
<file path=[Content_Types].xml><?xml version="1.0" encoding="utf-8"?>
<Types xmlns="http://schemas.openxmlformats.org/package/2006/content-types">
  <Default Extension="wav" ContentType="audio/x-wav"/>
  <Default Extension="png" ContentType="image/png"/>
  <Default Extension="jpeg" ContentType="image/jpe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commentAuthors.xml" ContentType="application/vnd.openxmlformats-officedocument.presentationml.commentAuthors+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3" Type="http://schemas.openxmlformats.org/package/2006/relationships/metadata/core-properties" Target="docProps/core.xml"/><Relationship Id="rId2" Type="http://schemas.openxmlformats.org/officeDocument/2006/relationships/extended-properties" Target="docProps/app.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10"/>
  </p:notesMasterIdLst>
  <p:handoutMasterIdLst>
    <p:handoutMasterId r:id="rId51"/>
  </p:handoutMasterIdLst>
  <p:sldIdLst>
    <p:sldId id="257" r:id="rId3"/>
    <p:sldId id="258" r:id="rId4"/>
    <p:sldId id="262" r:id="rId5"/>
    <p:sldId id="259" r:id="rId6"/>
    <p:sldId id="261" r:id="rId7"/>
    <p:sldId id="263" r:id="rId8"/>
    <p:sldId id="265" r:id="rId9"/>
    <p:sldId id="264" r:id="rId11"/>
    <p:sldId id="267" r:id="rId12"/>
    <p:sldId id="266" r:id="rId13"/>
    <p:sldId id="268" r:id="rId14"/>
    <p:sldId id="269" r:id="rId15"/>
    <p:sldId id="270" r:id="rId16"/>
    <p:sldId id="271" r:id="rId17"/>
    <p:sldId id="272" r:id="rId18"/>
    <p:sldId id="273" r:id="rId19"/>
    <p:sldId id="274" r:id="rId20"/>
    <p:sldId id="275" r:id="rId21"/>
    <p:sldId id="282" r:id="rId22"/>
    <p:sldId id="276" r:id="rId23"/>
    <p:sldId id="277" r:id="rId24"/>
    <p:sldId id="278" r:id="rId25"/>
    <p:sldId id="279" r:id="rId26"/>
    <p:sldId id="280" r:id="rId27"/>
    <p:sldId id="281" r:id="rId28"/>
    <p:sldId id="283" r:id="rId29"/>
    <p:sldId id="284" r:id="rId30"/>
    <p:sldId id="286" r:id="rId31"/>
    <p:sldId id="285"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299" r:id="rId45"/>
    <p:sldId id="300" r:id="rId46"/>
    <p:sldId id="301" r:id="rId47"/>
    <p:sldId id="302" r:id="rId48"/>
    <p:sldId id="303" r:id="rId49"/>
    <p:sldId id="304" r:id="rId50"/>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wen" initials="w" lastIdx="0" clrIdx="0"/>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DCDCDC"/>
    <a:srgbClr val="F0F0F0"/>
    <a:srgbClr val="E6E6E6"/>
    <a:srgbClr val="C8C8C8"/>
    <a:srgbClr val="FFFFFF"/>
    <a:srgbClr val="FAFAFA"/>
    <a:srgbClr val="BEBEB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778" autoAdjust="0"/>
    <p:restoredTop sz="94660"/>
  </p:normalViewPr>
  <p:slideViewPr>
    <p:cSldViewPr snapToGrid="0">
      <p:cViewPr varScale="1">
        <p:scale>
          <a:sx n="78" d="100"/>
          <a:sy n="78" d="100"/>
        </p:scale>
        <p:origin x="654" y="54"/>
      </p:cViewPr>
      <p:guideLst>
        <p:guide orient="horz" pos="2160"/>
        <p:guide pos="3812"/>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8" Type="http://schemas.openxmlformats.org/officeDocument/2006/relationships/slide" Target="slides/slide6.xml"/><Relationship Id="rId7" Type="http://schemas.openxmlformats.org/officeDocument/2006/relationships/slide" Target="slides/slide5.xml"/><Relationship Id="rId6" Type="http://schemas.openxmlformats.org/officeDocument/2006/relationships/slide" Target="slides/slide4.xml"/><Relationship Id="rId55" Type="http://schemas.openxmlformats.org/officeDocument/2006/relationships/commentAuthors" Target="commentAuthors.xml"/><Relationship Id="rId54" Type="http://schemas.openxmlformats.org/officeDocument/2006/relationships/tableStyles" Target="tableStyles.xml"/><Relationship Id="rId53" Type="http://schemas.openxmlformats.org/officeDocument/2006/relationships/viewProps" Target="viewProps.xml"/><Relationship Id="rId52" Type="http://schemas.openxmlformats.org/officeDocument/2006/relationships/presProps" Target="presProps.xml"/><Relationship Id="rId51" Type="http://schemas.openxmlformats.org/officeDocument/2006/relationships/handoutMaster" Target="handoutMasters/handoutMaster1.xml"/><Relationship Id="rId50" Type="http://schemas.openxmlformats.org/officeDocument/2006/relationships/slide" Target="slides/slide47.xml"/><Relationship Id="rId5" Type="http://schemas.openxmlformats.org/officeDocument/2006/relationships/slide" Target="slides/slide3.xml"/><Relationship Id="rId49" Type="http://schemas.openxmlformats.org/officeDocument/2006/relationships/slide" Target="slides/slide46.xml"/><Relationship Id="rId48" Type="http://schemas.openxmlformats.org/officeDocument/2006/relationships/slide" Target="slides/slide45.xml"/><Relationship Id="rId47" Type="http://schemas.openxmlformats.org/officeDocument/2006/relationships/slide" Target="slides/slide44.xml"/><Relationship Id="rId46" Type="http://schemas.openxmlformats.org/officeDocument/2006/relationships/slide" Target="slides/slide43.xml"/><Relationship Id="rId45" Type="http://schemas.openxmlformats.org/officeDocument/2006/relationships/slide" Target="slides/slide42.xml"/><Relationship Id="rId44" Type="http://schemas.openxmlformats.org/officeDocument/2006/relationships/slide" Target="slides/slide41.xml"/><Relationship Id="rId43" Type="http://schemas.openxmlformats.org/officeDocument/2006/relationships/slide" Target="slides/slide40.xml"/><Relationship Id="rId42" Type="http://schemas.openxmlformats.org/officeDocument/2006/relationships/slide" Target="slides/slide39.xml"/><Relationship Id="rId41" Type="http://schemas.openxmlformats.org/officeDocument/2006/relationships/slide" Target="slides/slide38.xml"/><Relationship Id="rId40" Type="http://schemas.openxmlformats.org/officeDocument/2006/relationships/slide" Target="slides/slide37.xml"/><Relationship Id="rId4" Type="http://schemas.openxmlformats.org/officeDocument/2006/relationships/slide" Target="slides/slide2.xml"/><Relationship Id="rId39" Type="http://schemas.openxmlformats.org/officeDocument/2006/relationships/slide" Target="slides/slide36.xml"/><Relationship Id="rId38" Type="http://schemas.openxmlformats.org/officeDocument/2006/relationships/slide" Target="slides/slide35.xml"/><Relationship Id="rId37" Type="http://schemas.openxmlformats.org/officeDocument/2006/relationships/slide" Target="slides/slide34.xml"/><Relationship Id="rId36" Type="http://schemas.openxmlformats.org/officeDocument/2006/relationships/slide" Target="slides/slide33.xml"/><Relationship Id="rId35" Type="http://schemas.openxmlformats.org/officeDocument/2006/relationships/slide" Target="slides/slide32.xml"/><Relationship Id="rId34" Type="http://schemas.openxmlformats.org/officeDocument/2006/relationships/slide" Target="slides/slide31.xml"/><Relationship Id="rId33" Type="http://schemas.openxmlformats.org/officeDocument/2006/relationships/slide" Target="slides/slide30.xml"/><Relationship Id="rId32" Type="http://schemas.openxmlformats.org/officeDocument/2006/relationships/slide" Target="slides/slide29.xml"/><Relationship Id="rId31" Type="http://schemas.openxmlformats.org/officeDocument/2006/relationships/slide" Target="slides/slide28.xml"/><Relationship Id="rId30" Type="http://schemas.openxmlformats.org/officeDocument/2006/relationships/slide" Target="slides/slide27.xml"/><Relationship Id="rId3" Type="http://schemas.openxmlformats.org/officeDocument/2006/relationships/slide" Target="slides/slide1.xml"/><Relationship Id="rId29" Type="http://schemas.openxmlformats.org/officeDocument/2006/relationships/slide" Target="slides/slide26.xml"/><Relationship Id="rId28" Type="http://schemas.openxmlformats.org/officeDocument/2006/relationships/slide" Target="slides/slide25.xml"/><Relationship Id="rId27" Type="http://schemas.openxmlformats.org/officeDocument/2006/relationships/slide" Target="slides/slide24.xml"/><Relationship Id="rId26" Type="http://schemas.openxmlformats.org/officeDocument/2006/relationships/slide" Target="slides/slide23.xml"/><Relationship Id="rId25" Type="http://schemas.openxmlformats.org/officeDocument/2006/relationships/slide" Target="slides/slide22.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notesMaster" Target="notesMasters/notesMaster1.xml"/><Relationship Id="rId1" Type="http://schemas.openxmlformats.org/officeDocument/2006/relationships/slideMaster" Target="slideMasters/slide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latin typeface="微软雅黑" panose="020B0503020204020204" charset="-122"/>
              <a:ea typeface="微软雅黑" panose="020B0503020204020204" charset="-122"/>
            </a:endParaRPr>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F9B84EA-7D68-4D60-9CB1-D50884785D1C}" type="datetimeFigureOut">
              <a:rPr lang="zh-CN" altLang="en-US" smtClean="0">
                <a:latin typeface="微软雅黑" panose="020B0503020204020204" charset="-122"/>
                <a:ea typeface="微软雅黑" panose="020B0503020204020204" charset="-122"/>
              </a:rPr>
            </a:fld>
            <a:endParaRPr lang="zh-CN" altLang="en-US" smtClean="0">
              <a:latin typeface="微软雅黑" panose="020B0503020204020204" charset="-122"/>
              <a:ea typeface="微软雅黑" panose="020B0503020204020204" charset="-122"/>
            </a:endParaRPr>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latin typeface="微软雅黑" panose="020B0503020204020204" charset="-122"/>
              <a:ea typeface="微软雅黑" panose="020B0503020204020204" charset="-122"/>
            </a:endParaRPr>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D4E0FC9-F1F8-4FAE-9988-3BA365CFD46F}" type="slidenum">
              <a:rPr lang="zh-CN" altLang="en-US" smtClean="0">
                <a:latin typeface="微软雅黑" panose="020B0503020204020204" charset="-122"/>
                <a:ea typeface="微软雅黑" panose="020B0503020204020204" charset="-122"/>
              </a:rPr>
            </a:fld>
            <a:endParaRPr lang="zh-CN" altLang="en-US" smtClean="0">
              <a:latin typeface="微软雅黑" panose="020B0503020204020204" charset="-122"/>
              <a:ea typeface="微软雅黑" panose="020B0503020204020204" charset="-122"/>
            </a:endParaRPr>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微软雅黑" panose="020B0503020204020204" charset="-122"/>
                <a:ea typeface="微软雅黑" panose="020B0503020204020204" charset="-122"/>
              </a:defRPr>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微软雅黑" panose="020B0503020204020204" charset="-122"/>
                <a:ea typeface="微软雅黑" panose="020B0503020204020204" charset="-122"/>
              </a:defRPr>
            </a:lvl1pPr>
          </a:lstStyle>
          <a:p>
            <a:fld id="{1AC49D05-6128-4D0D-A32A-06A5E73B386C}"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微软雅黑" panose="020B0503020204020204" charset="-122"/>
                <a:ea typeface="微软雅黑" panose="020B0503020204020204" charset="-122"/>
              </a:defRPr>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微软雅黑" panose="020B0503020204020204" charset="-122"/>
                <a:ea typeface="微软雅黑" panose="020B0503020204020204" charset="-122"/>
              </a:defRPr>
            </a:lvl1pPr>
          </a:lstStyle>
          <a:p>
            <a:fld id="{5849F42C-2DAE-424C-A4B8-3140182C3E9F}"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600" kern="1200">
        <a:solidFill>
          <a:schemeClr val="tx1"/>
        </a:solidFill>
        <a:latin typeface="微软雅黑" panose="020B0503020204020204" charset="-122"/>
        <a:ea typeface="微软雅黑" panose="020B0503020204020204" charset="-122"/>
        <a:cs typeface="+mn-cs"/>
      </a:defRPr>
    </a:lvl1pPr>
    <a:lvl2pPr marL="457200" algn="l" defTabSz="914400" rtl="0" eaLnBrk="1" latinLnBrk="0" hangingPunct="1">
      <a:defRPr sz="1200" kern="1200">
        <a:solidFill>
          <a:schemeClr val="tx1"/>
        </a:solidFill>
        <a:latin typeface="微软雅黑" panose="020B0503020204020204" charset="-122"/>
        <a:ea typeface="微软雅黑" panose="020B0503020204020204" charset="-122"/>
        <a:cs typeface="+mn-cs"/>
      </a:defRPr>
    </a:lvl2pPr>
    <a:lvl3pPr marL="914400" algn="l" defTabSz="914400" rtl="0" eaLnBrk="1" latinLnBrk="0" hangingPunct="1">
      <a:defRPr sz="1200" kern="1200">
        <a:solidFill>
          <a:schemeClr val="tx1"/>
        </a:solidFill>
        <a:latin typeface="微软雅黑" panose="020B0503020204020204" charset="-122"/>
        <a:ea typeface="微软雅黑" panose="020B0503020204020204" charset="-122"/>
        <a:cs typeface="+mn-cs"/>
      </a:defRPr>
    </a:lvl3pPr>
    <a:lvl4pPr marL="1371600" algn="l" defTabSz="914400" rtl="0" eaLnBrk="1" latinLnBrk="0" hangingPunct="1">
      <a:defRPr sz="1200" kern="1200">
        <a:solidFill>
          <a:schemeClr val="tx1"/>
        </a:solidFill>
        <a:latin typeface="微软雅黑" panose="020B0503020204020204" charset="-122"/>
        <a:ea typeface="微软雅黑" panose="020B0503020204020204" charset="-122"/>
        <a:cs typeface="+mn-cs"/>
      </a:defRPr>
    </a:lvl4pPr>
    <a:lvl5pPr marL="1828800" algn="l" defTabSz="914400" rtl="0" eaLnBrk="1" latinLnBrk="0" hangingPunct="1">
      <a:defRPr sz="1200" kern="1200">
        <a:solidFill>
          <a:schemeClr val="tx1"/>
        </a:solidFill>
        <a:latin typeface="微软雅黑" panose="020B0503020204020204" charset="-122"/>
        <a:ea typeface="微软雅黑" panose="020B0503020204020204"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9.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3.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8.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17410" name="Rectangle 7"/>
          <p:cNvSpPr txBox="1">
            <a:spLocks noGrp="1"/>
          </p:cNvSpPr>
          <p:nvPr>
            <p:ph type="sldNum" sz="quarter"/>
          </p:nvPr>
        </p:nvSpPr>
        <p:spPr>
          <a:xfrm>
            <a:off x="3884613" y="8685213"/>
            <a:ext cx="2971800" cy="457200"/>
          </a:xfrm>
          <a:prstGeom prst="rect">
            <a:avLst/>
          </a:prstGeom>
          <a:noFill/>
          <a:ln w="9525">
            <a:noFill/>
          </a:ln>
        </p:spPr>
        <p:txBody>
          <a:bodyPr anchor="b"/>
          <a:p>
            <a:pPr lvl="0" algn="r" eaLnBrk="1" hangingPunct="1"/>
            <a:fld id="{9A0DB2DC-4C9A-4742-B13C-FB6460FD3503}" type="slidenum">
              <a:rPr lang="en-US" altLang="zh-CN" sz="1200" dirty="0">
                <a:sym typeface="Arial" panose="020B0604020202020204" pitchFamily="34" charset="0"/>
              </a:rPr>
            </a:fld>
            <a:endParaRPr lang="en-US" altLang="zh-CN" sz="1200" dirty="0">
              <a:sym typeface="Arial" panose="020B0604020202020204" pitchFamily="34" charset="0"/>
            </a:endParaRPr>
          </a:p>
        </p:txBody>
      </p:sp>
      <p:sp>
        <p:nvSpPr>
          <p:cNvPr id="17411" name="Rectangle 7"/>
          <p:cNvSpPr txBox="1">
            <a:spLocks noGrp="1"/>
          </p:cNvSpPr>
          <p:nvPr/>
        </p:nvSpPr>
        <p:spPr>
          <a:xfrm>
            <a:off x="3884613" y="8685213"/>
            <a:ext cx="2971800" cy="457200"/>
          </a:xfrm>
          <a:prstGeom prst="rect">
            <a:avLst/>
          </a:prstGeom>
          <a:noFill/>
          <a:ln w="9525">
            <a:noFill/>
          </a:ln>
        </p:spPr>
        <p:txBody>
          <a:bodyPr anchor="b"/>
          <a:p>
            <a:pPr lvl="0" eaLnBrk="1" hangingPunct="1"/>
            <a:fld id="{9A0DB2DC-4C9A-4742-B13C-FB6460FD3503}" type="slidenum">
              <a:rPr lang="en-US" altLang="zh-CN" dirty="0"/>
            </a:fld>
            <a:endParaRPr lang="en-US" altLang="zh-CN" dirty="0"/>
          </a:p>
        </p:txBody>
      </p:sp>
      <p:sp>
        <p:nvSpPr>
          <p:cNvPr id="17412" name="Rectangle 2"/>
          <p:cNvSpPr>
            <a:spLocks noGrp="1" noRot="1" noTextEdit="1"/>
          </p:cNvSpPr>
          <p:nvPr>
            <p:ph type="sldImg"/>
          </p:nvPr>
        </p:nvSpPr>
        <p:spPr/>
      </p:sp>
      <p:sp>
        <p:nvSpPr>
          <p:cNvPr id="17413" name="Rectangle 3"/>
          <p:cNvSpPr>
            <a:spLocks noGrp="1"/>
          </p:cNvSpPr>
          <p:nvPr>
            <p:ph type="body"/>
          </p:nvPr>
        </p:nvSpPr>
        <p:spPr/>
        <p:txBody>
          <a:bodyPr vert="horz" wrap="square" lIns="91440" tIns="45720" rIns="91440" bIns="45720" anchor="t"/>
          <a:p>
            <a:pPr lvl="0" eaLnBrk="1" hangingPunct="1"/>
            <a:br>
              <a:rPr lang="en-US" altLang="zh-CN" dirty="0"/>
            </a:br>
            <a:endParaRPr lang="en-US" altLang="zh-CN"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19458" name="Rectangle 7"/>
          <p:cNvSpPr txBox="1">
            <a:spLocks noGrp="1"/>
          </p:cNvSpPr>
          <p:nvPr>
            <p:ph type="sldNum" sz="quarter"/>
          </p:nvPr>
        </p:nvSpPr>
        <p:spPr>
          <a:xfrm>
            <a:off x="3884613" y="8685213"/>
            <a:ext cx="2971800" cy="457200"/>
          </a:xfrm>
          <a:prstGeom prst="rect">
            <a:avLst/>
          </a:prstGeom>
          <a:noFill/>
          <a:ln w="9525">
            <a:noFill/>
          </a:ln>
        </p:spPr>
        <p:txBody>
          <a:bodyPr anchor="b"/>
          <a:p>
            <a:pPr lvl="0" algn="r" eaLnBrk="1" hangingPunct="1"/>
            <a:fld id="{9A0DB2DC-4C9A-4742-B13C-FB6460FD3503}" type="slidenum">
              <a:rPr lang="en-US" altLang="zh-CN" sz="1200" dirty="0">
                <a:sym typeface="Arial" panose="020B0604020202020204" pitchFamily="34" charset="0"/>
              </a:rPr>
            </a:fld>
            <a:endParaRPr lang="en-US" altLang="zh-CN" sz="1200" dirty="0">
              <a:sym typeface="Arial" panose="020B0604020202020204" pitchFamily="34" charset="0"/>
            </a:endParaRPr>
          </a:p>
        </p:txBody>
      </p:sp>
      <p:sp>
        <p:nvSpPr>
          <p:cNvPr id="19459" name="幻灯片图像占位符 1"/>
          <p:cNvSpPr>
            <a:spLocks noGrp="1" noRot="1" noChangeAspect="1" noTextEdit="1"/>
          </p:cNvSpPr>
          <p:nvPr>
            <p:ph type="sldImg"/>
          </p:nvPr>
        </p:nvSpPr>
        <p:spPr/>
      </p:sp>
      <p:sp>
        <p:nvSpPr>
          <p:cNvPr id="19460" name="备注占位符 2"/>
          <p:cNvSpPr>
            <a:spLocks noGrp="1"/>
          </p:cNvSpPr>
          <p:nvPr>
            <p:ph type="body"/>
          </p:nvPr>
        </p:nvSpPr>
        <p:spPr/>
        <p:txBody>
          <a:bodyPr vert="horz" wrap="square" lIns="91440" tIns="45720" rIns="91440" bIns="45720" anchor="t"/>
          <a:p>
            <a:pPr lvl="0" eaLnBrk="1" hangingPunct="1"/>
            <a:endParaRPr lang="zh-CN" altLang="zh-CN" dirty="0"/>
          </a:p>
        </p:txBody>
      </p:sp>
      <p:sp>
        <p:nvSpPr>
          <p:cNvPr id="19461" name="灯片编号占位符 3"/>
          <p:cNvSpPr txBox="1">
            <a:spLocks noGrp="1"/>
          </p:cNvSpPr>
          <p:nvPr/>
        </p:nvSpPr>
        <p:spPr>
          <a:xfrm>
            <a:off x="3884613" y="8685213"/>
            <a:ext cx="2971800" cy="457200"/>
          </a:xfrm>
          <a:prstGeom prst="rect">
            <a:avLst/>
          </a:prstGeom>
          <a:noFill/>
          <a:ln w="9525">
            <a:noFill/>
          </a:ln>
        </p:spPr>
        <p:txBody>
          <a:bodyPr anchor="b"/>
          <a:p>
            <a:pPr lvl="0" algn="r" eaLnBrk="1" hangingPunct="1"/>
            <a:fld id="{9A0DB2DC-4C9A-4742-B13C-FB6460FD3503}" type="slidenum">
              <a:rPr lang="en-US" altLang="zh-CN" dirty="0"/>
            </a:fld>
            <a:endParaRPr lang="en-US" altLang="zh-CN"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灯片编号占位符 1"/>
          <p:cNvSpPr/>
          <p:nvPr>
            <p:ph type="sldNum" sz="quarter" idx="2"/>
          </p:nvPr>
        </p:nvSpPr>
        <p:spPr/>
        <p:txBody>
          <a:bodyPr/>
          <a:p>
            <a:pPr lvl="0" algn="r"/>
            <a:fld id="{9A0DB2DC-4C9A-4742-B13C-FB6460FD3503}" type="slidenum">
              <a:rPr lang="zh-CN" altLang="en-US" sz="1200" dirty="0"/>
            </a:fld>
            <a:endParaRPr lang="zh-CN" altLang="en-US" sz="1200" dirty="0"/>
          </a:p>
        </p:txBody>
      </p:sp>
      <p:sp>
        <p:nvSpPr>
          <p:cNvPr id="196610" name="幻灯片图像占位符 196609"/>
          <p:cNvSpPr>
            <a:spLocks noRot="1" noTextEdit="1"/>
          </p:cNvSpPr>
          <p:nvPr>
            <p:ph type="sldImg"/>
          </p:nvPr>
        </p:nvSpPr>
        <p:spPr/>
      </p:sp>
      <p:sp>
        <p:nvSpPr>
          <p:cNvPr id="196611" name="文本占位符 196610"/>
          <p:cNvSpPr>
            <a:spLocks noGrp="1"/>
          </p:cNvSpPr>
          <p:nvPr>
            <p:ph type="body" idx="1"/>
          </p:nvPr>
        </p:nvSpPr>
        <p:spPr/>
        <p:txBody>
          <a:bodyPr/>
          <a:p>
            <a:pPr lvl="0"/>
            <a:endParaRPr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p:cSld>
    <p:bg>
      <p:bgPr>
        <a:solidFill>
          <a:schemeClr val="bg1"/>
        </a:solidFill>
        <a:effectLst/>
      </p:bgPr>
    </p:bg>
    <p:spTree>
      <p:nvGrpSpPr>
        <p:cNvPr id="1" name=""/>
        <p:cNvGrpSpPr/>
        <p:nvPr/>
      </p:nvGrpSpPr>
      <p:grpSpPr/>
      <p:sp>
        <p:nvSpPr>
          <p:cNvPr id="26626" name="幻灯片图像占位符 38913"/>
          <p:cNvSpPr>
            <a:spLocks noGrp="1" noRot="1" noTextEdit="1"/>
          </p:cNvSpPr>
          <p:nvPr>
            <p:ph type="sldImg"/>
          </p:nvPr>
        </p:nvSpPr>
        <p:spPr>
          <a:xfrm>
            <a:off x="1138238" y="682625"/>
            <a:ext cx="4573587" cy="3429000"/>
          </a:xfrm>
        </p:spPr>
      </p:sp>
      <p:sp>
        <p:nvSpPr>
          <p:cNvPr id="26627" name="文本占位符 38914"/>
          <p:cNvSpPr>
            <a:spLocks noGrp="1" noRot="1"/>
          </p:cNvSpPr>
          <p:nvPr>
            <p:ph type="body"/>
          </p:nvPr>
        </p:nvSpPr>
        <p:spPr>
          <a:xfrm>
            <a:off x="682625" y="4340225"/>
            <a:ext cx="5486400" cy="4114800"/>
          </a:xfrm>
        </p:spPr>
        <p:txBody>
          <a:bodyPr lIns="91440" tIns="45720" rIns="91440" bIns="45720" anchor="t"/>
          <a:p>
            <a:pPr lvl="0"/>
            <a:r>
              <a:rPr lang="zh-CN" altLang="en-US" b="1"/>
              <a:t>为什么说</a:t>
            </a:r>
            <a:r>
              <a:rPr lang="en-US" altLang="zh-CN" b="1"/>
              <a:t>《</a:t>
            </a:r>
            <a:r>
              <a:rPr lang="zh-CN" altLang="en-US" b="1"/>
              <a:t>临时约法</a:t>
            </a:r>
            <a:r>
              <a:rPr lang="en-US" altLang="zh-CN" b="1"/>
              <a:t>》</a:t>
            </a:r>
            <a:r>
              <a:rPr lang="zh-CN" altLang="en-US" b="1"/>
              <a:t>具有反对封建专制制度的进步意义？而又说辛亥革命没有完成反帝反封建的任务？</a:t>
            </a:r>
            <a:endParaRPr lang="zh-CN" altLang="en-US" b="1"/>
          </a:p>
          <a:p>
            <a:pPr lvl="0"/>
            <a:r>
              <a:rPr lang="en-US" altLang="zh-CN"/>
              <a:t>《</a:t>
            </a:r>
            <a:r>
              <a:rPr lang="zh-CN" altLang="en-US"/>
              <a:t>临时约法</a:t>
            </a:r>
            <a:r>
              <a:rPr lang="en-US" altLang="zh-CN"/>
              <a:t>》</a:t>
            </a:r>
            <a:r>
              <a:rPr lang="zh-CN" altLang="en-US"/>
              <a:t>规定了人民的一些基本权利；特别是用法律形式确立了民主共和的国体和政体；同时为限制袁世凯独裁，维护共和制度确立了法律依据；是中国第一部资产阶级宪法，它从法律上宣告了君主专制制度的灭亡，是近代中国民主化进程的一座丰碑。袁世凯窃夺了辛亥革命的胜利果实，继而确立了北洋军阀的封建统治，中华民国只是一个装潢门面的招牌；辛亥革命没有改变中国半殖民地半封建社会的性质，中国人民仍处在帝国主义和封建势力的奴役当中。</a:t>
            </a:r>
            <a:endParaRPr lang="zh-CN" altLang="en-US"/>
          </a:p>
          <a:p>
            <a:pPr lvl="0"/>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6" Type="http://schemas.openxmlformats.org/officeDocument/2006/relationships/tags" Target="../tags/tag5.xml"/><Relationship Id="rId5" Type="http://schemas.openxmlformats.org/officeDocument/2006/relationships/tags" Target="../tags/tag4.xml"/><Relationship Id="rId4" Type="http://schemas.openxmlformats.org/officeDocument/2006/relationships/tags" Target="../tags/tag3.xml"/><Relationship Id="rId3" Type="http://schemas.openxmlformats.org/officeDocument/2006/relationships/tags" Target="../tags/tag2.xml"/><Relationship Id="rId2" Type="http://schemas.openxmlformats.org/officeDocument/2006/relationships/tags" Target="../tags/tag1.xml"/><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6" Type="http://schemas.openxmlformats.org/officeDocument/2006/relationships/tags" Target="../tags/tag10.xml"/><Relationship Id="rId5" Type="http://schemas.openxmlformats.org/officeDocument/2006/relationships/tags" Target="../tags/tag9.xml"/><Relationship Id="rId4" Type="http://schemas.openxmlformats.org/officeDocument/2006/relationships/tags" Target="../tags/tag8.xml"/><Relationship Id="rId3" Type="http://schemas.openxmlformats.org/officeDocument/2006/relationships/tags" Target="../tags/tag7.xml"/><Relationship Id="rId2" Type="http://schemas.openxmlformats.org/officeDocument/2006/relationships/tags" Target="../tags/tag6.xml"/><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6" Type="http://schemas.openxmlformats.org/officeDocument/2006/relationships/tags" Target="../tags/tag15.xml"/><Relationship Id="rId5" Type="http://schemas.openxmlformats.org/officeDocument/2006/relationships/tags" Target="../tags/tag14.xml"/><Relationship Id="rId4" Type="http://schemas.openxmlformats.org/officeDocument/2006/relationships/tags" Target="../tags/tag13.xml"/><Relationship Id="rId3" Type="http://schemas.openxmlformats.org/officeDocument/2006/relationships/tags" Target="../tags/tag12.xml"/><Relationship Id="rId2" Type="http://schemas.openxmlformats.org/officeDocument/2006/relationships/tags" Target="../tags/tag11.xml"/><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7" Type="http://schemas.openxmlformats.org/officeDocument/2006/relationships/tags" Target="../tags/tag21.xml"/><Relationship Id="rId6" Type="http://schemas.openxmlformats.org/officeDocument/2006/relationships/tags" Target="../tags/tag20.xml"/><Relationship Id="rId5" Type="http://schemas.openxmlformats.org/officeDocument/2006/relationships/tags" Target="../tags/tag19.xml"/><Relationship Id="rId4" Type="http://schemas.openxmlformats.org/officeDocument/2006/relationships/tags" Target="../tags/tag18.xml"/><Relationship Id="rId3" Type="http://schemas.openxmlformats.org/officeDocument/2006/relationships/tags" Target="../tags/tag17.xml"/><Relationship Id="rId2" Type="http://schemas.openxmlformats.org/officeDocument/2006/relationships/tags" Target="../tags/tag16.xml"/><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9" Type="http://schemas.openxmlformats.org/officeDocument/2006/relationships/tags" Target="../tags/tag29.xml"/><Relationship Id="rId8" Type="http://schemas.openxmlformats.org/officeDocument/2006/relationships/tags" Target="../tags/tag28.xml"/><Relationship Id="rId7" Type="http://schemas.openxmlformats.org/officeDocument/2006/relationships/tags" Target="../tags/tag27.xml"/><Relationship Id="rId6" Type="http://schemas.openxmlformats.org/officeDocument/2006/relationships/tags" Target="../tags/tag26.xml"/><Relationship Id="rId5" Type="http://schemas.openxmlformats.org/officeDocument/2006/relationships/tags" Target="../tags/tag25.xml"/><Relationship Id="rId4" Type="http://schemas.openxmlformats.org/officeDocument/2006/relationships/tags" Target="../tags/tag24.xml"/><Relationship Id="rId3" Type="http://schemas.openxmlformats.org/officeDocument/2006/relationships/tags" Target="../tags/tag23.xml"/><Relationship Id="rId2" Type="http://schemas.openxmlformats.org/officeDocument/2006/relationships/tags" Target="../tags/tag22.xml"/><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5" Type="http://schemas.openxmlformats.org/officeDocument/2006/relationships/tags" Target="../tags/tag33.xml"/><Relationship Id="rId4" Type="http://schemas.openxmlformats.org/officeDocument/2006/relationships/tags" Target="../tags/tag32.xml"/><Relationship Id="rId3" Type="http://schemas.openxmlformats.org/officeDocument/2006/relationships/tags" Target="../tags/tag31.xml"/><Relationship Id="rId2" Type="http://schemas.openxmlformats.org/officeDocument/2006/relationships/tags" Target="../tags/tag30.xml"/><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4" Type="http://schemas.openxmlformats.org/officeDocument/2006/relationships/tags" Target="../tags/tag36.xml"/><Relationship Id="rId3" Type="http://schemas.openxmlformats.org/officeDocument/2006/relationships/tags" Target="../tags/tag35.xml"/><Relationship Id="rId2" Type="http://schemas.openxmlformats.org/officeDocument/2006/relationships/tags" Target="../tags/tag34.xml"/><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7" Type="http://schemas.openxmlformats.org/officeDocument/2006/relationships/tags" Target="../tags/tag42.xml"/><Relationship Id="rId6" Type="http://schemas.openxmlformats.org/officeDocument/2006/relationships/tags" Target="../tags/tag41.xml"/><Relationship Id="rId5" Type="http://schemas.openxmlformats.org/officeDocument/2006/relationships/tags" Target="../tags/tag40.xml"/><Relationship Id="rId4" Type="http://schemas.openxmlformats.org/officeDocument/2006/relationships/tags" Target="../tags/tag39.xml"/><Relationship Id="rId3" Type="http://schemas.openxmlformats.org/officeDocument/2006/relationships/tags" Target="../tags/tag38.xml"/><Relationship Id="rId2" Type="http://schemas.openxmlformats.org/officeDocument/2006/relationships/tags" Target="../tags/tag37.xml"/><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6" Type="http://schemas.openxmlformats.org/officeDocument/2006/relationships/tags" Target="../tags/tag47.xml"/><Relationship Id="rId5" Type="http://schemas.openxmlformats.org/officeDocument/2006/relationships/tags" Target="../tags/tag46.xml"/><Relationship Id="rId4" Type="http://schemas.openxmlformats.org/officeDocument/2006/relationships/tags" Target="../tags/tag45.xml"/><Relationship Id="rId3" Type="http://schemas.openxmlformats.org/officeDocument/2006/relationships/tags" Target="../tags/tag44.xml"/><Relationship Id="rId2" Type="http://schemas.openxmlformats.org/officeDocument/2006/relationships/tags" Target="../tags/tag43.xml"/><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5" Type="http://schemas.openxmlformats.org/officeDocument/2006/relationships/tags" Target="../tags/tag51.xml"/><Relationship Id="rId4" Type="http://schemas.openxmlformats.org/officeDocument/2006/relationships/tags" Target="../tags/tag50.xml"/><Relationship Id="rId3" Type="http://schemas.openxmlformats.org/officeDocument/2006/relationships/tags" Target="../tags/tag49.xml"/><Relationship Id="rId2" Type="http://schemas.openxmlformats.org/officeDocument/2006/relationships/tags" Target="../tags/tag48.xml"/><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5" Type="http://schemas.openxmlformats.org/officeDocument/2006/relationships/tags" Target="../tags/tag55.xml"/><Relationship Id="rId4" Type="http://schemas.openxmlformats.org/officeDocument/2006/relationships/tags" Target="../tags/tag54.xml"/><Relationship Id="rId3" Type="http://schemas.openxmlformats.org/officeDocument/2006/relationships/tags" Target="../tags/tag53.xml"/><Relationship Id="rId2" Type="http://schemas.openxmlformats.org/officeDocument/2006/relationships/tags" Target="../tags/tag52.xml"/><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hasCustomPrompt="1"/>
            <p:custDataLst>
              <p:tags r:id="rId2"/>
            </p:custDataLst>
          </p:nvPr>
        </p:nvSpPr>
        <p:spPr>
          <a:xfrm>
            <a:off x="669882" y="2588281"/>
            <a:ext cx="10852237" cy="899167"/>
          </a:xfrm>
        </p:spPr>
        <p:txBody>
          <a:bodyPr lIns="101600" tIns="38100" rIns="25400" bIns="38100" anchor="t" anchorCtr="0">
            <a:noAutofit/>
          </a:bodyPr>
          <a:lstStyle>
            <a:lvl1pPr algn="ctr">
              <a:defRPr sz="5400" b="0" spc="600">
                <a:effectLst>
                  <a:outerShdw blurRad="38100" dist="38100" dir="2700000" algn="tl">
                    <a:srgbClr val="000000">
                      <a:alpha val="43137"/>
                    </a:srgbClr>
                  </a:outerShdw>
                </a:effectLst>
              </a:defRPr>
            </a:lvl1pPr>
          </a:lstStyle>
          <a:p>
            <a:r>
              <a:rPr lang="zh-CN" altLang="en-US" dirty="0"/>
              <a:t>单击此处编辑标题</a:t>
            </a:r>
            <a:endParaRPr lang="zh-CN" altLang="en-US" dirty="0"/>
          </a:p>
        </p:txBody>
      </p:sp>
      <p:sp>
        <p:nvSpPr>
          <p:cNvPr id="3" name="副标题 2"/>
          <p:cNvSpPr>
            <a:spLocks noGrp="1"/>
          </p:cNvSpPr>
          <p:nvPr>
            <p:ph type="subTitle" idx="1" hasCustomPrompt="1"/>
            <p:custDataLst>
              <p:tags r:id="rId3"/>
            </p:custDataLst>
          </p:nvPr>
        </p:nvSpPr>
        <p:spPr>
          <a:xfrm>
            <a:off x="669882" y="3566160"/>
            <a:ext cx="10852237" cy="950984"/>
          </a:xfrm>
        </p:spPr>
        <p:txBody>
          <a:bodyPr lIns="101600" tIns="38100" rIns="76200" bIns="38100">
            <a:noAutofit/>
          </a:bodyPr>
          <a:lstStyle>
            <a:lvl1pPr marL="0" indent="0" algn="ctr" eaLnBrk="1" fontAlgn="auto" latinLnBrk="0" hangingPunct="1">
              <a:lnSpc>
                <a:spcPct val="100000"/>
              </a:lnSpc>
              <a:buNone/>
              <a:defRPr sz="2400" u="none" strike="noStrike" kern="1200" cap="none" spc="200" normalizeH="0" baseline="0">
                <a:solidFill>
                  <a:schemeClr val="tx1"/>
                </a:solidFill>
                <a:uFillTx/>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dirty="0"/>
              <a:t>单击此处编辑副标题</a:t>
            </a:r>
            <a:endParaRPr lang="zh-CN" altLang="en-US" dirty="0"/>
          </a:p>
        </p:txBody>
      </p:sp>
      <p:sp>
        <p:nvSpPr>
          <p:cNvPr id="16" name="日期占位符 15"/>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17" name="页脚占位符 16"/>
          <p:cNvSpPr>
            <a:spLocks noGrp="1"/>
          </p:cNvSpPr>
          <p:nvPr>
            <p:ph type="ftr" sz="quarter" idx="11"/>
            <p:custDataLst>
              <p:tags r:id="rId5"/>
            </p:custDataLst>
          </p:nvPr>
        </p:nvSpPr>
        <p:spPr/>
        <p:txBody>
          <a:bodyPr/>
          <a:lstStyle/>
          <a:p>
            <a:endParaRPr lang="zh-CN" altLang="en-US" dirty="0"/>
          </a:p>
        </p:txBody>
      </p:sp>
      <p:sp>
        <p:nvSpPr>
          <p:cNvPr id="18" name="灯片编号占位符 17"/>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69882" y="432000"/>
            <a:ext cx="10852237" cy="648000"/>
          </a:xfrm>
        </p:spPr>
        <p:txBody>
          <a:bodyPr vert="horz" lIns="101600" tIns="38100" rIns="76200" bIns="38100" rtlCol="0" anchor="ctr" anchorCtr="0">
            <a:noAutofit/>
          </a:bodyPr>
          <a:lstStyle>
            <a:lvl1pPr marL="0" marR="0" algn="l" defTabSz="914400" rtl="0" eaLnBrk="1" fontAlgn="auto" latinLnBrk="0" hangingPunct="1">
              <a:lnSpc>
                <a:spcPct val="100000"/>
              </a:lnSpc>
              <a:buNone/>
              <a:defRPr kumimoji="0" lang="zh-CN" altLang="en-US" sz="2800" b="1" i="0" u="none" strike="noStrike" kern="1200" cap="none" spc="200" normalizeH="0" baseline="0" noProof="1" dirty="0">
                <a:solidFill>
                  <a:schemeClr val="tx1"/>
                </a:solidFill>
                <a:uFillTx/>
                <a:latin typeface="+mj-lt"/>
                <a:ea typeface="+mj-ea"/>
                <a:cs typeface="+mj-cs"/>
                <a:sym typeface="+mn-ea"/>
              </a:defRPr>
            </a:lvl1pPr>
          </a:lstStyle>
          <a:p>
            <a:pPr lvl="0"/>
            <a:r>
              <a:rPr dirty="0">
                <a:sym typeface="+mn-ea"/>
              </a:rPr>
              <a:t>单击此处编辑母版标题样式</a:t>
            </a:r>
            <a:endParaRPr dirty="0">
              <a:sym typeface="+mn-ea"/>
            </a:endParaRPr>
          </a:p>
        </p:txBody>
      </p:sp>
      <p:sp>
        <p:nvSpPr>
          <p:cNvPr id="3" name="内容占位符 2"/>
          <p:cNvSpPr>
            <a:spLocks noGrp="1"/>
          </p:cNvSpPr>
          <p:nvPr>
            <p:ph idx="1"/>
            <p:custDataLst>
              <p:tags r:id="rId3"/>
            </p:custDataLst>
          </p:nvPr>
        </p:nvSpPr>
        <p:spPr>
          <a:xfrm>
            <a:off x="669882" y="1296000"/>
            <a:ext cx="10852237" cy="5041355"/>
          </a:xfrm>
        </p:spPr>
        <p:txBody>
          <a:bodyPr vert="horz" lIns="101600" tIns="0" rIns="82550" bIns="0" rtlCol="0">
            <a:no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69930" y="3808730"/>
            <a:ext cx="10852237" cy="624845"/>
          </a:xfrm>
        </p:spPr>
        <p:txBody>
          <a:bodyPr lIns="101600" tIns="38100" rIns="63500" bIns="38100" anchor="t" anchorCtr="0">
            <a:noAutofit/>
          </a:bodyPr>
          <a:lstStyle>
            <a:lvl1pPr>
              <a:defRPr sz="3600" b="0" u="none" strike="noStrike" kern="1200" cap="none" spc="300" normalizeH="0">
                <a:solidFill>
                  <a:schemeClr val="tx1"/>
                </a:solidFill>
                <a:effectLst>
                  <a:outerShdw blurRad="38100" dist="38100" dir="2700000" algn="tl">
                    <a:srgbClr val="000000">
                      <a:alpha val="43137"/>
                    </a:srgbClr>
                  </a:outerShdw>
                </a:effectLst>
                <a:uFillTx/>
              </a:defRPr>
            </a:lvl1pPr>
          </a:lstStyle>
          <a:p>
            <a:r>
              <a:rPr lang="zh-CN" altLang="en-US" dirty="0"/>
              <a:t>单击此处编辑母版标题样式</a:t>
            </a:r>
            <a:endParaRPr lang="zh-CN" altLang="en-US" dirty="0"/>
          </a:p>
        </p:txBody>
      </p:sp>
      <p:sp>
        <p:nvSpPr>
          <p:cNvPr id="3" name="文本占位符 2"/>
          <p:cNvSpPr>
            <a:spLocks noGrp="1"/>
          </p:cNvSpPr>
          <p:nvPr>
            <p:ph type="body" idx="1"/>
            <p:custDataLst>
              <p:tags r:id="rId3"/>
            </p:custDataLst>
          </p:nvPr>
        </p:nvSpPr>
        <p:spPr>
          <a:xfrm>
            <a:off x="669925" y="4511675"/>
            <a:ext cx="10852237" cy="1077985"/>
          </a:xfrm>
        </p:spPr>
        <p:txBody>
          <a:bodyPr lIns="101600" tIns="38100" rIns="76200" bIns="38100">
            <a:noAutofit/>
          </a:bodyPr>
          <a:lstStyle>
            <a:lvl1pPr marL="0" indent="0" eaLnBrk="1" fontAlgn="auto" latinLnBrk="0" hangingPunct="1">
              <a:buNone/>
              <a:defRPr kumimoji="0" lang="zh-CN" altLang="en-US" sz="1600" b="0" i="0" u="none" strike="noStrike" kern="1200" cap="none" spc="150" normalizeH="0" baseline="0" noProof="1">
                <a:solidFill>
                  <a:schemeClr val="tx1"/>
                </a:solidFill>
                <a:uFillTx/>
                <a:latin typeface="+mn-lt"/>
                <a:ea typeface="+mn-ea"/>
                <a:cs typeface="+mn-cs"/>
                <a:sym typeface="+mn-ea"/>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dirty="0"/>
              <a:t>单击此处编辑母版文本样式</a:t>
            </a:r>
            <a:endParaRPr lang="zh-CN" altLang="en-US" dirty="0"/>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69882" y="432000"/>
            <a:ext cx="10852237" cy="648000"/>
          </a:xfrm>
        </p:spPr>
        <p:txBody>
          <a:bodyPr vert="horz" lIns="101600" tIns="38100" rIns="76200" bIns="38100" rtlCol="0" anchor="ctr" anchorCtr="0">
            <a:noAutofit/>
          </a:bodyPr>
          <a:lstStyle>
            <a:lvl1pPr marL="0" marR="0" lvl="0" algn="l" defTabSz="914400" rtl="0" eaLnBrk="1" fontAlgn="auto" latinLnBrk="0" hangingPunct="1">
              <a:lnSpc>
                <a:spcPct val="100000"/>
              </a:lnSpc>
              <a:buNone/>
              <a:defRPr kumimoji="0" lang="zh-CN" altLang="en-US" sz="2800" b="1" i="0" u="none" strike="noStrike" kern="1200" cap="none" spc="200" normalizeH="0" baseline="0" noProof="1" dirty="0">
                <a:solidFill>
                  <a:schemeClr val="tx1"/>
                </a:solidFill>
                <a:uFillTx/>
                <a:latin typeface="+mj-lt"/>
                <a:ea typeface="+mj-ea"/>
                <a:cs typeface="+mj-cs"/>
                <a:sym typeface="+mn-ea"/>
              </a:defRPr>
            </a:lvl1pPr>
          </a:lstStyle>
          <a:p>
            <a:pPr lvl="0"/>
            <a:r>
              <a:rPr dirty="0">
                <a:sym typeface="+mn-ea"/>
              </a:rPr>
              <a:t>单击此处编辑母版标题样式</a:t>
            </a:r>
            <a:endParaRPr dirty="0">
              <a:sym typeface="+mn-ea"/>
            </a:endParaRPr>
          </a:p>
        </p:txBody>
      </p:sp>
      <p:sp>
        <p:nvSpPr>
          <p:cNvPr id="3" name="内容占位符 2"/>
          <p:cNvSpPr>
            <a:spLocks noGrp="1"/>
          </p:cNvSpPr>
          <p:nvPr>
            <p:ph sz="half" idx="1"/>
            <p:custDataLst>
              <p:tags r:id="rId3"/>
            </p:custDataLst>
          </p:nvPr>
        </p:nvSpPr>
        <p:spPr>
          <a:xfrm>
            <a:off x="669930" y="1296000"/>
            <a:ext cx="5283242" cy="5040000"/>
          </a:xfrm>
        </p:spPr>
        <p:txBody>
          <a:bodyPr vert="horz" lIns="101600" tIns="0" rIns="82550" bIns="0" rtlCol="0">
            <a:no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4" name="内容占位符 3"/>
          <p:cNvSpPr>
            <a:spLocks noGrp="1"/>
          </p:cNvSpPr>
          <p:nvPr>
            <p:ph sz="half" idx="2"/>
            <p:custDataLst>
              <p:tags r:id="rId4"/>
            </p:custDataLst>
          </p:nvPr>
        </p:nvSpPr>
        <p:spPr>
          <a:xfrm>
            <a:off x="6238877" y="1296000"/>
            <a:ext cx="5283242" cy="5040000"/>
          </a:xfrm>
        </p:spPr>
        <p:txBody>
          <a:bodyPr>
            <a:noAutofit/>
          </a:bodyPr>
          <a:lstStyle>
            <a:lvl1pPr>
              <a:defRPr sz="1600">
                <a:solidFill>
                  <a:schemeClr val="tx1">
                    <a:lumMod val="75000"/>
                    <a:lumOff val="25000"/>
                  </a:schemeClr>
                </a:solidFill>
              </a:defRPr>
            </a:lvl1pPr>
            <a:lvl2pPr>
              <a:defRPr sz="1600">
                <a:solidFill>
                  <a:schemeClr val="tx1">
                    <a:lumMod val="75000"/>
                    <a:lumOff val="25000"/>
                  </a:schemeClr>
                </a:solidFill>
              </a:defRPr>
            </a:lvl2pPr>
            <a:lvl3pPr>
              <a:defRPr sz="1600">
                <a:solidFill>
                  <a:schemeClr val="tx1">
                    <a:lumMod val="75000"/>
                    <a:lumOff val="25000"/>
                  </a:schemeClr>
                </a:solidFill>
              </a:defRPr>
            </a:lvl3pPr>
            <a:lvl4pPr>
              <a:defRPr sz="1600">
                <a:solidFill>
                  <a:schemeClr val="tx1">
                    <a:lumMod val="75000"/>
                    <a:lumOff val="25000"/>
                  </a:schemeClr>
                </a:solidFill>
              </a:defRPr>
            </a:lvl4pPr>
            <a:lvl5pPr>
              <a:defRPr sz="1600">
                <a:solidFill>
                  <a:schemeClr val="tx1">
                    <a:lumMod val="75000"/>
                    <a:lumOff val="25000"/>
                  </a:schemeClr>
                </a:solidFill>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5" name="日期占位符 4"/>
          <p:cNvSpPr>
            <a:spLocks noGrp="1"/>
          </p:cNvSpPr>
          <p:nvPr>
            <p:ph type="dt" sz="half" idx="10"/>
            <p:custDataLst>
              <p:tags r:id="rId5"/>
            </p:custDataLst>
          </p:nvPr>
        </p:nvSpPr>
        <p:spPr/>
        <p:txBody>
          <a:bodyPr/>
          <a:lstStyle/>
          <a:p>
            <a:fld id="{760FBDFE-C587-4B4C-A407-44438C67B59E}" type="datetimeFigureOut">
              <a:rPr lang="zh-CN" altLang="en-US" smtClean="0"/>
            </a:fld>
            <a:endParaRPr lang="zh-CN" altLang="en-US"/>
          </a:p>
        </p:txBody>
      </p:sp>
      <p:sp>
        <p:nvSpPr>
          <p:cNvPr id="6" name="页脚占位符 5"/>
          <p:cNvSpPr>
            <a:spLocks noGrp="1"/>
          </p:cNvSpPr>
          <p:nvPr>
            <p:ph type="ftr" sz="quarter" idx="11"/>
            <p:custDataLst>
              <p:tags r:id="rId6"/>
            </p:custDataLst>
          </p:nvPr>
        </p:nvSpPr>
        <p:spPr/>
        <p:txBody>
          <a:bodyPr/>
          <a:lstStyle/>
          <a:p>
            <a:endParaRPr lang="zh-CN" altLang="en-US"/>
          </a:p>
        </p:txBody>
      </p:sp>
      <p:sp>
        <p:nvSpPr>
          <p:cNvPr id="7" name="灯片编号占位符 6"/>
          <p:cNvSpPr>
            <a:spLocks noGrp="1"/>
          </p:cNvSpPr>
          <p:nvPr>
            <p:ph type="sldNum" sz="quarter" idx="12"/>
            <p:custDataLst>
              <p:tags r:id="rId7"/>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69882" y="432000"/>
            <a:ext cx="10852237" cy="648000"/>
          </a:xfrm>
        </p:spPr>
        <p:txBody>
          <a:bodyPr vert="horz" lIns="101600" tIns="38100" rIns="76200" bIns="38100" rtlCol="0" anchor="ctr" anchorCtr="0">
            <a:noAutofit/>
          </a:bodyPr>
          <a:lstStyle>
            <a:lvl1pPr marL="0" marR="0" lvl="0" algn="l" defTabSz="914400" rtl="0" eaLnBrk="1" fontAlgn="auto" latinLnBrk="0" hangingPunct="1">
              <a:lnSpc>
                <a:spcPct val="100000"/>
              </a:lnSpc>
              <a:buNone/>
              <a:defRPr kumimoji="0" lang="zh-CN" altLang="en-US" sz="2800" b="1" i="0" u="none" strike="noStrike" kern="1200" cap="none" spc="200" normalizeH="0" baseline="0" noProof="1" dirty="0">
                <a:solidFill>
                  <a:schemeClr val="tx1"/>
                </a:solidFill>
                <a:uFillTx/>
                <a:latin typeface="+mj-lt"/>
                <a:ea typeface="+mj-ea"/>
                <a:cs typeface="+mj-cs"/>
                <a:sym typeface="+mn-ea"/>
              </a:defRPr>
            </a:lvl1pPr>
          </a:lstStyle>
          <a:p>
            <a:pPr lvl="0"/>
            <a:r>
              <a:rPr dirty="0">
                <a:sym typeface="+mn-ea"/>
              </a:rPr>
              <a:t>单击此处编辑母版标题样式</a:t>
            </a:r>
            <a:endParaRPr dirty="0">
              <a:sym typeface="+mn-ea"/>
            </a:endParaRPr>
          </a:p>
        </p:txBody>
      </p:sp>
      <p:sp>
        <p:nvSpPr>
          <p:cNvPr id="3" name="文本占位符 2"/>
          <p:cNvSpPr>
            <a:spLocks noGrp="1"/>
          </p:cNvSpPr>
          <p:nvPr>
            <p:ph type="body" idx="1" hasCustomPrompt="1"/>
            <p:custDataLst>
              <p:tags r:id="rId3"/>
            </p:custDataLst>
          </p:nvPr>
        </p:nvSpPr>
        <p:spPr>
          <a:xfrm>
            <a:off x="669930" y="1296000"/>
            <a:ext cx="5283242" cy="381003"/>
          </a:xfrm>
        </p:spPr>
        <p:txBody>
          <a:bodyPr lIns="101600" tIns="38100" rIns="76200" bIns="38100" anchor="t" anchorCtr="0">
            <a:noAutofit/>
          </a:bodyPr>
          <a:lstStyle>
            <a:lvl1pPr marL="0" indent="0" eaLnBrk="1" fontAlgn="auto" latinLnBrk="0" hangingPunct="1">
              <a:lnSpc>
                <a:spcPct val="100000"/>
              </a:lnSpc>
              <a:spcAft>
                <a:spcPts val="0"/>
              </a:spcAft>
              <a:buNone/>
              <a:defRPr sz="2000" b="1" u="none" strike="noStrike" kern="1200" cap="none" spc="200" normalizeH="0" baseline="0">
                <a:solidFill>
                  <a:schemeClr val="tx1"/>
                </a:solidFill>
                <a:uFillTx/>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a:t>单击此处编辑文本</a:t>
            </a:r>
            <a:endParaRPr lang="zh-CN" altLang="en-US" dirty="0"/>
          </a:p>
        </p:txBody>
      </p:sp>
      <p:sp>
        <p:nvSpPr>
          <p:cNvPr id="4" name="内容占位符 3"/>
          <p:cNvSpPr>
            <a:spLocks noGrp="1"/>
          </p:cNvSpPr>
          <p:nvPr>
            <p:ph sz="half" idx="2"/>
            <p:custDataLst>
              <p:tags r:id="rId4"/>
            </p:custDataLst>
          </p:nvPr>
        </p:nvSpPr>
        <p:spPr>
          <a:xfrm>
            <a:off x="669925" y="1789043"/>
            <a:ext cx="5283200" cy="4552234"/>
          </a:xfrm>
        </p:spPr>
        <p:txBody>
          <a:bodyPr vert="horz" lIns="101600" tIns="0" rIns="82550" bIns="0" rtlCol="0">
            <a:no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5" name="文本占位符 4"/>
          <p:cNvSpPr>
            <a:spLocks noGrp="1"/>
          </p:cNvSpPr>
          <p:nvPr>
            <p:ph type="body" sz="quarter" idx="3" hasCustomPrompt="1"/>
            <p:custDataLst>
              <p:tags r:id="rId5"/>
            </p:custDataLst>
          </p:nvPr>
        </p:nvSpPr>
        <p:spPr>
          <a:xfrm>
            <a:off x="6235750" y="1296000"/>
            <a:ext cx="5283242" cy="381003"/>
          </a:xfrm>
        </p:spPr>
        <p:txBody>
          <a:bodyPr vert="horz" lIns="101600" tIns="38100" rIns="76200" bIns="38100" rtlCol="0" anchor="t" anchorCtr="0">
            <a:noAutofit/>
          </a:bodyPr>
          <a:lstStyle>
            <a:lvl1pPr marL="0" marR="0" lvl="0" indent="0" algn="l" defTabSz="914400" rtl="0" eaLnBrk="1" fontAlgn="auto" latinLnBrk="0" hangingPunct="1">
              <a:lnSpc>
                <a:spcPct val="100000"/>
              </a:lnSpc>
              <a:spcBef>
                <a:spcPts val="0"/>
              </a:spcBef>
              <a:spcAft>
                <a:spcPts val="0"/>
              </a:spcAft>
              <a:buFont typeface="Arial" panose="020B0604020202020204" pitchFamily="34" charset="0"/>
              <a:buNone/>
              <a:defRPr kumimoji="0" lang="zh-CN" altLang="en-US" sz="2000" b="1" i="0" u="none" strike="noStrike" kern="1200" cap="none" spc="200" normalizeH="0" baseline="0" noProof="1" dirty="0">
                <a:solidFill>
                  <a:schemeClr val="tx1"/>
                </a:solidFill>
                <a:uFillTx/>
                <a:latin typeface="+mn-lt"/>
                <a:ea typeface="+mn-ea"/>
                <a:cs typeface="+mn-cs"/>
                <a:sym typeface="+mn-ea"/>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a:sym typeface="+mn-ea"/>
              </a:rPr>
              <a:t>单击此处编辑文本</a:t>
            </a:r>
            <a:endParaRPr>
              <a:sym typeface="+mn-ea"/>
            </a:endParaRPr>
          </a:p>
        </p:txBody>
      </p:sp>
      <p:sp>
        <p:nvSpPr>
          <p:cNvPr id="6" name="内容占位符 5"/>
          <p:cNvSpPr>
            <a:spLocks noGrp="1"/>
          </p:cNvSpPr>
          <p:nvPr>
            <p:ph sz="quarter" idx="4"/>
            <p:custDataLst>
              <p:tags r:id="rId6"/>
            </p:custDataLst>
          </p:nvPr>
        </p:nvSpPr>
        <p:spPr>
          <a:xfrm>
            <a:off x="6235750" y="1789043"/>
            <a:ext cx="5283242" cy="4552234"/>
          </a:xfrm>
        </p:spPr>
        <p:txBody>
          <a:bodyPr vert="horz" lIns="101600" tIns="0" rIns="82550" bIns="0" rtlCol="0">
            <a:no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7" name="日期占位符 6"/>
          <p:cNvSpPr>
            <a:spLocks noGrp="1"/>
          </p:cNvSpPr>
          <p:nvPr>
            <p:ph type="dt" sz="half" idx="10"/>
            <p:custDataLst>
              <p:tags r:id="rId7"/>
            </p:custDataLst>
          </p:nvPr>
        </p:nvSpPr>
        <p:spPr/>
        <p:txBody>
          <a:bodyPr/>
          <a:lstStyle/>
          <a:p>
            <a:fld id="{760FBDFE-C587-4B4C-A407-44438C67B59E}" type="datetimeFigureOut">
              <a:rPr lang="zh-CN" altLang="en-US" smtClean="0"/>
            </a:fld>
            <a:endParaRPr lang="zh-CN" altLang="en-US"/>
          </a:p>
        </p:txBody>
      </p:sp>
      <p:sp>
        <p:nvSpPr>
          <p:cNvPr id="8" name="页脚占位符 7"/>
          <p:cNvSpPr>
            <a:spLocks noGrp="1"/>
          </p:cNvSpPr>
          <p:nvPr>
            <p:ph type="ftr" sz="quarter" idx="11"/>
            <p:custDataLst>
              <p:tags r:id="rId8"/>
            </p:custDataLst>
          </p:nvPr>
        </p:nvSpPr>
        <p:spPr/>
        <p:txBody>
          <a:bodyPr/>
          <a:lstStyle/>
          <a:p>
            <a:endParaRPr lang="zh-CN" altLang="en-US"/>
          </a:p>
        </p:txBody>
      </p:sp>
      <p:sp>
        <p:nvSpPr>
          <p:cNvPr id="9" name="灯片编号占位符 8"/>
          <p:cNvSpPr>
            <a:spLocks noGrp="1"/>
          </p:cNvSpPr>
          <p:nvPr>
            <p:ph type="sldNum" sz="quarter" idx="12"/>
            <p:custDataLst>
              <p:tags r:id="rId9"/>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p:txBody>
          <a:bodyPr vert="horz" lIns="101600" tIns="38100" rIns="76200" bIns="38100" rtlCol="0" anchor="ctr" anchorCtr="0">
            <a:noAutofit/>
          </a:bodyPr>
          <a:lstStyle>
            <a:lvl1pPr marL="0" marR="0" lvl="0" algn="l" defTabSz="914400" rtl="0" eaLnBrk="1" fontAlgn="auto" latinLnBrk="0" hangingPunct="1">
              <a:lnSpc>
                <a:spcPct val="100000"/>
              </a:lnSpc>
              <a:buNone/>
              <a:defRPr kumimoji="0" lang="zh-CN" altLang="en-US" sz="2800" b="1" i="0" u="none" strike="noStrike" kern="1200" cap="none" spc="200" normalizeH="0" baseline="0" noProof="1" dirty="0">
                <a:solidFill>
                  <a:schemeClr val="tx1"/>
                </a:solidFill>
                <a:uFillTx/>
                <a:latin typeface="+mj-lt"/>
                <a:ea typeface="+mj-ea"/>
                <a:cs typeface="+mj-cs"/>
                <a:sym typeface="+mn-ea"/>
              </a:defRPr>
            </a:lvl1pPr>
          </a:lstStyle>
          <a:p>
            <a:pPr lvl="0"/>
            <a:r>
              <a:rPr>
                <a:sym typeface="+mn-ea"/>
              </a:rPr>
              <a:t>单击此处编辑母版标题样式</a:t>
            </a:r>
            <a:endParaRPr>
              <a:sym typeface="+mn-ea"/>
            </a:endParaRPr>
          </a:p>
        </p:txBody>
      </p:sp>
      <p:sp>
        <p:nvSpPr>
          <p:cNvPr id="3" name="日期占位符 2"/>
          <p:cNvSpPr>
            <a:spLocks noGrp="1"/>
          </p:cNvSpPr>
          <p:nvPr>
            <p:ph type="dt" sz="half" idx="10"/>
            <p:custDataLst>
              <p:tags r:id="rId3"/>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4"/>
            </p:custDataLst>
          </p:nvPr>
        </p:nvSpPr>
        <p:spPr/>
        <p:txBody>
          <a:bodyPr/>
          <a:lstStyle/>
          <a:p>
            <a:endParaRPr lang="zh-CN" altLang="en-US"/>
          </a:p>
        </p:txBody>
      </p:sp>
      <p:sp>
        <p:nvSpPr>
          <p:cNvPr id="5" name="灯片编号占位符 4"/>
          <p:cNvSpPr>
            <a:spLocks noGrp="1"/>
          </p:cNvSpPr>
          <p:nvPr>
            <p:ph type="sldNum" sz="quarter" idx="12"/>
            <p:custDataLst>
              <p:tags r:id="rId5"/>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3" name="页脚占位符 2"/>
          <p:cNvSpPr>
            <a:spLocks noGrp="1"/>
          </p:cNvSpPr>
          <p:nvPr>
            <p:ph type="ftr" sz="quarter" idx="11"/>
            <p:custDataLst>
              <p:tags r:id="rId3"/>
            </p:custDataLst>
          </p:nvPr>
        </p:nvSpPr>
        <p:spPr/>
        <p:txBody>
          <a:bodyPr/>
          <a:lstStyle/>
          <a:p>
            <a:endParaRPr lang="zh-CN" altLang="en-US"/>
          </a:p>
        </p:txBody>
      </p:sp>
      <p:sp>
        <p:nvSpPr>
          <p:cNvPr id="4" name="灯片编号占位符 3"/>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图片与标题">
    <p:spTree>
      <p:nvGrpSpPr>
        <p:cNvPr id="1" name=""/>
        <p:cNvGrpSpPr/>
        <p:nvPr/>
      </p:nvGrpSpPr>
      <p:grpSpPr>
        <a:xfrm>
          <a:off x="0" y="0"/>
          <a:ext cx="0" cy="0"/>
          <a:chOff x="0" y="0"/>
          <a:chExt cx="0" cy="0"/>
        </a:xfrm>
      </p:grpSpPr>
      <p:sp>
        <p:nvSpPr>
          <p:cNvPr id="3" name="图片占位符 2"/>
          <p:cNvSpPr>
            <a:spLocks noGrp="1"/>
          </p:cNvSpPr>
          <p:nvPr>
            <p:ph type="pic" idx="1"/>
            <p:custDataLst>
              <p:tags r:id="rId2"/>
            </p:custDataLst>
          </p:nvPr>
        </p:nvSpPr>
        <p:spPr>
          <a:xfrm>
            <a:off x="669930" y="1296000"/>
            <a:ext cx="5283242" cy="5040000"/>
          </a:xfrm>
        </p:spPr>
        <p:txBody>
          <a:bodyPr vert="horz" lIns="101600" tIns="0" rIns="82550" bIns="0" rtlCol="0">
            <a:noAutofit/>
          </a:bodyPr>
          <a:lstStyle>
            <a:lvl1pPr marL="0" marR="0" lvl="0" indent="0" algn="l" defTabSz="914400" rtl="0" eaLnBrk="1" fontAlgn="auto" latinLnBrk="0" hangingPunct="1">
              <a:lnSpc>
                <a:spcPct val="130000"/>
              </a:lnSpc>
              <a:spcBef>
                <a:spcPts val="0"/>
              </a:spcBef>
              <a:spcAft>
                <a:spcPts val="1000"/>
              </a:spcAft>
              <a:buFont typeface="Arial" panose="020B0604020202020204" pitchFamily="34" charset="0"/>
              <a:buNone/>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5pPr>
          </a:lstStyle>
          <a:p>
            <a:pPr lvl="0"/>
            <a:endParaRPr dirty="0">
              <a:sym typeface="+mn-ea"/>
            </a:endParaRPr>
          </a:p>
        </p:txBody>
      </p:sp>
      <p:sp>
        <p:nvSpPr>
          <p:cNvPr id="4" name="文本占位符 3"/>
          <p:cNvSpPr>
            <a:spLocks noGrp="1"/>
          </p:cNvSpPr>
          <p:nvPr>
            <p:ph type="body" sz="half" idx="2"/>
            <p:custDataLst>
              <p:tags r:id="rId3"/>
            </p:custDataLst>
          </p:nvPr>
        </p:nvSpPr>
        <p:spPr>
          <a:xfrm>
            <a:off x="6238925" y="1296000"/>
            <a:ext cx="5283242" cy="5040000"/>
          </a:xfrm>
        </p:spPr>
        <p:txBody>
          <a:bodyPr vert="horz" lIns="101600" tIns="0" rIns="82550" bIns="0" rtlCol="0">
            <a:norm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1pPr>
          </a:lstStyle>
          <a:p>
            <a:pPr lvl="0"/>
            <a:r>
              <a:rPr>
                <a:sym typeface="+mn-ea"/>
              </a:rPr>
              <a:t>单击此处编辑母版文本样式</a:t>
            </a:r>
            <a:endParaRPr>
              <a:sym typeface="+mn-ea"/>
            </a:endParaRPr>
          </a:p>
        </p:txBody>
      </p:sp>
      <p:sp>
        <p:nvSpPr>
          <p:cNvPr id="5" name="日期占位符 4"/>
          <p:cNvSpPr>
            <a:spLocks noGrp="1"/>
          </p:cNvSpPr>
          <p:nvPr>
            <p:ph type="dt" sz="half" idx="10"/>
            <p:custDataLst>
              <p:tags r:id="rId4"/>
            </p:custDataLst>
          </p:nvPr>
        </p:nvSpPr>
        <p:spPr/>
        <p:txBody>
          <a:bodyPr/>
          <a:lstStyle/>
          <a:p>
            <a:fld id="{9EFD9D74-47D9-4702-A33C-335B63B48DBF}" type="datetimeFigureOut">
              <a:rPr lang="zh-CN" altLang="en-US" smtClean="0"/>
            </a:fld>
            <a:endParaRPr lang="zh-CN" altLang="en-US" dirty="0"/>
          </a:p>
        </p:txBody>
      </p:sp>
      <p:sp>
        <p:nvSpPr>
          <p:cNvPr id="6" name="页脚占位符 5"/>
          <p:cNvSpPr>
            <a:spLocks noGrp="1"/>
          </p:cNvSpPr>
          <p:nvPr>
            <p:ph type="ftr" sz="quarter" idx="11"/>
            <p:custDataLst>
              <p:tags r:id="rId5"/>
            </p:custDataLst>
          </p:nvPr>
        </p:nvSpPr>
        <p:spPr/>
        <p:txBody>
          <a:bodyPr/>
          <a:lstStyle/>
          <a:p>
            <a:endParaRPr lang="zh-CN" altLang="en-US" dirty="0"/>
          </a:p>
        </p:txBody>
      </p:sp>
      <p:sp>
        <p:nvSpPr>
          <p:cNvPr id="7" name="灯片编号占位符 6"/>
          <p:cNvSpPr>
            <a:spLocks noGrp="1"/>
          </p:cNvSpPr>
          <p:nvPr>
            <p:ph type="sldNum" sz="quarter" idx="12"/>
            <p:custDataLst>
              <p:tags r:id="rId6"/>
            </p:custDataLst>
          </p:nvPr>
        </p:nvSpPr>
        <p:spPr/>
        <p:txBody>
          <a:bodyPr/>
          <a:lstStyle/>
          <a:p>
            <a:fld id="{FABC47A4-756D-490B-A52F-7D9E2C9FC05F}" type="slidenum">
              <a:rPr lang="zh-CN" altLang="en-US" smtClean="0"/>
            </a:fld>
            <a:endParaRPr lang="zh-CN" altLang="en-US"/>
          </a:p>
        </p:txBody>
      </p:sp>
      <p:sp>
        <p:nvSpPr>
          <p:cNvPr id="9" name="标题 8"/>
          <p:cNvSpPr>
            <a:spLocks noGrp="1"/>
          </p:cNvSpPr>
          <p:nvPr>
            <p:ph type="title"/>
            <p:custDataLst>
              <p:tags r:id="rId7"/>
            </p:custDataLst>
          </p:nvPr>
        </p:nvSpPr>
        <p:spPr/>
        <p:txBody>
          <a:bodyPr/>
          <a:lstStyle/>
          <a:p>
            <a:r>
              <a:rPr lang="zh-CN" altLang="en-US"/>
              <a:t>单击此处编辑母版标题样式</a:t>
            </a:r>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custDataLst>
              <p:tags r:id="rId2"/>
            </p:custDataLst>
          </p:nvPr>
        </p:nvSpPr>
        <p:spPr>
          <a:xfrm>
            <a:off x="10571135" y="952508"/>
            <a:ext cx="950984" cy="5388907"/>
          </a:xfrm>
        </p:spPr>
        <p:txBody>
          <a:bodyPr vert="eaVert" lIns="101600" tIns="38100" rIns="76200" bIns="38100" rtlCol="0" anchor="ctr" anchorCtr="0">
            <a:noAutofit/>
          </a:bodyPr>
          <a:lstStyle>
            <a:lvl1pPr marL="0" marR="0" lvl="0" algn="l" defTabSz="914400" rtl="0" eaLnBrk="1" fontAlgn="auto" latinLnBrk="0" hangingPunct="1">
              <a:lnSpc>
                <a:spcPct val="100000"/>
              </a:lnSpc>
              <a:spcAft>
                <a:spcPts val="0"/>
              </a:spcAft>
              <a:buNone/>
              <a:defRPr kumimoji="0" lang="zh-CN" altLang="en-US" sz="2400" b="1" i="0" u="none" strike="noStrike" kern="1200" cap="none" spc="200" normalizeH="0" baseline="0" noProof="1" dirty="0">
                <a:solidFill>
                  <a:schemeClr val="tx1"/>
                </a:solidFill>
                <a:uFillTx/>
                <a:latin typeface="+mj-lt"/>
                <a:ea typeface="+mj-ea"/>
                <a:cs typeface="+mj-cs"/>
                <a:sym typeface="+mn-ea"/>
              </a:defRPr>
            </a:lvl1pPr>
          </a:lstStyle>
          <a:p>
            <a:pPr lvl="0"/>
            <a:r>
              <a:rPr>
                <a:sym typeface="+mn-ea"/>
              </a:rPr>
              <a:t>单击此处编辑母版标题样式</a:t>
            </a:r>
            <a:endParaRPr>
              <a:sym typeface="+mn-ea"/>
            </a:endParaRPr>
          </a:p>
        </p:txBody>
      </p:sp>
      <p:sp>
        <p:nvSpPr>
          <p:cNvPr id="3" name="竖排文字占位符 2"/>
          <p:cNvSpPr>
            <a:spLocks noGrp="1"/>
          </p:cNvSpPr>
          <p:nvPr>
            <p:ph type="body" orient="vert" idx="1"/>
            <p:custDataLst>
              <p:tags r:id="rId3"/>
            </p:custDataLst>
          </p:nvPr>
        </p:nvSpPr>
        <p:spPr>
          <a:xfrm>
            <a:off x="669925" y="952500"/>
            <a:ext cx="9828101" cy="5388907"/>
          </a:xfrm>
        </p:spPr>
        <p:txBody>
          <a:bodyPr vert="eaVert"/>
          <a:lstStyle>
            <a:lvl1pPr indent="0" eaLnBrk="1" fontAlgn="auto" latinLnBrk="0" hangingPunct="1">
              <a:defRPr>
                <a:solidFill>
                  <a:schemeClr val="tx1">
                    <a:lumMod val="75000"/>
                    <a:lumOff val="25000"/>
                  </a:schemeClr>
                </a:solidFill>
              </a:defRPr>
            </a:lvl1pPr>
            <a:lvl2pPr indent="0" eaLnBrk="1" fontAlgn="auto" latinLnBrk="0" hangingPunct="1">
              <a:defRPr>
                <a:solidFill>
                  <a:schemeClr val="tx1">
                    <a:lumMod val="75000"/>
                    <a:lumOff val="25000"/>
                  </a:schemeClr>
                </a:solidFill>
              </a:defRPr>
            </a:lvl2pPr>
            <a:lvl3pPr indent="0" eaLnBrk="1" fontAlgn="auto" latinLnBrk="0" hangingPunct="1">
              <a:defRPr>
                <a:solidFill>
                  <a:schemeClr val="tx1">
                    <a:lumMod val="75000"/>
                    <a:lumOff val="25000"/>
                  </a:schemeClr>
                </a:solidFill>
              </a:defRPr>
            </a:lvl3pPr>
            <a:lvl4pPr indent="0" eaLnBrk="1" fontAlgn="auto" latinLnBrk="0" hangingPunct="1">
              <a:defRPr>
                <a:solidFill>
                  <a:schemeClr val="tx1">
                    <a:lumMod val="75000"/>
                    <a:lumOff val="25000"/>
                  </a:schemeClr>
                </a:solidFill>
              </a:defRPr>
            </a:lvl4pPr>
            <a:lvl5pPr indent="0" eaLnBrk="1" fontAlgn="auto" latinLnBrk="0" hangingPunct="1">
              <a:defRPr>
                <a:solidFill>
                  <a:schemeClr val="tx1">
                    <a:lumMod val="75000"/>
                    <a:lumOff val="25000"/>
                  </a:schemeClr>
                </a:solidFill>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内容">
    <p:spTree>
      <p:nvGrpSpPr>
        <p:cNvPr id="1" name=""/>
        <p:cNvGrpSpPr/>
        <p:nvPr/>
      </p:nvGrpSpPr>
      <p:grpSpPr>
        <a:xfrm>
          <a:off x="0" y="0"/>
          <a:ext cx="0" cy="0"/>
          <a:chOff x="0" y="0"/>
          <a:chExt cx="0" cy="0"/>
        </a:xfrm>
      </p:grpSpPr>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3"/>
            </p:custDataLst>
          </p:nvPr>
        </p:nvSpPr>
        <p:spPr/>
        <p:txBody>
          <a:bodyPr/>
          <a:lstStyle/>
          <a:p>
            <a:endParaRPr lang="zh-CN" altLang="en-US"/>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
        <p:nvSpPr>
          <p:cNvPr id="7" name="内容占位符 6"/>
          <p:cNvSpPr>
            <a:spLocks noGrp="1"/>
          </p:cNvSpPr>
          <p:nvPr>
            <p:ph sz="quarter" idx="13"/>
            <p:custDataLst>
              <p:tags r:id="rId5"/>
            </p:custDataLst>
          </p:nvPr>
        </p:nvSpPr>
        <p:spPr>
          <a:xfrm>
            <a:off x="669930" y="952508"/>
            <a:ext cx="10852237" cy="5040000"/>
          </a:xfrm>
        </p:spPr>
        <p:txBody>
          <a:bodyPr/>
          <a:lstStyle>
            <a:lvl1pPr>
              <a:defRPr>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末尾幻灯片">
    <p:spTree>
      <p:nvGrpSpPr>
        <p:cNvPr id="1" name=""/>
        <p:cNvGrpSpPr/>
        <p:nvPr/>
      </p:nvGrpSpPr>
      <p:grpSpPr>
        <a:xfrm>
          <a:off x="0" y="0"/>
          <a:ext cx="0" cy="0"/>
          <a:chOff x="0" y="0"/>
          <a:chExt cx="0" cy="0"/>
        </a:xfrm>
      </p:grpSpPr>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3"/>
            </p:custDataLst>
          </p:nvPr>
        </p:nvSpPr>
        <p:spPr/>
        <p:txBody>
          <a:bodyPr/>
          <a:lstStyle/>
          <a:p>
            <a:endParaRPr lang="zh-CN" altLang="en-US"/>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
        <p:nvSpPr>
          <p:cNvPr id="2" name="标题 1"/>
          <p:cNvSpPr>
            <a:spLocks noGrp="1"/>
          </p:cNvSpPr>
          <p:nvPr>
            <p:ph type="title" hasCustomPrompt="1"/>
            <p:custDataLst>
              <p:tags r:id="rId5"/>
            </p:custDataLst>
          </p:nvPr>
        </p:nvSpPr>
        <p:spPr>
          <a:xfrm>
            <a:off x="669882" y="2588281"/>
            <a:ext cx="10852237" cy="899167"/>
          </a:xfrm>
        </p:spPr>
        <p:txBody>
          <a:bodyPr vert="horz" lIns="101600" tIns="38100" rIns="25400" bIns="38100" rtlCol="0" anchor="t" anchorCtr="0">
            <a:noAutofit/>
          </a:bodyPr>
          <a:lstStyle>
            <a:lvl1pPr marL="0" marR="0" algn="ctr" defTabSz="914400" rtl="0" eaLnBrk="1" fontAlgn="auto" latinLnBrk="0" hangingPunct="1">
              <a:lnSpc>
                <a:spcPct val="100000"/>
              </a:lnSpc>
              <a:buNone/>
              <a:defRPr kumimoji="0" lang="zh-CN" altLang="en-US" sz="5400" b="0" i="0" u="none" strike="noStrike" kern="1200" cap="none" spc="600" normalizeH="0" baseline="0" noProof="1" dirty="0">
                <a:solidFill>
                  <a:schemeClr val="tx1"/>
                </a:solidFill>
                <a:effectLst>
                  <a:outerShdw blurRad="38100" dist="38100" dir="2700000" algn="tl">
                    <a:srgbClr val="000000">
                      <a:alpha val="43137"/>
                    </a:srgbClr>
                  </a:outerShdw>
                </a:effectLst>
                <a:uFillTx/>
                <a:latin typeface="+mj-lt"/>
                <a:ea typeface="+mj-ea"/>
                <a:cs typeface="+mj-cs"/>
                <a:sym typeface="+mn-ea"/>
              </a:defRPr>
            </a:lvl1pPr>
          </a:lstStyle>
          <a:p>
            <a:pPr lvl="0"/>
            <a:r>
              <a:rPr>
                <a:sym typeface="+mn-ea"/>
              </a:rPr>
              <a:t>单击此处编辑标题</a:t>
            </a:r>
            <a:endParaRPr>
              <a:sym typeface="+mn-ea"/>
            </a:endParaRPr>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9" Type="http://schemas.openxmlformats.org/officeDocument/2006/relationships/theme" Target="../theme/theme1.xml"/><Relationship Id="rId18" Type="http://schemas.openxmlformats.org/officeDocument/2006/relationships/tags" Target="../tags/tag61.xml"/><Relationship Id="rId17" Type="http://schemas.openxmlformats.org/officeDocument/2006/relationships/tags" Target="../tags/tag60.xml"/><Relationship Id="rId16" Type="http://schemas.openxmlformats.org/officeDocument/2006/relationships/tags" Target="../tags/tag59.xml"/><Relationship Id="rId15" Type="http://schemas.openxmlformats.org/officeDocument/2006/relationships/tags" Target="../tags/tag58.xml"/><Relationship Id="rId14" Type="http://schemas.openxmlformats.org/officeDocument/2006/relationships/tags" Target="../tags/tag57.xml"/><Relationship Id="rId13" Type="http://schemas.openxmlformats.org/officeDocument/2006/relationships/tags" Target="../tags/tag56.xml"/><Relationship Id="rId12" Type="http://schemas.openxmlformats.org/officeDocument/2006/relationships/image" Target="../media/image1.png"/><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rotWithShape="0">
          <a:blip r:embed="rId12"/>
          <a:stretch>
            <a:fillRect/>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custDataLst>
              <p:tags r:id="rId13"/>
            </p:custDataLst>
          </p:nvPr>
        </p:nvSpPr>
        <p:spPr>
          <a:xfrm>
            <a:off x="669882" y="432000"/>
            <a:ext cx="10852237" cy="648000"/>
          </a:xfrm>
          <a:prstGeom prst="rect">
            <a:avLst/>
          </a:prstGeom>
        </p:spPr>
        <p:txBody>
          <a:bodyPr vert="horz" lIns="101600" tIns="38100" rIns="76200" bIns="38100" rtlCol="0" anchor="ctr" anchorCtr="0">
            <a:noAutofit/>
          </a:bodyPr>
          <a:lstStyle/>
          <a:p>
            <a:r>
              <a:rPr lang="zh-CN" altLang="en-US" dirty="0"/>
              <a:t>单击此处编辑母版标题样式</a:t>
            </a:r>
            <a:endParaRPr lang="zh-CN" altLang="en-US" dirty="0"/>
          </a:p>
        </p:txBody>
      </p:sp>
      <p:sp>
        <p:nvSpPr>
          <p:cNvPr id="3" name="文本占位符 2"/>
          <p:cNvSpPr>
            <a:spLocks noGrp="1"/>
          </p:cNvSpPr>
          <p:nvPr>
            <p:ph type="body" idx="1"/>
            <p:custDataLst>
              <p:tags r:id="rId14"/>
            </p:custDataLst>
          </p:nvPr>
        </p:nvSpPr>
        <p:spPr>
          <a:xfrm>
            <a:off x="669882" y="1296000"/>
            <a:ext cx="10852237" cy="5040000"/>
          </a:xfrm>
          <a:prstGeom prst="rect">
            <a:avLst/>
          </a:prstGeom>
        </p:spPr>
        <p:txBody>
          <a:bodyPr vert="horz" lIns="101600" tIns="0" rIns="82550" bIns="0" rtlCol="0">
            <a:normAutofit/>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2"/>
            <p:custDataLst>
              <p:tags r:id="rId15"/>
            </p:custDataLst>
          </p:nvPr>
        </p:nvSpPr>
        <p:spPr>
          <a:xfrm>
            <a:off x="879742" y="6349833"/>
            <a:ext cx="2700000" cy="316800"/>
          </a:xfrm>
          <a:prstGeom prst="rect">
            <a:avLst/>
          </a:prstGeom>
        </p:spPr>
        <p:txBody>
          <a:bodyPr vert="horz" lIns="91440" tIns="45720" rIns="91440" bIns="45720" rtlCol="0" anchor="ctr">
            <a:normAutofit/>
          </a:bodyPr>
          <a:lstStyle>
            <a:lvl1pPr algn="l">
              <a:defRPr sz="1200">
                <a:solidFill>
                  <a:schemeClr val="tx1">
                    <a:tint val="75000"/>
                  </a:schemeClr>
                </a:solidFill>
              </a:defRPr>
            </a:lvl1pPr>
          </a:lstStyle>
          <a:p>
            <a:fld id="{760FBDFE-C587-4B4C-A407-44438C67B59E}" type="datetimeFigureOut">
              <a:rPr lang="zh-CN" altLang="en-US" smtClean="0"/>
            </a:fld>
            <a:endParaRPr lang="zh-CN" altLang="en-US"/>
          </a:p>
        </p:txBody>
      </p:sp>
      <p:sp>
        <p:nvSpPr>
          <p:cNvPr id="5" name="页脚占位符 4"/>
          <p:cNvSpPr>
            <a:spLocks noGrp="1"/>
          </p:cNvSpPr>
          <p:nvPr>
            <p:ph type="ftr" sz="quarter" idx="3"/>
            <p:custDataLst>
              <p:tags r:id="rId16"/>
            </p:custDataLst>
          </p:nvPr>
        </p:nvSpPr>
        <p:spPr>
          <a:xfrm>
            <a:off x="4116000" y="6349833"/>
            <a:ext cx="3960000" cy="316800"/>
          </a:xfrm>
          <a:prstGeom prst="rect">
            <a:avLst/>
          </a:prstGeom>
        </p:spPr>
        <p:txBody>
          <a:bodyPr vert="horz" lIns="91440" tIns="45720" rIns="91440" bIns="45720" rtlCol="0" anchor="ctr">
            <a:normAutofit/>
          </a:bodyPr>
          <a:lstStyle>
            <a:lvl1pPr algn="ctr">
              <a:defRPr sz="1200">
                <a:solidFill>
                  <a:schemeClr val="tx1">
                    <a:tint val="75000"/>
                  </a:schemeClr>
                </a:solidFill>
              </a:defRPr>
            </a:lvl1pPr>
          </a:lstStyle>
          <a:p>
            <a:endParaRPr lang="zh-CN" altLang="en-US" dirty="0"/>
          </a:p>
        </p:txBody>
      </p:sp>
      <p:sp>
        <p:nvSpPr>
          <p:cNvPr id="6" name="灯片编号占位符 5"/>
          <p:cNvSpPr>
            <a:spLocks noGrp="1"/>
          </p:cNvSpPr>
          <p:nvPr>
            <p:ph type="sldNum" sz="quarter" idx="4"/>
            <p:custDataLst>
              <p:tags r:id="rId17"/>
            </p:custDataLst>
          </p:nvPr>
        </p:nvSpPr>
        <p:spPr>
          <a:xfrm>
            <a:off x="8610600" y="6349833"/>
            <a:ext cx="2700000" cy="316800"/>
          </a:xfrm>
          <a:prstGeom prst="rect">
            <a:avLst/>
          </a:prstGeom>
        </p:spPr>
        <p:txBody>
          <a:bodyPr vert="horz" lIns="91440" tIns="45720" rIns="91440" bIns="45720" rtlCol="0" anchor="ctr">
            <a:normAutofit/>
          </a:bodyPr>
          <a:lstStyle>
            <a:lvl1pPr algn="r">
              <a:defRPr sz="1200">
                <a:solidFill>
                  <a:schemeClr val="tx1">
                    <a:tint val="75000"/>
                  </a:schemeClr>
                </a:solidFill>
              </a:defRPr>
            </a:lvl1pPr>
          </a:lstStyle>
          <a:p>
            <a:fld id="{49AE70B2-8BF9-45C0-BB95-33D1B9D3A854}" type="slidenum">
              <a:rPr lang="zh-CN" altLang="en-US" smtClean="0"/>
            </a:fld>
            <a:endParaRPr lang="zh-CN" altLang="en-US" dirty="0"/>
          </a:p>
        </p:txBody>
      </p:sp>
      <p:sp>
        <p:nvSpPr>
          <p:cNvPr id="7" name="KSO_TEMPLATE" hidden="1"/>
          <p:cNvSpPr/>
          <p:nvPr>
            <p:custDataLst>
              <p:tags r:id="rId18"/>
            </p:custDataLst>
          </p:nvPr>
        </p:nvSpPr>
        <p:spPr>
          <a:xfrm>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fontAlgn="auto" latinLnBrk="0" hangingPunct="1">
        <a:lnSpc>
          <a:spcPct val="100000"/>
        </a:lnSpc>
        <a:spcBef>
          <a:spcPct val="0"/>
        </a:spcBef>
        <a:buNone/>
        <a:defRPr sz="2800" b="1" u="none" strike="noStrike" kern="1200" cap="none" spc="200" normalizeH="0">
          <a:solidFill>
            <a:schemeClr val="tx1"/>
          </a:solidFill>
          <a:uFillTx/>
          <a:latin typeface="+mj-lt"/>
          <a:ea typeface="+mj-ea"/>
          <a:cs typeface="+mj-cs"/>
        </a:defRPr>
      </a:lvl1pPr>
    </p:titleStyle>
    <p:bodyStyle>
      <a:lvl1pPr marL="2286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solidFill>
          <a:uFillTx/>
          <a:latin typeface="+mn-lt"/>
          <a:ea typeface="+mn-ea"/>
          <a:cs typeface="+mn-cs"/>
        </a:defRPr>
      </a:lvl1pPr>
      <a:lvl2pPr marL="685800"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sz="1600" u="none" strike="noStrike" kern="1200" cap="none" spc="150" normalizeH="0" baseline="0">
          <a:solidFill>
            <a:schemeClr val="tx1"/>
          </a:solidFill>
          <a:uFillTx/>
          <a:latin typeface="+mn-lt"/>
          <a:ea typeface="+mn-ea"/>
          <a:cs typeface="+mn-cs"/>
        </a:defRPr>
      </a:lvl2pPr>
      <a:lvl3pPr marL="11430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solidFill>
          <a:uFillTx/>
          <a:latin typeface="+mn-lt"/>
          <a:ea typeface="+mn-ea"/>
          <a:cs typeface="+mn-cs"/>
        </a:defRPr>
      </a:lvl3pPr>
      <a:lvl4pPr marL="16002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solidFill>
          <a:uFillTx/>
          <a:latin typeface="+mn-lt"/>
          <a:ea typeface="+mn-ea"/>
          <a:cs typeface="+mn-cs"/>
        </a:defRPr>
      </a:lvl4pPr>
      <a:lvl5pPr marL="20574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solidFill>
          <a:uFillTx/>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4.jpeg"/><Relationship Id="rId1" Type="http://schemas.openxmlformats.org/officeDocument/2006/relationships/image" Target="../media/image3.jpeg"/></Relationships>
</file>

<file path=ppt/slides/_rels/slide4.xml.rels><?xml version="1.0" encoding="UTF-8" standalone="yes"?>
<Relationships xmlns="http://schemas.openxmlformats.org/package/2006/relationships"><Relationship Id="rId6" Type="http://schemas.openxmlformats.org/officeDocument/2006/relationships/slideLayout" Target="../slideLayouts/slideLayout7.xml"/><Relationship Id="rId5" Type="http://schemas.openxmlformats.org/officeDocument/2006/relationships/image" Target="../media/image8.jpeg"/><Relationship Id="rId4" Type="http://schemas.openxmlformats.org/officeDocument/2006/relationships/image" Target="../media/image7.jpeg"/><Relationship Id="rId3" Type="http://schemas.openxmlformats.org/officeDocument/2006/relationships/hyperlink" Target="http://news.shangdu.com/category/history/10009/2005/09/07/2005-09-07_55134_10009.shtml" TargetMode="External"/><Relationship Id="rId2" Type="http://schemas.openxmlformats.org/officeDocument/2006/relationships/image" Target="../media/image6.png"/><Relationship Id="rId1" Type="http://schemas.openxmlformats.org/officeDocument/2006/relationships/image" Target="../media/image5.jpe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6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image" Target="../media/image9.jpe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2.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6" Type="http://schemas.openxmlformats.org/officeDocument/2006/relationships/slideLayout" Target="../slideLayouts/slideLayout2.xml"/><Relationship Id="rId5" Type="http://schemas.openxmlformats.org/officeDocument/2006/relationships/image" Target="../media/image17.jpeg"/><Relationship Id="rId4" Type="http://schemas.openxmlformats.org/officeDocument/2006/relationships/image" Target="../media/image16.png"/><Relationship Id="rId3" Type="http://schemas.openxmlformats.org/officeDocument/2006/relationships/image" Target="../media/image15.png"/><Relationship Id="rId2" Type="http://schemas.openxmlformats.org/officeDocument/2006/relationships/image" Target="../media/image14.jpeg"/><Relationship Id="rId1" Type="http://schemas.openxmlformats.org/officeDocument/2006/relationships/image" Target="../media/image13.png"/></Relationships>
</file>

<file path=ppt/slides/_rels/slide18.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19.jpeg"/><Relationship Id="rId1" Type="http://schemas.openxmlformats.org/officeDocument/2006/relationships/image" Target="../media/image18.jpeg"/></Relationships>
</file>

<file path=ppt/slides/_rels/slide1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20.png"/></Relationships>
</file>

<file path=ppt/slides/_rels/slide20.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1.jpeg"/></Relationships>
</file>

<file path=ppt/slides/_rels/slide21.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2.jpeg"/></Relationships>
</file>

<file path=ppt/slides/_rels/slide22.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3.jpe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4.png"/></Relationships>
</file>

<file path=ppt/slides/_rels/slide27.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26.png"/><Relationship Id="rId1" Type="http://schemas.openxmlformats.org/officeDocument/2006/relationships/image" Target="../media/image25.jpeg"/></Relationships>
</file>

<file path=ppt/slides/_rels/slide28.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7.jpeg"/></Relationships>
</file>

<file path=ppt/slides/_rels/slide29.xml.rels><?xml version="1.0" encoding="UTF-8" standalone="yes"?>
<Relationships xmlns="http://schemas.openxmlformats.org/package/2006/relationships"><Relationship Id="rId5" Type="http://schemas.openxmlformats.org/officeDocument/2006/relationships/slideLayout" Target="../slideLayouts/slideLayout1.xml"/><Relationship Id="rId4" Type="http://schemas.openxmlformats.org/officeDocument/2006/relationships/image" Target="../media/image30.png"/><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 Target="slide8.xml"/></Relationships>
</file>

<file path=ppt/slides/_rels/slide30.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image" Target="../media/image33.jpeg"/><Relationship Id="rId2" Type="http://schemas.openxmlformats.org/officeDocument/2006/relationships/image" Target="../media/image32.png"/><Relationship Id="rId1" Type="http://schemas.openxmlformats.org/officeDocument/2006/relationships/image" Target="../media/image31.jpeg"/></Relationships>
</file>

<file path=ppt/slides/_rels/slide31.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34.jpeg"/></Relationships>
</file>

<file path=ppt/slides/_rels/slide32.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35.png"/></Relationships>
</file>

<file path=ppt/slides/_rels/slide33.xml.rels><?xml version="1.0" encoding="UTF-8" standalone="yes"?>
<Relationships xmlns="http://schemas.openxmlformats.org/package/2006/relationships"><Relationship Id="rId4" Type="http://schemas.openxmlformats.org/officeDocument/2006/relationships/slideLayout" Target="../slideLayouts/slideLayout1.xml"/><Relationship Id="rId3" Type="http://schemas.openxmlformats.org/officeDocument/2006/relationships/image" Target="../media/image38.jpeg"/><Relationship Id="rId2" Type="http://schemas.openxmlformats.org/officeDocument/2006/relationships/image" Target="../media/image37.jpeg"/><Relationship Id="rId1" Type="http://schemas.openxmlformats.org/officeDocument/2006/relationships/image" Target="../media/image36.jpe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39.jpeg"/></Relationships>
</file>

<file path=ppt/slides/_rels/slide3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41.jpeg"/><Relationship Id="rId1" Type="http://schemas.openxmlformats.org/officeDocument/2006/relationships/image" Target="../media/image40.jpeg"/></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5" Type="http://schemas.openxmlformats.org/officeDocument/2006/relationships/slideLayout" Target="../slideLayouts/slideLayout1.xml"/><Relationship Id="rId4" Type="http://schemas.openxmlformats.org/officeDocument/2006/relationships/audio" Target="../media/audio1.wav"/><Relationship Id="rId3" Type="http://schemas.openxmlformats.org/officeDocument/2006/relationships/image" Target="../media/image42.png"/><Relationship Id="rId2" Type="http://schemas.openxmlformats.org/officeDocument/2006/relationships/image" Target="../media/image28.png"/><Relationship Id="rId1" Type="http://schemas.openxmlformats.org/officeDocument/2006/relationships/slide" Target="slide10.xml"/></Relationships>
</file>

<file path=ppt/slides/_rels/slide41.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28.png"/></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ctrTitle"/>
          </p:nvPr>
        </p:nvSpPr>
        <p:spPr>
          <a:xfrm>
            <a:off x="798152" y="316886"/>
            <a:ext cx="10852237" cy="899167"/>
          </a:xfrm>
        </p:spPr>
        <p:txBody>
          <a:bodyPr/>
          <a:p>
            <a:r>
              <a:rPr lang="zh-CN" altLang="en-US">
                <a:solidFill>
                  <a:srgbClr val="FF0000"/>
                </a:solidFill>
                <a:effectLst/>
              </a:rPr>
              <a:t>第</a:t>
            </a:r>
            <a:r>
              <a:rPr lang="en-US" altLang="zh-CN">
                <a:solidFill>
                  <a:srgbClr val="FF0000"/>
                </a:solidFill>
                <a:effectLst/>
              </a:rPr>
              <a:t>19</a:t>
            </a:r>
            <a:r>
              <a:rPr lang="zh-CN" altLang="en-US">
                <a:solidFill>
                  <a:srgbClr val="FF0000"/>
                </a:solidFill>
                <a:effectLst/>
              </a:rPr>
              <a:t>课  辛亥革命</a:t>
            </a:r>
            <a:endParaRPr lang="zh-CN" altLang="en-US">
              <a:solidFill>
                <a:srgbClr val="FF0000"/>
              </a:solidFill>
              <a:effectLst/>
            </a:endParaRPr>
          </a:p>
        </p:txBody>
      </p:sp>
      <p:sp>
        <p:nvSpPr>
          <p:cNvPr id="4" name="文本框 3"/>
          <p:cNvSpPr txBox="1"/>
          <p:nvPr/>
        </p:nvSpPr>
        <p:spPr>
          <a:xfrm>
            <a:off x="687705" y="2442845"/>
            <a:ext cx="10817225" cy="3538220"/>
          </a:xfrm>
          <a:prstGeom prst="rect">
            <a:avLst/>
          </a:prstGeom>
          <a:noFill/>
        </p:spPr>
        <p:txBody>
          <a:bodyPr wrap="square" rtlCol="0" anchor="t">
            <a:spAutoFit/>
          </a:bodyPr>
          <a:p>
            <a:pPr marL="0" marR="0" lvl="0" indent="0" algn="l" defTabSz="914400" rtl="0" eaLnBrk="1" fontAlgn="auto" latinLnBrk="0" hangingPunct="1">
              <a:lnSpc>
                <a:spcPct val="100000"/>
              </a:lnSpc>
              <a:spcBef>
                <a:spcPct val="15000"/>
              </a:spcBef>
              <a:spcAft>
                <a:spcPct val="0"/>
              </a:spcAft>
              <a:buClrTx/>
              <a:buSzTx/>
              <a:buFontTx/>
              <a:buNone/>
              <a:defRPr/>
            </a:pPr>
            <a:r>
              <a:rPr lang="zh-CN" altLang="en-US" sz="3200" b="1">
                <a:ln>
                  <a:noFill/>
                </a:ln>
                <a:solidFill>
                  <a:srgbClr val="FF0000"/>
                </a:solidFill>
                <a:effectLst/>
                <a:uLnTx/>
                <a:uFillTx/>
                <a:latin typeface="黑体" panose="02010609060101010101" pitchFamily="2" charset="-122"/>
                <a:ea typeface="黑体" panose="02010609060101010101" pitchFamily="2" charset="-122"/>
                <a:sym typeface="Helvetica" panose="020B0604020202020204" pitchFamily="34" charset="0"/>
              </a:rPr>
              <a:t>课程标准：</a:t>
            </a:r>
            <a:endParaRPr kumimoji="0" lang="zh-CN" altLang="en-US" sz="3200" b="1" i="0" u="none" strike="noStrike" kern="1200" cap="none" spc="0" normalizeH="0" baseline="0" noProof="1">
              <a:ln>
                <a:noFill/>
              </a:ln>
              <a:solidFill>
                <a:schemeClr val="tx1"/>
              </a:solidFill>
              <a:effectLst/>
              <a:uLnTx/>
              <a:uFillTx/>
              <a:latin typeface="黑体" panose="02010609060101010101" pitchFamily="2" charset="-122"/>
              <a:ea typeface="黑体" panose="02010609060101010101" pitchFamily="2" charset="-122"/>
              <a:cs typeface="Helvetica" panose="020B0604020202020204" pitchFamily="34" charset="0"/>
              <a:sym typeface="Helvetica" panose="020B0604020202020204" pitchFamily="34" charset="0"/>
            </a:endParaRPr>
          </a:p>
          <a:p>
            <a:pPr algn="l"/>
            <a:r>
              <a:rPr lang="en-US" altLang="zh-CN" sz="3200" b="1">
                <a:latin typeface="Arial" panose="020B0604020202020204" pitchFamily="34" charset="0"/>
                <a:ea typeface="楷体_GB2312" pitchFamily="1" charset="-122"/>
                <a:sym typeface="+mn-ea"/>
              </a:rPr>
              <a:t>1.</a:t>
            </a:r>
            <a:r>
              <a:rPr lang="zh-CN" altLang="en-US" sz="3200" b="1">
                <a:latin typeface="Arial" panose="020B0604020202020204" pitchFamily="34" charset="0"/>
                <a:ea typeface="楷体_GB2312" pitchFamily="1" charset="-122"/>
                <a:sym typeface="+mn-ea"/>
              </a:rPr>
              <a:t>简述辛亥革命的主要过程，了解中国同盟会成立、武昌起义爆发、中华民国成立、清帝退位、</a:t>
            </a:r>
            <a:r>
              <a:rPr lang="en-US" altLang="zh-CN" sz="3200" b="1">
                <a:latin typeface="Arial" panose="020B0604020202020204" pitchFamily="34" charset="0"/>
                <a:ea typeface="楷体_GB2312" pitchFamily="1" charset="-122"/>
                <a:sym typeface="+mn-ea"/>
              </a:rPr>
              <a:t>《</a:t>
            </a:r>
            <a:r>
              <a:rPr lang="zh-CN" altLang="en-US" sz="3200" b="1">
                <a:latin typeface="Arial" panose="020B0604020202020204" pitchFamily="34" charset="0"/>
                <a:ea typeface="楷体_GB2312" pitchFamily="1" charset="-122"/>
                <a:sym typeface="+mn-ea"/>
              </a:rPr>
              <a:t>中华民国临时约法</a:t>
            </a:r>
            <a:r>
              <a:rPr lang="en-US" altLang="zh-CN" sz="3200" b="1">
                <a:latin typeface="Arial" panose="020B0604020202020204" pitchFamily="34" charset="0"/>
                <a:ea typeface="楷体_GB2312" pitchFamily="1" charset="-122"/>
                <a:sym typeface="+mn-ea"/>
              </a:rPr>
              <a:t>》</a:t>
            </a:r>
            <a:r>
              <a:rPr lang="zh-CN" altLang="en-US" sz="3200" b="1">
                <a:latin typeface="Arial" panose="020B0604020202020204" pitchFamily="34" charset="0"/>
                <a:ea typeface="楷体_GB2312" pitchFamily="1" charset="-122"/>
                <a:sym typeface="+mn-ea"/>
              </a:rPr>
              <a:t>颁布等史实</a:t>
            </a:r>
            <a:endParaRPr lang="zh-CN" altLang="en-US" sz="3200" b="1">
              <a:solidFill>
                <a:schemeClr val="tx1"/>
              </a:solidFill>
              <a:latin typeface="Arial" panose="020B0604020202020204" pitchFamily="34" charset="0"/>
              <a:ea typeface="楷体_GB2312" pitchFamily="1" charset="-122"/>
            </a:endParaRPr>
          </a:p>
          <a:p>
            <a:pPr algn="l"/>
            <a:r>
              <a:rPr lang="en-US" altLang="zh-CN" sz="3200" b="1">
                <a:latin typeface="Arial" panose="020B0604020202020204" pitchFamily="34" charset="0"/>
                <a:ea typeface="楷体_GB2312" pitchFamily="1" charset="-122"/>
                <a:sym typeface="+mn-ea"/>
              </a:rPr>
              <a:t>2.</a:t>
            </a:r>
            <a:r>
              <a:rPr lang="zh-CN" altLang="en-US" sz="3200" b="1">
                <a:latin typeface="Arial" panose="020B0604020202020204" pitchFamily="34" charset="0"/>
                <a:ea typeface="楷体_GB2312" pitchFamily="1" charset="-122"/>
                <a:sym typeface="+mn-ea"/>
              </a:rPr>
              <a:t>认识辛亥革命的历史意义、</a:t>
            </a:r>
            <a:r>
              <a:rPr lang="zh-CN" altLang="en-US" sz="3200" b="1">
                <a:ln>
                  <a:noFill/>
                </a:ln>
                <a:solidFill>
                  <a:schemeClr val="tx1"/>
                </a:solidFill>
                <a:effectLst/>
                <a:uLnTx/>
                <a:uFillTx/>
                <a:latin typeface="宋体" panose="02010600030101010101" pitchFamily="2" charset="-122"/>
                <a:ea typeface="宋体" panose="02010600030101010101" pitchFamily="2" charset="-122"/>
                <a:sym typeface="Helvetica" panose="020B0604020202020204" pitchFamily="34" charset="0"/>
              </a:rPr>
              <a:t>建立民国的意义及局限性。</a:t>
            </a:r>
            <a:r>
              <a:rPr lang="zh-CN" altLang="en-US" sz="3200" b="1">
                <a:ln>
                  <a:noFill/>
                </a:ln>
                <a:solidFill>
                  <a:srgbClr val="0000CC"/>
                </a:solidFill>
                <a:effectLst/>
                <a:uLnTx/>
                <a:uFillTx/>
                <a:latin typeface="黑体" panose="02010609060101010101" pitchFamily="2" charset="-122"/>
                <a:ea typeface="黑体" panose="02010609060101010101" pitchFamily="2" charset="-122"/>
                <a:sym typeface="Helvetica" panose="020B0604020202020204" pitchFamily="34" charset="0"/>
              </a:rPr>
              <a:t> </a:t>
            </a:r>
            <a:endParaRPr lang="zh-CN" altLang="en-US" sz="3200" b="1">
              <a:solidFill>
                <a:schemeClr val="tx1"/>
              </a:solidFill>
              <a:latin typeface="Arial" panose="020B0604020202020204" pitchFamily="34" charset="0"/>
              <a:ea typeface="楷体_GB2312" pitchFamily="1" charset="-122"/>
            </a:endParaRPr>
          </a:p>
          <a:p>
            <a:pPr algn="l"/>
            <a:r>
              <a:rPr lang="en-US" altLang="zh-CN" sz="3200" b="1">
                <a:latin typeface="Arial" panose="020B0604020202020204" pitchFamily="34" charset="0"/>
                <a:ea typeface="楷体_GB2312" pitchFamily="1" charset="-122"/>
                <a:sym typeface="+mn-ea"/>
              </a:rPr>
              <a:t>3.</a:t>
            </a:r>
            <a:r>
              <a:rPr lang="zh-CN" altLang="en-US" sz="3200" b="1">
                <a:latin typeface="Arial" panose="020B0604020202020204" pitchFamily="34" charset="0"/>
                <a:ea typeface="楷体_GB2312" pitchFamily="1" charset="-122"/>
                <a:sym typeface="+mn-ea"/>
              </a:rPr>
              <a:t>体会孙中山等革命者前赴后继的献身精神和首创精神，感受革命先烈追求“民主”与“自由”的高尚情怀</a:t>
            </a:r>
            <a:endParaRPr lang="zh-CN" altLang="en-US" sz="3200" b="1">
              <a:ln>
                <a:noFill/>
              </a:ln>
              <a:solidFill>
                <a:schemeClr val="tx1"/>
              </a:solidFill>
              <a:effectLst/>
              <a:uLnTx/>
              <a:uFillTx/>
              <a:latin typeface="黑体" panose="02010609060101010101" pitchFamily="2" charset="-122"/>
              <a:ea typeface="黑体" panose="02010609060101010101" pitchFamily="2" charset="-122"/>
              <a:sym typeface="Helvetica" panose="020B0604020202020204" pitchFamily="34"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3075" name="图片 174084" descr="图片1"/>
          <p:cNvPicPr>
            <a:picLocks noChangeAspect="1"/>
          </p:cNvPicPr>
          <p:nvPr/>
        </p:nvPicPr>
        <p:blipFill>
          <a:blip r:embed="rId1"/>
          <a:stretch>
            <a:fillRect/>
          </a:stretch>
        </p:blipFill>
        <p:spPr>
          <a:xfrm>
            <a:off x="1668780" y="3137535"/>
            <a:ext cx="9144000" cy="3623945"/>
          </a:xfrm>
          <a:prstGeom prst="rect">
            <a:avLst/>
          </a:prstGeom>
          <a:noFill/>
          <a:ln w="9525">
            <a:noFill/>
          </a:ln>
        </p:spPr>
      </p:pic>
      <p:sp>
        <p:nvSpPr>
          <p:cNvPr id="174086" name="文本框 174085"/>
          <p:cNvSpPr txBox="1"/>
          <p:nvPr/>
        </p:nvSpPr>
        <p:spPr>
          <a:xfrm>
            <a:off x="1743075" y="425450"/>
            <a:ext cx="8667750" cy="2578100"/>
          </a:xfrm>
          <a:prstGeom prst="rect">
            <a:avLst/>
          </a:prstGeom>
          <a:noFill/>
          <a:ln w="12700" cap="flat" cmpd="sng">
            <a:noFill/>
            <a:prstDash val="solid"/>
            <a:miter/>
            <a:headEnd type="none" w="sm" len="sm"/>
            <a:tailEnd type="none" w="sm" len="sm"/>
          </a:ln>
        </p:spPr>
        <p:txBody>
          <a:bodyPr anchor="t">
            <a:spAutoFit/>
          </a:bodyPr>
          <a:p>
            <a:pPr>
              <a:spcBef>
                <a:spcPct val="5000"/>
              </a:spcBef>
            </a:pPr>
            <a:r>
              <a:rPr lang="en-US" altLang="zh-CN" sz="2800" dirty="0">
                <a:latin typeface="Times New Roman" panose="02020603050405020304" pitchFamily="18" charset="0"/>
                <a:ea typeface="黑体" panose="02010609060101010101" pitchFamily="2" charset="-122"/>
              </a:rPr>
              <a:t>       </a:t>
            </a:r>
            <a:r>
              <a:rPr lang="en-US" altLang="zh-CN" sz="2800" dirty="0">
                <a:solidFill>
                  <a:schemeClr val="tx1"/>
                </a:solidFill>
                <a:latin typeface="Times New Roman" panose="02020603050405020304" pitchFamily="18" charset="0"/>
                <a:ea typeface="黑体" panose="02010609060101010101" pitchFamily="2" charset="-122"/>
              </a:rPr>
              <a:t> </a:t>
            </a:r>
            <a:r>
              <a:rPr lang="zh-CN" altLang="en-US" sz="3200" b="1" dirty="0">
                <a:solidFill>
                  <a:schemeClr val="tx1"/>
                </a:solidFill>
                <a:latin typeface="黑体" panose="02010609060101010101" pitchFamily="2" charset="-122"/>
                <a:ea typeface="黑体" panose="02010609060101010101" pitchFamily="2" charset="-122"/>
              </a:rPr>
              <a:t>广义的辛亥革命是指以孙中山为代表的资产阶级革命派为推翻清王朝帝制，建立资产阶级民主共和国的全过程</a:t>
            </a:r>
            <a:r>
              <a:rPr lang="en-US" altLang="zh-CN" sz="3200" b="1" dirty="0">
                <a:solidFill>
                  <a:schemeClr val="tx1"/>
                </a:solidFill>
                <a:latin typeface="黑体" panose="02010609060101010101" pitchFamily="2" charset="-122"/>
                <a:ea typeface="黑体" panose="02010609060101010101" pitchFamily="2" charset="-122"/>
              </a:rPr>
              <a:t>(1894-1912)</a:t>
            </a:r>
            <a:r>
              <a:rPr lang="zh-CN" altLang="en-US" sz="3200" b="1" dirty="0">
                <a:solidFill>
                  <a:schemeClr val="tx1"/>
                </a:solidFill>
                <a:latin typeface="黑体" panose="02010609060101010101" pitchFamily="2" charset="-122"/>
                <a:ea typeface="黑体" panose="02010609060101010101" pitchFamily="2" charset="-122"/>
              </a:rPr>
              <a:t>。</a:t>
            </a:r>
            <a:endParaRPr lang="zh-CN" altLang="en-US" sz="3200" b="1" dirty="0">
              <a:solidFill>
                <a:schemeClr val="tx1"/>
              </a:solidFill>
              <a:latin typeface="黑体" panose="02010609060101010101" pitchFamily="2" charset="-122"/>
              <a:ea typeface="黑体" panose="02010609060101010101" pitchFamily="2" charset="-122"/>
            </a:endParaRPr>
          </a:p>
          <a:p>
            <a:pPr>
              <a:spcBef>
                <a:spcPct val="5000"/>
              </a:spcBef>
            </a:pPr>
            <a:r>
              <a:rPr lang="zh-CN" altLang="en-US" sz="3200" b="1" dirty="0">
                <a:solidFill>
                  <a:schemeClr val="tx1"/>
                </a:solidFill>
                <a:latin typeface="黑体" panose="02010609060101010101" pitchFamily="2" charset="-122"/>
                <a:ea typeface="黑体" panose="02010609060101010101" pitchFamily="2" charset="-122"/>
              </a:rPr>
              <a:t>   </a:t>
            </a:r>
            <a:r>
              <a:rPr lang="zh-CN" altLang="en-US" sz="3200" b="1" dirty="0">
                <a:solidFill>
                  <a:srgbClr val="FF0000"/>
                </a:solidFill>
                <a:latin typeface="黑体" panose="02010609060101010101" pitchFamily="2" charset="-122"/>
                <a:ea typeface="黑体" panose="02010609060101010101" pitchFamily="2" charset="-122"/>
              </a:rPr>
              <a:t>狭义的辛亥革命</a:t>
            </a:r>
            <a:r>
              <a:rPr lang="zh-CN" altLang="en-US" sz="3200" b="1" dirty="0">
                <a:solidFill>
                  <a:schemeClr val="tx1"/>
                </a:solidFill>
                <a:latin typeface="黑体" panose="02010609060101010101" pitchFamily="2" charset="-122"/>
                <a:ea typeface="黑体" panose="02010609060101010101" pitchFamily="2" charset="-122"/>
              </a:rPr>
              <a:t>指</a:t>
            </a:r>
            <a:r>
              <a:rPr lang="en-US" altLang="zh-CN" sz="3200" b="1" dirty="0">
                <a:solidFill>
                  <a:schemeClr val="tx1"/>
                </a:solidFill>
                <a:latin typeface="黑体" panose="02010609060101010101" pitchFamily="2" charset="-122"/>
                <a:ea typeface="黑体" panose="02010609060101010101" pitchFamily="2" charset="-122"/>
              </a:rPr>
              <a:t>1911</a:t>
            </a:r>
            <a:r>
              <a:rPr lang="zh-CN" altLang="en-US" sz="3200" b="1" dirty="0">
                <a:solidFill>
                  <a:schemeClr val="tx1"/>
                </a:solidFill>
                <a:latin typeface="黑体" panose="02010609060101010101" pitchFamily="2" charset="-122"/>
                <a:ea typeface="黑体" panose="02010609060101010101" pitchFamily="2" charset="-122"/>
              </a:rPr>
              <a:t>年武昌起义。因武昌起义发生于旧历辛亥年。</a:t>
            </a:r>
            <a:endParaRPr lang="zh-CN" altLang="en-US" sz="3200" b="1" dirty="0">
              <a:solidFill>
                <a:schemeClr val="tx1"/>
              </a:solidFill>
              <a:latin typeface="黑体" panose="02010609060101010101" pitchFamily="2" charset="-122"/>
              <a:ea typeface="黑体" panose="0201060906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ntr" presetSubtype="10" fill="hold" grpId="0" nodeType="clickEffect">
                                  <p:stCondLst>
                                    <p:cond delay="0"/>
                                  </p:stCondLst>
                                  <p:childTnLst>
                                    <p:set>
                                      <p:cBhvr>
                                        <p:cTn id="6" dur="1" fill="hold">
                                          <p:stCondLst>
                                            <p:cond delay="0"/>
                                          </p:stCondLst>
                                        </p:cTn>
                                        <p:tgtEl>
                                          <p:spTgt spid="174086"/>
                                        </p:tgtEl>
                                        <p:attrNameLst>
                                          <p:attrName>style.visibility</p:attrName>
                                        </p:attrNameLst>
                                      </p:cBhvr>
                                      <p:to>
                                        <p:strVal val="visible"/>
                                      </p:to>
                                    </p:set>
                                    <p:anim calcmode="lin" valueType="num">
                                      <p:cBhvr>
                                        <p:cTn id="7" dur="1000" fill="hold"/>
                                        <p:tgtEl>
                                          <p:spTgt spid="174086"/>
                                        </p:tgtEl>
                                        <p:attrNameLst>
                                          <p:attrName>ppt_w</p:attrName>
                                        </p:attrNameLst>
                                      </p:cBhvr>
                                      <p:tavLst>
                                        <p:tav tm="0">
                                          <p:val>
                                            <p:fltVal val="0.000000"/>
                                          </p:val>
                                        </p:tav>
                                        <p:tav tm="100000">
                                          <p:val>
                                            <p:strVal val="#ppt_w"/>
                                          </p:val>
                                        </p:tav>
                                      </p:tavLst>
                                    </p:anim>
                                    <p:anim calcmode="lin" valueType="num">
                                      <p:cBhvr>
                                        <p:cTn id="8" dur="1000" fill="hold"/>
                                        <p:tgtEl>
                                          <p:spTgt spid="17408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086" grpId="0" bldLvl="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14338" name="图片 2" descr="888"/>
          <p:cNvPicPr>
            <a:picLocks noChangeAspect="1"/>
          </p:cNvPicPr>
          <p:nvPr/>
        </p:nvPicPr>
        <p:blipFill>
          <a:blip r:embed="rId1"/>
          <a:stretch>
            <a:fillRect/>
          </a:stretch>
        </p:blipFill>
        <p:spPr>
          <a:xfrm>
            <a:off x="3811270" y="1318260"/>
            <a:ext cx="4190365" cy="5333365"/>
          </a:xfrm>
          <a:prstGeom prst="rect">
            <a:avLst/>
          </a:prstGeom>
          <a:noFill/>
          <a:ln w="9525">
            <a:noFill/>
          </a:ln>
        </p:spPr>
      </p:pic>
      <p:pic>
        <p:nvPicPr>
          <p:cNvPr id="5" name="图片 4" descr="8"/>
          <p:cNvPicPr>
            <a:picLocks noChangeAspect="1"/>
          </p:cNvPicPr>
          <p:nvPr/>
        </p:nvPicPr>
        <p:blipFill>
          <a:blip r:embed="rId2"/>
          <a:stretch>
            <a:fillRect/>
          </a:stretch>
        </p:blipFill>
        <p:spPr>
          <a:xfrm>
            <a:off x="8062701" y="3041915"/>
            <a:ext cx="3600736" cy="3520105"/>
          </a:xfrm>
          <a:prstGeom prst="rect">
            <a:avLst/>
          </a:prstGeom>
          <a:noFill/>
          <a:ln w="9525">
            <a:noFill/>
          </a:ln>
        </p:spPr>
      </p:pic>
      <p:grpSp>
        <p:nvGrpSpPr>
          <p:cNvPr id="2" name="组合 12"/>
          <p:cNvGrpSpPr/>
          <p:nvPr/>
        </p:nvGrpSpPr>
        <p:grpSpPr>
          <a:xfrm>
            <a:off x="5661929" y="4797175"/>
            <a:ext cx="2981162" cy="653522"/>
            <a:chOff x="3945" y="6611"/>
            <a:chExt cx="4694" cy="1027"/>
          </a:xfrm>
        </p:grpSpPr>
        <p:sp>
          <p:nvSpPr>
            <p:cNvPr id="11" name="椭圆 10"/>
            <p:cNvSpPr/>
            <p:nvPr/>
          </p:nvSpPr>
          <p:spPr>
            <a:xfrm>
              <a:off x="3945" y="6611"/>
              <a:ext cx="772" cy="694"/>
            </a:xfrm>
            <a:prstGeom prst="ellipse">
              <a:avLst/>
            </a:prstGeom>
            <a:noFill/>
            <a:ln w="63500" cmpd="sng">
              <a:solidFill>
                <a:srgbClr val="FF0000"/>
              </a:solidFill>
              <a:prstDash val="solid"/>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b="0" i="0" u="none" strike="noStrike" kern="1200" cap="none" spc="0" normalizeH="0" baseline="0" noProof="1">
                <a:ln>
                  <a:noFill/>
                </a:ln>
                <a:solidFill>
                  <a:schemeClr val="lt1"/>
                </a:solidFill>
                <a:effectLst/>
                <a:uLnTx/>
                <a:uFillTx/>
                <a:latin typeface="+mn-lt"/>
                <a:ea typeface="+mn-ea"/>
                <a:cs typeface="+mn-cs"/>
                <a:sym typeface="Helvetica" panose="020B0604020202020204" pitchFamily="34" charset="0"/>
              </a:endParaRPr>
            </a:p>
          </p:txBody>
        </p:sp>
        <p:cxnSp>
          <p:nvCxnSpPr>
            <p:cNvPr id="12" name="直接箭头连接符 11"/>
            <p:cNvCxnSpPr/>
            <p:nvPr/>
          </p:nvCxnSpPr>
          <p:spPr>
            <a:xfrm>
              <a:off x="4717" y="7031"/>
              <a:ext cx="3922" cy="607"/>
            </a:xfrm>
            <a:prstGeom prst="straightConnector1">
              <a:avLst/>
            </a:prstGeom>
            <a:ln w="63500">
              <a:solidFill>
                <a:srgbClr val="FF0000"/>
              </a:solidFill>
              <a:tailEnd type="arrow"/>
            </a:ln>
          </p:spPr>
          <p:style>
            <a:lnRef idx="1">
              <a:schemeClr val="accent1"/>
            </a:lnRef>
            <a:fillRef idx="0">
              <a:schemeClr val="accent1"/>
            </a:fillRef>
            <a:effectRef idx="0">
              <a:schemeClr val="accent1"/>
            </a:effectRef>
            <a:fontRef idx="minor">
              <a:schemeClr val="tx1"/>
            </a:fontRef>
          </p:style>
        </p:cxnSp>
      </p:grpSp>
      <p:sp>
        <p:nvSpPr>
          <p:cNvPr id="3" name="文本框 2"/>
          <p:cNvSpPr txBox="1"/>
          <p:nvPr/>
        </p:nvSpPr>
        <p:spPr>
          <a:xfrm>
            <a:off x="412115" y="262255"/>
            <a:ext cx="6419850" cy="583565"/>
          </a:xfrm>
          <a:prstGeom prst="rect">
            <a:avLst/>
          </a:prstGeom>
          <a:noFill/>
        </p:spPr>
        <p:txBody>
          <a:bodyPr wrap="square" rtlCol="0">
            <a:spAutoFit/>
          </a:bodyPr>
          <a:p>
            <a:r>
              <a:rPr lang="zh-CN" altLang="en-US" sz="3200">
                <a:solidFill>
                  <a:srgbClr val="FF0000"/>
                </a:solidFill>
              </a:rPr>
              <a:t>一、资产阶级民主革命的兴起</a:t>
            </a:r>
            <a:endParaRPr lang="zh-CN" altLang="en-US" sz="3200">
              <a:solidFill>
                <a:srgbClr val="FF0000"/>
              </a:solidFill>
            </a:endParaRPr>
          </a:p>
        </p:txBody>
      </p:sp>
      <p:sp>
        <p:nvSpPr>
          <p:cNvPr id="4" name="文本框 3"/>
          <p:cNvSpPr txBox="1"/>
          <p:nvPr/>
        </p:nvSpPr>
        <p:spPr>
          <a:xfrm>
            <a:off x="1110615" y="1108075"/>
            <a:ext cx="1818640" cy="583565"/>
          </a:xfrm>
          <a:prstGeom prst="rect">
            <a:avLst/>
          </a:prstGeom>
          <a:noFill/>
        </p:spPr>
        <p:txBody>
          <a:bodyPr wrap="square" rtlCol="0">
            <a:spAutoFit/>
          </a:bodyPr>
          <a:p>
            <a:r>
              <a:rPr lang="en-US" altLang="zh-CN" sz="3200">
                <a:solidFill>
                  <a:srgbClr val="FF0000"/>
                </a:solidFill>
              </a:rPr>
              <a:t>1.</a:t>
            </a:r>
            <a:r>
              <a:rPr lang="zh-CN" altLang="en-US" sz="3200">
                <a:solidFill>
                  <a:srgbClr val="FF0000"/>
                </a:solidFill>
              </a:rPr>
              <a:t>背景：</a:t>
            </a:r>
            <a:endParaRPr lang="zh-CN" altLang="en-US" sz="3200">
              <a:solidFill>
                <a:srgbClr val="FF0000"/>
              </a:solidFill>
            </a:endParaRPr>
          </a:p>
        </p:txBody>
      </p:sp>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500" fill="hold">
                                          <p:stCondLst>
                                            <p:cond delay="0"/>
                                          </p:stCondLst>
                                        </p:cTn>
                                        <p:tgtEl>
                                          <p:spTgt spid="2"/>
                                        </p:tgtEl>
                                        <p:attrNameLst>
                                          <p:attrName>style.visibility</p:attrName>
                                        </p:attrNameLst>
                                      </p:cBhvr>
                                      <p:to>
                                        <p:strVal val="visible"/>
                                      </p:to>
                                    </p:set>
                                    <p:animEffect transition="in" filter="box(i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500" fill="hold"/>
                                        <p:tgtEl>
                                          <p:spTgt spid="5"/>
                                        </p:tgtEl>
                                        <p:attrNameLst>
                                          <p:attrName>ppt_x</p:attrName>
                                        </p:attrNameLst>
                                      </p:cBhvr>
                                      <p:tavLst>
                                        <p:tav tm="0">
                                          <p:val>
                                            <p:strVal val="#ppt_x"/>
                                          </p:val>
                                        </p:tav>
                                        <p:tav tm="100000">
                                          <p:val>
                                            <p:strVal val="#ppt_x"/>
                                          </p:val>
                                        </p:tav>
                                      </p:tavLst>
                                    </p:anim>
                                    <p:anim calcmode="lin" valueType="num">
                                      <p:cBhvr>
                                        <p:cTn id="13"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12292" name="图片 12291" descr="s-21"/>
          <p:cNvPicPr>
            <a:picLocks noChangeAspect="1"/>
          </p:cNvPicPr>
          <p:nvPr/>
        </p:nvPicPr>
        <p:blipFill>
          <a:blip r:embed="rId1"/>
          <a:srcRect t="3055" r="32159" b="37534"/>
          <a:stretch>
            <a:fillRect/>
          </a:stretch>
        </p:blipFill>
        <p:spPr>
          <a:xfrm>
            <a:off x="6156960" y="501015"/>
            <a:ext cx="4376420" cy="2665730"/>
          </a:xfrm>
          <a:prstGeom prst="rect">
            <a:avLst/>
          </a:prstGeom>
          <a:noFill/>
          <a:ln w="9525">
            <a:noFill/>
          </a:ln>
        </p:spPr>
      </p:pic>
      <p:sp>
        <p:nvSpPr>
          <p:cNvPr id="12293" name="文本框 12292"/>
          <p:cNvSpPr txBox="1"/>
          <p:nvPr/>
        </p:nvSpPr>
        <p:spPr>
          <a:xfrm>
            <a:off x="3503613" y="3357563"/>
            <a:ext cx="5184775" cy="460375"/>
          </a:xfrm>
          <a:prstGeom prst="rect">
            <a:avLst/>
          </a:prstGeom>
          <a:noFill/>
          <a:ln w="9525">
            <a:noFill/>
          </a:ln>
        </p:spPr>
        <p:txBody>
          <a:bodyPr>
            <a:spAutoFit/>
          </a:bodyPr>
          <a:p>
            <a:pPr eaLnBrk="0" hangingPunct="0">
              <a:spcBef>
                <a:spcPct val="50000"/>
              </a:spcBef>
            </a:pPr>
            <a:r>
              <a:rPr lang="en-US" altLang="zh-CN" sz="2400" b="1">
                <a:solidFill>
                  <a:srgbClr val="000000"/>
                </a:solidFill>
                <a:latin typeface="Arial" panose="020B0604020202020204" pitchFamily="34" charset="0"/>
                <a:ea typeface="黑体" panose="02010609060101010101" pitchFamily="2" charset="-122"/>
              </a:rPr>
              <a:t>1899</a:t>
            </a:r>
            <a:r>
              <a:rPr lang="zh-CN" altLang="en-US" sz="2400" b="1">
                <a:solidFill>
                  <a:srgbClr val="000000"/>
                </a:solidFill>
                <a:latin typeface="Arial" panose="020B0604020202020204" pitchFamily="34" charset="0"/>
                <a:ea typeface="黑体" panose="02010609060101010101" pitchFamily="2" charset="-122"/>
              </a:rPr>
              <a:t>年列强形成共同宰割中国的局面</a:t>
            </a:r>
            <a:endParaRPr lang="zh-CN" altLang="en-US" sz="2400" b="1">
              <a:solidFill>
                <a:srgbClr val="000000"/>
              </a:solidFill>
              <a:latin typeface="Arial" panose="020B0604020202020204" pitchFamily="34" charset="0"/>
              <a:ea typeface="黑体" panose="02010609060101010101" pitchFamily="2" charset="-122"/>
            </a:endParaRPr>
          </a:p>
        </p:txBody>
      </p:sp>
      <p:pic>
        <p:nvPicPr>
          <p:cNvPr id="12294" name="图片 12293" descr="bglj1"/>
          <p:cNvPicPr>
            <a:picLocks noChangeAspect="1"/>
          </p:cNvPicPr>
          <p:nvPr/>
        </p:nvPicPr>
        <p:blipFill>
          <a:blip r:embed="rId2"/>
          <a:stretch>
            <a:fillRect/>
          </a:stretch>
        </p:blipFill>
        <p:spPr>
          <a:xfrm>
            <a:off x="1524000" y="3860800"/>
            <a:ext cx="3635375" cy="2479675"/>
          </a:xfrm>
          <a:prstGeom prst="rect">
            <a:avLst/>
          </a:prstGeom>
          <a:noFill/>
          <a:ln w="9525">
            <a:noFill/>
          </a:ln>
        </p:spPr>
      </p:pic>
      <p:sp>
        <p:nvSpPr>
          <p:cNvPr id="12295" name="文本框 12294"/>
          <p:cNvSpPr txBox="1"/>
          <p:nvPr/>
        </p:nvSpPr>
        <p:spPr>
          <a:xfrm>
            <a:off x="1703388" y="6400800"/>
            <a:ext cx="3527425" cy="460375"/>
          </a:xfrm>
          <a:prstGeom prst="rect">
            <a:avLst/>
          </a:prstGeom>
          <a:noFill/>
          <a:ln w="9525">
            <a:noFill/>
          </a:ln>
        </p:spPr>
        <p:txBody>
          <a:bodyPr>
            <a:spAutoFit/>
          </a:bodyPr>
          <a:p>
            <a:pPr eaLnBrk="0" hangingPunct="0">
              <a:spcBef>
                <a:spcPct val="50000"/>
              </a:spcBef>
            </a:pPr>
            <a:r>
              <a:rPr lang="en-US" altLang="zh-CN" sz="2400" b="1">
                <a:solidFill>
                  <a:srgbClr val="000000"/>
                </a:solidFill>
                <a:latin typeface="黑体" panose="02010609060101010101" pitchFamily="2" charset="-122"/>
                <a:ea typeface="黑体" panose="02010609060101010101" pitchFamily="2" charset="-122"/>
              </a:rPr>
              <a:t>1900</a:t>
            </a:r>
            <a:r>
              <a:rPr lang="zh-CN" altLang="en-US" sz="2400" b="1">
                <a:solidFill>
                  <a:srgbClr val="000000"/>
                </a:solidFill>
                <a:latin typeface="黑体" panose="02010609060101010101" pitchFamily="2" charset="-122"/>
                <a:ea typeface="黑体" panose="02010609060101010101" pitchFamily="2" charset="-122"/>
              </a:rPr>
              <a:t>年八国联军侵华</a:t>
            </a:r>
            <a:endParaRPr lang="zh-CN" altLang="en-US" sz="2400" b="1">
              <a:solidFill>
                <a:srgbClr val="000000"/>
              </a:solidFill>
              <a:latin typeface="黑体" panose="02010609060101010101" pitchFamily="2" charset="-122"/>
              <a:ea typeface="黑体" panose="02010609060101010101" pitchFamily="2" charset="-122"/>
            </a:endParaRPr>
          </a:p>
        </p:txBody>
      </p:sp>
      <p:pic>
        <p:nvPicPr>
          <p:cNvPr id="12296" name="图片 12295" descr="10009_20050907_145">
            <a:hlinkClick r:id="rId3"/>
          </p:cNvPr>
          <p:cNvPicPr>
            <a:picLocks noChangeAspect="1"/>
          </p:cNvPicPr>
          <p:nvPr/>
        </p:nvPicPr>
        <p:blipFill>
          <a:blip r:embed="rId4"/>
          <a:stretch>
            <a:fillRect/>
          </a:stretch>
        </p:blipFill>
        <p:spPr>
          <a:xfrm>
            <a:off x="5591175" y="4005263"/>
            <a:ext cx="3529013" cy="2376487"/>
          </a:xfrm>
          <a:prstGeom prst="rect">
            <a:avLst/>
          </a:prstGeom>
          <a:noFill/>
          <a:ln w="9525">
            <a:noFill/>
          </a:ln>
        </p:spPr>
      </p:pic>
      <p:sp>
        <p:nvSpPr>
          <p:cNvPr id="12297" name="文本框 12296"/>
          <p:cNvSpPr txBox="1"/>
          <p:nvPr/>
        </p:nvSpPr>
        <p:spPr>
          <a:xfrm>
            <a:off x="5664200" y="6400800"/>
            <a:ext cx="3600450" cy="460375"/>
          </a:xfrm>
          <a:prstGeom prst="rect">
            <a:avLst/>
          </a:prstGeom>
          <a:noFill/>
          <a:ln w="9525">
            <a:noFill/>
          </a:ln>
        </p:spPr>
        <p:txBody>
          <a:bodyPr>
            <a:spAutoFit/>
          </a:bodyPr>
          <a:p>
            <a:pPr eaLnBrk="0" hangingPunct="0">
              <a:spcBef>
                <a:spcPct val="50000"/>
              </a:spcBef>
            </a:pPr>
            <a:r>
              <a:rPr lang="en-US" altLang="zh-CN" sz="2400" b="1">
                <a:solidFill>
                  <a:srgbClr val="000000"/>
                </a:solidFill>
                <a:latin typeface="黑体" panose="02010609060101010101" pitchFamily="2" charset="-122"/>
                <a:ea typeface="黑体" panose="02010609060101010101" pitchFamily="2" charset="-122"/>
              </a:rPr>
              <a:t>1901</a:t>
            </a:r>
            <a:r>
              <a:rPr lang="zh-CN" altLang="en-US" sz="2400" b="1">
                <a:solidFill>
                  <a:srgbClr val="000000"/>
                </a:solidFill>
                <a:latin typeface="黑体" panose="02010609060101010101" pitchFamily="2" charset="-122"/>
                <a:ea typeface="黑体" panose="02010609060101010101" pitchFamily="2" charset="-122"/>
              </a:rPr>
              <a:t>年</a:t>
            </a:r>
            <a:r>
              <a:rPr lang="en-US" altLang="zh-CN" sz="2400" b="1">
                <a:solidFill>
                  <a:srgbClr val="000000"/>
                </a:solidFill>
                <a:latin typeface="黑体" panose="02010609060101010101" pitchFamily="2" charset="-122"/>
                <a:ea typeface="黑体" panose="02010609060101010101" pitchFamily="2" charset="-122"/>
              </a:rPr>
              <a:t>《</a:t>
            </a:r>
            <a:r>
              <a:rPr lang="zh-CN" altLang="en-US" sz="2400" b="1">
                <a:solidFill>
                  <a:srgbClr val="000000"/>
                </a:solidFill>
                <a:latin typeface="黑体" panose="02010609060101010101" pitchFamily="2" charset="-122"/>
                <a:ea typeface="黑体" panose="02010609060101010101" pitchFamily="2" charset="-122"/>
              </a:rPr>
              <a:t>辛丑条约</a:t>
            </a:r>
            <a:r>
              <a:rPr lang="en-US" altLang="zh-CN" sz="2400" b="1">
                <a:solidFill>
                  <a:srgbClr val="000000"/>
                </a:solidFill>
                <a:latin typeface="黑体" panose="02010609060101010101" pitchFamily="2" charset="-122"/>
                <a:ea typeface="黑体" panose="02010609060101010101" pitchFamily="2" charset="-122"/>
              </a:rPr>
              <a:t>》</a:t>
            </a:r>
            <a:r>
              <a:rPr lang="zh-CN" altLang="en-US" sz="2400" b="1">
                <a:solidFill>
                  <a:srgbClr val="000000"/>
                </a:solidFill>
                <a:latin typeface="黑体" panose="02010609060101010101" pitchFamily="2" charset="-122"/>
                <a:ea typeface="黑体" panose="02010609060101010101" pitchFamily="2" charset="-122"/>
              </a:rPr>
              <a:t>签订</a:t>
            </a:r>
            <a:endParaRPr lang="zh-CN" altLang="en-US" sz="2400" b="1">
              <a:solidFill>
                <a:srgbClr val="000000"/>
              </a:solidFill>
              <a:latin typeface="黑体" panose="02010609060101010101" pitchFamily="2" charset="-122"/>
              <a:ea typeface="黑体" panose="02010609060101010101" pitchFamily="2" charset="-122"/>
            </a:endParaRPr>
          </a:p>
        </p:txBody>
      </p:sp>
      <p:pic>
        <p:nvPicPr>
          <p:cNvPr id="9218" name="图片 9217" descr="bafd8f58b502f1fc9c820485"/>
          <p:cNvPicPr>
            <a:picLocks noChangeAspect="1"/>
          </p:cNvPicPr>
          <p:nvPr/>
        </p:nvPicPr>
        <p:blipFill>
          <a:blip r:embed="rId5"/>
          <a:stretch>
            <a:fillRect/>
          </a:stretch>
        </p:blipFill>
        <p:spPr>
          <a:xfrm>
            <a:off x="659130" y="309880"/>
            <a:ext cx="4572000" cy="3048000"/>
          </a:xfrm>
          <a:prstGeom prst="rect">
            <a:avLst/>
          </a:prstGeom>
          <a:noFill/>
          <a:ln w="9525">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242" name="矩形 1"/>
          <p:cNvSpPr/>
          <p:nvPr/>
        </p:nvSpPr>
        <p:spPr>
          <a:xfrm>
            <a:off x="129432" y="768233"/>
            <a:ext cx="11933137" cy="2861310"/>
          </a:xfrm>
          <a:prstGeom prst="rect">
            <a:avLst/>
          </a:prstGeom>
          <a:noFill/>
          <a:ln w="34925" cap="flat" cmpd="sng">
            <a:noFill/>
            <a:prstDash val="solid"/>
            <a:miter/>
            <a:headEnd type="none" w="med" len="med"/>
            <a:tailEnd type="none" w="med" len="med"/>
          </a:ln>
        </p:spPr>
        <p:txBody>
          <a:bodyPr wrap="square">
            <a:spAutoFit/>
          </a:bodyPr>
          <a:lstStyle/>
          <a:p>
            <a:pPr marL="0" marR="0" lvl="0" indent="0" algn="l" defTabSz="914400" rtl="0" eaLnBrk="1" fontAlgn="auto" latinLnBrk="0" hangingPunct="1">
              <a:lnSpc>
                <a:spcPct val="100000"/>
              </a:lnSpc>
              <a:spcBef>
                <a:spcPct val="0"/>
              </a:spcBef>
              <a:spcAft>
                <a:spcPct val="0"/>
              </a:spcAft>
              <a:buClrTx/>
              <a:buSzTx/>
              <a:buFontTx/>
              <a:buNone/>
              <a:defRPr/>
            </a:pPr>
            <a:r>
              <a:rPr kumimoji="0" lang="zh-CN" altLang="en-US" sz="3600" b="1" i="0" u="none" strike="noStrike" kern="1200" cap="none" spc="0" normalizeH="0" baseline="0" noProof="1">
                <a:ln>
                  <a:noFill/>
                </a:ln>
                <a:solidFill>
                  <a:schemeClr val="tx1"/>
                </a:solidFill>
                <a:effectLst/>
                <a:uLnTx/>
                <a:uFillTx/>
                <a:latin typeface="方正姚体" panose="02010601030101010101" pitchFamily="2" charset="-122"/>
                <a:ea typeface="方正姚体" panose="02010601030101010101" pitchFamily="2" charset="-122"/>
                <a:cs typeface="+mn-cs"/>
                <a:sym typeface="Helvetica" panose="020B0604020202020204" pitchFamily="34" charset="0"/>
              </a:rPr>
              <a:t>“方今强邻环列，虎视鹰瞵，久垂涎于中华五金之富、物产之饶。蚕食鲸吞，已效尤于接踵；瓜分豆剖，实堪虑于目前。有心人不禁大声疾呼，亟拯斯民于水火，切扶大厦之将倾。”</a:t>
            </a:r>
            <a:endParaRPr kumimoji="0" lang="zh-CN" altLang="en-US" sz="3600" b="1" i="0" u="none" strike="noStrike" kern="1200" cap="none" spc="0" normalizeH="0" baseline="0" noProof="1">
              <a:ln>
                <a:noFill/>
              </a:ln>
              <a:solidFill>
                <a:schemeClr val="tx1"/>
              </a:solidFill>
              <a:effectLst/>
              <a:uLnTx/>
              <a:uFillTx/>
              <a:latin typeface="方正姚体" panose="02010601030101010101" pitchFamily="2" charset="-122"/>
              <a:ea typeface="方正姚体" panose="02010601030101010101" pitchFamily="2" charset="-122"/>
              <a:cs typeface="+mn-cs"/>
              <a:sym typeface="Helvetica" panose="020B0604020202020204" pitchFamily="34" charset="0"/>
            </a:endParaRPr>
          </a:p>
          <a:p>
            <a:pPr marL="0" marR="0" lvl="0" indent="0" algn="l" defTabSz="914400" rtl="0" eaLnBrk="1" fontAlgn="auto" latinLnBrk="0" hangingPunct="1">
              <a:lnSpc>
                <a:spcPct val="100000"/>
              </a:lnSpc>
              <a:spcBef>
                <a:spcPct val="0"/>
              </a:spcBef>
              <a:spcAft>
                <a:spcPct val="0"/>
              </a:spcAft>
              <a:buClrTx/>
              <a:buSzTx/>
              <a:buFontTx/>
              <a:buNone/>
              <a:defRPr/>
            </a:pPr>
            <a:r>
              <a:rPr kumimoji="0" lang="zh-CN" altLang="en-US" sz="3600" b="1" i="0" u="none" strike="noStrike" kern="1200" cap="none" spc="0" normalizeH="0" baseline="0" noProof="1">
                <a:ln>
                  <a:noFill/>
                </a:ln>
                <a:solidFill>
                  <a:schemeClr val="tx1"/>
                </a:solidFill>
                <a:effectLst/>
                <a:uLnTx/>
                <a:uFillTx/>
                <a:latin typeface="方正姚体" panose="02010601030101010101" pitchFamily="2" charset="-122"/>
                <a:ea typeface="方正姚体" panose="02010601030101010101" pitchFamily="2" charset="-122"/>
                <a:cs typeface="+mn-cs"/>
                <a:sym typeface="Helvetica" panose="020B0604020202020204" pitchFamily="34" charset="0"/>
              </a:rPr>
              <a:t>                      </a:t>
            </a:r>
            <a:r>
              <a:rPr kumimoji="0" lang="en-US" altLang="zh-CN" sz="3600" b="1" i="0" u="none" strike="noStrike" kern="1200" cap="none" spc="0" normalizeH="0" baseline="0" noProof="1">
                <a:ln>
                  <a:noFill/>
                </a:ln>
                <a:solidFill>
                  <a:schemeClr val="tx1"/>
                </a:solidFill>
                <a:effectLst/>
                <a:uLnTx/>
                <a:uFillTx/>
                <a:latin typeface="方正姚体" panose="02010601030101010101" pitchFamily="2" charset="-122"/>
                <a:ea typeface="方正姚体" panose="02010601030101010101" pitchFamily="2" charset="-122"/>
                <a:cs typeface="+mn-cs"/>
                <a:sym typeface="Helvetica" panose="020B0604020202020204" pitchFamily="34" charset="0"/>
              </a:rPr>
              <a:t>——1894</a:t>
            </a:r>
            <a:r>
              <a:rPr kumimoji="0" lang="zh-CN" altLang="en-US" sz="3600" b="1" i="0" u="none" strike="noStrike" kern="1200" cap="none" spc="0" normalizeH="0" baseline="0" noProof="1">
                <a:ln>
                  <a:noFill/>
                </a:ln>
                <a:solidFill>
                  <a:schemeClr val="tx1"/>
                </a:solidFill>
                <a:effectLst/>
                <a:uLnTx/>
                <a:uFillTx/>
                <a:latin typeface="方正姚体" panose="02010601030101010101" pitchFamily="2" charset="-122"/>
                <a:ea typeface="方正姚体" panose="02010601030101010101" pitchFamily="2" charset="-122"/>
                <a:cs typeface="+mn-cs"/>
                <a:sym typeface="Helvetica" panose="020B0604020202020204" pitchFamily="34" charset="0"/>
              </a:rPr>
              <a:t>年，孙中山</a:t>
            </a:r>
            <a:r>
              <a:rPr kumimoji="0" lang="en-US" altLang="zh-CN" sz="3600" b="1" i="0" u="none" strike="noStrike" kern="1200" cap="none" spc="0" normalizeH="0" baseline="0" noProof="1">
                <a:ln>
                  <a:noFill/>
                </a:ln>
                <a:solidFill>
                  <a:schemeClr val="tx1"/>
                </a:solidFill>
                <a:effectLst/>
                <a:uLnTx/>
                <a:uFillTx/>
                <a:latin typeface="方正姚体" panose="02010601030101010101" pitchFamily="2" charset="-122"/>
                <a:ea typeface="方正姚体" panose="02010601030101010101" pitchFamily="2" charset="-122"/>
                <a:cs typeface="+mn-cs"/>
                <a:sym typeface="Helvetica" panose="020B0604020202020204" pitchFamily="34" charset="0"/>
              </a:rPr>
              <a:t>《</a:t>
            </a:r>
            <a:r>
              <a:rPr kumimoji="0" lang="zh-CN" altLang="en-US" sz="3600" b="1" i="0" u="none" strike="noStrike" kern="1200" cap="none" spc="0" normalizeH="0" baseline="0" noProof="1">
                <a:ln>
                  <a:noFill/>
                </a:ln>
                <a:solidFill>
                  <a:schemeClr val="tx1"/>
                </a:solidFill>
                <a:effectLst/>
                <a:uLnTx/>
                <a:uFillTx/>
                <a:latin typeface="方正姚体" panose="02010601030101010101" pitchFamily="2" charset="-122"/>
                <a:ea typeface="方正姚体" panose="02010601030101010101" pitchFamily="2" charset="-122"/>
                <a:cs typeface="+mn-cs"/>
                <a:sym typeface="Helvetica" panose="020B0604020202020204" pitchFamily="34" charset="0"/>
              </a:rPr>
              <a:t>檀香山兴中会章程</a:t>
            </a:r>
            <a:r>
              <a:rPr kumimoji="0" lang="en-US" altLang="zh-CN" sz="3600" b="1" i="0" u="none" strike="noStrike" kern="1200" cap="none" spc="0" normalizeH="0" baseline="0" noProof="1">
                <a:ln>
                  <a:noFill/>
                </a:ln>
                <a:solidFill>
                  <a:schemeClr val="tx1"/>
                </a:solidFill>
                <a:effectLst/>
                <a:uLnTx/>
                <a:uFillTx/>
                <a:latin typeface="方正姚体" panose="02010601030101010101" pitchFamily="2" charset="-122"/>
                <a:ea typeface="方正姚体" panose="02010601030101010101" pitchFamily="2" charset="-122"/>
                <a:cs typeface="+mn-cs"/>
                <a:sym typeface="Helvetica" panose="020B0604020202020204" pitchFamily="34" charset="0"/>
              </a:rPr>
              <a:t>》</a:t>
            </a:r>
            <a:endParaRPr kumimoji="0" lang="en-US" altLang="zh-CN" sz="3600" b="1" i="0" u="none" strike="noStrike" kern="1200" cap="none" spc="0" normalizeH="0" baseline="0" noProof="1">
              <a:ln>
                <a:noFill/>
              </a:ln>
              <a:solidFill>
                <a:schemeClr val="tx1"/>
              </a:solidFill>
              <a:effectLst/>
              <a:uLnTx/>
              <a:uFillTx/>
              <a:latin typeface="方正姚体" panose="02010601030101010101" pitchFamily="2" charset="-122"/>
              <a:ea typeface="方正姚体" panose="02010601030101010101" pitchFamily="2" charset="-122"/>
              <a:cs typeface="+mn-cs"/>
              <a:sym typeface="Helvetica" panose="020B0604020202020204" pitchFamily="34" charset="0"/>
            </a:endParaRPr>
          </a:p>
        </p:txBody>
      </p:sp>
      <p:sp>
        <p:nvSpPr>
          <p:cNvPr id="2" name="文本框 30721"/>
          <p:cNvSpPr txBox="1"/>
          <p:nvPr/>
        </p:nvSpPr>
        <p:spPr>
          <a:xfrm>
            <a:off x="704446" y="5372591"/>
            <a:ext cx="10186877" cy="583565"/>
          </a:xfrm>
          <a:prstGeom prst="rect">
            <a:avLst/>
          </a:prstGeom>
          <a:noFill/>
          <a:ln w="19050" cap="flat" cmpd="sng">
            <a:noFill/>
            <a:prstDash val="solid"/>
            <a:miter/>
            <a:headEnd type="none" w="med" len="med"/>
            <a:tailEnd type="none" w="med" len="med"/>
          </a:ln>
        </p:spPr>
        <p:txBody>
          <a:bodyPr wrap="square">
            <a:spAutoFit/>
          </a:bodyPr>
          <a:lstStyle/>
          <a:p>
            <a:pPr marR="0" defTabSz="914400" eaLnBrk="1" fontAlgn="auto" hangingPunct="1">
              <a:buClrTx/>
              <a:buSzTx/>
              <a:buFontTx/>
              <a:defRPr/>
            </a:pPr>
            <a:r>
              <a:rPr kumimoji="0" lang="en-US" altLang="zh-CN" sz="3200" b="1" kern="1200" cap="none" spc="0" normalizeH="0" baseline="0" noProof="1">
                <a:solidFill>
                  <a:srgbClr val="FF0000"/>
                </a:solidFill>
                <a:latin typeface="Arial" panose="020B0604020202020204" pitchFamily="34" charset="0"/>
                <a:ea typeface="黑体" panose="02010609060101010101" pitchFamily="2" charset="-122"/>
                <a:cs typeface="+mn-cs"/>
                <a:sym typeface="Helvetica" panose="020B0604020202020204" pitchFamily="34" charset="0"/>
              </a:rPr>
              <a:t>1.</a:t>
            </a:r>
            <a:r>
              <a:rPr kumimoji="0" lang="zh-CN" altLang="en-US" sz="3200" b="1" kern="1200" cap="none" spc="0" normalizeH="0" baseline="0" noProof="1">
                <a:solidFill>
                  <a:srgbClr val="FF0000"/>
                </a:solidFill>
                <a:latin typeface="Arial" panose="020B0604020202020204" pitchFamily="34" charset="0"/>
                <a:ea typeface="黑体" panose="02010609060101010101" pitchFamily="2" charset="-122"/>
                <a:cs typeface="+mn-cs"/>
                <a:sym typeface="Helvetica" panose="020B0604020202020204" pitchFamily="34" charset="0"/>
              </a:rPr>
              <a:t>列强侵略，民族危机空前严重</a:t>
            </a:r>
            <a:r>
              <a:rPr kumimoji="0" lang="zh-CN" altLang="en-US" sz="3200" b="1" kern="1200" cap="none" spc="0" normalizeH="0" baseline="0" noProof="1">
                <a:solidFill>
                  <a:srgbClr val="FF0000"/>
                </a:solidFill>
                <a:latin typeface="Arial" panose="020B0604020202020204" pitchFamily="34" charset="0"/>
                <a:ea typeface="黑体" panose="02010609060101010101" pitchFamily="2" charset="-122"/>
                <a:cs typeface="+mn-cs"/>
                <a:sym typeface="Helvetica" panose="020B0604020202020204" pitchFamily="34" charset="0"/>
              </a:rPr>
              <a:t>，社会矛盾尖锐。</a:t>
            </a:r>
            <a:endParaRPr kumimoji="0" lang="zh-CN" altLang="en-US" sz="3200" b="1" kern="1200" cap="none" spc="0" normalizeH="0" baseline="0" noProof="1">
              <a:solidFill>
                <a:srgbClr val="FF0000"/>
              </a:solidFill>
              <a:latin typeface="Arial" panose="020B0604020202020204" pitchFamily="34" charset="0"/>
              <a:ea typeface="黑体" panose="02010609060101010101" pitchFamily="2" charset="-122"/>
              <a:cs typeface="Helvetica" panose="020B0604020202020204" pitchFamily="34" charset="0"/>
              <a:sym typeface="Helvetica" panose="020B0604020202020204" pitchFamily="34" charset="0"/>
            </a:endParaRPr>
          </a:p>
        </p:txBody>
      </p:sp>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ppt_x</p:attrName>
                                        </p:attrNameLst>
                                      </p:cBhvr>
                                      <p:tavLst>
                                        <p:tav tm="0">
                                          <p:val>
                                            <p:strVal val="#ppt_x"/>
                                          </p:val>
                                        </p:tav>
                                        <p:tav tm="100000">
                                          <p:val>
                                            <p:strVal val="#ppt_x"/>
                                          </p:val>
                                        </p:tav>
                                      </p:tavLst>
                                    </p:anim>
                                    <p:anim calcmode="lin" valueType="num">
                                      <p:cBhvr>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205740" y="61595"/>
            <a:ext cx="11946890" cy="6492875"/>
          </a:xfrm>
          <a:prstGeom prst="rect">
            <a:avLst/>
          </a:prstGeom>
          <a:noFill/>
        </p:spPr>
        <p:txBody>
          <a:bodyPr wrap="square" rtlCol="0" anchor="t">
            <a:spAutoFit/>
          </a:bodyPr>
          <a:p>
            <a:r>
              <a:rPr lang="en-US" altLang="zh-CN" sz="3200"/>
              <a:t>    </a:t>
            </a:r>
            <a:r>
              <a:rPr lang="zh-CN" altLang="en-US" sz="3200"/>
              <a:t>清末新政：</a:t>
            </a:r>
            <a:r>
              <a:rPr lang="en-US" altLang="zh-CN" sz="3200"/>
              <a:t>1901-1911</a:t>
            </a:r>
            <a:r>
              <a:rPr lang="zh-CN" altLang="en-US" sz="3200"/>
              <a:t>（又称庚子新政、），是清朝末年的一场经济和政治体制改革运动，也是中国现代化的重大事件之一。</a:t>
            </a:r>
            <a:endParaRPr lang="zh-CN" altLang="en-US" sz="3200"/>
          </a:p>
          <a:p>
            <a:r>
              <a:rPr lang="zh-CN" altLang="en-US" sz="3200"/>
              <a:t>    光绪二十七年（1901年），在慈禧太后的默许下，清政府进行改革，改革内容多与光绪二十四年（1898年）的戊戌变法近似，但比戊戌变法更广更深，还涉及废除千年仕宦之道的科举制度。 清廷力图在军事、官制、法律、商业、教育和社会方面进行一系列系统性改革，改革也波及了内地和东北、蒙古、西北和西藏各地，由于改革政策的“支离、拖沓”和一些官员的“敷衍”，没有取得太大进展，但“新政”一定程度上推动了中国社会的现代化，也为辛亥革命的兴起提供了准备条件。</a:t>
            </a:r>
            <a:endParaRPr lang="zh-CN" altLang="en-US" sz="3200"/>
          </a:p>
          <a:p>
            <a:r>
              <a:rPr lang="zh-CN" altLang="en-US" sz="3200"/>
              <a:t>    光绪三十一年（1905年）9月24日，慈禧太后诏定考察政治大臣五人：特派镇国公载泽、户部侍郎戴鸿慈、兵部侍郎徐世昌、湖南巡抚端方、商部右丞绍英出使西洋。</a:t>
            </a:r>
            <a:endParaRPr lang="zh-CN" altLang="en-US" sz="320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 name="矩形 9"/>
          <p:cNvSpPr/>
          <p:nvPr/>
        </p:nvSpPr>
        <p:spPr>
          <a:xfrm>
            <a:off x="1784455" y="1339004"/>
            <a:ext cx="8850128" cy="4154170"/>
          </a:xfrm>
          <a:prstGeom prst="rect">
            <a:avLst/>
          </a:prstGeom>
          <a:noFill/>
          <a:ln w="38100">
            <a:noFill/>
          </a:ln>
        </p:spPr>
        <p:style>
          <a:lnRef idx="2">
            <a:schemeClr val="accent1"/>
          </a:lnRef>
          <a:fillRef idx="1">
            <a:schemeClr val="lt1"/>
          </a:fillRef>
          <a:effectRef idx="0">
            <a:schemeClr val="accent1"/>
          </a:effectRef>
          <a:fontRef idx="minor">
            <a:schemeClr val="dk1"/>
          </a:fontRef>
        </p:style>
        <p:txBody>
          <a:bodyPr>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zh-CN" sz="2400" b="1" i="0" u="none" strike="noStrike" kern="1200" cap="none" spc="0" normalizeH="0" baseline="0" noProof="0" dirty="0">
                <a:ln>
                  <a:noFill/>
                </a:ln>
                <a:solidFill>
                  <a:schemeClr val="dk1"/>
                </a:solidFill>
                <a:effectLst/>
                <a:uLnTx/>
                <a:uFillTx/>
                <a:latin typeface="微软雅黑" panose="020B0503020204020204" charset="-122"/>
                <a:ea typeface="微软雅黑" panose="020B0503020204020204" charset="-122"/>
                <a:cs typeface="+mn-cs"/>
                <a:sym typeface="Helvetica" panose="020B0604020202020204" pitchFamily="34" charset="0"/>
              </a:rPr>
              <a:t>政治</a:t>
            </a:r>
            <a:r>
              <a:rPr kumimoji="0" lang="en-US" altLang="zh-CN" sz="2400" b="1" i="0" u="none" strike="noStrike" kern="1200" cap="none" spc="0" normalizeH="0" baseline="0" noProof="0" dirty="0">
                <a:ln>
                  <a:noFill/>
                </a:ln>
                <a:solidFill>
                  <a:schemeClr val="dk1"/>
                </a:solidFill>
                <a:effectLst/>
                <a:uLnTx/>
                <a:uFillTx/>
                <a:latin typeface="微软雅黑" panose="020B0503020204020204" charset="-122"/>
                <a:ea typeface="微软雅黑" panose="020B0503020204020204" charset="-122"/>
                <a:cs typeface="+mn-cs"/>
                <a:sym typeface="Helvetica" panose="020B0604020202020204" pitchFamily="34" charset="0"/>
              </a:rPr>
              <a:t>:  </a:t>
            </a:r>
            <a:r>
              <a:rPr kumimoji="0" lang="zh-CN" altLang="zh-CN" sz="2400" b="1" i="0" u="none" strike="noStrike" kern="1200" cap="none" spc="0" normalizeH="0" baseline="0" noProof="0" dirty="0">
                <a:ln>
                  <a:noFill/>
                </a:ln>
                <a:solidFill>
                  <a:schemeClr val="dk1"/>
                </a:solidFill>
                <a:effectLst/>
                <a:uLnTx/>
                <a:uFillTx/>
                <a:latin typeface="微软雅黑" panose="020B0503020204020204" charset="-122"/>
                <a:ea typeface="微软雅黑" panose="020B0503020204020204" charset="-122"/>
                <a:cs typeface="+mn-cs"/>
                <a:sym typeface="Helvetica" panose="020B0604020202020204" pitchFamily="34" charset="0"/>
              </a:rPr>
              <a:t>改革官制</a:t>
            </a:r>
            <a:r>
              <a:rPr kumimoji="0" lang="zh-CN" altLang="en-US" sz="2400" b="1" i="0" u="none" strike="noStrike" kern="1200" cap="none" spc="0" normalizeH="0" baseline="0" noProof="0" dirty="0">
                <a:ln>
                  <a:noFill/>
                </a:ln>
                <a:solidFill>
                  <a:schemeClr val="dk1"/>
                </a:solidFill>
                <a:effectLst/>
                <a:uLnTx/>
                <a:uFillTx/>
                <a:latin typeface="微软雅黑" panose="020B0503020204020204" charset="-122"/>
                <a:ea typeface="微软雅黑" panose="020B0503020204020204" charset="-122"/>
                <a:cs typeface="+mn-cs"/>
                <a:sym typeface="Helvetica" panose="020B0604020202020204" pitchFamily="34" charset="0"/>
              </a:rPr>
              <a:t>，裁汰冗官，</a:t>
            </a:r>
            <a:endParaRPr kumimoji="0" lang="zh-CN" altLang="zh-CN" sz="2400" b="1" i="0" u="none" strike="noStrike" kern="1200" cap="none" spc="0" normalizeH="0" baseline="0" noProof="0" dirty="0">
              <a:ln>
                <a:noFill/>
              </a:ln>
              <a:solidFill>
                <a:schemeClr val="dk1"/>
              </a:solidFill>
              <a:effectLst/>
              <a:uLnTx/>
              <a:uFillTx/>
              <a:latin typeface="微软雅黑" panose="020B0503020204020204" charset="-122"/>
              <a:ea typeface="微软雅黑" panose="020B0503020204020204" charset="-122"/>
              <a:cs typeface="+mn-cs"/>
              <a:sym typeface="Helvetica" panose="020B0604020202020204" pitchFamily="34" charset="0"/>
            </a:endParaRPr>
          </a:p>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zh-CN" sz="2400" b="1" i="0" u="none" strike="noStrike" kern="1200" cap="none" spc="0" normalizeH="0" baseline="0" noProof="0" dirty="0">
              <a:ln>
                <a:noFill/>
              </a:ln>
              <a:solidFill>
                <a:schemeClr val="dk1"/>
              </a:solidFill>
              <a:effectLst/>
              <a:uLnTx/>
              <a:uFillTx/>
              <a:latin typeface="微软雅黑" panose="020B0503020204020204" charset="-122"/>
              <a:ea typeface="微软雅黑" panose="020B0503020204020204" charset="-122"/>
              <a:cs typeface="+mn-cs"/>
              <a:sym typeface="Helvetica" panose="020B0604020202020204" pitchFamily="34" charset="0"/>
            </a:endParaRPr>
          </a:p>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zh-CN" sz="2400" b="1" i="0" u="none" strike="noStrike" kern="1200" cap="none" spc="0" normalizeH="0" baseline="0" noProof="0" dirty="0">
                <a:ln>
                  <a:noFill/>
                </a:ln>
                <a:solidFill>
                  <a:schemeClr val="dk1"/>
                </a:solidFill>
                <a:effectLst/>
                <a:uLnTx/>
                <a:uFillTx/>
                <a:latin typeface="微软雅黑" panose="020B0503020204020204" charset="-122"/>
                <a:ea typeface="微软雅黑" panose="020B0503020204020204" charset="-122"/>
                <a:cs typeface="+mn-cs"/>
                <a:sym typeface="Helvetica" panose="020B0604020202020204" pitchFamily="34" charset="0"/>
              </a:rPr>
              <a:t>司法，修订刑律</a:t>
            </a:r>
            <a:r>
              <a:rPr kumimoji="0" lang="zh-CN" altLang="en-US" sz="2400" b="1" i="0" u="none" strike="noStrike" kern="1200" cap="none" spc="0" normalizeH="0" baseline="0" noProof="0" dirty="0">
                <a:ln>
                  <a:noFill/>
                </a:ln>
                <a:solidFill>
                  <a:schemeClr val="dk1"/>
                </a:solidFill>
                <a:effectLst/>
                <a:uLnTx/>
                <a:uFillTx/>
                <a:latin typeface="微软雅黑" panose="020B0503020204020204" charset="-122"/>
                <a:ea typeface="微软雅黑" panose="020B0503020204020204" charset="-122"/>
                <a:cs typeface="+mn-cs"/>
                <a:sym typeface="Helvetica" panose="020B0604020202020204" pitchFamily="34" charset="0"/>
              </a:rPr>
              <a:t>，废除酷刑；</a:t>
            </a:r>
            <a:endParaRPr kumimoji="0" lang="zh-CN" altLang="zh-CN" sz="2400" b="1" i="0" u="none" strike="noStrike" kern="1200" cap="none" spc="0" normalizeH="0" baseline="0" noProof="0" dirty="0">
              <a:ln>
                <a:noFill/>
              </a:ln>
              <a:solidFill>
                <a:schemeClr val="dk1"/>
              </a:solidFill>
              <a:effectLst/>
              <a:uLnTx/>
              <a:uFillTx/>
              <a:latin typeface="微软雅黑" panose="020B0503020204020204" charset="-122"/>
              <a:ea typeface="微软雅黑" panose="020B0503020204020204" charset="-122"/>
              <a:cs typeface="+mn-cs"/>
              <a:sym typeface="Helvetica" panose="020B0604020202020204" pitchFamily="34" charset="0"/>
            </a:endParaRPr>
          </a:p>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2400" b="1" i="0" u="none" strike="noStrike" kern="1200" cap="none" spc="0" normalizeH="0" baseline="0" noProof="0" dirty="0">
              <a:ln>
                <a:noFill/>
              </a:ln>
              <a:solidFill>
                <a:schemeClr val="dk1"/>
              </a:solidFill>
              <a:effectLst/>
              <a:uLnTx/>
              <a:uFillTx/>
              <a:latin typeface="微软雅黑" panose="020B0503020204020204" charset="-122"/>
              <a:ea typeface="微软雅黑" panose="020B0503020204020204" charset="-122"/>
              <a:cs typeface="+mn-cs"/>
              <a:sym typeface="Helvetica" panose="020B0604020202020204" pitchFamily="34" charset="0"/>
            </a:endParaRPr>
          </a:p>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zh-CN" sz="2400" b="1" i="0" u="none" strike="noStrike" kern="1200" cap="none" spc="0" normalizeH="0" baseline="0" noProof="0" dirty="0">
                <a:ln>
                  <a:noFill/>
                </a:ln>
                <a:solidFill>
                  <a:schemeClr val="dk1"/>
                </a:solidFill>
                <a:effectLst/>
                <a:uLnTx/>
                <a:uFillTx/>
                <a:latin typeface="微软雅黑" panose="020B0503020204020204" charset="-122"/>
                <a:ea typeface="微软雅黑" panose="020B0503020204020204" charset="-122"/>
                <a:cs typeface="+mn-cs"/>
                <a:sym typeface="Helvetica" panose="020B0604020202020204" pitchFamily="34" charset="0"/>
              </a:rPr>
              <a:t>经济</a:t>
            </a:r>
            <a:r>
              <a:rPr kumimoji="0" lang="en-US" altLang="zh-CN" sz="2400" b="1" i="0" u="none" strike="noStrike" kern="1200" cap="none" spc="0" normalizeH="0" baseline="0" noProof="0" dirty="0">
                <a:ln>
                  <a:noFill/>
                </a:ln>
                <a:solidFill>
                  <a:schemeClr val="dk1"/>
                </a:solidFill>
                <a:effectLst/>
                <a:uLnTx/>
                <a:uFillTx/>
                <a:latin typeface="微软雅黑" panose="020B0503020204020204" charset="-122"/>
                <a:ea typeface="微软雅黑" panose="020B0503020204020204" charset="-122"/>
                <a:cs typeface="+mn-cs"/>
                <a:sym typeface="Helvetica" panose="020B0604020202020204" pitchFamily="34" charset="0"/>
              </a:rPr>
              <a:t>:  </a:t>
            </a:r>
            <a:r>
              <a:rPr kumimoji="0" lang="zh-CN" altLang="zh-CN" sz="2400" b="1" i="0" u="none" strike="noStrike" kern="1200" cap="none" spc="0" normalizeH="0" baseline="0" noProof="0" dirty="0">
                <a:ln>
                  <a:noFill/>
                </a:ln>
                <a:solidFill>
                  <a:srgbClr val="FF0000"/>
                </a:solidFill>
                <a:effectLst/>
                <a:uLnTx/>
                <a:uFillTx/>
                <a:latin typeface="微软雅黑" panose="020B0503020204020204" charset="-122"/>
                <a:ea typeface="微软雅黑" panose="020B0503020204020204" charset="-122"/>
                <a:cs typeface="+mn-cs"/>
                <a:sym typeface="Helvetica" panose="020B0604020202020204" pitchFamily="34" charset="0"/>
              </a:rPr>
              <a:t>奖励实业</a:t>
            </a:r>
            <a:r>
              <a:rPr kumimoji="0" lang="zh-CN" altLang="en-US" sz="2400" b="1" i="0" u="none" strike="noStrike" kern="1200" cap="none" spc="0" normalizeH="0" baseline="0" noProof="0" dirty="0">
                <a:ln>
                  <a:noFill/>
                </a:ln>
                <a:solidFill>
                  <a:schemeClr val="dk1"/>
                </a:solidFill>
                <a:effectLst/>
                <a:uLnTx/>
                <a:uFillTx/>
                <a:latin typeface="微软雅黑" panose="020B0503020204020204" charset="-122"/>
                <a:ea typeface="微软雅黑" panose="020B0503020204020204" charset="-122"/>
                <a:cs typeface="+mn-cs"/>
                <a:sym typeface="Helvetica" panose="020B0604020202020204" pitchFamily="34" charset="0"/>
              </a:rPr>
              <a:t>，</a:t>
            </a:r>
            <a:r>
              <a:rPr kumimoji="0" lang="zh-CN" altLang="en-US" sz="2400" b="1" i="0" u="none" strike="noStrike" kern="1200" cap="none" spc="0" normalizeH="0" baseline="0" noProof="0" dirty="0">
                <a:ln>
                  <a:noFill/>
                </a:ln>
                <a:solidFill>
                  <a:srgbClr val="FF0000"/>
                </a:solidFill>
                <a:effectLst/>
                <a:uLnTx/>
                <a:uFillTx/>
                <a:latin typeface="微软雅黑" panose="020B0503020204020204" charset="-122"/>
                <a:ea typeface="微软雅黑" panose="020B0503020204020204" charset="-122"/>
                <a:cs typeface="+mn-cs"/>
                <a:sym typeface="Helvetica" panose="020B0604020202020204" pitchFamily="34" charset="0"/>
              </a:rPr>
              <a:t>颁布</a:t>
            </a:r>
            <a:r>
              <a:rPr kumimoji="0" lang="en-US" altLang="zh-CN" sz="2400" b="1" i="0" u="none" strike="noStrike" kern="1200" cap="none" spc="0" normalizeH="0" baseline="0" noProof="0" dirty="0">
                <a:ln>
                  <a:noFill/>
                </a:ln>
                <a:solidFill>
                  <a:srgbClr val="FF0000"/>
                </a:solidFill>
                <a:effectLst/>
                <a:uLnTx/>
                <a:uFillTx/>
                <a:latin typeface="微软雅黑" panose="020B0503020204020204" charset="-122"/>
                <a:ea typeface="微软雅黑" panose="020B0503020204020204" charset="-122"/>
                <a:cs typeface="+mn-cs"/>
                <a:sym typeface="Helvetica" panose="020B0604020202020204" pitchFamily="34" charset="0"/>
              </a:rPr>
              <a:t>《</a:t>
            </a:r>
            <a:r>
              <a:rPr kumimoji="0" lang="zh-CN" altLang="en-US" sz="2400" b="1" i="0" u="none" strike="noStrike" kern="1200" cap="none" spc="0" normalizeH="0" baseline="0" noProof="0" dirty="0">
                <a:ln>
                  <a:noFill/>
                </a:ln>
                <a:solidFill>
                  <a:srgbClr val="FF0000"/>
                </a:solidFill>
                <a:effectLst/>
                <a:uLnTx/>
                <a:uFillTx/>
                <a:latin typeface="微软雅黑" panose="020B0503020204020204" charset="-122"/>
                <a:ea typeface="微软雅黑" panose="020B0503020204020204" charset="-122"/>
                <a:cs typeface="+mn-cs"/>
                <a:sym typeface="Helvetica" panose="020B0604020202020204" pitchFamily="34" charset="0"/>
              </a:rPr>
              <a:t>商律</a:t>
            </a:r>
            <a:r>
              <a:rPr kumimoji="0" lang="en-US" altLang="zh-CN" sz="2400" b="1" i="0" u="none" strike="noStrike" kern="1200" cap="none" spc="0" normalizeH="0" baseline="0" noProof="0" dirty="0">
                <a:ln>
                  <a:noFill/>
                </a:ln>
                <a:solidFill>
                  <a:srgbClr val="FF0000"/>
                </a:solidFill>
                <a:effectLst/>
                <a:uLnTx/>
                <a:uFillTx/>
                <a:latin typeface="微软雅黑" panose="020B0503020204020204" charset="-122"/>
                <a:ea typeface="微软雅黑" panose="020B0503020204020204" charset="-122"/>
                <a:cs typeface="+mn-cs"/>
                <a:sym typeface="Helvetica" panose="020B0604020202020204" pitchFamily="34" charset="0"/>
              </a:rPr>
              <a:t>》</a:t>
            </a:r>
            <a:r>
              <a:rPr kumimoji="0" lang="zh-CN" altLang="en-US" sz="2400" b="1" i="0" u="none" strike="noStrike" kern="1200" cap="none" spc="0" normalizeH="0" baseline="0" noProof="0" dirty="0">
                <a:ln>
                  <a:noFill/>
                </a:ln>
                <a:solidFill>
                  <a:schemeClr val="dk1"/>
                </a:solidFill>
                <a:effectLst/>
                <a:uLnTx/>
                <a:uFillTx/>
                <a:latin typeface="微软雅黑" panose="020B0503020204020204" charset="-122"/>
                <a:ea typeface="微软雅黑" panose="020B0503020204020204" charset="-122"/>
                <a:cs typeface="+mn-cs"/>
                <a:sym typeface="Helvetica" panose="020B0604020202020204" pitchFamily="34" charset="0"/>
              </a:rPr>
              <a:t>，设商会，办大清银行</a:t>
            </a:r>
            <a:endParaRPr kumimoji="0" lang="zh-CN" altLang="zh-CN" sz="2400" b="1" i="0" u="none" strike="noStrike" kern="1200" cap="none" spc="0" normalizeH="0" baseline="0" noProof="0" dirty="0">
              <a:ln>
                <a:noFill/>
              </a:ln>
              <a:solidFill>
                <a:schemeClr val="dk1"/>
              </a:solidFill>
              <a:effectLst/>
              <a:uLnTx/>
              <a:uFillTx/>
              <a:latin typeface="微软雅黑" panose="020B0503020204020204" charset="-122"/>
              <a:ea typeface="微软雅黑" panose="020B0503020204020204" charset="-122"/>
              <a:cs typeface="+mn-cs"/>
              <a:sym typeface="Helvetica" panose="020B0604020202020204" pitchFamily="34" charset="0"/>
            </a:endParaRPr>
          </a:p>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2400" b="1" i="0" u="none" strike="noStrike" kern="1200" cap="none" spc="0" normalizeH="0" baseline="0" noProof="0" dirty="0">
              <a:ln>
                <a:noFill/>
              </a:ln>
              <a:solidFill>
                <a:schemeClr val="dk1"/>
              </a:solidFill>
              <a:effectLst/>
              <a:uLnTx/>
              <a:uFillTx/>
              <a:latin typeface="微软雅黑" panose="020B0503020204020204" charset="-122"/>
              <a:ea typeface="微软雅黑" panose="020B0503020204020204" charset="-122"/>
              <a:cs typeface="+mn-cs"/>
              <a:sym typeface="Helvetica" panose="020B0604020202020204" pitchFamily="34" charset="0"/>
            </a:endParaRPr>
          </a:p>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zh-CN" sz="2400" b="1" i="0" u="none" strike="noStrike" kern="1200" cap="none" spc="0" normalizeH="0" baseline="0" noProof="0" dirty="0">
                <a:ln>
                  <a:noFill/>
                </a:ln>
                <a:solidFill>
                  <a:schemeClr val="dk1"/>
                </a:solidFill>
                <a:effectLst/>
                <a:uLnTx/>
                <a:uFillTx/>
                <a:latin typeface="微软雅黑" panose="020B0503020204020204" charset="-122"/>
                <a:ea typeface="微软雅黑" panose="020B0503020204020204" charset="-122"/>
                <a:cs typeface="+mn-cs"/>
                <a:sym typeface="Helvetica" panose="020B0604020202020204" pitchFamily="34" charset="0"/>
              </a:rPr>
              <a:t>军事</a:t>
            </a:r>
            <a:r>
              <a:rPr kumimoji="0" lang="en-US" altLang="zh-CN" sz="2400" b="1" i="0" u="none" strike="noStrike" kern="1200" cap="none" spc="0" normalizeH="0" baseline="0" noProof="0" dirty="0">
                <a:ln>
                  <a:noFill/>
                </a:ln>
                <a:solidFill>
                  <a:schemeClr val="dk1"/>
                </a:solidFill>
                <a:effectLst/>
                <a:uLnTx/>
                <a:uFillTx/>
                <a:latin typeface="微软雅黑" panose="020B0503020204020204" charset="-122"/>
                <a:ea typeface="微软雅黑" panose="020B0503020204020204" charset="-122"/>
                <a:cs typeface="+mn-cs"/>
                <a:sym typeface="Helvetica" panose="020B0604020202020204" pitchFamily="34" charset="0"/>
              </a:rPr>
              <a:t>:  </a:t>
            </a:r>
            <a:r>
              <a:rPr kumimoji="0" lang="zh-CN" altLang="zh-CN" sz="2400" b="1" i="0" u="none" strike="noStrike" kern="1200" cap="none" spc="0" normalizeH="0" baseline="0" noProof="0" dirty="0">
                <a:ln>
                  <a:noFill/>
                </a:ln>
                <a:solidFill>
                  <a:schemeClr val="dk1"/>
                </a:solidFill>
                <a:effectLst/>
                <a:uLnTx/>
                <a:uFillTx/>
                <a:latin typeface="微软雅黑" panose="020B0503020204020204" charset="-122"/>
                <a:ea typeface="微软雅黑" panose="020B0503020204020204" charset="-122"/>
                <a:cs typeface="+mn-cs"/>
                <a:sym typeface="Helvetica" panose="020B0604020202020204" pitchFamily="34" charset="0"/>
              </a:rPr>
              <a:t>扩编</a:t>
            </a:r>
            <a:r>
              <a:rPr kumimoji="0" lang="zh-CN" altLang="zh-CN" sz="2400" b="1" i="0" u="none" strike="noStrike" kern="1200" cap="none" spc="0" normalizeH="0" baseline="0" noProof="0" dirty="0">
                <a:ln>
                  <a:noFill/>
                </a:ln>
                <a:solidFill>
                  <a:srgbClr val="FF0000"/>
                </a:solidFill>
                <a:effectLst/>
                <a:uLnTx/>
                <a:uFillTx/>
                <a:latin typeface="微软雅黑" panose="020B0503020204020204" charset="-122"/>
                <a:ea typeface="微软雅黑" panose="020B0503020204020204" charset="-122"/>
                <a:cs typeface="+mn-cs"/>
                <a:sym typeface="Helvetica" panose="020B0604020202020204" pitchFamily="34" charset="0"/>
              </a:rPr>
              <a:t>新军</a:t>
            </a:r>
            <a:r>
              <a:rPr kumimoji="0" lang="zh-CN" altLang="en-US" sz="2400" b="1" i="0" u="none" strike="noStrike" kern="1200" cap="none" spc="0" normalizeH="0" baseline="0" noProof="0" dirty="0">
                <a:ln>
                  <a:noFill/>
                </a:ln>
                <a:solidFill>
                  <a:schemeClr val="dk1"/>
                </a:solidFill>
                <a:effectLst/>
                <a:uLnTx/>
                <a:uFillTx/>
                <a:latin typeface="微软雅黑" panose="020B0503020204020204" charset="-122"/>
                <a:ea typeface="微软雅黑" panose="020B0503020204020204" charset="-122"/>
                <a:cs typeface="+mn-cs"/>
                <a:sym typeface="Helvetica" panose="020B0604020202020204" pitchFamily="34" charset="0"/>
              </a:rPr>
              <a:t>，采用洋操，</a:t>
            </a:r>
            <a:r>
              <a:rPr kumimoji="0" lang="zh-CN" altLang="en-US" sz="2400" b="1" i="0" u="none" strike="noStrike" kern="1200" cap="none" spc="0" normalizeH="0" baseline="0" noProof="0" dirty="0">
                <a:ln>
                  <a:noFill/>
                </a:ln>
                <a:solidFill>
                  <a:srgbClr val="FF0000"/>
                </a:solidFill>
                <a:effectLst/>
                <a:uLnTx/>
                <a:uFillTx/>
                <a:latin typeface="微软雅黑" panose="020B0503020204020204" charset="-122"/>
                <a:ea typeface="微软雅黑" panose="020B0503020204020204" charset="-122"/>
                <a:cs typeface="+mn-cs"/>
                <a:sym typeface="Helvetica" panose="020B0604020202020204" pitchFamily="34" charset="0"/>
              </a:rPr>
              <a:t>新式枪炮</a:t>
            </a:r>
            <a:r>
              <a:rPr kumimoji="0" lang="zh-CN" altLang="en-US" sz="2400" b="1" i="0" u="none" strike="noStrike" kern="1200" cap="none" spc="0" normalizeH="0" baseline="0" noProof="0" dirty="0">
                <a:ln>
                  <a:noFill/>
                </a:ln>
                <a:solidFill>
                  <a:schemeClr val="dk1"/>
                </a:solidFill>
                <a:effectLst/>
                <a:uLnTx/>
                <a:uFillTx/>
                <a:latin typeface="微软雅黑" panose="020B0503020204020204" charset="-122"/>
                <a:ea typeface="微软雅黑" panose="020B0503020204020204" charset="-122"/>
                <a:cs typeface="+mn-cs"/>
                <a:sym typeface="Helvetica" panose="020B0604020202020204" pitchFamily="34" charset="0"/>
              </a:rPr>
              <a:t>；举办</a:t>
            </a:r>
            <a:r>
              <a:rPr kumimoji="0" lang="zh-CN" altLang="en-US" sz="2400" b="1" i="0" u="none" strike="noStrike" kern="1200" cap="none" spc="0" normalizeH="0" baseline="0" noProof="0" dirty="0">
                <a:ln>
                  <a:noFill/>
                </a:ln>
                <a:solidFill>
                  <a:srgbClr val="FF0000"/>
                </a:solidFill>
                <a:effectLst/>
                <a:uLnTx/>
                <a:uFillTx/>
                <a:latin typeface="微软雅黑" panose="020B0503020204020204" charset="-122"/>
                <a:ea typeface="微软雅黑" panose="020B0503020204020204" charset="-122"/>
                <a:cs typeface="+mn-cs"/>
                <a:sym typeface="Helvetica" panose="020B0604020202020204" pitchFamily="34" charset="0"/>
              </a:rPr>
              <a:t>警政</a:t>
            </a:r>
            <a:r>
              <a:rPr kumimoji="0" lang="en-US" altLang="zh-CN" sz="2400" b="1" i="0" u="none" strike="noStrike" kern="1200" cap="none" spc="0" normalizeH="0" baseline="0" noProof="0" dirty="0">
                <a:ln>
                  <a:noFill/>
                </a:ln>
                <a:solidFill>
                  <a:schemeClr val="dk1"/>
                </a:solidFill>
                <a:effectLst/>
                <a:uLnTx/>
                <a:uFillTx/>
                <a:latin typeface="微软雅黑" panose="020B0503020204020204" charset="-122"/>
                <a:ea typeface="微软雅黑" panose="020B0503020204020204" charset="-122"/>
                <a:cs typeface="+mn-cs"/>
                <a:sym typeface="Helvetica" panose="020B0604020202020204" pitchFamily="34" charset="0"/>
              </a:rPr>
              <a:t>;</a:t>
            </a:r>
            <a:endParaRPr kumimoji="0" lang="en-US" altLang="zh-CN" sz="2400" b="1" i="0" u="none" strike="noStrike" kern="1200" cap="none" spc="0" normalizeH="0" baseline="0" noProof="0" dirty="0">
              <a:ln>
                <a:noFill/>
              </a:ln>
              <a:solidFill>
                <a:schemeClr val="dk1"/>
              </a:solidFill>
              <a:effectLst/>
              <a:uLnTx/>
              <a:uFillTx/>
              <a:latin typeface="微软雅黑" panose="020B0503020204020204" charset="-122"/>
              <a:ea typeface="微软雅黑" panose="020B0503020204020204" charset="-122"/>
              <a:cs typeface="+mn-cs"/>
              <a:sym typeface="Helvetica" panose="020B0604020202020204" pitchFamily="34" charset="0"/>
            </a:endParaRPr>
          </a:p>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zh-CN" sz="2400" b="1" i="0" u="none" strike="noStrike" kern="1200" cap="none" spc="0" normalizeH="0" baseline="0" noProof="0" dirty="0">
              <a:ln>
                <a:noFill/>
              </a:ln>
              <a:solidFill>
                <a:schemeClr val="dk1"/>
              </a:solidFill>
              <a:effectLst/>
              <a:uLnTx/>
              <a:uFillTx/>
              <a:latin typeface="微软雅黑" panose="020B0503020204020204" charset="-122"/>
              <a:ea typeface="微软雅黑" panose="020B0503020204020204" charset="-122"/>
              <a:cs typeface="+mn-cs"/>
              <a:sym typeface="Helvetica" panose="020B0604020202020204" pitchFamily="34" charset="0"/>
            </a:endParaRPr>
          </a:p>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en-US" sz="2400" b="1" i="0" u="none" strike="noStrike" kern="1200" cap="none" spc="0" normalizeH="0" baseline="0" noProof="0" dirty="0">
                <a:ln>
                  <a:noFill/>
                </a:ln>
                <a:solidFill>
                  <a:schemeClr val="dk1"/>
                </a:solidFill>
                <a:effectLst/>
                <a:uLnTx/>
                <a:uFillTx/>
                <a:latin typeface="微软雅黑" panose="020B0503020204020204" charset="-122"/>
                <a:ea typeface="微软雅黑" panose="020B0503020204020204" charset="-122"/>
                <a:cs typeface="+mn-cs"/>
                <a:sym typeface="Helvetica" panose="020B0604020202020204" pitchFamily="34" charset="0"/>
              </a:rPr>
              <a:t>文化</a:t>
            </a:r>
            <a:r>
              <a:rPr kumimoji="0" lang="en-US" altLang="zh-CN" sz="2400" b="1" i="0" u="none" strike="noStrike" kern="1200" cap="none" spc="0" normalizeH="0" baseline="0" noProof="0" dirty="0">
                <a:ln>
                  <a:noFill/>
                </a:ln>
                <a:solidFill>
                  <a:schemeClr val="dk1"/>
                </a:solidFill>
                <a:effectLst/>
                <a:uLnTx/>
                <a:uFillTx/>
                <a:latin typeface="微软雅黑" panose="020B0503020204020204" charset="-122"/>
                <a:ea typeface="微软雅黑" panose="020B0503020204020204" charset="-122"/>
                <a:cs typeface="+mn-cs"/>
                <a:sym typeface="Helvetica" panose="020B0604020202020204" pitchFamily="34" charset="0"/>
              </a:rPr>
              <a:t>:  </a:t>
            </a:r>
            <a:r>
              <a:rPr kumimoji="0" lang="zh-CN" altLang="zh-CN" sz="2400" b="1" i="0" u="none" strike="noStrike" kern="1200" cap="none" spc="0" normalizeH="0" baseline="0" noProof="0" dirty="0">
                <a:ln>
                  <a:noFill/>
                </a:ln>
                <a:solidFill>
                  <a:srgbClr val="FF0000"/>
                </a:solidFill>
                <a:effectLst/>
                <a:uLnTx/>
                <a:uFillTx/>
                <a:latin typeface="微软雅黑" panose="020B0503020204020204" charset="-122"/>
                <a:ea typeface="微软雅黑" panose="020B0503020204020204" charset="-122"/>
                <a:cs typeface="+mn-cs"/>
                <a:sym typeface="Helvetica" panose="020B0604020202020204" pitchFamily="34" charset="0"/>
              </a:rPr>
              <a:t>废科举</a:t>
            </a:r>
            <a:r>
              <a:rPr kumimoji="0" lang="zh-CN" altLang="zh-CN" sz="2400" b="1" i="0" u="none" strike="noStrike" kern="1200" cap="none" spc="0" normalizeH="0" baseline="0" noProof="0" dirty="0">
                <a:ln>
                  <a:noFill/>
                </a:ln>
                <a:solidFill>
                  <a:schemeClr val="dk1"/>
                </a:solidFill>
                <a:effectLst/>
                <a:uLnTx/>
                <a:uFillTx/>
                <a:latin typeface="微软雅黑" panose="020B0503020204020204" charset="-122"/>
                <a:ea typeface="微软雅黑" panose="020B0503020204020204" charset="-122"/>
                <a:cs typeface="+mn-cs"/>
                <a:sym typeface="Helvetica" panose="020B0604020202020204" pitchFamily="34" charset="0"/>
              </a:rPr>
              <a:t>、办学校、办游学</a:t>
            </a:r>
            <a:r>
              <a:rPr kumimoji="0" lang="zh-CN" altLang="en-US" sz="2400" b="1" i="0" u="none" strike="noStrike" kern="1200" cap="none" spc="0" normalizeH="0" baseline="0" noProof="0" dirty="0">
                <a:ln>
                  <a:noFill/>
                </a:ln>
                <a:solidFill>
                  <a:schemeClr val="dk1"/>
                </a:solidFill>
                <a:effectLst/>
                <a:uLnTx/>
                <a:uFillTx/>
                <a:latin typeface="微软雅黑" panose="020B0503020204020204" charset="-122"/>
                <a:ea typeface="微软雅黑" panose="020B0503020204020204" charset="-122"/>
                <a:cs typeface="+mn-cs"/>
                <a:sym typeface="Helvetica" panose="020B0604020202020204" pitchFamily="34" charset="0"/>
              </a:rPr>
              <a:t>，推行新学制；</a:t>
            </a:r>
            <a:endParaRPr kumimoji="0" lang="en-US" altLang="zh-CN" sz="2400" b="1" i="0" u="none" strike="noStrike" kern="1200" cap="none" spc="0" normalizeH="0" baseline="0" noProof="0" dirty="0">
              <a:ln>
                <a:noFill/>
              </a:ln>
              <a:solidFill>
                <a:schemeClr val="dk1"/>
              </a:solidFill>
              <a:effectLst/>
              <a:uLnTx/>
              <a:uFillTx/>
              <a:latin typeface="微软雅黑" panose="020B0503020204020204" charset="-122"/>
              <a:ea typeface="微软雅黑" panose="020B0503020204020204" charset="-122"/>
              <a:cs typeface="+mn-cs"/>
              <a:sym typeface="Helvetica" panose="020B0604020202020204" pitchFamily="34" charset="0"/>
            </a:endParaRPr>
          </a:p>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zh-CN" sz="2400" b="1" i="0" u="none" strike="noStrike" kern="1200" cap="none" spc="0" normalizeH="0" baseline="0" noProof="0" dirty="0">
              <a:ln>
                <a:noFill/>
              </a:ln>
              <a:solidFill>
                <a:schemeClr val="dk1"/>
              </a:solidFill>
              <a:effectLst/>
              <a:uLnTx/>
              <a:uFillTx/>
              <a:latin typeface="微软雅黑" panose="020B0503020204020204" charset="-122"/>
              <a:ea typeface="微软雅黑" panose="020B0503020204020204" charset="-122"/>
              <a:cs typeface="+mn-cs"/>
              <a:sym typeface="Helvetica" panose="020B0604020202020204" pitchFamily="34" charset="0"/>
            </a:endParaRPr>
          </a:p>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en-US" sz="2400" b="1" i="0" u="none" strike="noStrike" kern="1200" cap="none" spc="0" normalizeH="0" baseline="0" noProof="0" dirty="0">
                <a:ln>
                  <a:noFill/>
                </a:ln>
                <a:solidFill>
                  <a:schemeClr val="dk1"/>
                </a:solidFill>
                <a:effectLst/>
                <a:uLnTx/>
                <a:uFillTx/>
                <a:latin typeface="微软雅黑" panose="020B0503020204020204" charset="-122"/>
                <a:ea typeface="微软雅黑" panose="020B0503020204020204" charset="-122"/>
                <a:cs typeface="+mn-cs"/>
                <a:sym typeface="Helvetica" panose="020B0604020202020204" pitchFamily="34" charset="0"/>
              </a:rPr>
              <a:t>风俗</a:t>
            </a:r>
            <a:r>
              <a:rPr kumimoji="0" lang="en-US" altLang="zh-CN" sz="2400" b="1" i="0" u="none" strike="noStrike" kern="1200" cap="none" spc="0" normalizeH="0" baseline="0" noProof="0" dirty="0">
                <a:ln>
                  <a:noFill/>
                </a:ln>
                <a:solidFill>
                  <a:schemeClr val="dk1"/>
                </a:solidFill>
                <a:effectLst/>
                <a:uLnTx/>
                <a:uFillTx/>
                <a:latin typeface="微软雅黑" panose="020B0503020204020204" charset="-122"/>
                <a:ea typeface="微软雅黑" panose="020B0503020204020204" charset="-122"/>
                <a:cs typeface="+mn-cs"/>
                <a:sym typeface="Helvetica" panose="020B0604020202020204" pitchFamily="34" charset="0"/>
              </a:rPr>
              <a:t>:  </a:t>
            </a:r>
            <a:r>
              <a:rPr kumimoji="0" lang="zh-CN" altLang="en-US" sz="2400" b="1" i="0" u="none" strike="noStrike" kern="1200" cap="none" spc="0" normalizeH="0" baseline="0" noProof="0" dirty="0">
                <a:ln>
                  <a:noFill/>
                </a:ln>
                <a:solidFill>
                  <a:schemeClr val="dk1"/>
                </a:solidFill>
                <a:effectLst/>
                <a:uLnTx/>
                <a:uFillTx/>
                <a:latin typeface="微软雅黑" panose="020B0503020204020204" charset="-122"/>
                <a:ea typeface="微软雅黑" panose="020B0503020204020204" charset="-122"/>
                <a:cs typeface="+mn-cs"/>
                <a:sym typeface="Helvetica" panose="020B0604020202020204" pitchFamily="34" charset="0"/>
              </a:rPr>
              <a:t>禁缠足、鸦片；满汉通婚</a:t>
            </a:r>
            <a:endParaRPr kumimoji="0" lang="zh-CN" altLang="zh-CN" sz="2400" b="1" i="0" u="none" strike="noStrike" kern="1200" cap="none" spc="0" normalizeH="0" baseline="0" noProof="0" dirty="0">
              <a:ln>
                <a:noFill/>
              </a:ln>
              <a:solidFill>
                <a:schemeClr val="dk1"/>
              </a:solidFill>
              <a:effectLst/>
              <a:uLnTx/>
              <a:uFillTx/>
              <a:latin typeface="微软雅黑" panose="020B0503020204020204" charset="-122"/>
              <a:ea typeface="微软雅黑" panose="020B0503020204020204" charset="-122"/>
              <a:cs typeface="+mn-cs"/>
              <a:sym typeface="Helvetica" panose="020B0604020202020204" pitchFamily="34" charset="0"/>
            </a:endParaRPr>
          </a:p>
        </p:txBody>
      </p:sp>
      <p:sp>
        <p:nvSpPr>
          <p:cNvPr id="53267" name="文本框 53266"/>
          <p:cNvSpPr txBox="1"/>
          <p:nvPr/>
        </p:nvSpPr>
        <p:spPr>
          <a:xfrm>
            <a:off x="1818404" y="225046"/>
            <a:ext cx="8782230" cy="645160"/>
          </a:xfrm>
          <a:prstGeom prst="rect">
            <a:avLst/>
          </a:prstGeom>
          <a:noFill/>
          <a:ln w="28575" cap="flat" cmpd="sng">
            <a:noFill/>
            <a:prstDash val="solid"/>
            <a:round/>
            <a:headEnd type="none" w="med" len="med"/>
            <a:tailEnd type="none" w="med" len="med"/>
          </a:ln>
        </p:spPr>
        <p:txBody>
          <a:bodyPr>
            <a:spAutoFit/>
          </a:bodyPr>
          <a:lstStyle/>
          <a:p>
            <a:pPr marR="0" algn="ctr" defTabSz="914400" eaLnBrk="1" fontAlgn="auto" hangingPunct="1">
              <a:spcBef>
                <a:spcPct val="50000"/>
              </a:spcBef>
              <a:buClrTx/>
              <a:buSzTx/>
              <a:buFontTx/>
              <a:defRPr/>
            </a:pPr>
            <a:r>
              <a:rPr kumimoji="0" lang="zh-CN" altLang="en-US" sz="3600" b="1" kern="1200" cap="none" spc="0" normalizeH="0" baseline="0" noProof="1">
                <a:solidFill>
                  <a:srgbClr val="00B050"/>
                </a:solidFill>
                <a:latin typeface="楷体" panose="02010609060101010101" pitchFamily="49" charset="-122"/>
                <a:ea typeface="楷体" panose="02010609060101010101" pitchFamily="49" charset="-122"/>
                <a:cs typeface="+mn-cs"/>
                <a:sym typeface="Helvetica" panose="020B0604020202020204" pitchFamily="34" charset="0"/>
              </a:rPr>
              <a:t>清末新政的具体内容   </a:t>
            </a:r>
            <a:endParaRPr kumimoji="0" lang="zh-CN" altLang="en-US" sz="3600" b="1" kern="1200" cap="none" spc="0" normalizeH="0" baseline="0" noProof="1">
              <a:solidFill>
                <a:srgbClr val="00B050"/>
              </a:solidFill>
              <a:latin typeface="楷体" panose="02010609060101010101" pitchFamily="49" charset="-122"/>
              <a:ea typeface="楷体" panose="02010609060101010101" pitchFamily="49" charset="-122"/>
              <a:cs typeface="Helvetica" panose="020B0604020202020204" pitchFamily="34" charset="0"/>
              <a:sym typeface="Helvetica" panose="020B0604020202020204" pitchFamily="34" charset="0"/>
            </a:endParaRPr>
          </a:p>
        </p:txBody>
      </p:sp>
    </p:spTree>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arn(inVertical)">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8" fill="hold" grpId="0" nodeType="clickEffect">
                                  <p:stCondLst>
                                    <p:cond delay="0"/>
                                  </p:stCondLst>
                                  <p:childTnLst>
                                    <p:set>
                                      <p:cBhvr>
                                        <p:cTn id="11" dur="1" fill="hold">
                                          <p:stCondLst>
                                            <p:cond delay="0"/>
                                          </p:stCondLst>
                                        </p:cTn>
                                        <p:tgtEl>
                                          <p:spTgt spid="53267"/>
                                        </p:tgtEl>
                                        <p:attrNameLst>
                                          <p:attrName>style.visibility</p:attrName>
                                        </p:attrNameLst>
                                      </p:cBhvr>
                                      <p:to>
                                        <p:strVal val="visible"/>
                                      </p:to>
                                    </p:set>
                                    <p:anim calcmode="lin" valueType="num">
                                      <p:cBhvr>
                                        <p:cTn id="12" dur="500" fill="hold"/>
                                        <p:tgtEl>
                                          <p:spTgt spid="53267"/>
                                        </p:tgtEl>
                                        <p:attrNameLst>
                                          <p:attrName>ppt_x</p:attrName>
                                        </p:attrNameLst>
                                      </p:cBhvr>
                                      <p:tavLst>
                                        <p:tav tm="0">
                                          <p:val>
                                            <p:strVal val="0-#ppt_w/2"/>
                                          </p:val>
                                        </p:tav>
                                        <p:tav tm="100000">
                                          <p:val>
                                            <p:strVal val="#ppt_x"/>
                                          </p:val>
                                        </p:tav>
                                      </p:tavLst>
                                    </p:anim>
                                    <p:anim calcmode="lin" valueType="num">
                                      <p:cBhvr>
                                        <p:cTn id="13" dur="500" fill="hold"/>
                                        <p:tgtEl>
                                          <p:spTgt spid="5326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bldLvl="0" animBg="1"/>
      <p:bldP spid="53267" grpId="0" bldLvl="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229870" y="166370"/>
            <a:ext cx="11898630" cy="6123940"/>
          </a:xfrm>
          <a:prstGeom prst="rect">
            <a:avLst/>
          </a:prstGeom>
          <a:noFill/>
        </p:spPr>
        <p:txBody>
          <a:bodyPr wrap="square" rtlCol="0" anchor="t">
            <a:spAutoFit/>
          </a:bodyPr>
          <a:p>
            <a:r>
              <a:rPr lang="en-US" altLang="zh-CN" sz="2800"/>
              <a:t>     </a:t>
            </a:r>
            <a:r>
              <a:rPr lang="zh-CN" altLang="en-US" sz="2800"/>
              <a:t>预备立宪：清政府于1908年8月宣布预备立宪以9年为限，同时颁布《钦定宪法大纲》23条，其中关于“君上大权”的14条</a:t>
            </a:r>
            <a:endParaRPr lang="zh-CN" altLang="en-US" sz="2800"/>
          </a:p>
          <a:p>
            <a:r>
              <a:rPr lang="zh-CN" altLang="en-US" sz="2800"/>
              <a:t>     1909年3月下诏重申预备立宪，命各省当年内成立谘议局。12月，16省谘议局代表组成国会请愿同志会，在1910年又3次请愿要求速开国会。10月，资政院在北京成立，亦要求1911年召开国会。清政府不得已将预备立宪期9年改为5年，定于1913年召开国会，1911年先成立内阁。1911年5月，清政府裁撤军机处等机构，公布所订内阁官制，组成新内阁，由庆亲王奕劻任总理大臣。在13名国务大臣中，汉族官僚4名，蒙古旗人1名，满族8名，其中皇族又占5人，被讥为皇族内阁。</a:t>
            </a:r>
            <a:endParaRPr lang="zh-CN" altLang="en-US" sz="2800"/>
          </a:p>
          <a:p>
            <a:r>
              <a:rPr lang="zh-CN" altLang="en-US" sz="2800"/>
              <a:t>     清末钦定宪法大纲最突出的特点就是皇帝专权，人民无权，以维护封建专制主义为根本目的，它一方面激起了人民的激愤，同时也让立宪派大失所望。《宪法重大信条十九条》则是在武昌起义的沉重打击下，清政府为了渡过危机而临时炮制的“宪法”。没有实质意义，并成为清朝政府预备立宪最后走向破产的记录。</a:t>
            </a:r>
            <a:endParaRPr lang="zh-CN" altLang="en-US" sz="280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8434" name="矩形 6"/>
          <p:cNvSpPr/>
          <p:nvPr/>
        </p:nvSpPr>
        <p:spPr>
          <a:xfrm>
            <a:off x="809625" y="252095"/>
            <a:ext cx="10808335" cy="6015990"/>
          </a:xfrm>
          <a:prstGeom prst="rect">
            <a:avLst/>
          </a:prstGeom>
          <a:noFill/>
          <a:ln w="38100" cap="flat" cmpd="sng">
            <a:noFill/>
            <a:prstDash val="solid"/>
            <a:miter/>
            <a:headEnd type="none" w="med" len="med"/>
            <a:tailEnd type="none" w="med" len="med"/>
          </a:ln>
        </p:spPr>
        <p:txBody>
          <a:bodyPr wrap="square">
            <a:spAutoFit/>
          </a:bodyPr>
          <a:p>
            <a:pPr eaLnBrk="1" hangingPunct="1">
              <a:lnSpc>
                <a:spcPct val="125000"/>
              </a:lnSpc>
            </a:pPr>
            <a:r>
              <a:rPr lang="zh-CN" altLang="en-US" sz="2800" b="1" dirty="0">
                <a:latin typeface="Arial" panose="020B0604020202020204" pitchFamily="34" charset="0"/>
              </a:rPr>
              <a:t>一、大清皇帝统治大清帝国，万世一系，永永尊戴。</a:t>
            </a:r>
            <a:endParaRPr lang="zh-CN" altLang="en-US" sz="2800" b="1" dirty="0">
              <a:latin typeface="Arial" panose="020B0604020202020204" pitchFamily="34" charset="0"/>
            </a:endParaRPr>
          </a:p>
          <a:p>
            <a:pPr eaLnBrk="1" hangingPunct="1">
              <a:lnSpc>
                <a:spcPct val="125000"/>
              </a:lnSpc>
            </a:pPr>
            <a:r>
              <a:rPr lang="zh-CN" altLang="en-US" sz="2800" b="1" dirty="0">
                <a:latin typeface="Arial" panose="020B0604020202020204" pitchFamily="34" charset="0"/>
              </a:rPr>
              <a:t>二、君上神圣尊严，不可侵犯。</a:t>
            </a:r>
            <a:endParaRPr lang="zh-CN" altLang="en-US" sz="2800" b="1" dirty="0">
              <a:latin typeface="Arial" panose="020B0604020202020204" pitchFamily="34" charset="0"/>
            </a:endParaRPr>
          </a:p>
          <a:p>
            <a:pPr eaLnBrk="1" hangingPunct="1">
              <a:lnSpc>
                <a:spcPct val="125000"/>
              </a:lnSpc>
            </a:pPr>
            <a:r>
              <a:rPr lang="zh-CN" altLang="en-US" sz="2800" b="1" dirty="0">
                <a:latin typeface="Arial" panose="020B0604020202020204" pitchFamily="34" charset="0"/>
              </a:rPr>
              <a:t>三、钦定颁行法律及发交议案之权。凡法律虽经议院议决，而</a:t>
            </a:r>
            <a:r>
              <a:rPr lang="zh-CN" altLang="en-US" sz="2800" b="1" dirty="0">
                <a:solidFill>
                  <a:srgbClr val="FF0000"/>
                </a:solidFill>
                <a:latin typeface="微软雅黑" panose="020B0503020204020204" charset="-122"/>
                <a:ea typeface="微软雅黑" panose="020B0503020204020204" charset="-122"/>
              </a:rPr>
              <a:t>未奉诏命批准颁布者，不能见诸施行。</a:t>
            </a:r>
            <a:endParaRPr lang="zh-CN" altLang="en-US" sz="2800" b="1" dirty="0">
              <a:solidFill>
                <a:srgbClr val="FF0000"/>
              </a:solidFill>
              <a:latin typeface="微软雅黑" panose="020B0503020204020204" charset="-122"/>
              <a:ea typeface="微软雅黑" panose="020B0503020204020204" charset="-122"/>
            </a:endParaRPr>
          </a:p>
          <a:p>
            <a:pPr eaLnBrk="1" hangingPunct="1">
              <a:lnSpc>
                <a:spcPct val="125000"/>
              </a:lnSpc>
            </a:pPr>
            <a:r>
              <a:rPr lang="zh-CN" altLang="en-US" sz="2800" b="1" dirty="0">
                <a:latin typeface="Arial" panose="020B0604020202020204" pitchFamily="34" charset="0"/>
              </a:rPr>
              <a:t>五、设官制禄及黜陟百司之权。用人之权，操之君上，而大臣辅弼之，</a:t>
            </a:r>
            <a:r>
              <a:rPr lang="zh-CN" altLang="en-US" sz="2800" b="1" dirty="0">
                <a:solidFill>
                  <a:srgbClr val="FF0000"/>
                </a:solidFill>
                <a:latin typeface="微软雅黑" panose="020B0503020204020204" charset="-122"/>
                <a:ea typeface="微软雅黑" panose="020B0503020204020204" charset="-122"/>
              </a:rPr>
              <a:t>议院不得干预。</a:t>
            </a:r>
            <a:endParaRPr lang="zh-CN" altLang="en-US" sz="2800" b="1" dirty="0">
              <a:solidFill>
                <a:srgbClr val="FF0000"/>
              </a:solidFill>
              <a:latin typeface="微软雅黑" panose="020B0503020204020204" charset="-122"/>
              <a:ea typeface="微软雅黑" panose="020B0503020204020204" charset="-122"/>
            </a:endParaRPr>
          </a:p>
          <a:p>
            <a:pPr eaLnBrk="1" hangingPunct="1">
              <a:lnSpc>
                <a:spcPct val="125000"/>
              </a:lnSpc>
            </a:pPr>
            <a:r>
              <a:rPr lang="zh-CN" altLang="en-US" sz="2800" b="1" dirty="0">
                <a:latin typeface="Arial" panose="020B0604020202020204" pitchFamily="34" charset="0"/>
              </a:rPr>
              <a:t>六、统率陆海军及编定军制之权</a:t>
            </a:r>
            <a:r>
              <a:rPr lang="en-US" altLang="zh-CN" sz="2800" b="1" dirty="0">
                <a:latin typeface="Arial" panose="020B0604020202020204" pitchFamily="34" charset="0"/>
              </a:rPr>
              <a:t>···</a:t>
            </a:r>
            <a:r>
              <a:rPr lang="zh-CN" altLang="en-US" sz="2800" b="1" dirty="0">
                <a:solidFill>
                  <a:srgbClr val="FF0000"/>
                </a:solidFill>
                <a:latin typeface="微软雅黑" panose="020B0503020204020204" charset="-122"/>
                <a:ea typeface="微软雅黑" panose="020B0503020204020204" charset="-122"/>
              </a:rPr>
              <a:t>皆非议院所得干预</a:t>
            </a:r>
            <a:r>
              <a:rPr lang="zh-CN" altLang="en-US" sz="2800" b="1" dirty="0">
                <a:latin typeface="华文琥珀" panose="02010800040101010101" pitchFamily="2" charset="-122"/>
                <a:ea typeface="华文琥珀" panose="02010800040101010101" pitchFamily="2" charset="-122"/>
              </a:rPr>
              <a:t>。</a:t>
            </a:r>
            <a:endParaRPr lang="zh-CN" altLang="en-US" sz="2800" b="1" dirty="0">
              <a:latin typeface="华文琥珀" panose="02010800040101010101" pitchFamily="2" charset="-122"/>
              <a:ea typeface="华文琥珀" panose="02010800040101010101" pitchFamily="2" charset="-122"/>
            </a:endParaRPr>
          </a:p>
          <a:p>
            <a:pPr eaLnBrk="1" hangingPunct="1">
              <a:lnSpc>
                <a:spcPct val="125000"/>
              </a:lnSpc>
            </a:pPr>
            <a:r>
              <a:rPr lang="zh-CN" altLang="en-US" sz="2800" b="1" dirty="0">
                <a:latin typeface="Arial" panose="020B0604020202020204" pitchFamily="34" charset="0"/>
              </a:rPr>
              <a:t>七、宣战、讲和、订立条约及派遣臣与认受使臣之权。国交之事，由君上亲裁，</a:t>
            </a:r>
            <a:r>
              <a:rPr lang="zh-CN" altLang="en-US" sz="2800" b="1" dirty="0">
                <a:solidFill>
                  <a:srgbClr val="FF0000"/>
                </a:solidFill>
                <a:latin typeface="微软雅黑" panose="020B0503020204020204" charset="-122"/>
                <a:ea typeface="微软雅黑" panose="020B0503020204020204" charset="-122"/>
              </a:rPr>
              <a:t>不付议院议决。</a:t>
            </a:r>
            <a:endParaRPr lang="zh-CN" altLang="en-US" sz="2800" b="1" dirty="0">
              <a:solidFill>
                <a:srgbClr val="FF0000"/>
              </a:solidFill>
              <a:latin typeface="微软雅黑" panose="020B0503020204020204" charset="-122"/>
              <a:ea typeface="微软雅黑" panose="020B0503020204020204" charset="-122"/>
            </a:endParaRPr>
          </a:p>
          <a:p>
            <a:pPr eaLnBrk="1" hangingPunct="1">
              <a:lnSpc>
                <a:spcPct val="125000"/>
              </a:lnSpc>
            </a:pPr>
            <a:r>
              <a:rPr lang="zh-CN" altLang="en-US" sz="2800" b="1" dirty="0">
                <a:latin typeface="Arial" panose="020B0604020202020204" pitchFamily="34" charset="0"/>
              </a:rPr>
              <a:t>八、皇室经费，应由君上制定常额，自国库提支，</a:t>
            </a:r>
            <a:r>
              <a:rPr lang="zh-CN" altLang="en-US" sz="2800" b="1" dirty="0">
                <a:solidFill>
                  <a:srgbClr val="FF0000"/>
                </a:solidFill>
                <a:latin typeface="微软雅黑" panose="020B0503020204020204" charset="-122"/>
                <a:ea typeface="微软雅黑" panose="020B0503020204020204" charset="-122"/>
              </a:rPr>
              <a:t>议院不得置议。</a:t>
            </a:r>
            <a:endParaRPr lang="zh-CN" altLang="en-US" sz="2800" b="1" dirty="0">
              <a:solidFill>
                <a:srgbClr val="FF0000"/>
              </a:solidFill>
              <a:latin typeface="微软雅黑" panose="020B0503020204020204" charset="-122"/>
              <a:ea typeface="微软雅黑" panose="020B0503020204020204" charset="-122"/>
            </a:endParaRPr>
          </a:p>
          <a:p>
            <a:pPr algn="r" eaLnBrk="1" hangingPunct="1">
              <a:lnSpc>
                <a:spcPct val="125000"/>
              </a:lnSpc>
            </a:pPr>
            <a:r>
              <a:rPr lang="zh-CN" altLang="en-US" sz="2800" b="1" dirty="0">
                <a:latin typeface="Arial" panose="020B0604020202020204" pitchFamily="34" charset="0"/>
              </a:rPr>
              <a:t> </a:t>
            </a:r>
            <a:r>
              <a:rPr lang="en-US" altLang="zh-CN" sz="2800" b="1" dirty="0">
                <a:latin typeface="楷体" panose="02010609060101010101" pitchFamily="49" charset="-122"/>
                <a:ea typeface="楷体" panose="02010609060101010101" pitchFamily="49" charset="-122"/>
              </a:rPr>
              <a:t>——《</a:t>
            </a:r>
            <a:r>
              <a:rPr lang="zh-CN" altLang="en-US" sz="2800" b="1" dirty="0">
                <a:latin typeface="楷体" panose="02010609060101010101" pitchFamily="49" charset="-122"/>
                <a:ea typeface="楷体" panose="02010609060101010101" pitchFamily="49" charset="-122"/>
              </a:rPr>
              <a:t>钦定</a:t>
            </a:r>
            <a:r>
              <a:rPr lang="zh-CN" altLang="en-US" sz="2800" b="1" dirty="0">
                <a:solidFill>
                  <a:srgbClr val="FF0000"/>
                </a:solidFill>
                <a:latin typeface="楷体" panose="02010609060101010101" pitchFamily="49" charset="-122"/>
                <a:ea typeface="楷体" panose="02010609060101010101" pitchFamily="49" charset="-122"/>
              </a:rPr>
              <a:t>宪法</a:t>
            </a:r>
            <a:r>
              <a:rPr lang="zh-CN" altLang="en-US" sz="2800" b="1" dirty="0">
                <a:latin typeface="楷体" panose="02010609060101010101" pitchFamily="49" charset="-122"/>
                <a:ea typeface="楷体" panose="02010609060101010101" pitchFamily="49" charset="-122"/>
              </a:rPr>
              <a:t>大纲</a:t>
            </a:r>
            <a:r>
              <a:rPr lang="en-US" altLang="zh-CN" sz="2800" b="1" dirty="0">
                <a:latin typeface="楷体" panose="02010609060101010101" pitchFamily="49" charset="-122"/>
                <a:ea typeface="楷体" panose="02010609060101010101" pitchFamily="49" charset="-122"/>
              </a:rPr>
              <a:t>》</a:t>
            </a:r>
            <a:r>
              <a:rPr lang="zh-CN" altLang="en-US" sz="2800" b="1" dirty="0">
                <a:latin typeface="楷体" panose="02010609060101010101" pitchFamily="49" charset="-122"/>
                <a:ea typeface="楷体" panose="02010609060101010101" pitchFamily="49" charset="-122"/>
              </a:rPr>
              <a:t>（</a:t>
            </a:r>
            <a:r>
              <a:rPr lang="en-US" altLang="zh-CN" sz="2800" b="1" dirty="0">
                <a:latin typeface="楷体" panose="02010609060101010101" pitchFamily="49" charset="-122"/>
                <a:ea typeface="楷体" panose="02010609060101010101" pitchFamily="49" charset="-122"/>
              </a:rPr>
              <a:t>1908</a:t>
            </a:r>
            <a:r>
              <a:rPr lang="zh-CN" altLang="en-US" sz="2800" b="1" dirty="0">
                <a:latin typeface="楷体" panose="02010609060101010101" pitchFamily="49" charset="-122"/>
                <a:ea typeface="楷体" panose="02010609060101010101" pitchFamily="49" charset="-122"/>
              </a:rPr>
              <a:t>）</a:t>
            </a:r>
            <a:endParaRPr lang="zh-CN" altLang="en-US" sz="2800" b="1" dirty="0">
              <a:latin typeface="楷体" panose="02010609060101010101" pitchFamily="49" charset="-122"/>
              <a:ea typeface="楷体" panose="02010609060101010101" pitchFamily="49" charset="-122"/>
            </a:endParaRPr>
          </a:p>
        </p:txBody>
      </p:sp>
      <p:sp>
        <p:nvSpPr>
          <p:cNvPr id="2" name="文本框 1"/>
          <p:cNvSpPr txBox="1"/>
          <p:nvPr/>
        </p:nvSpPr>
        <p:spPr>
          <a:xfrm>
            <a:off x="1300600" y="5990243"/>
            <a:ext cx="6390934" cy="688340"/>
          </a:xfrm>
          <a:prstGeom prst="rect">
            <a:avLst/>
          </a:prstGeom>
          <a:noFill/>
          <a:ln w="9525">
            <a:noFill/>
          </a:ln>
        </p:spPr>
        <p:txBody>
          <a:bodyPr>
            <a:spAutoFit/>
          </a:bodyPr>
          <a:p>
            <a:r>
              <a:rPr lang="zh-CN" altLang="en-US" sz="3875" b="1" dirty="0">
                <a:latin typeface="黑体" panose="02010609060101010101" pitchFamily="2" charset="-122"/>
                <a:ea typeface="黑体" panose="02010609060101010101" pitchFamily="2" charset="-122"/>
              </a:rPr>
              <a:t>如何看待这部宪法？</a:t>
            </a:r>
            <a:endParaRPr lang="zh-CN" altLang="en-US" sz="3875" b="1" dirty="0">
              <a:latin typeface="黑体" panose="02010609060101010101" pitchFamily="2" charset="-122"/>
              <a:ea typeface="黑体" panose="02010609060101010101" pitchFamily="2" charset="-122"/>
            </a:endParaRPr>
          </a:p>
        </p:txBody>
      </p:sp>
    </p:spTree>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aphicFrame>
        <p:nvGraphicFramePr>
          <p:cNvPr id="25660" name="Group 60"/>
          <p:cNvGraphicFramePr>
            <a:graphicFrameLocks noGrp="1"/>
          </p:cNvGraphicFramePr>
          <p:nvPr>
            <p:ph idx="1"/>
            <p:custDataLst>
              <p:tags r:id="rId1"/>
            </p:custDataLst>
          </p:nvPr>
        </p:nvGraphicFramePr>
        <p:xfrm>
          <a:off x="2970530" y="120015"/>
          <a:ext cx="8917305" cy="7003415"/>
        </p:xfrm>
        <a:graphic>
          <a:graphicData uri="http://schemas.openxmlformats.org/drawingml/2006/table">
            <a:tbl>
              <a:tblPr/>
              <a:tblGrid>
                <a:gridCol w="3689350"/>
                <a:gridCol w="5227955"/>
              </a:tblGrid>
              <a:tr h="492760">
                <a:tc>
                  <a:txBody>
                    <a:bodyPr/>
                    <a:lstStyle/>
                    <a:p>
                      <a:pPr marL="0" marR="0" lvl="0" indent="0" algn="l" defTabSz="914400" rtl="0" eaLnBrk="1" fontAlgn="base" latinLnBrk="0" hangingPunct="1">
                        <a:lnSpc>
                          <a:spcPct val="100000"/>
                        </a:lnSpc>
                        <a:spcBef>
                          <a:spcPct val="20000"/>
                        </a:spcBef>
                        <a:spcAft>
                          <a:spcPct val="0"/>
                        </a:spcAft>
                        <a:buClrTx/>
                        <a:buSzTx/>
                        <a:buFontTx/>
                        <a:buNone/>
                      </a:pPr>
                      <a:r>
                        <a:rPr kumimoji="0" lang="zh-CN" altLang="en-US" sz="3200" b="1" i="0" u="none" strike="noStrike" cap="none" normalizeH="0" baseline="0" dirty="0">
                          <a:ln>
                            <a:noFill/>
                          </a:ln>
                          <a:solidFill>
                            <a:schemeClr val="tx1"/>
                          </a:solidFill>
                          <a:effectLst/>
                          <a:latin typeface="楷体" panose="02010609060101010101" pitchFamily="49" charset="-122"/>
                          <a:ea typeface="楷体" panose="02010609060101010101" pitchFamily="49" charset="-122"/>
                        </a:rPr>
                        <a:t>内阁总理大臣 </a:t>
                      </a:r>
                      <a:endParaRPr kumimoji="0" lang="zh-CN" altLang="en-US" sz="3200" b="1" i="0" u="none" strike="noStrike" cap="none" normalizeH="0" baseline="0" dirty="0">
                        <a:ln>
                          <a:noFill/>
                        </a:ln>
                        <a:solidFill>
                          <a:schemeClr val="tx1"/>
                        </a:solidFill>
                        <a:effectLst/>
                        <a:latin typeface="楷体" panose="02010609060101010101" pitchFamily="49" charset="-122"/>
                        <a:ea typeface="楷体" panose="02010609060101010101" pitchFamily="49" charset="-122"/>
                      </a:endParaRPr>
                    </a:p>
                  </a:txBody>
                  <a:tcPr marL="91423" marR="91423" marT="45717" marB="45717"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pPr>
                      <a:r>
                        <a:rPr kumimoji="0" lang="zh-CN" altLang="en-US" sz="3200" b="1" i="0" u="none" strike="noStrike" cap="none" normalizeH="0" baseline="0">
                          <a:ln>
                            <a:noFill/>
                          </a:ln>
                          <a:solidFill>
                            <a:schemeClr val="tx1"/>
                          </a:solidFill>
                          <a:effectLst/>
                          <a:latin typeface="楷体" panose="02010609060101010101" pitchFamily="49" charset="-122"/>
                          <a:ea typeface="楷体" panose="02010609060101010101" pitchFamily="49" charset="-122"/>
                        </a:rPr>
                        <a:t>奕劻（庆亲王，宗室） </a:t>
                      </a:r>
                      <a:endParaRPr kumimoji="0" lang="zh-CN" altLang="en-US" sz="3200" b="1" i="0" u="none" strike="noStrike" cap="none" normalizeH="0" baseline="0">
                        <a:ln>
                          <a:noFill/>
                        </a:ln>
                        <a:solidFill>
                          <a:schemeClr val="tx1"/>
                        </a:solidFill>
                        <a:effectLst/>
                        <a:latin typeface="楷体" panose="02010609060101010101" pitchFamily="49" charset="-122"/>
                        <a:ea typeface="楷体" panose="02010609060101010101" pitchFamily="49" charset="-122"/>
                      </a:endParaRPr>
                    </a:p>
                  </a:txBody>
                  <a:tcPr marL="91423" marR="91423" marT="45717" marB="45717"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59435">
                <a:tc>
                  <a:txBody>
                    <a:bodyPr/>
                    <a:lstStyle/>
                    <a:p>
                      <a:pPr marL="0" marR="0" lvl="0" indent="0" algn="l" defTabSz="914400" rtl="0" eaLnBrk="1" fontAlgn="base" latinLnBrk="0" hangingPunct="1">
                        <a:lnSpc>
                          <a:spcPct val="100000"/>
                        </a:lnSpc>
                        <a:spcBef>
                          <a:spcPct val="20000"/>
                        </a:spcBef>
                        <a:spcAft>
                          <a:spcPct val="0"/>
                        </a:spcAft>
                        <a:buClrTx/>
                        <a:buSzTx/>
                        <a:buFontTx/>
                        <a:buNone/>
                      </a:pPr>
                      <a:r>
                        <a:rPr kumimoji="0" lang="zh-CN" altLang="en-US" sz="3200" b="1" i="0" u="none" strike="noStrike" cap="none" normalizeH="0" baseline="0" dirty="0">
                          <a:ln>
                            <a:noFill/>
                          </a:ln>
                          <a:solidFill>
                            <a:schemeClr val="tx1"/>
                          </a:solidFill>
                          <a:effectLst/>
                          <a:latin typeface="楷体" panose="02010609060101010101" pitchFamily="49" charset="-122"/>
                          <a:ea typeface="楷体" panose="02010609060101010101" pitchFamily="49" charset="-122"/>
                        </a:rPr>
                        <a:t>内阁协理大臣 </a:t>
                      </a:r>
                      <a:endParaRPr kumimoji="0" lang="zh-CN" altLang="en-US" sz="3200" b="1" i="0" u="none" strike="noStrike" cap="none" normalizeH="0" baseline="0" dirty="0">
                        <a:ln>
                          <a:noFill/>
                        </a:ln>
                        <a:solidFill>
                          <a:schemeClr val="tx1"/>
                        </a:solidFill>
                        <a:effectLst/>
                        <a:latin typeface="楷体" panose="02010609060101010101" pitchFamily="49" charset="-122"/>
                        <a:ea typeface="楷体" panose="02010609060101010101" pitchFamily="49" charset="-122"/>
                      </a:endParaRPr>
                    </a:p>
                  </a:txBody>
                  <a:tcPr marL="91423" marR="91423" marT="45717" marB="45717"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pPr>
                      <a:r>
                        <a:rPr kumimoji="0" lang="zh-CN" altLang="en-US" sz="3200" b="1" i="0" u="none" strike="noStrike" cap="none" normalizeH="0" baseline="0" dirty="0">
                          <a:ln>
                            <a:noFill/>
                          </a:ln>
                          <a:solidFill>
                            <a:schemeClr val="tx1"/>
                          </a:solidFill>
                          <a:effectLst/>
                          <a:latin typeface="楷体" panose="02010609060101010101" pitchFamily="49" charset="-122"/>
                          <a:ea typeface="楷体" panose="02010609060101010101" pitchFamily="49" charset="-122"/>
                        </a:rPr>
                        <a:t>那桐（满） 徐世昌（汉） </a:t>
                      </a:r>
                      <a:endParaRPr kumimoji="0" lang="zh-CN" altLang="en-US" sz="3200" b="1" i="0" u="none" strike="noStrike" cap="none" normalizeH="0" baseline="0" dirty="0">
                        <a:ln>
                          <a:noFill/>
                        </a:ln>
                        <a:solidFill>
                          <a:schemeClr val="tx1"/>
                        </a:solidFill>
                        <a:effectLst/>
                        <a:latin typeface="楷体" panose="02010609060101010101" pitchFamily="49" charset="-122"/>
                        <a:ea typeface="楷体" panose="02010609060101010101" pitchFamily="49" charset="-122"/>
                      </a:endParaRPr>
                    </a:p>
                  </a:txBody>
                  <a:tcPr marL="91423" marR="91423" marT="45717" marB="45717"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10540">
                <a:tc>
                  <a:txBody>
                    <a:bodyPr/>
                    <a:lstStyle/>
                    <a:p>
                      <a:pPr marL="0" marR="0" lvl="0" indent="0" algn="l" defTabSz="914400" rtl="0" eaLnBrk="1" fontAlgn="base" latinLnBrk="0" hangingPunct="1">
                        <a:lnSpc>
                          <a:spcPct val="100000"/>
                        </a:lnSpc>
                        <a:spcBef>
                          <a:spcPct val="20000"/>
                        </a:spcBef>
                        <a:spcAft>
                          <a:spcPct val="0"/>
                        </a:spcAft>
                        <a:buClrTx/>
                        <a:buSzTx/>
                        <a:buFontTx/>
                        <a:buNone/>
                      </a:pPr>
                      <a:r>
                        <a:rPr kumimoji="0" lang="zh-CN" altLang="en-US" sz="3200" b="1" i="0" u="none" strike="noStrike" cap="none" normalizeH="0" baseline="0" dirty="0">
                          <a:ln>
                            <a:noFill/>
                          </a:ln>
                          <a:solidFill>
                            <a:schemeClr val="tx1"/>
                          </a:solidFill>
                          <a:effectLst/>
                          <a:latin typeface="楷体" panose="02010609060101010101" pitchFamily="49" charset="-122"/>
                          <a:ea typeface="楷体" panose="02010609060101010101" pitchFamily="49" charset="-122"/>
                        </a:rPr>
                        <a:t>民政部大臣 </a:t>
                      </a:r>
                      <a:endParaRPr kumimoji="0" lang="zh-CN" altLang="en-US" sz="3200" b="1" i="0" u="none" strike="noStrike" cap="none" normalizeH="0" baseline="0" dirty="0">
                        <a:ln>
                          <a:noFill/>
                        </a:ln>
                        <a:solidFill>
                          <a:schemeClr val="tx1"/>
                        </a:solidFill>
                        <a:effectLst/>
                        <a:latin typeface="楷体" panose="02010609060101010101" pitchFamily="49" charset="-122"/>
                        <a:ea typeface="楷体" panose="02010609060101010101" pitchFamily="49" charset="-122"/>
                      </a:endParaRPr>
                    </a:p>
                  </a:txBody>
                  <a:tcPr marL="91423" marR="91423" marT="45717" marB="45717"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pPr>
                      <a:r>
                        <a:rPr kumimoji="0" lang="zh-CN" altLang="en-US" sz="3200" b="1" i="0" u="none" strike="noStrike" cap="none" normalizeH="0" baseline="0" dirty="0">
                          <a:ln>
                            <a:noFill/>
                          </a:ln>
                          <a:solidFill>
                            <a:schemeClr val="tx1"/>
                          </a:solidFill>
                          <a:effectLst/>
                          <a:latin typeface="楷体" panose="02010609060101010101" pitchFamily="49" charset="-122"/>
                          <a:ea typeface="楷体" panose="02010609060101010101" pitchFamily="49" charset="-122"/>
                        </a:rPr>
                        <a:t>善耆（肃亲王，宗室） </a:t>
                      </a:r>
                      <a:endParaRPr kumimoji="0" lang="zh-CN" altLang="en-US" sz="3200" b="1" i="0" u="none" strike="noStrike" cap="none" normalizeH="0" baseline="0" dirty="0">
                        <a:ln>
                          <a:noFill/>
                        </a:ln>
                        <a:solidFill>
                          <a:schemeClr val="tx1"/>
                        </a:solidFill>
                        <a:effectLst/>
                        <a:latin typeface="楷体" panose="02010609060101010101" pitchFamily="49" charset="-122"/>
                        <a:ea typeface="楷体" panose="02010609060101010101" pitchFamily="49" charset="-122"/>
                      </a:endParaRPr>
                    </a:p>
                  </a:txBody>
                  <a:tcPr marL="91423" marR="91423" marT="45717" marB="45717"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79120">
                <a:tc>
                  <a:txBody>
                    <a:bodyPr/>
                    <a:lstStyle/>
                    <a:p>
                      <a:pPr marL="0" marR="0" lvl="0" indent="0" algn="l" defTabSz="914400" rtl="0" eaLnBrk="1" fontAlgn="base" latinLnBrk="0" hangingPunct="1">
                        <a:lnSpc>
                          <a:spcPct val="100000"/>
                        </a:lnSpc>
                        <a:spcBef>
                          <a:spcPct val="20000"/>
                        </a:spcBef>
                        <a:spcAft>
                          <a:spcPct val="0"/>
                        </a:spcAft>
                        <a:buClrTx/>
                        <a:buSzTx/>
                        <a:buFontTx/>
                        <a:buNone/>
                      </a:pPr>
                      <a:r>
                        <a:rPr kumimoji="0" lang="zh-CN" altLang="en-US" sz="3200" b="1" i="0" u="none" strike="noStrike" cap="none" normalizeH="0" baseline="0" dirty="0">
                          <a:ln>
                            <a:noFill/>
                          </a:ln>
                          <a:solidFill>
                            <a:schemeClr val="tx1"/>
                          </a:solidFill>
                          <a:effectLst/>
                          <a:latin typeface="楷体" panose="02010609060101010101" pitchFamily="49" charset="-122"/>
                          <a:ea typeface="楷体" panose="02010609060101010101" pitchFamily="49" charset="-122"/>
                        </a:rPr>
                        <a:t>海军部大臣 </a:t>
                      </a:r>
                      <a:endParaRPr kumimoji="0" lang="zh-CN" altLang="en-US" sz="3200" b="1" i="0" u="none" strike="noStrike" cap="none" normalizeH="0" baseline="0" dirty="0">
                        <a:ln>
                          <a:noFill/>
                        </a:ln>
                        <a:solidFill>
                          <a:schemeClr val="tx1"/>
                        </a:solidFill>
                        <a:effectLst/>
                        <a:latin typeface="楷体" panose="02010609060101010101" pitchFamily="49" charset="-122"/>
                        <a:ea typeface="楷体" panose="02010609060101010101" pitchFamily="49" charset="-122"/>
                      </a:endParaRPr>
                    </a:p>
                  </a:txBody>
                  <a:tcPr marL="91423" marR="91423" marT="45717" marB="45717"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pPr>
                      <a:r>
                        <a:rPr kumimoji="0" lang="zh-CN" altLang="en-US" sz="3200" b="1" i="0" u="none" strike="noStrike" cap="none" normalizeH="0" baseline="0" dirty="0">
                          <a:ln>
                            <a:noFill/>
                          </a:ln>
                          <a:solidFill>
                            <a:schemeClr val="tx1"/>
                          </a:solidFill>
                          <a:effectLst/>
                          <a:latin typeface="楷体" panose="02010609060101010101" pitchFamily="49" charset="-122"/>
                          <a:ea typeface="楷体" panose="02010609060101010101" pitchFamily="49" charset="-122"/>
                        </a:rPr>
                        <a:t>载洵（郡王，宗室） </a:t>
                      </a:r>
                      <a:endParaRPr kumimoji="0" lang="zh-CN" altLang="en-US" sz="3200" b="1" i="0" u="none" strike="noStrike" cap="none" normalizeH="0" baseline="0" dirty="0">
                        <a:ln>
                          <a:noFill/>
                        </a:ln>
                        <a:solidFill>
                          <a:schemeClr val="tx1"/>
                        </a:solidFill>
                        <a:effectLst/>
                        <a:latin typeface="楷体" panose="02010609060101010101" pitchFamily="49" charset="-122"/>
                        <a:ea typeface="楷体" panose="02010609060101010101" pitchFamily="49" charset="-122"/>
                      </a:endParaRPr>
                    </a:p>
                  </a:txBody>
                  <a:tcPr marL="91423" marR="91423" marT="45717" marB="45717"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21030">
                <a:tc>
                  <a:txBody>
                    <a:bodyPr/>
                    <a:lstStyle/>
                    <a:p>
                      <a:pPr marL="0" marR="0" lvl="0" indent="0" algn="l" defTabSz="914400" rtl="0" eaLnBrk="1" fontAlgn="base" latinLnBrk="0" hangingPunct="1">
                        <a:lnSpc>
                          <a:spcPct val="100000"/>
                        </a:lnSpc>
                        <a:spcBef>
                          <a:spcPct val="20000"/>
                        </a:spcBef>
                        <a:spcAft>
                          <a:spcPct val="0"/>
                        </a:spcAft>
                        <a:buClrTx/>
                        <a:buSzTx/>
                        <a:buFontTx/>
                        <a:buNone/>
                      </a:pPr>
                      <a:r>
                        <a:rPr kumimoji="0" lang="zh-CN" altLang="en-US" sz="3200" b="1" i="0" u="none" strike="noStrike" cap="none" normalizeH="0" baseline="0" dirty="0">
                          <a:ln>
                            <a:noFill/>
                          </a:ln>
                          <a:solidFill>
                            <a:schemeClr val="tx1"/>
                          </a:solidFill>
                          <a:effectLst/>
                          <a:latin typeface="楷体" panose="02010609060101010101" pitchFamily="49" charset="-122"/>
                          <a:ea typeface="楷体" panose="02010609060101010101" pitchFamily="49" charset="-122"/>
                        </a:rPr>
                        <a:t>农工商部大臣 </a:t>
                      </a:r>
                      <a:endParaRPr kumimoji="0" lang="zh-CN" altLang="en-US" sz="3200" b="1" i="0" u="none" strike="noStrike" cap="none" normalizeH="0" baseline="0" dirty="0">
                        <a:ln>
                          <a:noFill/>
                        </a:ln>
                        <a:solidFill>
                          <a:schemeClr val="tx1"/>
                        </a:solidFill>
                        <a:effectLst/>
                        <a:latin typeface="楷体" panose="02010609060101010101" pitchFamily="49" charset="-122"/>
                        <a:ea typeface="楷体" panose="02010609060101010101" pitchFamily="49" charset="-122"/>
                      </a:endParaRPr>
                    </a:p>
                  </a:txBody>
                  <a:tcPr marL="91423" marR="91423" marT="45717" marB="45717"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pPr>
                      <a:r>
                        <a:rPr kumimoji="0" lang="zh-CN" altLang="en-US" sz="3200" b="1" i="0" u="none" strike="noStrike" cap="none" normalizeH="0" baseline="0" dirty="0">
                          <a:ln>
                            <a:noFill/>
                          </a:ln>
                          <a:solidFill>
                            <a:schemeClr val="tx1"/>
                          </a:solidFill>
                          <a:effectLst/>
                          <a:latin typeface="楷体" panose="02010609060101010101" pitchFamily="49" charset="-122"/>
                          <a:ea typeface="楷体" panose="02010609060101010101" pitchFamily="49" charset="-122"/>
                        </a:rPr>
                        <a:t>溥伦（贝勒，宗室） </a:t>
                      </a:r>
                      <a:endParaRPr kumimoji="0" lang="zh-CN" altLang="en-US" sz="3200" b="1" i="0" u="none" strike="noStrike" cap="none" normalizeH="0" baseline="0" dirty="0">
                        <a:ln>
                          <a:noFill/>
                        </a:ln>
                        <a:solidFill>
                          <a:schemeClr val="tx1"/>
                        </a:solidFill>
                        <a:effectLst/>
                        <a:latin typeface="楷体" panose="02010609060101010101" pitchFamily="49" charset="-122"/>
                        <a:ea typeface="楷体" panose="02010609060101010101" pitchFamily="49" charset="-122"/>
                      </a:endParaRPr>
                    </a:p>
                  </a:txBody>
                  <a:tcPr marL="91423" marR="91423" marT="45717" marB="45717"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79120">
                <a:tc>
                  <a:txBody>
                    <a:bodyPr/>
                    <a:lstStyle/>
                    <a:p>
                      <a:pPr marL="0" marR="0" lvl="0" indent="0" algn="l" defTabSz="914400" rtl="0" eaLnBrk="1" fontAlgn="base" latinLnBrk="0" hangingPunct="1">
                        <a:lnSpc>
                          <a:spcPct val="100000"/>
                        </a:lnSpc>
                        <a:spcBef>
                          <a:spcPct val="20000"/>
                        </a:spcBef>
                        <a:spcAft>
                          <a:spcPct val="0"/>
                        </a:spcAft>
                        <a:buClrTx/>
                        <a:buSzTx/>
                        <a:buFontTx/>
                        <a:buNone/>
                      </a:pPr>
                      <a:r>
                        <a:rPr kumimoji="0" lang="zh-CN" altLang="en-US" sz="3200" b="1" i="0" u="none" strike="noStrike" cap="none" normalizeH="0" baseline="0">
                          <a:ln>
                            <a:noFill/>
                          </a:ln>
                          <a:solidFill>
                            <a:schemeClr val="tx1"/>
                          </a:solidFill>
                          <a:effectLst/>
                          <a:latin typeface="楷体" panose="02010609060101010101" pitchFamily="49" charset="-122"/>
                          <a:ea typeface="楷体" panose="02010609060101010101" pitchFamily="49" charset="-122"/>
                        </a:rPr>
                        <a:t>理藩部大臣 </a:t>
                      </a:r>
                      <a:endParaRPr kumimoji="0" lang="zh-CN" altLang="en-US" sz="3200" b="1" i="0" u="none" strike="noStrike" cap="none" normalizeH="0" baseline="0">
                        <a:ln>
                          <a:noFill/>
                        </a:ln>
                        <a:solidFill>
                          <a:schemeClr val="tx1"/>
                        </a:solidFill>
                        <a:effectLst/>
                        <a:latin typeface="楷体" panose="02010609060101010101" pitchFamily="49" charset="-122"/>
                        <a:ea typeface="楷体" panose="02010609060101010101" pitchFamily="49" charset="-122"/>
                      </a:endParaRPr>
                    </a:p>
                  </a:txBody>
                  <a:tcPr marL="91423" marR="91423" marT="45717" marB="45717"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pPr>
                      <a:r>
                        <a:rPr kumimoji="0" lang="zh-CN" altLang="en-US" sz="3200" b="1" i="0" u="none" strike="noStrike" cap="none" normalizeH="0" baseline="0" dirty="0">
                          <a:ln>
                            <a:noFill/>
                          </a:ln>
                          <a:solidFill>
                            <a:schemeClr val="tx1"/>
                          </a:solidFill>
                          <a:effectLst/>
                          <a:latin typeface="楷体" panose="02010609060101010101" pitchFamily="49" charset="-122"/>
                          <a:ea typeface="楷体" panose="02010609060101010101" pitchFamily="49" charset="-122"/>
                        </a:rPr>
                        <a:t>寿耆（宗室） </a:t>
                      </a:r>
                      <a:endParaRPr kumimoji="0" lang="zh-CN" altLang="en-US" sz="3200" b="1" i="0" u="none" strike="noStrike" cap="none" normalizeH="0" baseline="0" dirty="0">
                        <a:ln>
                          <a:noFill/>
                        </a:ln>
                        <a:solidFill>
                          <a:schemeClr val="tx1"/>
                        </a:solidFill>
                        <a:effectLst/>
                        <a:latin typeface="楷体" panose="02010609060101010101" pitchFamily="49" charset="-122"/>
                        <a:ea typeface="楷体" panose="02010609060101010101" pitchFamily="49" charset="-122"/>
                      </a:endParaRPr>
                    </a:p>
                  </a:txBody>
                  <a:tcPr marL="91423" marR="91423" marT="45717" marB="45717"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79120">
                <a:tc>
                  <a:txBody>
                    <a:bodyPr/>
                    <a:lstStyle/>
                    <a:p>
                      <a:pPr marL="0" marR="0" lvl="0" indent="0" algn="l" defTabSz="914400" rtl="0" eaLnBrk="1" fontAlgn="base" latinLnBrk="0" hangingPunct="1">
                        <a:lnSpc>
                          <a:spcPct val="100000"/>
                        </a:lnSpc>
                        <a:spcBef>
                          <a:spcPct val="20000"/>
                        </a:spcBef>
                        <a:spcAft>
                          <a:spcPct val="0"/>
                        </a:spcAft>
                        <a:buClrTx/>
                        <a:buSzTx/>
                        <a:buFontTx/>
                        <a:buNone/>
                      </a:pPr>
                      <a:r>
                        <a:rPr kumimoji="0" lang="zh-CN" altLang="en-US" sz="3200" b="1" i="0" u="none" strike="noStrike" cap="none" normalizeH="0" baseline="0" dirty="0">
                          <a:ln>
                            <a:noFill/>
                          </a:ln>
                          <a:solidFill>
                            <a:schemeClr val="tx1"/>
                          </a:solidFill>
                          <a:effectLst/>
                          <a:latin typeface="楷体" panose="02010609060101010101" pitchFamily="49" charset="-122"/>
                          <a:ea typeface="楷体" panose="02010609060101010101" pitchFamily="49" charset="-122"/>
                        </a:rPr>
                        <a:t>陆军部大臣 </a:t>
                      </a:r>
                      <a:endParaRPr kumimoji="0" lang="zh-CN" altLang="en-US" sz="3200" b="1" i="0" u="none" strike="noStrike" cap="none" normalizeH="0" baseline="0" dirty="0">
                        <a:ln>
                          <a:noFill/>
                        </a:ln>
                        <a:solidFill>
                          <a:schemeClr val="tx1"/>
                        </a:solidFill>
                        <a:effectLst/>
                        <a:latin typeface="楷体" panose="02010609060101010101" pitchFamily="49" charset="-122"/>
                        <a:ea typeface="楷体" panose="02010609060101010101" pitchFamily="49" charset="-122"/>
                      </a:endParaRPr>
                    </a:p>
                  </a:txBody>
                  <a:tcPr marL="91423" marR="91423" marT="45717" marB="45717"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pPr>
                      <a:r>
                        <a:rPr kumimoji="0" lang="zh-CN" altLang="en-US" sz="3200" b="1" i="0" u="none" strike="noStrike" cap="none" normalizeH="0" baseline="0" dirty="0">
                          <a:ln>
                            <a:noFill/>
                          </a:ln>
                          <a:solidFill>
                            <a:schemeClr val="tx1"/>
                          </a:solidFill>
                          <a:effectLst/>
                          <a:latin typeface="楷体" panose="02010609060101010101" pitchFamily="49" charset="-122"/>
                          <a:ea typeface="楷体" panose="02010609060101010101" pitchFamily="49" charset="-122"/>
                        </a:rPr>
                        <a:t>荫昌（满） </a:t>
                      </a:r>
                      <a:endParaRPr kumimoji="0" lang="zh-CN" altLang="en-US" sz="3200" b="1" i="0" u="none" strike="noStrike" cap="none" normalizeH="0" baseline="0" dirty="0">
                        <a:ln>
                          <a:noFill/>
                        </a:ln>
                        <a:solidFill>
                          <a:schemeClr val="tx1"/>
                        </a:solidFill>
                        <a:effectLst/>
                        <a:latin typeface="楷体" panose="02010609060101010101" pitchFamily="49" charset="-122"/>
                        <a:ea typeface="楷体" panose="02010609060101010101" pitchFamily="49" charset="-122"/>
                      </a:endParaRPr>
                    </a:p>
                  </a:txBody>
                  <a:tcPr marL="91423" marR="91423" marT="45717" marB="45717"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91185">
                <a:tc>
                  <a:txBody>
                    <a:bodyPr/>
                    <a:lstStyle/>
                    <a:p>
                      <a:pPr marL="0" marR="0" lvl="0" indent="0" algn="l" defTabSz="914400" rtl="0" eaLnBrk="1" fontAlgn="base" latinLnBrk="0" hangingPunct="1">
                        <a:lnSpc>
                          <a:spcPct val="100000"/>
                        </a:lnSpc>
                        <a:spcBef>
                          <a:spcPct val="20000"/>
                        </a:spcBef>
                        <a:spcAft>
                          <a:spcPct val="0"/>
                        </a:spcAft>
                        <a:buClrTx/>
                        <a:buSzTx/>
                        <a:buFontTx/>
                        <a:buNone/>
                      </a:pPr>
                      <a:r>
                        <a:rPr kumimoji="0" lang="zh-CN" altLang="en-US" sz="3200" b="1" i="0" u="none" strike="noStrike" cap="none" normalizeH="0" baseline="0">
                          <a:ln>
                            <a:noFill/>
                          </a:ln>
                          <a:solidFill>
                            <a:schemeClr val="tx1"/>
                          </a:solidFill>
                          <a:effectLst/>
                          <a:latin typeface="楷体" panose="02010609060101010101" pitchFamily="49" charset="-122"/>
                          <a:ea typeface="楷体" panose="02010609060101010101" pitchFamily="49" charset="-122"/>
                        </a:rPr>
                        <a:t>法部司法大臣 </a:t>
                      </a:r>
                      <a:endParaRPr kumimoji="0" lang="zh-CN" altLang="en-US" sz="3200" b="1" i="0" u="none" strike="noStrike" cap="none" normalizeH="0" baseline="0">
                        <a:ln>
                          <a:noFill/>
                        </a:ln>
                        <a:solidFill>
                          <a:schemeClr val="tx1"/>
                        </a:solidFill>
                        <a:effectLst/>
                        <a:latin typeface="楷体" panose="02010609060101010101" pitchFamily="49" charset="-122"/>
                        <a:ea typeface="楷体" panose="02010609060101010101" pitchFamily="49" charset="-122"/>
                      </a:endParaRPr>
                    </a:p>
                  </a:txBody>
                  <a:tcPr marL="91423" marR="91423" marT="45717" marB="45717"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pPr>
                      <a:r>
                        <a:rPr kumimoji="0" lang="zh-CN" altLang="en-US" sz="3200" b="1" i="0" u="none" strike="noStrike" cap="none" normalizeH="0" baseline="0" dirty="0">
                          <a:ln>
                            <a:noFill/>
                          </a:ln>
                          <a:solidFill>
                            <a:schemeClr val="tx1"/>
                          </a:solidFill>
                          <a:effectLst/>
                          <a:latin typeface="楷体" panose="02010609060101010101" pitchFamily="49" charset="-122"/>
                          <a:ea typeface="楷体" panose="02010609060101010101" pitchFamily="49" charset="-122"/>
                        </a:rPr>
                        <a:t>绍昌（宗室） </a:t>
                      </a:r>
                      <a:endParaRPr kumimoji="0" lang="zh-CN" altLang="en-US" sz="3200" b="1" i="0" u="none" strike="noStrike" cap="none" normalizeH="0" baseline="0" dirty="0">
                        <a:ln>
                          <a:noFill/>
                        </a:ln>
                        <a:solidFill>
                          <a:schemeClr val="tx1"/>
                        </a:solidFill>
                        <a:effectLst/>
                        <a:latin typeface="楷体" panose="02010609060101010101" pitchFamily="49" charset="-122"/>
                        <a:ea typeface="楷体" panose="02010609060101010101" pitchFamily="49" charset="-122"/>
                      </a:endParaRPr>
                    </a:p>
                  </a:txBody>
                  <a:tcPr marL="91423" marR="91423" marT="45717" marB="45717"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79120">
                <a:tc>
                  <a:txBody>
                    <a:bodyPr/>
                    <a:lstStyle/>
                    <a:p>
                      <a:pPr marL="0" marR="0" lvl="0" indent="0" algn="l" defTabSz="914400" rtl="0" eaLnBrk="1" fontAlgn="base" latinLnBrk="0" hangingPunct="1">
                        <a:lnSpc>
                          <a:spcPct val="100000"/>
                        </a:lnSpc>
                        <a:spcBef>
                          <a:spcPct val="20000"/>
                        </a:spcBef>
                        <a:spcAft>
                          <a:spcPct val="0"/>
                        </a:spcAft>
                        <a:buClrTx/>
                        <a:buSzTx/>
                        <a:buFontTx/>
                        <a:buNone/>
                      </a:pPr>
                      <a:r>
                        <a:rPr kumimoji="0" lang="zh-CN" altLang="en-US" sz="3200" b="1" i="0" u="none" strike="noStrike" cap="none" normalizeH="0" baseline="0">
                          <a:ln>
                            <a:noFill/>
                          </a:ln>
                          <a:solidFill>
                            <a:schemeClr val="tx1"/>
                          </a:solidFill>
                          <a:effectLst/>
                          <a:latin typeface="楷体" panose="02010609060101010101" pitchFamily="49" charset="-122"/>
                          <a:ea typeface="楷体" panose="02010609060101010101" pitchFamily="49" charset="-122"/>
                        </a:rPr>
                        <a:t>外务部大臣 </a:t>
                      </a:r>
                      <a:endParaRPr kumimoji="0" lang="zh-CN" altLang="en-US" sz="3200" b="1" i="0" u="none" strike="noStrike" cap="none" normalizeH="0" baseline="0">
                        <a:ln>
                          <a:noFill/>
                        </a:ln>
                        <a:solidFill>
                          <a:schemeClr val="tx1"/>
                        </a:solidFill>
                        <a:effectLst/>
                        <a:latin typeface="楷体" panose="02010609060101010101" pitchFamily="49" charset="-122"/>
                        <a:ea typeface="楷体" panose="02010609060101010101" pitchFamily="49" charset="-122"/>
                      </a:endParaRPr>
                    </a:p>
                  </a:txBody>
                  <a:tcPr marL="91423" marR="91423" marT="45717" marB="45717"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pPr>
                      <a:r>
                        <a:rPr kumimoji="0" lang="zh-CN" altLang="en-US" sz="3200" b="1" i="0" u="none" strike="noStrike" cap="none" normalizeH="0" baseline="0" dirty="0">
                          <a:ln>
                            <a:noFill/>
                          </a:ln>
                          <a:solidFill>
                            <a:schemeClr val="tx1"/>
                          </a:solidFill>
                          <a:effectLst/>
                          <a:latin typeface="楷体" panose="02010609060101010101" pitchFamily="49" charset="-122"/>
                          <a:ea typeface="楷体" panose="02010609060101010101" pitchFamily="49" charset="-122"/>
                        </a:rPr>
                        <a:t>梁敦彦（汉） </a:t>
                      </a:r>
                      <a:endParaRPr kumimoji="0" lang="zh-CN" altLang="en-US" sz="3200" b="1" i="0" u="none" strike="noStrike" cap="none" normalizeH="0" baseline="0" dirty="0">
                        <a:ln>
                          <a:noFill/>
                        </a:ln>
                        <a:solidFill>
                          <a:schemeClr val="tx1"/>
                        </a:solidFill>
                        <a:effectLst/>
                        <a:latin typeface="楷体" panose="02010609060101010101" pitchFamily="49" charset="-122"/>
                        <a:ea typeface="楷体" panose="02010609060101010101" pitchFamily="49" charset="-122"/>
                      </a:endParaRPr>
                    </a:p>
                  </a:txBody>
                  <a:tcPr marL="91423" marR="91423" marT="45717" marB="45717"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32130">
                <a:tc>
                  <a:txBody>
                    <a:bodyPr/>
                    <a:lstStyle/>
                    <a:p>
                      <a:pPr marL="0" marR="0" lvl="0" indent="0" algn="l" defTabSz="914400" rtl="0" eaLnBrk="1" fontAlgn="base" latinLnBrk="0" hangingPunct="1">
                        <a:lnSpc>
                          <a:spcPct val="100000"/>
                        </a:lnSpc>
                        <a:spcBef>
                          <a:spcPct val="20000"/>
                        </a:spcBef>
                        <a:spcAft>
                          <a:spcPct val="0"/>
                        </a:spcAft>
                        <a:buClrTx/>
                        <a:buSzTx/>
                        <a:buFontTx/>
                        <a:buNone/>
                      </a:pPr>
                      <a:r>
                        <a:rPr kumimoji="0" lang="zh-CN" altLang="en-US" sz="3200" b="1" i="0" u="none" strike="noStrike" cap="none" normalizeH="0" baseline="0">
                          <a:ln>
                            <a:noFill/>
                          </a:ln>
                          <a:solidFill>
                            <a:schemeClr val="tx1"/>
                          </a:solidFill>
                          <a:effectLst/>
                          <a:latin typeface="楷体" panose="02010609060101010101" pitchFamily="49" charset="-122"/>
                          <a:ea typeface="楷体" panose="02010609060101010101" pitchFamily="49" charset="-122"/>
                        </a:rPr>
                        <a:t>学部学务大臣 </a:t>
                      </a:r>
                      <a:endParaRPr kumimoji="0" lang="zh-CN" altLang="en-US" sz="3200" b="1" i="0" u="none" strike="noStrike" cap="none" normalizeH="0" baseline="0">
                        <a:ln>
                          <a:noFill/>
                        </a:ln>
                        <a:solidFill>
                          <a:schemeClr val="tx1"/>
                        </a:solidFill>
                        <a:effectLst/>
                        <a:latin typeface="楷体" panose="02010609060101010101" pitchFamily="49" charset="-122"/>
                        <a:ea typeface="楷体" panose="02010609060101010101" pitchFamily="49" charset="-122"/>
                      </a:endParaRPr>
                    </a:p>
                  </a:txBody>
                  <a:tcPr marL="91423" marR="91423" marT="45717" marB="45717"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pPr>
                      <a:r>
                        <a:rPr kumimoji="0" lang="zh-CN" altLang="en-US" sz="3200" b="1" i="0" u="none" strike="noStrike" cap="none" normalizeH="0" baseline="0" dirty="0">
                          <a:ln>
                            <a:noFill/>
                          </a:ln>
                          <a:solidFill>
                            <a:schemeClr val="tx1"/>
                          </a:solidFill>
                          <a:effectLst/>
                          <a:latin typeface="楷体" panose="02010609060101010101" pitchFamily="49" charset="-122"/>
                          <a:ea typeface="楷体" panose="02010609060101010101" pitchFamily="49" charset="-122"/>
                        </a:rPr>
                        <a:t>唐景崇（汉） </a:t>
                      </a:r>
                      <a:endParaRPr kumimoji="0" lang="zh-CN" altLang="en-US" sz="3200" b="1" i="0" u="none" strike="noStrike" cap="none" normalizeH="0" baseline="0" dirty="0">
                        <a:ln>
                          <a:noFill/>
                        </a:ln>
                        <a:solidFill>
                          <a:schemeClr val="tx1"/>
                        </a:solidFill>
                        <a:effectLst/>
                        <a:latin typeface="楷体" panose="02010609060101010101" pitchFamily="49" charset="-122"/>
                        <a:ea typeface="楷体" panose="02010609060101010101" pitchFamily="49" charset="-122"/>
                      </a:endParaRPr>
                    </a:p>
                  </a:txBody>
                  <a:tcPr marL="91423" marR="91423" marT="45717" marB="45717"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79120">
                <a:tc>
                  <a:txBody>
                    <a:bodyPr/>
                    <a:lstStyle/>
                    <a:p>
                      <a:pPr marL="0" marR="0" lvl="0" indent="0" algn="l" defTabSz="914400" rtl="0" eaLnBrk="1" fontAlgn="base" latinLnBrk="0" hangingPunct="1">
                        <a:lnSpc>
                          <a:spcPct val="100000"/>
                        </a:lnSpc>
                        <a:spcBef>
                          <a:spcPct val="20000"/>
                        </a:spcBef>
                        <a:spcAft>
                          <a:spcPct val="0"/>
                        </a:spcAft>
                        <a:buClrTx/>
                        <a:buSzTx/>
                        <a:buFontTx/>
                        <a:buNone/>
                      </a:pPr>
                      <a:r>
                        <a:rPr kumimoji="0" lang="zh-CN" altLang="en-US" sz="3200" b="1" i="0" u="none" strike="noStrike" cap="none" normalizeH="0" baseline="0">
                          <a:ln>
                            <a:noFill/>
                          </a:ln>
                          <a:solidFill>
                            <a:schemeClr val="tx1"/>
                          </a:solidFill>
                          <a:effectLst/>
                          <a:latin typeface="楷体" panose="02010609060101010101" pitchFamily="49" charset="-122"/>
                          <a:ea typeface="楷体" panose="02010609060101010101" pitchFamily="49" charset="-122"/>
                        </a:rPr>
                        <a:t>邮传部大臣 </a:t>
                      </a:r>
                      <a:endParaRPr kumimoji="0" lang="zh-CN" altLang="en-US" sz="3200" b="1" i="0" u="none" strike="noStrike" cap="none" normalizeH="0" baseline="0">
                        <a:ln>
                          <a:noFill/>
                        </a:ln>
                        <a:solidFill>
                          <a:schemeClr val="tx1"/>
                        </a:solidFill>
                        <a:effectLst/>
                        <a:latin typeface="楷体" panose="02010609060101010101" pitchFamily="49" charset="-122"/>
                        <a:ea typeface="楷体" panose="02010609060101010101" pitchFamily="49" charset="-122"/>
                      </a:endParaRPr>
                    </a:p>
                  </a:txBody>
                  <a:tcPr marL="91423" marR="91423" marT="45717" marB="45717"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pPr>
                      <a:r>
                        <a:rPr kumimoji="0" lang="zh-CN" altLang="en-US" sz="3200" b="1" i="0" u="none" strike="noStrike" cap="none" normalizeH="0" baseline="0" dirty="0">
                          <a:ln>
                            <a:noFill/>
                          </a:ln>
                          <a:solidFill>
                            <a:schemeClr val="tx1"/>
                          </a:solidFill>
                          <a:effectLst/>
                          <a:latin typeface="楷体" panose="02010609060101010101" pitchFamily="49" charset="-122"/>
                          <a:ea typeface="楷体" panose="02010609060101010101" pitchFamily="49" charset="-122"/>
                        </a:rPr>
                        <a:t>盛宣怀（汉） </a:t>
                      </a:r>
                      <a:endParaRPr kumimoji="0" lang="zh-CN" altLang="en-US" sz="3200" b="1" i="0" u="none" strike="noStrike" cap="none" normalizeH="0" baseline="0" dirty="0">
                        <a:ln>
                          <a:noFill/>
                        </a:ln>
                        <a:solidFill>
                          <a:schemeClr val="tx1"/>
                        </a:solidFill>
                        <a:effectLst/>
                        <a:latin typeface="楷体" panose="02010609060101010101" pitchFamily="49" charset="-122"/>
                        <a:ea typeface="楷体" panose="02010609060101010101" pitchFamily="49" charset="-122"/>
                      </a:endParaRPr>
                    </a:p>
                  </a:txBody>
                  <a:tcPr marL="91423" marR="91423" marT="45717" marB="45717"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13355" name="Text Box 46"/>
          <p:cNvSpPr txBox="1"/>
          <p:nvPr/>
        </p:nvSpPr>
        <p:spPr>
          <a:xfrm>
            <a:off x="901776" y="2387185"/>
            <a:ext cx="2524970" cy="1568450"/>
          </a:xfrm>
          <a:prstGeom prst="rect">
            <a:avLst/>
          </a:prstGeom>
          <a:noFill/>
          <a:ln w="9525">
            <a:noFill/>
          </a:ln>
        </p:spPr>
        <p:txBody>
          <a:bodyPr wrap="square">
            <a:spAutoFit/>
          </a:bodyPr>
          <a:lstStyle/>
          <a:p>
            <a:pPr marR="0" defTabSz="914400" eaLnBrk="1" fontAlgn="auto" hangingPunct="1">
              <a:buClrTx/>
              <a:buSzTx/>
              <a:buFontTx/>
              <a:defRPr/>
            </a:pPr>
            <a:r>
              <a:rPr kumimoji="0" lang="zh-CN" altLang="en-US" sz="3200" kern="1200" cap="none" spc="0" normalizeH="0" baseline="0" noProof="1">
                <a:solidFill>
                  <a:srgbClr val="FF0000"/>
                </a:solidFill>
                <a:latin typeface="微软雅黑" panose="020B0503020204020204" charset="-122"/>
                <a:ea typeface="微软雅黑" panose="020B0503020204020204" charset="-122"/>
                <a:cs typeface="+mn-cs"/>
                <a:sym typeface="Helvetica" panose="020B0604020202020204" pitchFamily="34" charset="0"/>
              </a:rPr>
              <a:t>责任内阁</a:t>
            </a:r>
            <a:endParaRPr kumimoji="0" lang="zh-CN" altLang="en-US" sz="3200" kern="1200" cap="none" spc="0" normalizeH="0" baseline="0" noProof="1">
              <a:solidFill>
                <a:srgbClr val="FF0000"/>
              </a:solidFill>
              <a:latin typeface="微软雅黑" panose="020B0503020204020204" charset="-122"/>
              <a:ea typeface="微软雅黑" panose="020B0503020204020204" charset="-122"/>
              <a:cs typeface="Helvetica" panose="020B0604020202020204" pitchFamily="34" charset="0"/>
              <a:sym typeface="Helvetica" panose="020B0604020202020204" pitchFamily="34" charset="0"/>
            </a:endParaRPr>
          </a:p>
          <a:p>
            <a:pPr marR="0" defTabSz="914400" eaLnBrk="1" fontAlgn="auto" hangingPunct="1">
              <a:buClrTx/>
              <a:buSzTx/>
              <a:buFontTx/>
              <a:defRPr/>
            </a:pPr>
            <a:endParaRPr kumimoji="0" lang="zh-CN" altLang="en-US" sz="3200" kern="1200" cap="none" spc="0" normalizeH="0" baseline="0" noProof="1">
              <a:solidFill>
                <a:srgbClr val="FF0000"/>
              </a:solidFill>
              <a:latin typeface="微软雅黑" panose="020B0503020204020204" charset="-122"/>
              <a:ea typeface="微软雅黑" panose="020B0503020204020204" charset="-122"/>
              <a:cs typeface="Helvetica" panose="020B0604020202020204" pitchFamily="34" charset="0"/>
              <a:sym typeface="Helvetica" panose="020B0604020202020204" pitchFamily="34" charset="0"/>
            </a:endParaRPr>
          </a:p>
          <a:p>
            <a:pPr marR="0" defTabSz="914400" eaLnBrk="1" fontAlgn="auto" hangingPunct="1">
              <a:buClrTx/>
              <a:buSzTx/>
              <a:buFontTx/>
              <a:defRPr/>
            </a:pPr>
            <a:endParaRPr kumimoji="0" lang="en-US" altLang="zh-CN" sz="3200" kern="1200" cap="none" spc="0" normalizeH="0" baseline="0" noProof="1">
              <a:solidFill>
                <a:srgbClr val="FF0000"/>
              </a:solidFill>
              <a:latin typeface="微软雅黑" panose="020B0503020204020204" charset="-122"/>
              <a:ea typeface="微软雅黑" panose="020B0503020204020204" charset="-122"/>
              <a:cs typeface="Helvetica" panose="020B0604020202020204" pitchFamily="34" charset="0"/>
              <a:sym typeface="Helvetica" panose="020B0604020202020204" pitchFamily="34" charset="0"/>
            </a:endParaRPr>
          </a:p>
        </p:txBody>
      </p:sp>
      <p:sp>
        <p:nvSpPr>
          <p:cNvPr id="23596" name="Line 47"/>
          <p:cNvSpPr>
            <a:spLocks noChangeShapeType="1"/>
          </p:cNvSpPr>
          <p:nvPr/>
        </p:nvSpPr>
        <p:spPr bwMode="auto">
          <a:xfrm>
            <a:off x="1761114" y="3025853"/>
            <a:ext cx="0" cy="935725"/>
          </a:xfrm>
          <a:prstGeom prst="line">
            <a:avLst/>
          </a:prstGeom>
        </p:spPr>
        <p:style>
          <a:lnRef idx="3">
            <a:schemeClr val="dk1"/>
          </a:lnRef>
          <a:fillRef idx="0">
            <a:schemeClr val="dk1"/>
          </a:fillRef>
          <a:effectRef idx="2">
            <a:schemeClr val="dk1"/>
          </a:effectRef>
          <a:fontRef idx="minor">
            <a:schemeClr val="tx1"/>
          </a:fontRef>
        </p:style>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b="0" i="0" u="none" strike="noStrike" kern="1200" cap="none" spc="0" normalizeH="0" baseline="0" noProof="0">
              <a:ln>
                <a:noFill/>
              </a:ln>
              <a:solidFill>
                <a:schemeClr val="tx1"/>
              </a:solidFill>
              <a:effectLst/>
              <a:uLnTx/>
              <a:uFillTx/>
              <a:latin typeface="+mn-lt"/>
              <a:ea typeface="+mn-ea"/>
              <a:cs typeface="+mn-cs"/>
              <a:sym typeface="Helvetica" panose="020B0604020202020204" pitchFamily="34" charset="0"/>
            </a:endParaRPr>
          </a:p>
        </p:txBody>
      </p:sp>
      <p:sp>
        <p:nvSpPr>
          <p:cNvPr id="25648" name="Text Box 48"/>
          <p:cNvSpPr txBox="1"/>
          <p:nvPr/>
        </p:nvSpPr>
        <p:spPr>
          <a:xfrm>
            <a:off x="498629" y="3908532"/>
            <a:ext cx="2621280" cy="583565"/>
          </a:xfrm>
          <a:prstGeom prst="rect">
            <a:avLst/>
          </a:prstGeom>
          <a:noFill/>
          <a:ln w="9525">
            <a:noFill/>
          </a:ln>
        </p:spPr>
        <p:txBody>
          <a:bodyPr wrap="none">
            <a:spAutoFit/>
          </a:bodyPr>
          <a:lstStyle/>
          <a:p>
            <a:pPr marR="0" defTabSz="914400" eaLnBrk="1" fontAlgn="auto" hangingPunct="1">
              <a:buClrTx/>
              <a:buSzTx/>
              <a:buFontTx/>
              <a:defRPr/>
            </a:pPr>
            <a:r>
              <a:rPr kumimoji="0" lang="en-US" altLang="zh-CN" sz="3200" kern="1200" cap="none" spc="0" normalizeH="0" baseline="0" noProof="1">
                <a:solidFill>
                  <a:srgbClr val="FF0000"/>
                </a:solidFill>
                <a:latin typeface="微软雅黑" panose="020B0503020204020204" charset="-122"/>
                <a:ea typeface="微软雅黑" panose="020B0503020204020204" charset="-122"/>
                <a:cs typeface="+mn-cs"/>
                <a:sym typeface="Helvetica" panose="020B0604020202020204" pitchFamily="34" charset="0"/>
              </a:rPr>
              <a:t>“</a:t>
            </a:r>
            <a:r>
              <a:rPr kumimoji="0" lang="zh-CN" altLang="en-US" sz="3200" kern="1200" cap="none" spc="0" normalizeH="0" baseline="0" noProof="1">
                <a:solidFill>
                  <a:srgbClr val="FF0000"/>
                </a:solidFill>
                <a:latin typeface="微软雅黑" panose="020B0503020204020204" charset="-122"/>
                <a:ea typeface="微软雅黑" panose="020B0503020204020204" charset="-122"/>
                <a:cs typeface="+mn-cs"/>
                <a:sym typeface="Helvetica" panose="020B0604020202020204" pitchFamily="34" charset="0"/>
              </a:rPr>
              <a:t>皇族内阁”</a:t>
            </a:r>
            <a:endParaRPr kumimoji="0" lang="zh-CN" altLang="en-US" sz="3200" kern="1200" cap="none" spc="0" normalizeH="0" baseline="0" noProof="1">
              <a:solidFill>
                <a:srgbClr val="FF0000"/>
              </a:solidFill>
              <a:latin typeface="微软雅黑" panose="020B0503020204020204" charset="-122"/>
              <a:ea typeface="微软雅黑" panose="020B0503020204020204" charset="-122"/>
              <a:cs typeface="Helvetica" panose="020B0604020202020204" pitchFamily="34" charset="0"/>
              <a:sym typeface="Helvetica" panose="020B0604020202020204" pitchFamily="34" charset="0"/>
            </a:endParaRPr>
          </a:p>
        </p:txBody>
      </p:sp>
      <p:sp>
        <p:nvSpPr>
          <p:cNvPr id="2" name="文本框 30721"/>
          <p:cNvSpPr txBox="1"/>
          <p:nvPr/>
        </p:nvSpPr>
        <p:spPr>
          <a:xfrm>
            <a:off x="327256" y="5960662"/>
            <a:ext cx="11693372" cy="583565"/>
          </a:xfrm>
          <a:prstGeom prst="rect">
            <a:avLst/>
          </a:prstGeom>
          <a:solidFill>
            <a:srgbClr val="A3A3E0">
              <a:alpha val="85881"/>
            </a:srgbClr>
          </a:solidFill>
          <a:ln w="19050" cap="flat" cmpd="sng">
            <a:solidFill>
              <a:srgbClr val="008000"/>
            </a:solidFill>
            <a:prstDash val="solid"/>
            <a:miter/>
            <a:headEnd type="none" w="med" len="med"/>
            <a:tailEnd type="none" w="med" len="med"/>
          </a:ln>
        </p:spPr>
        <p:txBody>
          <a:bodyPr wrap="square">
            <a:spAutoFit/>
          </a:bodyPr>
          <a:lstStyle/>
          <a:p>
            <a:pPr marR="0" defTabSz="914400" eaLnBrk="1" fontAlgn="auto" hangingPunct="1">
              <a:buClrTx/>
              <a:buSzTx/>
              <a:buFontTx/>
              <a:defRPr/>
            </a:pPr>
            <a:r>
              <a:rPr kumimoji="0" lang="en-US" altLang="zh-CN" sz="3200" b="1" kern="1200" cap="none" spc="0" normalizeH="0" baseline="0" noProof="1">
                <a:solidFill>
                  <a:srgbClr val="FF0000"/>
                </a:solidFill>
                <a:latin typeface="Arial" panose="020B0604020202020204" pitchFamily="34" charset="0"/>
                <a:ea typeface="黑体" panose="02010609060101010101" pitchFamily="2" charset="-122"/>
                <a:cs typeface="+mn-cs"/>
                <a:sym typeface="Helvetica" panose="020B0604020202020204" pitchFamily="34" charset="0"/>
              </a:rPr>
              <a:t>2.</a:t>
            </a:r>
            <a:r>
              <a:rPr kumimoji="0" lang="zh-CN" altLang="en-US" sz="3200" b="1" kern="1200" cap="none" spc="0" normalizeH="0" baseline="0" noProof="1">
                <a:solidFill>
                  <a:srgbClr val="FF0000"/>
                </a:solidFill>
                <a:latin typeface="Arial" panose="020B0604020202020204" pitchFamily="34" charset="0"/>
                <a:ea typeface="黑体" panose="02010609060101010101" pitchFamily="2" charset="-122"/>
                <a:cs typeface="+mn-cs"/>
                <a:sym typeface="Helvetica" panose="020B0604020202020204" pitchFamily="34" charset="0"/>
              </a:rPr>
              <a:t>清廷的改革失效，自身更加孤立，社会矛盾进一步被激化。</a:t>
            </a:r>
            <a:endParaRPr kumimoji="0" lang="zh-CN" altLang="en-US" sz="3200" b="1" kern="1200" cap="none" spc="0" normalizeH="0" baseline="0" noProof="1">
              <a:solidFill>
                <a:srgbClr val="FF0000"/>
              </a:solidFill>
              <a:latin typeface="Arial" panose="020B0604020202020204" pitchFamily="34" charset="0"/>
              <a:ea typeface="黑体" panose="02010609060101010101" pitchFamily="2" charset="-122"/>
              <a:cs typeface="Helvetica" panose="020B0604020202020204" pitchFamily="34" charset="0"/>
              <a:sym typeface="Helvetica" panose="020B0604020202020204" pitchFamily="34" charset="0"/>
            </a:endParaRPr>
          </a:p>
        </p:txBody>
      </p:sp>
    </p:spTree>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25648"/>
                                        </p:tgtEl>
                                        <p:attrNameLst>
                                          <p:attrName>style.visibility</p:attrName>
                                        </p:attrNameLst>
                                      </p:cBhvr>
                                      <p:to>
                                        <p:strVal val="visible"/>
                                      </p:to>
                                    </p:set>
                                    <p:animEffect transition="in" filter="box(in)">
                                      <p:cBhvr>
                                        <p:cTn id="7" dur="500"/>
                                        <p:tgtEl>
                                          <p:spTgt spid="25648"/>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500" fill="hold">
                                          <p:stCondLst>
                                            <p:cond delay="0"/>
                                          </p:stCondLst>
                                        </p:cTn>
                                        <p:tgtEl>
                                          <p:spTgt spid="2"/>
                                        </p:tgtEl>
                                        <p:attrNameLst>
                                          <p:attrName>style.visibility</p:attrName>
                                        </p:attrNameLst>
                                      </p:cBhvr>
                                      <p:to>
                                        <p:strVal val="visible"/>
                                      </p:to>
                                    </p:set>
                                    <p:anim calcmode="lin" valueType="num">
                                      <p:cBhvr>
                                        <p:cTn id="12" dur="500" fill="hold"/>
                                        <p:tgtEl>
                                          <p:spTgt spid="2"/>
                                        </p:tgtEl>
                                        <p:attrNameLst>
                                          <p:attrName>ppt_x</p:attrName>
                                        </p:attrNameLst>
                                      </p:cBhvr>
                                      <p:tavLst>
                                        <p:tav tm="0">
                                          <p:val>
                                            <p:strVal val="#ppt_x"/>
                                          </p:val>
                                        </p:tav>
                                        <p:tav tm="100000">
                                          <p:val>
                                            <p:strVal val="#ppt_x"/>
                                          </p:val>
                                        </p:tav>
                                      </p:tavLst>
                                    </p:anim>
                                    <p:anim calcmode="lin" valueType="num">
                                      <p:cBhvr>
                                        <p:cTn id="13"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48" grpId="0" bldLvl="0"/>
      <p:bldP spid="2" grpId="0" bldLvl="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aphicFrame>
        <p:nvGraphicFramePr>
          <p:cNvPr id="88066" name="表格 88065"/>
          <p:cNvGraphicFramePr/>
          <p:nvPr/>
        </p:nvGraphicFramePr>
        <p:xfrm>
          <a:off x="1631950" y="692150"/>
          <a:ext cx="8497570" cy="4182110"/>
        </p:xfrm>
        <a:graphic>
          <a:graphicData uri="http://schemas.openxmlformats.org/drawingml/2006/table">
            <a:tbl>
              <a:tblPr/>
              <a:tblGrid>
                <a:gridCol w="1513205"/>
                <a:gridCol w="1598295"/>
                <a:gridCol w="2199640"/>
                <a:gridCol w="1441450"/>
                <a:gridCol w="1744980"/>
              </a:tblGrid>
              <a:tr h="2042160">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spcBef>
                          <a:spcPct val="0"/>
                        </a:spcBef>
                        <a:buFontTx/>
                        <a:buNone/>
                      </a:pPr>
                      <a:r>
                        <a:rPr lang="zh-CN" altLang="en-US" sz="3200" b="1">
                          <a:solidFill>
                            <a:srgbClr val="000000"/>
                          </a:solidFill>
                          <a:latin typeface="黑体" panose="02010609060101010101" pitchFamily="2" charset="-122"/>
                          <a:ea typeface="黑体" panose="02010609060101010101" pitchFamily="2" charset="-122"/>
                        </a:rPr>
                        <a:t>年份</a:t>
                      </a:r>
                      <a:endParaRPr lang="zh-CN" altLang="en-US" sz="3200" b="1">
                        <a:latin typeface="黑体" panose="02010609060101010101" pitchFamily="2" charset="-122"/>
                        <a:ea typeface="黑体" panose="02010609060101010101" pitchFamily="2" charset="-122"/>
                      </a:endParaRPr>
                    </a:p>
                  </a:txBody>
                  <a:tcPr anchor="ctr">
                    <a:lnL w="254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254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spcBef>
                          <a:spcPct val="0"/>
                        </a:spcBef>
                        <a:buFontTx/>
                        <a:buNone/>
                      </a:pPr>
                      <a:r>
                        <a:rPr lang="zh-CN" altLang="en-US" sz="3200" b="1">
                          <a:solidFill>
                            <a:srgbClr val="000000"/>
                          </a:solidFill>
                          <a:latin typeface="黑体" panose="02010609060101010101" pitchFamily="2" charset="-122"/>
                          <a:ea typeface="黑体" panose="02010609060101010101" pitchFamily="2" charset="-122"/>
                        </a:rPr>
                        <a:t>新办民族工业总数／家</a:t>
                      </a:r>
                      <a:endParaRPr lang="zh-CN" altLang="en-US" sz="3200" b="1">
                        <a:latin typeface="黑体" panose="02010609060101010101" pitchFamily="2" charset="-122"/>
                        <a:ea typeface="黑体" panose="02010609060101010101" pitchFamily="2" charset="-122"/>
                      </a:endParaRPr>
                    </a:p>
                  </a:txBody>
                  <a:tcPr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254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spcBef>
                          <a:spcPct val="0"/>
                        </a:spcBef>
                        <a:buFontTx/>
                        <a:buNone/>
                      </a:pPr>
                      <a:r>
                        <a:rPr lang="zh-CN" altLang="en-US" sz="3200" b="1">
                          <a:solidFill>
                            <a:srgbClr val="000000"/>
                          </a:solidFill>
                          <a:latin typeface="黑体" panose="02010609060101010101" pitchFamily="2" charset="-122"/>
                          <a:ea typeface="黑体" panose="02010609060101010101" pitchFamily="2" charset="-122"/>
                        </a:rPr>
                        <a:t>新增民族工业资金总额／万元</a:t>
                      </a:r>
                      <a:endParaRPr lang="zh-CN" altLang="en-US" sz="3200" b="1">
                        <a:latin typeface="黑体" panose="02010609060101010101" pitchFamily="2" charset="-122"/>
                        <a:ea typeface="黑体" panose="02010609060101010101" pitchFamily="2" charset="-122"/>
                      </a:endParaRPr>
                    </a:p>
                  </a:txBody>
                  <a:tcPr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254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spcBef>
                          <a:spcPct val="0"/>
                        </a:spcBef>
                        <a:buFontTx/>
                        <a:buNone/>
                      </a:pPr>
                      <a:r>
                        <a:rPr lang="zh-CN" altLang="en-US" sz="3200" b="1">
                          <a:solidFill>
                            <a:srgbClr val="000000"/>
                          </a:solidFill>
                          <a:latin typeface="黑体" panose="02010609060101010101" pitchFamily="2" charset="-122"/>
                          <a:ea typeface="黑体" panose="02010609060101010101" pitchFamily="2" charset="-122"/>
                        </a:rPr>
                        <a:t>平均每年设厂数／家</a:t>
                      </a:r>
                      <a:endParaRPr lang="zh-CN" altLang="en-US" sz="3200" b="1">
                        <a:latin typeface="黑体" panose="02010609060101010101" pitchFamily="2" charset="-122"/>
                        <a:ea typeface="黑体" panose="02010609060101010101" pitchFamily="2" charset="-122"/>
                      </a:endParaRPr>
                    </a:p>
                  </a:txBody>
                  <a:tcPr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254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spcBef>
                          <a:spcPct val="0"/>
                        </a:spcBef>
                        <a:buFontTx/>
                        <a:buNone/>
                      </a:pPr>
                      <a:r>
                        <a:rPr lang="zh-CN" altLang="en-US" sz="3200" b="1">
                          <a:solidFill>
                            <a:srgbClr val="000000"/>
                          </a:solidFill>
                          <a:latin typeface="黑体" panose="02010609060101010101" pitchFamily="2" charset="-122"/>
                          <a:ea typeface="黑体" panose="02010609060101010101" pitchFamily="2" charset="-122"/>
                        </a:rPr>
                        <a:t>平均每年新增资本／万元</a:t>
                      </a:r>
                      <a:endParaRPr lang="zh-CN" altLang="en-US" sz="3200" b="1">
                        <a:latin typeface="黑体" panose="02010609060101010101" pitchFamily="2" charset="-122"/>
                        <a:ea typeface="黑体" panose="02010609060101010101" pitchFamily="2" charset="-122"/>
                      </a:endParaRPr>
                    </a:p>
                  </a:txBody>
                  <a:tcPr anchor="ctr">
                    <a:lnL w="12700" cap="flat" cmpd="sng">
                      <a:solidFill>
                        <a:srgbClr val="000000"/>
                      </a:solidFill>
                      <a:prstDash val="solid"/>
                      <a:headEnd type="none" w="med" len="med"/>
                      <a:tailEnd type="none" w="med" len="med"/>
                    </a:lnL>
                    <a:lnR w="25400" cap="flat" cmpd="sng">
                      <a:solidFill>
                        <a:srgbClr val="000000"/>
                      </a:solidFill>
                      <a:prstDash val="solid"/>
                      <a:headEnd type="none" w="med" len="med"/>
                      <a:tailEnd type="none" w="med" len="med"/>
                    </a:lnR>
                    <a:lnT w="254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r>
              <a:tr h="1066800">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spcBef>
                          <a:spcPct val="0"/>
                        </a:spcBef>
                        <a:buFontTx/>
                        <a:buNone/>
                      </a:pPr>
                      <a:r>
                        <a:rPr lang="en-US" altLang="zh-CN" sz="3200" b="1">
                          <a:solidFill>
                            <a:srgbClr val="000000"/>
                          </a:solidFill>
                          <a:latin typeface="黑体" panose="02010609060101010101" pitchFamily="2" charset="-122"/>
                          <a:ea typeface="黑体" panose="02010609060101010101" pitchFamily="2" charset="-122"/>
                        </a:rPr>
                        <a:t>1895-1900</a:t>
                      </a:r>
                      <a:endParaRPr lang="en-US" altLang="zh-CN" sz="3200" b="1">
                        <a:latin typeface="黑体" panose="02010609060101010101" pitchFamily="2" charset="-122"/>
                        <a:ea typeface="黑体" panose="02010609060101010101" pitchFamily="2" charset="-122"/>
                      </a:endParaRPr>
                    </a:p>
                  </a:txBody>
                  <a:tcPr anchor="ctr">
                    <a:lnL w="254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spcBef>
                          <a:spcPct val="0"/>
                        </a:spcBef>
                        <a:buFontTx/>
                        <a:buNone/>
                      </a:pPr>
                      <a:r>
                        <a:rPr lang="en-US" altLang="zh-CN" sz="3200" b="1">
                          <a:solidFill>
                            <a:srgbClr val="000000"/>
                          </a:solidFill>
                          <a:latin typeface="黑体" panose="02010609060101010101" pitchFamily="2" charset="-122"/>
                          <a:ea typeface="黑体" panose="02010609060101010101" pitchFamily="2" charset="-122"/>
                        </a:rPr>
                        <a:t>100</a:t>
                      </a:r>
                      <a:endParaRPr lang="en-US" altLang="zh-CN" sz="3200" b="1">
                        <a:latin typeface="黑体" panose="02010609060101010101" pitchFamily="2" charset="-122"/>
                        <a:ea typeface="黑体" panose="02010609060101010101" pitchFamily="2" charset="-122"/>
                      </a:endParaRPr>
                    </a:p>
                  </a:txBody>
                  <a:tcPr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spcBef>
                          <a:spcPct val="0"/>
                        </a:spcBef>
                        <a:buFontTx/>
                        <a:buNone/>
                      </a:pPr>
                      <a:r>
                        <a:rPr lang="en-US" altLang="zh-CN" sz="3200" b="1">
                          <a:solidFill>
                            <a:srgbClr val="000000"/>
                          </a:solidFill>
                          <a:latin typeface="黑体" panose="02010609060101010101" pitchFamily="2" charset="-122"/>
                          <a:ea typeface="黑体" panose="02010609060101010101" pitchFamily="2" charset="-122"/>
                        </a:rPr>
                        <a:t>4500</a:t>
                      </a:r>
                      <a:endParaRPr lang="en-US" altLang="zh-CN" sz="3200" b="1">
                        <a:latin typeface="黑体" panose="02010609060101010101" pitchFamily="2" charset="-122"/>
                        <a:ea typeface="黑体" panose="02010609060101010101" pitchFamily="2" charset="-122"/>
                      </a:endParaRPr>
                    </a:p>
                  </a:txBody>
                  <a:tcPr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spcBef>
                          <a:spcPct val="0"/>
                        </a:spcBef>
                        <a:buFontTx/>
                        <a:buNone/>
                      </a:pPr>
                      <a:r>
                        <a:rPr lang="en-US" altLang="zh-CN" sz="3200" b="1">
                          <a:solidFill>
                            <a:srgbClr val="000000"/>
                          </a:solidFill>
                          <a:latin typeface="黑体" panose="02010609060101010101" pitchFamily="2" charset="-122"/>
                          <a:ea typeface="黑体" panose="02010609060101010101" pitchFamily="2" charset="-122"/>
                        </a:rPr>
                        <a:t>16.7</a:t>
                      </a:r>
                      <a:endParaRPr lang="en-US" altLang="zh-CN" sz="3200" b="1">
                        <a:latin typeface="黑体" panose="02010609060101010101" pitchFamily="2" charset="-122"/>
                        <a:ea typeface="黑体" panose="02010609060101010101" pitchFamily="2" charset="-122"/>
                      </a:endParaRPr>
                    </a:p>
                  </a:txBody>
                  <a:tcPr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spcBef>
                          <a:spcPct val="0"/>
                        </a:spcBef>
                        <a:buFontTx/>
                        <a:buNone/>
                      </a:pPr>
                      <a:r>
                        <a:rPr lang="en-US" altLang="zh-CN" sz="3200" b="1">
                          <a:solidFill>
                            <a:srgbClr val="000000"/>
                          </a:solidFill>
                          <a:latin typeface="黑体" panose="02010609060101010101" pitchFamily="2" charset="-122"/>
                          <a:ea typeface="黑体" panose="02010609060101010101" pitchFamily="2" charset="-122"/>
                        </a:rPr>
                        <a:t>750</a:t>
                      </a:r>
                      <a:endParaRPr lang="en-US" altLang="zh-CN" sz="3200" b="1">
                        <a:latin typeface="黑体" panose="02010609060101010101" pitchFamily="2" charset="-122"/>
                        <a:ea typeface="黑体" panose="02010609060101010101" pitchFamily="2" charset="-122"/>
                      </a:endParaRPr>
                    </a:p>
                  </a:txBody>
                  <a:tcPr anchor="ctr">
                    <a:lnL w="12700" cap="flat" cmpd="sng">
                      <a:solidFill>
                        <a:srgbClr val="000000"/>
                      </a:solidFill>
                      <a:prstDash val="solid"/>
                      <a:headEnd type="none" w="med" len="med"/>
                      <a:tailEnd type="none" w="med" len="med"/>
                    </a:lnL>
                    <a:lnR w="254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r>
              <a:tr h="1073150">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spcBef>
                          <a:spcPct val="0"/>
                        </a:spcBef>
                        <a:buFontTx/>
                        <a:buNone/>
                      </a:pPr>
                      <a:r>
                        <a:rPr lang="en-US" altLang="zh-CN" sz="3200" b="1">
                          <a:solidFill>
                            <a:srgbClr val="000000"/>
                          </a:solidFill>
                          <a:latin typeface="黑体" panose="02010609060101010101" pitchFamily="2" charset="-122"/>
                          <a:ea typeface="黑体" panose="02010609060101010101" pitchFamily="2" charset="-122"/>
                        </a:rPr>
                        <a:t>190l-1911</a:t>
                      </a:r>
                      <a:endParaRPr lang="en-US" altLang="zh-CN" sz="3200" b="1">
                        <a:latin typeface="黑体" panose="02010609060101010101" pitchFamily="2" charset="-122"/>
                        <a:ea typeface="黑体" panose="02010609060101010101" pitchFamily="2" charset="-122"/>
                      </a:endParaRPr>
                    </a:p>
                  </a:txBody>
                  <a:tcPr anchor="ctr">
                    <a:lnL w="254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25400" cap="flat" cmpd="sng">
                      <a:solidFill>
                        <a:srgbClr val="000000"/>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spcBef>
                          <a:spcPct val="0"/>
                        </a:spcBef>
                        <a:buFontTx/>
                        <a:buNone/>
                      </a:pPr>
                      <a:r>
                        <a:rPr lang="en-US" altLang="zh-CN" sz="3200" b="1">
                          <a:solidFill>
                            <a:srgbClr val="000000"/>
                          </a:solidFill>
                          <a:latin typeface="黑体" panose="02010609060101010101" pitchFamily="2" charset="-122"/>
                          <a:ea typeface="黑体" panose="02010609060101010101" pitchFamily="2" charset="-122"/>
                        </a:rPr>
                        <a:t>340</a:t>
                      </a:r>
                      <a:endParaRPr lang="en-US" altLang="zh-CN" sz="3200" b="1">
                        <a:latin typeface="黑体" panose="02010609060101010101" pitchFamily="2" charset="-122"/>
                        <a:ea typeface="黑体" panose="02010609060101010101" pitchFamily="2" charset="-122"/>
                      </a:endParaRPr>
                    </a:p>
                  </a:txBody>
                  <a:tcPr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25400" cap="flat" cmpd="sng">
                      <a:solidFill>
                        <a:srgbClr val="000000"/>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spcBef>
                          <a:spcPct val="0"/>
                        </a:spcBef>
                        <a:buFontTx/>
                        <a:buNone/>
                      </a:pPr>
                      <a:r>
                        <a:rPr lang="en-US" altLang="zh-CN" sz="3200" b="1">
                          <a:solidFill>
                            <a:srgbClr val="000000"/>
                          </a:solidFill>
                          <a:latin typeface="黑体" panose="02010609060101010101" pitchFamily="2" charset="-122"/>
                          <a:ea typeface="黑体" panose="02010609060101010101" pitchFamily="2" charset="-122"/>
                        </a:rPr>
                        <a:t>5600</a:t>
                      </a:r>
                      <a:endParaRPr lang="en-US" altLang="zh-CN" sz="3200" b="1">
                        <a:latin typeface="黑体" panose="02010609060101010101" pitchFamily="2" charset="-122"/>
                        <a:ea typeface="黑体" panose="02010609060101010101" pitchFamily="2" charset="-122"/>
                      </a:endParaRPr>
                    </a:p>
                  </a:txBody>
                  <a:tcPr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25400" cap="flat" cmpd="sng">
                      <a:solidFill>
                        <a:srgbClr val="000000"/>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spcBef>
                          <a:spcPct val="0"/>
                        </a:spcBef>
                        <a:buFontTx/>
                        <a:buNone/>
                      </a:pPr>
                      <a:r>
                        <a:rPr lang="en-US" altLang="zh-CN" sz="3200" b="1">
                          <a:solidFill>
                            <a:srgbClr val="000000"/>
                          </a:solidFill>
                          <a:latin typeface="黑体" panose="02010609060101010101" pitchFamily="2" charset="-122"/>
                          <a:ea typeface="黑体" panose="02010609060101010101" pitchFamily="2" charset="-122"/>
                        </a:rPr>
                        <a:t>31</a:t>
                      </a:r>
                      <a:endParaRPr lang="en-US" altLang="zh-CN" sz="3200" b="1">
                        <a:latin typeface="黑体" panose="02010609060101010101" pitchFamily="2" charset="-122"/>
                        <a:ea typeface="黑体" panose="02010609060101010101" pitchFamily="2" charset="-122"/>
                      </a:endParaRPr>
                    </a:p>
                  </a:txBody>
                  <a:tcPr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25400" cap="flat" cmpd="sng">
                      <a:solidFill>
                        <a:srgbClr val="000000"/>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spcBef>
                          <a:spcPct val="0"/>
                        </a:spcBef>
                        <a:buFontTx/>
                        <a:buNone/>
                      </a:pPr>
                      <a:r>
                        <a:rPr lang="en-US" altLang="zh-CN" sz="3200" b="1">
                          <a:solidFill>
                            <a:srgbClr val="000000"/>
                          </a:solidFill>
                          <a:latin typeface="黑体" panose="02010609060101010101" pitchFamily="2" charset="-122"/>
                          <a:ea typeface="黑体" panose="02010609060101010101" pitchFamily="2" charset="-122"/>
                        </a:rPr>
                        <a:t>510</a:t>
                      </a:r>
                      <a:endParaRPr lang="en-US" altLang="zh-CN" sz="3200" b="1">
                        <a:latin typeface="黑体" panose="02010609060101010101" pitchFamily="2" charset="-122"/>
                        <a:ea typeface="黑体" panose="02010609060101010101" pitchFamily="2" charset="-122"/>
                      </a:endParaRPr>
                    </a:p>
                  </a:txBody>
                  <a:tcPr anchor="ctr">
                    <a:lnL w="12700" cap="flat" cmpd="sng">
                      <a:solidFill>
                        <a:srgbClr val="000000"/>
                      </a:solidFill>
                      <a:prstDash val="solid"/>
                      <a:headEnd type="none" w="med" len="med"/>
                      <a:tailEnd type="none" w="med" len="med"/>
                    </a:lnL>
                    <a:lnR w="254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25400" cap="flat" cmpd="sng">
                      <a:solidFill>
                        <a:srgbClr val="000000"/>
                      </a:solidFill>
                      <a:prstDash val="solid"/>
                      <a:headEnd type="none" w="med" len="med"/>
                      <a:tailEnd type="none" w="med" len="med"/>
                    </a:lnB>
                    <a:lnTlToBr>
                      <a:noFill/>
                    </a:lnTlToBr>
                    <a:lnBlToTr>
                      <a:noFill/>
                    </a:lnBlToTr>
                    <a:noFill/>
                  </a:tcPr>
                </a:tc>
              </a:tr>
            </a:tbl>
          </a:graphicData>
        </a:graphic>
      </p:graphicFrame>
      <p:sp>
        <p:nvSpPr>
          <p:cNvPr id="34844" name="文本框 88091"/>
          <p:cNvSpPr txBox="1"/>
          <p:nvPr/>
        </p:nvSpPr>
        <p:spPr>
          <a:xfrm>
            <a:off x="2351088" y="188913"/>
            <a:ext cx="7705725" cy="368300"/>
          </a:xfrm>
          <a:prstGeom prst="rect">
            <a:avLst/>
          </a:prstGeom>
          <a:noFill/>
          <a:ln w="9525">
            <a:noFill/>
          </a:ln>
        </p:spPr>
        <p:txBody>
          <a:bodyPr anchor="t">
            <a:spAutoFit/>
          </a:bodyPr>
          <a:p>
            <a:pPr>
              <a:spcBef>
                <a:spcPct val="50000"/>
              </a:spcBef>
            </a:pPr>
            <a:endParaRPr lang="zh-CN" altLang="en-US" b="1" dirty="0">
              <a:solidFill>
                <a:srgbClr val="0000FF"/>
              </a:solidFill>
              <a:latin typeface="Arial" panose="020B0604020202020204" pitchFamily="34" charset="0"/>
              <a:ea typeface="宋体" panose="02010600030101010101" pitchFamily="2" charset="-122"/>
            </a:endParaRPr>
          </a:p>
        </p:txBody>
      </p:sp>
      <p:sp>
        <p:nvSpPr>
          <p:cNvPr id="34845" name="文本框 88092"/>
          <p:cNvSpPr txBox="1"/>
          <p:nvPr/>
        </p:nvSpPr>
        <p:spPr>
          <a:xfrm>
            <a:off x="4151313" y="260350"/>
            <a:ext cx="4176712" cy="368300"/>
          </a:xfrm>
          <a:prstGeom prst="rect">
            <a:avLst/>
          </a:prstGeom>
          <a:noFill/>
          <a:ln w="9525">
            <a:noFill/>
          </a:ln>
        </p:spPr>
        <p:txBody>
          <a:bodyPr anchor="t">
            <a:spAutoFit/>
          </a:bodyPr>
          <a:p>
            <a:pPr>
              <a:spcBef>
                <a:spcPct val="50000"/>
              </a:spcBef>
            </a:pPr>
            <a:endParaRPr lang="zh-CN" altLang="en-US" b="1" dirty="0">
              <a:solidFill>
                <a:srgbClr val="0000FF"/>
              </a:solidFill>
              <a:latin typeface="Arial" panose="020B0604020202020204" pitchFamily="34" charset="0"/>
              <a:ea typeface="宋体" panose="02010600030101010101" pitchFamily="2" charset="-122"/>
            </a:endParaRPr>
          </a:p>
        </p:txBody>
      </p:sp>
      <p:sp>
        <p:nvSpPr>
          <p:cNvPr id="34846" name="文本框 88093"/>
          <p:cNvSpPr txBox="1"/>
          <p:nvPr/>
        </p:nvSpPr>
        <p:spPr>
          <a:xfrm>
            <a:off x="1524000" y="0"/>
            <a:ext cx="6948488" cy="583565"/>
          </a:xfrm>
          <a:prstGeom prst="rect">
            <a:avLst/>
          </a:prstGeom>
          <a:solidFill>
            <a:srgbClr val="FFFF00"/>
          </a:solidFill>
          <a:ln w="9525">
            <a:noFill/>
          </a:ln>
        </p:spPr>
        <p:txBody>
          <a:bodyPr anchor="t">
            <a:spAutoFit/>
          </a:bodyPr>
          <a:p>
            <a:pPr>
              <a:spcBef>
                <a:spcPct val="50000"/>
              </a:spcBef>
            </a:pPr>
            <a:r>
              <a:rPr lang="en-US" altLang="zh-CN" sz="3200" b="1">
                <a:solidFill>
                  <a:srgbClr val="0000FF"/>
                </a:solidFill>
                <a:latin typeface="黑体" panose="02010609060101010101" pitchFamily="2" charset="-122"/>
                <a:ea typeface="黑体" panose="02010609060101010101" pitchFamily="2" charset="-122"/>
              </a:rPr>
              <a:t>1895-1911</a:t>
            </a:r>
            <a:r>
              <a:rPr lang="zh-CN" altLang="en-US" sz="3200" b="1">
                <a:solidFill>
                  <a:srgbClr val="0000FF"/>
                </a:solidFill>
                <a:latin typeface="黑体" panose="02010609060101010101" pitchFamily="2" charset="-122"/>
                <a:ea typeface="黑体" panose="02010609060101010101" pitchFamily="2" charset="-122"/>
              </a:rPr>
              <a:t>年中国资本主义的发展情况</a:t>
            </a:r>
            <a:endParaRPr lang="zh-CN" altLang="en-US" sz="3200" b="1">
              <a:solidFill>
                <a:srgbClr val="0000FF"/>
              </a:solidFill>
              <a:latin typeface="黑体" panose="02010609060101010101" pitchFamily="2" charset="-122"/>
              <a:ea typeface="黑体" panose="02010609060101010101" pitchFamily="2" charset="-122"/>
            </a:endParaRPr>
          </a:p>
        </p:txBody>
      </p:sp>
      <p:sp>
        <p:nvSpPr>
          <p:cNvPr id="34847" name="矩形 88094"/>
          <p:cNvSpPr/>
          <p:nvPr/>
        </p:nvSpPr>
        <p:spPr>
          <a:xfrm>
            <a:off x="1703388" y="5084763"/>
            <a:ext cx="4062730" cy="583565"/>
          </a:xfrm>
          <a:prstGeom prst="rect">
            <a:avLst/>
          </a:prstGeom>
          <a:noFill/>
          <a:ln w="9525">
            <a:noFill/>
          </a:ln>
        </p:spPr>
        <p:txBody>
          <a:bodyPr wrap="none" anchor="t">
            <a:spAutoFit/>
          </a:bodyPr>
          <a:p>
            <a:r>
              <a:rPr lang="zh-CN" altLang="en-US" sz="3200" b="1">
                <a:solidFill>
                  <a:srgbClr val="0000FF"/>
                </a:solidFill>
                <a:latin typeface="黑体" panose="02010609060101010101" pitchFamily="2" charset="-122"/>
                <a:ea typeface="黑体" panose="02010609060101010101" pitchFamily="2" charset="-122"/>
              </a:rPr>
              <a:t>表格数据说明了什么</a:t>
            </a:r>
            <a:r>
              <a:rPr lang="en-US" altLang="zh-CN" sz="3200" b="1">
                <a:solidFill>
                  <a:srgbClr val="0000FF"/>
                </a:solidFill>
                <a:latin typeface="黑体" panose="02010609060101010101" pitchFamily="2" charset="-122"/>
                <a:ea typeface="黑体" panose="02010609060101010101" pitchFamily="2" charset="-122"/>
              </a:rPr>
              <a:t>?</a:t>
            </a:r>
            <a:endParaRPr lang="en-US" altLang="zh-CN" sz="3200" b="1">
              <a:solidFill>
                <a:srgbClr val="0000FF"/>
              </a:solidFill>
              <a:latin typeface="黑体" panose="02010609060101010101" pitchFamily="2" charset="-122"/>
              <a:ea typeface="黑体" panose="02010609060101010101" pitchFamily="2" charset="-122"/>
            </a:endParaRPr>
          </a:p>
        </p:txBody>
      </p:sp>
      <p:sp>
        <p:nvSpPr>
          <p:cNvPr id="88096" name="文本框 88095"/>
          <p:cNvSpPr txBox="1"/>
          <p:nvPr/>
        </p:nvSpPr>
        <p:spPr>
          <a:xfrm>
            <a:off x="1812290" y="5668645"/>
            <a:ext cx="8137525" cy="1076325"/>
          </a:xfrm>
          <a:prstGeom prst="rect">
            <a:avLst/>
          </a:prstGeom>
          <a:noFill/>
          <a:ln w="9525">
            <a:noFill/>
          </a:ln>
        </p:spPr>
        <p:txBody>
          <a:bodyPr anchor="t">
            <a:spAutoFit/>
          </a:bodyPr>
          <a:p>
            <a:pPr>
              <a:spcBef>
                <a:spcPct val="50000"/>
              </a:spcBef>
            </a:pPr>
            <a:r>
              <a:rPr lang="en-US" altLang="zh-CN" sz="3200" b="1">
                <a:solidFill>
                  <a:srgbClr val="FF0066"/>
                </a:solidFill>
                <a:latin typeface="黑体" panose="02010609060101010101" pitchFamily="2" charset="-122"/>
                <a:ea typeface="黑体" panose="02010609060101010101" pitchFamily="2" charset="-122"/>
              </a:rPr>
              <a:t>3.</a:t>
            </a:r>
            <a:r>
              <a:rPr lang="zh-CN" altLang="en-US" sz="3200" b="1">
                <a:solidFill>
                  <a:srgbClr val="FF0066"/>
                </a:solidFill>
                <a:latin typeface="黑体" panose="02010609060101010101" pitchFamily="2" charset="-122"/>
                <a:ea typeface="黑体" panose="02010609060101010101" pitchFamily="2" charset="-122"/>
              </a:rPr>
              <a:t>经济条件与阶级条件：</a:t>
            </a:r>
            <a:r>
              <a:rPr lang="zh-CN" altLang="en-US" sz="3200" b="1">
                <a:latin typeface="黑体" panose="02010609060101010101" pitchFamily="2" charset="-122"/>
                <a:ea typeface="黑体" panose="02010609060101010101" pitchFamily="2" charset="-122"/>
              </a:rPr>
              <a:t>民族资本主义的发展，资产阶级力</a:t>
            </a:r>
            <a:r>
              <a:rPr lang="zh-CN" altLang="en-US" sz="3200" b="1" dirty="0">
                <a:latin typeface="黑体" panose="02010609060101010101" pitchFamily="2" charset="-122"/>
                <a:ea typeface="黑体" panose="02010609060101010101" pitchFamily="2" charset="-122"/>
              </a:rPr>
              <a:t>量壮</a:t>
            </a:r>
            <a:r>
              <a:rPr lang="zh-CN" altLang="en-US" sz="3200" b="1">
                <a:latin typeface="黑体" panose="02010609060101010101" pitchFamily="2" charset="-122"/>
                <a:ea typeface="黑体" panose="02010609060101010101" pitchFamily="2" charset="-122"/>
              </a:rPr>
              <a:t>大。</a:t>
            </a:r>
            <a:endParaRPr lang="zh-CN" altLang="en-US" sz="3200" b="1">
              <a:latin typeface="黑体" panose="02010609060101010101" pitchFamily="2" charset="-122"/>
              <a:ea typeface="黑体" panose="0201060906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88096"/>
                                        </p:tgtEl>
                                        <p:attrNameLst>
                                          <p:attrName>style.visibility</p:attrName>
                                        </p:attrNameLst>
                                      </p:cBhvr>
                                      <p:to>
                                        <p:strVal val="visible"/>
                                      </p:to>
                                    </p:set>
                                    <p:anim calcmode="lin" valueType="num">
                                      <p:cBhvr>
                                        <p:cTn id="7" dur="500" fill="hold"/>
                                        <p:tgtEl>
                                          <p:spTgt spid="88096"/>
                                        </p:tgtEl>
                                        <p:attrNameLst>
                                          <p:attrName>ppt_x</p:attrName>
                                        </p:attrNameLst>
                                      </p:cBhvr>
                                      <p:tavLst>
                                        <p:tav tm="0">
                                          <p:val>
                                            <p:strVal val="0-#ppt_w/2"/>
                                          </p:val>
                                        </p:tav>
                                        <p:tav tm="100000">
                                          <p:val>
                                            <p:strVal val="#ppt_x"/>
                                          </p:val>
                                        </p:tav>
                                      </p:tavLst>
                                    </p:anim>
                                    <p:anim calcmode="lin" valueType="num">
                                      <p:cBhvr>
                                        <p:cTn id="8" dur="500" fill="hold"/>
                                        <p:tgtEl>
                                          <p:spTgt spid="8809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809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椭圆 1"/>
          <p:cNvSpPr/>
          <p:nvPr/>
        </p:nvSpPr>
        <p:spPr>
          <a:xfrm>
            <a:off x="1939347" y="634559"/>
            <a:ext cx="2805051" cy="4277597"/>
          </a:xfrm>
          <a:prstGeom prst="ellipse">
            <a:avLst/>
          </a:prstGeom>
          <a:blipFill rotWithShape="1">
            <a:blip r:embed="rId1" cstate="prin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b="0" i="0" u="none" strike="noStrike" kern="1200" cap="none" spc="0" normalizeH="0" baseline="0" noProof="1">
              <a:ln>
                <a:noFill/>
              </a:ln>
              <a:solidFill>
                <a:schemeClr val="lt1"/>
              </a:solidFill>
              <a:effectLst/>
              <a:uLnTx/>
              <a:uFillTx/>
              <a:latin typeface="+mn-lt"/>
              <a:ea typeface="+mn-ea"/>
              <a:cs typeface="+mn-cs"/>
              <a:sym typeface="Helvetica" panose="020B0604020202020204" pitchFamily="34" charset="0"/>
            </a:endParaRPr>
          </a:p>
        </p:txBody>
      </p:sp>
      <p:pic>
        <p:nvPicPr>
          <p:cNvPr id="22531" name="图片 2" descr="5555555555555555"/>
          <p:cNvPicPr>
            <a:picLocks noChangeAspect="1"/>
          </p:cNvPicPr>
          <p:nvPr/>
        </p:nvPicPr>
        <p:blipFill>
          <a:blip r:embed="rId2"/>
          <a:stretch>
            <a:fillRect/>
          </a:stretch>
        </p:blipFill>
        <p:spPr>
          <a:xfrm>
            <a:off x="5985666" y="148660"/>
            <a:ext cx="3972054" cy="2463438"/>
          </a:xfrm>
          <a:prstGeom prst="rect">
            <a:avLst/>
          </a:prstGeom>
          <a:noFill/>
          <a:ln w="9525">
            <a:noFill/>
          </a:ln>
        </p:spPr>
      </p:pic>
      <p:pic>
        <p:nvPicPr>
          <p:cNvPr id="22532" name="图片 3" descr="77777777"/>
          <p:cNvPicPr>
            <a:picLocks noChangeAspect="1"/>
          </p:cNvPicPr>
          <p:nvPr/>
        </p:nvPicPr>
        <p:blipFill>
          <a:blip r:embed="rId3"/>
          <a:srcRect b="10358"/>
          <a:stretch>
            <a:fillRect/>
          </a:stretch>
        </p:blipFill>
        <p:spPr>
          <a:xfrm>
            <a:off x="5985666" y="3723934"/>
            <a:ext cx="4035709" cy="2654401"/>
          </a:xfrm>
          <a:prstGeom prst="rect">
            <a:avLst/>
          </a:prstGeom>
          <a:noFill/>
          <a:ln w="9525">
            <a:noFill/>
          </a:ln>
        </p:spPr>
      </p:pic>
      <p:sp>
        <p:nvSpPr>
          <p:cNvPr id="15365" name="文本框 53266"/>
          <p:cNvSpPr txBox="1"/>
          <p:nvPr/>
        </p:nvSpPr>
        <p:spPr>
          <a:xfrm>
            <a:off x="1616830" y="5151921"/>
            <a:ext cx="2976920" cy="645160"/>
          </a:xfrm>
          <a:prstGeom prst="rect">
            <a:avLst/>
          </a:prstGeom>
          <a:noFill/>
          <a:ln w="9525">
            <a:noFill/>
          </a:ln>
        </p:spPr>
        <p:txBody>
          <a:bodyPr>
            <a:spAutoFit/>
          </a:bodyPr>
          <a:lstStyle/>
          <a:p>
            <a:pPr marR="0" defTabSz="914400" eaLnBrk="1" fontAlgn="auto" hangingPunct="1">
              <a:spcBef>
                <a:spcPct val="50000"/>
              </a:spcBef>
              <a:buClrTx/>
              <a:buSzTx/>
              <a:buFontTx/>
              <a:defRPr/>
            </a:pPr>
            <a:r>
              <a:rPr kumimoji="0" lang="zh-CN" altLang="en-US" sz="2400" b="1" kern="1200" cap="none" spc="0" normalizeH="0" baseline="0" noProof="1">
                <a:solidFill>
                  <a:srgbClr val="00B050"/>
                </a:solidFill>
                <a:latin typeface="楷体" panose="02010609060101010101" pitchFamily="49" charset="-122"/>
                <a:ea typeface="楷体" panose="02010609060101010101" pitchFamily="49" charset="-122"/>
                <a:cs typeface="+mn-cs"/>
                <a:sym typeface="Helvetica" panose="020B0604020202020204" pitchFamily="34" charset="0"/>
              </a:rPr>
              <a:t>章炳麟（</a:t>
            </a:r>
            <a:r>
              <a:rPr kumimoji="0" lang="en-US" altLang="zh-CN" sz="2400" b="1" kern="1200" cap="none" spc="0" normalizeH="0" baseline="0" noProof="1">
                <a:solidFill>
                  <a:srgbClr val="00B050"/>
                </a:solidFill>
                <a:latin typeface="楷体" panose="02010609060101010101" pitchFamily="49" charset="-122"/>
                <a:ea typeface="楷体" panose="02010609060101010101" pitchFamily="49" charset="-122"/>
                <a:cs typeface="+mn-cs"/>
                <a:sym typeface="Helvetica" panose="020B0604020202020204" pitchFamily="34" charset="0"/>
              </a:rPr>
              <a:t>1869-1936</a:t>
            </a:r>
            <a:r>
              <a:rPr kumimoji="0" lang="zh-CN" altLang="en-US" sz="2400" b="1" kern="1200" cap="none" spc="0" normalizeH="0" baseline="0" noProof="1">
                <a:solidFill>
                  <a:srgbClr val="00B050"/>
                </a:solidFill>
                <a:latin typeface="楷体" panose="02010609060101010101" pitchFamily="49" charset="-122"/>
                <a:ea typeface="楷体" panose="02010609060101010101" pitchFamily="49" charset="-122"/>
                <a:cs typeface="+mn-cs"/>
                <a:sym typeface="Helvetica" panose="020B0604020202020204" pitchFamily="34" charset="0"/>
              </a:rPr>
              <a:t>）</a:t>
            </a:r>
            <a:r>
              <a:rPr kumimoji="0" lang="zh-CN" altLang="en-US" sz="3600" b="1" kern="1200" cap="none" spc="0" normalizeH="0" baseline="0" noProof="1">
                <a:solidFill>
                  <a:srgbClr val="00B050"/>
                </a:solidFill>
                <a:latin typeface="楷体" panose="02010609060101010101" pitchFamily="49" charset="-122"/>
                <a:ea typeface="楷体" panose="02010609060101010101" pitchFamily="49" charset="-122"/>
                <a:cs typeface="+mn-cs"/>
                <a:sym typeface="Helvetica" panose="020B0604020202020204" pitchFamily="34" charset="0"/>
              </a:rPr>
              <a:t>   </a:t>
            </a:r>
            <a:endParaRPr kumimoji="0" lang="zh-CN" altLang="en-US" sz="3600" b="1" kern="1200" cap="none" spc="0" normalizeH="0" baseline="0" noProof="1">
              <a:solidFill>
                <a:srgbClr val="00B050"/>
              </a:solidFill>
              <a:latin typeface="楷体" panose="02010609060101010101" pitchFamily="49" charset="-122"/>
              <a:ea typeface="楷体" panose="02010609060101010101" pitchFamily="49" charset="-122"/>
              <a:cs typeface="Helvetica" panose="020B0604020202020204" pitchFamily="34" charset="0"/>
              <a:sym typeface="Helvetica" panose="020B0604020202020204" pitchFamily="34" charset="0"/>
            </a:endParaRPr>
          </a:p>
        </p:txBody>
      </p:sp>
      <p:sp>
        <p:nvSpPr>
          <p:cNvPr id="15366" name="文本框 4"/>
          <p:cNvSpPr txBox="1"/>
          <p:nvPr/>
        </p:nvSpPr>
        <p:spPr>
          <a:xfrm>
            <a:off x="5985666" y="2673631"/>
            <a:ext cx="2974797" cy="645160"/>
          </a:xfrm>
          <a:prstGeom prst="rect">
            <a:avLst/>
          </a:prstGeom>
          <a:noFill/>
          <a:ln w="9525">
            <a:noFill/>
          </a:ln>
        </p:spPr>
        <p:txBody>
          <a:bodyPr>
            <a:spAutoFit/>
          </a:bodyPr>
          <a:lstStyle/>
          <a:p>
            <a:pPr marR="0" defTabSz="914400" eaLnBrk="1" fontAlgn="auto" hangingPunct="1">
              <a:spcBef>
                <a:spcPct val="50000"/>
              </a:spcBef>
              <a:buClrTx/>
              <a:buSzTx/>
              <a:buFontTx/>
              <a:defRPr/>
            </a:pPr>
            <a:r>
              <a:rPr kumimoji="0" lang="zh-CN" altLang="en-US" sz="2400" b="1" kern="1200" cap="none" spc="0" normalizeH="0" baseline="0" noProof="1">
                <a:solidFill>
                  <a:srgbClr val="FF0000"/>
                </a:solidFill>
                <a:latin typeface="楷体" panose="02010609060101010101" pitchFamily="49" charset="-122"/>
                <a:ea typeface="楷体" panose="02010609060101010101" pitchFamily="49" charset="-122"/>
                <a:cs typeface="+mn-cs"/>
                <a:sym typeface="Helvetica" panose="020B0604020202020204" pitchFamily="34" charset="0"/>
              </a:rPr>
              <a:t>邹容（</a:t>
            </a:r>
            <a:r>
              <a:rPr kumimoji="0" lang="en-US" altLang="zh-CN" sz="2400" b="1" kern="1200" cap="none" spc="0" normalizeH="0" baseline="0" noProof="1">
                <a:solidFill>
                  <a:srgbClr val="FF0000"/>
                </a:solidFill>
                <a:latin typeface="楷体" panose="02010609060101010101" pitchFamily="49" charset="-122"/>
                <a:ea typeface="楷体" panose="02010609060101010101" pitchFamily="49" charset="-122"/>
                <a:cs typeface="+mn-cs"/>
                <a:sym typeface="Helvetica" panose="020B0604020202020204" pitchFamily="34" charset="0"/>
              </a:rPr>
              <a:t>1885-1905</a:t>
            </a:r>
            <a:r>
              <a:rPr kumimoji="0" lang="zh-CN" altLang="en-US" sz="2400" b="1" kern="1200" cap="none" spc="0" normalizeH="0" baseline="0" noProof="1">
                <a:solidFill>
                  <a:srgbClr val="FF0000"/>
                </a:solidFill>
                <a:latin typeface="楷体" panose="02010609060101010101" pitchFamily="49" charset="-122"/>
                <a:ea typeface="楷体" panose="02010609060101010101" pitchFamily="49" charset="-122"/>
                <a:cs typeface="+mn-cs"/>
                <a:sym typeface="Helvetica" panose="020B0604020202020204" pitchFamily="34" charset="0"/>
              </a:rPr>
              <a:t>）</a:t>
            </a:r>
            <a:r>
              <a:rPr kumimoji="0" lang="zh-CN" altLang="en-US" sz="3600" b="1" kern="1200" cap="none" spc="0" normalizeH="0" baseline="0" noProof="1">
                <a:solidFill>
                  <a:srgbClr val="00B050"/>
                </a:solidFill>
                <a:latin typeface="楷体" panose="02010609060101010101" pitchFamily="49" charset="-122"/>
                <a:ea typeface="楷体" panose="02010609060101010101" pitchFamily="49" charset="-122"/>
                <a:cs typeface="+mn-cs"/>
                <a:sym typeface="Helvetica" panose="020B0604020202020204" pitchFamily="34" charset="0"/>
              </a:rPr>
              <a:t>   </a:t>
            </a:r>
            <a:endParaRPr kumimoji="0" lang="zh-CN" altLang="en-US" sz="3600" b="1" kern="1200" cap="none" spc="0" normalizeH="0" baseline="0" noProof="1">
              <a:solidFill>
                <a:srgbClr val="00B050"/>
              </a:solidFill>
              <a:latin typeface="楷体" panose="02010609060101010101" pitchFamily="49" charset="-122"/>
              <a:ea typeface="楷体" panose="02010609060101010101" pitchFamily="49" charset="-122"/>
              <a:cs typeface="Helvetica" panose="020B0604020202020204" pitchFamily="34" charset="0"/>
              <a:sym typeface="Helvetica" panose="020B0604020202020204" pitchFamily="34" charset="0"/>
            </a:endParaRPr>
          </a:p>
        </p:txBody>
      </p:sp>
    </p:spTree>
  </p:cSld>
  <p:clrMapOvr>
    <a:masterClrMapping/>
  </p:clrMapOvr>
  <p:transition spd="med"/>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3267" name="文本框 53266"/>
          <p:cNvSpPr txBox="1"/>
          <p:nvPr/>
        </p:nvSpPr>
        <p:spPr>
          <a:xfrm>
            <a:off x="1775967" y="812792"/>
            <a:ext cx="8850128" cy="1198880"/>
          </a:xfrm>
          <a:prstGeom prst="rect">
            <a:avLst/>
          </a:prstGeom>
          <a:noFill/>
          <a:ln w="28575" cap="flat" cmpd="sng">
            <a:solidFill>
              <a:srgbClr val="FF0000"/>
            </a:solidFill>
            <a:prstDash val="solid"/>
            <a:round/>
            <a:headEnd type="none" w="med" len="med"/>
            <a:tailEnd type="none" w="med" len="med"/>
          </a:ln>
        </p:spPr>
        <p:txBody>
          <a:bodyPr>
            <a:spAutoFit/>
          </a:bodyPr>
          <a:lstStyle/>
          <a:p>
            <a:pPr marR="0" defTabSz="914400" eaLnBrk="1" fontAlgn="auto" hangingPunct="1">
              <a:spcBef>
                <a:spcPct val="50000"/>
              </a:spcBef>
              <a:buClrTx/>
              <a:buSzTx/>
              <a:buFontTx/>
              <a:defRPr/>
            </a:pPr>
            <a:r>
              <a:rPr kumimoji="0" lang="en-US" altLang="zh-CN" sz="3600" b="1" kern="1200" cap="none" spc="0" normalizeH="0" baseline="0" noProof="1">
                <a:solidFill>
                  <a:srgbClr val="00B050"/>
                </a:solidFill>
                <a:latin typeface="楷体" panose="02010609060101010101" pitchFamily="49" charset="-122"/>
                <a:ea typeface="楷体" panose="02010609060101010101" pitchFamily="49" charset="-122"/>
                <a:cs typeface="+mn-cs"/>
                <a:sym typeface="Helvetica" panose="020B0604020202020204" pitchFamily="34" charset="0"/>
              </a:rPr>
              <a:t>“</a:t>
            </a:r>
            <a:r>
              <a:rPr kumimoji="0" lang="zh-CN" altLang="en-US" sz="3600" b="1" kern="1200" cap="none" spc="0" normalizeH="0" baseline="0" noProof="1">
                <a:solidFill>
                  <a:srgbClr val="00B050"/>
                </a:solidFill>
                <a:latin typeface="楷体" panose="02010609060101010101" pitchFamily="49" charset="-122"/>
                <a:ea typeface="楷体" panose="02010609060101010101" pitchFamily="49" charset="-122"/>
                <a:cs typeface="+mn-cs"/>
                <a:sym typeface="Helvetica" panose="020B0604020202020204" pitchFamily="34" charset="0"/>
              </a:rPr>
              <a:t>公理未明，即以</a:t>
            </a:r>
            <a:r>
              <a:rPr kumimoji="0" lang="zh-CN" altLang="en-US" sz="3600" b="1" kern="1200" cap="none" spc="0" normalizeH="0" baseline="0" noProof="1">
                <a:solidFill>
                  <a:srgbClr val="FF0000"/>
                </a:solidFill>
                <a:latin typeface="楷体" panose="02010609060101010101" pitchFamily="49" charset="-122"/>
                <a:ea typeface="楷体" panose="02010609060101010101" pitchFamily="49" charset="-122"/>
                <a:cs typeface="+mn-cs"/>
                <a:sym typeface="Helvetica" panose="020B0604020202020204" pitchFamily="34" charset="0"/>
              </a:rPr>
              <a:t>革命</a:t>
            </a:r>
            <a:r>
              <a:rPr kumimoji="0" lang="zh-CN" altLang="en-US" sz="3600" b="1" kern="1200" cap="none" spc="0" normalizeH="0" baseline="0" noProof="1">
                <a:solidFill>
                  <a:srgbClr val="00B050"/>
                </a:solidFill>
                <a:latin typeface="楷体" panose="02010609060101010101" pitchFamily="49" charset="-122"/>
                <a:ea typeface="楷体" panose="02010609060101010101" pitchFamily="49" charset="-122"/>
                <a:cs typeface="+mn-cs"/>
                <a:sym typeface="Helvetica" panose="020B0604020202020204" pitchFamily="34" charset="0"/>
              </a:rPr>
              <a:t>明之，旧俗俱在，即以</a:t>
            </a:r>
            <a:r>
              <a:rPr kumimoji="0" lang="zh-CN" altLang="en-US" sz="3600" b="1" kern="1200" cap="none" spc="0" normalizeH="0" baseline="0" noProof="1">
                <a:solidFill>
                  <a:srgbClr val="FF0000"/>
                </a:solidFill>
                <a:latin typeface="楷体" panose="02010609060101010101" pitchFamily="49" charset="-122"/>
                <a:ea typeface="楷体" panose="02010609060101010101" pitchFamily="49" charset="-122"/>
                <a:cs typeface="+mn-cs"/>
                <a:sym typeface="Helvetica" panose="020B0604020202020204" pitchFamily="34" charset="0"/>
              </a:rPr>
              <a:t>革命</a:t>
            </a:r>
            <a:r>
              <a:rPr kumimoji="0" lang="zh-CN" altLang="en-US" sz="3600" b="1" kern="1200" cap="none" spc="0" normalizeH="0" baseline="0" noProof="1">
                <a:solidFill>
                  <a:srgbClr val="00B050"/>
                </a:solidFill>
                <a:latin typeface="楷体" panose="02010609060101010101" pitchFamily="49" charset="-122"/>
                <a:ea typeface="楷体" panose="02010609060101010101" pitchFamily="49" charset="-122"/>
                <a:cs typeface="+mn-cs"/>
                <a:sym typeface="Helvetica" panose="020B0604020202020204" pitchFamily="34" charset="0"/>
              </a:rPr>
              <a:t>去之。</a:t>
            </a:r>
            <a:r>
              <a:rPr kumimoji="0" lang="en-US" altLang="zh-CN" sz="3600" b="1" kern="1200" cap="none" spc="0" normalizeH="0" baseline="0" noProof="1">
                <a:solidFill>
                  <a:srgbClr val="00B050"/>
                </a:solidFill>
                <a:latin typeface="楷体" panose="02010609060101010101" pitchFamily="49" charset="-122"/>
                <a:ea typeface="楷体" panose="02010609060101010101" pitchFamily="49" charset="-122"/>
                <a:cs typeface="+mn-cs"/>
                <a:sym typeface="Helvetica" panose="020B0604020202020204" pitchFamily="34" charset="0"/>
              </a:rPr>
              <a:t>”</a:t>
            </a:r>
            <a:r>
              <a:rPr kumimoji="0" lang="en-US" altLang="zh-CN" sz="3600" b="1" kern="1200" cap="none" spc="0" normalizeH="0" baseline="0" noProof="1">
                <a:solidFill>
                  <a:srgbClr val="0000CC"/>
                </a:solidFill>
                <a:latin typeface="楷体" panose="02010609060101010101" pitchFamily="49" charset="-122"/>
                <a:ea typeface="楷体" panose="02010609060101010101" pitchFamily="49" charset="-122"/>
                <a:cs typeface="+mn-cs"/>
                <a:sym typeface="Helvetica" panose="020B0604020202020204" pitchFamily="34" charset="0"/>
              </a:rPr>
              <a:t>——</a:t>
            </a:r>
            <a:r>
              <a:rPr kumimoji="0" lang="zh-CN" altLang="en-US" sz="3600" b="1" kern="1200" cap="none" spc="0" normalizeH="0" baseline="0" noProof="1">
                <a:solidFill>
                  <a:srgbClr val="0000CC"/>
                </a:solidFill>
                <a:latin typeface="楷体" panose="02010609060101010101" pitchFamily="49" charset="-122"/>
                <a:ea typeface="楷体" panose="02010609060101010101" pitchFamily="49" charset="-122"/>
                <a:cs typeface="+mn-cs"/>
                <a:sym typeface="Helvetica" panose="020B0604020202020204" pitchFamily="34" charset="0"/>
              </a:rPr>
              <a:t>章炳麟</a:t>
            </a:r>
            <a:r>
              <a:rPr kumimoji="0" lang="zh-CN" altLang="en-US" sz="3600" b="1" kern="1200" cap="none" spc="0" normalizeH="0" baseline="0" noProof="1">
                <a:solidFill>
                  <a:srgbClr val="00B050"/>
                </a:solidFill>
                <a:latin typeface="楷体" panose="02010609060101010101" pitchFamily="49" charset="-122"/>
                <a:ea typeface="楷体" panose="02010609060101010101" pitchFamily="49" charset="-122"/>
                <a:cs typeface="+mn-cs"/>
                <a:sym typeface="Helvetica" panose="020B0604020202020204" pitchFamily="34" charset="0"/>
              </a:rPr>
              <a:t>   </a:t>
            </a:r>
            <a:endParaRPr kumimoji="0" lang="zh-CN" altLang="en-US" sz="3600" b="1" kern="1200" cap="none" spc="0" normalizeH="0" baseline="0" noProof="1">
              <a:solidFill>
                <a:srgbClr val="00B050"/>
              </a:solidFill>
              <a:latin typeface="楷体" panose="02010609060101010101" pitchFamily="49" charset="-122"/>
              <a:ea typeface="楷体" panose="02010609060101010101" pitchFamily="49" charset="-122"/>
              <a:cs typeface="Helvetica" panose="020B0604020202020204" pitchFamily="34" charset="0"/>
              <a:sym typeface="Helvetica" panose="020B0604020202020204" pitchFamily="34" charset="0"/>
            </a:endParaRPr>
          </a:p>
        </p:txBody>
      </p:sp>
      <p:sp>
        <p:nvSpPr>
          <p:cNvPr id="3" name="文本框 2"/>
          <p:cNvSpPr txBox="1"/>
          <p:nvPr/>
        </p:nvSpPr>
        <p:spPr>
          <a:xfrm>
            <a:off x="865704" y="2397794"/>
            <a:ext cx="10178390" cy="1198880"/>
          </a:xfrm>
          <a:prstGeom prst="rect">
            <a:avLst/>
          </a:prstGeom>
          <a:noFill/>
          <a:ln w="28575" cap="flat" cmpd="sng">
            <a:solidFill>
              <a:srgbClr val="FF0000"/>
            </a:solidFill>
            <a:prstDash val="solid"/>
            <a:round/>
            <a:headEnd type="none" w="med" len="med"/>
            <a:tailEnd type="none" w="med" len="med"/>
          </a:ln>
        </p:spPr>
        <p:txBody>
          <a:bodyPr wrap="square">
            <a:spAutoFit/>
          </a:bodyPr>
          <a:lstStyle/>
          <a:p>
            <a:pPr marR="0" defTabSz="914400" eaLnBrk="1" fontAlgn="auto" hangingPunct="1">
              <a:spcBef>
                <a:spcPct val="50000"/>
              </a:spcBef>
              <a:buClrTx/>
              <a:buSzTx/>
              <a:buFontTx/>
              <a:defRPr/>
            </a:pPr>
            <a:r>
              <a:rPr kumimoji="0" lang="en-US" altLang="zh-CN" sz="3600" b="1" kern="1200" cap="none" spc="0" normalizeH="0" baseline="0" noProof="1">
                <a:solidFill>
                  <a:srgbClr val="00B050"/>
                </a:solidFill>
                <a:latin typeface="楷体" panose="02010609060101010101" pitchFamily="49" charset="-122"/>
                <a:ea typeface="楷体" panose="02010609060101010101" pitchFamily="49" charset="-122"/>
                <a:cs typeface="+mn-cs"/>
                <a:sym typeface="Helvetica" panose="020B0604020202020204" pitchFamily="34" charset="0"/>
              </a:rPr>
              <a:t>“</a:t>
            </a:r>
            <a:r>
              <a:rPr kumimoji="0" lang="zh-CN" altLang="en-US" sz="3600" b="1" kern="1200" cap="none" spc="0" normalizeH="0" baseline="0" noProof="1">
                <a:solidFill>
                  <a:srgbClr val="FF0000"/>
                </a:solidFill>
                <a:latin typeface="楷体" panose="02010609060101010101" pitchFamily="49" charset="-122"/>
                <a:ea typeface="楷体" panose="02010609060101010101" pitchFamily="49" charset="-122"/>
                <a:cs typeface="+mn-cs"/>
                <a:sym typeface="Helvetica" panose="020B0604020202020204" pitchFamily="34" charset="0"/>
              </a:rPr>
              <a:t>革命</a:t>
            </a:r>
            <a:r>
              <a:rPr kumimoji="0" lang="zh-CN" altLang="en-US" sz="3600" b="1" kern="1200" cap="none" spc="0" normalizeH="0" baseline="0" noProof="1">
                <a:solidFill>
                  <a:srgbClr val="00B050"/>
                </a:solidFill>
                <a:latin typeface="楷体" panose="02010609060101010101" pitchFamily="49" charset="-122"/>
                <a:ea typeface="楷体" panose="02010609060101010101" pitchFamily="49" charset="-122"/>
                <a:cs typeface="+mn-cs"/>
                <a:sym typeface="Helvetica" panose="020B0604020202020204" pitchFamily="34" charset="0"/>
              </a:rPr>
              <a:t>者，天演之公例也。</a:t>
            </a:r>
            <a:r>
              <a:rPr kumimoji="0" lang="en-US" altLang="zh-CN" sz="3600" b="1" kern="1200" cap="none" spc="0" normalizeH="0" baseline="0" noProof="1">
                <a:solidFill>
                  <a:srgbClr val="00B050"/>
                </a:solidFill>
                <a:latin typeface="楷体" panose="02010609060101010101" pitchFamily="49" charset="-122"/>
                <a:ea typeface="楷体" panose="02010609060101010101" pitchFamily="49" charset="-122"/>
                <a:cs typeface="+mn-cs"/>
                <a:sym typeface="Helvetica" panose="020B0604020202020204" pitchFamily="34" charset="0"/>
              </a:rPr>
              <a:t>”“</a:t>
            </a:r>
            <a:r>
              <a:rPr kumimoji="0" lang="zh-CN" altLang="en-US" sz="3600" b="1" kern="1200" cap="none" spc="0" normalizeH="0" baseline="0" noProof="1">
                <a:solidFill>
                  <a:srgbClr val="00B050"/>
                </a:solidFill>
                <a:latin typeface="楷体" panose="02010609060101010101" pitchFamily="49" charset="-122"/>
                <a:ea typeface="楷体" panose="02010609060101010101" pitchFamily="49" charset="-122"/>
                <a:cs typeface="+mn-cs"/>
                <a:sym typeface="Helvetica" panose="020B0604020202020204" pitchFamily="34" charset="0"/>
              </a:rPr>
              <a:t>舒独立之旗，撞自由之钟</a:t>
            </a:r>
            <a:r>
              <a:rPr kumimoji="0" lang="en-US" altLang="zh-CN" sz="3600" b="1" kern="1200" cap="none" spc="0" normalizeH="0" baseline="0" noProof="1">
                <a:solidFill>
                  <a:srgbClr val="00B050"/>
                </a:solidFill>
                <a:latin typeface="楷体" panose="02010609060101010101" pitchFamily="49" charset="-122"/>
                <a:ea typeface="楷体" panose="02010609060101010101" pitchFamily="49" charset="-122"/>
                <a:cs typeface="+mn-cs"/>
                <a:sym typeface="Helvetica" panose="020B0604020202020204" pitchFamily="34" charset="0"/>
              </a:rPr>
              <a:t>……</a:t>
            </a:r>
            <a:r>
              <a:rPr kumimoji="0" lang="zh-CN" altLang="en-US" sz="3600" b="1" kern="1200" cap="none" spc="0" normalizeH="0" baseline="0" noProof="1">
                <a:solidFill>
                  <a:srgbClr val="00B050"/>
                </a:solidFill>
                <a:latin typeface="楷体" panose="02010609060101010101" pitchFamily="49" charset="-122"/>
                <a:ea typeface="楷体" panose="02010609060101010101" pitchFamily="49" charset="-122"/>
                <a:cs typeface="+mn-cs"/>
                <a:sym typeface="Helvetica" panose="020B0604020202020204" pitchFamily="34" charset="0"/>
              </a:rPr>
              <a:t>我中国今日不可不</a:t>
            </a:r>
            <a:r>
              <a:rPr kumimoji="0" lang="zh-CN" altLang="en-US" sz="3600" b="1" kern="1200" cap="none" spc="0" normalizeH="0" baseline="0" noProof="1">
                <a:solidFill>
                  <a:srgbClr val="FF0000"/>
                </a:solidFill>
                <a:latin typeface="楷体" panose="02010609060101010101" pitchFamily="49" charset="-122"/>
                <a:ea typeface="楷体" panose="02010609060101010101" pitchFamily="49" charset="-122"/>
                <a:cs typeface="+mn-cs"/>
                <a:sym typeface="Helvetica" panose="020B0604020202020204" pitchFamily="34" charset="0"/>
              </a:rPr>
              <a:t>革命</a:t>
            </a:r>
            <a:r>
              <a:rPr kumimoji="0" lang="en-US" altLang="zh-CN" sz="3600" b="1" kern="1200" cap="none" spc="0" normalizeH="0" baseline="0" noProof="1">
                <a:solidFill>
                  <a:srgbClr val="00B050"/>
                </a:solidFill>
                <a:latin typeface="楷体" panose="02010609060101010101" pitchFamily="49" charset="-122"/>
                <a:ea typeface="楷体" panose="02010609060101010101" pitchFamily="49" charset="-122"/>
                <a:cs typeface="+mn-cs"/>
                <a:sym typeface="Helvetica" panose="020B0604020202020204" pitchFamily="34" charset="0"/>
              </a:rPr>
              <a:t>”</a:t>
            </a:r>
            <a:r>
              <a:rPr kumimoji="0" lang="en-US" altLang="zh-CN" sz="3600" b="1" kern="1200" cap="none" spc="0" normalizeH="0" baseline="0" noProof="1">
                <a:solidFill>
                  <a:srgbClr val="0000CC"/>
                </a:solidFill>
                <a:latin typeface="楷体" panose="02010609060101010101" pitchFamily="49" charset="-122"/>
                <a:ea typeface="楷体" panose="02010609060101010101" pitchFamily="49" charset="-122"/>
                <a:cs typeface="+mn-cs"/>
                <a:sym typeface="Helvetica" panose="020B0604020202020204" pitchFamily="34" charset="0"/>
              </a:rPr>
              <a:t>——</a:t>
            </a:r>
            <a:r>
              <a:rPr kumimoji="0" lang="zh-CN" altLang="en-US" sz="3600" b="1" kern="1200" cap="none" spc="0" normalizeH="0" baseline="0" noProof="1">
                <a:solidFill>
                  <a:srgbClr val="0000CC"/>
                </a:solidFill>
                <a:latin typeface="楷体" panose="02010609060101010101" pitchFamily="49" charset="-122"/>
                <a:ea typeface="楷体" panose="02010609060101010101" pitchFamily="49" charset="-122"/>
                <a:cs typeface="+mn-cs"/>
                <a:sym typeface="Helvetica" panose="020B0604020202020204" pitchFamily="34" charset="0"/>
              </a:rPr>
              <a:t>邹容</a:t>
            </a:r>
            <a:r>
              <a:rPr kumimoji="0" lang="zh-CN" altLang="en-US" sz="3600" b="1" kern="1200" cap="none" spc="0" normalizeH="0" baseline="0" noProof="1">
                <a:solidFill>
                  <a:srgbClr val="00B050"/>
                </a:solidFill>
                <a:latin typeface="楷体" panose="02010609060101010101" pitchFamily="49" charset="-122"/>
                <a:ea typeface="楷体" panose="02010609060101010101" pitchFamily="49" charset="-122"/>
                <a:cs typeface="+mn-cs"/>
                <a:sym typeface="Helvetica" panose="020B0604020202020204" pitchFamily="34" charset="0"/>
              </a:rPr>
              <a:t>   </a:t>
            </a:r>
            <a:endParaRPr kumimoji="0" lang="zh-CN" altLang="en-US" sz="3600" b="1" kern="1200" cap="none" spc="0" normalizeH="0" baseline="0" noProof="1">
              <a:solidFill>
                <a:srgbClr val="00B050"/>
              </a:solidFill>
              <a:latin typeface="楷体" panose="02010609060101010101" pitchFamily="49" charset="-122"/>
              <a:ea typeface="楷体" panose="02010609060101010101" pitchFamily="49" charset="-122"/>
              <a:cs typeface="Helvetica" panose="020B0604020202020204" pitchFamily="34" charset="0"/>
              <a:sym typeface="Helvetica" panose="020B0604020202020204" pitchFamily="34" charset="0"/>
            </a:endParaRPr>
          </a:p>
        </p:txBody>
      </p:sp>
      <p:sp>
        <p:nvSpPr>
          <p:cNvPr id="5" name="文本框 4"/>
          <p:cNvSpPr txBox="1"/>
          <p:nvPr/>
        </p:nvSpPr>
        <p:spPr>
          <a:xfrm>
            <a:off x="929359" y="4258634"/>
            <a:ext cx="10178390" cy="1753235"/>
          </a:xfrm>
          <a:prstGeom prst="rect">
            <a:avLst/>
          </a:prstGeom>
          <a:noFill/>
          <a:ln w="28575" cap="flat" cmpd="sng">
            <a:solidFill>
              <a:srgbClr val="FF0000"/>
            </a:solidFill>
            <a:prstDash val="solid"/>
            <a:round/>
            <a:headEnd type="none" w="med" len="med"/>
            <a:tailEnd type="none" w="med" len="med"/>
          </a:ln>
        </p:spPr>
        <p:txBody>
          <a:bodyPr wrap="square">
            <a:spAutoFit/>
          </a:bodyPr>
          <a:lstStyle/>
          <a:p>
            <a:pPr marR="0" defTabSz="914400" eaLnBrk="1" fontAlgn="auto" hangingPunct="1">
              <a:spcBef>
                <a:spcPct val="50000"/>
              </a:spcBef>
              <a:buClrTx/>
              <a:buSzTx/>
              <a:buFontTx/>
              <a:defRPr/>
            </a:pPr>
            <a:r>
              <a:rPr kumimoji="0" lang="en-US" altLang="zh-CN" sz="3600" b="1" kern="1200" cap="none" spc="0" normalizeH="0" baseline="0" noProof="1">
                <a:solidFill>
                  <a:srgbClr val="00B050"/>
                </a:solidFill>
                <a:latin typeface="楷体" panose="02010609060101010101" pitchFamily="49" charset="-122"/>
                <a:ea typeface="楷体" panose="02010609060101010101" pitchFamily="49" charset="-122"/>
                <a:cs typeface="+mn-cs"/>
                <a:sym typeface="Helvetica" panose="020B0604020202020204" pitchFamily="34" charset="0"/>
              </a:rPr>
              <a:t>“</a:t>
            </a:r>
            <a:r>
              <a:rPr kumimoji="0" lang="zh-CN" altLang="zh-CN" sz="3600" b="1" kern="1200" cap="none" spc="0" normalizeH="0" baseline="0" noProof="1">
                <a:solidFill>
                  <a:srgbClr val="00B050"/>
                </a:solidFill>
                <a:latin typeface="楷体" panose="02010609060101010101" pitchFamily="49" charset="-122"/>
                <a:ea typeface="楷体" panose="02010609060101010101" pitchFamily="49" charset="-122"/>
                <a:cs typeface="+mn-cs"/>
                <a:sym typeface="Helvetica" panose="020B0604020202020204" pitchFamily="34" charset="0"/>
              </a:rPr>
              <a:t>要</a:t>
            </a:r>
            <a:r>
              <a:rPr kumimoji="0" lang="zh-CN" altLang="zh-CN" sz="3600" b="1" kern="1200" cap="none" spc="0" normalizeH="0" baseline="0" noProof="1">
                <a:solidFill>
                  <a:srgbClr val="FF0000"/>
                </a:solidFill>
                <a:latin typeface="楷体" panose="02010609060101010101" pitchFamily="49" charset="-122"/>
                <a:ea typeface="楷体" panose="02010609060101010101" pitchFamily="49" charset="-122"/>
                <a:cs typeface="+mn-cs"/>
                <a:sym typeface="Helvetica" panose="020B0604020202020204" pitchFamily="34" charset="0"/>
              </a:rPr>
              <a:t>革命</a:t>
            </a:r>
            <a:r>
              <a:rPr kumimoji="0" lang="zh-CN" altLang="zh-CN" sz="3600" b="1" kern="1200" cap="none" spc="0" normalizeH="0" baseline="0" noProof="1">
                <a:solidFill>
                  <a:srgbClr val="00B050"/>
                </a:solidFill>
                <a:latin typeface="楷体" panose="02010609060101010101" pitchFamily="49" charset="-122"/>
                <a:ea typeface="楷体" panose="02010609060101010101" pitchFamily="49" charset="-122"/>
                <a:cs typeface="+mn-cs"/>
                <a:sym typeface="Helvetica" panose="020B0604020202020204" pitchFamily="34" charset="0"/>
              </a:rPr>
              <a:t>的，这时候可以革了，过了这时没有命了！一刻千金，时乎时乎不再来，我亲爱的同胞，快醒！快醒！不要再睡了！</a:t>
            </a:r>
            <a:r>
              <a:rPr kumimoji="0" lang="en-US" altLang="zh-CN" sz="3600" b="1" kern="1200" cap="none" spc="0" normalizeH="0" baseline="0" noProof="1">
                <a:solidFill>
                  <a:srgbClr val="00B050"/>
                </a:solidFill>
                <a:latin typeface="楷体" panose="02010609060101010101" pitchFamily="49" charset="-122"/>
                <a:ea typeface="楷体" panose="02010609060101010101" pitchFamily="49" charset="-122"/>
                <a:cs typeface="+mn-cs"/>
                <a:sym typeface="Helvetica" panose="020B0604020202020204" pitchFamily="34" charset="0"/>
              </a:rPr>
              <a:t>”</a:t>
            </a:r>
            <a:r>
              <a:rPr kumimoji="0" lang="en-US" altLang="zh-CN" sz="3600" b="1" kern="1200" cap="none" spc="0" normalizeH="0" baseline="0" noProof="1">
                <a:solidFill>
                  <a:srgbClr val="0000CC"/>
                </a:solidFill>
                <a:latin typeface="楷体" panose="02010609060101010101" pitchFamily="49" charset="-122"/>
                <a:ea typeface="楷体" panose="02010609060101010101" pitchFamily="49" charset="-122"/>
                <a:cs typeface="+mn-cs"/>
                <a:sym typeface="Helvetica" panose="020B0604020202020204" pitchFamily="34" charset="0"/>
              </a:rPr>
              <a:t>——</a:t>
            </a:r>
            <a:r>
              <a:rPr kumimoji="0" lang="zh-CN" altLang="en-US" sz="3600" b="1" kern="1200" cap="none" spc="0" normalizeH="0" baseline="0" noProof="1">
                <a:solidFill>
                  <a:srgbClr val="0000CC"/>
                </a:solidFill>
                <a:latin typeface="楷体" panose="02010609060101010101" pitchFamily="49" charset="-122"/>
                <a:ea typeface="楷体" panose="02010609060101010101" pitchFamily="49" charset="-122"/>
                <a:cs typeface="+mn-cs"/>
                <a:sym typeface="Helvetica" panose="020B0604020202020204" pitchFamily="34" charset="0"/>
              </a:rPr>
              <a:t>陈天华</a:t>
            </a:r>
            <a:r>
              <a:rPr kumimoji="0" lang="zh-CN" altLang="en-US" sz="3600" b="1" kern="1200" cap="none" spc="0" normalizeH="0" baseline="0" noProof="1">
                <a:solidFill>
                  <a:srgbClr val="00B050"/>
                </a:solidFill>
                <a:latin typeface="楷体" panose="02010609060101010101" pitchFamily="49" charset="-122"/>
                <a:ea typeface="楷体" panose="02010609060101010101" pitchFamily="49" charset="-122"/>
                <a:cs typeface="+mn-cs"/>
                <a:sym typeface="Helvetica" panose="020B0604020202020204" pitchFamily="34" charset="0"/>
              </a:rPr>
              <a:t>   </a:t>
            </a:r>
            <a:endParaRPr kumimoji="0" lang="zh-CN" altLang="en-US" sz="3600" b="1" kern="1200" cap="none" spc="0" normalizeH="0" baseline="0" noProof="1">
              <a:solidFill>
                <a:srgbClr val="00B050"/>
              </a:solidFill>
              <a:latin typeface="楷体" panose="02010609060101010101" pitchFamily="49" charset="-122"/>
              <a:ea typeface="楷体" panose="02010609060101010101" pitchFamily="49" charset="-122"/>
              <a:cs typeface="Helvetica" panose="020B0604020202020204" pitchFamily="34" charset="0"/>
              <a:sym typeface="Helvetica" panose="020B0604020202020204" pitchFamily="34" charset="0"/>
            </a:endParaRPr>
          </a:p>
        </p:txBody>
      </p:sp>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53267"/>
                                        </p:tgtEl>
                                        <p:attrNameLst>
                                          <p:attrName>style.visibility</p:attrName>
                                        </p:attrNameLst>
                                      </p:cBhvr>
                                      <p:to>
                                        <p:strVal val="visible"/>
                                      </p:to>
                                    </p:set>
                                    <p:anim calcmode="lin" valueType="num">
                                      <p:cBhvr>
                                        <p:cTn id="7" dur="500" fill="hold"/>
                                        <p:tgtEl>
                                          <p:spTgt spid="53267"/>
                                        </p:tgtEl>
                                        <p:attrNameLst>
                                          <p:attrName>ppt_x</p:attrName>
                                        </p:attrNameLst>
                                      </p:cBhvr>
                                      <p:tavLst>
                                        <p:tav tm="0">
                                          <p:val>
                                            <p:strVal val="0-#ppt_w/2"/>
                                          </p:val>
                                        </p:tav>
                                        <p:tav tm="100000">
                                          <p:val>
                                            <p:strVal val="#ppt_x"/>
                                          </p:val>
                                        </p:tav>
                                      </p:tavLst>
                                    </p:anim>
                                    <p:anim calcmode="lin" valueType="num">
                                      <p:cBhvr>
                                        <p:cTn id="8" dur="500" fill="hold"/>
                                        <p:tgtEl>
                                          <p:spTgt spid="53267"/>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500" fill="hold"/>
                                        <p:tgtEl>
                                          <p:spTgt spid="3"/>
                                        </p:tgtEl>
                                        <p:attrNameLst>
                                          <p:attrName>ppt_x</p:attrName>
                                        </p:attrNameLst>
                                      </p:cBhvr>
                                      <p:tavLst>
                                        <p:tav tm="0">
                                          <p:val>
                                            <p:strVal val="0-#ppt_w/2"/>
                                          </p:val>
                                        </p:tav>
                                        <p:tav tm="100000">
                                          <p:val>
                                            <p:strVal val="#ppt_x"/>
                                          </p:val>
                                        </p:tav>
                                      </p:tavLst>
                                    </p:anim>
                                    <p:anim calcmode="lin" valueType="num">
                                      <p:cBhvr>
                                        <p:cTn id="14" dur="500" fill="hold"/>
                                        <p:tgtEl>
                                          <p:spTgt spid="3"/>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p:cTn id="19" dur="500" fill="hold"/>
                                        <p:tgtEl>
                                          <p:spTgt spid="5"/>
                                        </p:tgtEl>
                                        <p:attrNameLst>
                                          <p:attrName>ppt_x</p:attrName>
                                        </p:attrNameLst>
                                      </p:cBhvr>
                                      <p:tavLst>
                                        <p:tav tm="0">
                                          <p:val>
                                            <p:strVal val="0-#ppt_w/2"/>
                                          </p:val>
                                        </p:tav>
                                        <p:tav tm="100000">
                                          <p:val>
                                            <p:strVal val="#ppt_x"/>
                                          </p:val>
                                        </p:tav>
                                      </p:tavLst>
                                    </p:anim>
                                    <p:anim calcmode="lin" valueType="num">
                                      <p:cBhvr>
                                        <p:cTn id="20"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267" grpId="0" bldLvl="0" animBg="1"/>
      <p:bldP spid="3" grpId="0" bldLvl="0" animBg="1"/>
      <p:bldP spid="5" grpId="0" bldLvl="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4578" name="文本框 29700"/>
          <p:cNvSpPr txBox="1"/>
          <p:nvPr/>
        </p:nvSpPr>
        <p:spPr>
          <a:xfrm>
            <a:off x="1381308" y="1071654"/>
            <a:ext cx="9957719" cy="3671570"/>
          </a:xfrm>
          <a:prstGeom prst="rect">
            <a:avLst/>
          </a:prstGeom>
          <a:noFill/>
          <a:ln w="19050" cap="flat" cmpd="sng">
            <a:solidFill>
              <a:srgbClr val="008000"/>
            </a:solidFill>
            <a:prstDash val="solid"/>
            <a:miter/>
            <a:headEnd type="none" w="med" len="med"/>
            <a:tailEnd type="none" w="med" len="med"/>
          </a:ln>
        </p:spPr>
        <p:txBody>
          <a:bodyPr>
            <a:spAutoFit/>
          </a:bodyPr>
          <a:p>
            <a:pPr eaLnBrk="1" hangingPunct="1">
              <a:lnSpc>
                <a:spcPct val="150000"/>
              </a:lnSpc>
            </a:pPr>
            <a:r>
              <a:rPr lang="en-US" altLang="zh-CN" sz="3075" b="1" dirty="0">
                <a:latin typeface="黑体" panose="02010609060101010101" pitchFamily="2" charset="-122"/>
                <a:ea typeface="黑体" panose="02010609060101010101" pitchFamily="2" charset="-122"/>
              </a:rPr>
              <a:t>    </a:t>
            </a:r>
            <a:r>
              <a:rPr lang="en-US" altLang="zh-CN" sz="3875" b="1" dirty="0">
                <a:solidFill>
                  <a:srgbClr val="00B050"/>
                </a:solidFill>
                <a:latin typeface="黑体" panose="02010609060101010101" pitchFamily="2" charset="-122"/>
                <a:ea typeface="黑体" panose="02010609060101010101" pitchFamily="2" charset="-122"/>
              </a:rPr>
              <a:t>1900</a:t>
            </a:r>
            <a:r>
              <a:rPr lang="zh-CN" altLang="en-US" sz="3875" b="1" dirty="0">
                <a:solidFill>
                  <a:srgbClr val="00B050"/>
                </a:solidFill>
                <a:latin typeface="黑体" panose="02010609060101010101" pitchFamily="2" charset="-122"/>
                <a:ea typeface="黑体" panose="02010609060101010101" pitchFamily="2" charset="-122"/>
              </a:rPr>
              <a:t>年以后，在国内外掀起了出版介绍西方资本主义的翻译著作，创办革命报刊，发行革命书籍，宣传</a:t>
            </a:r>
            <a:r>
              <a:rPr lang="zh-CN" altLang="en-US" sz="3875" b="1" dirty="0">
                <a:solidFill>
                  <a:srgbClr val="FF0000"/>
                </a:solidFill>
                <a:latin typeface="黑体" panose="02010609060101010101" pitchFamily="2" charset="-122"/>
                <a:ea typeface="黑体" panose="02010609060101010101" pitchFamily="2" charset="-122"/>
              </a:rPr>
              <a:t>民主革命</a:t>
            </a:r>
            <a:r>
              <a:rPr lang="zh-CN" altLang="en-US" sz="3875" b="1" dirty="0">
                <a:solidFill>
                  <a:srgbClr val="00B050"/>
                </a:solidFill>
                <a:latin typeface="黑体" panose="02010609060101010101" pitchFamily="2" charset="-122"/>
                <a:ea typeface="黑体" panose="02010609060101010101" pitchFamily="2" charset="-122"/>
              </a:rPr>
              <a:t>思想的热潮。</a:t>
            </a:r>
            <a:endParaRPr lang="zh-CN" altLang="en-US" sz="3875" b="1" dirty="0">
              <a:solidFill>
                <a:srgbClr val="00B050"/>
              </a:solidFill>
              <a:latin typeface="黑体" panose="02010609060101010101" pitchFamily="2" charset="-122"/>
              <a:ea typeface="黑体" panose="02010609060101010101" pitchFamily="2" charset="-122"/>
            </a:endParaRPr>
          </a:p>
          <a:p>
            <a:pPr algn="r" eaLnBrk="1" hangingPunct="1">
              <a:lnSpc>
                <a:spcPct val="150000"/>
              </a:lnSpc>
            </a:pPr>
            <a:r>
              <a:rPr lang="zh-CN" altLang="en-US" sz="3875" b="1" dirty="0">
                <a:solidFill>
                  <a:srgbClr val="00B050"/>
                </a:solidFill>
                <a:latin typeface="黑体" panose="02010609060101010101" pitchFamily="2" charset="-122"/>
                <a:ea typeface="黑体" panose="02010609060101010101" pitchFamily="2" charset="-122"/>
              </a:rPr>
              <a:t>    </a:t>
            </a:r>
            <a:r>
              <a:rPr lang="en-US" altLang="zh-CN" sz="3875" b="1" dirty="0">
                <a:solidFill>
                  <a:srgbClr val="00B050"/>
                </a:solidFill>
                <a:latin typeface="Arial" panose="020B0604020202020204" pitchFamily="34" charset="0"/>
                <a:ea typeface="黑体" panose="02010609060101010101" pitchFamily="2" charset="-122"/>
              </a:rPr>
              <a:t>——</a:t>
            </a:r>
            <a:r>
              <a:rPr lang="en-US" altLang="zh-CN" sz="3875" b="1" dirty="0">
                <a:solidFill>
                  <a:srgbClr val="00B050"/>
                </a:solidFill>
                <a:latin typeface="黑体" panose="02010609060101010101" pitchFamily="2" charset="-122"/>
                <a:ea typeface="黑体" panose="02010609060101010101" pitchFamily="2" charset="-122"/>
              </a:rPr>
              <a:t>《</a:t>
            </a:r>
            <a:r>
              <a:rPr lang="zh-CN" altLang="en-US" sz="3875" b="1" dirty="0">
                <a:solidFill>
                  <a:srgbClr val="00B050"/>
                </a:solidFill>
                <a:latin typeface="黑体" panose="02010609060101010101" pitchFamily="2" charset="-122"/>
                <a:ea typeface="黑体" panose="02010609060101010101" pitchFamily="2" charset="-122"/>
              </a:rPr>
              <a:t>中国近代史</a:t>
            </a:r>
            <a:r>
              <a:rPr lang="en-US" altLang="zh-CN" sz="3875" b="1" dirty="0">
                <a:solidFill>
                  <a:srgbClr val="00B050"/>
                </a:solidFill>
                <a:latin typeface="黑体" panose="02010609060101010101" pitchFamily="2" charset="-122"/>
                <a:ea typeface="黑体" panose="02010609060101010101" pitchFamily="2" charset="-122"/>
              </a:rPr>
              <a:t>》</a:t>
            </a:r>
            <a:endParaRPr lang="en-US" altLang="zh-CN" sz="3875" b="1" dirty="0">
              <a:solidFill>
                <a:srgbClr val="00B050"/>
              </a:solidFill>
              <a:latin typeface="黑体" panose="02010609060101010101" pitchFamily="2" charset="-122"/>
              <a:ea typeface="黑体" panose="02010609060101010101" pitchFamily="2" charset="-122"/>
            </a:endParaRPr>
          </a:p>
        </p:txBody>
      </p:sp>
      <p:sp>
        <p:nvSpPr>
          <p:cNvPr id="2" name="文本框 30721"/>
          <p:cNvSpPr txBox="1"/>
          <p:nvPr/>
        </p:nvSpPr>
        <p:spPr>
          <a:xfrm>
            <a:off x="1680485" y="5461707"/>
            <a:ext cx="8831031" cy="583565"/>
          </a:xfrm>
          <a:prstGeom prst="rect">
            <a:avLst/>
          </a:prstGeom>
          <a:solidFill>
            <a:srgbClr val="A3A3E0">
              <a:alpha val="85881"/>
            </a:srgbClr>
          </a:solidFill>
          <a:ln w="19050" cap="flat" cmpd="sng">
            <a:solidFill>
              <a:srgbClr val="008000"/>
            </a:solidFill>
            <a:prstDash val="solid"/>
            <a:miter/>
            <a:headEnd type="none" w="med" len="med"/>
            <a:tailEnd type="none" w="med" len="med"/>
          </a:ln>
        </p:spPr>
        <p:txBody>
          <a:bodyPr>
            <a:spAutoFit/>
          </a:bodyPr>
          <a:lstStyle/>
          <a:p>
            <a:pPr marR="0" algn="ctr" defTabSz="914400" eaLnBrk="1" fontAlgn="auto" hangingPunct="1">
              <a:buClrTx/>
              <a:buSzTx/>
              <a:buFontTx/>
              <a:defRPr/>
            </a:pPr>
            <a:r>
              <a:rPr kumimoji="0" lang="en-US" altLang="zh-CN" sz="3200" b="1" kern="1200" cap="none" spc="0" normalizeH="0" baseline="0" noProof="1">
                <a:solidFill>
                  <a:srgbClr val="FF0000"/>
                </a:solidFill>
                <a:latin typeface="Arial" panose="020B0604020202020204" pitchFamily="34" charset="0"/>
                <a:ea typeface="黑体" panose="02010609060101010101" pitchFamily="2" charset="-122"/>
                <a:cs typeface="+mn-cs"/>
                <a:sym typeface="Helvetica" panose="020B0604020202020204" pitchFamily="34" charset="0"/>
              </a:rPr>
              <a:t>4.</a:t>
            </a:r>
            <a:r>
              <a:rPr kumimoji="0" lang="zh-CN" altLang="en-US" sz="3200" b="1" kern="1200" cap="none" spc="0" normalizeH="0" baseline="0" noProof="1">
                <a:solidFill>
                  <a:srgbClr val="FF0000"/>
                </a:solidFill>
                <a:latin typeface="Arial" panose="020B0604020202020204" pitchFamily="34" charset="0"/>
                <a:ea typeface="黑体" panose="02010609060101010101" pitchFamily="2" charset="-122"/>
                <a:cs typeface="+mn-cs"/>
                <a:sym typeface="Helvetica" panose="020B0604020202020204" pitchFamily="34" charset="0"/>
              </a:rPr>
              <a:t>20世纪初资产阶级民主革命思想广泛传播。</a:t>
            </a:r>
            <a:endParaRPr kumimoji="0" lang="zh-CN" altLang="en-US" sz="3200" b="1" kern="1200" cap="none" spc="0" normalizeH="0" baseline="0" noProof="1">
              <a:solidFill>
                <a:srgbClr val="FF0000"/>
              </a:solidFill>
              <a:latin typeface="Arial" panose="020B0604020202020204" pitchFamily="34" charset="0"/>
              <a:ea typeface="黑体" panose="02010609060101010101" pitchFamily="2" charset="-122"/>
              <a:cs typeface="Helvetica" panose="020B0604020202020204" pitchFamily="34" charset="0"/>
              <a:sym typeface="Helvetica" panose="020B0604020202020204" pitchFamily="34" charset="0"/>
            </a:endParaRPr>
          </a:p>
        </p:txBody>
      </p:sp>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500"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ppt_x</p:attrName>
                                        </p:attrNameLst>
                                      </p:cBhvr>
                                      <p:tavLst>
                                        <p:tav tm="0">
                                          <p:val>
                                            <p:strVal val="#ppt_x"/>
                                          </p:val>
                                        </p:tav>
                                        <p:tav tm="100000">
                                          <p:val>
                                            <p:strVal val="#ppt_x"/>
                                          </p:val>
                                        </p:tav>
                                      </p:tavLst>
                                    </p:anim>
                                    <p:anim calcmode="lin" valueType="num">
                                      <p:cBhvr>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5602" name="矩形 30729"/>
          <p:cNvSpPr/>
          <p:nvPr/>
        </p:nvSpPr>
        <p:spPr>
          <a:xfrm>
            <a:off x="761735" y="878568"/>
            <a:ext cx="10581535" cy="4448810"/>
          </a:xfrm>
          <a:prstGeom prst="rect">
            <a:avLst/>
          </a:prstGeom>
          <a:noFill/>
          <a:ln w="38100" cap="flat" cmpd="sng">
            <a:noFill/>
            <a:prstDash val="solid"/>
            <a:miter/>
            <a:headEnd type="none" w="med" len="med"/>
            <a:tailEnd type="none" w="med" len="med"/>
          </a:ln>
        </p:spPr>
        <p:txBody>
          <a:bodyPr>
            <a:spAutoFit/>
          </a:bodyPr>
          <a:p>
            <a:pPr eaLnBrk="1" hangingPunct="1"/>
            <a:r>
              <a:rPr lang="zh-CN" altLang="en-US" sz="2270" b="1" dirty="0">
                <a:latin typeface="黑体" panose="02010609060101010101" pitchFamily="2" charset="-122"/>
                <a:ea typeface="黑体" panose="02010609060101010101" pitchFamily="2" charset="-122"/>
              </a:rPr>
              <a:t>     </a:t>
            </a:r>
            <a:r>
              <a:rPr lang="en-US" altLang="zh-CN" sz="3875" b="1" dirty="0">
                <a:solidFill>
                  <a:srgbClr val="00B050"/>
                </a:solidFill>
                <a:latin typeface="黑体" panose="02010609060101010101" pitchFamily="2" charset="-122"/>
                <a:ea typeface="黑体" panose="02010609060101010101" pitchFamily="2" charset="-122"/>
              </a:rPr>
              <a:t>1894</a:t>
            </a:r>
            <a:r>
              <a:rPr lang="zh-CN" altLang="en-US" sz="3875" b="1" dirty="0">
                <a:solidFill>
                  <a:srgbClr val="00B050"/>
                </a:solidFill>
                <a:latin typeface="黑体" panose="02010609060101010101" pitchFamily="2" charset="-122"/>
                <a:ea typeface="黑体" panose="02010609060101010101" pitchFamily="2" charset="-122"/>
              </a:rPr>
              <a:t>年，孙中山在康有为变法思想的影响下北上天津 ，上书李鸿章</a:t>
            </a:r>
            <a:r>
              <a:rPr lang="en-US" altLang="zh-CN" sz="3875" b="1" dirty="0">
                <a:solidFill>
                  <a:srgbClr val="00B050"/>
                </a:solidFill>
                <a:latin typeface="Arial" panose="020B0604020202020204" pitchFamily="34" charset="0"/>
                <a:ea typeface="黑体" panose="02010609060101010101" pitchFamily="2" charset="-122"/>
              </a:rPr>
              <a:t>……</a:t>
            </a:r>
            <a:r>
              <a:rPr lang="zh-CN" altLang="en-US" sz="3875" b="1" dirty="0">
                <a:solidFill>
                  <a:srgbClr val="00B050"/>
                </a:solidFill>
                <a:latin typeface="黑体" panose="02010609060101010101" pitchFamily="2" charset="-122"/>
                <a:ea typeface="黑体" panose="02010609060101010101" pitchFamily="2" charset="-122"/>
              </a:rPr>
              <a:t>但是遭到李鸿章的冷遇。从此，孙中山放弃了改良思想和行医职业，坚定地走上了革命道路。</a:t>
            </a:r>
            <a:endParaRPr lang="zh-CN" altLang="en-US" sz="3875" b="1" dirty="0">
              <a:solidFill>
                <a:srgbClr val="00B050"/>
              </a:solidFill>
              <a:latin typeface="黑体" panose="02010609060101010101" pitchFamily="2" charset="-122"/>
              <a:ea typeface="黑体" panose="02010609060101010101" pitchFamily="2" charset="-122"/>
            </a:endParaRPr>
          </a:p>
          <a:p>
            <a:pPr eaLnBrk="1" hangingPunct="1">
              <a:lnSpc>
                <a:spcPct val="110000"/>
              </a:lnSpc>
            </a:pPr>
            <a:r>
              <a:rPr lang="zh-CN" altLang="en-US" sz="3875" b="1" dirty="0">
                <a:solidFill>
                  <a:srgbClr val="00B050"/>
                </a:solidFill>
                <a:latin typeface="黑体" panose="02010609060101010101" pitchFamily="2" charset="-122"/>
                <a:ea typeface="黑体" panose="02010609060101010101" pitchFamily="2" charset="-122"/>
              </a:rPr>
              <a:t>   </a:t>
            </a:r>
            <a:r>
              <a:rPr lang="en-US" altLang="zh-CN" sz="3875" b="1" dirty="0">
                <a:solidFill>
                  <a:srgbClr val="00B050"/>
                </a:solidFill>
                <a:latin typeface="黑体" panose="02010609060101010101" pitchFamily="2" charset="-122"/>
                <a:ea typeface="黑体" panose="02010609060101010101" pitchFamily="2" charset="-122"/>
              </a:rPr>
              <a:t>1894</a:t>
            </a:r>
            <a:r>
              <a:rPr lang="zh-CN" altLang="en-US" sz="3875" b="1" dirty="0">
                <a:solidFill>
                  <a:srgbClr val="00B050"/>
                </a:solidFill>
                <a:latin typeface="黑体" panose="02010609060101010101" pitchFamily="2" charset="-122"/>
                <a:ea typeface="黑体" panose="02010609060101010101" pitchFamily="2" charset="-122"/>
              </a:rPr>
              <a:t>年在美国檀香山创立兴中会。</a:t>
            </a:r>
            <a:endParaRPr lang="zh-CN" altLang="en-US" sz="3875" b="1" dirty="0">
              <a:solidFill>
                <a:srgbClr val="00B050"/>
              </a:solidFill>
              <a:latin typeface="黑体" panose="02010609060101010101" pitchFamily="2" charset="-122"/>
              <a:ea typeface="黑体" panose="02010609060101010101" pitchFamily="2" charset="-122"/>
            </a:endParaRPr>
          </a:p>
          <a:p>
            <a:pPr eaLnBrk="1" hangingPunct="1">
              <a:lnSpc>
                <a:spcPct val="110000"/>
              </a:lnSpc>
            </a:pPr>
            <a:r>
              <a:rPr lang="zh-CN" altLang="en-US" sz="3875" b="1" dirty="0">
                <a:solidFill>
                  <a:srgbClr val="00B050"/>
                </a:solidFill>
                <a:latin typeface="黑体" panose="02010609060101010101" pitchFamily="2" charset="-122"/>
                <a:ea typeface="黑体" panose="02010609060101010101" pitchFamily="2" charset="-122"/>
              </a:rPr>
              <a:t>   </a:t>
            </a:r>
            <a:r>
              <a:rPr lang="en-US" altLang="zh-CN" sz="3875" b="1" dirty="0">
                <a:solidFill>
                  <a:srgbClr val="00B050"/>
                </a:solidFill>
                <a:latin typeface="黑体" panose="02010609060101010101" pitchFamily="2" charset="-122"/>
                <a:ea typeface="黑体" panose="02010609060101010101" pitchFamily="2" charset="-122"/>
              </a:rPr>
              <a:t>1895</a:t>
            </a:r>
            <a:r>
              <a:rPr lang="zh-CN" altLang="en-US" sz="3875" b="1" dirty="0">
                <a:solidFill>
                  <a:srgbClr val="00B050"/>
                </a:solidFill>
                <a:latin typeface="黑体" panose="02010609060101010101" pitchFamily="2" charset="-122"/>
                <a:ea typeface="黑体" panose="02010609060101010101" pitchFamily="2" charset="-122"/>
              </a:rPr>
              <a:t>年领导了广州起义。</a:t>
            </a:r>
            <a:endParaRPr lang="zh-CN" altLang="en-US" sz="3875" b="1" dirty="0">
              <a:solidFill>
                <a:srgbClr val="00B050"/>
              </a:solidFill>
              <a:latin typeface="黑体" panose="02010609060101010101" pitchFamily="2" charset="-122"/>
              <a:ea typeface="黑体" panose="02010609060101010101" pitchFamily="2" charset="-122"/>
            </a:endParaRPr>
          </a:p>
          <a:p>
            <a:pPr eaLnBrk="1" hangingPunct="1">
              <a:lnSpc>
                <a:spcPct val="110000"/>
              </a:lnSpc>
            </a:pPr>
            <a:r>
              <a:rPr lang="zh-CN" altLang="en-US" sz="3875" b="1" dirty="0">
                <a:solidFill>
                  <a:srgbClr val="00B050"/>
                </a:solidFill>
                <a:latin typeface="黑体" panose="02010609060101010101" pitchFamily="2" charset="-122"/>
                <a:ea typeface="黑体" panose="02010609060101010101" pitchFamily="2" charset="-122"/>
              </a:rPr>
              <a:t>   </a:t>
            </a:r>
            <a:r>
              <a:rPr lang="en-US" altLang="zh-CN" sz="3875" b="1" dirty="0">
                <a:solidFill>
                  <a:srgbClr val="00B050"/>
                </a:solidFill>
                <a:latin typeface="黑体" panose="02010609060101010101" pitchFamily="2" charset="-122"/>
                <a:ea typeface="黑体" panose="02010609060101010101" pitchFamily="2" charset="-122"/>
              </a:rPr>
              <a:t>1905</a:t>
            </a:r>
            <a:r>
              <a:rPr lang="zh-CN" altLang="en-US" sz="3875" b="1" dirty="0">
                <a:solidFill>
                  <a:srgbClr val="00B050"/>
                </a:solidFill>
                <a:latin typeface="黑体" panose="02010609060101010101" pitchFamily="2" charset="-122"/>
                <a:ea typeface="黑体" panose="02010609060101010101" pitchFamily="2" charset="-122"/>
              </a:rPr>
              <a:t>年在日本东京组建中国同盟会。</a:t>
            </a:r>
            <a:endParaRPr lang="zh-CN" altLang="en-US" sz="3875" b="1" dirty="0">
              <a:solidFill>
                <a:srgbClr val="00B050"/>
              </a:solidFill>
              <a:latin typeface="黑体" panose="02010609060101010101" pitchFamily="2" charset="-122"/>
              <a:ea typeface="黑体" panose="02010609060101010101" pitchFamily="2" charset="-122"/>
            </a:endParaRPr>
          </a:p>
        </p:txBody>
      </p:sp>
      <p:sp>
        <p:nvSpPr>
          <p:cNvPr id="2" name="文本框 30721"/>
          <p:cNvSpPr txBox="1"/>
          <p:nvPr/>
        </p:nvSpPr>
        <p:spPr>
          <a:xfrm>
            <a:off x="950595" y="5474970"/>
            <a:ext cx="9782810" cy="1076325"/>
          </a:xfrm>
          <a:prstGeom prst="rect">
            <a:avLst/>
          </a:prstGeom>
          <a:solidFill>
            <a:srgbClr val="A3A3E0">
              <a:alpha val="85881"/>
            </a:srgbClr>
          </a:solidFill>
          <a:ln w="19050" cap="flat" cmpd="sng">
            <a:solidFill>
              <a:srgbClr val="008000"/>
            </a:solidFill>
            <a:prstDash val="solid"/>
            <a:miter/>
            <a:headEnd type="none" w="med" len="med"/>
            <a:tailEnd type="none" w="med" len="med"/>
          </a:ln>
        </p:spPr>
        <p:txBody>
          <a:bodyPr wrap="square">
            <a:spAutoFit/>
          </a:bodyPr>
          <a:lstStyle/>
          <a:p>
            <a:pPr marR="0" defTabSz="914400" eaLnBrk="1" fontAlgn="auto" hangingPunct="1">
              <a:buClrTx/>
              <a:buSzTx/>
              <a:buFontTx/>
              <a:defRPr/>
            </a:pPr>
            <a:r>
              <a:rPr kumimoji="0" lang="en-US" altLang="zh-CN" sz="3200" b="1" kern="1200" cap="none" spc="0" normalizeH="0" baseline="0" noProof="1">
                <a:solidFill>
                  <a:srgbClr val="FF0000"/>
                </a:solidFill>
                <a:latin typeface="Arial" panose="020B0604020202020204" pitchFamily="34" charset="0"/>
                <a:ea typeface="黑体" panose="02010609060101010101" pitchFamily="2" charset="-122"/>
                <a:cs typeface="+mn-cs"/>
                <a:sym typeface="Helvetica" panose="020B0604020202020204" pitchFamily="34" charset="0"/>
              </a:rPr>
              <a:t>5.</a:t>
            </a:r>
            <a:r>
              <a:rPr kumimoji="0" lang="zh-CN" altLang="en-US" sz="3200" b="1" kern="1200" cap="none" spc="0" normalizeH="0" baseline="0" noProof="1">
                <a:solidFill>
                  <a:srgbClr val="FF0000"/>
                </a:solidFill>
                <a:latin typeface="黑体" panose="02010609060101010101" pitchFamily="2" charset="-122"/>
                <a:ea typeface="黑体" panose="02010609060101010101" pitchFamily="2" charset="-122"/>
                <a:cs typeface="+mn-cs"/>
                <a:sym typeface="Helvetica" panose="020B0604020202020204" pitchFamily="34" charset="0"/>
              </a:rPr>
              <a:t>孙中山由改良到个革命的转变，从事革命实践活动，</a:t>
            </a:r>
            <a:r>
              <a:rPr lang="zh-CN" altLang="en-US" sz="3200" b="1">
                <a:latin typeface="黑体" panose="02010609060101010101" pitchFamily="2" charset="-122"/>
                <a:ea typeface="黑体" panose="02010609060101010101" pitchFamily="2" charset="-122"/>
                <a:sym typeface="+mn-ea"/>
              </a:rPr>
              <a:t>积累了革命经验，加速了革命进程。</a:t>
            </a:r>
            <a:r>
              <a:rPr kumimoji="0" lang="zh-CN" altLang="en-US" sz="3200" b="1" kern="1200" cap="none" spc="0" normalizeH="0" baseline="0" noProof="1">
                <a:solidFill>
                  <a:srgbClr val="FF0000"/>
                </a:solidFill>
                <a:latin typeface="黑体" panose="02010609060101010101" pitchFamily="2" charset="-122"/>
                <a:ea typeface="黑体" panose="02010609060101010101" pitchFamily="2" charset="-122"/>
                <a:cs typeface="+mn-cs"/>
                <a:sym typeface="Helvetica" panose="020B0604020202020204" pitchFamily="34" charset="0"/>
              </a:rPr>
              <a:t>。</a:t>
            </a:r>
            <a:endParaRPr kumimoji="0" lang="zh-CN" altLang="en-US" sz="3200" b="1" kern="1200" cap="none" spc="0" normalizeH="0" baseline="0" noProof="1">
              <a:solidFill>
                <a:srgbClr val="FF0000"/>
              </a:solidFill>
              <a:latin typeface="黑体" panose="02010609060101010101" pitchFamily="2" charset="-122"/>
              <a:ea typeface="黑体" panose="02010609060101010101" pitchFamily="2" charset="-122"/>
              <a:cs typeface="Helvetica" panose="020B0604020202020204" pitchFamily="34" charset="0"/>
              <a:sym typeface="Helvetica" panose="020B0604020202020204" pitchFamily="34" charset="0"/>
            </a:endParaRPr>
          </a:p>
        </p:txBody>
      </p:sp>
      <p:pic>
        <p:nvPicPr>
          <p:cNvPr id="3" name="图片 2" descr="qiyi"/>
          <p:cNvPicPr>
            <a:picLocks noChangeAspect="1"/>
          </p:cNvPicPr>
          <p:nvPr/>
        </p:nvPicPr>
        <p:blipFill>
          <a:blip r:embed="rId1"/>
          <a:stretch>
            <a:fillRect/>
          </a:stretch>
        </p:blipFill>
        <p:spPr>
          <a:xfrm>
            <a:off x="1524000" y="0"/>
            <a:ext cx="9144000" cy="6858000"/>
          </a:xfrm>
          <a:prstGeom prst="rect">
            <a:avLst/>
          </a:prstGeom>
          <a:noFill/>
          <a:ln w="9525" cap="flat" cmpd="sng">
            <a:solidFill>
              <a:srgbClr val="FF6600"/>
            </a:solidFill>
            <a:prstDash val="solid"/>
            <a:miter/>
            <a:headEnd type="none" w="med" len="med"/>
            <a:tailEnd type="none" w="med" len="med"/>
          </a:ln>
        </p:spPr>
      </p:pic>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500"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ppt_x</p:attrName>
                                        </p:attrNameLst>
                                      </p:cBhvr>
                                      <p:tavLst>
                                        <p:tav tm="0">
                                          <p:val>
                                            <p:strVal val="#ppt_x"/>
                                          </p:val>
                                        </p:tav>
                                        <p:tav tm="100000">
                                          <p:val>
                                            <p:strVal val="#ppt_x"/>
                                          </p:val>
                                        </p:tav>
                                      </p:tavLst>
                                    </p:anim>
                                    <p:anim calcmode="lin" valueType="num">
                                      <p:cBhvr>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500" fill="hold"/>
                                        <p:tgtEl>
                                          <p:spTgt spid="3"/>
                                        </p:tgtEl>
                                        <p:attrNameLst>
                                          <p:attrName>ppt_x</p:attrName>
                                        </p:attrNameLst>
                                      </p:cBhvr>
                                      <p:tavLst>
                                        <p:tav tm="0">
                                          <p:val>
                                            <p:strVal val="#ppt_x"/>
                                          </p:val>
                                        </p:tav>
                                        <p:tav tm="100000">
                                          <p:val>
                                            <p:strVal val="#ppt_x"/>
                                          </p:val>
                                        </p:tav>
                                      </p:tavLst>
                                    </p:anim>
                                    <p:anim calcmode="lin" valueType="num">
                                      <p:cBhvr>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aphicFrame>
        <p:nvGraphicFramePr>
          <p:cNvPr id="90114" name="表格 90113"/>
          <p:cNvGraphicFramePr/>
          <p:nvPr/>
        </p:nvGraphicFramePr>
        <p:xfrm>
          <a:off x="2135188" y="549275"/>
          <a:ext cx="7919720" cy="3328670"/>
        </p:xfrm>
        <a:graphic>
          <a:graphicData uri="http://schemas.openxmlformats.org/drawingml/2006/table">
            <a:tbl>
              <a:tblPr/>
              <a:tblGrid>
                <a:gridCol w="1441450"/>
                <a:gridCol w="1943100"/>
                <a:gridCol w="2465070"/>
                <a:gridCol w="2070100"/>
              </a:tblGrid>
              <a:tr h="774700">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spcBef>
                          <a:spcPct val="0"/>
                        </a:spcBef>
                        <a:buNone/>
                      </a:pPr>
                      <a:r>
                        <a:rPr lang="zh-CN" altLang="en-US" sz="3200" b="1">
                          <a:solidFill>
                            <a:srgbClr val="336600"/>
                          </a:solidFill>
                          <a:latin typeface="黑体" panose="02010609060101010101" pitchFamily="2" charset="-122"/>
                          <a:ea typeface="黑体" panose="02010609060101010101" pitchFamily="2" charset="-122"/>
                        </a:rPr>
                        <a:t>时间</a:t>
                      </a:r>
                      <a:endParaRPr lang="zh-CN" altLang="en-US" sz="3200" b="1">
                        <a:solidFill>
                          <a:srgbClr val="336600"/>
                        </a:solidFill>
                        <a:latin typeface="黑体" panose="02010609060101010101" pitchFamily="2" charset="-122"/>
                        <a:ea typeface="黑体" panose="02010609060101010101" pitchFamily="2" charset="-122"/>
                      </a:endParaRPr>
                    </a:p>
                  </a:txBody>
                  <a:tcPr anchor="ctr">
                    <a:lnL w="19050" cap="flat" cmpd="sng">
                      <a:solidFill>
                        <a:srgbClr val="0000CC"/>
                      </a:solidFill>
                      <a:prstDash val="solid"/>
                      <a:headEnd type="none" w="med" len="med"/>
                      <a:tailEnd type="none" w="med" len="med"/>
                    </a:lnL>
                    <a:lnR w="19050" cap="flat" cmpd="sng">
                      <a:solidFill>
                        <a:srgbClr val="0000CC"/>
                      </a:solidFill>
                      <a:prstDash val="solid"/>
                      <a:headEnd type="none" w="med" len="med"/>
                      <a:tailEnd type="none" w="med" len="med"/>
                    </a:lnR>
                    <a:lnT w="19050" cap="flat" cmpd="sng">
                      <a:solidFill>
                        <a:srgbClr val="0000CC"/>
                      </a:solidFill>
                      <a:prstDash val="solid"/>
                      <a:headEnd type="none" w="med" len="med"/>
                      <a:tailEnd type="none" w="med" len="med"/>
                    </a:lnT>
                    <a:lnB w="19050" cap="flat" cmpd="sng">
                      <a:solidFill>
                        <a:srgbClr val="0000CC"/>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spcBef>
                          <a:spcPct val="0"/>
                        </a:spcBef>
                        <a:buNone/>
                      </a:pPr>
                      <a:r>
                        <a:rPr lang="zh-CN" altLang="en-US" sz="3200" b="1">
                          <a:solidFill>
                            <a:srgbClr val="336600"/>
                          </a:solidFill>
                          <a:latin typeface="黑体" panose="02010609060101010101" pitchFamily="2" charset="-122"/>
                          <a:ea typeface="黑体" panose="02010609060101010101" pitchFamily="2" charset="-122"/>
                        </a:rPr>
                        <a:t>名称</a:t>
                      </a:r>
                      <a:endParaRPr lang="zh-CN" altLang="en-US" sz="3200" b="1">
                        <a:solidFill>
                          <a:srgbClr val="336600"/>
                        </a:solidFill>
                        <a:latin typeface="黑体" panose="02010609060101010101" pitchFamily="2" charset="-122"/>
                        <a:ea typeface="黑体" panose="02010609060101010101" pitchFamily="2" charset="-122"/>
                      </a:endParaRPr>
                    </a:p>
                  </a:txBody>
                  <a:tcPr anchor="ctr">
                    <a:lnL w="19050" cap="flat" cmpd="sng">
                      <a:solidFill>
                        <a:srgbClr val="0000CC"/>
                      </a:solidFill>
                      <a:prstDash val="solid"/>
                      <a:headEnd type="none" w="med" len="med"/>
                      <a:tailEnd type="none" w="med" len="med"/>
                    </a:lnL>
                    <a:lnR w="19050" cap="flat" cmpd="sng">
                      <a:solidFill>
                        <a:srgbClr val="0000CC"/>
                      </a:solidFill>
                      <a:prstDash val="solid"/>
                      <a:headEnd type="none" w="med" len="med"/>
                      <a:tailEnd type="none" w="med" len="med"/>
                    </a:lnR>
                    <a:lnT w="19050" cap="flat" cmpd="sng">
                      <a:solidFill>
                        <a:srgbClr val="0000CC"/>
                      </a:solidFill>
                      <a:prstDash val="solid"/>
                      <a:headEnd type="none" w="med" len="med"/>
                      <a:tailEnd type="none" w="med" len="med"/>
                    </a:lnT>
                    <a:lnB w="19050" cap="flat" cmpd="sng">
                      <a:solidFill>
                        <a:srgbClr val="0000CC"/>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buNone/>
                      </a:pPr>
                      <a:r>
                        <a:rPr lang="zh-CN" altLang="en-US" sz="3200" b="1">
                          <a:solidFill>
                            <a:srgbClr val="336600"/>
                          </a:solidFill>
                          <a:latin typeface="黑体" panose="02010609060101010101" pitchFamily="2" charset="-122"/>
                          <a:ea typeface="黑体" panose="02010609060101010101" pitchFamily="2" charset="-122"/>
                        </a:rPr>
                        <a:t>地点</a:t>
                      </a:r>
                      <a:endParaRPr lang="zh-CN" altLang="en-US" sz="3200" b="1">
                        <a:solidFill>
                          <a:srgbClr val="336600"/>
                        </a:solidFill>
                        <a:latin typeface="黑体" panose="02010609060101010101" pitchFamily="2" charset="-122"/>
                        <a:ea typeface="黑体" panose="02010609060101010101" pitchFamily="2" charset="-122"/>
                      </a:endParaRPr>
                    </a:p>
                  </a:txBody>
                  <a:tcPr anchor="ctr">
                    <a:lnL w="19050" cap="flat" cmpd="sng">
                      <a:solidFill>
                        <a:srgbClr val="0000CC"/>
                      </a:solidFill>
                      <a:prstDash val="solid"/>
                      <a:headEnd type="none" w="med" len="med"/>
                      <a:tailEnd type="none" w="med" len="med"/>
                    </a:lnL>
                    <a:lnR w="19050" cap="flat" cmpd="sng">
                      <a:solidFill>
                        <a:srgbClr val="0000CC"/>
                      </a:solidFill>
                      <a:prstDash val="solid"/>
                      <a:headEnd type="none" w="med" len="med"/>
                      <a:tailEnd type="none" w="med" len="med"/>
                    </a:lnR>
                    <a:lnT w="19050" cap="flat" cmpd="sng">
                      <a:solidFill>
                        <a:srgbClr val="0000CC"/>
                      </a:solidFill>
                      <a:prstDash val="solid"/>
                      <a:headEnd type="none" w="med" len="med"/>
                      <a:tailEnd type="none" w="med" len="med"/>
                    </a:lnT>
                    <a:lnB w="19050" cap="flat" cmpd="sng">
                      <a:solidFill>
                        <a:srgbClr val="0000CC"/>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spcBef>
                          <a:spcPct val="0"/>
                        </a:spcBef>
                        <a:buNone/>
                      </a:pPr>
                      <a:r>
                        <a:rPr lang="zh-CN" altLang="en-US" sz="3200" b="1">
                          <a:solidFill>
                            <a:srgbClr val="336600"/>
                          </a:solidFill>
                          <a:latin typeface="黑体" panose="02010609060101010101" pitchFamily="2" charset="-122"/>
                          <a:ea typeface="黑体" panose="02010609060101010101" pitchFamily="2" charset="-122"/>
                        </a:rPr>
                        <a:t>领导人</a:t>
                      </a:r>
                      <a:endParaRPr lang="zh-CN" altLang="en-US" sz="3200" b="1">
                        <a:solidFill>
                          <a:srgbClr val="336600"/>
                        </a:solidFill>
                        <a:latin typeface="黑体" panose="02010609060101010101" pitchFamily="2" charset="-122"/>
                        <a:ea typeface="黑体" panose="02010609060101010101" pitchFamily="2" charset="-122"/>
                      </a:endParaRPr>
                    </a:p>
                  </a:txBody>
                  <a:tcPr anchor="ctr">
                    <a:lnL w="19050" cap="flat" cmpd="sng">
                      <a:solidFill>
                        <a:srgbClr val="0000CC"/>
                      </a:solidFill>
                      <a:prstDash val="solid"/>
                      <a:headEnd type="none" w="med" len="med"/>
                      <a:tailEnd type="none" w="med" len="med"/>
                    </a:lnL>
                    <a:lnR w="19050" cap="flat" cmpd="sng">
                      <a:solidFill>
                        <a:srgbClr val="0000CC"/>
                      </a:solidFill>
                      <a:prstDash val="solid"/>
                      <a:headEnd type="none" w="med" len="med"/>
                      <a:tailEnd type="none" w="med" len="med"/>
                    </a:lnR>
                    <a:lnT w="19050" cap="flat" cmpd="sng">
                      <a:solidFill>
                        <a:srgbClr val="0000CC"/>
                      </a:solidFill>
                      <a:prstDash val="solid"/>
                      <a:headEnd type="none" w="med" len="med"/>
                      <a:tailEnd type="none" w="med" len="med"/>
                    </a:lnT>
                    <a:lnB w="19050" cap="flat" cmpd="sng">
                      <a:solidFill>
                        <a:srgbClr val="0000CC"/>
                      </a:solidFill>
                      <a:prstDash val="solid"/>
                      <a:headEnd type="none" w="med" len="med"/>
                      <a:tailEnd type="none" w="med" len="med"/>
                    </a:lnB>
                    <a:lnTlToBr>
                      <a:noFill/>
                    </a:lnTlToBr>
                    <a:lnBlToTr>
                      <a:noFill/>
                    </a:lnBlToTr>
                    <a:noFill/>
                  </a:tcPr>
                </a:tc>
              </a:tr>
              <a:tr h="878205">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spcBef>
                          <a:spcPct val="0"/>
                        </a:spcBef>
                        <a:buNone/>
                      </a:pPr>
                      <a:r>
                        <a:rPr lang="en-US" altLang="zh-CN" sz="3200" b="1">
                          <a:solidFill>
                            <a:srgbClr val="0000CC"/>
                          </a:solidFill>
                          <a:latin typeface="华文新魏" panose="02010800040101010101" pitchFamily="2" charset="-122"/>
                          <a:ea typeface="华文新魏" panose="02010800040101010101" pitchFamily="2" charset="-122"/>
                        </a:rPr>
                        <a:t>1894</a:t>
                      </a:r>
                      <a:endParaRPr lang="en-US" altLang="zh-CN" sz="3200" b="1">
                        <a:solidFill>
                          <a:srgbClr val="0000CC"/>
                        </a:solidFill>
                        <a:latin typeface="华文新魏" panose="02010800040101010101" pitchFamily="2" charset="-122"/>
                        <a:ea typeface="华文新魏" panose="02010800040101010101" pitchFamily="2" charset="-122"/>
                      </a:endParaRPr>
                    </a:p>
                  </a:txBody>
                  <a:tcPr anchor="ctr">
                    <a:lnL w="19050" cap="flat" cmpd="sng">
                      <a:solidFill>
                        <a:srgbClr val="0000CC"/>
                      </a:solidFill>
                      <a:prstDash val="solid"/>
                      <a:headEnd type="none" w="med" len="med"/>
                      <a:tailEnd type="none" w="med" len="med"/>
                    </a:lnL>
                    <a:lnR w="19050" cap="flat" cmpd="sng">
                      <a:solidFill>
                        <a:srgbClr val="0000CC"/>
                      </a:solidFill>
                      <a:prstDash val="solid"/>
                      <a:headEnd type="none" w="med" len="med"/>
                      <a:tailEnd type="none" w="med" len="med"/>
                    </a:lnR>
                    <a:lnT w="19050" cap="flat" cmpd="sng">
                      <a:solidFill>
                        <a:srgbClr val="0000CC"/>
                      </a:solidFill>
                      <a:prstDash val="solid"/>
                      <a:headEnd type="none" w="med" len="med"/>
                      <a:tailEnd type="none" w="med" len="med"/>
                    </a:lnT>
                    <a:lnB w="19050" cap="flat" cmpd="sng">
                      <a:solidFill>
                        <a:srgbClr val="0000CC"/>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spcBef>
                          <a:spcPct val="0"/>
                        </a:spcBef>
                        <a:buNone/>
                      </a:pPr>
                      <a:r>
                        <a:rPr lang="zh-CN" altLang="en-US" sz="3200" b="1">
                          <a:solidFill>
                            <a:srgbClr val="0000CC"/>
                          </a:solidFill>
                          <a:latin typeface="华文新魏" panose="02010800040101010101" pitchFamily="2" charset="-122"/>
                          <a:ea typeface="华文新魏" panose="02010800040101010101" pitchFamily="2" charset="-122"/>
                        </a:rPr>
                        <a:t>兴中会</a:t>
                      </a:r>
                      <a:endParaRPr lang="zh-CN" altLang="en-US" sz="3200" b="1">
                        <a:solidFill>
                          <a:srgbClr val="0000CC"/>
                        </a:solidFill>
                        <a:latin typeface="华文新魏" panose="02010800040101010101" pitchFamily="2" charset="-122"/>
                        <a:ea typeface="华文新魏" panose="02010800040101010101" pitchFamily="2" charset="-122"/>
                      </a:endParaRPr>
                    </a:p>
                  </a:txBody>
                  <a:tcPr anchor="ctr">
                    <a:lnL w="19050" cap="flat" cmpd="sng">
                      <a:solidFill>
                        <a:srgbClr val="0000CC"/>
                      </a:solidFill>
                      <a:prstDash val="solid"/>
                      <a:headEnd type="none" w="med" len="med"/>
                      <a:tailEnd type="none" w="med" len="med"/>
                    </a:lnL>
                    <a:lnR w="19050" cap="flat" cmpd="sng">
                      <a:solidFill>
                        <a:srgbClr val="0000CC"/>
                      </a:solidFill>
                      <a:prstDash val="solid"/>
                      <a:headEnd type="none" w="med" len="med"/>
                      <a:tailEnd type="none" w="med" len="med"/>
                    </a:lnR>
                    <a:lnT w="19050" cap="flat" cmpd="sng">
                      <a:solidFill>
                        <a:srgbClr val="0000CC"/>
                      </a:solidFill>
                      <a:prstDash val="solid"/>
                      <a:headEnd type="none" w="med" len="med"/>
                      <a:tailEnd type="none" w="med" len="med"/>
                    </a:lnT>
                    <a:lnB w="19050" cap="flat" cmpd="sng">
                      <a:solidFill>
                        <a:srgbClr val="0000CC"/>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spcBef>
                          <a:spcPct val="0"/>
                        </a:spcBef>
                        <a:buNone/>
                      </a:pPr>
                      <a:r>
                        <a:rPr lang="zh-CN" altLang="en-US" sz="3200" b="1">
                          <a:solidFill>
                            <a:srgbClr val="0000CC"/>
                          </a:solidFill>
                          <a:latin typeface="华文新魏" panose="02010800040101010101" pitchFamily="2" charset="-122"/>
                          <a:ea typeface="华文新魏" panose="02010800040101010101" pitchFamily="2" charset="-122"/>
                        </a:rPr>
                        <a:t>檀香山</a:t>
                      </a:r>
                      <a:endParaRPr lang="zh-CN" altLang="en-US" sz="3200" b="1">
                        <a:solidFill>
                          <a:srgbClr val="0000CC"/>
                        </a:solidFill>
                        <a:latin typeface="华文新魏" panose="02010800040101010101" pitchFamily="2" charset="-122"/>
                        <a:ea typeface="华文新魏" panose="02010800040101010101" pitchFamily="2" charset="-122"/>
                      </a:endParaRPr>
                    </a:p>
                  </a:txBody>
                  <a:tcPr anchor="ctr">
                    <a:lnL w="19050" cap="flat" cmpd="sng">
                      <a:solidFill>
                        <a:srgbClr val="0000CC"/>
                      </a:solidFill>
                      <a:prstDash val="solid"/>
                      <a:headEnd type="none" w="med" len="med"/>
                      <a:tailEnd type="none" w="med" len="med"/>
                    </a:lnL>
                    <a:lnR w="19050" cap="flat" cmpd="sng">
                      <a:solidFill>
                        <a:srgbClr val="0000CC"/>
                      </a:solidFill>
                      <a:prstDash val="solid"/>
                      <a:headEnd type="none" w="med" len="med"/>
                      <a:tailEnd type="none" w="med" len="med"/>
                    </a:lnR>
                    <a:lnT w="19050" cap="flat" cmpd="sng">
                      <a:solidFill>
                        <a:srgbClr val="0000CC"/>
                      </a:solidFill>
                      <a:prstDash val="solid"/>
                      <a:headEnd type="none" w="med" len="med"/>
                      <a:tailEnd type="none" w="med" len="med"/>
                    </a:lnT>
                    <a:lnB w="19050" cap="flat" cmpd="sng">
                      <a:solidFill>
                        <a:srgbClr val="0000CC"/>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spcBef>
                          <a:spcPct val="0"/>
                        </a:spcBef>
                        <a:buNone/>
                      </a:pPr>
                      <a:r>
                        <a:rPr lang="zh-CN" altLang="en-US" sz="3200" b="1">
                          <a:solidFill>
                            <a:srgbClr val="0000CC"/>
                          </a:solidFill>
                          <a:latin typeface="华文新魏" panose="02010800040101010101" pitchFamily="2" charset="-122"/>
                          <a:ea typeface="华文新魏" panose="02010800040101010101" pitchFamily="2" charset="-122"/>
                        </a:rPr>
                        <a:t>孙中山</a:t>
                      </a:r>
                      <a:endParaRPr lang="zh-CN" altLang="en-US" sz="3200" b="1">
                        <a:solidFill>
                          <a:srgbClr val="0000CC"/>
                        </a:solidFill>
                        <a:latin typeface="华文新魏" panose="02010800040101010101" pitchFamily="2" charset="-122"/>
                        <a:ea typeface="华文新魏" panose="02010800040101010101" pitchFamily="2" charset="-122"/>
                      </a:endParaRPr>
                    </a:p>
                  </a:txBody>
                  <a:tcPr anchor="ctr">
                    <a:lnL w="19050" cap="flat" cmpd="sng">
                      <a:solidFill>
                        <a:srgbClr val="0000CC"/>
                      </a:solidFill>
                      <a:prstDash val="solid"/>
                      <a:headEnd type="none" w="med" len="med"/>
                      <a:tailEnd type="none" w="med" len="med"/>
                    </a:lnL>
                    <a:lnR w="19050" cap="flat" cmpd="sng">
                      <a:solidFill>
                        <a:srgbClr val="0000CC"/>
                      </a:solidFill>
                      <a:prstDash val="solid"/>
                      <a:headEnd type="none" w="med" len="med"/>
                      <a:tailEnd type="none" w="med" len="med"/>
                    </a:lnR>
                    <a:lnT w="19050" cap="flat" cmpd="sng">
                      <a:solidFill>
                        <a:srgbClr val="0000CC"/>
                      </a:solidFill>
                      <a:prstDash val="solid"/>
                      <a:headEnd type="none" w="med" len="med"/>
                      <a:tailEnd type="none" w="med" len="med"/>
                    </a:lnT>
                    <a:lnB w="19050" cap="flat" cmpd="sng">
                      <a:solidFill>
                        <a:srgbClr val="0000CC"/>
                      </a:solidFill>
                      <a:prstDash val="solid"/>
                      <a:headEnd type="none" w="med" len="med"/>
                      <a:tailEnd type="none" w="med" len="med"/>
                    </a:lnB>
                    <a:lnTlToBr>
                      <a:noFill/>
                    </a:lnTlToBr>
                    <a:lnBlToTr>
                      <a:noFill/>
                    </a:lnBlToTr>
                    <a:noFill/>
                  </a:tcPr>
                </a:tc>
              </a:tr>
              <a:tr h="818515">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spcBef>
                          <a:spcPct val="0"/>
                        </a:spcBef>
                        <a:buNone/>
                      </a:pPr>
                      <a:r>
                        <a:rPr lang="en-US" altLang="zh-CN" sz="3200" b="1">
                          <a:solidFill>
                            <a:srgbClr val="0000CC"/>
                          </a:solidFill>
                          <a:latin typeface="华文新魏" panose="02010800040101010101" pitchFamily="2" charset="-122"/>
                          <a:ea typeface="华文新魏" panose="02010800040101010101" pitchFamily="2" charset="-122"/>
                        </a:rPr>
                        <a:t>1904</a:t>
                      </a:r>
                      <a:endParaRPr lang="en-US" altLang="zh-CN" sz="3200" b="1">
                        <a:solidFill>
                          <a:srgbClr val="0000CC"/>
                        </a:solidFill>
                        <a:latin typeface="华文新魏" panose="02010800040101010101" pitchFamily="2" charset="-122"/>
                        <a:ea typeface="华文新魏" panose="02010800040101010101" pitchFamily="2" charset="-122"/>
                      </a:endParaRPr>
                    </a:p>
                  </a:txBody>
                  <a:tcPr anchor="ctr">
                    <a:lnL w="19050" cap="flat" cmpd="sng">
                      <a:solidFill>
                        <a:srgbClr val="0000CC"/>
                      </a:solidFill>
                      <a:prstDash val="solid"/>
                      <a:headEnd type="none" w="med" len="med"/>
                      <a:tailEnd type="none" w="med" len="med"/>
                    </a:lnL>
                    <a:lnR w="19050" cap="flat" cmpd="sng">
                      <a:solidFill>
                        <a:srgbClr val="0000CC"/>
                      </a:solidFill>
                      <a:prstDash val="solid"/>
                      <a:headEnd type="none" w="med" len="med"/>
                      <a:tailEnd type="none" w="med" len="med"/>
                    </a:lnR>
                    <a:lnT w="19050" cap="flat" cmpd="sng">
                      <a:solidFill>
                        <a:srgbClr val="0000CC"/>
                      </a:solidFill>
                      <a:prstDash val="solid"/>
                      <a:headEnd type="none" w="med" len="med"/>
                      <a:tailEnd type="none" w="med" len="med"/>
                    </a:lnT>
                    <a:lnB w="19050" cap="flat" cmpd="sng">
                      <a:solidFill>
                        <a:srgbClr val="0000CC"/>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spcBef>
                          <a:spcPct val="0"/>
                        </a:spcBef>
                        <a:buNone/>
                      </a:pPr>
                      <a:r>
                        <a:rPr lang="zh-CN" altLang="en-US" sz="3200" b="1">
                          <a:solidFill>
                            <a:srgbClr val="0000CC"/>
                          </a:solidFill>
                          <a:latin typeface="华文新魏" panose="02010800040101010101" pitchFamily="2" charset="-122"/>
                          <a:ea typeface="华文新魏" panose="02010800040101010101" pitchFamily="2" charset="-122"/>
                        </a:rPr>
                        <a:t>华兴会</a:t>
                      </a:r>
                      <a:endParaRPr lang="zh-CN" altLang="en-US" sz="3200" b="1">
                        <a:solidFill>
                          <a:srgbClr val="0000CC"/>
                        </a:solidFill>
                        <a:latin typeface="华文新魏" panose="02010800040101010101" pitchFamily="2" charset="-122"/>
                        <a:ea typeface="华文新魏" panose="02010800040101010101" pitchFamily="2" charset="-122"/>
                      </a:endParaRPr>
                    </a:p>
                  </a:txBody>
                  <a:tcPr anchor="ctr">
                    <a:lnL w="19050" cap="flat" cmpd="sng">
                      <a:solidFill>
                        <a:srgbClr val="0000CC"/>
                      </a:solidFill>
                      <a:prstDash val="solid"/>
                      <a:headEnd type="none" w="med" len="med"/>
                      <a:tailEnd type="none" w="med" len="med"/>
                    </a:lnL>
                    <a:lnR w="19050" cap="flat" cmpd="sng">
                      <a:solidFill>
                        <a:srgbClr val="0000CC"/>
                      </a:solidFill>
                      <a:prstDash val="solid"/>
                      <a:headEnd type="none" w="med" len="med"/>
                      <a:tailEnd type="none" w="med" len="med"/>
                    </a:lnR>
                    <a:lnT w="19050" cap="flat" cmpd="sng">
                      <a:solidFill>
                        <a:srgbClr val="0000CC"/>
                      </a:solidFill>
                      <a:prstDash val="solid"/>
                      <a:headEnd type="none" w="med" len="med"/>
                      <a:tailEnd type="none" w="med" len="med"/>
                    </a:lnT>
                    <a:lnB w="19050" cap="flat" cmpd="sng">
                      <a:solidFill>
                        <a:srgbClr val="0000CC"/>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spcBef>
                          <a:spcPct val="0"/>
                        </a:spcBef>
                        <a:buNone/>
                      </a:pPr>
                      <a:r>
                        <a:rPr lang="zh-CN" altLang="en-US" sz="3200" b="1">
                          <a:solidFill>
                            <a:srgbClr val="0000CC"/>
                          </a:solidFill>
                          <a:latin typeface="华文新魏" panose="02010800040101010101" pitchFamily="2" charset="-122"/>
                          <a:ea typeface="华文新魏" panose="02010800040101010101" pitchFamily="2" charset="-122"/>
                        </a:rPr>
                        <a:t>长沙</a:t>
                      </a:r>
                      <a:endParaRPr lang="zh-CN" altLang="en-US" sz="3200" b="1">
                        <a:solidFill>
                          <a:srgbClr val="0000CC"/>
                        </a:solidFill>
                        <a:latin typeface="华文新魏" panose="02010800040101010101" pitchFamily="2" charset="-122"/>
                        <a:ea typeface="华文新魏" panose="02010800040101010101" pitchFamily="2" charset="-122"/>
                      </a:endParaRPr>
                    </a:p>
                  </a:txBody>
                  <a:tcPr anchor="ctr">
                    <a:lnL w="19050" cap="flat" cmpd="sng">
                      <a:solidFill>
                        <a:srgbClr val="0000CC"/>
                      </a:solidFill>
                      <a:prstDash val="solid"/>
                      <a:headEnd type="none" w="med" len="med"/>
                      <a:tailEnd type="none" w="med" len="med"/>
                    </a:lnL>
                    <a:lnR w="19050" cap="flat" cmpd="sng">
                      <a:solidFill>
                        <a:srgbClr val="0000CC"/>
                      </a:solidFill>
                      <a:prstDash val="solid"/>
                      <a:headEnd type="none" w="med" len="med"/>
                      <a:tailEnd type="none" w="med" len="med"/>
                    </a:lnR>
                    <a:lnT w="19050" cap="flat" cmpd="sng">
                      <a:solidFill>
                        <a:srgbClr val="0000CC"/>
                      </a:solidFill>
                      <a:prstDash val="solid"/>
                      <a:headEnd type="none" w="med" len="med"/>
                      <a:tailEnd type="none" w="med" len="med"/>
                    </a:lnT>
                    <a:lnB w="19050" cap="flat" cmpd="sng">
                      <a:solidFill>
                        <a:srgbClr val="0000CC"/>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spcBef>
                          <a:spcPct val="0"/>
                        </a:spcBef>
                        <a:buNone/>
                      </a:pPr>
                      <a:r>
                        <a:rPr lang="zh-CN" altLang="en-US" sz="3200" b="1">
                          <a:solidFill>
                            <a:srgbClr val="0000CC"/>
                          </a:solidFill>
                          <a:latin typeface="华文新魏" panose="02010800040101010101" pitchFamily="2" charset="-122"/>
                          <a:ea typeface="华文新魏" panose="02010800040101010101" pitchFamily="2" charset="-122"/>
                        </a:rPr>
                        <a:t>黄兴</a:t>
                      </a:r>
                      <a:endParaRPr lang="zh-CN" altLang="en-US" sz="3200" b="1">
                        <a:solidFill>
                          <a:srgbClr val="0000CC"/>
                        </a:solidFill>
                        <a:latin typeface="华文新魏" panose="02010800040101010101" pitchFamily="2" charset="-122"/>
                        <a:ea typeface="华文新魏" panose="02010800040101010101" pitchFamily="2" charset="-122"/>
                      </a:endParaRPr>
                    </a:p>
                  </a:txBody>
                  <a:tcPr anchor="ctr">
                    <a:lnL w="19050" cap="flat" cmpd="sng">
                      <a:solidFill>
                        <a:srgbClr val="0000CC"/>
                      </a:solidFill>
                      <a:prstDash val="solid"/>
                      <a:headEnd type="none" w="med" len="med"/>
                      <a:tailEnd type="none" w="med" len="med"/>
                    </a:lnL>
                    <a:lnR w="19050" cap="flat" cmpd="sng">
                      <a:solidFill>
                        <a:srgbClr val="0000CC"/>
                      </a:solidFill>
                      <a:prstDash val="solid"/>
                      <a:headEnd type="none" w="med" len="med"/>
                      <a:tailEnd type="none" w="med" len="med"/>
                    </a:lnR>
                    <a:lnT w="19050" cap="flat" cmpd="sng">
                      <a:solidFill>
                        <a:srgbClr val="0000CC"/>
                      </a:solidFill>
                      <a:prstDash val="solid"/>
                      <a:headEnd type="none" w="med" len="med"/>
                      <a:tailEnd type="none" w="med" len="med"/>
                    </a:lnT>
                    <a:lnB w="19050" cap="flat" cmpd="sng">
                      <a:solidFill>
                        <a:srgbClr val="0000CC"/>
                      </a:solidFill>
                      <a:prstDash val="solid"/>
                      <a:headEnd type="none" w="med" len="med"/>
                      <a:tailEnd type="none" w="med" len="med"/>
                    </a:lnB>
                    <a:lnTlToBr>
                      <a:noFill/>
                    </a:lnTlToBr>
                    <a:lnBlToTr>
                      <a:noFill/>
                    </a:lnBlToTr>
                    <a:noFill/>
                  </a:tcPr>
                </a:tc>
              </a:tr>
              <a:tr h="857250">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spcBef>
                          <a:spcPct val="0"/>
                        </a:spcBef>
                        <a:buNone/>
                      </a:pPr>
                      <a:r>
                        <a:rPr lang="en-US" altLang="zh-CN" sz="3200" b="1">
                          <a:solidFill>
                            <a:srgbClr val="0000CC"/>
                          </a:solidFill>
                          <a:latin typeface="华文新魏" panose="02010800040101010101" pitchFamily="2" charset="-122"/>
                          <a:ea typeface="华文新魏" panose="02010800040101010101" pitchFamily="2" charset="-122"/>
                        </a:rPr>
                        <a:t>1904</a:t>
                      </a:r>
                      <a:endParaRPr lang="en-US" altLang="zh-CN" sz="3200" b="1">
                        <a:solidFill>
                          <a:srgbClr val="0000CC"/>
                        </a:solidFill>
                        <a:latin typeface="华文新魏" panose="02010800040101010101" pitchFamily="2" charset="-122"/>
                        <a:ea typeface="华文新魏" panose="02010800040101010101" pitchFamily="2" charset="-122"/>
                      </a:endParaRPr>
                    </a:p>
                  </a:txBody>
                  <a:tcPr anchor="ctr">
                    <a:lnL w="19050" cap="flat" cmpd="sng">
                      <a:solidFill>
                        <a:srgbClr val="0000CC"/>
                      </a:solidFill>
                      <a:prstDash val="solid"/>
                      <a:headEnd type="none" w="med" len="med"/>
                      <a:tailEnd type="none" w="med" len="med"/>
                    </a:lnL>
                    <a:lnR w="19050" cap="flat" cmpd="sng">
                      <a:solidFill>
                        <a:srgbClr val="0000CC"/>
                      </a:solidFill>
                      <a:prstDash val="solid"/>
                      <a:headEnd type="none" w="med" len="med"/>
                      <a:tailEnd type="none" w="med" len="med"/>
                    </a:lnR>
                    <a:lnT w="19050" cap="flat" cmpd="sng">
                      <a:solidFill>
                        <a:srgbClr val="0000CC"/>
                      </a:solidFill>
                      <a:prstDash val="solid"/>
                      <a:headEnd type="none" w="med" len="med"/>
                      <a:tailEnd type="none" w="med" len="med"/>
                    </a:lnT>
                    <a:lnB w="19050" cap="flat" cmpd="sng">
                      <a:solidFill>
                        <a:srgbClr val="0000CC"/>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spcBef>
                          <a:spcPct val="0"/>
                        </a:spcBef>
                        <a:buNone/>
                      </a:pPr>
                      <a:r>
                        <a:rPr lang="zh-CN" altLang="en-US" sz="3200" b="1">
                          <a:solidFill>
                            <a:srgbClr val="0000CC"/>
                          </a:solidFill>
                          <a:latin typeface="华文新魏" panose="02010800040101010101" pitchFamily="2" charset="-122"/>
                          <a:ea typeface="华文新魏" panose="02010800040101010101" pitchFamily="2" charset="-122"/>
                        </a:rPr>
                        <a:t>光复会</a:t>
                      </a:r>
                      <a:endParaRPr lang="zh-CN" altLang="en-US" sz="3200" b="1">
                        <a:solidFill>
                          <a:srgbClr val="0000CC"/>
                        </a:solidFill>
                        <a:latin typeface="华文新魏" panose="02010800040101010101" pitchFamily="2" charset="-122"/>
                        <a:ea typeface="华文新魏" panose="02010800040101010101" pitchFamily="2" charset="-122"/>
                      </a:endParaRPr>
                    </a:p>
                  </a:txBody>
                  <a:tcPr anchor="ctr">
                    <a:lnL w="19050" cap="flat" cmpd="sng">
                      <a:solidFill>
                        <a:srgbClr val="0000CC"/>
                      </a:solidFill>
                      <a:prstDash val="solid"/>
                      <a:headEnd type="none" w="med" len="med"/>
                      <a:tailEnd type="none" w="med" len="med"/>
                    </a:lnL>
                    <a:lnR w="19050" cap="flat" cmpd="sng">
                      <a:solidFill>
                        <a:srgbClr val="0000CC"/>
                      </a:solidFill>
                      <a:prstDash val="solid"/>
                      <a:headEnd type="none" w="med" len="med"/>
                      <a:tailEnd type="none" w="med" len="med"/>
                    </a:lnR>
                    <a:lnT w="19050" cap="flat" cmpd="sng">
                      <a:solidFill>
                        <a:srgbClr val="0000CC"/>
                      </a:solidFill>
                      <a:prstDash val="solid"/>
                      <a:headEnd type="none" w="med" len="med"/>
                      <a:tailEnd type="none" w="med" len="med"/>
                    </a:lnT>
                    <a:lnB w="19050" cap="flat" cmpd="sng">
                      <a:solidFill>
                        <a:srgbClr val="0000CC"/>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spcBef>
                          <a:spcPct val="0"/>
                        </a:spcBef>
                        <a:buNone/>
                      </a:pPr>
                      <a:r>
                        <a:rPr lang="zh-CN" altLang="en-US" sz="3200" b="1">
                          <a:solidFill>
                            <a:srgbClr val="0000CC"/>
                          </a:solidFill>
                          <a:latin typeface="华文新魏" panose="02010800040101010101" pitchFamily="2" charset="-122"/>
                          <a:ea typeface="华文新魏" panose="02010800040101010101" pitchFamily="2" charset="-122"/>
                        </a:rPr>
                        <a:t>上海</a:t>
                      </a:r>
                      <a:endParaRPr lang="zh-CN" altLang="en-US" sz="3200" b="1">
                        <a:solidFill>
                          <a:srgbClr val="0000CC"/>
                        </a:solidFill>
                        <a:latin typeface="华文新魏" panose="02010800040101010101" pitchFamily="2" charset="-122"/>
                        <a:ea typeface="华文新魏" panose="02010800040101010101" pitchFamily="2" charset="-122"/>
                      </a:endParaRPr>
                    </a:p>
                  </a:txBody>
                  <a:tcPr anchor="ctr">
                    <a:lnL w="19050" cap="flat" cmpd="sng">
                      <a:solidFill>
                        <a:srgbClr val="0000CC"/>
                      </a:solidFill>
                      <a:prstDash val="solid"/>
                      <a:headEnd type="none" w="med" len="med"/>
                      <a:tailEnd type="none" w="med" len="med"/>
                    </a:lnL>
                    <a:lnR w="19050" cap="flat" cmpd="sng">
                      <a:solidFill>
                        <a:srgbClr val="0000CC"/>
                      </a:solidFill>
                      <a:prstDash val="solid"/>
                      <a:headEnd type="none" w="med" len="med"/>
                      <a:tailEnd type="none" w="med" len="med"/>
                    </a:lnR>
                    <a:lnT w="19050" cap="flat" cmpd="sng">
                      <a:solidFill>
                        <a:srgbClr val="0000CC"/>
                      </a:solidFill>
                      <a:prstDash val="solid"/>
                      <a:headEnd type="none" w="med" len="med"/>
                      <a:tailEnd type="none" w="med" len="med"/>
                    </a:lnT>
                    <a:lnB w="19050" cap="flat" cmpd="sng">
                      <a:solidFill>
                        <a:srgbClr val="0000CC"/>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spcBef>
                          <a:spcPct val="0"/>
                        </a:spcBef>
                        <a:buNone/>
                      </a:pPr>
                      <a:r>
                        <a:rPr lang="zh-CN" altLang="en-US" sz="3200" b="1">
                          <a:solidFill>
                            <a:srgbClr val="0000CC"/>
                          </a:solidFill>
                          <a:latin typeface="华文新魏" panose="02010800040101010101" pitchFamily="2" charset="-122"/>
                          <a:ea typeface="华文新魏" panose="02010800040101010101" pitchFamily="2" charset="-122"/>
                        </a:rPr>
                        <a:t>蔡元培</a:t>
                      </a:r>
                      <a:endParaRPr lang="zh-CN" altLang="en-US" sz="3200" b="1">
                        <a:solidFill>
                          <a:srgbClr val="0000CC"/>
                        </a:solidFill>
                        <a:latin typeface="华文新魏" panose="02010800040101010101" pitchFamily="2" charset="-122"/>
                        <a:ea typeface="华文新魏" panose="02010800040101010101" pitchFamily="2" charset="-122"/>
                      </a:endParaRPr>
                    </a:p>
                  </a:txBody>
                  <a:tcPr anchor="ctr">
                    <a:lnL w="19050" cap="flat" cmpd="sng">
                      <a:solidFill>
                        <a:srgbClr val="0000CC"/>
                      </a:solidFill>
                      <a:prstDash val="solid"/>
                      <a:headEnd type="none" w="med" len="med"/>
                      <a:tailEnd type="none" w="med" len="med"/>
                    </a:lnL>
                    <a:lnR w="19050" cap="flat" cmpd="sng">
                      <a:solidFill>
                        <a:srgbClr val="0000CC"/>
                      </a:solidFill>
                      <a:prstDash val="solid"/>
                      <a:headEnd type="none" w="med" len="med"/>
                      <a:tailEnd type="none" w="med" len="med"/>
                    </a:lnR>
                    <a:lnT w="19050" cap="flat" cmpd="sng">
                      <a:solidFill>
                        <a:srgbClr val="0000CC"/>
                      </a:solidFill>
                      <a:prstDash val="solid"/>
                      <a:headEnd type="none" w="med" len="med"/>
                      <a:tailEnd type="none" w="med" len="med"/>
                    </a:lnT>
                    <a:lnB w="19050" cap="flat" cmpd="sng">
                      <a:solidFill>
                        <a:srgbClr val="0000CC"/>
                      </a:solidFill>
                      <a:prstDash val="solid"/>
                      <a:headEnd type="none" w="med" len="med"/>
                      <a:tailEnd type="none" w="med" len="med"/>
                    </a:lnB>
                    <a:lnTlToBr>
                      <a:noFill/>
                    </a:lnTlToBr>
                    <a:lnBlToTr>
                      <a:noFill/>
                    </a:lnBlToTr>
                    <a:noFill/>
                  </a:tcPr>
                </a:tc>
              </a:tr>
            </a:tbl>
          </a:graphicData>
        </a:graphic>
      </p:graphicFrame>
      <p:sp>
        <p:nvSpPr>
          <p:cNvPr id="90142" name="矩形 90141"/>
          <p:cNvSpPr/>
          <p:nvPr/>
        </p:nvSpPr>
        <p:spPr>
          <a:xfrm>
            <a:off x="1946275" y="4446588"/>
            <a:ext cx="8675688" cy="2061210"/>
          </a:xfrm>
          <a:prstGeom prst="rect">
            <a:avLst/>
          </a:prstGeom>
          <a:noFill/>
          <a:ln w="9525">
            <a:noFill/>
          </a:ln>
        </p:spPr>
        <p:txBody>
          <a:bodyPr anchor="t">
            <a:spAutoFit/>
          </a:bodyPr>
          <a:p>
            <a:r>
              <a:rPr lang="zh-CN" altLang="en-US" sz="2800" b="1" dirty="0">
                <a:latin typeface="Arial" panose="020B0604020202020204" pitchFamily="34" charset="0"/>
                <a:ea typeface="楷体" panose="02010609060101010101" pitchFamily="49" charset="-122"/>
              </a:rPr>
              <a:t>       </a:t>
            </a:r>
            <a:r>
              <a:rPr lang="zh-CN" altLang="en-US" sz="3200" b="1" dirty="0">
                <a:latin typeface="微软雅黑" panose="020B0503020204020204" charset="-122"/>
                <a:ea typeface="微软雅黑" panose="020B0503020204020204" charset="-122"/>
                <a:cs typeface="微软雅黑" panose="020B0503020204020204" charset="-122"/>
              </a:rPr>
              <a:t> 政党是指集中代表一定阶级、阶层或社会集团的利益，以夺取、行使或参与行使国家权力为目标的政治组织。具有</a:t>
            </a:r>
            <a:r>
              <a:rPr lang="zh-CN" altLang="en-US" sz="3200" b="1" dirty="0">
                <a:solidFill>
                  <a:srgbClr val="FF0000"/>
                </a:solidFill>
                <a:latin typeface="微软雅黑" panose="020B0503020204020204" charset="-122"/>
                <a:ea typeface="微软雅黑" panose="020B0503020204020204" charset="-122"/>
                <a:cs typeface="微软雅黑" panose="020B0503020204020204" charset="-122"/>
              </a:rPr>
              <a:t>统一的政治纲领</a:t>
            </a:r>
            <a:r>
              <a:rPr lang="zh-CN" altLang="en-US" sz="3200" b="1" dirty="0">
                <a:latin typeface="微软雅黑" panose="020B0503020204020204" charset="-122"/>
                <a:ea typeface="微软雅黑" panose="020B0503020204020204" charset="-122"/>
                <a:cs typeface="微软雅黑" panose="020B0503020204020204" charset="-122"/>
              </a:rPr>
              <a:t>和</a:t>
            </a:r>
            <a:r>
              <a:rPr lang="zh-CN" altLang="en-US" sz="3200" b="1" dirty="0">
                <a:solidFill>
                  <a:srgbClr val="FF0000"/>
                </a:solidFill>
                <a:latin typeface="微软雅黑" panose="020B0503020204020204" charset="-122"/>
                <a:ea typeface="微软雅黑" panose="020B0503020204020204" charset="-122"/>
                <a:cs typeface="微软雅黑" panose="020B0503020204020204" charset="-122"/>
              </a:rPr>
              <a:t>严密的组织纪律</a:t>
            </a:r>
            <a:r>
              <a:rPr lang="zh-CN" altLang="en-US" sz="3200" b="1" dirty="0">
                <a:latin typeface="微软雅黑" panose="020B0503020204020204" charset="-122"/>
                <a:ea typeface="微软雅黑" panose="020B0503020204020204" charset="-122"/>
                <a:cs typeface="微软雅黑" panose="020B0503020204020204" charset="-122"/>
              </a:rPr>
              <a:t>是一个政党的基本要素。</a:t>
            </a:r>
            <a:endParaRPr lang="zh-CN" altLang="en-US" sz="3200" b="1" dirty="0">
              <a:latin typeface="微软雅黑" panose="020B0503020204020204" charset="-122"/>
              <a:ea typeface="微软雅黑" panose="020B0503020204020204" charset="-122"/>
              <a:cs typeface="微软雅黑" panose="020B0503020204020204"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90142">
                                            <p:txEl>
                                              <p:charRg st="0" end="85"/>
                                            </p:txEl>
                                          </p:spTgt>
                                        </p:tgtEl>
                                        <p:attrNameLst>
                                          <p:attrName>style.visibility</p:attrName>
                                        </p:attrNameLst>
                                      </p:cBhvr>
                                      <p:to>
                                        <p:strVal val="visible"/>
                                      </p:to>
                                    </p:set>
                                    <p:animEffect transition="in" filter="blinds(horizontal)">
                                      <p:cBhvr>
                                        <p:cTn id="7" dur="500"/>
                                        <p:tgtEl>
                                          <p:spTgt spid="90142">
                                            <p:txEl>
                                              <p:charRg st="0" end="8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4578" name="图片 24577" descr="图片1"/>
          <p:cNvPicPr>
            <a:picLocks noChangeAspect="1"/>
          </p:cNvPicPr>
          <p:nvPr/>
        </p:nvPicPr>
        <p:blipFill>
          <a:blip r:embed="rId1">
            <a:lum bright="70001" contrast="-70000"/>
          </a:blip>
          <a:stretch>
            <a:fillRect/>
          </a:stretch>
        </p:blipFill>
        <p:spPr>
          <a:xfrm>
            <a:off x="1524000" y="692150"/>
            <a:ext cx="9144000" cy="6165850"/>
          </a:xfrm>
          <a:prstGeom prst="rect">
            <a:avLst/>
          </a:prstGeom>
          <a:noFill/>
          <a:ln w="9525">
            <a:noFill/>
          </a:ln>
        </p:spPr>
      </p:pic>
      <p:pic>
        <p:nvPicPr>
          <p:cNvPr id="24579" name="图片 24578" descr="未标题-1"/>
          <p:cNvPicPr>
            <a:picLocks noChangeAspect="1"/>
          </p:cNvPicPr>
          <p:nvPr/>
        </p:nvPicPr>
        <p:blipFill>
          <a:blip r:embed="rId2"/>
          <a:stretch>
            <a:fillRect/>
          </a:stretch>
        </p:blipFill>
        <p:spPr>
          <a:xfrm>
            <a:off x="5743575" y="0"/>
            <a:ext cx="4924425" cy="3495675"/>
          </a:xfrm>
          <a:prstGeom prst="rect">
            <a:avLst/>
          </a:prstGeom>
          <a:noFill/>
          <a:ln w="9525">
            <a:noFill/>
          </a:ln>
        </p:spPr>
      </p:pic>
      <p:pic>
        <p:nvPicPr>
          <p:cNvPr id="24580" name="文本占位符 24579"/>
          <p:cNvPicPr>
            <a:picLocks noChangeAspect="1"/>
          </p:cNvPicPr>
          <p:nvPr>
            <p:ph type="body" idx="1"/>
          </p:nvPr>
        </p:nvPicPr>
        <p:blipFill>
          <a:blip r:embed="rId3"/>
          <a:stretch>
            <a:fillRect/>
          </a:stretch>
        </p:blipFill>
        <p:spPr>
          <a:xfrm>
            <a:off x="4724400" y="3048000"/>
            <a:ext cx="5257800" cy="3581400"/>
          </a:xfrm>
        </p:spPr>
      </p:pic>
      <p:pic>
        <p:nvPicPr>
          <p:cNvPr id="24581" name="图片 24580"/>
          <p:cNvPicPr>
            <a:picLocks noChangeAspect="1"/>
          </p:cNvPicPr>
          <p:nvPr/>
        </p:nvPicPr>
        <p:blipFill>
          <a:blip r:embed="rId4"/>
          <a:stretch>
            <a:fillRect/>
          </a:stretch>
        </p:blipFill>
        <p:spPr>
          <a:xfrm>
            <a:off x="2057400" y="381000"/>
            <a:ext cx="4410075" cy="3527425"/>
          </a:xfrm>
          <a:prstGeom prst="rect">
            <a:avLst/>
          </a:prstGeom>
          <a:noFill/>
          <a:ln w="9525">
            <a:noFill/>
          </a:ln>
        </p:spPr>
      </p:pic>
      <p:pic>
        <p:nvPicPr>
          <p:cNvPr id="24582" name="图片 24581" descr="蔡元培"/>
          <p:cNvPicPr>
            <a:picLocks noChangeAspect="1"/>
          </p:cNvPicPr>
          <p:nvPr/>
        </p:nvPicPr>
        <p:blipFill>
          <a:blip r:embed="rId5"/>
          <a:stretch>
            <a:fillRect/>
          </a:stretch>
        </p:blipFill>
        <p:spPr>
          <a:xfrm>
            <a:off x="2514600" y="3429000"/>
            <a:ext cx="2178050" cy="2971800"/>
          </a:xfrm>
          <a:prstGeom prst="rect">
            <a:avLst/>
          </a:prstGeom>
          <a:noFill/>
          <a:ln w="9525">
            <a:noFill/>
          </a:ln>
        </p:spPr>
      </p:pic>
      <p:sp>
        <p:nvSpPr>
          <p:cNvPr id="24583" name="矩形 24582"/>
          <p:cNvSpPr/>
          <p:nvPr/>
        </p:nvSpPr>
        <p:spPr>
          <a:xfrm>
            <a:off x="1752600" y="0"/>
            <a:ext cx="2362200" cy="762000"/>
          </a:xfrm>
          <a:prstGeom prst="rect">
            <a:avLst/>
          </a:prstGeom>
          <a:solidFill>
            <a:srgbClr val="EB1135"/>
          </a:solidFill>
          <a:ln w="9525" cap="flat" cmpd="sng">
            <a:solidFill>
              <a:schemeClr val="tx1"/>
            </a:solidFill>
            <a:prstDash val="solid"/>
            <a:miter/>
            <a:headEnd type="none" w="med" len="med"/>
            <a:tailEnd type="none" w="med" len="med"/>
          </a:ln>
        </p:spPr>
        <p:txBody>
          <a:bodyPr wrap="none" anchor="ctr"/>
          <a:p>
            <a:pPr algn="ctr"/>
            <a:r>
              <a:rPr lang="zh-CN" altLang="en-US" sz="2800" b="1">
                <a:solidFill>
                  <a:schemeClr val="bg1"/>
                </a:solidFill>
                <a:latin typeface="Times New Roman" panose="02020603050405020304" pitchFamily="18" charset="0"/>
                <a:ea typeface="黑体" panose="02010609060101010101" pitchFamily="2" charset="-122"/>
              </a:rPr>
              <a:t>兴中会</a:t>
            </a:r>
            <a:endParaRPr lang="zh-CN" altLang="en-US" sz="2800" b="1">
              <a:solidFill>
                <a:schemeClr val="bg1"/>
              </a:solidFill>
              <a:latin typeface="Times New Roman" panose="02020603050405020304" pitchFamily="18" charset="0"/>
              <a:ea typeface="黑体" panose="02010609060101010101" pitchFamily="2" charset="-122"/>
            </a:endParaRPr>
          </a:p>
        </p:txBody>
      </p:sp>
      <p:sp>
        <p:nvSpPr>
          <p:cNvPr id="24584" name="矩形 24583"/>
          <p:cNvSpPr/>
          <p:nvPr/>
        </p:nvSpPr>
        <p:spPr>
          <a:xfrm>
            <a:off x="2209800" y="5257800"/>
            <a:ext cx="762000" cy="1371600"/>
          </a:xfrm>
          <a:prstGeom prst="rect">
            <a:avLst/>
          </a:prstGeom>
          <a:solidFill>
            <a:srgbClr val="EB1135"/>
          </a:solidFill>
          <a:ln w="9525" cap="flat" cmpd="sng">
            <a:solidFill>
              <a:schemeClr val="tx1"/>
            </a:solidFill>
            <a:prstDash val="solid"/>
            <a:miter/>
            <a:headEnd type="none" w="med" len="med"/>
            <a:tailEnd type="none" w="med" len="med"/>
          </a:ln>
        </p:spPr>
        <p:txBody>
          <a:bodyPr wrap="none" anchor="ctr"/>
          <a:p>
            <a:pPr algn="ctr"/>
            <a:r>
              <a:rPr lang="zh-CN" altLang="en-US" sz="2400" b="1">
                <a:solidFill>
                  <a:schemeClr val="bg1"/>
                </a:solidFill>
                <a:latin typeface="Times New Roman" panose="02020603050405020304" pitchFamily="18" charset="0"/>
              </a:rPr>
              <a:t>蔡</a:t>
            </a:r>
            <a:endParaRPr lang="zh-CN" altLang="en-US" sz="2400" b="1">
              <a:solidFill>
                <a:schemeClr val="bg1"/>
              </a:solidFill>
              <a:latin typeface="Times New Roman" panose="02020603050405020304" pitchFamily="18" charset="0"/>
            </a:endParaRPr>
          </a:p>
          <a:p>
            <a:pPr algn="ctr"/>
            <a:r>
              <a:rPr lang="zh-CN" altLang="en-US" sz="2400" b="1">
                <a:solidFill>
                  <a:schemeClr val="bg1"/>
                </a:solidFill>
                <a:latin typeface="Times New Roman" panose="02020603050405020304" pitchFamily="18" charset="0"/>
              </a:rPr>
              <a:t>元</a:t>
            </a:r>
            <a:endParaRPr lang="zh-CN" altLang="en-US" sz="2400" b="1">
              <a:solidFill>
                <a:schemeClr val="bg1"/>
              </a:solidFill>
              <a:latin typeface="Times New Roman" panose="02020603050405020304" pitchFamily="18" charset="0"/>
            </a:endParaRPr>
          </a:p>
          <a:p>
            <a:pPr algn="ctr"/>
            <a:r>
              <a:rPr lang="zh-CN" altLang="en-US" sz="2400" b="1">
                <a:solidFill>
                  <a:schemeClr val="bg1"/>
                </a:solidFill>
                <a:latin typeface="Times New Roman" panose="02020603050405020304" pitchFamily="18" charset="0"/>
              </a:rPr>
              <a:t>培</a:t>
            </a:r>
            <a:endParaRPr lang="zh-CN" altLang="en-US" sz="2400" b="1">
              <a:solidFill>
                <a:schemeClr val="bg1"/>
              </a:solidFill>
              <a:latin typeface="Times New Roman" panose="02020603050405020304" pitchFamily="18" charset="0"/>
            </a:endParaRPr>
          </a:p>
        </p:txBody>
      </p:sp>
      <p:sp>
        <p:nvSpPr>
          <p:cNvPr id="24585" name="矩形 24584"/>
          <p:cNvSpPr/>
          <p:nvPr/>
        </p:nvSpPr>
        <p:spPr>
          <a:xfrm>
            <a:off x="8839200" y="2362200"/>
            <a:ext cx="1828800" cy="685800"/>
          </a:xfrm>
          <a:prstGeom prst="rect">
            <a:avLst/>
          </a:prstGeom>
          <a:solidFill>
            <a:srgbClr val="EB1135"/>
          </a:solidFill>
          <a:ln w="9525" cap="flat" cmpd="sng">
            <a:solidFill>
              <a:schemeClr val="tx1"/>
            </a:solidFill>
            <a:prstDash val="solid"/>
            <a:miter/>
            <a:headEnd type="none" w="med" len="med"/>
            <a:tailEnd type="none" w="med" len="med"/>
          </a:ln>
        </p:spPr>
        <p:txBody>
          <a:bodyPr wrap="none" anchor="ctr"/>
          <a:p>
            <a:pPr algn="ctr"/>
            <a:r>
              <a:rPr lang="zh-CN" altLang="en-US" sz="2400" b="1">
                <a:solidFill>
                  <a:schemeClr val="bg1"/>
                </a:solidFill>
                <a:latin typeface="Times New Roman" panose="02020603050405020304" pitchFamily="18" charset="0"/>
              </a:rPr>
              <a:t>华兴会</a:t>
            </a:r>
            <a:endParaRPr lang="zh-CN" altLang="en-US" sz="2400" b="1">
              <a:solidFill>
                <a:schemeClr val="bg1"/>
              </a:solidFill>
              <a:latin typeface="Times New Roman" panose="02020603050405020304" pitchFamily="18" charset="0"/>
            </a:endParaRPr>
          </a:p>
        </p:txBody>
      </p:sp>
      <p:sp>
        <p:nvSpPr>
          <p:cNvPr id="24586" name="矩形 24585"/>
          <p:cNvSpPr/>
          <p:nvPr/>
        </p:nvSpPr>
        <p:spPr>
          <a:xfrm>
            <a:off x="8610600" y="5867400"/>
            <a:ext cx="1828800" cy="609600"/>
          </a:xfrm>
          <a:prstGeom prst="rect">
            <a:avLst/>
          </a:prstGeom>
          <a:solidFill>
            <a:srgbClr val="EB1135"/>
          </a:solidFill>
          <a:ln w="9525" cap="flat" cmpd="sng">
            <a:solidFill>
              <a:schemeClr val="tx1"/>
            </a:solidFill>
            <a:prstDash val="solid"/>
            <a:miter/>
            <a:headEnd type="none" w="med" len="med"/>
            <a:tailEnd type="none" w="med" len="med"/>
          </a:ln>
        </p:spPr>
        <p:txBody>
          <a:bodyPr wrap="none" anchor="ctr"/>
          <a:p>
            <a:pPr algn="ctr"/>
            <a:r>
              <a:rPr lang="zh-CN" altLang="en-US" sz="2400" b="1">
                <a:solidFill>
                  <a:schemeClr val="bg1"/>
                </a:solidFill>
                <a:latin typeface="Times New Roman" panose="02020603050405020304" pitchFamily="18" charset="0"/>
              </a:rPr>
              <a:t>光复会</a:t>
            </a:r>
            <a:endParaRPr lang="zh-CN" altLang="en-US" sz="2400" b="1">
              <a:solidFill>
                <a:schemeClr val="bg1"/>
              </a:solidFill>
              <a:latin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4583"/>
                                        </p:tgtEl>
                                        <p:attrNameLst>
                                          <p:attrName>style.visibility</p:attrName>
                                        </p:attrNameLst>
                                      </p:cBhvr>
                                      <p:to>
                                        <p:strVal val="visible"/>
                                      </p:to>
                                    </p:set>
                                    <p:anim calcmode="lin" valueType="num">
                                      <p:cBhvr additive="base">
                                        <p:cTn id="7" dur="500" fill="hold"/>
                                        <p:tgtEl>
                                          <p:spTgt spid="24583"/>
                                        </p:tgtEl>
                                        <p:attrNameLst>
                                          <p:attrName>ppt_x</p:attrName>
                                        </p:attrNameLst>
                                      </p:cBhvr>
                                      <p:tavLst>
                                        <p:tav tm="0">
                                          <p:val>
                                            <p:strVal val="0-#ppt_w/2"/>
                                          </p:val>
                                        </p:tav>
                                        <p:tav tm="100000">
                                          <p:val>
                                            <p:strVal val="#ppt_x"/>
                                          </p:val>
                                        </p:tav>
                                      </p:tavLst>
                                    </p:anim>
                                    <p:anim calcmode="lin" valueType="num">
                                      <p:cBhvr additive="base">
                                        <p:cTn id="8" dur="500" fill="hold"/>
                                        <p:tgtEl>
                                          <p:spTgt spid="24583"/>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nodeType="clickEffect">
                                  <p:stCondLst>
                                    <p:cond delay="0"/>
                                  </p:stCondLst>
                                  <p:childTnLst>
                                    <p:set>
                                      <p:cBhvr>
                                        <p:cTn id="12" dur="1" fill="hold">
                                          <p:stCondLst>
                                            <p:cond delay="0"/>
                                          </p:stCondLst>
                                        </p:cTn>
                                        <p:tgtEl>
                                          <p:spTgt spid="24581"/>
                                        </p:tgtEl>
                                        <p:attrNameLst>
                                          <p:attrName>style.visibility</p:attrName>
                                        </p:attrNameLst>
                                      </p:cBhvr>
                                      <p:to>
                                        <p:strVal val="visible"/>
                                      </p:to>
                                    </p:set>
                                    <p:anim calcmode="lin" valueType="num">
                                      <p:cBhvr additive="base">
                                        <p:cTn id="13" dur="500" fill="hold"/>
                                        <p:tgtEl>
                                          <p:spTgt spid="24581"/>
                                        </p:tgtEl>
                                        <p:attrNameLst>
                                          <p:attrName>ppt_x</p:attrName>
                                        </p:attrNameLst>
                                      </p:cBhvr>
                                      <p:tavLst>
                                        <p:tav tm="0">
                                          <p:val>
                                            <p:strVal val="0-#ppt_w/2"/>
                                          </p:val>
                                        </p:tav>
                                        <p:tav tm="100000">
                                          <p:val>
                                            <p:strVal val="#ppt_x"/>
                                          </p:val>
                                        </p:tav>
                                      </p:tavLst>
                                    </p:anim>
                                    <p:anim calcmode="lin" valueType="num">
                                      <p:cBhvr additive="base">
                                        <p:cTn id="14" dur="500" fill="hold"/>
                                        <p:tgtEl>
                                          <p:spTgt spid="24581"/>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24585"/>
                                        </p:tgtEl>
                                        <p:attrNameLst>
                                          <p:attrName>style.visibility</p:attrName>
                                        </p:attrNameLst>
                                      </p:cBhvr>
                                      <p:to>
                                        <p:strVal val="visible"/>
                                      </p:to>
                                    </p:set>
                                    <p:anim calcmode="lin" valueType="num">
                                      <p:cBhvr additive="base">
                                        <p:cTn id="19" dur="500" fill="hold"/>
                                        <p:tgtEl>
                                          <p:spTgt spid="24585"/>
                                        </p:tgtEl>
                                        <p:attrNameLst>
                                          <p:attrName>ppt_x</p:attrName>
                                        </p:attrNameLst>
                                      </p:cBhvr>
                                      <p:tavLst>
                                        <p:tav tm="0">
                                          <p:val>
                                            <p:strVal val="0-#ppt_w/2"/>
                                          </p:val>
                                        </p:tav>
                                        <p:tav tm="100000">
                                          <p:val>
                                            <p:strVal val="#ppt_x"/>
                                          </p:val>
                                        </p:tav>
                                      </p:tavLst>
                                    </p:anim>
                                    <p:anim calcmode="lin" valueType="num">
                                      <p:cBhvr additive="base">
                                        <p:cTn id="20" dur="500" fill="hold"/>
                                        <p:tgtEl>
                                          <p:spTgt spid="24585"/>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nodeType="clickEffect">
                                  <p:stCondLst>
                                    <p:cond delay="0"/>
                                  </p:stCondLst>
                                  <p:childTnLst>
                                    <p:set>
                                      <p:cBhvr>
                                        <p:cTn id="24" dur="1" fill="hold">
                                          <p:stCondLst>
                                            <p:cond delay="0"/>
                                          </p:stCondLst>
                                        </p:cTn>
                                        <p:tgtEl>
                                          <p:spTgt spid="24579"/>
                                        </p:tgtEl>
                                        <p:attrNameLst>
                                          <p:attrName>style.visibility</p:attrName>
                                        </p:attrNameLst>
                                      </p:cBhvr>
                                      <p:to>
                                        <p:strVal val="visible"/>
                                      </p:to>
                                    </p:set>
                                    <p:anim calcmode="lin" valueType="num">
                                      <p:cBhvr additive="base">
                                        <p:cTn id="25" dur="500" fill="hold"/>
                                        <p:tgtEl>
                                          <p:spTgt spid="24579"/>
                                        </p:tgtEl>
                                        <p:attrNameLst>
                                          <p:attrName>ppt_x</p:attrName>
                                        </p:attrNameLst>
                                      </p:cBhvr>
                                      <p:tavLst>
                                        <p:tav tm="0">
                                          <p:val>
                                            <p:strVal val="0-#ppt_w/2"/>
                                          </p:val>
                                        </p:tav>
                                        <p:tav tm="100000">
                                          <p:val>
                                            <p:strVal val="#ppt_x"/>
                                          </p:val>
                                        </p:tav>
                                      </p:tavLst>
                                    </p:anim>
                                    <p:anim calcmode="lin" valueType="num">
                                      <p:cBhvr additive="base">
                                        <p:cTn id="26" dur="500" fill="hold"/>
                                        <p:tgtEl>
                                          <p:spTgt spid="24579"/>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24584"/>
                                        </p:tgtEl>
                                        <p:attrNameLst>
                                          <p:attrName>style.visibility</p:attrName>
                                        </p:attrNameLst>
                                      </p:cBhvr>
                                      <p:to>
                                        <p:strVal val="visible"/>
                                      </p:to>
                                    </p:set>
                                    <p:anim calcmode="lin" valueType="num">
                                      <p:cBhvr additive="base">
                                        <p:cTn id="31" dur="500" fill="hold"/>
                                        <p:tgtEl>
                                          <p:spTgt spid="24584"/>
                                        </p:tgtEl>
                                        <p:attrNameLst>
                                          <p:attrName>ppt_x</p:attrName>
                                        </p:attrNameLst>
                                      </p:cBhvr>
                                      <p:tavLst>
                                        <p:tav tm="0">
                                          <p:val>
                                            <p:strVal val="0-#ppt_w/2"/>
                                          </p:val>
                                        </p:tav>
                                        <p:tav tm="100000">
                                          <p:val>
                                            <p:strVal val="#ppt_x"/>
                                          </p:val>
                                        </p:tav>
                                      </p:tavLst>
                                    </p:anim>
                                    <p:anim calcmode="lin" valueType="num">
                                      <p:cBhvr additive="base">
                                        <p:cTn id="32" dur="500" fill="hold"/>
                                        <p:tgtEl>
                                          <p:spTgt spid="24584"/>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8" fill="hold" nodeType="clickEffect">
                                  <p:stCondLst>
                                    <p:cond delay="0"/>
                                  </p:stCondLst>
                                  <p:childTnLst>
                                    <p:set>
                                      <p:cBhvr>
                                        <p:cTn id="36" dur="1" fill="hold">
                                          <p:stCondLst>
                                            <p:cond delay="0"/>
                                          </p:stCondLst>
                                        </p:cTn>
                                        <p:tgtEl>
                                          <p:spTgt spid="24582"/>
                                        </p:tgtEl>
                                        <p:attrNameLst>
                                          <p:attrName>style.visibility</p:attrName>
                                        </p:attrNameLst>
                                      </p:cBhvr>
                                      <p:to>
                                        <p:strVal val="visible"/>
                                      </p:to>
                                    </p:set>
                                    <p:anim calcmode="lin" valueType="num">
                                      <p:cBhvr additive="base">
                                        <p:cTn id="37" dur="500" fill="hold"/>
                                        <p:tgtEl>
                                          <p:spTgt spid="24582"/>
                                        </p:tgtEl>
                                        <p:attrNameLst>
                                          <p:attrName>ppt_x</p:attrName>
                                        </p:attrNameLst>
                                      </p:cBhvr>
                                      <p:tavLst>
                                        <p:tav tm="0">
                                          <p:val>
                                            <p:strVal val="0-#ppt_w/2"/>
                                          </p:val>
                                        </p:tav>
                                        <p:tav tm="100000">
                                          <p:val>
                                            <p:strVal val="#ppt_x"/>
                                          </p:val>
                                        </p:tav>
                                      </p:tavLst>
                                    </p:anim>
                                    <p:anim calcmode="lin" valueType="num">
                                      <p:cBhvr additive="base">
                                        <p:cTn id="38" dur="500" fill="hold"/>
                                        <p:tgtEl>
                                          <p:spTgt spid="24582"/>
                                        </p:tgtEl>
                                        <p:attrNameLst>
                                          <p:attrName>ppt_y</p:attrName>
                                        </p:attrNameLst>
                                      </p:cBhvr>
                                      <p:tavLst>
                                        <p:tav tm="0">
                                          <p:val>
                                            <p:strVal val="#ppt_y"/>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8" fill="hold" grpId="0" nodeType="clickEffect">
                                  <p:stCondLst>
                                    <p:cond delay="0"/>
                                  </p:stCondLst>
                                  <p:childTnLst>
                                    <p:set>
                                      <p:cBhvr>
                                        <p:cTn id="42" dur="1" fill="hold">
                                          <p:stCondLst>
                                            <p:cond delay="0"/>
                                          </p:stCondLst>
                                        </p:cTn>
                                        <p:tgtEl>
                                          <p:spTgt spid="24586"/>
                                        </p:tgtEl>
                                        <p:attrNameLst>
                                          <p:attrName>style.visibility</p:attrName>
                                        </p:attrNameLst>
                                      </p:cBhvr>
                                      <p:to>
                                        <p:strVal val="visible"/>
                                      </p:to>
                                    </p:set>
                                    <p:anim calcmode="lin" valueType="num">
                                      <p:cBhvr additive="base">
                                        <p:cTn id="43" dur="500" fill="hold"/>
                                        <p:tgtEl>
                                          <p:spTgt spid="24586"/>
                                        </p:tgtEl>
                                        <p:attrNameLst>
                                          <p:attrName>ppt_x</p:attrName>
                                        </p:attrNameLst>
                                      </p:cBhvr>
                                      <p:tavLst>
                                        <p:tav tm="0">
                                          <p:val>
                                            <p:strVal val="0-#ppt_w/2"/>
                                          </p:val>
                                        </p:tav>
                                        <p:tav tm="100000">
                                          <p:val>
                                            <p:strVal val="#ppt_x"/>
                                          </p:val>
                                        </p:tav>
                                      </p:tavLst>
                                    </p:anim>
                                    <p:anim calcmode="lin" valueType="num">
                                      <p:cBhvr additive="base">
                                        <p:cTn id="44" dur="500" fill="hold"/>
                                        <p:tgtEl>
                                          <p:spTgt spid="24586"/>
                                        </p:tgtEl>
                                        <p:attrNameLst>
                                          <p:attrName>ppt_y</p:attrName>
                                        </p:attrNameLst>
                                      </p:cBhvr>
                                      <p:tavLst>
                                        <p:tav tm="0">
                                          <p:val>
                                            <p:strVal val="#ppt_y"/>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8" fill="hold" nodeType="clickEffect">
                                  <p:stCondLst>
                                    <p:cond delay="0"/>
                                  </p:stCondLst>
                                  <p:childTnLst>
                                    <p:set>
                                      <p:cBhvr>
                                        <p:cTn id="48" dur="1" fill="hold">
                                          <p:stCondLst>
                                            <p:cond delay="0"/>
                                          </p:stCondLst>
                                        </p:cTn>
                                        <p:tgtEl>
                                          <p:spTgt spid="24580"/>
                                        </p:tgtEl>
                                        <p:attrNameLst>
                                          <p:attrName>style.visibility</p:attrName>
                                        </p:attrNameLst>
                                      </p:cBhvr>
                                      <p:to>
                                        <p:strVal val="visible"/>
                                      </p:to>
                                    </p:set>
                                    <p:anim calcmode="lin" valueType="num">
                                      <p:cBhvr additive="base">
                                        <p:cTn id="49" dur="500" fill="hold"/>
                                        <p:tgtEl>
                                          <p:spTgt spid="24580"/>
                                        </p:tgtEl>
                                        <p:attrNameLst>
                                          <p:attrName>ppt_x</p:attrName>
                                        </p:attrNameLst>
                                      </p:cBhvr>
                                      <p:tavLst>
                                        <p:tav tm="0">
                                          <p:val>
                                            <p:strVal val="0-#ppt_w/2"/>
                                          </p:val>
                                        </p:tav>
                                        <p:tav tm="100000">
                                          <p:val>
                                            <p:strVal val="#ppt_x"/>
                                          </p:val>
                                        </p:tav>
                                      </p:tavLst>
                                    </p:anim>
                                    <p:anim calcmode="lin" valueType="num">
                                      <p:cBhvr additive="base">
                                        <p:cTn id="50" dur="500" fill="hold"/>
                                        <p:tgtEl>
                                          <p:spTgt spid="2458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83" grpId="0" bldLvl="0" animBg="1"/>
      <p:bldP spid="24584" grpId="0" bldLvl="0" animBg="1"/>
      <p:bldP spid="24585" grpId="0" bldLvl="0" animBg="1"/>
      <p:bldP spid="24586" grpId="0" bldLvl="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2531" name="图片 22530" descr="2"/>
          <p:cNvPicPr>
            <a:picLocks noChangeAspect="1"/>
          </p:cNvPicPr>
          <p:nvPr/>
        </p:nvPicPr>
        <p:blipFill>
          <a:blip r:embed="rId1"/>
          <a:stretch>
            <a:fillRect/>
          </a:stretch>
        </p:blipFill>
        <p:spPr>
          <a:xfrm>
            <a:off x="1524000" y="1484313"/>
            <a:ext cx="4464050" cy="5041900"/>
          </a:xfrm>
          <a:prstGeom prst="rect">
            <a:avLst/>
          </a:prstGeom>
          <a:noFill/>
          <a:ln w="9525">
            <a:noFill/>
          </a:ln>
        </p:spPr>
      </p:pic>
      <p:pic>
        <p:nvPicPr>
          <p:cNvPr id="22532" name="图片 22531" descr="2"/>
          <p:cNvPicPr>
            <a:picLocks noChangeAspect="1"/>
          </p:cNvPicPr>
          <p:nvPr/>
        </p:nvPicPr>
        <p:blipFill>
          <a:blip r:embed="rId2"/>
          <a:stretch>
            <a:fillRect/>
          </a:stretch>
        </p:blipFill>
        <p:spPr>
          <a:xfrm>
            <a:off x="6456363" y="1700213"/>
            <a:ext cx="3960812" cy="4968875"/>
          </a:xfrm>
          <a:prstGeom prst="rect">
            <a:avLst/>
          </a:prstGeom>
          <a:noFill/>
          <a:ln w="9525">
            <a:noFill/>
          </a:ln>
        </p:spPr>
      </p:pic>
      <p:sp>
        <p:nvSpPr>
          <p:cNvPr id="22533" name="文本框 22532"/>
          <p:cNvSpPr txBox="1"/>
          <p:nvPr/>
        </p:nvSpPr>
        <p:spPr>
          <a:xfrm>
            <a:off x="1524000" y="836613"/>
            <a:ext cx="8785860" cy="583565"/>
          </a:xfrm>
          <a:prstGeom prst="rect">
            <a:avLst/>
          </a:prstGeom>
          <a:noFill/>
          <a:ln w="9525">
            <a:noFill/>
          </a:ln>
        </p:spPr>
        <p:txBody>
          <a:bodyPr wrap="none" anchor="t">
            <a:spAutoFit/>
          </a:bodyPr>
          <a:p>
            <a:r>
              <a:rPr lang="zh-CN" altLang="en-US" sz="2400" b="1">
                <a:solidFill>
                  <a:srgbClr val="000000"/>
                </a:solidFill>
                <a:latin typeface="Arial" panose="020B0604020202020204" pitchFamily="34" charset="0"/>
              </a:rPr>
              <a:t>中国第一个资产阶级革命团体</a:t>
            </a:r>
            <a:r>
              <a:rPr lang="en-US" altLang="zh-CN" sz="2400" b="1">
                <a:solidFill>
                  <a:srgbClr val="000000"/>
                </a:solidFill>
                <a:latin typeface="Arial" panose="020B0604020202020204" pitchFamily="34" charset="0"/>
              </a:rPr>
              <a:t>——</a:t>
            </a:r>
            <a:r>
              <a:rPr lang="zh-CN" altLang="en-US" sz="3200" b="1">
                <a:solidFill>
                  <a:srgbClr val="FF0000"/>
                </a:solidFill>
                <a:latin typeface="Arial" panose="020B0604020202020204" pitchFamily="34" charset="0"/>
              </a:rPr>
              <a:t>兴中会</a:t>
            </a:r>
            <a:r>
              <a:rPr lang="en-US" altLang="zh-CN" sz="2400" b="1">
                <a:solidFill>
                  <a:srgbClr val="000000"/>
                </a:solidFill>
                <a:latin typeface="Arial" panose="020B0604020202020204" pitchFamily="34" charset="0"/>
              </a:rPr>
              <a:t>1894</a:t>
            </a:r>
            <a:r>
              <a:rPr lang="zh-CN" altLang="en-US" sz="2400" b="1">
                <a:solidFill>
                  <a:srgbClr val="000000"/>
                </a:solidFill>
                <a:latin typeface="Arial" panose="020B0604020202020204" pitchFamily="34" charset="0"/>
              </a:rPr>
              <a:t>年在檀香山成立</a:t>
            </a:r>
            <a:endParaRPr lang="zh-CN" altLang="en-US" sz="2400" b="1">
              <a:solidFill>
                <a:srgbClr val="000000"/>
              </a:solidFill>
              <a:latin typeface="Arial" panose="020B0604020202020204" pitchFamily="34" charset="0"/>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9218" name="标题 9217"/>
          <p:cNvSpPr>
            <a:spLocks noGrp="1"/>
          </p:cNvSpPr>
          <p:nvPr>
            <p:ph type="title"/>
          </p:nvPr>
        </p:nvSpPr>
        <p:spPr>
          <a:xfrm>
            <a:off x="562610" y="236855"/>
            <a:ext cx="2107565" cy="647700"/>
          </a:xfrm>
        </p:spPr>
        <p:txBody>
          <a:bodyPr anchor="ctr"/>
          <a:p>
            <a:r>
              <a:rPr lang="zh-CN" altLang="en-US" dirty="0">
                <a:ea typeface="黑体" panose="02010609060101010101" pitchFamily="2" charset="-122"/>
              </a:rPr>
              <a:t>保路运动</a:t>
            </a:r>
            <a:endParaRPr lang="zh-CN" altLang="en-US" dirty="0">
              <a:ea typeface="黑体" panose="02010609060101010101" pitchFamily="2" charset="-122"/>
            </a:endParaRPr>
          </a:p>
        </p:txBody>
      </p:sp>
      <p:sp>
        <p:nvSpPr>
          <p:cNvPr id="9219" name="文本占位符 9218"/>
          <p:cNvSpPr>
            <a:spLocks noGrp="1"/>
          </p:cNvSpPr>
          <p:nvPr>
            <p:ph type="body" idx="1"/>
          </p:nvPr>
        </p:nvSpPr>
        <p:spPr>
          <a:xfrm>
            <a:off x="562610" y="884555"/>
            <a:ext cx="6969125" cy="5139055"/>
          </a:xfrm>
        </p:spPr>
        <p:txBody>
          <a:bodyPr/>
          <a:p>
            <a:pPr>
              <a:lnSpc>
                <a:spcPct val="80000"/>
              </a:lnSpc>
            </a:pPr>
            <a:r>
              <a:rPr lang="zh-CN" altLang="en-US" sz="2800">
                <a:solidFill>
                  <a:schemeClr val="tx1"/>
                </a:solidFill>
                <a:latin typeface="黑体" panose="02010609060101010101" pitchFamily="2" charset="-122"/>
                <a:ea typeface="黑体" panose="02010609060101010101" pitchFamily="2" charset="-122"/>
              </a:rPr>
              <a:t>保路运动（</a:t>
            </a:r>
            <a:r>
              <a:rPr lang="en-US" altLang="zh-CN" sz="2800">
                <a:solidFill>
                  <a:schemeClr val="tx1"/>
                </a:solidFill>
                <a:latin typeface="黑体" panose="02010609060101010101" pitchFamily="2" charset="-122"/>
                <a:ea typeface="黑体" panose="02010609060101010101" pitchFamily="2" charset="-122"/>
              </a:rPr>
              <a:t>the Railway Project Crisis</a:t>
            </a:r>
            <a:r>
              <a:rPr lang="zh-CN" altLang="en-US" sz="2800">
                <a:solidFill>
                  <a:schemeClr val="tx1"/>
                </a:solidFill>
                <a:latin typeface="黑体" panose="02010609060101010101" pitchFamily="2" charset="-122"/>
                <a:ea typeface="黑体" panose="02010609060101010101" pitchFamily="2" charset="-122"/>
              </a:rPr>
              <a:t>）又称铁路风潮。</a:t>
            </a:r>
            <a:r>
              <a:rPr lang="en-US" altLang="zh-CN" sz="2800">
                <a:solidFill>
                  <a:schemeClr val="tx1"/>
                </a:solidFill>
                <a:latin typeface="黑体" panose="02010609060101010101" pitchFamily="2" charset="-122"/>
                <a:ea typeface="黑体" panose="02010609060101010101" pitchFamily="2" charset="-122"/>
              </a:rPr>
              <a:t>1910</a:t>
            </a:r>
            <a:r>
              <a:rPr lang="zh-CN" altLang="en-US" sz="2800">
                <a:solidFill>
                  <a:schemeClr val="tx1"/>
                </a:solidFill>
                <a:latin typeface="黑体" panose="02010609060101010101" pitchFamily="2" charset="-122"/>
                <a:ea typeface="黑体" panose="02010609060101010101" pitchFamily="2" charset="-122"/>
              </a:rPr>
              <a:t>年，英法德美四国银行团逼清政府订立借款修路合同。</a:t>
            </a:r>
            <a:r>
              <a:rPr lang="en-US" altLang="zh-CN" sz="2800">
                <a:solidFill>
                  <a:schemeClr val="tx1"/>
                </a:solidFill>
                <a:latin typeface="黑体" panose="02010609060101010101" pitchFamily="2" charset="-122"/>
                <a:ea typeface="黑体" panose="02010609060101010101" pitchFamily="2" charset="-122"/>
              </a:rPr>
              <a:t>1911</a:t>
            </a:r>
            <a:r>
              <a:rPr lang="zh-CN" altLang="en-US" sz="2800">
                <a:solidFill>
                  <a:schemeClr val="tx1"/>
                </a:solidFill>
                <a:latin typeface="黑体" panose="02010609060101010101" pitchFamily="2" charset="-122"/>
                <a:ea typeface="黑体" panose="02010609060101010101" pitchFamily="2" charset="-122"/>
              </a:rPr>
              <a:t>年</a:t>
            </a:r>
            <a:r>
              <a:rPr lang="en-US" altLang="zh-CN" sz="2800">
                <a:solidFill>
                  <a:schemeClr val="tx1"/>
                </a:solidFill>
                <a:latin typeface="黑体" panose="02010609060101010101" pitchFamily="2" charset="-122"/>
                <a:ea typeface="黑体" panose="02010609060101010101" pitchFamily="2" charset="-122"/>
              </a:rPr>
              <a:t>5</a:t>
            </a:r>
            <a:r>
              <a:rPr lang="zh-CN" altLang="en-US" sz="2800">
                <a:solidFill>
                  <a:schemeClr val="tx1"/>
                </a:solidFill>
                <a:latin typeface="黑体" panose="02010609060101010101" pitchFamily="2" charset="-122"/>
                <a:ea typeface="黑体" panose="02010609060101010101" pitchFamily="2" charset="-122"/>
              </a:rPr>
              <a:t>月</a:t>
            </a:r>
            <a:r>
              <a:rPr lang="en-US" altLang="zh-CN" sz="2800">
                <a:solidFill>
                  <a:schemeClr val="tx1"/>
                </a:solidFill>
                <a:latin typeface="黑体" panose="02010609060101010101" pitchFamily="2" charset="-122"/>
                <a:ea typeface="黑体" panose="02010609060101010101" pitchFamily="2" charset="-122"/>
              </a:rPr>
              <a:t>9</a:t>
            </a:r>
            <a:r>
              <a:rPr lang="zh-CN" altLang="en-US" sz="2800">
                <a:solidFill>
                  <a:schemeClr val="tx1"/>
                </a:solidFill>
                <a:latin typeface="黑体" panose="02010609060101010101" pitchFamily="2" charset="-122"/>
                <a:ea typeface="黑体" panose="02010609060101010101" pitchFamily="2" charset="-122"/>
              </a:rPr>
              <a:t>日，清廷在邮传大臣盛宣怀的策动下，宣布“铁路国有”政策，将已归商办的川汉、粤汉铁路收归国有。四川修筑铁路的股金，不仅来自绅士、商人、地主，还有农民，而且农民购买的股份占很大比例。清政府颁布“铁路国有”政策以后，由于拒不归还四川的股金。因此招致了四川各阶层，尤其是广大城乡劳动人民的反对，从而掀起了</a:t>
            </a:r>
            <a:r>
              <a:rPr lang="en-US" altLang="zh-CN" sz="2800">
                <a:solidFill>
                  <a:schemeClr val="tx1"/>
                </a:solidFill>
                <a:latin typeface="黑体" panose="02010609060101010101" pitchFamily="2" charset="-122"/>
                <a:ea typeface="黑体" panose="02010609060101010101" pitchFamily="2" charset="-122"/>
              </a:rPr>
              <a:t>1911</a:t>
            </a:r>
            <a:r>
              <a:rPr lang="zh-CN" altLang="en-US" sz="2800">
                <a:solidFill>
                  <a:schemeClr val="tx1"/>
                </a:solidFill>
                <a:latin typeface="黑体" panose="02010609060101010101" pitchFamily="2" charset="-122"/>
                <a:ea typeface="黑体" panose="02010609060101010101" pitchFamily="2" charset="-122"/>
              </a:rPr>
              <a:t>年</a:t>
            </a:r>
            <a:r>
              <a:rPr lang="en-US" altLang="zh-CN" sz="2800">
                <a:solidFill>
                  <a:schemeClr val="tx1"/>
                </a:solidFill>
                <a:latin typeface="黑体" panose="02010609060101010101" pitchFamily="2" charset="-122"/>
                <a:ea typeface="黑体" panose="02010609060101010101" pitchFamily="2" charset="-122"/>
              </a:rPr>
              <a:t>6</a:t>
            </a:r>
            <a:r>
              <a:rPr lang="zh-CN" altLang="en-US" sz="2800">
                <a:solidFill>
                  <a:schemeClr val="tx1"/>
                </a:solidFill>
                <a:latin typeface="黑体" panose="02010609060101010101" pitchFamily="2" charset="-122"/>
                <a:ea typeface="黑体" panose="02010609060101010101" pitchFamily="2" charset="-122"/>
              </a:rPr>
              <a:t>月轰轰烈烈的保路运动。此次运动催生了辛亥革命，葬送了大清。</a:t>
            </a:r>
            <a:endParaRPr lang="zh-CN" altLang="en-US" sz="2800">
              <a:solidFill>
                <a:schemeClr val="tx1"/>
              </a:solidFill>
              <a:latin typeface="黑体" panose="02010609060101010101" pitchFamily="2" charset="-122"/>
              <a:ea typeface="黑体" panose="02010609060101010101" pitchFamily="2" charset="-122"/>
            </a:endParaRPr>
          </a:p>
        </p:txBody>
      </p:sp>
      <p:pic>
        <p:nvPicPr>
          <p:cNvPr id="2" name="图片 1"/>
          <p:cNvPicPr>
            <a:picLocks noChangeAspect="1"/>
          </p:cNvPicPr>
          <p:nvPr/>
        </p:nvPicPr>
        <p:blipFill>
          <a:blip r:embed="rId1"/>
          <a:stretch>
            <a:fillRect/>
          </a:stretch>
        </p:blipFill>
        <p:spPr>
          <a:xfrm>
            <a:off x="7804785" y="236855"/>
            <a:ext cx="4333875" cy="6562725"/>
          </a:xfrm>
          <a:prstGeom prst="rect">
            <a:avLst/>
          </a:prstGeom>
        </p:spPr>
      </p:pic>
      <p:sp>
        <p:nvSpPr>
          <p:cNvPr id="93192" name="矩形 93191"/>
          <p:cNvSpPr/>
          <p:nvPr/>
        </p:nvSpPr>
        <p:spPr>
          <a:xfrm>
            <a:off x="195580" y="6197600"/>
            <a:ext cx="7609840" cy="521970"/>
          </a:xfrm>
          <a:prstGeom prst="rect">
            <a:avLst/>
          </a:prstGeom>
          <a:solidFill>
            <a:schemeClr val="bg1">
              <a:alpha val="50000"/>
            </a:schemeClr>
          </a:solidFill>
          <a:ln w="9525">
            <a:noFill/>
          </a:ln>
        </p:spPr>
        <p:txBody>
          <a:bodyPr wrap="square" anchor="t">
            <a:spAutoFit/>
          </a:bodyPr>
          <a:p>
            <a:r>
              <a:rPr lang="en-US" altLang="zh-CN" sz="2800" b="1" dirty="0">
                <a:solidFill>
                  <a:srgbClr val="FF0066"/>
                </a:solidFill>
                <a:latin typeface="黑体" panose="02010609060101010101" pitchFamily="2" charset="-122"/>
                <a:ea typeface="黑体" panose="02010609060101010101" pitchFamily="2" charset="-122"/>
              </a:rPr>
              <a:t>6.</a:t>
            </a:r>
            <a:r>
              <a:rPr lang="zh-CN" altLang="en-US" sz="2800" b="1" dirty="0">
                <a:solidFill>
                  <a:srgbClr val="FF0066"/>
                </a:solidFill>
                <a:latin typeface="黑体" panose="02010609060101010101" pitchFamily="2" charset="-122"/>
                <a:ea typeface="黑体" panose="02010609060101010101" pitchFamily="2" charset="-122"/>
              </a:rPr>
              <a:t>有利时机：</a:t>
            </a:r>
            <a:r>
              <a:rPr lang="zh-CN" altLang="en-US" sz="2800" b="1" dirty="0">
                <a:solidFill>
                  <a:srgbClr val="080808"/>
                </a:solidFill>
                <a:latin typeface="黑体" panose="02010609060101010101" pitchFamily="2" charset="-122"/>
                <a:ea typeface="黑体" panose="02010609060101010101" pitchFamily="2" charset="-122"/>
              </a:rPr>
              <a:t>四川保路运动使武汉兵力空虚。</a:t>
            </a:r>
            <a:endParaRPr lang="zh-CN" altLang="en-US" sz="2800" b="1" dirty="0">
              <a:solidFill>
                <a:srgbClr val="080808"/>
              </a:solidFill>
              <a:latin typeface="黑体" panose="02010609060101010101" pitchFamily="2" charset="-122"/>
              <a:ea typeface="黑体" panose="0201060906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93192"/>
                                        </p:tgtEl>
                                        <p:attrNameLst>
                                          <p:attrName>style.visibility</p:attrName>
                                        </p:attrNameLst>
                                      </p:cBhvr>
                                      <p:to>
                                        <p:strVal val="visible"/>
                                      </p:to>
                                    </p:set>
                                    <p:animEffect transition="in" filter="blinds(horizontal)">
                                      <p:cBhvr>
                                        <p:cTn id="7" dur="500"/>
                                        <p:tgtEl>
                                          <p:spTgt spid="9319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3192" grpId="0" bldLvl="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37890" name="图片 91137" descr="建立同盟会"/>
          <p:cNvPicPr>
            <a:picLocks noChangeAspect="1"/>
          </p:cNvPicPr>
          <p:nvPr/>
        </p:nvPicPr>
        <p:blipFill>
          <a:blip r:embed="rId1"/>
          <a:stretch>
            <a:fillRect/>
          </a:stretch>
        </p:blipFill>
        <p:spPr>
          <a:xfrm>
            <a:off x="1524000" y="0"/>
            <a:ext cx="9144000" cy="6858000"/>
          </a:xfrm>
          <a:prstGeom prst="rect">
            <a:avLst/>
          </a:prstGeom>
          <a:noFill/>
          <a:ln w="9525">
            <a:noFill/>
          </a:ln>
        </p:spPr>
      </p:pic>
      <p:sp>
        <p:nvSpPr>
          <p:cNvPr id="91139" name="矩形 91138"/>
          <p:cNvSpPr/>
          <p:nvPr/>
        </p:nvSpPr>
        <p:spPr>
          <a:xfrm>
            <a:off x="1051560" y="5351780"/>
            <a:ext cx="10088245" cy="1322070"/>
          </a:xfrm>
          <a:prstGeom prst="rect">
            <a:avLst/>
          </a:prstGeom>
          <a:solidFill>
            <a:schemeClr val="bg1"/>
          </a:solidFill>
          <a:ln w="9525" cap="flat" cmpd="sng">
            <a:solidFill>
              <a:schemeClr val="tx1"/>
            </a:solidFill>
            <a:prstDash val="solid"/>
            <a:miter/>
            <a:headEnd type="none" w="med" len="med"/>
            <a:tailEnd type="none" w="med" len="med"/>
          </a:ln>
        </p:spPr>
        <p:txBody>
          <a:bodyPr wrap="square" anchor="t">
            <a:spAutoFit/>
          </a:bodyPr>
          <a:p>
            <a:pPr>
              <a:spcBef>
                <a:spcPct val="50000"/>
              </a:spcBef>
            </a:pPr>
            <a:r>
              <a:rPr lang="en-US" altLang="zh-CN" sz="3200" b="1" dirty="0">
                <a:solidFill>
                  <a:srgbClr val="FF0066"/>
                </a:solidFill>
                <a:latin typeface="黑体" panose="02010609060101010101" pitchFamily="2" charset="-122"/>
                <a:ea typeface="黑体" panose="02010609060101010101" pitchFamily="2" charset="-122"/>
              </a:rPr>
              <a:t>7.</a:t>
            </a:r>
            <a:r>
              <a:rPr lang="zh-CN" altLang="en-US" sz="3200" b="1" dirty="0">
                <a:solidFill>
                  <a:srgbClr val="FF0066"/>
                </a:solidFill>
                <a:latin typeface="黑体" panose="02010609060101010101" pitchFamily="2" charset="-122"/>
                <a:ea typeface="黑体" panose="02010609060101010101" pitchFamily="2" charset="-122"/>
              </a:rPr>
              <a:t>组织条件：</a:t>
            </a:r>
            <a:r>
              <a:rPr lang="zh-CN" altLang="en-US" sz="3200" b="1" dirty="0">
                <a:latin typeface="Arial" panose="020B0604020202020204" pitchFamily="34" charset="0"/>
                <a:ea typeface="黑体" panose="02010609060101010101" pitchFamily="2" charset="-122"/>
              </a:rPr>
              <a:t>资产阶级革命政党</a:t>
            </a:r>
            <a:r>
              <a:rPr lang="en-US" altLang="zh-CN" sz="3200" b="1">
                <a:latin typeface="黑体" panose="02010609060101010101" pitchFamily="2" charset="-122"/>
                <a:ea typeface="黑体" panose="02010609060101010101" pitchFamily="2" charset="-122"/>
              </a:rPr>
              <a:t>—</a:t>
            </a:r>
            <a:r>
              <a:rPr lang="zh-CN" altLang="en-US" sz="3200" b="1" dirty="0">
                <a:solidFill>
                  <a:srgbClr val="0000FF"/>
                </a:solidFill>
                <a:latin typeface="Arial" panose="020B0604020202020204" pitchFamily="34" charset="0"/>
                <a:ea typeface="黑体" panose="02010609060101010101" pitchFamily="2" charset="-122"/>
              </a:rPr>
              <a:t>中国同盟会</a:t>
            </a:r>
            <a:r>
              <a:rPr lang="zh-CN" altLang="en-US" sz="3200" b="1" dirty="0">
                <a:latin typeface="Arial" panose="020B0604020202020204" pitchFamily="34" charset="0"/>
                <a:ea typeface="黑体" panose="02010609060101010101" pitchFamily="2" charset="-122"/>
              </a:rPr>
              <a:t>的成立</a:t>
            </a:r>
            <a:endParaRPr lang="zh-CN" altLang="en-US" sz="3200" b="1" dirty="0">
              <a:latin typeface="Arial" panose="020B0604020202020204" pitchFamily="34" charset="0"/>
              <a:ea typeface="黑体" panose="02010609060101010101" pitchFamily="2" charset="-122"/>
            </a:endParaRPr>
          </a:p>
          <a:p>
            <a:pPr>
              <a:spcBef>
                <a:spcPct val="50000"/>
              </a:spcBef>
            </a:pPr>
            <a:r>
              <a:rPr lang="zh-CN" altLang="en-US" sz="3200" b="1" dirty="0">
                <a:solidFill>
                  <a:srgbClr val="0000FF"/>
                </a:solidFill>
                <a:latin typeface="黑体" panose="02010609060101010101" pitchFamily="2" charset="-122"/>
                <a:ea typeface="黑体" panose="02010609060101010101" pitchFamily="2" charset="-122"/>
              </a:rPr>
              <a:t>   三民主义</a:t>
            </a:r>
            <a:r>
              <a:rPr lang="zh-CN" altLang="en-US" sz="3200" b="1" dirty="0">
                <a:latin typeface="黑体" panose="02010609060101010101" pitchFamily="2" charset="-122"/>
                <a:ea typeface="黑体" panose="02010609060101010101" pitchFamily="2" charset="-122"/>
              </a:rPr>
              <a:t>的提出</a:t>
            </a:r>
            <a:r>
              <a:rPr lang="en-US" altLang="zh-CN" sz="3200" b="1">
                <a:latin typeface="黑体" panose="02010609060101010101" pitchFamily="2" charset="-122"/>
                <a:ea typeface="黑体" panose="02010609060101010101" pitchFamily="2" charset="-122"/>
              </a:rPr>
              <a:t>(</a:t>
            </a:r>
            <a:r>
              <a:rPr lang="zh-CN" altLang="en-US" sz="3200" b="1" dirty="0">
                <a:latin typeface="黑体" panose="02010609060101010101" pitchFamily="2" charset="-122"/>
                <a:ea typeface="黑体" panose="02010609060101010101" pitchFamily="2" charset="-122"/>
              </a:rPr>
              <a:t>辛亥革命指导思想</a:t>
            </a:r>
            <a:r>
              <a:rPr lang="en-US" altLang="zh-CN" sz="3200" b="1">
                <a:latin typeface="黑体" panose="02010609060101010101" pitchFamily="2" charset="-122"/>
                <a:ea typeface="黑体" panose="02010609060101010101" pitchFamily="2" charset="-122"/>
              </a:rPr>
              <a:t>)</a:t>
            </a:r>
            <a:endParaRPr lang="en-US" altLang="zh-CN" sz="3200" b="1" dirty="0">
              <a:latin typeface="黑体" panose="02010609060101010101" pitchFamily="2" charset="-122"/>
              <a:ea typeface="黑体" panose="02010609060101010101" pitchFamily="2" charset="-122"/>
            </a:endParaRPr>
          </a:p>
        </p:txBody>
      </p:sp>
    </p:spTree>
  </p:cSld>
  <p:clrMapOvr>
    <a:masterClrMapping/>
  </p:clrMapOvr>
  <p:transition spd="med">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91139"/>
                                        </p:tgtEl>
                                        <p:attrNameLst>
                                          <p:attrName>style.visibility</p:attrName>
                                        </p:attrNameLst>
                                      </p:cBhvr>
                                      <p:to>
                                        <p:strVal val="visible"/>
                                      </p:to>
                                    </p:set>
                                    <p:animEffect transition="in" filter="blinds(horizontal)">
                                      <p:cBhvr>
                                        <p:cTn id="7" dur="500"/>
                                        <p:tgtEl>
                                          <p:spTgt spid="91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1139" grpId="0" bldLvl="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8675" name="文本框 28674"/>
          <p:cNvSpPr txBox="1"/>
          <p:nvPr/>
        </p:nvSpPr>
        <p:spPr>
          <a:xfrm>
            <a:off x="2057400" y="1076325"/>
            <a:ext cx="2514600" cy="5631180"/>
          </a:xfrm>
          <a:prstGeom prst="rect">
            <a:avLst/>
          </a:prstGeom>
          <a:noFill/>
          <a:ln w="9525">
            <a:noFill/>
          </a:ln>
        </p:spPr>
        <p:txBody>
          <a:bodyPr wrap="square">
            <a:spAutoFit/>
          </a:bodyPr>
          <a:p>
            <a:r>
              <a:rPr lang="en-US" altLang="zh-CN" sz="2400" b="1">
                <a:solidFill>
                  <a:srgbClr val="FF0000"/>
                </a:solidFill>
                <a:latin typeface="华文中宋" panose="02010600040101010101" charset="-122"/>
                <a:ea typeface="华文中宋" panose="02010600040101010101" charset="-122"/>
              </a:rPr>
              <a:t>A</a:t>
            </a:r>
            <a:r>
              <a:rPr lang="zh-CN" altLang="en-US" sz="2400" b="1">
                <a:solidFill>
                  <a:srgbClr val="FF0000"/>
                </a:solidFill>
                <a:latin typeface="华文中宋" panose="02010600040101010101" charset="-122"/>
                <a:ea typeface="华文中宋" panose="02010600040101010101" charset="-122"/>
              </a:rPr>
              <a:t>、时间</a:t>
            </a:r>
            <a:r>
              <a:rPr lang="en-US" altLang="zh-CN" sz="2400" b="1">
                <a:solidFill>
                  <a:srgbClr val="FF0000"/>
                </a:solidFill>
                <a:latin typeface="华文中宋" panose="02010600040101010101" charset="-122"/>
                <a:ea typeface="华文中宋" panose="02010600040101010101" charset="-122"/>
              </a:rPr>
              <a:t>:            </a:t>
            </a:r>
            <a:endParaRPr lang="en-US" altLang="zh-CN" sz="2400" b="1">
              <a:solidFill>
                <a:srgbClr val="FF0000"/>
              </a:solidFill>
              <a:latin typeface="华文中宋" panose="02010600040101010101" charset="-122"/>
              <a:ea typeface="华文中宋" panose="02010600040101010101" charset="-122"/>
            </a:endParaRPr>
          </a:p>
          <a:p>
            <a:pPr algn="just"/>
            <a:endParaRPr lang="en-US" altLang="zh-CN" sz="2400">
              <a:solidFill>
                <a:srgbClr val="FF0000"/>
              </a:solidFill>
              <a:latin typeface="宋体" panose="02010600030101010101" pitchFamily="2" charset="-122"/>
            </a:endParaRPr>
          </a:p>
          <a:p>
            <a:pPr algn="just"/>
            <a:r>
              <a:rPr lang="en-US" altLang="zh-CN" sz="2400" b="1">
                <a:solidFill>
                  <a:srgbClr val="FF0000"/>
                </a:solidFill>
                <a:latin typeface="华文中宋" panose="02010600040101010101" charset="-122"/>
                <a:ea typeface="华文中宋" panose="02010600040101010101" charset="-122"/>
              </a:rPr>
              <a:t>B</a:t>
            </a:r>
            <a:r>
              <a:rPr lang="zh-CN" altLang="en-US" sz="2400" b="1">
                <a:solidFill>
                  <a:srgbClr val="FF0000"/>
                </a:solidFill>
                <a:latin typeface="华文中宋" panose="02010600040101010101" charset="-122"/>
                <a:ea typeface="华文中宋" panose="02010600040101010101" charset="-122"/>
              </a:rPr>
              <a:t>、地点</a:t>
            </a:r>
            <a:r>
              <a:rPr lang="en-US" altLang="zh-CN" sz="2400" b="1">
                <a:solidFill>
                  <a:srgbClr val="FF0000"/>
                </a:solidFill>
                <a:latin typeface="华文中宋" panose="02010600040101010101" charset="-122"/>
                <a:ea typeface="华文中宋" panose="02010600040101010101" charset="-122"/>
              </a:rPr>
              <a:t>:</a:t>
            </a:r>
            <a:endParaRPr lang="en-US" altLang="zh-CN" sz="2400" b="1">
              <a:solidFill>
                <a:srgbClr val="FF0000"/>
              </a:solidFill>
              <a:latin typeface="华文中宋" panose="02010600040101010101" charset="-122"/>
              <a:ea typeface="华文中宋" panose="02010600040101010101" charset="-122"/>
            </a:endParaRPr>
          </a:p>
          <a:p>
            <a:pPr algn="just"/>
            <a:endParaRPr lang="en-US" altLang="zh-CN" sz="2400">
              <a:solidFill>
                <a:srgbClr val="FF0000"/>
              </a:solidFill>
              <a:latin typeface="宋体" panose="02010600030101010101" pitchFamily="2" charset="-122"/>
            </a:endParaRPr>
          </a:p>
          <a:p>
            <a:pPr algn="just"/>
            <a:r>
              <a:rPr lang="en-US" altLang="zh-CN" sz="2400" b="1">
                <a:solidFill>
                  <a:srgbClr val="FF0000"/>
                </a:solidFill>
                <a:latin typeface="华文中宋" panose="02010600040101010101" charset="-122"/>
                <a:ea typeface="华文中宋" panose="02010600040101010101" charset="-122"/>
              </a:rPr>
              <a:t>C</a:t>
            </a:r>
            <a:r>
              <a:rPr lang="zh-CN" altLang="en-US" sz="2400" b="1">
                <a:solidFill>
                  <a:srgbClr val="FF0000"/>
                </a:solidFill>
                <a:latin typeface="华文中宋" panose="02010600040101010101" charset="-122"/>
                <a:ea typeface="华文中宋" panose="02010600040101010101" charset="-122"/>
              </a:rPr>
              <a:t>、成员组成</a:t>
            </a:r>
            <a:r>
              <a:rPr lang="en-US" altLang="zh-CN" sz="2400" b="1">
                <a:solidFill>
                  <a:srgbClr val="FF0000"/>
                </a:solidFill>
                <a:latin typeface="华文中宋" panose="02010600040101010101" charset="-122"/>
                <a:ea typeface="华文中宋" panose="02010600040101010101" charset="-122"/>
              </a:rPr>
              <a:t>:      </a:t>
            </a:r>
            <a:endParaRPr lang="en-US" altLang="zh-CN" sz="2400" b="1">
              <a:solidFill>
                <a:srgbClr val="FF0000"/>
              </a:solidFill>
              <a:latin typeface="华文中宋" panose="02010600040101010101" charset="-122"/>
              <a:ea typeface="华文中宋" panose="02010600040101010101" charset="-122"/>
            </a:endParaRPr>
          </a:p>
          <a:p>
            <a:pPr algn="just"/>
            <a:endParaRPr lang="en-US" altLang="zh-CN" sz="2400">
              <a:solidFill>
                <a:srgbClr val="FF0000"/>
              </a:solidFill>
              <a:latin typeface="宋体" panose="02010600030101010101" pitchFamily="2" charset="-122"/>
            </a:endParaRPr>
          </a:p>
          <a:p>
            <a:pPr algn="just"/>
            <a:r>
              <a:rPr lang="en-US" altLang="zh-CN" sz="2400" b="1">
                <a:solidFill>
                  <a:srgbClr val="FF0000"/>
                </a:solidFill>
                <a:latin typeface="华文中宋" panose="02010600040101010101" charset="-122"/>
                <a:ea typeface="华文中宋" panose="02010600040101010101" charset="-122"/>
              </a:rPr>
              <a:t>D</a:t>
            </a:r>
            <a:r>
              <a:rPr lang="zh-CN" altLang="en-US" sz="2400" b="1">
                <a:solidFill>
                  <a:srgbClr val="FF0000"/>
                </a:solidFill>
                <a:latin typeface="华文中宋" panose="02010600040101010101" charset="-122"/>
                <a:ea typeface="华文中宋" panose="02010600040101010101" charset="-122"/>
              </a:rPr>
              <a:t>、</a:t>
            </a:r>
            <a:r>
              <a:rPr lang="zh-CN" altLang="en-US" sz="2400" b="1">
                <a:solidFill>
                  <a:srgbClr val="FF0000"/>
                </a:solidFill>
                <a:latin typeface="Arial" panose="020B0604020202020204" pitchFamily="34" charset="0"/>
              </a:rPr>
              <a:t>政治纲领</a:t>
            </a:r>
            <a:r>
              <a:rPr lang="en-US" altLang="zh-CN" sz="2400" b="1">
                <a:solidFill>
                  <a:srgbClr val="FF0000"/>
                </a:solidFill>
                <a:latin typeface="华文中宋" panose="02010600040101010101" charset="-122"/>
                <a:ea typeface="华文中宋" panose="02010600040101010101" charset="-122"/>
              </a:rPr>
              <a:t>:</a:t>
            </a:r>
            <a:endParaRPr lang="en-US" altLang="zh-CN" sz="2400" b="1">
              <a:solidFill>
                <a:srgbClr val="FF0000"/>
              </a:solidFill>
              <a:latin typeface="华文中宋" panose="02010600040101010101" charset="-122"/>
              <a:ea typeface="华文中宋" panose="02010600040101010101" charset="-122"/>
            </a:endParaRPr>
          </a:p>
          <a:p>
            <a:pPr algn="just"/>
            <a:endParaRPr lang="en-US" altLang="zh-CN" sz="2400">
              <a:solidFill>
                <a:srgbClr val="FF0000"/>
              </a:solidFill>
              <a:latin typeface="宋体" panose="02010600030101010101" pitchFamily="2" charset="-122"/>
            </a:endParaRPr>
          </a:p>
          <a:p>
            <a:pPr algn="just"/>
            <a:r>
              <a:rPr lang="en-US" altLang="zh-CN" sz="2400" b="1">
                <a:solidFill>
                  <a:srgbClr val="FF0000"/>
                </a:solidFill>
                <a:latin typeface="华文中宋" panose="02010600040101010101" charset="-122"/>
                <a:ea typeface="华文中宋" panose="02010600040101010101" charset="-122"/>
              </a:rPr>
              <a:t>E</a:t>
            </a:r>
            <a:r>
              <a:rPr lang="zh-CN" altLang="en-US" sz="2400" b="1">
                <a:solidFill>
                  <a:srgbClr val="FF0000"/>
                </a:solidFill>
                <a:latin typeface="华文中宋" panose="02010600040101010101" charset="-122"/>
                <a:ea typeface="华文中宋" panose="02010600040101010101" charset="-122"/>
              </a:rPr>
              <a:t>、</a:t>
            </a:r>
            <a:r>
              <a:rPr lang="zh-CN" altLang="en-US" sz="2400" b="1">
                <a:solidFill>
                  <a:srgbClr val="FF0000"/>
                </a:solidFill>
                <a:latin typeface="Arial" panose="020B0604020202020204" pitchFamily="34" charset="0"/>
              </a:rPr>
              <a:t>主要领导人</a:t>
            </a:r>
            <a:r>
              <a:rPr lang="en-US" altLang="zh-CN" sz="2400" b="1">
                <a:solidFill>
                  <a:srgbClr val="FF0000"/>
                </a:solidFill>
                <a:latin typeface="华文中宋" panose="02010600040101010101" charset="-122"/>
                <a:ea typeface="华文中宋" panose="02010600040101010101" charset="-122"/>
              </a:rPr>
              <a:t>:</a:t>
            </a:r>
            <a:endParaRPr lang="en-US" altLang="zh-CN" sz="2400" b="1">
              <a:solidFill>
                <a:srgbClr val="FF0000"/>
              </a:solidFill>
              <a:latin typeface="华文中宋" panose="02010600040101010101" charset="-122"/>
              <a:ea typeface="华文中宋" panose="02010600040101010101" charset="-122"/>
            </a:endParaRPr>
          </a:p>
          <a:p>
            <a:pPr algn="just"/>
            <a:endParaRPr lang="en-US" altLang="zh-CN" sz="2400">
              <a:solidFill>
                <a:srgbClr val="FF0000"/>
              </a:solidFill>
              <a:latin typeface="宋体" panose="02010600030101010101" pitchFamily="2" charset="-122"/>
            </a:endParaRPr>
          </a:p>
          <a:p>
            <a:pPr algn="just"/>
            <a:r>
              <a:rPr lang="en-US" altLang="zh-CN" sz="2400" b="1">
                <a:solidFill>
                  <a:srgbClr val="FF0000"/>
                </a:solidFill>
                <a:latin typeface="华文中宋" panose="02010600040101010101" charset="-122"/>
                <a:ea typeface="华文中宋" panose="02010600040101010101" charset="-122"/>
              </a:rPr>
              <a:t>F</a:t>
            </a:r>
            <a:r>
              <a:rPr lang="zh-CN" altLang="en-US" sz="2400" b="1">
                <a:solidFill>
                  <a:srgbClr val="FF0000"/>
                </a:solidFill>
                <a:latin typeface="华文中宋" panose="02010600040101010101" charset="-122"/>
                <a:ea typeface="华文中宋" panose="02010600040101010101" charset="-122"/>
              </a:rPr>
              <a:t>、机关刊物</a:t>
            </a:r>
            <a:r>
              <a:rPr lang="en-US" altLang="zh-CN" sz="2400" b="1">
                <a:solidFill>
                  <a:srgbClr val="FF0000"/>
                </a:solidFill>
                <a:latin typeface="华文中宋" panose="02010600040101010101" charset="-122"/>
                <a:ea typeface="华文中宋" panose="02010600040101010101" charset="-122"/>
              </a:rPr>
              <a:t>:     </a:t>
            </a:r>
            <a:endParaRPr lang="en-US" altLang="zh-CN" sz="2400" b="1">
              <a:solidFill>
                <a:srgbClr val="FF0000"/>
              </a:solidFill>
              <a:latin typeface="华文中宋" panose="02010600040101010101" charset="-122"/>
              <a:ea typeface="华文中宋" panose="02010600040101010101" charset="-122"/>
            </a:endParaRPr>
          </a:p>
          <a:p>
            <a:pPr algn="just"/>
            <a:endParaRPr lang="en-US" altLang="zh-CN" sz="2400">
              <a:solidFill>
                <a:srgbClr val="FF0000"/>
              </a:solidFill>
              <a:latin typeface="宋体" panose="02010600030101010101" pitchFamily="2" charset="-122"/>
            </a:endParaRPr>
          </a:p>
          <a:p>
            <a:pPr algn="just"/>
            <a:r>
              <a:rPr lang="en-US" altLang="zh-CN" sz="2400" b="1">
                <a:solidFill>
                  <a:srgbClr val="FF0000"/>
                </a:solidFill>
                <a:latin typeface="华文中宋" panose="02010600040101010101" charset="-122"/>
                <a:ea typeface="华文中宋" panose="02010600040101010101" charset="-122"/>
              </a:rPr>
              <a:t>G</a:t>
            </a:r>
            <a:r>
              <a:rPr lang="zh-CN" altLang="en-US" sz="2400" b="1">
                <a:solidFill>
                  <a:srgbClr val="FF0000"/>
                </a:solidFill>
                <a:latin typeface="华文中宋" panose="02010600040101010101" charset="-122"/>
                <a:ea typeface="华文中宋" panose="02010600040101010101" charset="-122"/>
              </a:rPr>
              <a:t>、性质</a:t>
            </a:r>
            <a:r>
              <a:rPr lang="en-US" altLang="zh-CN" sz="2400" b="1">
                <a:solidFill>
                  <a:srgbClr val="FF0000"/>
                </a:solidFill>
                <a:latin typeface="华文中宋" panose="02010600040101010101" charset="-122"/>
                <a:ea typeface="华文中宋" panose="02010600040101010101" charset="-122"/>
              </a:rPr>
              <a:t>:</a:t>
            </a:r>
            <a:endParaRPr lang="en-US" altLang="zh-CN" sz="2400" b="1">
              <a:solidFill>
                <a:srgbClr val="FF0000"/>
              </a:solidFill>
              <a:latin typeface="华文中宋" panose="02010600040101010101" charset="-122"/>
              <a:ea typeface="华文中宋" panose="02010600040101010101" charset="-122"/>
            </a:endParaRPr>
          </a:p>
          <a:p>
            <a:pPr algn="just"/>
            <a:endParaRPr lang="en-US" altLang="zh-CN" sz="2400">
              <a:solidFill>
                <a:srgbClr val="FF0000"/>
              </a:solidFill>
              <a:latin typeface="宋体" panose="02010600030101010101" pitchFamily="2" charset="-122"/>
            </a:endParaRPr>
          </a:p>
          <a:p>
            <a:pPr algn="just"/>
            <a:r>
              <a:rPr lang="en-US" altLang="zh-CN" sz="2400" b="1">
                <a:solidFill>
                  <a:srgbClr val="FF0000"/>
                </a:solidFill>
                <a:latin typeface="华文中宋" panose="02010600040101010101" charset="-122"/>
                <a:ea typeface="华文中宋" panose="02010600040101010101" charset="-122"/>
              </a:rPr>
              <a:t>H</a:t>
            </a:r>
            <a:r>
              <a:rPr lang="zh-CN" altLang="en-US" sz="2400" b="1">
                <a:solidFill>
                  <a:srgbClr val="FF0000"/>
                </a:solidFill>
                <a:latin typeface="华文中宋" panose="02010600040101010101" charset="-122"/>
                <a:ea typeface="华文中宋" panose="02010600040101010101" charset="-122"/>
              </a:rPr>
              <a:t>、意义</a:t>
            </a:r>
            <a:r>
              <a:rPr lang="en-US" altLang="zh-CN" sz="2400" b="1">
                <a:solidFill>
                  <a:srgbClr val="FF0000"/>
                </a:solidFill>
                <a:latin typeface="华文中宋" panose="02010600040101010101" charset="-122"/>
                <a:ea typeface="华文中宋" panose="02010600040101010101" charset="-122"/>
              </a:rPr>
              <a:t>:     </a:t>
            </a:r>
            <a:r>
              <a:rPr lang="en-US" altLang="zh-CN" sz="2400" b="1">
                <a:solidFill>
                  <a:srgbClr val="CC0066"/>
                </a:solidFill>
                <a:latin typeface="华文中宋" panose="02010600040101010101" charset="-122"/>
                <a:ea typeface="华文中宋" panose="02010600040101010101" charset="-122"/>
              </a:rPr>
              <a:t>       </a:t>
            </a:r>
            <a:endParaRPr lang="en-US" altLang="zh-CN" sz="2400">
              <a:latin typeface="Arial" panose="020B0604020202020204" pitchFamily="34" charset="0"/>
            </a:endParaRPr>
          </a:p>
        </p:txBody>
      </p:sp>
      <p:sp>
        <p:nvSpPr>
          <p:cNvPr id="28676" name="文本框 28675"/>
          <p:cNvSpPr txBox="1"/>
          <p:nvPr/>
        </p:nvSpPr>
        <p:spPr>
          <a:xfrm>
            <a:off x="2063750" y="476250"/>
            <a:ext cx="6248400" cy="706755"/>
          </a:xfrm>
          <a:prstGeom prst="rect">
            <a:avLst/>
          </a:prstGeom>
          <a:noFill/>
          <a:ln w="9525">
            <a:noFill/>
          </a:ln>
        </p:spPr>
        <p:txBody>
          <a:bodyPr>
            <a:spAutoFit/>
          </a:bodyPr>
          <a:p>
            <a:r>
              <a:rPr lang="zh-CN" altLang="en-US" sz="4000" b="1">
                <a:latin typeface="隶书" panose="02010509060101010101" pitchFamily="49" charset="-122"/>
                <a:ea typeface="隶书" panose="02010509060101010101" pitchFamily="49" charset="-122"/>
              </a:rPr>
              <a:t>同盟会的建立及意义</a:t>
            </a:r>
            <a:endParaRPr lang="zh-CN" altLang="en-US" sz="4000" b="1">
              <a:latin typeface="隶书" panose="02010509060101010101" pitchFamily="49" charset="-122"/>
              <a:ea typeface="隶书" panose="02010509060101010101" pitchFamily="49" charset="-122"/>
            </a:endParaRPr>
          </a:p>
        </p:txBody>
      </p:sp>
      <p:sp>
        <p:nvSpPr>
          <p:cNvPr id="28677" name="文本框 28676"/>
          <p:cNvSpPr txBox="1"/>
          <p:nvPr/>
        </p:nvSpPr>
        <p:spPr>
          <a:xfrm>
            <a:off x="4419600" y="5486400"/>
            <a:ext cx="4766310" cy="398780"/>
          </a:xfrm>
          <a:prstGeom prst="rect">
            <a:avLst/>
          </a:prstGeom>
          <a:noFill/>
          <a:ln w="9525">
            <a:noFill/>
          </a:ln>
        </p:spPr>
        <p:txBody>
          <a:bodyPr wrap="none" anchor="t">
            <a:spAutoFit/>
          </a:bodyPr>
          <a:p>
            <a:r>
              <a:rPr lang="zh-CN" altLang="en-US" sz="2000" b="1">
                <a:solidFill>
                  <a:srgbClr val="FF0066"/>
                </a:solidFill>
                <a:latin typeface="华文中宋" panose="02010600040101010101" charset="-122"/>
                <a:ea typeface="华文中宋" panose="02010600040101010101" charset="-122"/>
              </a:rPr>
              <a:t>第一个全国性的统一的资产阶级革命政党</a:t>
            </a:r>
            <a:endParaRPr lang="zh-CN" altLang="en-US" sz="2000" b="1">
              <a:solidFill>
                <a:srgbClr val="FF0066"/>
              </a:solidFill>
              <a:latin typeface="华文中宋" panose="02010600040101010101" charset="-122"/>
              <a:ea typeface="华文中宋" panose="02010600040101010101" charset="-122"/>
            </a:endParaRPr>
          </a:p>
        </p:txBody>
      </p:sp>
      <p:sp>
        <p:nvSpPr>
          <p:cNvPr id="28678" name="文本框 28677"/>
          <p:cNvSpPr txBox="1"/>
          <p:nvPr/>
        </p:nvSpPr>
        <p:spPr>
          <a:xfrm>
            <a:off x="4343400" y="6156325"/>
            <a:ext cx="6039485" cy="398780"/>
          </a:xfrm>
          <a:prstGeom prst="rect">
            <a:avLst/>
          </a:prstGeom>
          <a:noFill/>
          <a:ln w="9525">
            <a:noFill/>
          </a:ln>
        </p:spPr>
        <p:txBody>
          <a:bodyPr wrap="none" anchor="t">
            <a:spAutoFit/>
          </a:bodyPr>
          <a:p>
            <a:r>
              <a:rPr lang="zh-CN" altLang="en-US" sz="2000" b="1">
                <a:latin typeface="华文中宋" panose="02010600040101010101" charset="-122"/>
                <a:ea typeface="华文中宋" panose="02010600040101010101" charset="-122"/>
              </a:rPr>
              <a:t>标志着中国的资产阶级民主革命进入了一个新的阶段</a:t>
            </a:r>
            <a:endParaRPr lang="zh-CN" altLang="en-US" sz="2000" b="1">
              <a:latin typeface="华文中宋" panose="02010600040101010101" charset="-122"/>
              <a:ea typeface="华文中宋" panose="02010600040101010101" charset="-122"/>
            </a:endParaRPr>
          </a:p>
        </p:txBody>
      </p:sp>
      <p:sp>
        <p:nvSpPr>
          <p:cNvPr id="28679" name="矩形 28678"/>
          <p:cNvSpPr/>
          <p:nvPr/>
        </p:nvSpPr>
        <p:spPr>
          <a:xfrm>
            <a:off x="4465638" y="1143000"/>
            <a:ext cx="1395730" cy="398780"/>
          </a:xfrm>
          <a:prstGeom prst="rect">
            <a:avLst/>
          </a:prstGeom>
          <a:noFill/>
          <a:ln w="9525">
            <a:noFill/>
          </a:ln>
        </p:spPr>
        <p:txBody>
          <a:bodyPr wrap="none" anchor="t">
            <a:spAutoFit/>
          </a:bodyPr>
          <a:p>
            <a:r>
              <a:rPr lang="en-US" altLang="zh-CN" sz="2000" b="1">
                <a:latin typeface="Arial" panose="020B0604020202020204" pitchFamily="34" charset="0"/>
              </a:rPr>
              <a:t>1905</a:t>
            </a:r>
            <a:r>
              <a:rPr lang="zh-CN" altLang="en-US" sz="2000" b="1">
                <a:latin typeface="Arial" panose="020B0604020202020204" pitchFamily="34" charset="0"/>
              </a:rPr>
              <a:t>月年</a:t>
            </a:r>
            <a:r>
              <a:rPr lang="en-US" altLang="zh-CN" sz="2000" b="1">
                <a:latin typeface="Arial" panose="020B0604020202020204" pitchFamily="34" charset="0"/>
              </a:rPr>
              <a:t>8</a:t>
            </a:r>
            <a:endParaRPr lang="en-US" altLang="zh-CN" sz="2000" b="1">
              <a:latin typeface="Arial" panose="020B0604020202020204" pitchFamily="34" charset="0"/>
            </a:endParaRPr>
          </a:p>
        </p:txBody>
      </p:sp>
      <p:sp>
        <p:nvSpPr>
          <p:cNvPr id="28680" name="矩形 28679"/>
          <p:cNvSpPr/>
          <p:nvPr/>
        </p:nvSpPr>
        <p:spPr>
          <a:xfrm>
            <a:off x="4495800" y="1752600"/>
            <a:ext cx="1198880" cy="398780"/>
          </a:xfrm>
          <a:prstGeom prst="rect">
            <a:avLst/>
          </a:prstGeom>
          <a:noFill/>
          <a:ln w="9525">
            <a:noFill/>
          </a:ln>
        </p:spPr>
        <p:txBody>
          <a:bodyPr wrap="none" anchor="t">
            <a:spAutoFit/>
          </a:bodyPr>
          <a:p>
            <a:r>
              <a:rPr lang="zh-CN" altLang="en-US" sz="2000" b="1">
                <a:latin typeface="Arial" panose="020B0604020202020204" pitchFamily="34" charset="0"/>
              </a:rPr>
              <a:t>日本东京</a:t>
            </a:r>
            <a:endParaRPr lang="zh-CN" altLang="en-US" sz="2000" b="1">
              <a:latin typeface="Arial" panose="020B0604020202020204" pitchFamily="34" charset="0"/>
            </a:endParaRPr>
          </a:p>
        </p:txBody>
      </p:sp>
      <p:sp>
        <p:nvSpPr>
          <p:cNvPr id="28681" name="矩形 28680"/>
          <p:cNvSpPr/>
          <p:nvPr/>
        </p:nvSpPr>
        <p:spPr>
          <a:xfrm>
            <a:off x="4514850" y="2514600"/>
            <a:ext cx="3493135" cy="398780"/>
          </a:xfrm>
          <a:prstGeom prst="rect">
            <a:avLst/>
          </a:prstGeom>
          <a:noFill/>
          <a:ln w="9525">
            <a:noFill/>
          </a:ln>
        </p:spPr>
        <p:txBody>
          <a:bodyPr wrap="none" anchor="t">
            <a:spAutoFit/>
          </a:bodyPr>
          <a:p>
            <a:r>
              <a:rPr lang="zh-CN" altLang="en-US" sz="2000" b="1">
                <a:latin typeface="华文中宋" panose="02010600040101010101" charset="-122"/>
                <a:ea typeface="华文中宋" panose="02010600040101010101" charset="-122"/>
              </a:rPr>
              <a:t>兴中会、华兴会、光复会成员</a:t>
            </a:r>
            <a:endParaRPr lang="zh-CN" altLang="en-US" sz="2000" b="1">
              <a:latin typeface="华文中宋" panose="02010600040101010101" charset="-122"/>
              <a:ea typeface="华文中宋" panose="02010600040101010101" charset="-122"/>
            </a:endParaRPr>
          </a:p>
        </p:txBody>
      </p:sp>
      <p:sp>
        <p:nvSpPr>
          <p:cNvPr id="28682" name="矩形 28681"/>
          <p:cNvSpPr/>
          <p:nvPr/>
        </p:nvSpPr>
        <p:spPr>
          <a:xfrm>
            <a:off x="4583113" y="4005263"/>
            <a:ext cx="1710690" cy="398780"/>
          </a:xfrm>
          <a:prstGeom prst="rect">
            <a:avLst/>
          </a:prstGeom>
          <a:noFill/>
          <a:ln w="9525">
            <a:noFill/>
          </a:ln>
        </p:spPr>
        <p:txBody>
          <a:bodyPr wrap="none" anchor="t">
            <a:spAutoFit/>
          </a:bodyPr>
          <a:p>
            <a:r>
              <a:rPr lang="zh-CN" altLang="en-US" sz="2000" b="1">
                <a:latin typeface="华文中宋" panose="02010600040101010101" charset="-122"/>
                <a:ea typeface="华文中宋" panose="02010600040101010101" charset="-122"/>
              </a:rPr>
              <a:t>孙中山、黄兴</a:t>
            </a:r>
            <a:endParaRPr lang="zh-CN" altLang="en-US" sz="2000" b="1">
              <a:latin typeface="华文中宋" panose="02010600040101010101" charset="-122"/>
              <a:ea typeface="华文中宋" panose="02010600040101010101" charset="-122"/>
            </a:endParaRPr>
          </a:p>
        </p:txBody>
      </p:sp>
      <p:sp>
        <p:nvSpPr>
          <p:cNvPr id="28683" name="矩形 28682"/>
          <p:cNvSpPr/>
          <p:nvPr/>
        </p:nvSpPr>
        <p:spPr>
          <a:xfrm>
            <a:off x="4224338" y="3284538"/>
            <a:ext cx="5334000" cy="398780"/>
          </a:xfrm>
          <a:prstGeom prst="rect">
            <a:avLst/>
          </a:prstGeom>
          <a:noFill/>
          <a:ln w="9525">
            <a:noFill/>
          </a:ln>
        </p:spPr>
        <p:txBody>
          <a:bodyPr>
            <a:spAutoFit/>
          </a:bodyPr>
          <a:p>
            <a:pPr>
              <a:spcBef>
                <a:spcPct val="50000"/>
              </a:spcBef>
            </a:pPr>
            <a:r>
              <a:rPr lang="en-US" altLang="zh-CN" sz="2000" b="1">
                <a:solidFill>
                  <a:srgbClr val="FF0066"/>
                </a:solidFill>
                <a:latin typeface="华文中宋" panose="02010600040101010101" charset="-122"/>
                <a:ea typeface="华文中宋" panose="02010600040101010101" charset="-122"/>
              </a:rPr>
              <a:t>“</a:t>
            </a:r>
            <a:r>
              <a:rPr lang="zh-CN" altLang="en-US" sz="2000" b="1">
                <a:solidFill>
                  <a:srgbClr val="FF0066"/>
                </a:solidFill>
                <a:latin typeface="华文中宋" panose="02010600040101010101" charset="-122"/>
                <a:ea typeface="华文中宋" panose="02010600040101010101" charset="-122"/>
              </a:rPr>
              <a:t>驱除鞑虏，恢复中华，创立民国，平均地权”</a:t>
            </a:r>
            <a:endParaRPr lang="zh-CN" altLang="en-US" sz="2000" b="1">
              <a:solidFill>
                <a:srgbClr val="FF0066"/>
              </a:solidFill>
              <a:latin typeface="华文中宋" panose="02010600040101010101" charset="-122"/>
              <a:ea typeface="华文中宋" panose="02010600040101010101" charset="-122"/>
            </a:endParaRPr>
          </a:p>
        </p:txBody>
      </p:sp>
      <p:sp>
        <p:nvSpPr>
          <p:cNvPr id="28684" name="矩形 28683"/>
          <p:cNvSpPr/>
          <p:nvPr/>
        </p:nvSpPr>
        <p:spPr>
          <a:xfrm>
            <a:off x="4362450" y="4724400"/>
            <a:ext cx="1201420" cy="398780"/>
          </a:xfrm>
          <a:prstGeom prst="rect">
            <a:avLst/>
          </a:prstGeom>
          <a:noFill/>
          <a:ln w="9525">
            <a:noFill/>
          </a:ln>
        </p:spPr>
        <p:txBody>
          <a:bodyPr wrap="none" anchor="t">
            <a:spAutoFit/>
          </a:bodyPr>
          <a:p>
            <a:pPr>
              <a:spcBef>
                <a:spcPct val="50000"/>
              </a:spcBef>
            </a:pPr>
            <a:r>
              <a:rPr lang="en-US" altLang="zh-CN" sz="2000" b="1">
                <a:latin typeface="华文中宋" panose="02010600040101010101" charset="-122"/>
                <a:ea typeface="华文中宋" panose="02010600040101010101" charset="-122"/>
              </a:rPr>
              <a:t>《</a:t>
            </a:r>
            <a:r>
              <a:rPr lang="zh-CN" altLang="en-US" sz="2000" b="1">
                <a:latin typeface="华文中宋" panose="02010600040101010101" charset="-122"/>
                <a:ea typeface="华文中宋" panose="02010600040101010101" charset="-122"/>
              </a:rPr>
              <a:t>民报</a:t>
            </a:r>
            <a:r>
              <a:rPr lang="en-US" altLang="zh-CN" sz="2000" b="1">
                <a:latin typeface="华文中宋" panose="02010600040101010101" charset="-122"/>
                <a:ea typeface="华文中宋" panose="02010600040101010101" charset="-122"/>
              </a:rPr>
              <a:t>》</a:t>
            </a:r>
            <a:endParaRPr lang="en-US" altLang="zh-CN" sz="2000" b="1">
              <a:latin typeface="华文中宋" panose="02010600040101010101" charset="-122"/>
              <a:ea typeface="华文中宋" panose="02010600040101010101" charset="-122"/>
            </a:endParaRPr>
          </a:p>
        </p:txBody>
      </p:sp>
      <p:pic>
        <p:nvPicPr>
          <p:cNvPr id="28685" name="图片 28684" descr="民报及其发刊词"/>
          <p:cNvPicPr>
            <a:picLocks noChangeAspect="1"/>
          </p:cNvPicPr>
          <p:nvPr/>
        </p:nvPicPr>
        <p:blipFill>
          <a:blip r:embed="rId1"/>
          <a:srcRect l="16667" t="12766" r="14999" b="22057"/>
          <a:stretch>
            <a:fillRect/>
          </a:stretch>
        </p:blipFill>
        <p:spPr>
          <a:xfrm>
            <a:off x="8001000" y="0"/>
            <a:ext cx="2667000" cy="3124200"/>
          </a:xfrm>
          <a:prstGeom prst="rect">
            <a:avLst/>
          </a:prstGeom>
          <a:noFill/>
          <a:ln w="9525">
            <a:noFill/>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28675"/>
                                        </p:tgtEl>
                                        <p:attrNameLst>
                                          <p:attrName>style.visibility</p:attrName>
                                        </p:attrNameLst>
                                      </p:cBhvr>
                                      <p:to>
                                        <p:strVal val="visible"/>
                                      </p:to>
                                    </p:set>
                                    <p:animEffect transition="in" filter="dissolve">
                                      <p:cBhvr>
                                        <p:cTn id="7" dur="500"/>
                                        <p:tgtEl>
                                          <p:spTgt spid="28675"/>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42" fill="hold" grpId="0" nodeType="clickEffect">
                                  <p:stCondLst>
                                    <p:cond delay="0"/>
                                  </p:stCondLst>
                                  <p:childTnLst>
                                    <p:set>
                                      <p:cBhvr>
                                        <p:cTn id="11" dur="1" fill="hold">
                                          <p:stCondLst>
                                            <p:cond delay="0"/>
                                          </p:stCondLst>
                                        </p:cTn>
                                        <p:tgtEl>
                                          <p:spTgt spid="28679"/>
                                        </p:tgtEl>
                                        <p:attrNameLst>
                                          <p:attrName>style.visibility</p:attrName>
                                        </p:attrNameLst>
                                      </p:cBhvr>
                                      <p:to>
                                        <p:strVal val="visible"/>
                                      </p:to>
                                    </p:set>
                                    <p:animEffect transition="in" filter="barn(outHorizontal)">
                                      <p:cBhvr>
                                        <p:cTn id="12" dur="500"/>
                                        <p:tgtEl>
                                          <p:spTgt spid="28679"/>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28680"/>
                                        </p:tgtEl>
                                        <p:attrNameLst>
                                          <p:attrName>style.visibility</p:attrName>
                                        </p:attrNameLst>
                                      </p:cBhvr>
                                      <p:to>
                                        <p:strVal val="visible"/>
                                      </p:to>
                                    </p:set>
                                    <p:animEffect transition="in" filter="dissolve">
                                      <p:cBhvr>
                                        <p:cTn id="17" dur="500"/>
                                        <p:tgtEl>
                                          <p:spTgt spid="28680"/>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42" fill="hold" grpId="0" nodeType="clickEffect">
                                  <p:stCondLst>
                                    <p:cond delay="0"/>
                                  </p:stCondLst>
                                  <p:childTnLst>
                                    <p:set>
                                      <p:cBhvr>
                                        <p:cTn id="21" dur="1" fill="hold">
                                          <p:stCondLst>
                                            <p:cond delay="0"/>
                                          </p:stCondLst>
                                        </p:cTn>
                                        <p:tgtEl>
                                          <p:spTgt spid="28681"/>
                                        </p:tgtEl>
                                        <p:attrNameLst>
                                          <p:attrName>style.visibility</p:attrName>
                                        </p:attrNameLst>
                                      </p:cBhvr>
                                      <p:to>
                                        <p:strVal val="visible"/>
                                      </p:to>
                                    </p:set>
                                    <p:animEffect transition="in" filter="barn(outHorizontal)">
                                      <p:cBhvr>
                                        <p:cTn id="22" dur="500"/>
                                        <p:tgtEl>
                                          <p:spTgt spid="28681"/>
                                        </p:tgtEl>
                                      </p:cBhvr>
                                    </p:animEffec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28683"/>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28682"/>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28684"/>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28677"/>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2867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75" grpId="0"/>
      <p:bldP spid="28677" grpId="0"/>
      <p:bldP spid="28678" grpId="0"/>
      <p:bldP spid="28679" grpId="0"/>
      <p:bldP spid="28680" grpId="0"/>
      <p:bldP spid="28681" grpId="0"/>
      <p:bldP spid="28682" grpId="0"/>
      <p:bldP spid="28683" grpId="0"/>
      <p:bldP spid="28684"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7169" name="图片 77825" descr="2301"/>
          <p:cNvPicPr>
            <a:picLocks noChangeAspect="1"/>
          </p:cNvPicPr>
          <p:nvPr/>
        </p:nvPicPr>
        <p:blipFill>
          <a:blip r:embed="rId1"/>
          <a:stretch>
            <a:fillRect/>
          </a:stretch>
        </p:blipFill>
        <p:spPr>
          <a:xfrm>
            <a:off x="434975" y="307975"/>
            <a:ext cx="5246688" cy="3429000"/>
          </a:xfrm>
          <a:prstGeom prst="rect">
            <a:avLst/>
          </a:prstGeom>
          <a:noFill/>
          <a:ln w="9525">
            <a:noFill/>
          </a:ln>
        </p:spPr>
      </p:pic>
      <p:sp>
        <p:nvSpPr>
          <p:cNvPr id="7170" name="文本框 77826"/>
          <p:cNvSpPr txBox="1"/>
          <p:nvPr/>
        </p:nvSpPr>
        <p:spPr>
          <a:xfrm>
            <a:off x="741045" y="4091940"/>
            <a:ext cx="4940935" cy="645160"/>
          </a:xfrm>
          <a:prstGeom prst="rect">
            <a:avLst/>
          </a:prstGeom>
          <a:noFill/>
          <a:ln w="9525">
            <a:noFill/>
          </a:ln>
        </p:spPr>
        <p:txBody>
          <a:bodyPr wrap="none" anchor="t">
            <a:spAutoFit/>
          </a:bodyPr>
          <a:p>
            <a:r>
              <a:rPr lang="zh-CN" altLang="en-US" dirty="0">
                <a:latin typeface="Arial" panose="020B0604020202020204" pitchFamily="34" charset="0"/>
                <a:ea typeface="宋体" panose="02010600030101010101" pitchFamily="2" charset="-122"/>
              </a:rPr>
              <a:t>同盟会于</a:t>
            </a:r>
            <a:r>
              <a:rPr lang="en-US" altLang="zh-CN" dirty="0">
                <a:latin typeface="Arial" panose="020B0604020202020204" pitchFamily="34" charset="0"/>
                <a:ea typeface="宋体" panose="02010600030101010101" pitchFamily="2" charset="-122"/>
              </a:rPr>
              <a:t>1905 </a:t>
            </a:r>
            <a:r>
              <a:rPr lang="zh-CN" altLang="en-US" dirty="0">
                <a:latin typeface="Arial" panose="020B0604020202020204" pitchFamily="34" charset="0"/>
                <a:ea typeface="宋体" panose="02010600030101010101" pitchFamily="2" charset="-122"/>
              </a:rPr>
              <a:t>年 </a:t>
            </a:r>
            <a:r>
              <a:rPr lang="en-US" altLang="zh-CN" dirty="0">
                <a:latin typeface="Arial" panose="020B0604020202020204" pitchFamily="34" charset="0"/>
                <a:ea typeface="宋体" panose="02010600030101010101" pitchFamily="2" charset="-122"/>
              </a:rPr>
              <a:t>11</a:t>
            </a:r>
            <a:r>
              <a:rPr lang="zh-CN" altLang="en-US" dirty="0">
                <a:latin typeface="Arial" panose="020B0604020202020204" pitchFamily="34" charset="0"/>
                <a:ea typeface="宋体" panose="02010600030101010101" pitchFamily="2" charset="-122"/>
              </a:rPr>
              <a:t>月创办了机关报</a:t>
            </a:r>
            <a:r>
              <a:rPr lang="en-US" altLang="zh-CN" dirty="0">
                <a:latin typeface="Arial" panose="020B0604020202020204" pitchFamily="34" charset="0"/>
                <a:ea typeface="宋体" panose="02010600030101010101" pitchFamily="2" charset="-122"/>
              </a:rPr>
              <a:t>《</a:t>
            </a:r>
            <a:r>
              <a:rPr lang="zh-CN" altLang="en-US" dirty="0">
                <a:latin typeface="Arial" panose="020B0604020202020204" pitchFamily="34" charset="0"/>
                <a:ea typeface="宋体" panose="02010600030101010101" pitchFamily="2" charset="-122"/>
              </a:rPr>
              <a:t>民报</a:t>
            </a:r>
            <a:r>
              <a:rPr lang="en-US" altLang="zh-CN" dirty="0">
                <a:latin typeface="Arial" panose="020B0604020202020204" pitchFamily="34" charset="0"/>
                <a:ea typeface="宋体" panose="02010600030101010101" pitchFamily="2" charset="-122"/>
              </a:rPr>
              <a:t>》</a:t>
            </a:r>
            <a:r>
              <a:rPr lang="zh-CN" altLang="en-US" dirty="0">
                <a:latin typeface="Arial" panose="020B0604020202020204" pitchFamily="34" charset="0"/>
                <a:ea typeface="宋体" panose="02010600030101010101" pitchFamily="2" charset="-122"/>
              </a:rPr>
              <a:t>。 </a:t>
            </a:r>
            <a:endParaRPr lang="zh-CN" altLang="en-US" dirty="0">
              <a:latin typeface="Arial" panose="020B0604020202020204" pitchFamily="34" charset="0"/>
              <a:ea typeface="宋体" panose="02010600030101010101" pitchFamily="2" charset="-122"/>
            </a:endParaRPr>
          </a:p>
          <a:p>
            <a:endParaRPr lang="zh-CN" altLang="en-US">
              <a:latin typeface="Arial" panose="020B0604020202020204" pitchFamily="34" charset="0"/>
              <a:ea typeface="宋体" panose="02010600030101010101" pitchFamily="2" charset="-122"/>
            </a:endParaRPr>
          </a:p>
        </p:txBody>
      </p:sp>
      <p:sp>
        <p:nvSpPr>
          <p:cNvPr id="193539" name="文本框 193538"/>
          <p:cNvSpPr txBox="1"/>
          <p:nvPr/>
        </p:nvSpPr>
        <p:spPr>
          <a:xfrm>
            <a:off x="6824980" y="491808"/>
            <a:ext cx="3671888" cy="3599815"/>
          </a:xfrm>
          <a:prstGeom prst="rect">
            <a:avLst/>
          </a:prstGeom>
          <a:noFill/>
          <a:ln w="9525">
            <a:noFill/>
          </a:ln>
        </p:spPr>
        <p:txBody>
          <a:bodyPr>
            <a:spAutoFit/>
          </a:bodyPr>
          <a:p>
            <a:r>
              <a:rPr lang="en-US" altLang="zh-CN" sz="3600" b="1" dirty="0">
                <a:effectLst>
                  <a:outerShdw blurRad="38100" dist="38100" dir="2700000">
                    <a:srgbClr val="FFFFFF"/>
                  </a:outerShdw>
                </a:effectLst>
                <a:latin typeface="黑体" panose="02010609060101010101" pitchFamily="2" charset="-122"/>
                <a:ea typeface="黑体" panose="02010609060101010101" pitchFamily="2" charset="-122"/>
              </a:rPr>
              <a:t> </a:t>
            </a:r>
            <a:r>
              <a:rPr lang="en-US" altLang="zh-CN" sz="3200" b="1" dirty="0">
                <a:effectLst/>
                <a:latin typeface="黑体" panose="02010609060101010101" pitchFamily="2" charset="-122"/>
                <a:ea typeface="黑体" panose="02010609060101010101" pitchFamily="2" charset="-122"/>
              </a:rPr>
              <a:t>1905</a:t>
            </a:r>
            <a:r>
              <a:rPr lang="zh-CN" altLang="en-US" sz="3200" b="1" dirty="0">
                <a:effectLst/>
                <a:latin typeface="黑体" panose="02010609060101010101" pitchFamily="2" charset="-122"/>
                <a:ea typeface="黑体" panose="02010609060101010101" pitchFamily="2" charset="-122"/>
              </a:rPr>
              <a:t>年</a:t>
            </a:r>
            <a:r>
              <a:rPr lang="en-US" altLang="zh-CN" sz="3200" b="1" dirty="0">
                <a:effectLst/>
                <a:latin typeface="黑体" panose="02010609060101010101" pitchFamily="2" charset="-122"/>
                <a:ea typeface="黑体" panose="02010609060101010101" pitchFamily="2" charset="-122"/>
              </a:rPr>
              <a:t>11</a:t>
            </a:r>
            <a:r>
              <a:rPr lang="zh-CN" altLang="en-US" sz="3200" b="1" dirty="0">
                <a:effectLst/>
                <a:latin typeface="黑体" panose="02010609060101010101" pitchFamily="2" charset="-122"/>
                <a:ea typeface="黑体" panose="02010609060101010101" pitchFamily="2" charset="-122"/>
              </a:rPr>
              <a:t>月</a:t>
            </a:r>
            <a:r>
              <a:rPr lang="en-US" altLang="zh-CN" sz="3200" b="1" dirty="0">
                <a:effectLst/>
                <a:latin typeface="黑体" panose="02010609060101010101" pitchFamily="2" charset="-122"/>
                <a:ea typeface="黑体" panose="02010609060101010101" pitchFamily="2" charset="-122"/>
              </a:rPr>
              <a:t>,</a:t>
            </a:r>
            <a:r>
              <a:rPr lang="zh-CN" altLang="en-US" sz="3200" b="1" dirty="0">
                <a:effectLst/>
                <a:latin typeface="黑体" panose="02010609060101010101" pitchFamily="2" charset="-122"/>
                <a:ea typeface="黑体" panose="02010609060101010101" pitchFamily="2" charset="-122"/>
              </a:rPr>
              <a:t>孙中山在</a:t>
            </a:r>
            <a:r>
              <a:rPr lang="en-US" altLang="zh-CN" sz="3200" b="1" dirty="0">
                <a:effectLst/>
                <a:latin typeface="黑体" panose="02010609060101010101" pitchFamily="2" charset="-122"/>
                <a:ea typeface="黑体" panose="02010609060101010101" pitchFamily="2" charset="-122"/>
              </a:rPr>
              <a:t>《</a:t>
            </a:r>
            <a:r>
              <a:rPr lang="zh-CN" altLang="en-US" sz="3200" b="1" dirty="0">
                <a:effectLst/>
                <a:latin typeface="黑体" panose="02010609060101010101" pitchFamily="2" charset="-122"/>
                <a:ea typeface="黑体" panose="02010609060101010101" pitchFamily="2" charset="-122"/>
              </a:rPr>
              <a:t>民报</a:t>
            </a:r>
            <a:r>
              <a:rPr lang="en-US" altLang="zh-CN" sz="3200" b="1" dirty="0">
                <a:effectLst/>
                <a:latin typeface="黑体" panose="02010609060101010101" pitchFamily="2" charset="-122"/>
                <a:ea typeface="黑体" panose="02010609060101010101" pitchFamily="2" charset="-122"/>
              </a:rPr>
              <a:t>》</a:t>
            </a:r>
            <a:r>
              <a:rPr lang="zh-CN" altLang="en-US" sz="3200" b="1" dirty="0">
                <a:effectLst/>
                <a:latin typeface="黑体" panose="02010609060101010101" pitchFamily="2" charset="-122"/>
                <a:ea typeface="黑体" panose="02010609060101010101" pitchFamily="2" charset="-122"/>
              </a:rPr>
              <a:t>发刊词里，将同盟会革命纲领</a:t>
            </a:r>
            <a:r>
              <a:rPr lang="zh-CN" altLang="en-US" sz="3200" b="1" dirty="0">
                <a:solidFill>
                  <a:srgbClr val="FF0000"/>
                </a:solidFill>
                <a:effectLst/>
                <a:latin typeface="黑体" panose="02010609060101010101" pitchFamily="2" charset="-122"/>
                <a:ea typeface="黑体" panose="02010609060101010101" pitchFamily="2" charset="-122"/>
              </a:rPr>
              <a:t>第一次明确解释为</a:t>
            </a:r>
            <a:r>
              <a:rPr lang="zh-CN" altLang="en-US" sz="3200" b="1" dirty="0">
                <a:solidFill>
                  <a:srgbClr val="FF3300"/>
                </a:solidFill>
                <a:effectLst/>
                <a:latin typeface="黑体" panose="02010609060101010101" pitchFamily="2" charset="-122"/>
                <a:ea typeface="黑体" panose="02010609060101010101" pitchFamily="2" charset="-122"/>
              </a:rPr>
              <a:t>民族、民权、民生</a:t>
            </a:r>
            <a:r>
              <a:rPr lang="zh-CN" altLang="en-US" sz="3200" b="1" dirty="0">
                <a:solidFill>
                  <a:srgbClr val="FF0000"/>
                </a:solidFill>
                <a:effectLst/>
                <a:latin typeface="黑体" panose="02010609060101010101" pitchFamily="2" charset="-122"/>
                <a:ea typeface="黑体" panose="02010609060101010101" pitchFamily="2" charset="-122"/>
              </a:rPr>
              <a:t>三大主义</a:t>
            </a:r>
            <a:r>
              <a:rPr lang="zh-CN" altLang="en-US" sz="3200" b="1" dirty="0">
                <a:effectLst/>
                <a:latin typeface="黑体" panose="02010609060101010101" pitchFamily="2" charset="-122"/>
                <a:ea typeface="黑体" panose="02010609060101010101" pitchFamily="2" charset="-122"/>
              </a:rPr>
              <a:t>，后简称三民主义。</a:t>
            </a:r>
            <a:endParaRPr lang="zh-CN" altLang="en-US" sz="3200" b="1" dirty="0">
              <a:effectLst/>
              <a:latin typeface="黑体" panose="02010609060101010101" pitchFamily="2" charset="-122"/>
              <a:ea typeface="黑体" panose="02010609060101010101" pitchFamily="2" charset="-122"/>
            </a:endParaRPr>
          </a:p>
        </p:txBody>
      </p:sp>
      <p:sp>
        <p:nvSpPr>
          <p:cNvPr id="1027" name="文本框 23560"/>
          <p:cNvSpPr txBox="1"/>
          <p:nvPr/>
        </p:nvSpPr>
        <p:spPr>
          <a:xfrm>
            <a:off x="953770" y="4810125"/>
            <a:ext cx="10115550" cy="1814830"/>
          </a:xfrm>
          <a:prstGeom prst="rect">
            <a:avLst/>
          </a:prstGeom>
          <a:noFill/>
          <a:ln w="9525">
            <a:noFill/>
          </a:ln>
        </p:spPr>
        <p:txBody>
          <a:bodyPr wrap="square">
            <a:spAutoFit/>
          </a:bodyPr>
          <a:p>
            <a:pPr marR="0" defTabSz="914400" eaLnBrk="1" fontAlgn="auto" hangingPunct="1">
              <a:buClrTx/>
              <a:buSzTx/>
              <a:buFontTx/>
              <a:defRPr/>
            </a:pPr>
            <a:r>
              <a:rPr kumimoji="0" lang="en-US" altLang="zh-CN" sz="2095" b="1" kern="1200" cap="none" spc="0" normalizeH="0" baseline="0" noProof="1">
                <a:solidFill>
                  <a:srgbClr val="0000CC"/>
                </a:solidFill>
                <a:latin typeface="黑体" panose="02010609060101010101" pitchFamily="2" charset="-122"/>
                <a:ea typeface="黑体" panose="02010609060101010101" pitchFamily="2" charset="-122"/>
                <a:cs typeface="+mn-cs"/>
                <a:sym typeface="Helvetica" panose="020B0604020202020204" pitchFamily="34" charset="0"/>
              </a:rPr>
              <a:t>   </a:t>
            </a:r>
            <a:r>
              <a:rPr kumimoji="0" lang="en-US" altLang="zh-CN" sz="2800" b="1" kern="1200" cap="none" spc="0" normalizeH="0" baseline="0" noProof="1">
                <a:solidFill>
                  <a:srgbClr val="0000CC"/>
                </a:solidFill>
                <a:latin typeface="黑体" panose="02010609060101010101" pitchFamily="2" charset="-122"/>
                <a:ea typeface="黑体" panose="02010609060101010101" pitchFamily="2" charset="-122"/>
                <a:cs typeface="+mn-cs"/>
                <a:sym typeface="Helvetica" panose="020B0604020202020204" pitchFamily="34" charset="0"/>
              </a:rPr>
              <a:t> </a:t>
            </a:r>
            <a:r>
              <a:rPr kumimoji="0" lang="zh-CN" altLang="en-US" sz="2800" b="1" kern="1200" cap="none" spc="0" normalizeH="0" baseline="0" noProof="1">
                <a:solidFill>
                  <a:srgbClr val="0000CC"/>
                </a:solidFill>
                <a:latin typeface="黑体" panose="02010609060101010101" pitchFamily="2" charset="-122"/>
                <a:ea typeface="黑体" panose="02010609060101010101" pitchFamily="2" charset="-122"/>
                <a:cs typeface="+mn-cs"/>
                <a:sym typeface="Helvetica" panose="020B0604020202020204" pitchFamily="34" charset="0"/>
              </a:rPr>
              <a:t>今者中国以千年专制之毒而不解，异种残之，外邦逼之，民族主义、民权主义殆不可以须臾缓。而民生主义，欧美所虑积重难返者，中国独受病未深。而去之易。 </a:t>
            </a:r>
            <a:endParaRPr kumimoji="0" lang="zh-CN" altLang="en-US" sz="2800" b="1" kern="1200" cap="none" spc="0" normalizeH="0" baseline="0" noProof="1">
              <a:solidFill>
                <a:srgbClr val="0000CC"/>
              </a:solidFill>
              <a:latin typeface="黑体" panose="02010609060101010101" pitchFamily="2" charset="-122"/>
              <a:ea typeface="黑体" panose="02010609060101010101" pitchFamily="2" charset="-122"/>
              <a:cs typeface="+mn-cs"/>
              <a:sym typeface="Helvetica" panose="020B0604020202020204" pitchFamily="34" charset="0"/>
            </a:endParaRPr>
          </a:p>
          <a:p>
            <a:pPr marR="0" defTabSz="914400" eaLnBrk="1" fontAlgn="auto" hangingPunct="1">
              <a:buClrTx/>
              <a:buSzTx/>
              <a:buFontTx/>
              <a:defRPr/>
            </a:pPr>
            <a:r>
              <a:rPr kumimoji="0" lang="zh-CN" altLang="en-US" sz="2800" b="1" kern="1200" cap="none" spc="0" normalizeH="0" baseline="0" noProof="1">
                <a:solidFill>
                  <a:srgbClr val="0000CC"/>
                </a:solidFill>
                <a:latin typeface="黑体" panose="02010609060101010101" pitchFamily="2" charset="-122"/>
                <a:ea typeface="黑体" panose="02010609060101010101" pitchFamily="2" charset="-122"/>
                <a:cs typeface="+mn-cs"/>
                <a:sym typeface="Helvetica" panose="020B0604020202020204" pitchFamily="34" charset="0"/>
              </a:rPr>
              <a:t>                                 </a:t>
            </a:r>
            <a:r>
              <a:rPr kumimoji="0" lang="en-US" altLang="zh-CN" sz="2400" b="1" kern="1200" cap="none" spc="0" normalizeH="0" baseline="0" noProof="1">
                <a:solidFill>
                  <a:srgbClr val="990033"/>
                </a:solidFill>
                <a:latin typeface="Arial" panose="020B0604020202020204" pitchFamily="34" charset="0"/>
                <a:ea typeface="黑体" panose="02010609060101010101" pitchFamily="2" charset="-122"/>
                <a:cs typeface="+mn-cs"/>
                <a:sym typeface="Helvetica" panose="020B0604020202020204" pitchFamily="34" charset="0"/>
              </a:rPr>
              <a:t>——</a:t>
            </a:r>
            <a:r>
              <a:rPr kumimoji="0" lang="zh-CN" altLang="en-US" sz="2400" b="1" kern="1200" cap="none" spc="0" normalizeH="0" baseline="0" noProof="1">
                <a:solidFill>
                  <a:srgbClr val="990033"/>
                </a:solidFill>
                <a:latin typeface="黑体" panose="02010609060101010101" pitchFamily="2" charset="-122"/>
                <a:ea typeface="黑体" panose="02010609060101010101" pitchFamily="2" charset="-122"/>
                <a:cs typeface="+mn-cs"/>
                <a:sym typeface="Helvetica" panose="020B0604020202020204" pitchFamily="34" charset="0"/>
              </a:rPr>
              <a:t>孙中山：</a:t>
            </a:r>
            <a:r>
              <a:rPr kumimoji="0" lang="en-US" altLang="zh-CN" sz="2400" b="1" kern="1200" cap="none" spc="0" normalizeH="0" baseline="0" noProof="1">
                <a:solidFill>
                  <a:srgbClr val="990033"/>
                </a:solidFill>
                <a:latin typeface="黑体" panose="02010609060101010101" pitchFamily="2" charset="-122"/>
                <a:ea typeface="黑体" panose="02010609060101010101" pitchFamily="2" charset="-122"/>
                <a:cs typeface="+mn-cs"/>
                <a:sym typeface="Helvetica" panose="020B0604020202020204" pitchFamily="34" charset="0"/>
              </a:rPr>
              <a:t>《</a:t>
            </a:r>
            <a:r>
              <a:rPr kumimoji="0" lang="zh-CN" altLang="en-US" sz="2400" b="1" kern="1200" cap="none" spc="0" normalizeH="0" baseline="0" noProof="1">
                <a:solidFill>
                  <a:srgbClr val="990033"/>
                </a:solidFill>
                <a:latin typeface="黑体" panose="02010609060101010101" pitchFamily="2" charset="-122"/>
                <a:ea typeface="黑体" panose="02010609060101010101" pitchFamily="2" charset="-122"/>
                <a:cs typeface="+mn-cs"/>
                <a:sym typeface="Helvetica" panose="020B0604020202020204" pitchFamily="34" charset="0"/>
              </a:rPr>
              <a:t>民报</a:t>
            </a:r>
            <a:r>
              <a:rPr kumimoji="0" lang="en-US" altLang="zh-CN" sz="2400" b="1" kern="1200" cap="none" spc="0" normalizeH="0" baseline="0" noProof="1">
                <a:solidFill>
                  <a:srgbClr val="990033"/>
                </a:solidFill>
                <a:latin typeface="Arial" panose="020B0604020202020204" pitchFamily="34" charset="0"/>
                <a:ea typeface="黑体" panose="02010609060101010101" pitchFamily="2" charset="-122"/>
                <a:cs typeface="+mn-cs"/>
                <a:sym typeface="Helvetica" panose="020B0604020202020204" pitchFamily="34" charset="0"/>
              </a:rPr>
              <a:t>·</a:t>
            </a:r>
            <a:r>
              <a:rPr kumimoji="0" lang="zh-CN" altLang="en-US" sz="2400" b="1" kern="1200" cap="none" spc="0" normalizeH="0" baseline="0" noProof="1">
                <a:solidFill>
                  <a:srgbClr val="990033"/>
                </a:solidFill>
                <a:latin typeface="黑体" panose="02010609060101010101" pitchFamily="2" charset="-122"/>
                <a:ea typeface="黑体" panose="02010609060101010101" pitchFamily="2" charset="-122"/>
                <a:cs typeface="+mn-cs"/>
                <a:sym typeface="Helvetica" panose="020B0604020202020204" pitchFamily="34" charset="0"/>
              </a:rPr>
              <a:t>发刊词</a:t>
            </a:r>
            <a:r>
              <a:rPr kumimoji="0" lang="en-US" altLang="zh-CN" sz="2400" b="1" kern="1200" cap="none" spc="0" normalizeH="0" baseline="0" noProof="1">
                <a:solidFill>
                  <a:srgbClr val="990033"/>
                </a:solidFill>
                <a:latin typeface="黑体" panose="02010609060101010101" pitchFamily="2" charset="-122"/>
                <a:ea typeface="黑体" panose="02010609060101010101" pitchFamily="2" charset="-122"/>
                <a:cs typeface="+mn-cs"/>
                <a:sym typeface="Helvetica" panose="020B0604020202020204" pitchFamily="34" charset="0"/>
              </a:rPr>
              <a:t>》</a:t>
            </a:r>
            <a:r>
              <a:rPr kumimoji="0" lang="zh-CN" altLang="en-US" sz="2400" b="1" kern="1200" cap="none" spc="0" normalizeH="0" baseline="0" noProof="1">
                <a:solidFill>
                  <a:srgbClr val="990033"/>
                </a:solidFill>
                <a:latin typeface="黑体" panose="02010609060101010101" pitchFamily="2" charset="-122"/>
                <a:ea typeface="黑体" panose="02010609060101010101" pitchFamily="2" charset="-122"/>
                <a:cs typeface="+mn-cs"/>
                <a:sym typeface="Helvetica" panose="020B0604020202020204" pitchFamily="34" charset="0"/>
              </a:rPr>
              <a:t>　　</a:t>
            </a:r>
            <a:r>
              <a:rPr kumimoji="0" lang="zh-CN" altLang="en-US" sz="2800" b="1" kern="1200" cap="none" spc="0" normalizeH="0" baseline="0" noProof="1">
                <a:solidFill>
                  <a:srgbClr val="0000CC"/>
                </a:solidFill>
                <a:latin typeface="黑体" panose="02010609060101010101" pitchFamily="2" charset="-122"/>
                <a:ea typeface="黑体" panose="02010609060101010101" pitchFamily="2" charset="-122"/>
                <a:cs typeface="+mn-cs"/>
                <a:sym typeface="Helvetica" panose="020B0604020202020204" pitchFamily="34" charset="0"/>
              </a:rPr>
              <a:t>　</a:t>
            </a:r>
            <a:r>
              <a:rPr kumimoji="0" lang="zh-CN" altLang="en-US" sz="2095" b="1" kern="1200" cap="none" spc="0" normalizeH="0" baseline="0" noProof="1">
                <a:solidFill>
                  <a:srgbClr val="0000CC"/>
                </a:solidFill>
                <a:latin typeface="黑体" panose="02010609060101010101" pitchFamily="2" charset="-122"/>
                <a:ea typeface="黑体" panose="02010609060101010101" pitchFamily="2" charset="-122"/>
                <a:cs typeface="+mn-cs"/>
                <a:sym typeface="Helvetica" panose="020B0604020202020204" pitchFamily="34" charset="0"/>
              </a:rPr>
              <a:t>　　　　　　　　　　　　</a:t>
            </a:r>
            <a:endParaRPr kumimoji="0" lang="zh-CN" altLang="en-US" sz="2095" b="1" kern="1200" cap="none" spc="0" normalizeH="0" baseline="0" noProof="1">
              <a:solidFill>
                <a:srgbClr val="0000CC"/>
              </a:solidFill>
              <a:latin typeface="黑体" panose="02010609060101010101" pitchFamily="2" charset="-122"/>
              <a:ea typeface="黑体" panose="02010609060101010101" pitchFamily="2" charset="-122"/>
              <a:cs typeface="Helvetica" panose="020B0604020202020204" pitchFamily="34" charset="0"/>
              <a:sym typeface="Helvetica" panose="020B0604020202020204" pitchFamily="34" charset="0"/>
            </a:endParaRP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cxnSp>
        <p:nvCxnSpPr>
          <p:cNvPr id="195588" name="_s64524"/>
          <p:cNvCxnSpPr/>
          <p:nvPr/>
        </p:nvCxnSpPr>
        <p:spPr>
          <a:xfrm rot="-16200000" flipH="1">
            <a:off x="6297613" y="1931988"/>
            <a:ext cx="828675" cy="2146300"/>
          </a:xfrm>
          <a:prstGeom prst="bentConnector3">
            <a:avLst>
              <a:gd name="adj1" fmla="val 50000"/>
            </a:avLst>
          </a:prstGeom>
          <a:ln w="28575" cap="flat" cmpd="sng">
            <a:solidFill>
              <a:schemeClr val="tx1"/>
            </a:solidFill>
            <a:prstDash val="solid"/>
            <a:miter/>
            <a:headEnd type="none" w="med" len="med"/>
            <a:tailEnd type="none" w="med" len="med"/>
          </a:ln>
        </p:spPr>
      </p:cxnSp>
      <p:cxnSp>
        <p:nvCxnSpPr>
          <p:cNvPr id="195589" name="_s64522"/>
          <p:cNvCxnSpPr/>
          <p:nvPr/>
        </p:nvCxnSpPr>
        <p:spPr>
          <a:xfrm rot="16200000">
            <a:off x="4121150" y="1911350"/>
            <a:ext cx="855663" cy="2179638"/>
          </a:xfrm>
          <a:prstGeom prst="bentConnector3">
            <a:avLst>
              <a:gd name="adj1" fmla="val 50093"/>
            </a:avLst>
          </a:prstGeom>
          <a:ln w="28575" cap="flat" cmpd="sng">
            <a:solidFill>
              <a:schemeClr val="tx1"/>
            </a:solidFill>
            <a:prstDash val="solid"/>
            <a:miter/>
            <a:headEnd type="none" w="med" len="med"/>
            <a:tailEnd type="none" w="med" len="med"/>
          </a:ln>
        </p:spPr>
      </p:cxnSp>
      <p:sp>
        <p:nvSpPr>
          <p:cNvPr id="195590" name="_s64518"/>
          <p:cNvSpPr/>
          <p:nvPr/>
        </p:nvSpPr>
        <p:spPr>
          <a:xfrm>
            <a:off x="4473575" y="1828800"/>
            <a:ext cx="2489200" cy="820738"/>
          </a:xfrm>
          <a:prstGeom prst="cube">
            <a:avLst>
              <a:gd name="adj" fmla="val 10764"/>
            </a:avLst>
          </a:prstGeom>
          <a:solidFill>
            <a:srgbClr val="FFFFCC"/>
          </a:solidFill>
          <a:ln w="9525" cap="flat" cmpd="sng">
            <a:solidFill>
              <a:schemeClr val="accent1"/>
            </a:solidFill>
            <a:prstDash val="solid"/>
            <a:miter/>
            <a:headEnd type="none" w="med" len="med"/>
            <a:tailEnd type="none" w="med" len="med"/>
          </a:ln>
        </p:spPr>
        <p:txBody>
          <a:bodyPr wrap="none" lIns="103473" tIns="51737" rIns="103473" bIns="51737" anchor="ctr"/>
          <a:p>
            <a:r>
              <a:rPr lang="en-US" altLang="zh-CN" sz="3600" b="1" dirty="0">
                <a:solidFill>
                  <a:srgbClr val="800000"/>
                </a:solidFill>
                <a:latin typeface="黑体" panose="02010609060101010101" pitchFamily="2" charset="-122"/>
                <a:ea typeface="黑体" panose="02010609060101010101" pitchFamily="2" charset="-122"/>
              </a:rPr>
              <a:t> </a:t>
            </a:r>
            <a:r>
              <a:rPr lang="zh-CN" altLang="en-US" sz="3600" b="1" dirty="0">
                <a:solidFill>
                  <a:srgbClr val="800000"/>
                </a:solidFill>
                <a:latin typeface="黑体" panose="02010609060101010101" pitchFamily="2" charset="-122"/>
                <a:ea typeface="黑体" panose="02010609060101010101" pitchFamily="2" charset="-122"/>
              </a:rPr>
              <a:t>三民主义</a:t>
            </a:r>
            <a:endParaRPr lang="zh-CN" altLang="en-US" sz="3600" b="1" dirty="0">
              <a:solidFill>
                <a:srgbClr val="800000"/>
              </a:solidFill>
              <a:latin typeface="黑体" panose="02010609060101010101" pitchFamily="2" charset="-122"/>
              <a:ea typeface="黑体" panose="02010609060101010101" pitchFamily="2" charset="-122"/>
            </a:endParaRPr>
          </a:p>
        </p:txBody>
      </p:sp>
      <p:sp>
        <p:nvSpPr>
          <p:cNvPr id="195591" name="_s64519"/>
          <p:cNvSpPr/>
          <p:nvPr/>
        </p:nvSpPr>
        <p:spPr>
          <a:xfrm>
            <a:off x="2438400" y="3455988"/>
            <a:ext cx="2020888" cy="831850"/>
          </a:xfrm>
          <a:prstGeom prst="cube">
            <a:avLst>
              <a:gd name="adj" fmla="val 10764"/>
            </a:avLst>
          </a:prstGeom>
          <a:solidFill>
            <a:srgbClr val="FFFFCC"/>
          </a:solidFill>
          <a:ln w="9525" cap="flat" cmpd="sng">
            <a:solidFill>
              <a:srgbClr val="B34B1D"/>
            </a:solidFill>
            <a:prstDash val="solid"/>
            <a:miter/>
            <a:headEnd type="none" w="med" len="med"/>
            <a:tailEnd type="none" w="med" len="med"/>
          </a:ln>
        </p:spPr>
        <p:txBody>
          <a:bodyPr wrap="none" lIns="103473" tIns="51737" rIns="103473" bIns="51737" anchor="ctr"/>
          <a:p>
            <a:r>
              <a:rPr lang="zh-CN" altLang="en-US" sz="3200" b="1" dirty="0">
                <a:solidFill>
                  <a:srgbClr val="CC3300"/>
                </a:solidFill>
                <a:latin typeface="Arial" panose="020B0604020202020204" pitchFamily="34" charset="0"/>
                <a:ea typeface="黑体" panose="02010609060101010101" pitchFamily="2" charset="-122"/>
              </a:rPr>
              <a:t>民族主义</a:t>
            </a:r>
            <a:endParaRPr lang="zh-CN" altLang="en-US" sz="3200" b="1" dirty="0">
              <a:solidFill>
                <a:srgbClr val="CC3300"/>
              </a:solidFill>
              <a:latin typeface="Arial" panose="020B0604020202020204" pitchFamily="34" charset="0"/>
              <a:ea typeface="黑体" panose="02010609060101010101" pitchFamily="2" charset="-122"/>
            </a:endParaRPr>
          </a:p>
        </p:txBody>
      </p:sp>
      <p:sp>
        <p:nvSpPr>
          <p:cNvPr id="195592" name="_s64520"/>
          <p:cNvSpPr/>
          <p:nvPr/>
        </p:nvSpPr>
        <p:spPr>
          <a:xfrm>
            <a:off x="4549775" y="3429000"/>
            <a:ext cx="2090738" cy="873125"/>
          </a:xfrm>
          <a:prstGeom prst="cube">
            <a:avLst>
              <a:gd name="adj" fmla="val 10764"/>
            </a:avLst>
          </a:prstGeom>
          <a:solidFill>
            <a:srgbClr val="FFFFCC"/>
          </a:solidFill>
          <a:ln w="9525" cap="flat" cmpd="sng">
            <a:solidFill>
              <a:srgbClr val="B34B1D"/>
            </a:solidFill>
            <a:prstDash val="solid"/>
            <a:miter/>
            <a:headEnd type="none" w="med" len="med"/>
            <a:tailEnd type="none" w="med" len="med"/>
          </a:ln>
        </p:spPr>
        <p:txBody>
          <a:bodyPr wrap="none" lIns="103473" tIns="51737" rIns="103473" bIns="51737" anchor="ctr"/>
          <a:p>
            <a:r>
              <a:rPr lang="zh-CN" altLang="en-US" sz="3200" b="1" dirty="0">
                <a:solidFill>
                  <a:srgbClr val="CC3300"/>
                </a:solidFill>
                <a:latin typeface="Arial" panose="020B0604020202020204" pitchFamily="34" charset="0"/>
                <a:ea typeface="黑体" panose="02010609060101010101" pitchFamily="2" charset="-122"/>
              </a:rPr>
              <a:t>民权主义</a:t>
            </a:r>
            <a:endParaRPr lang="zh-CN" altLang="en-US" sz="3200" b="1" dirty="0">
              <a:solidFill>
                <a:srgbClr val="CC3300"/>
              </a:solidFill>
              <a:latin typeface="Arial" panose="020B0604020202020204" pitchFamily="34" charset="0"/>
              <a:ea typeface="黑体" panose="02010609060101010101" pitchFamily="2" charset="-122"/>
            </a:endParaRPr>
          </a:p>
        </p:txBody>
      </p:sp>
      <p:sp>
        <p:nvSpPr>
          <p:cNvPr id="195593" name="_s64521"/>
          <p:cNvSpPr/>
          <p:nvPr/>
        </p:nvSpPr>
        <p:spPr>
          <a:xfrm>
            <a:off x="6727825" y="3429000"/>
            <a:ext cx="2089150" cy="873125"/>
          </a:xfrm>
          <a:prstGeom prst="cube">
            <a:avLst>
              <a:gd name="adj" fmla="val 10764"/>
            </a:avLst>
          </a:prstGeom>
          <a:solidFill>
            <a:srgbClr val="FFFFCC"/>
          </a:solidFill>
          <a:ln w="9525" cap="flat" cmpd="sng">
            <a:solidFill>
              <a:srgbClr val="B34B1D"/>
            </a:solidFill>
            <a:prstDash val="solid"/>
            <a:miter/>
            <a:headEnd type="none" w="med" len="med"/>
            <a:tailEnd type="none" w="med" len="med"/>
          </a:ln>
        </p:spPr>
        <p:txBody>
          <a:bodyPr wrap="none" lIns="103473" tIns="51737" rIns="103473" bIns="51737" anchor="ctr"/>
          <a:p>
            <a:r>
              <a:rPr lang="zh-CN" altLang="en-US" sz="3200" b="1" dirty="0">
                <a:solidFill>
                  <a:srgbClr val="CC3300"/>
                </a:solidFill>
                <a:latin typeface="Arial" panose="020B0604020202020204" pitchFamily="34" charset="0"/>
                <a:ea typeface="黑体" panose="02010609060101010101" pitchFamily="2" charset="-122"/>
              </a:rPr>
              <a:t>民生主义</a:t>
            </a:r>
            <a:endParaRPr lang="zh-CN" altLang="en-US" sz="3200" b="1" dirty="0">
              <a:solidFill>
                <a:srgbClr val="CC3300"/>
              </a:solidFill>
              <a:latin typeface="Arial" panose="020B0604020202020204" pitchFamily="34" charset="0"/>
              <a:ea typeface="黑体" panose="02010609060101010101" pitchFamily="2" charset="-122"/>
            </a:endParaRPr>
          </a:p>
        </p:txBody>
      </p:sp>
      <p:cxnSp>
        <p:nvCxnSpPr>
          <p:cNvPr id="195594" name="_s64528"/>
          <p:cNvCxnSpPr/>
          <p:nvPr/>
        </p:nvCxnSpPr>
        <p:spPr>
          <a:xfrm rot="-16200000" flipH="1">
            <a:off x="3084513" y="4459288"/>
            <a:ext cx="947737" cy="715962"/>
          </a:xfrm>
          <a:prstGeom prst="bentConnector3">
            <a:avLst>
              <a:gd name="adj1" fmla="val 49917"/>
            </a:avLst>
          </a:prstGeom>
          <a:ln w="28575" cap="flat" cmpd="sng">
            <a:solidFill>
              <a:schemeClr val="tx1"/>
            </a:solidFill>
            <a:prstDash val="solid"/>
            <a:miter/>
            <a:headEnd type="none" w="med" len="med"/>
            <a:tailEnd type="none" w="med" len="med"/>
          </a:ln>
        </p:spPr>
      </p:cxnSp>
      <p:sp>
        <p:nvSpPr>
          <p:cNvPr id="195595" name="_s64527"/>
          <p:cNvSpPr/>
          <p:nvPr/>
        </p:nvSpPr>
        <p:spPr>
          <a:xfrm>
            <a:off x="2175510" y="5257800"/>
            <a:ext cx="2701290" cy="948055"/>
          </a:xfrm>
          <a:prstGeom prst="cube">
            <a:avLst>
              <a:gd name="adj" fmla="val 10764"/>
            </a:avLst>
          </a:prstGeom>
          <a:solidFill>
            <a:srgbClr val="006600"/>
          </a:solidFill>
          <a:ln w="9525" cap="flat" cmpd="sng">
            <a:solidFill>
              <a:schemeClr val="folHlink"/>
            </a:solidFill>
            <a:prstDash val="solid"/>
            <a:miter/>
            <a:headEnd type="none" w="med" len="med"/>
            <a:tailEnd type="none" w="med" len="med"/>
          </a:ln>
        </p:spPr>
        <p:txBody>
          <a:bodyPr wrap="none" lIns="103473" tIns="51737" rIns="103473" bIns="51737" anchor="ctr"/>
          <a:p>
            <a:r>
              <a:rPr lang="en-US" altLang="zh-CN" sz="2400" b="1" dirty="0">
                <a:solidFill>
                  <a:srgbClr val="FFCC00"/>
                </a:solidFill>
                <a:effectLst>
                  <a:outerShdw blurRad="38100" dist="38100" dir="2700000">
                    <a:srgbClr val="000000"/>
                  </a:outerShdw>
                </a:effectLst>
                <a:latin typeface="Arial" panose="020B0604020202020204" pitchFamily="34" charset="0"/>
                <a:ea typeface="黑体" panose="02010609060101010101" pitchFamily="2" charset="-122"/>
              </a:rPr>
              <a:t>  </a:t>
            </a:r>
            <a:r>
              <a:rPr lang="zh-CN" altLang="en-US" sz="3200" b="1" dirty="0">
                <a:solidFill>
                  <a:srgbClr val="FFCC00"/>
                </a:solidFill>
                <a:effectLst/>
                <a:latin typeface="Arial" panose="020B0604020202020204" pitchFamily="34" charset="0"/>
                <a:ea typeface="黑体" panose="02010609060101010101" pitchFamily="2" charset="-122"/>
              </a:rPr>
              <a:t>驱除鞑虏</a:t>
            </a:r>
            <a:endParaRPr lang="zh-CN" altLang="en-US" sz="3200" b="1" dirty="0">
              <a:solidFill>
                <a:srgbClr val="FFCC00"/>
              </a:solidFill>
              <a:effectLst/>
              <a:latin typeface="Arial" panose="020B0604020202020204" pitchFamily="34" charset="0"/>
              <a:ea typeface="黑体" panose="02010609060101010101" pitchFamily="2" charset="-122"/>
            </a:endParaRPr>
          </a:p>
          <a:p>
            <a:r>
              <a:rPr lang="zh-CN" altLang="en-US" sz="3200" b="1" dirty="0">
                <a:solidFill>
                  <a:srgbClr val="FFCC00"/>
                </a:solidFill>
                <a:effectLst/>
                <a:latin typeface="Arial" panose="020B0604020202020204" pitchFamily="34" charset="0"/>
                <a:ea typeface="黑体" panose="02010609060101010101" pitchFamily="2" charset="-122"/>
              </a:rPr>
              <a:t>  恢复中华</a:t>
            </a:r>
            <a:endParaRPr lang="zh-CN" altLang="en-US" sz="3200" b="1" dirty="0">
              <a:solidFill>
                <a:srgbClr val="FFCC00"/>
              </a:solidFill>
              <a:effectLst/>
              <a:latin typeface="Arial" panose="020B0604020202020204" pitchFamily="34" charset="0"/>
              <a:ea typeface="黑体" panose="02010609060101010101" pitchFamily="2" charset="-122"/>
            </a:endParaRPr>
          </a:p>
        </p:txBody>
      </p:sp>
      <p:sp>
        <p:nvSpPr>
          <p:cNvPr id="195596" name="_s64529"/>
          <p:cNvSpPr/>
          <p:nvPr/>
        </p:nvSpPr>
        <p:spPr>
          <a:xfrm>
            <a:off x="5235575" y="5257800"/>
            <a:ext cx="2209800" cy="968375"/>
          </a:xfrm>
          <a:prstGeom prst="cube">
            <a:avLst>
              <a:gd name="adj" fmla="val 10764"/>
            </a:avLst>
          </a:prstGeom>
          <a:solidFill>
            <a:srgbClr val="006600"/>
          </a:solidFill>
          <a:ln w="9525" cap="flat" cmpd="sng">
            <a:solidFill>
              <a:schemeClr val="folHlink"/>
            </a:solidFill>
            <a:prstDash val="solid"/>
            <a:miter/>
            <a:headEnd type="none" w="med" len="med"/>
            <a:tailEnd type="none" w="med" len="med"/>
          </a:ln>
        </p:spPr>
        <p:txBody>
          <a:bodyPr wrap="none" lIns="103473" tIns="51737" rIns="103473" bIns="51737" anchor="ctr"/>
          <a:p>
            <a:r>
              <a:rPr lang="en-US" altLang="zh-CN" sz="2800" b="1" dirty="0">
                <a:solidFill>
                  <a:srgbClr val="FFCC00"/>
                </a:solidFill>
                <a:effectLst>
                  <a:outerShdw blurRad="38100" dist="38100" dir="2700000">
                    <a:srgbClr val="000000"/>
                  </a:outerShdw>
                </a:effectLst>
                <a:latin typeface="Arial" panose="020B0604020202020204" pitchFamily="34" charset="0"/>
                <a:ea typeface="黑体" panose="02010609060101010101" pitchFamily="2" charset="-122"/>
              </a:rPr>
              <a:t> </a:t>
            </a:r>
            <a:r>
              <a:rPr lang="zh-CN" altLang="en-US" sz="3200" b="1" dirty="0">
                <a:solidFill>
                  <a:srgbClr val="FFCC00"/>
                </a:solidFill>
                <a:effectLst/>
                <a:latin typeface="Arial" panose="020B0604020202020204" pitchFamily="34" charset="0"/>
                <a:ea typeface="黑体" panose="02010609060101010101" pitchFamily="2" charset="-122"/>
              </a:rPr>
              <a:t>创立民国</a:t>
            </a:r>
            <a:endParaRPr lang="zh-CN" altLang="en-US" sz="3200" b="1" dirty="0">
              <a:solidFill>
                <a:srgbClr val="FFCC00"/>
              </a:solidFill>
              <a:effectLst/>
              <a:latin typeface="Arial" panose="020B0604020202020204" pitchFamily="34" charset="0"/>
              <a:ea typeface="黑体" panose="02010609060101010101" pitchFamily="2" charset="-122"/>
            </a:endParaRPr>
          </a:p>
        </p:txBody>
      </p:sp>
      <p:sp>
        <p:nvSpPr>
          <p:cNvPr id="195597" name="_s64531"/>
          <p:cNvSpPr/>
          <p:nvPr/>
        </p:nvSpPr>
        <p:spPr>
          <a:xfrm>
            <a:off x="7826375" y="5280025"/>
            <a:ext cx="2133600" cy="968375"/>
          </a:xfrm>
          <a:prstGeom prst="cube">
            <a:avLst>
              <a:gd name="adj" fmla="val 10764"/>
            </a:avLst>
          </a:prstGeom>
          <a:solidFill>
            <a:srgbClr val="006600"/>
          </a:solidFill>
          <a:ln w="9525" cap="flat" cmpd="sng">
            <a:solidFill>
              <a:schemeClr val="folHlink"/>
            </a:solidFill>
            <a:prstDash val="solid"/>
            <a:miter/>
            <a:headEnd type="none" w="med" len="med"/>
            <a:tailEnd type="none" w="med" len="med"/>
          </a:ln>
        </p:spPr>
        <p:txBody>
          <a:bodyPr wrap="none" lIns="103473" tIns="51737" rIns="103473" bIns="51737" anchor="ctr"/>
          <a:p>
            <a:r>
              <a:rPr lang="en-US" altLang="zh-CN" sz="2800" b="1" dirty="0">
                <a:solidFill>
                  <a:srgbClr val="FFCC00"/>
                </a:solidFill>
                <a:effectLst>
                  <a:outerShdw blurRad="38100" dist="38100" dir="2700000">
                    <a:srgbClr val="000000"/>
                  </a:outerShdw>
                </a:effectLst>
                <a:latin typeface="Arial" panose="020B0604020202020204" pitchFamily="34" charset="0"/>
                <a:ea typeface="黑体" panose="02010609060101010101" pitchFamily="2" charset="-122"/>
              </a:rPr>
              <a:t> </a:t>
            </a:r>
            <a:r>
              <a:rPr lang="zh-CN" altLang="en-US" sz="3200" b="1" dirty="0">
                <a:solidFill>
                  <a:srgbClr val="FFCC00"/>
                </a:solidFill>
                <a:effectLst/>
                <a:latin typeface="Arial" panose="020B0604020202020204" pitchFamily="34" charset="0"/>
                <a:ea typeface="黑体" panose="02010609060101010101" pitchFamily="2" charset="-122"/>
              </a:rPr>
              <a:t>平均地权</a:t>
            </a:r>
            <a:endParaRPr lang="zh-CN" altLang="en-US" sz="3200" b="1" dirty="0">
              <a:solidFill>
                <a:srgbClr val="FFCC00"/>
              </a:solidFill>
              <a:effectLst/>
              <a:latin typeface="Arial" panose="020B0604020202020204" pitchFamily="34" charset="0"/>
              <a:ea typeface="黑体" panose="02010609060101010101" pitchFamily="2" charset="-122"/>
            </a:endParaRPr>
          </a:p>
        </p:txBody>
      </p:sp>
      <p:cxnSp>
        <p:nvCxnSpPr>
          <p:cNvPr id="195598" name="_s64528"/>
          <p:cNvCxnSpPr/>
          <p:nvPr/>
        </p:nvCxnSpPr>
        <p:spPr>
          <a:xfrm rot="-16200000" flipH="1">
            <a:off x="5653088" y="4459288"/>
            <a:ext cx="947737" cy="715962"/>
          </a:xfrm>
          <a:prstGeom prst="bentConnector3">
            <a:avLst>
              <a:gd name="adj1" fmla="val 49917"/>
            </a:avLst>
          </a:prstGeom>
          <a:ln w="28575" cap="flat" cmpd="sng">
            <a:solidFill>
              <a:schemeClr val="tx1"/>
            </a:solidFill>
            <a:prstDash val="solid"/>
            <a:miter/>
            <a:headEnd type="none" w="med" len="med"/>
            <a:tailEnd type="none" w="med" len="med"/>
          </a:ln>
        </p:spPr>
      </p:cxnSp>
      <p:cxnSp>
        <p:nvCxnSpPr>
          <p:cNvPr id="195599" name="_s64528"/>
          <p:cNvCxnSpPr/>
          <p:nvPr/>
        </p:nvCxnSpPr>
        <p:spPr>
          <a:xfrm rot="-16200000" flipH="1">
            <a:off x="7862888" y="4459288"/>
            <a:ext cx="947737" cy="715962"/>
          </a:xfrm>
          <a:prstGeom prst="bentConnector3">
            <a:avLst>
              <a:gd name="adj1" fmla="val 49917"/>
            </a:avLst>
          </a:prstGeom>
          <a:ln w="28575" cap="flat" cmpd="sng">
            <a:solidFill>
              <a:schemeClr val="tx1"/>
            </a:solidFill>
            <a:prstDash val="solid"/>
            <a:miter/>
            <a:headEnd type="none" w="med" len="med"/>
            <a:tailEnd type="none" w="med" len="med"/>
          </a:ln>
        </p:spPr>
      </p:cxnSp>
      <p:sp>
        <p:nvSpPr>
          <p:cNvPr id="195600" name="直接连接符 195599"/>
          <p:cNvSpPr/>
          <p:nvPr/>
        </p:nvSpPr>
        <p:spPr>
          <a:xfrm>
            <a:off x="5638800" y="2971800"/>
            <a:ext cx="0" cy="457200"/>
          </a:xfrm>
          <a:prstGeom prst="line">
            <a:avLst/>
          </a:prstGeom>
          <a:ln w="28575" cap="flat" cmpd="sng">
            <a:solidFill>
              <a:schemeClr val="tx1"/>
            </a:solidFill>
            <a:prstDash val="solid"/>
            <a:headEnd type="none" w="med" len="med"/>
            <a:tailEnd type="none" w="med" len="med"/>
          </a:ln>
        </p:spPr>
      </p:sp>
      <p:sp>
        <p:nvSpPr>
          <p:cNvPr id="195601" name="矩形 195600"/>
          <p:cNvSpPr/>
          <p:nvPr/>
        </p:nvSpPr>
        <p:spPr>
          <a:xfrm>
            <a:off x="3810000" y="685800"/>
            <a:ext cx="4495800" cy="645160"/>
          </a:xfrm>
          <a:prstGeom prst="rect">
            <a:avLst/>
          </a:prstGeom>
          <a:noFill/>
          <a:ln w="9525">
            <a:noFill/>
          </a:ln>
        </p:spPr>
        <p:txBody>
          <a:bodyPr>
            <a:spAutoFit/>
          </a:bodyPr>
          <a:p>
            <a:r>
              <a:rPr lang="zh-CN" altLang="en-US" sz="3600" b="1" dirty="0">
                <a:latin typeface="Arial" panose="020B0604020202020204" pitchFamily="34" charset="0"/>
                <a:ea typeface="黑体" panose="02010609060101010101" pitchFamily="2" charset="-122"/>
              </a:rPr>
              <a:t>三民主义政治纲领</a:t>
            </a:r>
            <a:endParaRPr lang="zh-CN" altLang="en-US" sz="3600" b="1" dirty="0">
              <a:latin typeface="Arial" panose="020B0604020202020204" pitchFamily="34" charset="0"/>
              <a:ea typeface="黑体" panose="02010609060101010101" pitchFamily="2" charset="-122"/>
            </a:endParaRPr>
          </a:p>
        </p:txBody>
      </p:sp>
    </p:spTree>
  </p:cSld>
  <p:clrMapOvr>
    <a:masterClrMapping/>
  </p:clrMapOvr>
  <p:transition spd="med">
    <p:pull dir="r"/>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010" name="Group 2"/>
          <p:cNvGraphicFramePr>
            <a:graphicFrameLocks noGrp="1"/>
          </p:cNvGraphicFramePr>
          <p:nvPr/>
        </p:nvGraphicFramePr>
        <p:xfrm>
          <a:off x="614045" y="517525"/>
          <a:ext cx="11312525" cy="6190615"/>
        </p:xfrm>
        <a:graphic>
          <a:graphicData uri="http://schemas.openxmlformats.org/drawingml/2006/table">
            <a:tbl>
              <a:tblPr/>
              <a:tblGrid>
                <a:gridCol w="2062480"/>
                <a:gridCol w="2273935"/>
                <a:gridCol w="5509260"/>
                <a:gridCol w="1466850"/>
              </a:tblGrid>
              <a:tr h="551815">
                <a:tc gridSpan="4">
                  <a:txBody>
                    <a:bodyPr/>
                    <a:lstStyle/>
                    <a:p>
                      <a:pPr marL="0" marR="0" lvl="0" indent="0" algn="ctr" defTabSz="914400" rtl="0" eaLnBrk="1" fontAlgn="base" latinLnBrk="0" hangingPunct="1">
                        <a:lnSpc>
                          <a:spcPct val="100000"/>
                        </a:lnSpc>
                        <a:spcBef>
                          <a:spcPct val="0"/>
                        </a:spcBef>
                        <a:spcAft>
                          <a:spcPct val="0"/>
                        </a:spcAft>
                        <a:buClrTx/>
                        <a:buSzTx/>
                        <a:buFontTx/>
                        <a:buNone/>
                      </a:pPr>
                      <a:endParaRPr kumimoji="0" lang="zh-CN" altLang="en-US" sz="2800" b="1" i="0" u="sng" strike="noStrike" cap="none" normalizeH="0" baseline="0" dirty="0" smtClean="0">
                        <a:ln>
                          <a:noFill/>
                        </a:ln>
                        <a:solidFill>
                          <a:schemeClr val="tx1"/>
                        </a:solidFill>
                        <a:effectLst/>
                        <a:latin typeface="宋体" panose="02010600030101010101" pitchFamily="2" charset="-122"/>
                        <a:ea typeface="宋体" panose="02010600030101010101" pitchFamily="2" charset="-122"/>
                      </a:endParaRPr>
                    </a:p>
                  </a:txBody>
                  <a:tcPr marL="89994" marR="89994" marT="46797" marB="46797" anchor="ctr" anchorCtr="1"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hMerge="1">
                  <a:tcPr/>
                </a:tc>
                <a:tc hMerge="1">
                  <a:tcPr/>
                </a:tc>
                <a:tc hMerge="1">
                  <a:tcPr/>
                </a:tc>
              </a:tr>
              <a:tr h="1023620">
                <a:tc>
                  <a:txBody>
                    <a:bodyPr/>
                    <a:lstStyle/>
                    <a:p>
                      <a:pPr marL="0" marR="0" lvl="0" indent="0" algn="ctr" defTabSz="914400" rtl="0" eaLnBrk="1" fontAlgn="base" latinLnBrk="0" hangingPunct="1">
                        <a:lnSpc>
                          <a:spcPct val="100000"/>
                        </a:lnSpc>
                        <a:spcBef>
                          <a:spcPct val="0"/>
                        </a:spcBef>
                        <a:spcAft>
                          <a:spcPct val="0"/>
                        </a:spcAft>
                        <a:buClrTx/>
                        <a:buSzTx/>
                        <a:buFontTx/>
                        <a:buNone/>
                      </a:pPr>
                      <a:r>
                        <a:rPr kumimoji="0" lang="zh-CN" altLang="en-US" sz="2800" b="1" i="0" u="none" strike="noStrike" cap="none" normalizeH="0" baseline="0" smtClean="0">
                          <a:ln>
                            <a:noFill/>
                          </a:ln>
                          <a:solidFill>
                            <a:schemeClr val="tx1"/>
                          </a:solidFill>
                          <a:effectLst/>
                          <a:latin typeface="宋体" panose="02010600030101010101" pitchFamily="2" charset="-122"/>
                          <a:ea typeface="宋体" panose="02010600030101010101" pitchFamily="2" charset="-122"/>
                        </a:rPr>
                        <a:t>内容</a:t>
                      </a:r>
                      <a:endParaRPr kumimoji="0" lang="zh-CN" altLang="en-US" sz="2800" b="1" i="0" u="none" strike="noStrike" cap="none" normalizeH="0" baseline="0" smtClean="0">
                        <a:ln>
                          <a:noFill/>
                        </a:ln>
                        <a:solidFill>
                          <a:schemeClr val="tx1"/>
                        </a:solidFill>
                        <a:effectLst/>
                        <a:latin typeface="宋体" panose="02010600030101010101" pitchFamily="2" charset="-122"/>
                        <a:ea typeface="宋体" panose="02010600030101010101" pitchFamily="2" charset="-122"/>
                      </a:endParaRPr>
                    </a:p>
                  </a:txBody>
                  <a:tcPr marL="89994" marR="89994" marT="46797" marB="46797"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pPr>
                      <a:r>
                        <a:rPr kumimoji="0" lang="zh-CN" altLang="en-US" sz="2800" b="1" i="0" u="none" strike="noStrike" cap="none" normalizeH="0" baseline="0" smtClean="0">
                          <a:ln>
                            <a:noFill/>
                          </a:ln>
                          <a:solidFill>
                            <a:schemeClr val="tx1"/>
                          </a:solidFill>
                          <a:effectLst/>
                          <a:latin typeface="宋体" panose="02010600030101010101" pitchFamily="2" charset="-122"/>
                          <a:ea typeface="宋体" panose="02010600030101010101" pitchFamily="2" charset="-122"/>
                        </a:rPr>
                        <a:t>对应的同</a:t>
                      </a:r>
                      <a:endParaRPr kumimoji="0" lang="zh-CN" altLang="en-US" sz="2800" b="1" i="0" u="none" strike="noStrike" cap="none" normalizeH="0" baseline="0" smtClean="0">
                        <a:ln>
                          <a:noFill/>
                        </a:ln>
                        <a:solidFill>
                          <a:schemeClr val="tx1"/>
                        </a:solidFill>
                        <a:effectLst/>
                        <a:latin typeface="宋体" panose="02010600030101010101" pitchFamily="2" charset="-122"/>
                        <a:ea typeface="宋体" panose="02010600030101010101" pitchFamily="2" charset="-122"/>
                      </a:endParaRPr>
                    </a:p>
                    <a:p>
                      <a:pPr marL="0" marR="0" lvl="0" indent="0" algn="ctr" defTabSz="914400" rtl="0" eaLnBrk="1" fontAlgn="base" latinLnBrk="0" hangingPunct="1">
                        <a:lnSpc>
                          <a:spcPct val="100000"/>
                        </a:lnSpc>
                        <a:spcBef>
                          <a:spcPct val="0"/>
                        </a:spcBef>
                        <a:spcAft>
                          <a:spcPct val="0"/>
                        </a:spcAft>
                        <a:buClrTx/>
                        <a:buSzTx/>
                        <a:buFontTx/>
                        <a:buNone/>
                      </a:pPr>
                      <a:r>
                        <a:rPr kumimoji="0" lang="zh-CN" altLang="en-US" sz="2800" b="1" i="0" u="none" strike="noStrike" cap="none" normalizeH="0" baseline="0" smtClean="0">
                          <a:ln>
                            <a:noFill/>
                          </a:ln>
                          <a:solidFill>
                            <a:schemeClr val="tx1"/>
                          </a:solidFill>
                          <a:effectLst/>
                          <a:latin typeface="宋体" panose="02010600030101010101" pitchFamily="2" charset="-122"/>
                          <a:ea typeface="宋体" panose="02010600030101010101" pitchFamily="2" charset="-122"/>
                        </a:rPr>
                        <a:t>盟会纲领</a:t>
                      </a:r>
                      <a:endParaRPr kumimoji="0" lang="zh-CN" altLang="en-US" sz="2800" b="1" i="0" u="none" strike="noStrike" cap="none" normalizeH="0" baseline="0" smtClean="0">
                        <a:ln>
                          <a:noFill/>
                        </a:ln>
                        <a:solidFill>
                          <a:schemeClr val="tx1"/>
                        </a:solidFill>
                        <a:effectLst/>
                        <a:latin typeface="宋体" panose="02010600030101010101" pitchFamily="2" charset="-122"/>
                        <a:ea typeface="宋体" panose="02010600030101010101" pitchFamily="2" charset="-122"/>
                      </a:endParaRPr>
                    </a:p>
                  </a:txBody>
                  <a:tcPr marL="89994" marR="89994" marT="46797" marB="46797"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pPr>
                      <a:endParaRPr kumimoji="0" lang="zh-CN" altLang="en-US" sz="2800" b="1" i="0" u="none" strike="noStrike" cap="none" normalizeH="0" baseline="0" smtClean="0">
                        <a:ln>
                          <a:noFill/>
                        </a:ln>
                        <a:solidFill>
                          <a:schemeClr val="tx1"/>
                        </a:solidFill>
                        <a:effectLst/>
                        <a:latin typeface="宋体" panose="02010600030101010101" pitchFamily="2" charset="-122"/>
                        <a:ea typeface="宋体" panose="02010600030101010101" pitchFamily="2" charset="-122"/>
                      </a:endParaRPr>
                    </a:p>
                    <a:p>
                      <a:pPr marL="0" marR="0" lvl="0" indent="0" algn="ctr" defTabSz="914400" rtl="0" eaLnBrk="1" fontAlgn="base" latinLnBrk="0" hangingPunct="1">
                        <a:lnSpc>
                          <a:spcPct val="100000"/>
                        </a:lnSpc>
                        <a:spcBef>
                          <a:spcPct val="0"/>
                        </a:spcBef>
                        <a:spcAft>
                          <a:spcPct val="0"/>
                        </a:spcAft>
                        <a:buClrTx/>
                        <a:buSzTx/>
                        <a:buFontTx/>
                        <a:buNone/>
                      </a:pPr>
                      <a:r>
                        <a:rPr kumimoji="0" lang="zh-CN" altLang="en-US" sz="2800" b="1" i="0" u="none" strike="noStrike" cap="none" normalizeH="0" baseline="0" smtClean="0">
                          <a:ln>
                            <a:noFill/>
                          </a:ln>
                          <a:solidFill>
                            <a:schemeClr val="tx1"/>
                          </a:solidFill>
                          <a:effectLst/>
                          <a:latin typeface="宋体" panose="02010600030101010101" pitchFamily="2" charset="-122"/>
                          <a:ea typeface="宋体" panose="02010600030101010101" pitchFamily="2" charset="-122"/>
                        </a:rPr>
                        <a:t>思想内涵</a:t>
                      </a:r>
                      <a:endParaRPr kumimoji="0" lang="zh-CN" altLang="en-US" sz="2800" b="1" i="0" u="none" strike="noStrike" cap="none" normalizeH="0" baseline="0" smtClean="0">
                        <a:ln>
                          <a:noFill/>
                        </a:ln>
                        <a:solidFill>
                          <a:schemeClr val="tx1"/>
                        </a:solidFill>
                        <a:effectLst/>
                        <a:latin typeface="宋体" panose="02010600030101010101" pitchFamily="2" charset="-122"/>
                        <a:ea typeface="宋体" panose="02010600030101010101" pitchFamily="2" charset="-122"/>
                      </a:endParaRPr>
                    </a:p>
                  </a:txBody>
                  <a:tcPr marL="89994" marR="89994" marT="46797" marB="46797"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pPr>
                      <a:r>
                        <a:rPr kumimoji="0" lang="zh-CN" altLang="en-US" sz="2800" b="1" i="0" u="none" strike="noStrike" cap="none" normalizeH="0" baseline="0" smtClean="0">
                          <a:ln>
                            <a:noFill/>
                          </a:ln>
                          <a:solidFill>
                            <a:schemeClr val="tx1"/>
                          </a:solidFill>
                          <a:effectLst/>
                          <a:latin typeface="宋体" panose="02010600030101010101" pitchFamily="2" charset="-122"/>
                          <a:ea typeface="宋体" panose="02010600030101010101" pitchFamily="2" charset="-122"/>
                        </a:rPr>
                        <a:t>地位</a:t>
                      </a:r>
                      <a:endParaRPr kumimoji="0" lang="zh-CN" altLang="en-US" sz="2800" b="1" i="0" u="none" strike="noStrike" cap="none" normalizeH="0" baseline="0" smtClean="0">
                        <a:ln>
                          <a:noFill/>
                        </a:ln>
                        <a:solidFill>
                          <a:schemeClr val="tx1"/>
                        </a:solidFill>
                        <a:effectLst/>
                        <a:latin typeface="宋体" panose="02010600030101010101" pitchFamily="2" charset="-122"/>
                        <a:ea typeface="宋体" panose="02010600030101010101" pitchFamily="2" charset="-122"/>
                      </a:endParaRPr>
                    </a:p>
                  </a:txBody>
                  <a:tcPr marL="89994" marR="89994" marT="46797" marB="46797" anchor="ctr" anchorCtr="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555115">
                <a:tc>
                  <a:txBody>
                    <a:bodyPr/>
                    <a:lstStyle/>
                    <a:p>
                      <a:pPr marL="0" marR="0" lvl="0" indent="0" algn="ctr" defTabSz="914400" rtl="0" eaLnBrk="1" fontAlgn="base" latinLnBrk="0" hangingPunct="1">
                        <a:lnSpc>
                          <a:spcPct val="100000"/>
                        </a:lnSpc>
                        <a:spcBef>
                          <a:spcPct val="0"/>
                        </a:spcBef>
                        <a:spcAft>
                          <a:spcPct val="0"/>
                        </a:spcAft>
                        <a:buClrTx/>
                        <a:buSzTx/>
                        <a:buFontTx/>
                        <a:buNone/>
                      </a:pPr>
                      <a:r>
                        <a:rPr kumimoji="0" lang="zh-CN" altLang="en-US" sz="3200" b="1"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宋体" panose="02010600030101010101" pitchFamily="2" charset="-122"/>
                        </a:rPr>
                        <a:t>民族主义</a:t>
                      </a:r>
                      <a:endParaRPr kumimoji="0" lang="zh-CN" altLang="en-US" sz="3200" b="1"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宋体" panose="02010600030101010101" pitchFamily="2" charset="-122"/>
                      </a:endParaRPr>
                    </a:p>
                    <a:p>
                      <a:pPr marL="0" marR="0" lvl="0" indent="0" algn="ctr" defTabSz="914400" rtl="0" eaLnBrk="1" fontAlgn="base" latinLnBrk="0" hangingPunct="1">
                        <a:lnSpc>
                          <a:spcPct val="140000"/>
                        </a:lnSpc>
                        <a:spcBef>
                          <a:spcPct val="0"/>
                        </a:spcBef>
                        <a:spcAft>
                          <a:spcPct val="0"/>
                        </a:spcAft>
                        <a:buClrTx/>
                        <a:buSzTx/>
                        <a:buFontTx/>
                        <a:buNone/>
                      </a:pPr>
                      <a:r>
                        <a:rPr kumimoji="0" lang="en-US" altLang="zh-CN" sz="2800" b="1"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宋体" panose="02010600030101010101" pitchFamily="2" charset="-122"/>
                        </a:rPr>
                        <a:t>(</a:t>
                      </a:r>
                      <a:r>
                        <a:rPr kumimoji="0" lang="zh-CN" altLang="en-US" sz="2800" b="1" i="0" u="none" strike="noStrike" cap="none" normalizeH="0" baseline="0" smtClean="0">
                          <a:ln>
                            <a:noFill/>
                          </a:ln>
                          <a:solidFill>
                            <a:srgbClr val="FF0000"/>
                          </a:solidFill>
                          <a:effectLst/>
                          <a:latin typeface="宋体" panose="02010600030101010101" pitchFamily="2" charset="-122"/>
                          <a:ea typeface="宋体" panose="02010600030101010101" pitchFamily="2" charset="-122"/>
                          <a:cs typeface="宋体" panose="02010600030101010101" pitchFamily="2" charset="-122"/>
                        </a:rPr>
                        <a:t>民族革命</a:t>
                      </a:r>
                      <a:r>
                        <a:rPr kumimoji="0" lang="en-US" altLang="zh-CN" sz="2800" b="1"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宋体" panose="02010600030101010101" pitchFamily="2" charset="-122"/>
                        </a:rPr>
                        <a:t>)</a:t>
                      </a:r>
                      <a:endParaRPr kumimoji="0" lang="en-US" altLang="zh-CN" sz="2800" b="1"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宋体" panose="02010600030101010101" pitchFamily="2" charset="-122"/>
                      </a:endParaRPr>
                    </a:p>
                  </a:txBody>
                  <a:tcPr marL="89994" marR="89994" marT="46797" marB="46797"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pPr>
                      <a:endParaRPr kumimoji="0" lang="zh-CN" altLang="en-US" sz="2800" b="0" i="0" u="none" strike="noStrike" cap="none" normalizeH="0" baseline="0" smtClean="0">
                        <a:ln>
                          <a:noFill/>
                        </a:ln>
                        <a:solidFill>
                          <a:schemeClr val="tx1"/>
                        </a:solidFill>
                        <a:effectLst/>
                        <a:latin typeface="隶书" panose="02010509060101010101" pitchFamily="49" charset="-122"/>
                        <a:ea typeface="隶书" panose="02010509060101010101" pitchFamily="49" charset="-122"/>
                      </a:endParaRPr>
                    </a:p>
                  </a:txBody>
                  <a:tcPr marL="89994" marR="89994" marT="46797" marB="46797"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pPr>
                      <a:endParaRPr kumimoji="0" lang="zh-CN" altLang="en-US" sz="2800" b="0" i="0" u="none" strike="noStrike" cap="none" normalizeH="0" baseline="0" smtClean="0">
                        <a:ln>
                          <a:noFill/>
                        </a:ln>
                        <a:solidFill>
                          <a:schemeClr val="tx1"/>
                        </a:solidFill>
                        <a:effectLst/>
                        <a:latin typeface="隶书" panose="02010509060101010101" pitchFamily="49" charset="-122"/>
                        <a:ea typeface="隶书" panose="02010509060101010101" pitchFamily="49" charset="-122"/>
                      </a:endParaRPr>
                    </a:p>
                  </a:txBody>
                  <a:tcPr marL="89994" marR="89994" marT="46797" marB="46797"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pPr>
                      <a:endParaRPr kumimoji="0" lang="zh-CN" altLang="en-US" sz="2800" b="0" i="0" u="none" strike="noStrike" cap="none" normalizeH="0" baseline="0" smtClean="0">
                        <a:ln>
                          <a:noFill/>
                        </a:ln>
                        <a:solidFill>
                          <a:schemeClr val="tx1"/>
                        </a:solidFill>
                        <a:effectLst/>
                        <a:latin typeface="隶书" panose="02010509060101010101" pitchFamily="49" charset="-122"/>
                        <a:ea typeface="隶书" panose="02010509060101010101" pitchFamily="49" charset="-122"/>
                      </a:endParaRPr>
                    </a:p>
                  </a:txBody>
                  <a:tcPr marL="89994" marR="89994" marT="46797" marB="46797" anchor="ctr" anchorCtr="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981835">
                <a:tc>
                  <a:txBody>
                    <a:bodyPr/>
                    <a:lstStyle/>
                    <a:p>
                      <a:pPr marL="0" marR="0" lvl="0" indent="0" algn="ctr" defTabSz="914400" rtl="0" eaLnBrk="1" fontAlgn="base" latinLnBrk="0" hangingPunct="1">
                        <a:lnSpc>
                          <a:spcPct val="100000"/>
                        </a:lnSpc>
                        <a:spcBef>
                          <a:spcPct val="0"/>
                        </a:spcBef>
                        <a:spcAft>
                          <a:spcPct val="0"/>
                        </a:spcAft>
                        <a:buClrTx/>
                        <a:buSzTx/>
                        <a:buFontTx/>
                        <a:buNone/>
                      </a:pPr>
                      <a:r>
                        <a:rPr kumimoji="0" lang="zh-CN" altLang="en-US" sz="3200" b="1"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宋体" panose="02010600030101010101" pitchFamily="2" charset="-122"/>
                        </a:rPr>
                        <a:t>民权主义</a:t>
                      </a:r>
                      <a:r>
                        <a:rPr kumimoji="0" lang="en-US" altLang="zh-CN" sz="2800" b="1"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宋体" panose="02010600030101010101" pitchFamily="2" charset="-122"/>
                        </a:rPr>
                        <a:t>(</a:t>
                      </a:r>
                      <a:r>
                        <a:rPr kumimoji="0" lang="zh-CN" altLang="en-US" sz="2800" b="1" i="0" u="none" strike="noStrike" cap="none" normalizeH="0" baseline="0" smtClean="0">
                          <a:ln>
                            <a:noFill/>
                          </a:ln>
                          <a:solidFill>
                            <a:srgbClr val="FF0000"/>
                          </a:solidFill>
                          <a:effectLst/>
                          <a:latin typeface="宋体" panose="02010600030101010101" pitchFamily="2" charset="-122"/>
                          <a:ea typeface="宋体" panose="02010600030101010101" pitchFamily="2" charset="-122"/>
                          <a:cs typeface="宋体" panose="02010600030101010101" pitchFamily="2" charset="-122"/>
                        </a:rPr>
                        <a:t>政治革命</a:t>
                      </a:r>
                      <a:r>
                        <a:rPr kumimoji="0" lang="en-US" altLang="zh-CN" sz="2800" b="1"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宋体" panose="02010600030101010101" pitchFamily="2" charset="-122"/>
                        </a:rPr>
                        <a:t>)</a:t>
                      </a:r>
                      <a:endParaRPr kumimoji="0" lang="en-US" altLang="zh-CN" sz="2800" b="1"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宋体" panose="02010600030101010101" pitchFamily="2" charset="-122"/>
                      </a:endParaRPr>
                    </a:p>
                  </a:txBody>
                  <a:tcPr marL="89994" marR="89994" marT="46797" marB="46797"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pPr>
                      <a:endParaRPr kumimoji="0" lang="zh-CN" altLang="en-US" sz="2800" b="0" i="0" u="none" strike="noStrike" cap="none" normalizeH="0" baseline="0" smtClean="0">
                        <a:ln>
                          <a:noFill/>
                        </a:ln>
                        <a:solidFill>
                          <a:schemeClr val="tx1"/>
                        </a:solidFill>
                        <a:effectLst/>
                        <a:latin typeface="隶书" panose="02010509060101010101" pitchFamily="49" charset="-122"/>
                        <a:ea typeface="隶书" panose="02010509060101010101" pitchFamily="49" charset="-122"/>
                      </a:endParaRPr>
                    </a:p>
                  </a:txBody>
                  <a:tcPr marL="89994" marR="89994" marT="46797" marB="46797"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pPr>
                      <a:endParaRPr kumimoji="0" lang="zh-CN" altLang="en-US" sz="2800" b="0" i="0" u="none" strike="noStrike" cap="none" normalizeH="0" baseline="0" smtClean="0">
                        <a:ln>
                          <a:noFill/>
                        </a:ln>
                        <a:solidFill>
                          <a:schemeClr val="tx1"/>
                        </a:solidFill>
                        <a:effectLst/>
                        <a:latin typeface="隶书" panose="02010509060101010101" pitchFamily="49" charset="-122"/>
                        <a:ea typeface="隶书" panose="02010509060101010101" pitchFamily="49" charset="-122"/>
                      </a:endParaRPr>
                    </a:p>
                  </a:txBody>
                  <a:tcPr marL="89994" marR="89994" marT="46797" marB="46797"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pPr>
                      <a:endParaRPr kumimoji="0" lang="zh-CN" altLang="en-US" sz="2800" b="0" i="0" u="none" strike="noStrike" cap="none" normalizeH="0" baseline="0" smtClean="0">
                        <a:ln>
                          <a:noFill/>
                        </a:ln>
                        <a:solidFill>
                          <a:schemeClr val="tx1"/>
                        </a:solidFill>
                        <a:effectLst/>
                        <a:latin typeface="隶书" panose="02010509060101010101" pitchFamily="49" charset="-122"/>
                        <a:ea typeface="隶书" panose="02010509060101010101" pitchFamily="49" charset="-122"/>
                      </a:endParaRPr>
                    </a:p>
                  </a:txBody>
                  <a:tcPr marL="89994" marR="89994" marT="46797" marB="46797" anchor="ctr" anchorCtr="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078230">
                <a:tc>
                  <a:txBody>
                    <a:bodyPr/>
                    <a:lstStyle/>
                    <a:p>
                      <a:pPr marL="0" marR="0" lvl="0" indent="0" algn="ctr" defTabSz="914400" rtl="0" eaLnBrk="1" fontAlgn="base" latinLnBrk="0" hangingPunct="1">
                        <a:lnSpc>
                          <a:spcPct val="100000"/>
                        </a:lnSpc>
                        <a:spcBef>
                          <a:spcPct val="0"/>
                        </a:spcBef>
                        <a:spcAft>
                          <a:spcPct val="0"/>
                        </a:spcAft>
                        <a:buClrTx/>
                        <a:buSzTx/>
                        <a:buFontTx/>
                        <a:buNone/>
                      </a:pPr>
                      <a:r>
                        <a:rPr kumimoji="0" lang="zh-CN" altLang="en-US" sz="3200" b="1" i="0" u="none" strike="noStrike" cap="none" normalizeH="0" baseline="0" dirty="0" smtClean="0">
                          <a:ln>
                            <a:noFill/>
                          </a:ln>
                          <a:solidFill>
                            <a:schemeClr val="tx1"/>
                          </a:solidFill>
                          <a:effectLst/>
                          <a:latin typeface="宋体" panose="02010600030101010101" pitchFamily="2" charset="-122"/>
                          <a:ea typeface="宋体" panose="02010600030101010101" pitchFamily="2" charset="-122"/>
                          <a:cs typeface="宋体" panose="02010600030101010101" pitchFamily="2" charset="-122"/>
                          <a:hlinkClick r:id="" action="ppaction://noaction"/>
                        </a:rPr>
                        <a:t>民生主义</a:t>
                      </a:r>
                      <a:endParaRPr kumimoji="0" lang="zh-CN" altLang="en-US" sz="3200" b="1" i="0" u="none" strike="noStrike" cap="none" normalizeH="0" baseline="0" dirty="0" smtClean="0">
                        <a:ln>
                          <a:noFill/>
                        </a:ln>
                        <a:solidFill>
                          <a:schemeClr val="tx1"/>
                        </a:solidFill>
                        <a:effectLst/>
                        <a:latin typeface="宋体" panose="02010600030101010101" pitchFamily="2" charset="-122"/>
                        <a:ea typeface="宋体" panose="02010600030101010101" pitchFamily="2" charset="-122"/>
                        <a:cs typeface="宋体" panose="02010600030101010101" pitchFamily="2" charset="-122"/>
                      </a:endParaRPr>
                    </a:p>
                    <a:p>
                      <a:pPr marL="0" marR="0" lvl="0" indent="0" algn="ctr" defTabSz="914400" rtl="0" eaLnBrk="1" fontAlgn="base" latinLnBrk="0" hangingPunct="1">
                        <a:lnSpc>
                          <a:spcPct val="100000"/>
                        </a:lnSpc>
                        <a:spcBef>
                          <a:spcPct val="0"/>
                        </a:spcBef>
                        <a:spcAft>
                          <a:spcPct val="0"/>
                        </a:spcAft>
                        <a:buClrTx/>
                        <a:buSzTx/>
                        <a:buFontTx/>
                        <a:buNone/>
                      </a:pPr>
                      <a:r>
                        <a:rPr kumimoji="0" lang="en-US" altLang="zh-CN" sz="2800" b="1" i="0" u="none" strike="noStrike" cap="none" normalizeH="0" baseline="0" dirty="0" smtClean="0">
                          <a:ln>
                            <a:noFill/>
                          </a:ln>
                          <a:solidFill>
                            <a:schemeClr val="tx1"/>
                          </a:solidFill>
                          <a:effectLst/>
                          <a:latin typeface="宋体" panose="02010600030101010101" pitchFamily="2" charset="-122"/>
                          <a:ea typeface="宋体" panose="02010600030101010101" pitchFamily="2" charset="-122"/>
                          <a:cs typeface="宋体" panose="02010600030101010101" pitchFamily="2" charset="-122"/>
                        </a:rPr>
                        <a:t>(</a:t>
                      </a:r>
                      <a:r>
                        <a:rPr kumimoji="0" lang="zh-CN" altLang="en-US" sz="2800" b="1" i="0" u="none" strike="noStrike" cap="none" normalizeH="0" baseline="0" dirty="0" smtClean="0">
                          <a:ln>
                            <a:noFill/>
                          </a:ln>
                          <a:solidFill>
                            <a:srgbClr val="FF0000"/>
                          </a:solidFill>
                          <a:effectLst/>
                          <a:latin typeface="宋体" panose="02010600030101010101" pitchFamily="2" charset="-122"/>
                          <a:ea typeface="宋体" panose="02010600030101010101" pitchFamily="2" charset="-122"/>
                          <a:cs typeface="宋体" panose="02010600030101010101" pitchFamily="2" charset="-122"/>
                        </a:rPr>
                        <a:t>社会革命</a:t>
                      </a:r>
                      <a:r>
                        <a:rPr kumimoji="0" lang="en-US" altLang="zh-CN" sz="2800" b="1" i="0" u="none" strike="noStrike" cap="none" normalizeH="0" baseline="0" dirty="0" smtClean="0">
                          <a:ln>
                            <a:noFill/>
                          </a:ln>
                          <a:solidFill>
                            <a:schemeClr val="tx1"/>
                          </a:solidFill>
                          <a:effectLst/>
                          <a:latin typeface="宋体" panose="02010600030101010101" pitchFamily="2" charset="-122"/>
                          <a:ea typeface="宋体" panose="02010600030101010101" pitchFamily="2" charset="-122"/>
                          <a:cs typeface="宋体" panose="02010600030101010101" pitchFamily="2" charset="-122"/>
                        </a:rPr>
                        <a:t>)</a:t>
                      </a:r>
                      <a:endParaRPr kumimoji="0" lang="en-US" altLang="zh-CN" sz="2800" b="1" i="0" u="none" strike="noStrike" cap="none" normalizeH="0" baseline="0" dirty="0" smtClean="0">
                        <a:ln>
                          <a:noFill/>
                        </a:ln>
                        <a:solidFill>
                          <a:schemeClr val="tx1"/>
                        </a:solidFill>
                        <a:effectLst/>
                        <a:latin typeface="宋体" panose="02010600030101010101" pitchFamily="2" charset="-122"/>
                        <a:ea typeface="宋体" panose="02010600030101010101" pitchFamily="2" charset="-122"/>
                        <a:cs typeface="宋体" panose="02010600030101010101" pitchFamily="2" charset="-122"/>
                      </a:endParaRPr>
                    </a:p>
                  </a:txBody>
                  <a:tcPr marL="89994" marR="89994" marT="46797" marB="46797"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pPr>
                      <a:endParaRPr kumimoji="0" lang="zh-CN" altLang="en-US" sz="2800" b="0" i="0" u="none" strike="noStrike" cap="none" normalizeH="0" baseline="0" dirty="0" smtClean="0">
                        <a:ln>
                          <a:noFill/>
                        </a:ln>
                        <a:solidFill>
                          <a:schemeClr val="tx1"/>
                        </a:solidFill>
                        <a:effectLst/>
                        <a:latin typeface="隶书" panose="02010509060101010101" pitchFamily="49" charset="-122"/>
                        <a:ea typeface="隶书" panose="02010509060101010101" pitchFamily="49" charset="-122"/>
                      </a:endParaRPr>
                    </a:p>
                  </a:txBody>
                  <a:tcPr marL="89994" marR="89994" marT="46797" marB="46797"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lvl="0" indent="0"/>
                      <a:r>
                        <a:rPr lang="zh-CN" altLang="en-US" sz="3200" dirty="0">
                          <a:latin typeface="Arial Black" panose="020B0A04020102020204" pitchFamily="34" charset="0"/>
                          <a:ea typeface="隶书" panose="02010509060101010101" pitchFamily="49" charset="-122"/>
                          <a:sym typeface="+mn-ea"/>
                        </a:rPr>
                        <a:t>核定地价 </a:t>
                      </a:r>
                      <a:r>
                        <a:rPr lang="zh-CN" altLang="en-US" sz="3200" dirty="0">
                          <a:latin typeface="Arial" panose="020B0604020202020204" pitchFamily="34" charset="0"/>
                          <a:ea typeface="隶书" panose="02010509060101010101" pitchFamily="49" charset="-122"/>
                          <a:cs typeface="+mn-ea"/>
                          <a:sym typeface="+mn-ea"/>
                        </a:rPr>
                        <a:t>涨</a:t>
                      </a:r>
                      <a:r>
                        <a:rPr lang="zh-CN" altLang="en-US" sz="3200" dirty="0">
                          <a:latin typeface="Arial" panose="020B0604020202020204" pitchFamily="34" charset="0"/>
                          <a:ea typeface="隶书" panose="02010509060101010101" pitchFamily="49" charset="-122"/>
                          <a:sym typeface="+mn-ea"/>
                        </a:rPr>
                        <a:t>归国有  </a:t>
                      </a:r>
                      <a:r>
                        <a:rPr lang="zh-CN" altLang="en-US" sz="3200" dirty="0">
                          <a:latin typeface="Arial Black" panose="020B0A04020102020204" pitchFamily="34" charset="0"/>
                          <a:ea typeface="隶书" panose="02010509060101010101" pitchFamily="49" charset="-122"/>
                          <a:sym typeface="+mn-ea"/>
                        </a:rPr>
                        <a:t>国民共享</a:t>
                      </a:r>
                      <a:r>
                        <a:rPr lang="zh-CN" altLang="en-US" sz="3200" dirty="0">
                          <a:solidFill>
                            <a:srgbClr val="FF0000"/>
                          </a:solidFill>
                          <a:latin typeface="Arial Black" panose="020B0A04020102020204" pitchFamily="34" charset="0"/>
                          <a:ea typeface="隶书" panose="02010509060101010101" pitchFamily="49" charset="-122"/>
                          <a:sym typeface="+mn-ea"/>
                        </a:rPr>
                        <a:t>（反封建地主土地所制）</a:t>
                      </a:r>
                      <a:endParaRPr kumimoji="0" lang="zh-CN" altLang="en-US" sz="3200" b="0" i="0" u="none" strike="noStrike" cap="none" normalizeH="0" baseline="0" dirty="0" smtClean="0">
                        <a:ln>
                          <a:noFill/>
                        </a:ln>
                        <a:solidFill>
                          <a:srgbClr val="FF0000"/>
                        </a:solidFill>
                        <a:effectLst/>
                        <a:latin typeface="Arial Black" panose="020B0A04020102020204" pitchFamily="34" charset="0"/>
                        <a:ea typeface="隶书" panose="02010509060101010101" pitchFamily="49" charset="-122"/>
                        <a:sym typeface="+mn-ea"/>
                      </a:endParaRPr>
                    </a:p>
                  </a:txBody>
                  <a:tcPr marL="89994" marR="89994" marT="46797" marB="46797"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pPr>
                      <a:endParaRPr kumimoji="0" lang="zh-CN" altLang="en-US" sz="2800" b="0" i="0" u="none" strike="noStrike" cap="none" normalizeH="0" baseline="0" smtClean="0">
                        <a:ln>
                          <a:noFill/>
                        </a:ln>
                        <a:solidFill>
                          <a:schemeClr val="tx1"/>
                        </a:solidFill>
                        <a:effectLst/>
                        <a:latin typeface="隶书" panose="02010509060101010101" pitchFamily="49" charset="-122"/>
                        <a:ea typeface="隶书" panose="02010509060101010101" pitchFamily="49" charset="-122"/>
                      </a:endParaRPr>
                    </a:p>
                  </a:txBody>
                  <a:tcPr marL="89994" marR="89994" marT="46797" marB="46797" anchor="ctr" anchorCtr="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graphicFrame>
        <p:nvGraphicFramePr>
          <p:cNvPr id="43039" name="Group 31"/>
          <p:cNvGraphicFramePr>
            <a:graphicFrameLocks noGrp="1"/>
          </p:cNvGraphicFramePr>
          <p:nvPr/>
        </p:nvGraphicFramePr>
        <p:xfrm>
          <a:off x="2715895" y="2111375"/>
          <a:ext cx="2146300" cy="4478020"/>
        </p:xfrm>
        <a:graphic>
          <a:graphicData uri="http://schemas.openxmlformats.org/drawingml/2006/table">
            <a:tbl>
              <a:tblPr/>
              <a:tblGrid>
                <a:gridCol w="2146300"/>
              </a:tblGrid>
              <a:tr h="1913255">
                <a:tc>
                  <a:txBody>
                    <a:bodyPr/>
                    <a:lstStyle/>
                    <a:p>
                      <a:pPr marL="0" marR="0" lvl="0" indent="0" algn="ctr" defTabSz="914400" rtl="0" eaLnBrk="1" fontAlgn="base" latinLnBrk="0" hangingPunct="1">
                        <a:lnSpc>
                          <a:spcPct val="100000"/>
                        </a:lnSpc>
                        <a:spcBef>
                          <a:spcPct val="0"/>
                        </a:spcBef>
                        <a:spcAft>
                          <a:spcPct val="0"/>
                        </a:spcAft>
                        <a:buClrTx/>
                        <a:buSzTx/>
                        <a:buFontTx/>
                        <a:buNone/>
                      </a:pPr>
                      <a:r>
                        <a:rPr kumimoji="0" lang="zh-CN" altLang="en-US" sz="3600" b="0" i="0" u="none" strike="noStrike" cap="none" normalizeH="0" baseline="0" dirty="0" smtClean="0">
                          <a:ln>
                            <a:noFill/>
                          </a:ln>
                          <a:solidFill>
                            <a:schemeClr val="tx1"/>
                          </a:solidFill>
                          <a:effectLst/>
                          <a:latin typeface="隶书" panose="02010509060101010101" pitchFamily="49" charset="-122"/>
                          <a:ea typeface="隶书" panose="02010509060101010101" pitchFamily="49" charset="-122"/>
                        </a:rPr>
                        <a:t>驱除鞑虏</a:t>
                      </a:r>
                      <a:endParaRPr kumimoji="0" lang="zh-CN" altLang="en-US" sz="3600" b="0" i="0" u="none" strike="noStrike" cap="none" normalizeH="0" baseline="0" dirty="0" smtClean="0">
                        <a:ln>
                          <a:noFill/>
                        </a:ln>
                        <a:solidFill>
                          <a:schemeClr val="tx1"/>
                        </a:solidFill>
                        <a:effectLst/>
                        <a:latin typeface="隶书" panose="02010509060101010101" pitchFamily="49" charset="-122"/>
                        <a:ea typeface="隶书" panose="02010509060101010101" pitchFamily="49" charset="-122"/>
                      </a:endParaRPr>
                    </a:p>
                    <a:p>
                      <a:pPr marL="0" marR="0" lvl="0" indent="0" algn="ctr" defTabSz="914400" rtl="0" eaLnBrk="1" fontAlgn="base" latinLnBrk="0" hangingPunct="1">
                        <a:lnSpc>
                          <a:spcPct val="100000"/>
                        </a:lnSpc>
                        <a:spcBef>
                          <a:spcPct val="0"/>
                        </a:spcBef>
                        <a:spcAft>
                          <a:spcPct val="0"/>
                        </a:spcAft>
                        <a:buClrTx/>
                        <a:buSzTx/>
                        <a:buFontTx/>
                        <a:buNone/>
                      </a:pPr>
                      <a:r>
                        <a:rPr kumimoji="0" lang="zh-CN" altLang="en-US" sz="3600" b="0" i="0" u="none" strike="noStrike" cap="none" normalizeH="0" baseline="0" dirty="0" smtClean="0">
                          <a:ln>
                            <a:noFill/>
                          </a:ln>
                          <a:solidFill>
                            <a:schemeClr val="tx1"/>
                          </a:solidFill>
                          <a:effectLst/>
                          <a:latin typeface="隶书" panose="02010509060101010101" pitchFamily="49" charset="-122"/>
                          <a:ea typeface="隶书" panose="02010509060101010101" pitchFamily="49" charset="-122"/>
                        </a:rPr>
                        <a:t>恢复中华</a:t>
                      </a:r>
                      <a:endParaRPr kumimoji="0" lang="zh-CN" altLang="en-US" sz="3600" b="0" i="0" u="none" strike="noStrike" cap="none" normalizeH="0" baseline="0" dirty="0" smtClean="0">
                        <a:ln>
                          <a:noFill/>
                        </a:ln>
                        <a:solidFill>
                          <a:schemeClr val="tx1"/>
                        </a:solidFill>
                        <a:effectLst/>
                        <a:latin typeface="隶书" panose="02010509060101010101" pitchFamily="49" charset="-122"/>
                        <a:ea typeface="隶书" panose="02010509060101010101" pitchFamily="49" charset="-122"/>
                      </a:endParaRPr>
                    </a:p>
                  </a:txBody>
                  <a:tcPr marL="89994" marR="89994" marT="46797" marB="46797" anchor="ctr" anchorCtr="1" horzOverflow="overflow">
                    <a:lnL cap="flat">
                      <a:noFill/>
                    </a:lnL>
                    <a:lnR cap="flat">
                      <a:noFill/>
                    </a:lnR>
                    <a:lnT cap="flat">
                      <a:noFill/>
                    </a:lnT>
                    <a:lnB>
                      <a:noFill/>
                    </a:lnB>
                    <a:lnTlToBr>
                      <a:noFill/>
                    </a:lnTlToBr>
                    <a:lnBlToTr>
                      <a:noFill/>
                    </a:lnBlToTr>
                    <a:noFill/>
                  </a:tcPr>
                </a:tc>
              </a:tr>
              <a:tr h="1568450">
                <a:tc>
                  <a:txBody>
                    <a:bodyPr/>
                    <a:lstStyle/>
                    <a:p>
                      <a:pPr marL="0" marR="0" lvl="0" indent="0" algn="ctr" defTabSz="914400" rtl="0" eaLnBrk="1" fontAlgn="base" latinLnBrk="0" hangingPunct="1">
                        <a:lnSpc>
                          <a:spcPct val="100000"/>
                        </a:lnSpc>
                        <a:spcBef>
                          <a:spcPct val="0"/>
                        </a:spcBef>
                        <a:spcAft>
                          <a:spcPct val="0"/>
                        </a:spcAft>
                        <a:buClrTx/>
                        <a:buSzTx/>
                        <a:buFontTx/>
                        <a:buNone/>
                      </a:pPr>
                      <a:r>
                        <a:rPr kumimoji="0" lang="zh-CN" altLang="en-US" sz="3600" b="0" i="0" u="none" strike="noStrike" cap="none" normalizeH="0" baseline="0" smtClean="0">
                          <a:ln>
                            <a:noFill/>
                          </a:ln>
                          <a:solidFill>
                            <a:schemeClr val="tx1"/>
                          </a:solidFill>
                          <a:effectLst/>
                          <a:latin typeface="隶书" panose="02010509060101010101" pitchFamily="49" charset="-122"/>
                          <a:ea typeface="隶书" panose="02010509060101010101" pitchFamily="49" charset="-122"/>
                        </a:rPr>
                        <a:t>创立民国</a:t>
                      </a:r>
                      <a:endParaRPr kumimoji="0" lang="zh-CN" altLang="en-US" sz="3600" b="0" i="0" u="none" strike="noStrike" cap="none" normalizeH="0" baseline="0" smtClean="0">
                        <a:ln>
                          <a:noFill/>
                        </a:ln>
                        <a:solidFill>
                          <a:schemeClr val="tx1"/>
                        </a:solidFill>
                        <a:effectLst/>
                        <a:latin typeface="隶书" panose="02010509060101010101" pitchFamily="49" charset="-122"/>
                        <a:ea typeface="隶书" panose="02010509060101010101" pitchFamily="49" charset="-122"/>
                      </a:endParaRPr>
                    </a:p>
                  </a:txBody>
                  <a:tcPr marL="89994" marR="89994" marT="46797" marB="46797" anchor="ctr" anchorCtr="1" horzOverflow="overflow">
                    <a:lnL cap="flat">
                      <a:noFill/>
                    </a:lnL>
                    <a:lnR cap="flat">
                      <a:noFill/>
                    </a:lnR>
                    <a:lnT>
                      <a:noFill/>
                    </a:lnT>
                    <a:lnB>
                      <a:noFill/>
                    </a:lnB>
                    <a:lnTlToBr>
                      <a:noFill/>
                    </a:lnTlToBr>
                    <a:lnBlToTr>
                      <a:noFill/>
                    </a:lnBlToTr>
                    <a:noFill/>
                  </a:tcPr>
                </a:tc>
              </a:tr>
              <a:tr h="996315">
                <a:tc>
                  <a:txBody>
                    <a:bodyPr/>
                    <a:lstStyle/>
                    <a:p>
                      <a:pPr marL="0" marR="0" lvl="0" indent="0" algn="ctr" defTabSz="914400" rtl="0" eaLnBrk="1" fontAlgn="base" latinLnBrk="0" hangingPunct="1">
                        <a:lnSpc>
                          <a:spcPct val="100000"/>
                        </a:lnSpc>
                        <a:spcBef>
                          <a:spcPct val="0"/>
                        </a:spcBef>
                        <a:spcAft>
                          <a:spcPct val="0"/>
                        </a:spcAft>
                        <a:buClrTx/>
                        <a:buSzTx/>
                        <a:buFontTx/>
                        <a:buNone/>
                      </a:pPr>
                      <a:r>
                        <a:rPr kumimoji="0" lang="zh-CN" altLang="en-US" sz="3600" b="0" i="0" u="none" strike="noStrike" cap="none" normalizeH="0" baseline="0" smtClean="0">
                          <a:ln>
                            <a:noFill/>
                          </a:ln>
                          <a:solidFill>
                            <a:schemeClr val="tx1"/>
                          </a:solidFill>
                          <a:effectLst/>
                          <a:latin typeface="隶书" panose="02010509060101010101" pitchFamily="49" charset="-122"/>
                          <a:ea typeface="隶书" panose="02010509060101010101" pitchFamily="49" charset="-122"/>
                        </a:rPr>
                        <a:t>平均地权</a:t>
                      </a:r>
                      <a:endParaRPr kumimoji="0" lang="zh-CN" altLang="en-US" sz="3600" b="0" i="0" u="none" strike="noStrike" cap="none" normalizeH="0" baseline="0" smtClean="0">
                        <a:ln>
                          <a:noFill/>
                        </a:ln>
                        <a:solidFill>
                          <a:schemeClr val="tx1"/>
                        </a:solidFill>
                        <a:effectLst/>
                        <a:latin typeface="隶书" panose="02010509060101010101" pitchFamily="49" charset="-122"/>
                        <a:ea typeface="隶书" panose="02010509060101010101" pitchFamily="49" charset="-122"/>
                      </a:endParaRPr>
                    </a:p>
                  </a:txBody>
                  <a:tcPr marL="89994" marR="89994" marT="46797" marB="46797" anchor="ctr" anchorCtr="1" horzOverflow="overflow">
                    <a:lnL cap="flat">
                      <a:noFill/>
                    </a:lnL>
                    <a:lnR cap="flat">
                      <a:noFill/>
                    </a:lnR>
                    <a:lnT>
                      <a:noFill/>
                    </a:lnT>
                    <a:lnB cap="flat">
                      <a:noFill/>
                    </a:lnB>
                    <a:lnTlToBr>
                      <a:noFill/>
                    </a:lnTlToBr>
                    <a:lnBlToTr>
                      <a:noFill/>
                    </a:lnBlToTr>
                    <a:noFill/>
                  </a:tcPr>
                </a:tc>
              </a:tr>
            </a:tbl>
          </a:graphicData>
        </a:graphic>
      </p:graphicFrame>
      <p:sp>
        <p:nvSpPr>
          <p:cNvPr id="43051" name="Rectangle 43"/>
          <p:cNvSpPr/>
          <p:nvPr/>
        </p:nvSpPr>
        <p:spPr>
          <a:xfrm>
            <a:off x="10611803" y="5674360"/>
            <a:ext cx="1314450" cy="1033463"/>
          </a:xfrm>
          <a:prstGeom prst="rect">
            <a:avLst/>
          </a:prstGeom>
          <a:noFill/>
          <a:ln w="9525">
            <a:noFill/>
          </a:ln>
        </p:spPr>
        <p:txBody>
          <a:bodyPr lIns="89994" tIns="46797" rIns="89994" bIns="46797" anchor="ctr" anchorCtr="1"/>
          <a:lstStyle/>
          <a:p>
            <a:pPr lvl="0" indent="0"/>
            <a:r>
              <a:rPr lang="zh-CN" altLang="en-US" sz="3600" dirty="0">
                <a:latin typeface="隶书" panose="02010509060101010101" pitchFamily="49" charset="-122"/>
                <a:ea typeface="隶书" panose="02010509060101010101" pitchFamily="49" charset="-122"/>
              </a:rPr>
              <a:t>补充</a:t>
            </a:r>
            <a:endParaRPr lang="zh-CN" altLang="en-US" sz="3600" dirty="0">
              <a:latin typeface="隶书" panose="02010509060101010101" pitchFamily="49" charset="-122"/>
              <a:ea typeface="隶书" panose="02010509060101010101" pitchFamily="49" charset="-122"/>
            </a:endParaRPr>
          </a:p>
        </p:txBody>
      </p:sp>
      <p:sp>
        <p:nvSpPr>
          <p:cNvPr id="43052" name="Rectangle 44"/>
          <p:cNvSpPr/>
          <p:nvPr/>
        </p:nvSpPr>
        <p:spPr>
          <a:xfrm>
            <a:off x="10501630" y="3912870"/>
            <a:ext cx="1314450" cy="1535430"/>
          </a:xfrm>
          <a:prstGeom prst="rect">
            <a:avLst/>
          </a:prstGeom>
          <a:noFill/>
          <a:ln w="9525">
            <a:noFill/>
          </a:ln>
        </p:spPr>
        <p:txBody>
          <a:bodyPr lIns="89994" tIns="46797" rIns="89994" bIns="46797" anchor="ctr" anchorCtr="1"/>
          <a:lstStyle/>
          <a:p>
            <a:pPr lvl="0" indent="0"/>
            <a:r>
              <a:rPr lang="zh-CN" altLang="en-US" sz="3600" dirty="0">
                <a:latin typeface="隶书" panose="02010509060101010101" pitchFamily="49" charset="-122"/>
                <a:ea typeface="隶书" panose="02010509060101010101" pitchFamily="49" charset="-122"/>
              </a:rPr>
              <a:t>核心</a:t>
            </a:r>
            <a:endParaRPr lang="zh-CN" altLang="en-US" sz="3600" dirty="0">
              <a:latin typeface="隶书" panose="02010509060101010101" pitchFamily="49" charset="-122"/>
              <a:ea typeface="隶书" panose="02010509060101010101" pitchFamily="49" charset="-122"/>
            </a:endParaRPr>
          </a:p>
        </p:txBody>
      </p:sp>
      <p:sp>
        <p:nvSpPr>
          <p:cNvPr id="43053" name="Rectangle 45"/>
          <p:cNvSpPr/>
          <p:nvPr/>
        </p:nvSpPr>
        <p:spPr>
          <a:xfrm>
            <a:off x="10501313" y="2100263"/>
            <a:ext cx="1314450" cy="1471612"/>
          </a:xfrm>
          <a:prstGeom prst="rect">
            <a:avLst/>
          </a:prstGeom>
          <a:noFill/>
          <a:ln w="9525">
            <a:noFill/>
          </a:ln>
        </p:spPr>
        <p:txBody>
          <a:bodyPr lIns="89994" tIns="46797" rIns="89994" bIns="46797" anchor="ctr" anchorCtr="1"/>
          <a:lstStyle/>
          <a:p>
            <a:pPr lvl="0" indent="0"/>
            <a:r>
              <a:rPr lang="zh-CN" altLang="en-US" sz="3600" dirty="0">
                <a:latin typeface="隶书" panose="02010509060101010101" pitchFamily="49" charset="-122"/>
                <a:ea typeface="隶书" panose="02010509060101010101" pitchFamily="49" charset="-122"/>
              </a:rPr>
              <a:t>前提</a:t>
            </a:r>
            <a:endParaRPr lang="zh-CN" altLang="en-US" sz="3600" dirty="0">
              <a:latin typeface="隶书" panose="02010509060101010101" pitchFamily="49" charset="-122"/>
              <a:ea typeface="隶书" panose="02010509060101010101" pitchFamily="49" charset="-122"/>
            </a:endParaRPr>
          </a:p>
        </p:txBody>
      </p:sp>
      <p:sp>
        <p:nvSpPr>
          <p:cNvPr id="43060" name="Rectangle 52"/>
          <p:cNvSpPr/>
          <p:nvPr/>
        </p:nvSpPr>
        <p:spPr>
          <a:xfrm>
            <a:off x="5010150" y="2110740"/>
            <a:ext cx="5491480" cy="1567180"/>
          </a:xfrm>
          <a:prstGeom prst="rect">
            <a:avLst/>
          </a:prstGeom>
          <a:noFill/>
          <a:ln w="9525">
            <a:noFill/>
          </a:ln>
        </p:spPr>
        <p:txBody>
          <a:bodyPr wrap="square" lIns="91434" tIns="45717" rIns="91434" bIns="45717" anchor="t">
            <a:spAutoFit/>
          </a:bodyPr>
          <a:lstStyle/>
          <a:p>
            <a:pPr lvl="0" indent="0"/>
            <a:r>
              <a:rPr lang="zh-CN" altLang="en-US" sz="3200" dirty="0">
                <a:latin typeface="隶书" panose="02010509060101010101" pitchFamily="49" charset="-122"/>
                <a:ea typeface="隶书" panose="02010509060101010101" pitchFamily="49" charset="-122"/>
              </a:rPr>
              <a:t>用革命暴力手推翻</a:t>
            </a:r>
            <a:r>
              <a:rPr lang="zh-CN" altLang="en-US" sz="3200" dirty="0">
                <a:latin typeface="隶书" panose="02010509060101010101" pitchFamily="49" charset="-122"/>
                <a:ea typeface="隶书" panose="02010509060101010101" pitchFamily="49" charset="-122"/>
              </a:rPr>
              <a:t>清王朝反动统治，实现民族独立自主     </a:t>
            </a:r>
            <a:r>
              <a:rPr lang="zh-CN" altLang="en-US" sz="3200" dirty="0">
                <a:solidFill>
                  <a:srgbClr val="FF0000"/>
                </a:solidFill>
                <a:latin typeface="隶书" panose="02010509060101010101" pitchFamily="49" charset="-122"/>
                <a:ea typeface="隶书" panose="02010509060101010101" pitchFamily="49" charset="-122"/>
              </a:rPr>
              <a:t>实质（反满）</a:t>
            </a:r>
            <a:endParaRPr lang="zh-CN" altLang="en-US" sz="3200" dirty="0">
              <a:solidFill>
                <a:srgbClr val="FF0000"/>
              </a:solidFill>
              <a:latin typeface="隶书" panose="02010509060101010101" pitchFamily="49" charset="-122"/>
              <a:ea typeface="隶书" panose="02010509060101010101" pitchFamily="49" charset="-122"/>
            </a:endParaRPr>
          </a:p>
        </p:txBody>
      </p:sp>
      <p:sp>
        <p:nvSpPr>
          <p:cNvPr id="43061" name="Rectangle 53"/>
          <p:cNvSpPr/>
          <p:nvPr/>
        </p:nvSpPr>
        <p:spPr>
          <a:xfrm>
            <a:off x="5106670" y="3662998"/>
            <a:ext cx="5171440" cy="1751965"/>
          </a:xfrm>
          <a:prstGeom prst="rect">
            <a:avLst/>
          </a:prstGeom>
          <a:noFill/>
          <a:ln w="9525">
            <a:noFill/>
          </a:ln>
        </p:spPr>
        <p:txBody>
          <a:bodyPr wrap="square" lIns="91434" tIns="45717" rIns="91434" bIns="45717" anchor="ctr" anchorCtr="1">
            <a:spAutoFit/>
          </a:bodyPr>
          <a:lstStyle/>
          <a:p>
            <a:pPr lvl="0" indent="0"/>
            <a:r>
              <a:rPr lang="zh-CN" altLang="en-US" sz="3600" dirty="0">
                <a:latin typeface="Arial Black" panose="020B0A04020102020204" pitchFamily="34" charset="0"/>
                <a:ea typeface="隶书" panose="02010509060101010101" pitchFamily="49" charset="-122"/>
              </a:rPr>
              <a:t>推翻封建帝制，建立资产阶级民主共和国</a:t>
            </a:r>
            <a:endParaRPr lang="zh-CN" altLang="en-US" sz="3600" dirty="0">
              <a:latin typeface="Arial Black" panose="020B0A04020102020204" pitchFamily="34" charset="0"/>
              <a:ea typeface="隶书" panose="02010509060101010101" pitchFamily="49" charset="-122"/>
            </a:endParaRPr>
          </a:p>
          <a:p>
            <a:pPr lvl="0" indent="0"/>
            <a:r>
              <a:rPr lang="zh-CN" altLang="en-US" sz="3600" dirty="0">
                <a:solidFill>
                  <a:srgbClr val="FF0000"/>
                </a:solidFill>
                <a:latin typeface="Arial Black" panose="020B0A04020102020204" pitchFamily="34" charset="0"/>
                <a:ea typeface="隶书" panose="02010509060101010101" pitchFamily="49" charset="-122"/>
              </a:rPr>
              <a:t>实质（ 反对君主专制</a:t>
            </a:r>
            <a:r>
              <a:rPr lang="zh-CN" altLang="en-US" sz="3600" dirty="0">
                <a:latin typeface="Arial Black" panose="020B0A04020102020204" pitchFamily="34" charset="0"/>
                <a:ea typeface="隶书" panose="02010509060101010101" pitchFamily="49" charset="-122"/>
              </a:rPr>
              <a:t>）</a:t>
            </a:r>
            <a:endParaRPr lang="zh-CN" altLang="en-US" sz="3600" dirty="0">
              <a:latin typeface="Arial Black" panose="020B0A04020102020204" pitchFamily="34" charset="0"/>
              <a:ea typeface="隶书" panose="02010509060101010101" pitchFamily="49" charset="-122"/>
            </a:endParaRP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2772410" y="366078"/>
            <a:ext cx="8680450" cy="645160"/>
          </a:xfrm>
          <a:prstGeom prst="rect">
            <a:avLst/>
          </a:prstGeom>
          <a:noFill/>
          <a:ln w="9525">
            <a:noFill/>
          </a:ln>
        </p:spPr>
        <p:txBody>
          <a:bodyPr wrap="square" anchor="t">
            <a:spAutoFit/>
          </a:bodyPr>
          <a:lstStyle/>
          <a:p>
            <a:pPr lvl="0" indent="0"/>
            <a:r>
              <a:rPr lang="en-US" altLang="zh-CN" b="1" dirty="0">
                <a:solidFill>
                  <a:srgbClr val="000000"/>
                </a:solidFill>
                <a:latin typeface="Arial" panose="020B0604020202020204" pitchFamily="34" charset="0"/>
                <a:ea typeface="黑体" panose="02010609060101010101" pitchFamily="2" charset="-122"/>
              </a:rPr>
              <a:t> </a:t>
            </a:r>
            <a:r>
              <a:rPr lang="zh-CN" altLang="en-US" sz="3600" b="1" dirty="0">
                <a:solidFill>
                  <a:srgbClr val="000000"/>
                </a:solidFill>
                <a:latin typeface="宋体" panose="02010600030101010101" pitchFamily="2" charset="-122"/>
                <a:ea typeface="宋体" panose="02010600030101010101" pitchFamily="2" charset="-122"/>
              </a:rPr>
              <a:t>性质：中国近代</a:t>
            </a:r>
            <a:r>
              <a:rPr lang="zh-CN" altLang="en-US" sz="3600" b="1" dirty="0">
                <a:solidFill>
                  <a:srgbClr val="FF3300"/>
                </a:solidFill>
                <a:latin typeface="宋体" panose="02010600030101010101" pitchFamily="2" charset="-122"/>
                <a:ea typeface="宋体" panose="02010600030101010101" pitchFamily="2" charset="-122"/>
              </a:rPr>
              <a:t>资产阶级的民主革命</a:t>
            </a:r>
            <a:r>
              <a:rPr lang="zh-CN" altLang="en-US" sz="3600" b="1" dirty="0">
                <a:solidFill>
                  <a:srgbClr val="000000"/>
                </a:solidFill>
                <a:latin typeface="宋体" panose="02010600030101010101" pitchFamily="2" charset="-122"/>
                <a:ea typeface="宋体" panose="02010600030101010101" pitchFamily="2" charset="-122"/>
              </a:rPr>
              <a:t>纲领。</a:t>
            </a:r>
            <a:endParaRPr lang="zh-CN" altLang="en-US" sz="3600" b="1" dirty="0">
              <a:solidFill>
                <a:srgbClr val="000000"/>
              </a:solidFill>
              <a:latin typeface="宋体" panose="02010600030101010101" pitchFamily="2" charset="-122"/>
              <a:ea typeface="宋体" panose="02010600030101010101" pitchFamily="2" charset="-122"/>
            </a:endParaRPr>
          </a:p>
        </p:txBody>
      </p:sp>
      <p:sp>
        <p:nvSpPr>
          <p:cNvPr id="7" name="文本框 6"/>
          <p:cNvSpPr txBox="1"/>
          <p:nvPr/>
        </p:nvSpPr>
        <p:spPr>
          <a:xfrm>
            <a:off x="946785" y="1149350"/>
            <a:ext cx="10298430" cy="5507990"/>
          </a:xfrm>
          <a:prstGeom prst="rect">
            <a:avLst/>
          </a:prstGeom>
          <a:noFill/>
        </p:spPr>
        <p:txBody>
          <a:bodyPr wrap="square" rtlCol="0">
            <a:spAutoFit/>
          </a:bodyPr>
          <a:lstStyle/>
          <a:p>
            <a:r>
              <a:rPr lang="zh-CN" altLang="en-US" sz="3200" dirty="0">
                <a:solidFill>
                  <a:srgbClr val="FF0000"/>
                </a:solidFill>
                <a:latin typeface="+mn-ea"/>
                <a:ea typeface="+mn-ea"/>
                <a:cs typeface="宋体" panose="02010600030101010101" pitchFamily="2" charset="-122"/>
                <a:sym typeface="+mn-ea"/>
              </a:rPr>
              <a:t>进步性</a:t>
            </a:r>
            <a:endParaRPr lang="zh-CN" altLang="en-US" sz="3200" dirty="0">
              <a:solidFill>
                <a:srgbClr val="FF0000"/>
              </a:solidFill>
              <a:latin typeface="+mn-ea"/>
              <a:ea typeface="+mn-ea"/>
              <a:cs typeface="宋体" panose="02010600030101010101" pitchFamily="2" charset="-122"/>
              <a:sym typeface="+mn-ea"/>
            </a:endParaRPr>
          </a:p>
          <a:p>
            <a:r>
              <a:rPr lang="zh-CN" altLang="en-US" sz="3200" dirty="0">
                <a:solidFill>
                  <a:srgbClr val="000000"/>
                </a:solidFill>
                <a:latin typeface="+mn-ea"/>
                <a:ea typeface="+mn-ea"/>
                <a:cs typeface="宋体" panose="02010600030101010101" pitchFamily="2" charset="-122"/>
                <a:sym typeface="+mn-ea"/>
              </a:rPr>
              <a:t>①</a:t>
            </a:r>
            <a:r>
              <a:rPr lang="zh-CN" altLang="en-US" sz="3200" dirty="0">
                <a:solidFill>
                  <a:srgbClr val="000000"/>
                </a:solidFill>
                <a:latin typeface="+mn-ea"/>
                <a:ea typeface="+mn-ea"/>
                <a:sym typeface="+mn-ea"/>
              </a:rPr>
              <a:t>它集中反映了</a:t>
            </a:r>
            <a:r>
              <a:rPr lang="zh-CN" altLang="en-US" sz="3200" dirty="0">
                <a:solidFill>
                  <a:schemeClr val="tx1"/>
                </a:solidFill>
                <a:latin typeface="+mn-ea"/>
                <a:ea typeface="+mn-ea"/>
                <a:sym typeface="+mn-ea"/>
              </a:rPr>
              <a:t>资产阶级</a:t>
            </a:r>
            <a:r>
              <a:rPr lang="zh-CN" altLang="en-US" sz="3200" dirty="0">
                <a:solidFill>
                  <a:srgbClr val="000000"/>
                </a:solidFill>
                <a:latin typeface="+mn-ea"/>
                <a:ea typeface="+mn-ea"/>
                <a:sym typeface="+mn-ea"/>
              </a:rPr>
              <a:t>对民主政治的追求和在中国发展资本主义的要求；</a:t>
            </a:r>
            <a:endParaRPr lang="zh-CN" altLang="en-US" sz="3200" dirty="0">
              <a:solidFill>
                <a:srgbClr val="000000"/>
              </a:solidFill>
              <a:latin typeface="+mn-ea"/>
              <a:ea typeface="+mn-ea"/>
              <a:sym typeface="+mn-ea"/>
            </a:endParaRPr>
          </a:p>
          <a:p>
            <a:r>
              <a:rPr lang="zh-CN" altLang="en-US" sz="3200" dirty="0">
                <a:solidFill>
                  <a:srgbClr val="000000"/>
                </a:solidFill>
                <a:latin typeface="+mn-ea"/>
                <a:ea typeface="+mn-ea"/>
                <a:cs typeface="宋体" panose="02010600030101010101" pitchFamily="2" charset="-122"/>
                <a:sym typeface="+mn-ea"/>
              </a:rPr>
              <a:t>②</a:t>
            </a:r>
            <a:r>
              <a:rPr lang="zh-CN" altLang="en-US" sz="3200" dirty="0">
                <a:solidFill>
                  <a:srgbClr val="000000"/>
                </a:solidFill>
                <a:latin typeface="+mn-ea"/>
                <a:ea typeface="+mn-ea"/>
                <a:sym typeface="+mn-ea"/>
              </a:rPr>
              <a:t>反映了</a:t>
            </a:r>
            <a:r>
              <a:rPr lang="zh-CN" altLang="en-US" sz="3200" dirty="0">
                <a:solidFill>
                  <a:schemeClr val="tx1"/>
                </a:solidFill>
                <a:latin typeface="+mn-ea"/>
                <a:ea typeface="+mn-ea"/>
                <a:sym typeface="+mn-ea"/>
              </a:rPr>
              <a:t>中国人民</a:t>
            </a:r>
            <a:r>
              <a:rPr lang="zh-CN" altLang="en-US" sz="3200" dirty="0">
                <a:solidFill>
                  <a:srgbClr val="000000"/>
                </a:solidFill>
                <a:latin typeface="+mn-ea"/>
                <a:ea typeface="+mn-ea"/>
                <a:sym typeface="+mn-ea"/>
              </a:rPr>
              <a:t>争取民族独立和国家富强的愿望，代表了时代前进的方向。</a:t>
            </a:r>
            <a:endParaRPr lang="zh-CN" altLang="en-US" sz="3200" dirty="0">
              <a:solidFill>
                <a:srgbClr val="000000"/>
              </a:solidFill>
              <a:latin typeface="+mn-ea"/>
              <a:ea typeface="+mn-ea"/>
              <a:sym typeface="+mn-ea"/>
            </a:endParaRPr>
          </a:p>
          <a:p>
            <a:r>
              <a:rPr lang="zh-CN" altLang="en-US" sz="3200" dirty="0">
                <a:solidFill>
                  <a:srgbClr val="000000"/>
                </a:solidFill>
                <a:latin typeface="+mn-ea"/>
                <a:ea typeface="+mn-ea"/>
                <a:cs typeface="宋体" panose="02010600030101010101" pitchFamily="2" charset="-122"/>
                <a:sym typeface="+mn-ea"/>
              </a:rPr>
              <a:t>③</a:t>
            </a:r>
            <a:r>
              <a:rPr lang="zh-CN" altLang="en-US" sz="3200" dirty="0">
                <a:solidFill>
                  <a:srgbClr val="000000"/>
                </a:solidFill>
                <a:latin typeface="+mn-ea"/>
                <a:ea typeface="+mn-ea"/>
                <a:sym typeface="+mn-ea"/>
              </a:rPr>
              <a:t>在辛亥革命时期发挥了巨大作用，为鼓舞仁人志士革命斗争的理论旗帜。</a:t>
            </a:r>
            <a:endParaRPr lang="zh-CN" altLang="en-US" sz="3200" dirty="0">
              <a:solidFill>
                <a:srgbClr val="000000"/>
              </a:solidFill>
              <a:latin typeface="+mn-ea"/>
              <a:ea typeface="+mn-ea"/>
              <a:sym typeface="+mn-ea"/>
            </a:endParaRPr>
          </a:p>
          <a:p>
            <a:r>
              <a:rPr lang="zh-CN" altLang="en-US" sz="3200" dirty="0">
                <a:solidFill>
                  <a:srgbClr val="FF0000"/>
                </a:solidFill>
                <a:latin typeface="+mn-ea"/>
                <a:ea typeface="+mn-ea"/>
                <a:sym typeface="+mn-ea"/>
                <a:hlinkClick r:id="" action="ppaction://noaction"/>
              </a:rPr>
              <a:t>局限性</a:t>
            </a:r>
            <a:endParaRPr lang="zh-CN" altLang="en-US" sz="3200" dirty="0">
              <a:solidFill>
                <a:srgbClr val="FF0000"/>
              </a:solidFill>
              <a:latin typeface="+mn-ea"/>
              <a:ea typeface="+mn-ea"/>
              <a:sym typeface="+mn-ea"/>
            </a:endParaRPr>
          </a:p>
          <a:p>
            <a:r>
              <a:rPr lang="zh-CN" altLang="en-US" sz="3200" dirty="0">
                <a:solidFill>
                  <a:srgbClr val="000000"/>
                </a:solidFill>
                <a:latin typeface="+mn-ea"/>
                <a:ea typeface="+mn-ea"/>
                <a:cs typeface="宋体" panose="02010600030101010101" pitchFamily="2" charset="-122"/>
                <a:sym typeface="+mn-ea"/>
              </a:rPr>
              <a:t>①</a:t>
            </a:r>
            <a:r>
              <a:rPr lang="zh-CN" altLang="en-US" sz="3200" dirty="0">
                <a:latin typeface="Times New Roman" panose="02020603050405020304" pitchFamily="18" charset="0"/>
                <a:sym typeface="+mn-ea"/>
              </a:rPr>
              <a:t>未明确提出反帝要求</a:t>
            </a:r>
            <a:r>
              <a:rPr lang="zh-CN" altLang="en-US" sz="3200" dirty="0">
                <a:solidFill>
                  <a:srgbClr val="FF3399"/>
                </a:solidFill>
                <a:latin typeface="Times New Roman" panose="02020603050405020304" pitchFamily="18" charset="0"/>
                <a:sym typeface="+mn-ea"/>
              </a:rPr>
              <a:t>（</a:t>
            </a:r>
            <a:r>
              <a:rPr lang="zh-CN" altLang="en-US" sz="3200" dirty="0">
                <a:solidFill>
                  <a:srgbClr val="FF0000"/>
                </a:solidFill>
                <a:latin typeface="Times New Roman" panose="02020603050405020304" pitchFamily="18" charset="0"/>
                <a:sym typeface="+mn-ea"/>
              </a:rPr>
              <a:t>民族主义</a:t>
            </a:r>
            <a:r>
              <a:rPr lang="zh-CN" altLang="en-US" sz="3200" dirty="0">
                <a:solidFill>
                  <a:srgbClr val="FF3399"/>
                </a:solidFill>
                <a:latin typeface="Times New Roman" panose="02020603050405020304" pitchFamily="18" charset="0"/>
                <a:sym typeface="+mn-ea"/>
              </a:rPr>
              <a:t>）</a:t>
            </a:r>
            <a:endParaRPr lang="zh-CN" altLang="en-US" sz="3200" dirty="0">
              <a:solidFill>
                <a:srgbClr val="FF3399"/>
              </a:solidFill>
              <a:latin typeface="Times New Roman" panose="02020603050405020304" pitchFamily="18" charset="0"/>
              <a:ea typeface="宋体" panose="02010600030101010101" pitchFamily="2" charset="-122"/>
            </a:endParaRPr>
          </a:p>
          <a:p>
            <a:r>
              <a:rPr lang="zh-CN" altLang="en-US" sz="3200" dirty="0">
                <a:latin typeface="Times New Roman" panose="02020603050405020304" pitchFamily="18" charset="0"/>
                <a:cs typeface="宋体" panose="02010600030101010101" pitchFamily="2" charset="-122"/>
                <a:sym typeface="+mn-ea"/>
              </a:rPr>
              <a:t>②</a:t>
            </a:r>
            <a:r>
              <a:rPr lang="zh-CN" altLang="en-US" sz="3200" dirty="0">
                <a:latin typeface="Times New Roman" panose="02020603050405020304" pitchFamily="18" charset="0"/>
                <a:sym typeface="+mn-ea"/>
              </a:rPr>
              <a:t>仅限于资产阶级的民主</a:t>
            </a:r>
            <a:r>
              <a:rPr lang="zh-CN" altLang="en-US" sz="3200" dirty="0">
                <a:solidFill>
                  <a:srgbClr val="FF3399"/>
                </a:solidFill>
                <a:latin typeface="Times New Roman" panose="02020603050405020304" pitchFamily="18" charset="0"/>
                <a:sym typeface="+mn-ea"/>
              </a:rPr>
              <a:t>（</a:t>
            </a:r>
            <a:r>
              <a:rPr lang="zh-CN" altLang="en-US" sz="3200" dirty="0">
                <a:solidFill>
                  <a:srgbClr val="FF0000"/>
                </a:solidFill>
                <a:latin typeface="Times New Roman" panose="02020603050405020304" pitchFamily="18" charset="0"/>
                <a:sym typeface="+mn-ea"/>
              </a:rPr>
              <a:t>民权主义</a:t>
            </a:r>
            <a:endParaRPr lang="zh-CN" altLang="en-US" sz="3200" dirty="0">
              <a:solidFill>
                <a:srgbClr val="000000"/>
              </a:solidFill>
              <a:latin typeface="+mn-ea"/>
              <a:ea typeface="+mn-ea"/>
              <a:cs typeface="宋体" panose="02010600030101010101" pitchFamily="2" charset="-122"/>
              <a:sym typeface="+mn-ea"/>
            </a:endParaRPr>
          </a:p>
          <a:p>
            <a:r>
              <a:rPr lang="zh-CN" altLang="en-US" sz="3200" dirty="0">
                <a:latin typeface="Times New Roman" panose="02020603050405020304" pitchFamily="18" charset="0"/>
                <a:cs typeface="宋体" panose="02010600030101010101" pitchFamily="2" charset="-122"/>
                <a:sym typeface="+mn-ea"/>
              </a:rPr>
              <a:t>③</a:t>
            </a:r>
            <a:r>
              <a:rPr lang="zh-CN" altLang="en-US" sz="3200" dirty="0">
                <a:latin typeface="Times New Roman" panose="02020603050405020304" pitchFamily="18" charset="0"/>
                <a:sym typeface="+mn-ea"/>
              </a:rPr>
              <a:t>没有彻底的土地革命纲领</a:t>
            </a:r>
            <a:r>
              <a:rPr lang="zh-CN" altLang="en-US" sz="3200" dirty="0">
                <a:solidFill>
                  <a:srgbClr val="FF3399"/>
                </a:solidFill>
                <a:latin typeface="Times New Roman" panose="02020603050405020304" pitchFamily="18" charset="0"/>
                <a:sym typeface="+mn-ea"/>
              </a:rPr>
              <a:t>（</a:t>
            </a:r>
            <a:r>
              <a:rPr lang="zh-CN" altLang="en-US" sz="3200" dirty="0">
                <a:solidFill>
                  <a:srgbClr val="FF0000"/>
                </a:solidFill>
                <a:latin typeface="Times New Roman" panose="02020603050405020304" pitchFamily="18" charset="0"/>
                <a:sym typeface="+mn-ea"/>
              </a:rPr>
              <a:t>民生主义</a:t>
            </a:r>
            <a:r>
              <a:rPr lang="zh-CN" altLang="en-US" sz="3200" dirty="0">
                <a:solidFill>
                  <a:srgbClr val="FF3399"/>
                </a:solidFill>
                <a:latin typeface="Times New Roman" panose="02020603050405020304" pitchFamily="18" charset="0"/>
                <a:sym typeface="+mn-ea"/>
              </a:rPr>
              <a:t>）</a:t>
            </a:r>
            <a:endParaRPr lang="zh-CN" altLang="en-US" sz="3200" dirty="0">
              <a:solidFill>
                <a:srgbClr val="FF3399"/>
              </a:solidFill>
              <a:latin typeface="Times New Roman" panose="02020603050405020304" pitchFamily="18" charset="0"/>
              <a:ea typeface="+mn-ea"/>
              <a:sym typeface="+mn-ea"/>
            </a:endParaRPr>
          </a:p>
        </p:txBody>
      </p:sp>
      <p:grpSp>
        <p:nvGrpSpPr>
          <p:cNvPr id="10" name="组合 9"/>
          <p:cNvGrpSpPr/>
          <p:nvPr/>
        </p:nvGrpSpPr>
        <p:grpSpPr>
          <a:xfrm>
            <a:off x="6314440" y="4039235"/>
            <a:ext cx="5545455" cy="2209800"/>
            <a:chOff x="6333" y="6146"/>
            <a:chExt cx="6480" cy="3480"/>
          </a:xfrm>
        </p:grpSpPr>
        <p:sp>
          <p:nvSpPr>
            <p:cNvPr id="227" name=" 227"/>
            <p:cNvSpPr/>
            <p:nvPr/>
          </p:nvSpPr>
          <p:spPr>
            <a:xfrm>
              <a:off x="6333" y="6146"/>
              <a:ext cx="6480" cy="3480"/>
            </a:xfrm>
            <a:prstGeom prst="wedgeEllipseCallout">
              <a:avLst>
                <a:gd name="adj1" fmla="val -25046"/>
                <a:gd name="adj2" fmla="val 65698"/>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en-US" altLang="zh-CN" dirty="0">
                <a:solidFill>
                  <a:srgbClr val="FFFFFF"/>
                </a:solidFill>
              </a:endParaRPr>
            </a:p>
          </p:txBody>
        </p:sp>
        <p:sp>
          <p:nvSpPr>
            <p:cNvPr id="9" name="文本框 8"/>
            <p:cNvSpPr txBox="1"/>
            <p:nvPr/>
          </p:nvSpPr>
          <p:spPr>
            <a:xfrm>
              <a:off x="7083" y="6470"/>
              <a:ext cx="4980" cy="2179"/>
            </a:xfrm>
            <a:prstGeom prst="rect">
              <a:avLst/>
            </a:prstGeom>
            <a:noFill/>
          </p:spPr>
          <p:txBody>
            <a:bodyPr wrap="square" rtlCol="0">
              <a:spAutoFit/>
            </a:bodyPr>
            <a:lstStyle/>
            <a:p>
              <a:r>
                <a:rPr lang="en-US" altLang="zh-CN" sz="2800" b="1">
                  <a:solidFill>
                    <a:srgbClr val="FF0000"/>
                  </a:solidFill>
                </a:rPr>
                <a:t>1 </a:t>
              </a:r>
              <a:r>
                <a:rPr lang="zh-CN" altLang="en-US" sz="2800" b="1">
                  <a:solidFill>
                    <a:srgbClr val="FF0000"/>
                  </a:solidFill>
                </a:rPr>
                <a:t>农民并没有得到土地</a:t>
              </a:r>
              <a:endParaRPr lang="zh-CN" altLang="en-US" sz="2800" b="1">
                <a:solidFill>
                  <a:srgbClr val="FF0000"/>
                </a:solidFill>
              </a:endParaRPr>
            </a:p>
            <a:p>
              <a:r>
                <a:rPr lang="en-US" altLang="zh-CN" sz="2800" b="1">
                  <a:solidFill>
                    <a:srgbClr val="FF0000"/>
                  </a:solidFill>
                </a:rPr>
                <a:t>2 </a:t>
              </a:r>
              <a:r>
                <a:rPr lang="zh-CN" altLang="en-US" sz="2800" b="1">
                  <a:solidFill>
                    <a:srgbClr val="FF0000"/>
                  </a:solidFill>
                </a:rPr>
                <a:t>没有相关的配套措施，缺乏可行性</a:t>
              </a:r>
              <a:endParaRPr lang="zh-CN" altLang="en-US" sz="2800" b="1">
                <a:solidFill>
                  <a:srgbClr val="FF0000"/>
                </a:solidFill>
              </a:endParaRPr>
            </a:p>
          </p:txBody>
        </p:sp>
      </p:grpSp>
      <p:sp>
        <p:nvSpPr>
          <p:cNvPr id="2" name="文本框 1"/>
          <p:cNvSpPr txBox="1"/>
          <p:nvPr/>
        </p:nvSpPr>
        <p:spPr>
          <a:xfrm>
            <a:off x="1080135" y="263525"/>
            <a:ext cx="1986915" cy="645160"/>
          </a:xfrm>
          <a:prstGeom prst="rect">
            <a:avLst/>
          </a:prstGeom>
          <a:noFill/>
        </p:spPr>
        <p:txBody>
          <a:bodyPr wrap="square" rtlCol="0">
            <a:spAutoFit/>
          </a:bodyPr>
          <a:p>
            <a:r>
              <a:rPr lang="zh-CN" altLang="en-US" sz="3600"/>
              <a:t>评价：</a:t>
            </a:r>
            <a:endParaRPr lang="zh-CN" altLang="en-US" sz="3600"/>
          </a:p>
        </p:txBody>
      </p:sp>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5" presetClass="entr" presetSubtype="0" fill="hold" nodeType="clickEffect">
                                  <p:stCondLst>
                                    <p:cond delay="0"/>
                                  </p:stCondLst>
                                  <p:childTnLst>
                                    <p:set>
                                      <p:cBhvr>
                                        <p:cTn id="6" dur="1" fill="hold">
                                          <p:stCondLst>
                                            <p:cond delay="0"/>
                                          </p:stCondLst>
                                        </p:cTn>
                                        <p:tgtEl>
                                          <p:spTgt spid="7">
                                            <p:txEl>
                                              <p:pRg st="1" end="1"/>
                                            </p:txEl>
                                          </p:spTgt>
                                        </p:tgtEl>
                                        <p:attrNameLst>
                                          <p:attrName>style.visibility</p:attrName>
                                        </p:attrNameLst>
                                      </p:cBhvr>
                                      <p:to>
                                        <p:strVal val="visible"/>
                                      </p:to>
                                    </p:set>
                                    <p:anim calcmode="lin" valueType="num">
                                      <p:cBhvr>
                                        <p:cTn id="7" dur="500" decel="50000" fill="hold">
                                          <p:stCondLst>
                                            <p:cond delay="0"/>
                                          </p:stCondLst>
                                        </p:cTn>
                                        <p:tgtEl>
                                          <p:spTgt spid="7">
                                            <p:txEl>
                                              <p:pRg st="1" end="1"/>
                                            </p:txEl>
                                          </p:spTgt>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7">
                                            <p:txEl>
                                              <p:pRg st="1" end="1"/>
                                            </p:txEl>
                                          </p:spTgt>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7">
                                            <p:txEl>
                                              <p:pRg st="1" end="1"/>
                                            </p:txEl>
                                          </p:spTgt>
                                        </p:tgtEl>
                                        <p:attrNameLst>
                                          <p:attrName>ppt_w</p:attrName>
                                        </p:attrNameLst>
                                      </p:cBhvr>
                                      <p:tavLst>
                                        <p:tav tm="0">
                                          <p:val>
                                            <p:strVal val="#ppt_w*.05"/>
                                          </p:val>
                                        </p:tav>
                                        <p:tav tm="100000">
                                          <p:val>
                                            <p:strVal val="#ppt_w"/>
                                          </p:val>
                                        </p:tav>
                                      </p:tavLst>
                                    </p:anim>
                                    <p:anim calcmode="lin" valueType="num">
                                      <p:cBhvr>
                                        <p:cTn id="10" dur="1000" fill="hold"/>
                                        <p:tgtEl>
                                          <p:spTgt spid="7">
                                            <p:txEl>
                                              <p:pRg st="1" end="1"/>
                                            </p:txEl>
                                          </p:spTgt>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7">
                                            <p:txEl>
                                              <p:pRg st="1" end="1"/>
                                            </p:txEl>
                                          </p:spTgt>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7">
                                            <p:txEl>
                                              <p:pRg st="1" end="1"/>
                                            </p:txEl>
                                          </p:spTgt>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7">
                                            <p:txEl>
                                              <p:pRg st="1" end="1"/>
                                            </p:txEl>
                                          </p:spTgt>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7">
                                            <p:txEl>
                                              <p:pRg st="1" end="1"/>
                                            </p:txEl>
                                          </p:spTgt>
                                        </p:tgtEl>
                                      </p:cBhvr>
                                    </p:animEffect>
                                  </p:childTnLst>
                                </p:cTn>
                              </p:par>
                              <p:par>
                                <p:cTn id="15" presetID="25" presetClass="entr" presetSubtype="0" fill="hold" nodeType="withEffect">
                                  <p:stCondLst>
                                    <p:cond delay="0"/>
                                  </p:stCondLst>
                                  <p:childTnLst>
                                    <p:set>
                                      <p:cBhvr>
                                        <p:cTn id="16" dur="1" fill="hold">
                                          <p:stCondLst>
                                            <p:cond delay="0"/>
                                          </p:stCondLst>
                                        </p:cTn>
                                        <p:tgtEl>
                                          <p:spTgt spid="7">
                                            <p:txEl>
                                              <p:pRg st="2" end="2"/>
                                            </p:txEl>
                                          </p:spTgt>
                                        </p:tgtEl>
                                        <p:attrNameLst>
                                          <p:attrName>style.visibility</p:attrName>
                                        </p:attrNameLst>
                                      </p:cBhvr>
                                      <p:to>
                                        <p:strVal val="visible"/>
                                      </p:to>
                                    </p:set>
                                    <p:anim calcmode="lin" valueType="num">
                                      <p:cBhvr>
                                        <p:cTn id="17" dur="500" decel="50000" fill="hold">
                                          <p:stCondLst>
                                            <p:cond delay="0"/>
                                          </p:stCondLst>
                                        </p:cTn>
                                        <p:tgtEl>
                                          <p:spTgt spid="7">
                                            <p:txEl>
                                              <p:pRg st="2" end="2"/>
                                            </p:txEl>
                                          </p:spTgt>
                                        </p:tgtEl>
                                        <p:attrNameLst>
                                          <p:attrName>style.rotation</p:attrName>
                                        </p:attrNameLst>
                                      </p:cBhvr>
                                      <p:tavLst>
                                        <p:tav tm="0">
                                          <p:val>
                                            <p:fltVal val="-90"/>
                                          </p:val>
                                        </p:tav>
                                        <p:tav tm="100000">
                                          <p:val>
                                            <p:fltVal val="0"/>
                                          </p:val>
                                        </p:tav>
                                      </p:tavLst>
                                    </p:anim>
                                    <p:anim calcmode="lin" valueType="num">
                                      <p:cBhvr>
                                        <p:cTn id="18" dur="500" decel="50000" fill="hold">
                                          <p:stCondLst>
                                            <p:cond delay="0"/>
                                          </p:stCondLst>
                                        </p:cTn>
                                        <p:tgtEl>
                                          <p:spTgt spid="7">
                                            <p:txEl>
                                              <p:pRg st="2" end="2"/>
                                            </p:txEl>
                                          </p:spTgt>
                                        </p:tgtEl>
                                        <p:attrNameLst>
                                          <p:attrName>ppt_w</p:attrName>
                                        </p:attrNameLst>
                                      </p:cBhvr>
                                      <p:tavLst>
                                        <p:tav tm="0">
                                          <p:val>
                                            <p:strVal val="#ppt_w"/>
                                          </p:val>
                                        </p:tav>
                                        <p:tav tm="100000">
                                          <p:val>
                                            <p:strVal val="#ppt_w*.05"/>
                                          </p:val>
                                        </p:tav>
                                      </p:tavLst>
                                    </p:anim>
                                    <p:anim calcmode="lin" valueType="num">
                                      <p:cBhvr>
                                        <p:cTn id="19" dur="500" accel="50000" fill="hold">
                                          <p:stCondLst>
                                            <p:cond delay="500"/>
                                          </p:stCondLst>
                                        </p:cTn>
                                        <p:tgtEl>
                                          <p:spTgt spid="7">
                                            <p:txEl>
                                              <p:pRg st="2" end="2"/>
                                            </p:txEl>
                                          </p:spTgt>
                                        </p:tgtEl>
                                        <p:attrNameLst>
                                          <p:attrName>ppt_w</p:attrName>
                                        </p:attrNameLst>
                                      </p:cBhvr>
                                      <p:tavLst>
                                        <p:tav tm="0">
                                          <p:val>
                                            <p:strVal val="#ppt_w*.05"/>
                                          </p:val>
                                        </p:tav>
                                        <p:tav tm="100000">
                                          <p:val>
                                            <p:strVal val="#ppt_w"/>
                                          </p:val>
                                        </p:tav>
                                      </p:tavLst>
                                    </p:anim>
                                    <p:anim calcmode="lin" valueType="num">
                                      <p:cBhvr>
                                        <p:cTn id="20" dur="1000" fill="hold"/>
                                        <p:tgtEl>
                                          <p:spTgt spid="7">
                                            <p:txEl>
                                              <p:pRg st="2" end="2"/>
                                            </p:txEl>
                                          </p:spTgt>
                                        </p:tgtEl>
                                        <p:attrNameLst>
                                          <p:attrName>ppt_h</p:attrName>
                                        </p:attrNameLst>
                                      </p:cBhvr>
                                      <p:tavLst>
                                        <p:tav tm="0">
                                          <p:val>
                                            <p:strVal val="#ppt_h"/>
                                          </p:val>
                                        </p:tav>
                                        <p:tav tm="100000">
                                          <p:val>
                                            <p:strVal val="#ppt_h"/>
                                          </p:val>
                                        </p:tav>
                                      </p:tavLst>
                                    </p:anim>
                                    <p:anim calcmode="lin" valueType="num">
                                      <p:cBhvr>
                                        <p:cTn id="21" dur="500" decel="50000" fill="hold">
                                          <p:stCondLst>
                                            <p:cond delay="0"/>
                                          </p:stCondLst>
                                        </p:cTn>
                                        <p:tgtEl>
                                          <p:spTgt spid="7">
                                            <p:txEl>
                                              <p:pRg st="2" end="2"/>
                                            </p:txEl>
                                          </p:spTgt>
                                        </p:tgtEl>
                                        <p:attrNameLst>
                                          <p:attrName>ppt_x</p:attrName>
                                        </p:attrNameLst>
                                      </p:cBhvr>
                                      <p:tavLst>
                                        <p:tav tm="0">
                                          <p:val>
                                            <p:strVal val="#ppt_x+.4"/>
                                          </p:val>
                                        </p:tav>
                                        <p:tav tm="100000">
                                          <p:val>
                                            <p:strVal val="#ppt_x"/>
                                          </p:val>
                                        </p:tav>
                                      </p:tavLst>
                                    </p:anim>
                                    <p:anim calcmode="lin" valueType="num">
                                      <p:cBhvr>
                                        <p:cTn id="22" dur="500" decel="50000" fill="hold">
                                          <p:stCondLst>
                                            <p:cond delay="0"/>
                                          </p:stCondLst>
                                        </p:cTn>
                                        <p:tgtEl>
                                          <p:spTgt spid="7">
                                            <p:txEl>
                                              <p:pRg st="2" end="2"/>
                                            </p:txEl>
                                          </p:spTgt>
                                        </p:tgtEl>
                                        <p:attrNameLst>
                                          <p:attrName>ppt_y</p:attrName>
                                        </p:attrNameLst>
                                      </p:cBhvr>
                                      <p:tavLst>
                                        <p:tav tm="0">
                                          <p:val>
                                            <p:strVal val="#ppt_y-.2"/>
                                          </p:val>
                                        </p:tav>
                                        <p:tav tm="100000">
                                          <p:val>
                                            <p:strVal val="#ppt_y+.1"/>
                                          </p:val>
                                        </p:tav>
                                      </p:tavLst>
                                    </p:anim>
                                    <p:anim calcmode="lin" valueType="num">
                                      <p:cBhvr>
                                        <p:cTn id="23" dur="500" accel="50000" fill="hold">
                                          <p:stCondLst>
                                            <p:cond delay="500"/>
                                          </p:stCondLst>
                                        </p:cTn>
                                        <p:tgtEl>
                                          <p:spTgt spid="7">
                                            <p:txEl>
                                              <p:pRg st="2" end="2"/>
                                            </p:txEl>
                                          </p:spTgt>
                                        </p:tgtEl>
                                        <p:attrNameLst>
                                          <p:attrName>ppt_y</p:attrName>
                                        </p:attrNameLst>
                                      </p:cBhvr>
                                      <p:tavLst>
                                        <p:tav tm="0">
                                          <p:val>
                                            <p:strVal val="#ppt_y+.1"/>
                                          </p:val>
                                        </p:tav>
                                        <p:tav tm="100000">
                                          <p:val>
                                            <p:strVal val="#ppt_y"/>
                                          </p:val>
                                        </p:tav>
                                      </p:tavLst>
                                    </p:anim>
                                    <p:animEffect transition="in" filter="fade">
                                      <p:cBhvr>
                                        <p:cTn id="24" dur="1000" decel="50000">
                                          <p:stCondLst>
                                            <p:cond delay="0"/>
                                          </p:stCondLst>
                                        </p:cTn>
                                        <p:tgtEl>
                                          <p:spTgt spid="7">
                                            <p:txEl>
                                              <p:pRg st="2" end="2"/>
                                            </p:txEl>
                                          </p:spTgt>
                                        </p:tgtEl>
                                      </p:cBhvr>
                                    </p:animEffect>
                                  </p:childTnLst>
                                </p:cTn>
                              </p:par>
                              <p:par>
                                <p:cTn id="25" presetID="25" presetClass="entr" presetSubtype="0" fill="hold" nodeType="withEffect">
                                  <p:stCondLst>
                                    <p:cond delay="0"/>
                                  </p:stCondLst>
                                  <p:childTnLst>
                                    <p:set>
                                      <p:cBhvr>
                                        <p:cTn id="26" dur="1" fill="hold">
                                          <p:stCondLst>
                                            <p:cond delay="0"/>
                                          </p:stCondLst>
                                        </p:cTn>
                                        <p:tgtEl>
                                          <p:spTgt spid="7">
                                            <p:txEl>
                                              <p:pRg st="3" end="3"/>
                                            </p:txEl>
                                          </p:spTgt>
                                        </p:tgtEl>
                                        <p:attrNameLst>
                                          <p:attrName>style.visibility</p:attrName>
                                        </p:attrNameLst>
                                      </p:cBhvr>
                                      <p:to>
                                        <p:strVal val="visible"/>
                                      </p:to>
                                    </p:set>
                                    <p:anim calcmode="lin" valueType="num">
                                      <p:cBhvr>
                                        <p:cTn id="27" dur="500" decel="50000" fill="hold">
                                          <p:stCondLst>
                                            <p:cond delay="0"/>
                                          </p:stCondLst>
                                        </p:cTn>
                                        <p:tgtEl>
                                          <p:spTgt spid="7">
                                            <p:txEl>
                                              <p:pRg st="3" end="3"/>
                                            </p:txEl>
                                          </p:spTgt>
                                        </p:tgtEl>
                                        <p:attrNameLst>
                                          <p:attrName>style.rotation</p:attrName>
                                        </p:attrNameLst>
                                      </p:cBhvr>
                                      <p:tavLst>
                                        <p:tav tm="0">
                                          <p:val>
                                            <p:fltVal val="-90"/>
                                          </p:val>
                                        </p:tav>
                                        <p:tav tm="100000">
                                          <p:val>
                                            <p:fltVal val="0"/>
                                          </p:val>
                                        </p:tav>
                                      </p:tavLst>
                                    </p:anim>
                                    <p:anim calcmode="lin" valueType="num">
                                      <p:cBhvr>
                                        <p:cTn id="28" dur="500" decel="50000" fill="hold">
                                          <p:stCondLst>
                                            <p:cond delay="0"/>
                                          </p:stCondLst>
                                        </p:cTn>
                                        <p:tgtEl>
                                          <p:spTgt spid="7">
                                            <p:txEl>
                                              <p:pRg st="3" end="3"/>
                                            </p:txEl>
                                          </p:spTgt>
                                        </p:tgtEl>
                                        <p:attrNameLst>
                                          <p:attrName>ppt_w</p:attrName>
                                        </p:attrNameLst>
                                      </p:cBhvr>
                                      <p:tavLst>
                                        <p:tav tm="0">
                                          <p:val>
                                            <p:strVal val="#ppt_w"/>
                                          </p:val>
                                        </p:tav>
                                        <p:tav tm="100000">
                                          <p:val>
                                            <p:strVal val="#ppt_w*.05"/>
                                          </p:val>
                                        </p:tav>
                                      </p:tavLst>
                                    </p:anim>
                                    <p:anim calcmode="lin" valueType="num">
                                      <p:cBhvr>
                                        <p:cTn id="29" dur="500" accel="50000" fill="hold">
                                          <p:stCondLst>
                                            <p:cond delay="500"/>
                                          </p:stCondLst>
                                        </p:cTn>
                                        <p:tgtEl>
                                          <p:spTgt spid="7">
                                            <p:txEl>
                                              <p:pRg st="3" end="3"/>
                                            </p:txEl>
                                          </p:spTgt>
                                        </p:tgtEl>
                                        <p:attrNameLst>
                                          <p:attrName>ppt_w</p:attrName>
                                        </p:attrNameLst>
                                      </p:cBhvr>
                                      <p:tavLst>
                                        <p:tav tm="0">
                                          <p:val>
                                            <p:strVal val="#ppt_w*.05"/>
                                          </p:val>
                                        </p:tav>
                                        <p:tav tm="100000">
                                          <p:val>
                                            <p:strVal val="#ppt_w"/>
                                          </p:val>
                                        </p:tav>
                                      </p:tavLst>
                                    </p:anim>
                                    <p:anim calcmode="lin" valueType="num">
                                      <p:cBhvr>
                                        <p:cTn id="30" dur="1000" fill="hold"/>
                                        <p:tgtEl>
                                          <p:spTgt spid="7">
                                            <p:txEl>
                                              <p:pRg st="3" end="3"/>
                                            </p:txEl>
                                          </p:spTgt>
                                        </p:tgtEl>
                                        <p:attrNameLst>
                                          <p:attrName>ppt_h</p:attrName>
                                        </p:attrNameLst>
                                      </p:cBhvr>
                                      <p:tavLst>
                                        <p:tav tm="0">
                                          <p:val>
                                            <p:strVal val="#ppt_h"/>
                                          </p:val>
                                        </p:tav>
                                        <p:tav tm="100000">
                                          <p:val>
                                            <p:strVal val="#ppt_h"/>
                                          </p:val>
                                        </p:tav>
                                      </p:tavLst>
                                    </p:anim>
                                    <p:anim calcmode="lin" valueType="num">
                                      <p:cBhvr>
                                        <p:cTn id="31" dur="500" decel="50000" fill="hold">
                                          <p:stCondLst>
                                            <p:cond delay="0"/>
                                          </p:stCondLst>
                                        </p:cTn>
                                        <p:tgtEl>
                                          <p:spTgt spid="7">
                                            <p:txEl>
                                              <p:pRg st="3" end="3"/>
                                            </p:txEl>
                                          </p:spTgt>
                                        </p:tgtEl>
                                        <p:attrNameLst>
                                          <p:attrName>ppt_x</p:attrName>
                                        </p:attrNameLst>
                                      </p:cBhvr>
                                      <p:tavLst>
                                        <p:tav tm="0">
                                          <p:val>
                                            <p:strVal val="#ppt_x+.4"/>
                                          </p:val>
                                        </p:tav>
                                        <p:tav tm="100000">
                                          <p:val>
                                            <p:strVal val="#ppt_x"/>
                                          </p:val>
                                        </p:tav>
                                      </p:tavLst>
                                    </p:anim>
                                    <p:anim calcmode="lin" valueType="num">
                                      <p:cBhvr>
                                        <p:cTn id="32" dur="500" decel="50000" fill="hold">
                                          <p:stCondLst>
                                            <p:cond delay="0"/>
                                          </p:stCondLst>
                                        </p:cTn>
                                        <p:tgtEl>
                                          <p:spTgt spid="7">
                                            <p:txEl>
                                              <p:pRg st="3" end="3"/>
                                            </p:txEl>
                                          </p:spTgt>
                                        </p:tgtEl>
                                        <p:attrNameLst>
                                          <p:attrName>ppt_y</p:attrName>
                                        </p:attrNameLst>
                                      </p:cBhvr>
                                      <p:tavLst>
                                        <p:tav tm="0">
                                          <p:val>
                                            <p:strVal val="#ppt_y-.2"/>
                                          </p:val>
                                        </p:tav>
                                        <p:tav tm="100000">
                                          <p:val>
                                            <p:strVal val="#ppt_y+.1"/>
                                          </p:val>
                                        </p:tav>
                                      </p:tavLst>
                                    </p:anim>
                                    <p:anim calcmode="lin" valueType="num">
                                      <p:cBhvr>
                                        <p:cTn id="33" dur="500" accel="50000" fill="hold">
                                          <p:stCondLst>
                                            <p:cond delay="500"/>
                                          </p:stCondLst>
                                        </p:cTn>
                                        <p:tgtEl>
                                          <p:spTgt spid="7">
                                            <p:txEl>
                                              <p:pRg st="3" end="3"/>
                                            </p:txEl>
                                          </p:spTgt>
                                        </p:tgtEl>
                                        <p:attrNameLst>
                                          <p:attrName>ppt_y</p:attrName>
                                        </p:attrNameLst>
                                      </p:cBhvr>
                                      <p:tavLst>
                                        <p:tav tm="0">
                                          <p:val>
                                            <p:strVal val="#ppt_y+.1"/>
                                          </p:val>
                                        </p:tav>
                                        <p:tav tm="100000">
                                          <p:val>
                                            <p:strVal val="#ppt_y"/>
                                          </p:val>
                                        </p:tav>
                                      </p:tavLst>
                                    </p:anim>
                                    <p:animEffect transition="in" filter="fade">
                                      <p:cBhvr>
                                        <p:cTn id="34" dur="1000" decel="50000">
                                          <p:stCondLst>
                                            <p:cond delay="0"/>
                                          </p:stCondLst>
                                        </p:cTn>
                                        <p:tgtEl>
                                          <p:spTgt spid="7">
                                            <p:txEl>
                                              <p:pRg st="3" end="3"/>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2" presetClass="entr" presetSubtype="4" fill="hold" nodeType="clickEffect">
                                  <p:stCondLst>
                                    <p:cond delay="0"/>
                                  </p:stCondLst>
                                  <p:childTnLst>
                                    <p:set>
                                      <p:cBhvr>
                                        <p:cTn id="38" dur="1" fill="hold">
                                          <p:stCondLst>
                                            <p:cond delay="0"/>
                                          </p:stCondLst>
                                        </p:cTn>
                                        <p:tgtEl>
                                          <p:spTgt spid="7">
                                            <p:txEl>
                                              <p:pRg st="5" end="5"/>
                                            </p:txEl>
                                          </p:spTgt>
                                        </p:tgtEl>
                                        <p:attrNameLst>
                                          <p:attrName>style.visibility</p:attrName>
                                        </p:attrNameLst>
                                      </p:cBhvr>
                                      <p:to>
                                        <p:strVal val="visible"/>
                                      </p:to>
                                    </p:set>
                                    <p:anim calcmode="lin" valueType="num">
                                      <p:cBhvr additive="base">
                                        <p:cTn id="39" dur="500" fill="hold"/>
                                        <p:tgtEl>
                                          <p:spTgt spid="7">
                                            <p:txEl>
                                              <p:pRg st="5" end="5"/>
                                            </p:txEl>
                                          </p:spTgt>
                                        </p:tgtEl>
                                        <p:attrNameLst>
                                          <p:attrName>ppt_x</p:attrName>
                                        </p:attrNameLst>
                                      </p:cBhvr>
                                      <p:tavLst>
                                        <p:tav tm="0">
                                          <p:val>
                                            <p:strVal val="#ppt_x"/>
                                          </p:val>
                                        </p:tav>
                                        <p:tav tm="100000">
                                          <p:val>
                                            <p:strVal val="#ppt_x"/>
                                          </p:val>
                                        </p:tav>
                                      </p:tavLst>
                                    </p:anim>
                                    <p:anim calcmode="lin" valueType="num">
                                      <p:cBhvr additive="base">
                                        <p:cTn id="40" dur="500" fill="hold"/>
                                        <p:tgtEl>
                                          <p:spTgt spid="7">
                                            <p:txEl>
                                              <p:pRg st="5" end="5"/>
                                            </p:txEl>
                                          </p:spTgt>
                                        </p:tgtEl>
                                        <p:attrNameLst>
                                          <p:attrName>ppt_y</p:attrName>
                                        </p:attrNameLst>
                                      </p:cBhvr>
                                      <p:tavLst>
                                        <p:tav tm="0">
                                          <p:val>
                                            <p:strVal val="1+#ppt_h/2"/>
                                          </p:val>
                                        </p:tav>
                                        <p:tav tm="100000">
                                          <p:val>
                                            <p:strVal val="#ppt_y"/>
                                          </p:val>
                                        </p:tav>
                                      </p:tavLst>
                                    </p:anim>
                                  </p:childTnLst>
                                </p:cTn>
                              </p:par>
                              <p:par>
                                <p:cTn id="41" presetID="2" presetClass="entr" presetSubtype="4" fill="hold" nodeType="withEffect">
                                  <p:stCondLst>
                                    <p:cond delay="0"/>
                                  </p:stCondLst>
                                  <p:childTnLst>
                                    <p:set>
                                      <p:cBhvr>
                                        <p:cTn id="42" dur="1" fill="hold">
                                          <p:stCondLst>
                                            <p:cond delay="0"/>
                                          </p:stCondLst>
                                        </p:cTn>
                                        <p:tgtEl>
                                          <p:spTgt spid="7">
                                            <p:txEl>
                                              <p:pRg st="6" end="6"/>
                                            </p:txEl>
                                          </p:spTgt>
                                        </p:tgtEl>
                                        <p:attrNameLst>
                                          <p:attrName>style.visibility</p:attrName>
                                        </p:attrNameLst>
                                      </p:cBhvr>
                                      <p:to>
                                        <p:strVal val="visible"/>
                                      </p:to>
                                    </p:set>
                                    <p:anim calcmode="lin" valueType="num">
                                      <p:cBhvr additive="base">
                                        <p:cTn id="43" dur="500" fill="hold"/>
                                        <p:tgtEl>
                                          <p:spTgt spid="7">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7">
                                            <p:txEl>
                                              <p:pRg st="6" end="6"/>
                                            </p:txEl>
                                          </p:spTgt>
                                        </p:tgtEl>
                                        <p:attrNameLst>
                                          <p:attrName>ppt_y</p:attrName>
                                        </p:attrNameLst>
                                      </p:cBhvr>
                                      <p:tavLst>
                                        <p:tav tm="0">
                                          <p:val>
                                            <p:strVal val="1+#ppt_h/2"/>
                                          </p:val>
                                        </p:tav>
                                        <p:tav tm="100000">
                                          <p:val>
                                            <p:strVal val="#ppt_y"/>
                                          </p:val>
                                        </p:tav>
                                      </p:tavLst>
                                    </p:anim>
                                  </p:childTnLst>
                                </p:cTn>
                              </p:par>
                              <p:par>
                                <p:cTn id="45" presetID="2" presetClass="entr" presetSubtype="4" fill="hold" nodeType="withEffect">
                                  <p:stCondLst>
                                    <p:cond delay="0"/>
                                  </p:stCondLst>
                                  <p:childTnLst>
                                    <p:set>
                                      <p:cBhvr>
                                        <p:cTn id="46" dur="1" fill="hold">
                                          <p:stCondLst>
                                            <p:cond delay="0"/>
                                          </p:stCondLst>
                                        </p:cTn>
                                        <p:tgtEl>
                                          <p:spTgt spid="7">
                                            <p:txEl>
                                              <p:pRg st="7" end="7"/>
                                            </p:txEl>
                                          </p:spTgt>
                                        </p:tgtEl>
                                        <p:attrNameLst>
                                          <p:attrName>style.visibility</p:attrName>
                                        </p:attrNameLst>
                                      </p:cBhvr>
                                      <p:to>
                                        <p:strVal val="visible"/>
                                      </p:to>
                                    </p:set>
                                    <p:anim calcmode="lin" valueType="num">
                                      <p:cBhvr additive="base">
                                        <p:cTn id="47" dur="500" fill="hold"/>
                                        <p:tgtEl>
                                          <p:spTgt spid="7">
                                            <p:txEl>
                                              <p:pRg st="7" end="7"/>
                                            </p:txEl>
                                          </p:spTgt>
                                        </p:tgtEl>
                                        <p:attrNameLst>
                                          <p:attrName>ppt_x</p:attrName>
                                        </p:attrNameLst>
                                      </p:cBhvr>
                                      <p:tavLst>
                                        <p:tav tm="0">
                                          <p:val>
                                            <p:strVal val="#ppt_x"/>
                                          </p:val>
                                        </p:tav>
                                        <p:tav tm="100000">
                                          <p:val>
                                            <p:strVal val="#ppt_x"/>
                                          </p:val>
                                        </p:tav>
                                      </p:tavLst>
                                    </p:anim>
                                    <p:anim calcmode="lin" valueType="num">
                                      <p:cBhvr additive="base">
                                        <p:cTn id="48" dur="500" fill="hold"/>
                                        <p:tgtEl>
                                          <p:spTgt spid="7">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2" presetClass="entr" presetSubtype="4" fill="hold" nodeType="clickEffect">
                                  <p:stCondLst>
                                    <p:cond delay="0"/>
                                  </p:stCondLst>
                                  <p:childTnLst>
                                    <p:set>
                                      <p:cBhvr>
                                        <p:cTn id="52" dur="1" fill="hold">
                                          <p:stCondLst>
                                            <p:cond delay="0"/>
                                          </p:stCondLst>
                                        </p:cTn>
                                        <p:tgtEl>
                                          <p:spTgt spid="10"/>
                                        </p:tgtEl>
                                        <p:attrNameLst>
                                          <p:attrName>style.visibility</p:attrName>
                                        </p:attrNameLst>
                                      </p:cBhvr>
                                      <p:to>
                                        <p:strVal val="visible"/>
                                      </p:to>
                                    </p:set>
                                    <p:anim calcmode="lin" valueType="num">
                                      <p:cBhvr additive="base">
                                        <p:cTn id="53" dur="500" fill="hold"/>
                                        <p:tgtEl>
                                          <p:spTgt spid="10"/>
                                        </p:tgtEl>
                                        <p:attrNameLst>
                                          <p:attrName>ppt_x</p:attrName>
                                        </p:attrNameLst>
                                      </p:cBhvr>
                                      <p:tavLst>
                                        <p:tav tm="0">
                                          <p:val>
                                            <p:strVal val="#ppt_x"/>
                                          </p:val>
                                        </p:tav>
                                        <p:tav tm="100000">
                                          <p:val>
                                            <p:strVal val="#ppt_x"/>
                                          </p:val>
                                        </p:tav>
                                      </p:tavLst>
                                    </p:anim>
                                    <p:anim calcmode="lin" valueType="num">
                                      <p:cBhvr additive="base">
                                        <p:cTn id="5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9396" name="文本框 59395"/>
          <p:cNvSpPr txBox="1"/>
          <p:nvPr/>
        </p:nvSpPr>
        <p:spPr>
          <a:xfrm>
            <a:off x="491490" y="5013325"/>
            <a:ext cx="11179810" cy="1568450"/>
          </a:xfrm>
          <a:prstGeom prst="rect">
            <a:avLst/>
          </a:prstGeom>
          <a:noFill/>
          <a:ln w="9525">
            <a:noFill/>
          </a:ln>
        </p:spPr>
        <p:txBody>
          <a:bodyPr wrap="square" anchor="t">
            <a:spAutoFit/>
          </a:bodyPr>
          <a:p>
            <a:pPr>
              <a:spcBef>
                <a:spcPct val="50000"/>
              </a:spcBef>
            </a:pPr>
            <a:r>
              <a:rPr lang="zh-CN" altLang="en-US" sz="3200" b="1">
                <a:solidFill>
                  <a:schemeClr val="bg1"/>
                </a:solidFill>
                <a:latin typeface="华文新魏" panose="02010800040101010101" pitchFamily="2" charset="-122"/>
                <a:ea typeface="华文新魏" panose="02010800040101010101" pitchFamily="2" charset="-122"/>
              </a:rPr>
              <a:t>    </a:t>
            </a:r>
            <a:r>
              <a:rPr lang="zh-CN" altLang="en-US" sz="3200" b="1" dirty="0">
                <a:solidFill>
                  <a:schemeClr val="bg1"/>
                </a:solidFill>
                <a:latin typeface="华文新魏" panose="02010800040101010101" pitchFamily="2" charset="-122"/>
                <a:ea typeface="华文新魏" panose="02010800040101010101" pitchFamily="2" charset="-122"/>
              </a:rPr>
              <a:t>     </a:t>
            </a:r>
            <a:r>
              <a:rPr lang="zh-CN" altLang="en-US" sz="3200" b="1" dirty="0">
                <a:latin typeface="楷体" panose="02010609060101010101" pitchFamily="49" charset="-122"/>
                <a:ea typeface="楷体" panose="02010609060101010101" pitchFamily="49" charset="-122"/>
              </a:rPr>
              <a:t>武</a:t>
            </a:r>
            <a:r>
              <a:rPr lang="zh-CN" altLang="en-US" sz="3200" b="1">
                <a:latin typeface="楷体" panose="02010609060101010101" pitchFamily="49" charset="-122"/>
                <a:ea typeface="楷体" panose="02010609060101010101" pitchFamily="49" charset="-122"/>
              </a:rPr>
              <a:t>昌起义在准备不充分的的情况地下发生。胜利后推举旧军官</a:t>
            </a:r>
            <a:r>
              <a:rPr lang="zh-CN" altLang="en-US" sz="3200" b="1">
                <a:solidFill>
                  <a:srgbClr val="000099"/>
                </a:solidFill>
                <a:latin typeface="楷体" panose="02010609060101010101" pitchFamily="49" charset="-122"/>
                <a:ea typeface="楷体" panose="02010609060101010101" pitchFamily="49" charset="-122"/>
              </a:rPr>
              <a:t>黎元洪</a:t>
            </a:r>
            <a:r>
              <a:rPr lang="zh-CN" altLang="en-US" sz="3200" b="1">
                <a:latin typeface="楷体" panose="02010609060101010101" pitchFamily="49" charset="-122"/>
                <a:ea typeface="楷体" panose="02010609060101010101" pitchFamily="49" charset="-122"/>
              </a:rPr>
              <a:t>担任都督</a:t>
            </a:r>
            <a:r>
              <a:rPr lang="en-US" altLang="zh-CN" sz="3200" b="1">
                <a:latin typeface="楷体" panose="02010609060101010101" pitchFamily="49" charset="-122"/>
                <a:ea typeface="楷体" panose="02010609060101010101" pitchFamily="49" charset="-122"/>
              </a:rPr>
              <a:t>.</a:t>
            </a:r>
            <a:r>
              <a:rPr lang="zh-CN" altLang="en-US" sz="3200" b="1">
                <a:latin typeface="楷体" panose="02010609060101010101" pitchFamily="49" charset="-122"/>
                <a:ea typeface="楷体" panose="02010609060101010101" pitchFamily="49" charset="-122"/>
              </a:rPr>
              <a:t>黎在被迫的情况下上任</a:t>
            </a:r>
            <a:r>
              <a:rPr lang="en-US" altLang="zh-CN" sz="3200" b="1">
                <a:latin typeface="楷体" panose="02010609060101010101" pitchFamily="49" charset="-122"/>
                <a:ea typeface="楷体" panose="02010609060101010101" pitchFamily="49" charset="-122"/>
              </a:rPr>
              <a:t>.</a:t>
            </a:r>
            <a:r>
              <a:rPr lang="zh-CN" altLang="en-US" sz="3200" b="1">
                <a:latin typeface="楷体" panose="02010609060101010101" pitchFamily="49" charset="-122"/>
                <a:ea typeface="楷体" panose="02010609060101010101" pitchFamily="49" charset="-122"/>
              </a:rPr>
              <a:t>黎的就职开创了由革命党、军界上流人物与旧官僚结合起来的统治方式。</a:t>
            </a:r>
            <a:endParaRPr lang="zh-CN" altLang="en-US" sz="3200" b="1">
              <a:latin typeface="楷体" panose="02010609060101010101" pitchFamily="49" charset="-122"/>
              <a:ea typeface="楷体" panose="02010609060101010101" pitchFamily="49" charset="-122"/>
            </a:endParaRPr>
          </a:p>
        </p:txBody>
      </p:sp>
      <p:sp>
        <p:nvSpPr>
          <p:cNvPr id="11269" name="文本框 59396"/>
          <p:cNvSpPr txBox="1"/>
          <p:nvPr/>
        </p:nvSpPr>
        <p:spPr>
          <a:xfrm>
            <a:off x="2424113" y="6216650"/>
            <a:ext cx="309880" cy="645160"/>
          </a:xfrm>
          <a:prstGeom prst="rect">
            <a:avLst/>
          </a:prstGeom>
          <a:noFill/>
          <a:ln w="9525">
            <a:noFill/>
          </a:ln>
        </p:spPr>
        <p:txBody>
          <a:bodyPr wrap="none" anchor="t">
            <a:spAutoFit/>
          </a:bodyPr>
          <a:p>
            <a:endParaRPr lang="zh-CN" altLang="en-US" sz="3600" dirty="0">
              <a:latin typeface="Arial" panose="020B0604020202020204" pitchFamily="34" charset="0"/>
              <a:ea typeface="宋体" panose="02010600030101010101" pitchFamily="2" charset="-122"/>
            </a:endParaRPr>
          </a:p>
        </p:txBody>
      </p:sp>
      <p:sp>
        <p:nvSpPr>
          <p:cNvPr id="11270" name="文本框 59397"/>
          <p:cNvSpPr txBox="1"/>
          <p:nvPr/>
        </p:nvSpPr>
        <p:spPr>
          <a:xfrm>
            <a:off x="4440238" y="5013325"/>
            <a:ext cx="309880" cy="645160"/>
          </a:xfrm>
          <a:prstGeom prst="rect">
            <a:avLst/>
          </a:prstGeom>
          <a:noFill/>
          <a:ln w="9525">
            <a:noFill/>
          </a:ln>
        </p:spPr>
        <p:txBody>
          <a:bodyPr wrap="none" anchor="t">
            <a:spAutoFit/>
          </a:bodyPr>
          <a:p>
            <a:endParaRPr lang="zh-CN" altLang="en-US" sz="3600" dirty="0">
              <a:latin typeface="Arial" panose="020B0604020202020204" pitchFamily="34" charset="0"/>
              <a:ea typeface="宋体" panose="02010600030101010101" pitchFamily="2" charset="-122"/>
            </a:endParaRPr>
          </a:p>
        </p:txBody>
      </p:sp>
      <p:sp>
        <p:nvSpPr>
          <p:cNvPr id="59399" name="矩形 59398"/>
          <p:cNvSpPr/>
          <p:nvPr/>
        </p:nvSpPr>
        <p:spPr>
          <a:xfrm>
            <a:off x="593725" y="3370580"/>
            <a:ext cx="5521960" cy="1076325"/>
          </a:xfrm>
          <a:prstGeom prst="rect">
            <a:avLst/>
          </a:prstGeom>
          <a:noFill/>
          <a:ln w="9525">
            <a:noFill/>
          </a:ln>
        </p:spPr>
        <p:txBody>
          <a:bodyPr wrap="square" anchor="t">
            <a:spAutoFit/>
          </a:bodyPr>
          <a:p>
            <a:r>
              <a:rPr lang="en-US" altLang="zh-CN" sz="3200" b="1">
                <a:latin typeface="黑体" panose="02010609060101010101" pitchFamily="2" charset="-122"/>
                <a:ea typeface="黑体" panose="02010609060101010101" pitchFamily="2" charset="-122"/>
              </a:rPr>
              <a:t>    1911</a:t>
            </a:r>
            <a:r>
              <a:rPr lang="zh-CN" altLang="en-US" sz="3200" b="1" dirty="0">
                <a:latin typeface="黑体" panose="02010609060101010101" pitchFamily="2" charset="-122"/>
                <a:ea typeface="黑体" panose="02010609060101010101" pitchFamily="2" charset="-122"/>
              </a:rPr>
              <a:t>年</a:t>
            </a:r>
            <a:r>
              <a:rPr lang="en-US" altLang="zh-CN" sz="3200" b="1">
                <a:latin typeface="黑体" panose="02010609060101010101" pitchFamily="2" charset="-122"/>
                <a:ea typeface="黑体" panose="02010609060101010101" pitchFamily="2" charset="-122"/>
              </a:rPr>
              <a:t>10</a:t>
            </a:r>
            <a:r>
              <a:rPr lang="zh-CN" altLang="en-US" sz="3200" b="1" dirty="0">
                <a:latin typeface="黑体" panose="02010609060101010101" pitchFamily="2" charset="-122"/>
                <a:ea typeface="黑体" panose="02010609060101010101" pitchFamily="2" charset="-122"/>
              </a:rPr>
              <a:t>月</a:t>
            </a:r>
            <a:r>
              <a:rPr lang="en-US" altLang="zh-CN" sz="3200" b="1">
                <a:latin typeface="黑体" panose="02010609060101010101" pitchFamily="2" charset="-122"/>
                <a:ea typeface="黑体" panose="02010609060101010101" pitchFamily="2" charset="-122"/>
              </a:rPr>
              <a:t>10</a:t>
            </a:r>
            <a:r>
              <a:rPr lang="zh-CN" altLang="en-US" sz="3200" b="1" dirty="0">
                <a:latin typeface="黑体" panose="02010609060101010101" pitchFamily="2" charset="-122"/>
                <a:ea typeface="黑体" panose="02010609060101010101" pitchFamily="2" charset="-122"/>
              </a:rPr>
              <a:t>日，熊炳坤、金兆龙率先发难，占领武昌</a:t>
            </a:r>
            <a:endParaRPr lang="zh-CN" altLang="en-US" sz="3200" b="1" dirty="0">
              <a:latin typeface="黑体" panose="02010609060101010101" pitchFamily="2" charset="-122"/>
              <a:ea typeface="黑体" panose="02010609060101010101" pitchFamily="2" charset="-122"/>
            </a:endParaRPr>
          </a:p>
        </p:txBody>
      </p:sp>
      <p:pic>
        <p:nvPicPr>
          <p:cNvPr id="2" name="图片 1"/>
          <p:cNvPicPr>
            <a:picLocks noChangeAspect="1"/>
          </p:cNvPicPr>
          <p:nvPr/>
        </p:nvPicPr>
        <p:blipFill>
          <a:blip r:embed="rId1"/>
          <a:stretch>
            <a:fillRect/>
          </a:stretch>
        </p:blipFill>
        <p:spPr>
          <a:xfrm>
            <a:off x="6343015" y="332105"/>
            <a:ext cx="5732145" cy="4387215"/>
          </a:xfrm>
          <a:prstGeom prst="rect">
            <a:avLst/>
          </a:prstGeom>
        </p:spPr>
      </p:pic>
      <p:sp>
        <p:nvSpPr>
          <p:cNvPr id="3" name="文本框 2"/>
          <p:cNvSpPr txBox="1"/>
          <p:nvPr/>
        </p:nvSpPr>
        <p:spPr>
          <a:xfrm>
            <a:off x="490855" y="303530"/>
            <a:ext cx="5852795" cy="583565"/>
          </a:xfrm>
          <a:prstGeom prst="rect">
            <a:avLst/>
          </a:prstGeom>
          <a:noFill/>
        </p:spPr>
        <p:txBody>
          <a:bodyPr wrap="square" rtlCol="0">
            <a:spAutoFit/>
          </a:bodyPr>
          <a:p>
            <a:r>
              <a:rPr lang="zh-CN" altLang="en-US" sz="3200">
                <a:solidFill>
                  <a:srgbClr val="FF0000"/>
                </a:solidFill>
              </a:rPr>
              <a:t>二、武昌起义与中华民国建立</a:t>
            </a:r>
            <a:endParaRPr lang="zh-CN" altLang="en-US" sz="320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9399"/>
                                        </p:tgtEl>
                                        <p:attrNameLst>
                                          <p:attrName>style.visibility</p:attrName>
                                        </p:attrNameLst>
                                      </p:cBhvr>
                                      <p:to>
                                        <p:strVal val="visible"/>
                                      </p:to>
                                    </p:set>
                                    <p:animEffect transition="in" filter="blinds(horizontal)">
                                      <p:cBhvr>
                                        <p:cTn id="7" dur="500"/>
                                        <p:tgtEl>
                                          <p:spTgt spid="59399"/>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5" fill="hold" grpId="0" nodeType="clickEffect">
                                  <p:stCondLst>
                                    <p:cond delay="0"/>
                                  </p:stCondLst>
                                  <p:childTnLst>
                                    <p:set>
                                      <p:cBhvr>
                                        <p:cTn id="11" dur="1" fill="hold">
                                          <p:stCondLst>
                                            <p:cond delay="0"/>
                                          </p:stCondLst>
                                        </p:cTn>
                                        <p:tgtEl>
                                          <p:spTgt spid="59396"/>
                                        </p:tgtEl>
                                        <p:attrNameLst>
                                          <p:attrName>style.visibility</p:attrName>
                                        </p:attrNameLst>
                                      </p:cBhvr>
                                      <p:to>
                                        <p:strVal val="visible"/>
                                      </p:to>
                                    </p:set>
                                    <p:animEffect transition="in" filter="blinds(vertical)">
                                      <p:cBhvr>
                                        <p:cTn id="12" dur="500"/>
                                        <p:tgtEl>
                                          <p:spTgt spid="5939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396" grpId="0"/>
      <p:bldP spid="59399"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37892" name="图片 37891" descr="003"/>
          <p:cNvPicPr>
            <a:picLocks noChangeAspect="1"/>
          </p:cNvPicPr>
          <p:nvPr/>
        </p:nvPicPr>
        <p:blipFill>
          <a:blip r:embed="rId1"/>
          <a:stretch>
            <a:fillRect/>
          </a:stretch>
        </p:blipFill>
        <p:spPr>
          <a:xfrm>
            <a:off x="600710" y="66040"/>
            <a:ext cx="5552440" cy="3909060"/>
          </a:xfrm>
          <a:prstGeom prst="rect">
            <a:avLst/>
          </a:prstGeom>
          <a:noFill/>
          <a:ln w="9525">
            <a:noFill/>
          </a:ln>
        </p:spPr>
      </p:pic>
      <p:sp>
        <p:nvSpPr>
          <p:cNvPr id="37894" name="文本框 37893"/>
          <p:cNvSpPr txBox="1"/>
          <p:nvPr/>
        </p:nvSpPr>
        <p:spPr>
          <a:xfrm>
            <a:off x="6449060" y="994410"/>
            <a:ext cx="1290320" cy="2209800"/>
          </a:xfrm>
          <a:prstGeom prst="rect">
            <a:avLst/>
          </a:prstGeom>
          <a:noFill/>
          <a:ln w="9525">
            <a:noFill/>
          </a:ln>
        </p:spPr>
        <p:txBody>
          <a:bodyPr vert="eaVert">
            <a:spAutoFit/>
          </a:bodyPr>
          <a:p>
            <a:r>
              <a:rPr lang="en-US" altLang="zh-CN" sz="2400" b="1">
                <a:solidFill>
                  <a:srgbClr val="FF0000"/>
                </a:solidFill>
                <a:latin typeface="Times New Roman" panose="02020603050405020304" pitchFamily="18" charset="0"/>
              </a:rPr>
              <a:t>1911</a:t>
            </a:r>
            <a:r>
              <a:rPr lang="zh-CN" altLang="en-US" sz="2400" b="1">
                <a:solidFill>
                  <a:srgbClr val="FF0000"/>
                </a:solidFill>
                <a:latin typeface="Times New Roman" panose="02020603050405020304" pitchFamily="18" charset="0"/>
              </a:rPr>
              <a:t>年</a:t>
            </a:r>
            <a:r>
              <a:rPr lang="en-US" altLang="zh-CN" sz="2400" b="1">
                <a:solidFill>
                  <a:srgbClr val="FF0000"/>
                </a:solidFill>
                <a:latin typeface="Times New Roman" panose="02020603050405020304" pitchFamily="18" charset="0"/>
              </a:rPr>
              <a:t>10</a:t>
            </a:r>
            <a:r>
              <a:rPr lang="zh-CN" altLang="en-US" sz="2400" b="1">
                <a:solidFill>
                  <a:srgbClr val="FF0000"/>
                </a:solidFill>
                <a:latin typeface="Times New Roman" panose="02020603050405020304" pitchFamily="18" charset="0"/>
              </a:rPr>
              <a:t>月</a:t>
            </a:r>
            <a:r>
              <a:rPr lang="en-US" altLang="zh-CN" sz="2400" b="1">
                <a:solidFill>
                  <a:srgbClr val="FF0000"/>
                </a:solidFill>
                <a:latin typeface="Times New Roman" panose="02020603050405020304" pitchFamily="18" charset="0"/>
              </a:rPr>
              <a:t>11</a:t>
            </a:r>
            <a:r>
              <a:rPr lang="zh-CN" altLang="en-US" sz="2400" b="1">
                <a:solidFill>
                  <a:srgbClr val="FF0000"/>
                </a:solidFill>
                <a:latin typeface="Times New Roman" panose="02020603050405020304" pitchFamily="18" charset="0"/>
              </a:rPr>
              <a:t>日，武昌成立湖北军政府</a:t>
            </a:r>
            <a:endParaRPr lang="zh-CN" altLang="en-US" sz="2400" b="1">
              <a:solidFill>
                <a:srgbClr val="FF0000"/>
              </a:solidFill>
              <a:latin typeface="Times New Roman" panose="02020603050405020304" pitchFamily="18" charset="0"/>
            </a:endParaRPr>
          </a:p>
        </p:txBody>
      </p:sp>
      <p:pic>
        <p:nvPicPr>
          <p:cNvPr id="2" name="图片 1"/>
          <p:cNvPicPr>
            <a:picLocks noChangeAspect="1"/>
          </p:cNvPicPr>
          <p:nvPr/>
        </p:nvPicPr>
        <p:blipFill>
          <a:blip r:embed="rId2"/>
          <a:stretch>
            <a:fillRect/>
          </a:stretch>
        </p:blipFill>
        <p:spPr>
          <a:xfrm>
            <a:off x="7875905" y="2237740"/>
            <a:ext cx="4155440" cy="447294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6" fill="hold" nodeType="afterEffect">
                                  <p:stCondLst>
                                    <p:cond delay="1000"/>
                                  </p:stCondLst>
                                  <p:childTnLst>
                                    <p:set>
                                      <p:cBhvr>
                                        <p:cTn id="6" dur="1" fill="hold">
                                          <p:stCondLst>
                                            <p:cond delay="0"/>
                                          </p:stCondLst>
                                        </p:cTn>
                                        <p:tgtEl>
                                          <p:spTgt spid="37892"/>
                                        </p:tgtEl>
                                        <p:attrNameLst>
                                          <p:attrName>style.visibility</p:attrName>
                                        </p:attrNameLst>
                                      </p:cBhvr>
                                      <p:to>
                                        <p:strVal val="visible"/>
                                      </p:to>
                                    </p:set>
                                    <p:animEffect transition="in" filter="barn(inHorizontal)">
                                      <p:cBhvr>
                                        <p:cTn id="7" dur="500"/>
                                        <p:tgtEl>
                                          <p:spTgt spid="37892"/>
                                        </p:tgtEl>
                                      </p:cBhvr>
                                    </p:animEffect>
                                  </p:childTnLst>
                                </p:cTn>
                              </p:par>
                            </p:childTnLst>
                          </p:cTn>
                        </p:par>
                      </p:childTnLst>
                    </p:cTn>
                  </p:par>
                  <p:par>
                    <p:cTn id="8" fill="hold">
                      <p:stCondLst>
                        <p:cond delay="indefinite"/>
                      </p:stCondLst>
                      <p:childTnLst>
                        <p:par>
                          <p:cTn id="9" fill="hold">
                            <p:stCondLst>
                              <p:cond delay="0"/>
                            </p:stCondLst>
                            <p:childTnLst>
                              <p:par>
                                <p:cTn id="10" presetID="12" presetClass="entr" presetSubtype="4" fill="hold" grpId="0" nodeType="clickEffect">
                                  <p:stCondLst>
                                    <p:cond delay="0"/>
                                  </p:stCondLst>
                                  <p:childTnLst>
                                    <p:set>
                                      <p:cBhvr>
                                        <p:cTn id="11" dur="1" fill="hold">
                                          <p:stCondLst>
                                            <p:cond delay="0"/>
                                          </p:stCondLst>
                                        </p:cTn>
                                        <p:tgtEl>
                                          <p:spTgt spid="37894"/>
                                        </p:tgtEl>
                                        <p:attrNameLst>
                                          <p:attrName>style.visibility</p:attrName>
                                        </p:attrNameLst>
                                      </p:cBhvr>
                                      <p:to>
                                        <p:strVal val="visible"/>
                                      </p:to>
                                    </p:set>
                                    <p:animEffect transition="in" filter="slide(fromBottom)">
                                      <p:cBhvr>
                                        <p:cTn id="12" dur="500"/>
                                        <p:tgtEl>
                                          <p:spTgt spid="378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894"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38915" name="组合 38914"/>
          <p:cNvGrpSpPr/>
          <p:nvPr/>
        </p:nvGrpSpPr>
        <p:grpSpPr>
          <a:xfrm>
            <a:off x="161925" y="102235"/>
            <a:ext cx="8305800" cy="6324600"/>
            <a:chOff x="0" y="0"/>
            <a:chExt cx="5232" cy="3984"/>
          </a:xfrm>
        </p:grpSpPr>
        <p:pic>
          <p:nvPicPr>
            <p:cNvPr id="38916" name="图片 38915" descr="0"/>
            <p:cNvPicPr>
              <a:picLocks noChangeAspect="1"/>
            </p:cNvPicPr>
            <p:nvPr/>
          </p:nvPicPr>
          <p:blipFill>
            <a:blip r:embed="rId1"/>
            <a:stretch>
              <a:fillRect/>
            </a:stretch>
          </p:blipFill>
          <p:spPr>
            <a:xfrm>
              <a:off x="0" y="0"/>
              <a:ext cx="5232" cy="3984"/>
            </a:xfrm>
            <a:prstGeom prst="rect">
              <a:avLst/>
            </a:prstGeom>
            <a:noFill/>
            <a:ln w="57150" cap="flat" cmpd="sng">
              <a:noFill/>
              <a:prstDash val="solid"/>
              <a:miter/>
              <a:headEnd type="none" w="med" len="med"/>
              <a:tailEnd type="none" w="med" len="med"/>
            </a:ln>
          </p:spPr>
        </p:pic>
        <p:sp>
          <p:nvSpPr>
            <p:cNvPr id="38917" name="文本框 38916"/>
            <p:cNvSpPr txBox="1"/>
            <p:nvPr/>
          </p:nvSpPr>
          <p:spPr>
            <a:xfrm>
              <a:off x="0" y="0"/>
              <a:ext cx="2266" cy="274"/>
            </a:xfrm>
            <a:prstGeom prst="rect">
              <a:avLst/>
            </a:prstGeom>
            <a:solidFill>
              <a:srgbClr val="FFFF00"/>
            </a:solidFill>
            <a:ln w="57150" cap="flat" cmpd="sng">
              <a:noFill/>
              <a:prstDash val="solid"/>
              <a:miter/>
              <a:headEnd type="none" w="med" len="med"/>
              <a:tailEnd type="none" w="med" len="med"/>
            </a:ln>
          </p:spPr>
          <p:txBody>
            <a:bodyPr>
              <a:spAutoFit/>
            </a:bodyPr>
            <a:p>
              <a:pPr>
                <a:lnSpc>
                  <a:spcPct val="80000"/>
                </a:lnSpc>
              </a:pPr>
              <a:r>
                <a:rPr lang="zh-CN" altLang="en-US" sz="2800" b="1">
                  <a:solidFill>
                    <a:srgbClr val="FF0000"/>
                  </a:solidFill>
                  <a:effectLst>
                    <a:outerShdw blurRad="38100" dist="38100" dir="2700000">
                      <a:srgbClr val="000000"/>
                    </a:outerShdw>
                  </a:effectLst>
                  <a:latin typeface="Arial" panose="020B0604020202020204" pitchFamily="34" charset="0"/>
                  <a:ea typeface="黑体" panose="02010609060101010101" pitchFamily="2" charset="-122"/>
                </a:rPr>
                <a:t>武昌起义后全国形势</a:t>
              </a:r>
              <a:endParaRPr lang="zh-CN" altLang="en-US" sz="2800" b="1">
                <a:solidFill>
                  <a:srgbClr val="FF0000"/>
                </a:solidFill>
                <a:effectLst>
                  <a:outerShdw blurRad="38100" dist="38100" dir="2700000">
                    <a:srgbClr val="000000"/>
                  </a:outerShdw>
                </a:effectLst>
                <a:latin typeface="Arial" panose="020B0604020202020204" pitchFamily="34" charset="0"/>
                <a:ea typeface="黑体" panose="02010609060101010101" pitchFamily="2" charset="-122"/>
              </a:endParaRPr>
            </a:p>
          </p:txBody>
        </p:sp>
      </p:grpSp>
      <p:sp>
        <p:nvSpPr>
          <p:cNvPr id="38922" name="文本框 38921"/>
          <p:cNvSpPr txBox="1"/>
          <p:nvPr/>
        </p:nvSpPr>
        <p:spPr>
          <a:xfrm>
            <a:off x="6553200" y="623888"/>
            <a:ext cx="1295400" cy="521970"/>
          </a:xfrm>
          <a:prstGeom prst="rect">
            <a:avLst/>
          </a:prstGeom>
          <a:noFill/>
          <a:ln w="9525">
            <a:noFill/>
          </a:ln>
        </p:spPr>
        <p:txBody>
          <a:bodyPr>
            <a:spAutoFit/>
          </a:bodyPr>
          <a:p>
            <a:r>
              <a:rPr lang="zh-CN" altLang="en-US" sz="2800" b="1">
                <a:solidFill>
                  <a:srgbClr val="3333FF"/>
                </a:solidFill>
                <a:effectLst>
                  <a:outerShdw blurRad="38100" dist="38100" dir="2700000">
                    <a:srgbClr val="C0C0C0"/>
                  </a:outerShdw>
                </a:effectLst>
                <a:latin typeface="Arial" panose="020B0604020202020204" pitchFamily="34" charset="0"/>
                <a:ea typeface="黑体" panose="02010609060101010101" pitchFamily="2" charset="-122"/>
              </a:rPr>
              <a:t>北京</a:t>
            </a:r>
            <a:endParaRPr lang="zh-CN" altLang="en-US" sz="2800" b="1">
              <a:solidFill>
                <a:srgbClr val="3333FF"/>
              </a:solidFill>
              <a:effectLst>
                <a:outerShdw blurRad="38100" dist="38100" dir="2700000">
                  <a:srgbClr val="C0C0C0"/>
                </a:outerShdw>
              </a:effectLst>
              <a:latin typeface="Arial" panose="020B0604020202020204" pitchFamily="34" charset="0"/>
              <a:ea typeface="黑体" panose="02010609060101010101" pitchFamily="2" charset="-122"/>
            </a:endParaRPr>
          </a:p>
        </p:txBody>
      </p:sp>
      <p:sp>
        <p:nvSpPr>
          <p:cNvPr id="39944" name="文本框 39943"/>
          <p:cNvSpPr txBox="1"/>
          <p:nvPr/>
        </p:nvSpPr>
        <p:spPr>
          <a:xfrm>
            <a:off x="8857615" y="2993390"/>
            <a:ext cx="2982595" cy="3415030"/>
          </a:xfrm>
          <a:prstGeom prst="rect">
            <a:avLst/>
          </a:prstGeom>
          <a:noFill/>
          <a:ln w="9525">
            <a:noFill/>
          </a:ln>
        </p:spPr>
        <p:txBody>
          <a:bodyPr wrap="square">
            <a:spAutoFit/>
          </a:bodyPr>
          <a:p>
            <a:r>
              <a:rPr lang="zh-CN" altLang="en-US" sz="3600" b="1">
                <a:solidFill>
                  <a:srgbClr val="993300"/>
                </a:solidFill>
                <a:latin typeface="华文中宋" panose="02010600040101010101" charset="-122"/>
                <a:ea typeface="华文中宋" panose="02010600040101010101" charset="-122"/>
              </a:rPr>
              <a:t>武昌起义胜利后两个月内，</a:t>
            </a:r>
            <a:r>
              <a:rPr lang="zh-CN" altLang="en-US" sz="3600" b="1">
                <a:solidFill>
                  <a:srgbClr val="993300"/>
                </a:solidFill>
                <a:latin typeface="华文中宋" panose="02010600040101010101" charset="-122"/>
                <a:ea typeface="华文中宋" panose="02010600040101010101" charset="-122"/>
              </a:rPr>
              <a:t>全国十几个省区相继宣布独立；清王朝统治土崩瓦解。</a:t>
            </a:r>
            <a:endParaRPr lang="zh-CN" altLang="en-US" sz="3600" b="1">
              <a:solidFill>
                <a:srgbClr val="993300"/>
              </a:solidFill>
              <a:latin typeface="华文中宋" panose="02010600040101010101" charset="-122"/>
              <a:ea typeface="华文中宋" panose="02010600040101010101"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9944"/>
                                        </p:tgtEl>
                                        <p:attrNameLst>
                                          <p:attrName>style.visibility</p:attrName>
                                        </p:attrNameLst>
                                      </p:cBhvr>
                                      <p:to>
                                        <p:strVal val="visible"/>
                                      </p:to>
                                    </p:set>
                                    <p:animEffect transition="in" filter="blinds(horizontal)">
                                      <p:cBhvr>
                                        <p:cTn id="7" dur="500"/>
                                        <p:tgtEl>
                                          <p:spTgt spid="399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944"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7891" name="文本框 37890"/>
          <p:cNvSpPr txBox="1"/>
          <p:nvPr/>
        </p:nvSpPr>
        <p:spPr>
          <a:xfrm>
            <a:off x="4043680" y="1341755"/>
            <a:ext cx="7868920" cy="2061210"/>
          </a:xfrm>
          <a:prstGeom prst="rect">
            <a:avLst/>
          </a:prstGeom>
          <a:noFill/>
          <a:ln w="31750" cap="flat" cmpd="sng">
            <a:noFill/>
            <a:prstDash val="solid"/>
            <a:miter/>
            <a:headEnd type="none" w="med" len="med"/>
            <a:tailEnd type="none" w="med" len="med"/>
          </a:ln>
        </p:spPr>
        <p:txBody>
          <a:bodyPr wrap="square">
            <a:spAutoFit/>
          </a:bodyPr>
          <a:p>
            <a:r>
              <a:rPr lang="zh-CN" altLang="en-US" sz="3200" b="1">
                <a:solidFill>
                  <a:srgbClr val="0000FF"/>
                </a:solidFill>
                <a:latin typeface="楷体_GB2312" pitchFamily="1" charset="-122"/>
                <a:ea typeface="楷体_GB2312" pitchFamily="1" charset="-122"/>
              </a:rPr>
              <a:t>武昌起义总指挥吴兆麟说</a:t>
            </a:r>
            <a:r>
              <a:rPr lang="zh-CN" altLang="en-US" sz="3200" b="1">
                <a:solidFill>
                  <a:srgbClr val="CC3300"/>
                </a:solidFill>
                <a:latin typeface="楷体_GB2312" pitchFamily="1" charset="-122"/>
                <a:ea typeface="楷体_GB2312" pitchFamily="1" charset="-122"/>
              </a:rPr>
              <a:t>：“欲收新军全体来归之效，非借黎元洪资望可。</a:t>
            </a:r>
            <a:r>
              <a:rPr lang="en-US" altLang="zh-CN" sz="3200" b="1">
                <a:solidFill>
                  <a:srgbClr val="CC3300"/>
                </a:solidFill>
                <a:latin typeface="Arial" panose="020B0604020202020204" pitchFamily="34" charset="0"/>
                <a:ea typeface="楷体_GB2312" pitchFamily="1" charset="-122"/>
              </a:rPr>
              <a:t>……</a:t>
            </a:r>
            <a:r>
              <a:rPr lang="zh-CN" altLang="en-US" sz="3200" b="1">
                <a:solidFill>
                  <a:srgbClr val="CC3300"/>
                </a:solidFill>
                <a:latin typeface="楷体_GB2312" pitchFamily="1" charset="-122"/>
                <a:ea typeface="楷体_GB2312" pitchFamily="1" charset="-122"/>
              </a:rPr>
              <a:t>借黎元洪之名以号召天下，一则使各省可表同情，二则使外人不敢轻视。 ”</a:t>
            </a:r>
            <a:endParaRPr lang="zh-CN" altLang="en-US" sz="3200" b="1">
              <a:solidFill>
                <a:srgbClr val="CC3300"/>
              </a:solidFill>
              <a:latin typeface="楷体_GB2312" pitchFamily="1" charset="-122"/>
              <a:ea typeface="楷体_GB2312" pitchFamily="1" charset="-122"/>
            </a:endParaRPr>
          </a:p>
        </p:txBody>
      </p:sp>
      <p:sp>
        <p:nvSpPr>
          <p:cNvPr id="37892" name="矩形 37891"/>
          <p:cNvSpPr/>
          <p:nvPr/>
        </p:nvSpPr>
        <p:spPr>
          <a:xfrm>
            <a:off x="4043680" y="4193540"/>
            <a:ext cx="7941310" cy="2553335"/>
          </a:xfrm>
          <a:prstGeom prst="rect">
            <a:avLst/>
          </a:prstGeom>
          <a:noFill/>
          <a:ln w="31750" cap="flat" cmpd="sng">
            <a:noFill/>
            <a:prstDash val="solid"/>
            <a:miter/>
            <a:headEnd type="none" w="med" len="med"/>
            <a:tailEnd type="none" w="med" len="med"/>
          </a:ln>
        </p:spPr>
        <p:txBody>
          <a:bodyPr wrap="square">
            <a:spAutoFit/>
          </a:bodyPr>
          <a:p>
            <a:r>
              <a:rPr lang="en-US" altLang="zh-CN" sz="3200" b="1">
                <a:solidFill>
                  <a:schemeClr val="tx1"/>
                </a:solidFill>
                <a:latin typeface="楷体_GB2312" pitchFamily="1" charset="-122"/>
                <a:ea typeface="楷体_GB2312" pitchFamily="1" charset="-122"/>
              </a:rPr>
              <a:t>1911</a:t>
            </a:r>
            <a:r>
              <a:rPr lang="zh-CN" altLang="en-US" sz="3200" b="1">
                <a:solidFill>
                  <a:schemeClr val="tx1"/>
                </a:solidFill>
                <a:latin typeface="楷体_GB2312" pitchFamily="1" charset="-122"/>
                <a:ea typeface="楷体_GB2312" pitchFamily="1" charset="-122"/>
              </a:rPr>
              <a:t>年</a:t>
            </a:r>
            <a:r>
              <a:rPr lang="en-US" altLang="zh-CN" sz="3200" b="1">
                <a:solidFill>
                  <a:schemeClr val="tx1"/>
                </a:solidFill>
                <a:latin typeface="楷体_GB2312" pitchFamily="1" charset="-122"/>
                <a:ea typeface="楷体_GB2312" pitchFamily="1" charset="-122"/>
              </a:rPr>
              <a:t>11</a:t>
            </a:r>
            <a:r>
              <a:rPr lang="zh-CN" altLang="en-US" sz="3200" b="1">
                <a:solidFill>
                  <a:schemeClr val="tx1"/>
                </a:solidFill>
                <a:latin typeface="楷体_GB2312" pitchFamily="1" charset="-122"/>
                <a:ea typeface="楷体_GB2312" pitchFamily="1" charset="-122"/>
              </a:rPr>
              <a:t>月，江苏巡抚程德全宣布脱离清政府独立自任都督，挂起“中华民国军政府江苏都督府”的旗子，并“用竹竿挑去了府衙大堂屋子上的几片檐瓦，以示革命必须破坏”，江苏就这样光复了</a:t>
            </a:r>
            <a:endParaRPr lang="zh-CN" altLang="en-US" sz="3200" b="1">
              <a:solidFill>
                <a:schemeClr val="tx1"/>
              </a:solidFill>
              <a:latin typeface="楷体_GB2312" pitchFamily="1" charset="-122"/>
              <a:ea typeface="楷体_GB2312" pitchFamily="1" charset="-122"/>
            </a:endParaRPr>
          </a:p>
        </p:txBody>
      </p:sp>
      <p:sp>
        <p:nvSpPr>
          <p:cNvPr id="37893" name="矩形 37892"/>
          <p:cNvSpPr/>
          <p:nvPr/>
        </p:nvSpPr>
        <p:spPr>
          <a:xfrm>
            <a:off x="4656138" y="354013"/>
            <a:ext cx="3168650" cy="583565"/>
          </a:xfrm>
          <a:prstGeom prst="rect">
            <a:avLst/>
          </a:prstGeom>
          <a:noFill/>
          <a:ln w="50800" cap="flat" cmpd="sng">
            <a:noFill/>
            <a:prstDash val="solid"/>
            <a:miter/>
            <a:headEnd type="none" w="med" len="med"/>
            <a:tailEnd type="none" w="med" len="med"/>
          </a:ln>
        </p:spPr>
        <p:txBody>
          <a:bodyPr>
            <a:spAutoFit/>
          </a:bodyPr>
          <a:p>
            <a:r>
              <a:rPr lang="zh-CN" altLang="en-US" sz="3200" b="1">
                <a:solidFill>
                  <a:schemeClr val="tx1"/>
                </a:solidFill>
                <a:latin typeface="Arial" panose="020B0604020202020204" pitchFamily="34" charset="0"/>
              </a:rPr>
              <a:t>这说明了什么？</a:t>
            </a:r>
            <a:endParaRPr lang="zh-CN" altLang="en-US" sz="3200" b="1">
              <a:solidFill>
                <a:schemeClr val="tx1"/>
              </a:solidFill>
              <a:latin typeface="Arial" panose="020B0604020202020204" pitchFamily="34" charset="0"/>
            </a:endParaRPr>
          </a:p>
        </p:txBody>
      </p:sp>
      <p:pic>
        <p:nvPicPr>
          <p:cNvPr id="37894" name="图片 37893" descr="字002">
            <a:hlinkClick r:id="rId1" action="ppaction://hlinksldjump"/>
          </p:cNvPr>
          <p:cNvPicPr>
            <a:picLocks noChangeAspect="1"/>
          </p:cNvPicPr>
          <p:nvPr/>
        </p:nvPicPr>
        <p:blipFill>
          <a:blip r:embed="rId2"/>
          <a:stretch>
            <a:fillRect/>
          </a:stretch>
        </p:blipFill>
        <p:spPr>
          <a:xfrm>
            <a:off x="10344150" y="6540500"/>
            <a:ext cx="323850" cy="317500"/>
          </a:xfrm>
          <a:prstGeom prst="rect">
            <a:avLst/>
          </a:prstGeom>
          <a:noFill/>
          <a:ln w="9525">
            <a:noFill/>
          </a:ln>
        </p:spPr>
      </p:pic>
      <p:pic>
        <p:nvPicPr>
          <p:cNvPr id="2" name="图片 1"/>
          <p:cNvPicPr>
            <a:picLocks noChangeAspect="1"/>
          </p:cNvPicPr>
          <p:nvPr/>
        </p:nvPicPr>
        <p:blipFill>
          <a:blip r:embed="rId3"/>
          <a:stretch>
            <a:fillRect/>
          </a:stretch>
        </p:blipFill>
        <p:spPr>
          <a:xfrm>
            <a:off x="351155" y="3394075"/>
            <a:ext cx="2705100" cy="3146425"/>
          </a:xfrm>
          <a:prstGeom prst="rect">
            <a:avLst/>
          </a:prstGeom>
        </p:spPr>
      </p:pic>
      <p:pic>
        <p:nvPicPr>
          <p:cNvPr id="3" name="图片 2"/>
          <p:cNvPicPr>
            <a:picLocks noChangeAspect="1"/>
          </p:cNvPicPr>
          <p:nvPr/>
        </p:nvPicPr>
        <p:blipFill>
          <a:blip r:embed="rId4"/>
          <a:stretch>
            <a:fillRect/>
          </a:stretch>
        </p:blipFill>
        <p:spPr>
          <a:xfrm>
            <a:off x="160655" y="635"/>
            <a:ext cx="3086100" cy="339344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789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8" presetClass="entr" presetSubtype="16" fill="hold" grpId="0" nodeType="clickEffect">
                                  <p:stCondLst>
                                    <p:cond delay="0"/>
                                  </p:stCondLst>
                                  <p:childTnLst>
                                    <p:set>
                                      <p:cBhvr>
                                        <p:cTn id="10" dur="1" fill="hold">
                                          <p:stCondLst>
                                            <p:cond delay="0"/>
                                          </p:stCondLst>
                                        </p:cTn>
                                        <p:tgtEl>
                                          <p:spTgt spid="37891"/>
                                        </p:tgtEl>
                                        <p:attrNameLst>
                                          <p:attrName>style.visibility</p:attrName>
                                        </p:attrNameLst>
                                      </p:cBhvr>
                                      <p:to>
                                        <p:strVal val="visible"/>
                                      </p:to>
                                    </p:set>
                                    <p:animEffect transition="in" filter="diamond(in)">
                                      <p:cBhvr>
                                        <p:cTn id="11" dur="2000"/>
                                        <p:tgtEl>
                                          <p:spTgt spid="37891"/>
                                        </p:tgtEl>
                                      </p:cBhvr>
                                    </p:animEffect>
                                  </p:childTnLst>
                                </p:cTn>
                              </p:par>
                            </p:childTnLst>
                          </p:cTn>
                        </p:par>
                      </p:childTnLst>
                    </p:cTn>
                  </p:par>
                  <p:par>
                    <p:cTn id="12" fill="hold">
                      <p:stCondLst>
                        <p:cond delay="indefinite"/>
                      </p:stCondLst>
                      <p:childTnLst>
                        <p:par>
                          <p:cTn id="13" fill="hold">
                            <p:stCondLst>
                              <p:cond delay="0"/>
                            </p:stCondLst>
                            <p:childTnLst>
                              <p:par>
                                <p:cTn id="14" presetID="8" presetClass="entr" presetSubtype="16" fill="hold" grpId="0" nodeType="clickEffect">
                                  <p:stCondLst>
                                    <p:cond delay="0"/>
                                  </p:stCondLst>
                                  <p:childTnLst>
                                    <p:set>
                                      <p:cBhvr>
                                        <p:cTn id="15" dur="1" fill="hold">
                                          <p:stCondLst>
                                            <p:cond delay="0"/>
                                          </p:stCondLst>
                                        </p:cTn>
                                        <p:tgtEl>
                                          <p:spTgt spid="37892"/>
                                        </p:tgtEl>
                                        <p:attrNameLst>
                                          <p:attrName>style.visibility</p:attrName>
                                        </p:attrNameLst>
                                      </p:cBhvr>
                                      <p:to>
                                        <p:strVal val="visible"/>
                                      </p:to>
                                    </p:set>
                                    <p:animEffect transition="in" filter="diamond(in)">
                                      <p:cBhvr>
                                        <p:cTn id="16" dur="2000"/>
                                        <p:tgtEl>
                                          <p:spTgt spid="37892"/>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37893"/>
                                        </p:tgtEl>
                                        <p:attrNameLst>
                                          <p:attrName>style.visibility</p:attrName>
                                        </p:attrNameLst>
                                      </p:cBhvr>
                                      <p:to>
                                        <p:strVal val="visible"/>
                                      </p:to>
                                    </p:set>
                                    <p:anim calcmode="lin" valueType="num">
                                      <p:cBhvr>
                                        <p:cTn id="21" dur="2000" fill="hold"/>
                                        <p:tgtEl>
                                          <p:spTgt spid="37893"/>
                                        </p:tgtEl>
                                        <p:attrNameLst>
                                          <p:attrName>ppt_w</p:attrName>
                                        </p:attrNameLst>
                                      </p:cBhvr>
                                      <p:tavLst>
                                        <p:tav tm="0">
                                          <p:val>
                                            <p:fltVal val="0.000000"/>
                                          </p:val>
                                        </p:tav>
                                        <p:tav tm="100000">
                                          <p:val>
                                            <p:strVal val="#ppt_w"/>
                                          </p:val>
                                        </p:tav>
                                      </p:tavLst>
                                    </p:anim>
                                    <p:anim calcmode="lin" valueType="num">
                                      <p:cBhvr>
                                        <p:cTn id="22" dur="2000" fill="hold"/>
                                        <p:tgtEl>
                                          <p:spTgt spid="37893"/>
                                        </p:tgtEl>
                                        <p:attrNameLst>
                                          <p:attrName>ppt_h</p:attrName>
                                        </p:attrNameLst>
                                      </p:cBhvr>
                                      <p:tavLst>
                                        <p:tav tm="0">
                                          <p:val>
                                            <p:fltVal val="0.000000"/>
                                          </p:val>
                                        </p:tav>
                                        <p:tav tm="100000">
                                          <p:val>
                                            <p:strVal val="#ppt_h"/>
                                          </p:val>
                                        </p:tav>
                                      </p:tavLst>
                                    </p:anim>
                                    <p:animEffect transition="in" filter="fade">
                                      <p:cBhvr>
                                        <p:cTn id="23" dur="2000"/>
                                        <p:tgtEl>
                                          <p:spTgt spid="3789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891" grpId="0" bldLvl="0" animBg="1"/>
      <p:bldP spid="37892" grpId="0" bldLvl="0" animBg="1"/>
      <p:bldP spid="37893" grpId="0" bldLvl="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43010" name="image551.jpeg"/>
          <p:cNvPicPr>
            <a:picLocks noGrp="1" noChangeAspect="1"/>
          </p:cNvPicPr>
          <p:nvPr>
            <p:ph type="body" idx="1"/>
          </p:nvPr>
        </p:nvPicPr>
        <p:blipFill>
          <a:blip r:embed="rId1"/>
          <a:srcRect/>
          <a:stretch>
            <a:fillRect/>
          </a:stretch>
        </p:blipFill>
        <p:spPr>
          <a:xfrm>
            <a:off x="1663510" y="676995"/>
            <a:ext cx="5888062" cy="3751385"/>
          </a:xfrm>
        </p:spPr>
      </p:pic>
      <p:pic>
        <p:nvPicPr>
          <p:cNvPr id="43011" name="图片 100"/>
          <p:cNvPicPr/>
          <p:nvPr/>
        </p:nvPicPr>
        <p:blipFill>
          <a:blip r:embed="rId2"/>
          <a:stretch>
            <a:fillRect/>
          </a:stretch>
        </p:blipFill>
        <p:spPr>
          <a:xfrm>
            <a:off x="3532837" y="5720570"/>
            <a:ext cx="146405" cy="129432"/>
          </a:xfrm>
          <a:prstGeom prst="rect">
            <a:avLst/>
          </a:prstGeom>
          <a:noFill/>
          <a:ln w="9525">
            <a:noFill/>
          </a:ln>
        </p:spPr>
      </p:pic>
      <p:sp>
        <p:nvSpPr>
          <p:cNvPr id="34820" name="文本框 101"/>
          <p:cNvSpPr txBox="1"/>
          <p:nvPr/>
        </p:nvSpPr>
        <p:spPr>
          <a:xfrm>
            <a:off x="1831135" y="4545079"/>
            <a:ext cx="6066295" cy="460375"/>
          </a:xfrm>
          <a:prstGeom prst="rect">
            <a:avLst/>
          </a:prstGeom>
          <a:noFill/>
          <a:ln w="9525">
            <a:noFill/>
          </a:ln>
        </p:spPr>
        <p:txBody>
          <a:bodyPr>
            <a:spAutoFit/>
          </a:bodyPr>
          <a:lstStyle/>
          <a:p>
            <a:pPr marR="0" algn="ctr" defTabSz="914400" eaLnBrk="1" fontAlgn="auto" hangingPunct="1">
              <a:buClrTx/>
              <a:buSzTx/>
              <a:buFontTx/>
              <a:defRPr/>
            </a:pPr>
            <a:r>
              <a:rPr kumimoji="0" lang="zh-CN" altLang="zh-CN" sz="2400" kern="1200" cap="none" spc="0" normalizeH="0" baseline="0" noProof="1">
                <a:solidFill>
                  <a:srgbClr val="FF0000"/>
                </a:solidFill>
                <a:latin typeface="Arial" panose="020B0604020202020204" pitchFamily="34" charset="0"/>
                <a:ea typeface="+mn-ea"/>
                <a:cs typeface="+mn-cs"/>
                <a:sym typeface="Helvetica" panose="020B0604020202020204" pitchFamily="34" charset="0"/>
              </a:rPr>
              <a:t>中华民国临时大总统选举会合影</a:t>
            </a:r>
            <a:endParaRPr kumimoji="0" lang="zh-CN" altLang="en-US" sz="2400" kern="1200" cap="none" spc="0" normalizeH="0" baseline="0" noProof="1">
              <a:solidFill>
                <a:srgbClr val="FF0000"/>
              </a:solidFill>
              <a:latin typeface="Arial" panose="020B0604020202020204" pitchFamily="34" charset="0"/>
              <a:ea typeface="Helvetica" panose="020B0604020202020204" pitchFamily="34" charset="0"/>
              <a:cs typeface="Helvetica" panose="020B0604020202020204" pitchFamily="34" charset="0"/>
              <a:sym typeface="Helvetica" panose="020B0604020202020204" pitchFamily="34" charset="0"/>
            </a:endParaRPr>
          </a:p>
        </p:txBody>
      </p:sp>
      <p:sp>
        <p:nvSpPr>
          <p:cNvPr id="34821" name="文本框 2"/>
          <p:cNvSpPr txBox="1"/>
          <p:nvPr/>
        </p:nvSpPr>
        <p:spPr>
          <a:xfrm>
            <a:off x="1831135" y="5400175"/>
            <a:ext cx="8417276" cy="1198880"/>
          </a:xfrm>
          <a:prstGeom prst="rect">
            <a:avLst/>
          </a:prstGeom>
          <a:noFill/>
          <a:ln w="9525">
            <a:noFill/>
          </a:ln>
        </p:spPr>
        <p:txBody>
          <a:bodyPr>
            <a:spAutoFit/>
          </a:bodyPr>
          <a:lstStyle/>
          <a:p>
            <a:pPr marR="0" defTabSz="914400" eaLnBrk="1" fontAlgn="auto" hangingPunct="1">
              <a:buClrTx/>
              <a:buSzTx/>
              <a:buFontTx/>
              <a:defRPr/>
            </a:pPr>
            <a:r>
              <a:rPr kumimoji="0" lang="en-US" altLang="zh-CN" sz="3600" kern="1200" cap="none" spc="0" normalizeH="0" baseline="0" noProof="1">
                <a:solidFill>
                  <a:srgbClr val="00B050"/>
                </a:solidFill>
                <a:latin typeface="宋体" panose="02010600030101010101" pitchFamily="2" charset="-122"/>
                <a:ea typeface="+mn-ea"/>
                <a:cs typeface="+mn-cs"/>
                <a:sym typeface="Helvetica" panose="020B0604020202020204" pitchFamily="34" charset="0"/>
              </a:rPr>
              <a:t>1911</a:t>
            </a:r>
            <a:r>
              <a:rPr kumimoji="0" lang="zh-CN" altLang="zh-CN" sz="3600" kern="1200" cap="none" spc="0" normalizeH="0" baseline="0" noProof="1">
                <a:solidFill>
                  <a:srgbClr val="00B050"/>
                </a:solidFill>
                <a:latin typeface="Arial" panose="020B0604020202020204" pitchFamily="34" charset="0"/>
                <a:ea typeface="+mn-ea"/>
                <a:cs typeface="+mn-cs"/>
                <a:sym typeface="Helvetica" panose="020B0604020202020204" pitchFamily="34" charset="0"/>
              </a:rPr>
              <a:t>年</a:t>
            </a:r>
            <a:r>
              <a:rPr kumimoji="0" lang="en-US" altLang="zh-CN" sz="3600" kern="1200" cap="none" spc="0" normalizeH="0" baseline="0" noProof="1">
                <a:solidFill>
                  <a:srgbClr val="00B050"/>
                </a:solidFill>
                <a:latin typeface="宋体" panose="02010600030101010101" pitchFamily="2" charset="-122"/>
                <a:ea typeface="+mn-ea"/>
                <a:cs typeface="+mn-cs"/>
                <a:sym typeface="Helvetica" panose="020B0604020202020204" pitchFamily="34" charset="0"/>
              </a:rPr>
              <a:t>12</a:t>
            </a:r>
            <a:r>
              <a:rPr kumimoji="0" lang="zh-CN" altLang="zh-CN" sz="3600" kern="1200" cap="none" spc="0" normalizeH="0" baseline="0" noProof="1">
                <a:solidFill>
                  <a:srgbClr val="00B050"/>
                </a:solidFill>
                <a:latin typeface="Arial" panose="020B0604020202020204" pitchFamily="34" charset="0"/>
                <a:ea typeface="+mn-ea"/>
                <a:cs typeface="+mn-cs"/>
                <a:sym typeface="Helvetica" panose="020B0604020202020204" pitchFamily="34" charset="0"/>
              </a:rPr>
              <a:t>月</a:t>
            </a:r>
            <a:r>
              <a:rPr kumimoji="0" lang="en-US" altLang="zh-CN" sz="3600" kern="1200" cap="none" spc="0" normalizeH="0" baseline="0" noProof="1">
                <a:solidFill>
                  <a:srgbClr val="00B050"/>
                </a:solidFill>
                <a:latin typeface="宋体" panose="02010600030101010101" pitchFamily="2" charset="-122"/>
                <a:ea typeface="+mn-ea"/>
                <a:cs typeface="+mn-cs"/>
                <a:sym typeface="Helvetica" panose="020B0604020202020204" pitchFamily="34" charset="0"/>
              </a:rPr>
              <a:t>29</a:t>
            </a:r>
            <a:r>
              <a:rPr kumimoji="0" lang="zh-CN" altLang="zh-CN" sz="3600" kern="1200" cap="none" spc="0" normalizeH="0" baseline="0" noProof="1">
                <a:solidFill>
                  <a:srgbClr val="00B050"/>
                </a:solidFill>
                <a:latin typeface="Arial" panose="020B0604020202020204" pitchFamily="34" charset="0"/>
                <a:ea typeface="+mn-ea"/>
                <a:cs typeface="+mn-cs"/>
                <a:sym typeface="Helvetica" panose="020B0604020202020204" pitchFamily="34" charset="0"/>
              </a:rPr>
              <a:t>日，中华民国临时大总统选举活动在南京举行。</a:t>
            </a:r>
            <a:endParaRPr kumimoji="0" lang="zh-CN" altLang="en-US" sz="3600" kern="1200" cap="none" spc="0" normalizeH="0" baseline="0" noProof="1">
              <a:solidFill>
                <a:srgbClr val="00B050"/>
              </a:solidFill>
              <a:latin typeface="Arial" panose="020B0604020202020204" pitchFamily="34" charset="0"/>
              <a:ea typeface="Helvetica" panose="020B0604020202020204" pitchFamily="34" charset="0"/>
              <a:cs typeface="Helvetica" panose="020B0604020202020204" pitchFamily="34" charset="0"/>
              <a:sym typeface="Helvetica" panose="020B0604020202020204" pitchFamily="34" charset="0"/>
            </a:endParaRPr>
          </a:p>
        </p:txBody>
      </p:sp>
      <p:pic>
        <p:nvPicPr>
          <p:cNvPr id="43014" name="image553.jpeg"/>
          <p:cNvPicPr>
            <a:picLocks noChangeAspect="1"/>
          </p:cNvPicPr>
          <p:nvPr/>
        </p:nvPicPr>
        <p:blipFill>
          <a:blip r:embed="rId3"/>
          <a:stretch>
            <a:fillRect/>
          </a:stretch>
        </p:blipFill>
        <p:spPr>
          <a:xfrm>
            <a:off x="7691612" y="857349"/>
            <a:ext cx="2858096" cy="2764737"/>
          </a:xfrm>
          <a:prstGeom prst="rect">
            <a:avLst/>
          </a:prstGeom>
          <a:noFill/>
          <a:ln w="9525">
            <a:noFill/>
          </a:ln>
        </p:spPr>
      </p:pic>
      <p:sp>
        <p:nvSpPr>
          <p:cNvPr id="34823" name="文本框 3"/>
          <p:cNvSpPr txBox="1"/>
          <p:nvPr/>
        </p:nvSpPr>
        <p:spPr>
          <a:xfrm>
            <a:off x="7871967" y="3622087"/>
            <a:ext cx="2495265" cy="1383665"/>
          </a:xfrm>
          <a:prstGeom prst="rect">
            <a:avLst/>
          </a:prstGeom>
          <a:noFill/>
          <a:ln w="9525">
            <a:noFill/>
          </a:ln>
        </p:spPr>
        <p:txBody>
          <a:bodyPr>
            <a:spAutoFit/>
          </a:bodyPr>
          <a:lstStyle/>
          <a:p>
            <a:pPr marR="0" indent="38100" defTabSz="914400" eaLnBrk="1" fontAlgn="auto" hangingPunct="1">
              <a:buClrTx/>
              <a:buSzTx/>
              <a:buFontTx/>
              <a:defRPr/>
            </a:pPr>
            <a:r>
              <a:rPr kumimoji="0" lang="zh-CN" altLang="zh-CN" sz="2800" kern="1200" cap="none" spc="0" normalizeH="0" baseline="0" noProof="1">
                <a:solidFill>
                  <a:srgbClr val="FF0000"/>
                </a:solidFill>
                <a:latin typeface="楷体" panose="02010609060101010101" pitchFamily="49" charset="-122"/>
                <a:ea typeface="楷体" panose="02010609060101010101" pitchFamily="49" charset="-122"/>
                <a:cs typeface="+mn-cs"/>
                <a:sym typeface="Helvetica" panose="020B0604020202020204" pitchFamily="34" charset="0"/>
              </a:rPr>
              <a:t>孙中山当选中华民国临时大总统的得票数</a:t>
            </a:r>
            <a:endParaRPr kumimoji="0" lang="zh-CN" altLang="zh-CN" sz="2800" kern="1200" cap="none" spc="0" normalizeH="0" baseline="0" noProof="1">
              <a:solidFill>
                <a:srgbClr val="FF0000"/>
              </a:solidFill>
              <a:latin typeface="楷体" panose="02010609060101010101" pitchFamily="49" charset="-122"/>
              <a:ea typeface="楷体" panose="02010609060101010101" pitchFamily="49" charset="-122"/>
              <a:cs typeface="Helvetica" panose="020B0604020202020204" pitchFamily="34" charset="0"/>
              <a:sym typeface="Helvetica" panose="020B0604020202020204" pitchFamily="34" charset="0"/>
            </a:endParaRPr>
          </a:p>
        </p:txBody>
      </p:sp>
    </p:spTree>
  </p:cSld>
  <p:clrMapOvr>
    <a:masterClrMapping/>
  </p:clrMapOvr>
  <p:transition spd="med"/>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51202" name="图片 51201" descr="64"/>
          <p:cNvPicPr>
            <a:picLocks noChangeAspect="1"/>
          </p:cNvPicPr>
          <p:nvPr/>
        </p:nvPicPr>
        <p:blipFill>
          <a:blip r:embed="rId1"/>
          <a:stretch>
            <a:fillRect/>
          </a:stretch>
        </p:blipFill>
        <p:spPr>
          <a:xfrm>
            <a:off x="1524000" y="1557338"/>
            <a:ext cx="3030538" cy="4535487"/>
          </a:xfrm>
          <a:prstGeom prst="rect">
            <a:avLst/>
          </a:prstGeom>
          <a:noFill/>
          <a:ln w="9525">
            <a:noFill/>
          </a:ln>
        </p:spPr>
      </p:pic>
      <p:sp>
        <p:nvSpPr>
          <p:cNvPr id="51203" name="矩形 51202"/>
          <p:cNvSpPr/>
          <p:nvPr/>
        </p:nvSpPr>
        <p:spPr>
          <a:xfrm>
            <a:off x="4475163" y="171450"/>
            <a:ext cx="6192837" cy="3784600"/>
          </a:xfrm>
          <a:prstGeom prst="rect">
            <a:avLst/>
          </a:prstGeom>
          <a:noFill/>
          <a:ln w="9525">
            <a:noFill/>
          </a:ln>
        </p:spPr>
        <p:txBody>
          <a:bodyPr anchor="ctr">
            <a:spAutoFit/>
          </a:bodyPr>
          <a:p>
            <a:r>
              <a:rPr lang="en-US" altLang="zh-CN" sz="4000" b="1">
                <a:solidFill>
                  <a:srgbClr val="000000"/>
                </a:solidFill>
                <a:latin typeface="黑体" panose="02010609060101010101" pitchFamily="2" charset="-122"/>
                <a:ea typeface="黑体" panose="02010609060101010101" pitchFamily="2" charset="-122"/>
              </a:rPr>
              <a:t>    1912</a:t>
            </a:r>
            <a:r>
              <a:rPr lang="zh-CN" altLang="en-US" sz="4000" b="1">
                <a:solidFill>
                  <a:srgbClr val="000000"/>
                </a:solidFill>
                <a:latin typeface="黑体" panose="02010609060101010101" pitchFamily="2" charset="-122"/>
                <a:ea typeface="黑体" panose="02010609060101010101" pitchFamily="2" charset="-122"/>
              </a:rPr>
              <a:t>年，孙中山自豪地说，这是“我国有史以来未有之变局，吾民破天荒之创举也。”</a:t>
            </a:r>
            <a:endParaRPr lang="zh-CN" altLang="en-US" sz="4000" b="1">
              <a:solidFill>
                <a:srgbClr val="000000"/>
              </a:solidFill>
              <a:latin typeface="黑体" panose="02010609060101010101" pitchFamily="2" charset="-122"/>
              <a:ea typeface="黑体" panose="02010609060101010101" pitchFamily="2" charset="-122"/>
            </a:endParaRPr>
          </a:p>
          <a:p>
            <a:r>
              <a:rPr lang="zh-CN" altLang="en-US" sz="4000" b="1">
                <a:solidFill>
                  <a:srgbClr val="000000"/>
                </a:solidFill>
                <a:latin typeface="黑体" panose="02010609060101010101" pitchFamily="2" charset="-122"/>
                <a:ea typeface="黑体" panose="02010609060101010101" pitchFamily="2" charset="-122"/>
              </a:rPr>
              <a:t>    </a:t>
            </a:r>
            <a:r>
              <a:rPr lang="zh-CN" altLang="en-US" sz="4000" b="1">
                <a:solidFill>
                  <a:srgbClr val="0000FF"/>
                </a:solidFill>
                <a:latin typeface="黑体" panose="02010609060101010101" pitchFamily="2" charset="-122"/>
                <a:ea typeface="黑体" panose="02010609060101010101" pitchFamily="2" charset="-122"/>
              </a:rPr>
              <a:t>此处的“变局”和“创举”指的是什么？</a:t>
            </a:r>
            <a:endParaRPr lang="zh-CN" altLang="en-US" sz="4000" b="1">
              <a:solidFill>
                <a:srgbClr val="0000FF"/>
              </a:solidFill>
              <a:latin typeface="黑体" panose="02010609060101010101" pitchFamily="2" charset="-122"/>
              <a:ea typeface="黑体" panose="02010609060101010101" pitchFamily="2" charset="-122"/>
            </a:endParaRPr>
          </a:p>
        </p:txBody>
      </p:sp>
      <p:sp>
        <p:nvSpPr>
          <p:cNvPr id="51204" name="矩形 51203"/>
          <p:cNvSpPr/>
          <p:nvPr/>
        </p:nvSpPr>
        <p:spPr>
          <a:xfrm>
            <a:off x="4583113" y="4365625"/>
            <a:ext cx="5761037" cy="1200150"/>
          </a:xfrm>
          <a:prstGeom prst="rect">
            <a:avLst/>
          </a:prstGeom>
          <a:noFill/>
          <a:ln w="9525">
            <a:noFill/>
          </a:ln>
          <a:effectLst>
            <a:outerShdw dist="35921" dir="2699999" sy="50000" rotWithShape="0">
              <a:schemeClr val="bg2"/>
            </a:outerShdw>
          </a:effectLst>
        </p:spPr>
        <p:txBody>
          <a:bodyPr lIns="90000" tIns="46800" rIns="90000" bIns="46800">
            <a:spAutoFit/>
          </a:bodyPr>
          <a:p>
            <a:r>
              <a:rPr lang="zh-CN" altLang="en-US" sz="3600" b="1">
                <a:solidFill>
                  <a:srgbClr val="FF0000"/>
                </a:solidFill>
                <a:latin typeface="黑体" panose="02010609060101010101" pitchFamily="2" charset="-122"/>
                <a:ea typeface="黑体" panose="02010609060101010101" pitchFamily="2" charset="-122"/>
              </a:rPr>
              <a:t>推翻封建帝制，创立资产阶级共和政体（中华民国）</a:t>
            </a:r>
            <a:endParaRPr lang="zh-CN" altLang="en-US" sz="3600" b="1">
              <a:solidFill>
                <a:srgbClr val="FF0000"/>
              </a:solidFill>
              <a:latin typeface="黑体" panose="02010609060101010101" pitchFamily="2" charset="-122"/>
              <a:ea typeface="黑体" panose="0201060906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51204"/>
                                        </p:tgtEl>
                                        <p:attrNameLst>
                                          <p:attrName>style.visibility</p:attrName>
                                        </p:attrNameLst>
                                      </p:cBhvr>
                                      <p:to>
                                        <p:strVal val="visible"/>
                                      </p:to>
                                    </p:set>
                                    <p:animEffect transition="in" filter="dissolve">
                                      <p:cBhvr>
                                        <p:cTn id="7" dur="500"/>
                                        <p:tgtEl>
                                          <p:spTgt spid="5120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04" grpId="0" bldLvl="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8434" name="文本框 30721"/>
          <p:cNvSpPr txBox="1"/>
          <p:nvPr/>
        </p:nvSpPr>
        <p:spPr>
          <a:xfrm>
            <a:off x="1847850" y="836613"/>
            <a:ext cx="4978400" cy="645160"/>
          </a:xfrm>
          <a:prstGeom prst="rect">
            <a:avLst/>
          </a:prstGeom>
          <a:noFill/>
          <a:ln w="9525">
            <a:noFill/>
          </a:ln>
        </p:spPr>
        <p:txBody>
          <a:bodyPr anchor="t">
            <a:spAutoFit/>
          </a:bodyPr>
          <a:p>
            <a:pPr>
              <a:spcBef>
                <a:spcPct val="50000"/>
              </a:spcBef>
            </a:pPr>
            <a:r>
              <a:rPr lang="zh-CN" altLang="en-US" sz="3600" b="1">
                <a:solidFill>
                  <a:srgbClr val="0000FF"/>
                </a:solidFill>
                <a:latin typeface="黑体" panose="02010609060101010101" pitchFamily="2" charset="-122"/>
                <a:ea typeface="黑体" panose="02010609060101010101" pitchFamily="2" charset="-122"/>
              </a:rPr>
              <a:t>南京临时政府成立</a:t>
            </a:r>
            <a:endParaRPr lang="zh-CN" altLang="en-US" sz="3600" b="1">
              <a:solidFill>
                <a:srgbClr val="0000FF"/>
              </a:solidFill>
              <a:latin typeface="黑体" panose="02010609060101010101" pitchFamily="2" charset="-122"/>
              <a:ea typeface="黑体" panose="02010609060101010101" pitchFamily="2" charset="-122"/>
            </a:endParaRPr>
          </a:p>
        </p:txBody>
      </p:sp>
      <p:sp>
        <p:nvSpPr>
          <p:cNvPr id="30723" name="文本框 30722"/>
          <p:cNvSpPr txBox="1"/>
          <p:nvPr/>
        </p:nvSpPr>
        <p:spPr>
          <a:xfrm>
            <a:off x="1524000" y="5949950"/>
            <a:ext cx="9144000" cy="645160"/>
          </a:xfrm>
          <a:prstGeom prst="rect">
            <a:avLst/>
          </a:prstGeom>
          <a:noFill/>
          <a:ln w="9525">
            <a:noFill/>
          </a:ln>
        </p:spPr>
        <p:txBody>
          <a:bodyPr anchor="t">
            <a:spAutoFit/>
          </a:bodyPr>
          <a:p>
            <a:pPr>
              <a:spcBef>
                <a:spcPct val="50000"/>
              </a:spcBef>
            </a:pPr>
            <a:r>
              <a:rPr lang="zh-CN" altLang="en-US" sz="3600" b="1">
                <a:latin typeface="黑体" panose="02010609060101010101" pitchFamily="2" charset="-122"/>
                <a:ea typeface="黑体" panose="02010609060101010101" pitchFamily="2" charset="-122"/>
              </a:rPr>
              <a:t>性质：以资产阶级革命派为主体革命政府</a:t>
            </a:r>
            <a:endParaRPr lang="zh-CN" altLang="en-US" sz="3600" b="1">
              <a:latin typeface="黑体" panose="02010609060101010101" pitchFamily="2" charset="-122"/>
              <a:ea typeface="黑体" panose="02010609060101010101" pitchFamily="2" charset="-122"/>
            </a:endParaRPr>
          </a:p>
        </p:txBody>
      </p:sp>
      <p:sp>
        <p:nvSpPr>
          <p:cNvPr id="18436" name="文本框 30723"/>
          <p:cNvSpPr txBox="1"/>
          <p:nvPr/>
        </p:nvSpPr>
        <p:spPr>
          <a:xfrm>
            <a:off x="9753600" y="3048000"/>
            <a:ext cx="533400" cy="460375"/>
          </a:xfrm>
          <a:prstGeom prst="rect">
            <a:avLst/>
          </a:prstGeom>
          <a:noFill/>
          <a:ln w="9525">
            <a:noFill/>
          </a:ln>
        </p:spPr>
        <p:txBody>
          <a:bodyPr anchor="t">
            <a:spAutoFit/>
          </a:bodyPr>
          <a:p>
            <a:pPr>
              <a:spcBef>
                <a:spcPct val="50000"/>
              </a:spcBef>
            </a:pPr>
            <a:endParaRPr lang="zh-CN" altLang="en-US" sz="2400" dirty="0">
              <a:latin typeface="Times New Roman" panose="02020603050405020304" pitchFamily="18" charset="0"/>
              <a:ea typeface="宋体" panose="02010600030101010101" pitchFamily="2" charset="-122"/>
            </a:endParaRPr>
          </a:p>
        </p:txBody>
      </p:sp>
      <p:sp>
        <p:nvSpPr>
          <p:cNvPr id="18437" name="文本框 30724"/>
          <p:cNvSpPr txBox="1"/>
          <p:nvPr/>
        </p:nvSpPr>
        <p:spPr>
          <a:xfrm>
            <a:off x="9829800" y="3124200"/>
            <a:ext cx="838200" cy="460375"/>
          </a:xfrm>
          <a:prstGeom prst="rect">
            <a:avLst/>
          </a:prstGeom>
          <a:noFill/>
          <a:ln w="9525">
            <a:noFill/>
          </a:ln>
        </p:spPr>
        <p:txBody>
          <a:bodyPr anchor="t">
            <a:spAutoFit/>
          </a:bodyPr>
          <a:p>
            <a:pPr>
              <a:spcBef>
                <a:spcPct val="50000"/>
              </a:spcBef>
            </a:pPr>
            <a:endParaRPr lang="zh-CN" altLang="en-US" sz="2400" dirty="0">
              <a:latin typeface="Times New Roman" panose="02020603050405020304" pitchFamily="18" charset="0"/>
              <a:ea typeface="宋体" panose="02010600030101010101" pitchFamily="2" charset="-122"/>
            </a:endParaRPr>
          </a:p>
        </p:txBody>
      </p:sp>
      <p:sp>
        <p:nvSpPr>
          <p:cNvPr id="18438" name="文本框 30725"/>
          <p:cNvSpPr txBox="1"/>
          <p:nvPr/>
        </p:nvSpPr>
        <p:spPr>
          <a:xfrm>
            <a:off x="2667000" y="3962400"/>
            <a:ext cx="3048000" cy="460375"/>
          </a:xfrm>
          <a:prstGeom prst="rect">
            <a:avLst/>
          </a:prstGeom>
          <a:noFill/>
          <a:ln w="9525">
            <a:noFill/>
          </a:ln>
        </p:spPr>
        <p:txBody>
          <a:bodyPr anchor="t">
            <a:spAutoFit/>
          </a:bodyPr>
          <a:p>
            <a:pPr>
              <a:spcBef>
                <a:spcPct val="50000"/>
              </a:spcBef>
            </a:pPr>
            <a:endParaRPr lang="zh-CN" altLang="en-US" sz="2400" dirty="0">
              <a:latin typeface="Times New Roman" panose="02020603050405020304" pitchFamily="18" charset="0"/>
              <a:ea typeface="宋体" panose="02010600030101010101" pitchFamily="2" charset="-122"/>
            </a:endParaRPr>
          </a:p>
        </p:txBody>
      </p:sp>
      <p:sp>
        <p:nvSpPr>
          <p:cNvPr id="18439" name="文本框 30726"/>
          <p:cNvSpPr txBox="1"/>
          <p:nvPr/>
        </p:nvSpPr>
        <p:spPr>
          <a:xfrm>
            <a:off x="1981200" y="4953000"/>
            <a:ext cx="4419600" cy="460375"/>
          </a:xfrm>
          <a:prstGeom prst="rect">
            <a:avLst/>
          </a:prstGeom>
          <a:noFill/>
          <a:ln w="9525">
            <a:noFill/>
          </a:ln>
        </p:spPr>
        <p:txBody>
          <a:bodyPr anchor="t">
            <a:spAutoFit/>
          </a:bodyPr>
          <a:p>
            <a:pPr>
              <a:spcBef>
                <a:spcPct val="50000"/>
              </a:spcBef>
            </a:pPr>
            <a:endParaRPr lang="zh-CN" altLang="en-US" sz="2400" dirty="0">
              <a:latin typeface="Times New Roman" panose="02020603050405020304" pitchFamily="18" charset="0"/>
              <a:ea typeface="宋体" panose="02010600030101010101" pitchFamily="2" charset="-122"/>
            </a:endParaRPr>
          </a:p>
        </p:txBody>
      </p:sp>
      <p:sp>
        <p:nvSpPr>
          <p:cNvPr id="18440" name="文本框 30727"/>
          <p:cNvSpPr txBox="1"/>
          <p:nvPr/>
        </p:nvSpPr>
        <p:spPr>
          <a:xfrm>
            <a:off x="1524000" y="188913"/>
            <a:ext cx="8101013" cy="645160"/>
          </a:xfrm>
          <a:prstGeom prst="rect">
            <a:avLst/>
          </a:prstGeom>
          <a:noFill/>
          <a:ln w="9525">
            <a:noFill/>
          </a:ln>
        </p:spPr>
        <p:txBody>
          <a:bodyPr anchor="t">
            <a:spAutoFit/>
          </a:bodyPr>
          <a:p>
            <a:pPr>
              <a:spcBef>
                <a:spcPct val="50000"/>
              </a:spcBef>
            </a:pPr>
            <a:r>
              <a:rPr lang="en-US" altLang="zh-CN" sz="3600" b="1">
                <a:solidFill>
                  <a:srgbClr val="FF0000"/>
                </a:solidFill>
                <a:latin typeface="Times New Roman" panose="02020603050405020304" pitchFamily="18" charset="0"/>
                <a:ea typeface="黑体" panose="02010609060101010101" pitchFamily="2" charset="-122"/>
              </a:rPr>
              <a:t>3</a:t>
            </a:r>
            <a:r>
              <a:rPr lang="zh-CN" altLang="en-US" sz="3600" b="1" dirty="0">
                <a:solidFill>
                  <a:srgbClr val="FF0000"/>
                </a:solidFill>
                <a:latin typeface="Times New Roman" panose="02020603050405020304" pitchFamily="18" charset="0"/>
                <a:ea typeface="黑体" panose="02010609060101010101" pitchFamily="2" charset="-122"/>
              </a:rPr>
              <a:t>、</a:t>
            </a:r>
            <a:r>
              <a:rPr lang="zh-CN" altLang="en-US" sz="3600" b="1">
                <a:solidFill>
                  <a:srgbClr val="FF0000"/>
                </a:solidFill>
                <a:latin typeface="Times New Roman" panose="02020603050405020304" pitchFamily="18" charset="0"/>
                <a:ea typeface="黑体" panose="02010609060101010101" pitchFamily="2" charset="-122"/>
              </a:rPr>
              <a:t>中华民国的成立和帝制的终结</a:t>
            </a:r>
            <a:endParaRPr lang="zh-CN" altLang="en-US" sz="3600" b="1">
              <a:solidFill>
                <a:srgbClr val="FF0000"/>
              </a:solidFill>
              <a:latin typeface="Times New Roman" panose="02020603050405020304" pitchFamily="18" charset="0"/>
              <a:ea typeface="黑体" panose="02010609060101010101" pitchFamily="2" charset="-122"/>
            </a:endParaRPr>
          </a:p>
        </p:txBody>
      </p:sp>
      <p:graphicFrame>
        <p:nvGraphicFramePr>
          <p:cNvPr id="30729" name="表格 30728"/>
          <p:cNvGraphicFramePr/>
          <p:nvPr/>
        </p:nvGraphicFramePr>
        <p:xfrm>
          <a:off x="1776413" y="1557338"/>
          <a:ext cx="5792470" cy="4176395"/>
        </p:xfrm>
        <a:graphic>
          <a:graphicData uri="http://schemas.openxmlformats.org/drawingml/2006/table">
            <a:tbl>
              <a:tblPr/>
              <a:tblGrid>
                <a:gridCol w="2451100"/>
                <a:gridCol w="3341370"/>
              </a:tblGrid>
              <a:tr h="647700">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buNone/>
                      </a:pPr>
                      <a:r>
                        <a:rPr lang="zh-CN" altLang="en-US" sz="3200" b="1">
                          <a:solidFill>
                            <a:srgbClr val="0000CC"/>
                          </a:solidFill>
                          <a:latin typeface="黑体" panose="02010609060101010101" pitchFamily="2" charset="-122"/>
                          <a:ea typeface="黑体" panose="02010609060101010101" pitchFamily="2" charset="-122"/>
                        </a:rPr>
                        <a:t>时间</a:t>
                      </a:r>
                      <a:endParaRPr lang="zh-CN" altLang="en-US" sz="3200" b="1">
                        <a:solidFill>
                          <a:srgbClr val="0000CC"/>
                        </a:solidFill>
                        <a:latin typeface="黑体" panose="02010609060101010101" pitchFamily="2" charset="-122"/>
                        <a:ea typeface="黑体" panose="02010609060101010101" pitchFamily="2" charset="-122"/>
                      </a:endParaRPr>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buNone/>
                      </a:pPr>
                      <a:endParaRPr lang="zh-CN" altLang="en-US" sz="3200" dirty="0"/>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r h="649605">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buNone/>
                      </a:pPr>
                      <a:r>
                        <a:rPr lang="zh-CN" altLang="en-US" sz="3200" b="1">
                          <a:solidFill>
                            <a:srgbClr val="0000CC"/>
                          </a:solidFill>
                          <a:latin typeface="黑体" panose="02010609060101010101" pitchFamily="2" charset="-122"/>
                          <a:ea typeface="黑体" panose="02010609060101010101" pitchFamily="2" charset="-122"/>
                        </a:rPr>
                        <a:t>国号</a:t>
                      </a:r>
                      <a:endParaRPr lang="zh-CN" altLang="en-US" sz="3200"/>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buNone/>
                      </a:pPr>
                      <a:endParaRPr lang="zh-CN" altLang="en-US" sz="3200" dirty="0"/>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r h="647700">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buNone/>
                      </a:pPr>
                      <a:r>
                        <a:rPr lang="zh-CN" altLang="en-US" sz="3200" b="1">
                          <a:solidFill>
                            <a:srgbClr val="0000CC"/>
                          </a:solidFill>
                          <a:latin typeface="黑体" panose="02010609060101010101" pitchFamily="2" charset="-122"/>
                          <a:ea typeface="黑体" panose="02010609060101010101" pitchFamily="2" charset="-122"/>
                        </a:rPr>
                        <a:t>国都</a:t>
                      </a:r>
                      <a:endParaRPr lang="zh-CN" altLang="en-US" sz="3200" b="1">
                        <a:solidFill>
                          <a:srgbClr val="0000CC"/>
                        </a:solidFill>
                        <a:latin typeface="黑体" panose="02010609060101010101" pitchFamily="2" charset="-122"/>
                        <a:ea typeface="黑体" panose="02010609060101010101" pitchFamily="2" charset="-122"/>
                      </a:endParaRPr>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buNone/>
                      </a:pPr>
                      <a:endParaRPr lang="zh-CN" altLang="en-US" sz="3200" dirty="0"/>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r h="720090">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buNone/>
                      </a:pPr>
                      <a:r>
                        <a:rPr lang="zh-CN" altLang="en-US" sz="3200" b="1">
                          <a:solidFill>
                            <a:srgbClr val="0000CC"/>
                          </a:solidFill>
                          <a:latin typeface="黑体" panose="02010609060101010101" pitchFamily="2" charset="-122"/>
                          <a:ea typeface="黑体" panose="02010609060101010101" pitchFamily="2" charset="-122"/>
                        </a:rPr>
                        <a:t>国旗</a:t>
                      </a:r>
                      <a:endParaRPr lang="zh-CN" altLang="en-US" sz="3200"/>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buNone/>
                      </a:pPr>
                      <a:endParaRPr lang="zh-CN" altLang="en-US" sz="3200" dirty="0"/>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r h="647700">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buNone/>
                      </a:pPr>
                      <a:r>
                        <a:rPr lang="zh-CN" altLang="en-US" sz="3200" b="1">
                          <a:solidFill>
                            <a:srgbClr val="0000CC"/>
                          </a:solidFill>
                          <a:latin typeface="黑体" panose="02010609060101010101" pitchFamily="2" charset="-122"/>
                          <a:ea typeface="黑体" panose="02010609060101010101" pitchFamily="2" charset="-122"/>
                        </a:rPr>
                        <a:t>纪元</a:t>
                      </a:r>
                      <a:endParaRPr lang="zh-CN" altLang="en-US" sz="3200"/>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buNone/>
                      </a:pPr>
                      <a:endParaRPr lang="zh-CN" altLang="en-US" sz="3200" dirty="0"/>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r h="863600">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spcBef>
                          <a:spcPct val="0"/>
                        </a:spcBef>
                        <a:buNone/>
                      </a:pPr>
                      <a:r>
                        <a:rPr lang="zh-CN" altLang="en-US" sz="3200" b="1">
                          <a:solidFill>
                            <a:srgbClr val="0000CC"/>
                          </a:solidFill>
                          <a:latin typeface="黑体" panose="02010609060101010101" pitchFamily="2" charset="-122"/>
                          <a:ea typeface="黑体" panose="02010609060101010101" pitchFamily="2" charset="-122"/>
                        </a:rPr>
                        <a:t>临时大总统</a:t>
                      </a:r>
                      <a:endParaRPr lang="zh-CN" altLang="en-US" sz="3200"/>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buNone/>
                      </a:pPr>
                      <a:endParaRPr lang="zh-CN" altLang="en-US" sz="3200" dirty="0"/>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bl>
          </a:graphicData>
        </a:graphic>
      </p:graphicFrame>
      <p:sp>
        <p:nvSpPr>
          <p:cNvPr id="30752" name="矩形 30751"/>
          <p:cNvSpPr/>
          <p:nvPr/>
        </p:nvSpPr>
        <p:spPr>
          <a:xfrm>
            <a:off x="4368800" y="5086350"/>
            <a:ext cx="3816350" cy="645160"/>
          </a:xfrm>
          <a:prstGeom prst="rect">
            <a:avLst/>
          </a:prstGeom>
          <a:noFill/>
          <a:ln w="9525">
            <a:noFill/>
          </a:ln>
        </p:spPr>
        <p:txBody>
          <a:bodyPr anchor="t">
            <a:spAutoFit/>
          </a:bodyPr>
          <a:p>
            <a:r>
              <a:rPr lang="zh-CN" altLang="en-US" sz="3600" b="1">
                <a:solidFill>
                  <a:srgbClr val="FF0000"/>
                </a:solidFill>
                <a:latin typeface="黑体" panose="02010609060101010101" pitchFamily="2" charset="-122"/>
                <a:ea typeface="黑体" panose="02010609060101010101" pitchFamily="2" charset="-122"/>
              </a:rPr>
              <a:t>孙 中 山</a:t>
            </a:r>
            <a:endParaRPr lang="zh-CN" altLang="en-US" sz="3600" b="1">
              <a:solidFill>
                <a:srgbClr val="FF0000"/>
              </a:solidFill>
              <a:latin typeface="黑体" panose="02010609060101010101" pitchFamily="2" charset="-122"/>
              <a:ea typeface="黑体" panose="02010609060101010101" pitchFamily="2" charset="-122"/>
            </a:endParaRPr>
          </a:p>
        </p:txBody>
      </p:sp>
      <p:sp>
        <p:nvSpPr>
          <p:cNvPr id="30753" name="矩形 30752"/>
          <p:cNvSpPr/>
          <p:nvPr/>
        </p:nvSpPr>
        <p:spPr>
          <a:xfrm>
            <a:off x="4441825" y="3573463"/>
            <a:ext cx="2590800" cy="645160"/>
          </a:xfrm>
          <a:prstGeom prst="rect">
            <a:avLst/>
          </a:prstGeom>
          <a:noFill/>
          <a:ln w="9525">
            <a:noFill/>
          </a:ln>
        </p:spPr>
        <p:txBody>
          <a:bodyPr anchor="t">
            <a:spAutoFit/>
          </a:bodyPr>
          <a:p>
            <a:pPr>
              <a:spcBef>
                <a:spcPct val="20000"/>
              </a:spcBef>
              <a:buClr>
                <a:srgbClr val="996633"/>
              </a:buClr>
              <a:buSzPct val="70000"/>
              <a:buFont typeface="Wingdings" panose="05000000000000000000" pitchFamily="2" charset="2"/>
            </a:pPr>
            <a:r>
              <a:rPr lang="zh-CN" altLang="en-US" sz="3600" b="1">
                <a:solidFill>
                  <a:srgbClr val="FF0000"/>
                </a:solidFill>
                <a:latin typeface="黑体" panose="02010609060101010101" pitchFamily="2" charset="-122"/>
                <a:ea typeface="黑体" panose="02010609060101010101" pitchFamily="2" charset="-122"/>
              </a:rPr>
              <a:t>五 色 旗</a:t>
            </a:r>
            <a:endParaRPr lang="zh-CN" altLang="en-US" sz="3600" b="1">
              <a:solidFill>
                <a:srgbClr val="FF0000"/>
              </a:solidFill>
              <a:latin typeface="黑体" panose="02010609060101010101" pitchFamily="2" charset="-122"/>
              <a:ea typeface="黑体" panose="02010609060101010101" pitchFamily="2" charset="-122"/>
            </a:endParaRPr>
          </a:p>
        </p:txBody>
      </p:sp>
      <p:sp>
        <p:nvSpPr>
          <p:cNvPr id="30754" name="矩形 30753"/>
          <p:cNvSpPr/>
          <p:nvPr/>
        </p:nvSpPr>
        <p:spPr>
          <a:xfrm>
            <a:off x="4511675" y="2854325"/>
            <a:ext cx="3241675" cy="645160"/>
          </a:xfrm>
          <a:prstGeom prst="rect">
            <a:avLst/>
          </a:prstGeom>
          <a:noFill/>
          <a:ln w="9525">
            <a:noFill/>
          </a:ln>
        </p:spPr>
        <p:txBody>
          <a:bodyPr anchor="t">
            <a:spAutoFit/>
          </a:bodyPr>
          <a:p>
            <a:pPr>
              <a:spcBef>
                <a:spcPct val="20000"/>
              </a:spcBef>
              <a:buClr>
                <a:srgbClr val="996633"/>
              </a:buClr>
              <a:buSzPct val="70000"/>
              <a:buFont typeface="Wingdings" panose="05000000000000000000" pitchFamily="2" charset="2"/>
            </a:pPr>
            <a:r>
              <a:rPr lang="zh-CN" altLang="en-US" sz="3600" b="1">
                <a:solidFill>
                  <a:srgbClr val="FF0000"/>
                </a:solidFill>
                <a:latin typeface="黑体" panose="02010609060101010101" pitchFamily="2" charset="-122"/>
                <a:ea typeface="黑体" panose="02010609060101010101" pitchFamily="2" charset="-122"/>
              </a:rPr>
              <a:t>南   京</a:t>
            </a:r>
            <a:endParaRPr lang="zh-CN" altLang="en-US" sz="3600" b="1">
              <a:solidFill>
                <a:srgbClr val="FF0000"/>
              </a:solidFill>
              <a:latin typeface="黑体" panose="02010609060101010101" pitchFamily="2" charset="-122"/>
              <a:ea typeface="黑体" panose="02010609060101010101" pitchFamily="2" charset="-122"/>
            </a:endParaRPr>
          </a:p>
        </p:txBody>
      </p:sp>
      <p:sp>
        <p:nvSpPr>
          <p:cNvPr id="30755" name="矩形 30754"/>
          <p:cNvSpPr/>
          <p:nvPr/>
        </p:nvSpPr>
        <p:spPr>
          <a:xfrm>
            <a:off x="4511675" y="2205038"/>
            <a:ext cx="4540250" cy="645160"/>
          </a:xfrm>
          <a:prstGeom prst="rect">
            <a:avLst/>
          </a:prstGeom>
          <a:noFill/>
          <a:ln w="9525">
            <a:noFill/>
          </a:ln>
        </p:spPr>
        <p:txBody>
          <a:bodyPr anchor="t">
            <a:spAutoFit/>
          </a:bodyPr>
          <a:p>
            <a:pPr>
              <a:spcBef>
                <a:spcPct val="20000"/>
              </a:spcBef>
            </a:pPr>
            <a:r>
              <a:rPr lang="zh-CN" altLang="en-US" sz="3600" b="1">
                <a:solidFill>
                  <a:srgbClr val="FF0000"/>
                </a:solidFill>
                <a:latin typeface="黑体" panose="02010609060101010101" pitchFamily="2" charset="-122"/>
                <a:ea typeface="黑体" panose="02010609060101010101" pitchFamily="2" charset="-122"/>
              </a:rPr>
              <a:t>中华民国</a:t>
            </a:r>
            <a:endParaRPr lang="zh-CN" altLang="en-US" sz="3600" b="1">
              <a:solidFill>
                <a:srgbClr val="FF0000"/>
              </a:solidFill>
              <a:latin typeface="黑体" panose="02010609060101010101" pitchFamily="2" charset="-122"/>
              <a:ea typeface="黑体" panose="02010609060101010101" pitchFamily="2" charset="-122"/>
            </a:endParaRPr>
          </a:p>
        </p:txBody>
      </p:sp>
      <p:sp>
        <p:nvSpPr>
          <p:cNvPr id="30756" name="矩形 30755"/>
          <p:cNvSpPr/>
          <p:nvPr/>
        </p:nvSpPr>
        <p:spPr>
          <a:xfrm>
            <a:off x="4368800" y="1557338"/>
            <a:ext cx="3527425" cy="645160"/>
          </a:xfrm>
          <a:prstGeom prst="rect">
            <a:avLst/>
          </a:prstGeom>
          <a:noFill/>
          <a:ln w="9525">
            <a:noFill/>
          </a:ln>
        </p:spPr>
        <p:txBody>
          <a:bodyPr anchor="t">
            <a:spAutoFit/>
          </a:bodyPr>
          <a:p>
            <a:r>
              <a:rPr lang="en-US" altLang="zh-CN" sz="3600" b="1">
                <a:solidFill>
                  <a:srgbClr val="FF0000"/>
                </a:solidFill>
                <a:latin typeface="黑体" panose="02010609060101010101" pitchFamily="2" charset="-122"/>
                <a:ea typeface="黑体" panose="02010609060101010101" pitchFamily="2" charset="-122"/>
              </a:rPr>
              <a:t>1912</a:t>
            </a:r>
            <a:r>
              <a:rPr lang="zh-CN" altLang="en-US" sz="3600" b="1">
                <a:solidFill>
                  <a:srgbClr val="FF0000"/>
                </a:solidFill>
                <a:latin typeface="黑体" panose="02010609060101010101" pitchFamily="2" charset="-122"/>
                <a:ea typeface="黑体" panose="02010609060101010101" pitchFamily="2" charset="-122"/>
              </a:rPr>
              <a:t>年</a:t>
            </a:r>
            <a:r>
              <a:rPr lang="en-US" altLang="zh-CN" sz="3600" b="1">
                <a:solidFill>
                  <a:srgbClr val="FF0000"/>
                </a:solidFill>
                <a:latin typeface="黑体" panose="02010609060101010101" pitchFamily="2" charset="-122"/>
                <a:ea typeface="黑体" panose="02010609060101010101" pitchFamily="2" charset="-122"/>
              </a:rPr>
              <a:t>1</a:t>
            </a:r>
            <a:r>
              <a:rPr lang="zh-CN" altLang="en-US" sz="3600" b="1">
                <a:solidFill>
                  <a:srgbClr val="FF0000"/>
                </a:solidFill>
                <a:latin typeface="黑体" panose="02010609060101010101" pitchFamily="2" charset="-122"/>
                <a:ea typeface="黑体" panose="02010609060101010101" pitchFamily="2" charset="-122"/>
              </a:rPr>
              <a:t>月</a:t>
            </a:r>
            <a:r>
              <a:rPr lang="en-US" altLang="zh-CN" sz="3600" b="1">
                <a:solidFill>
                  <a:srgbClr val="FF0000"/>
                </a:solidFill>
                <a:latin typeface="黑体" panose="02010609060101010101" pitchFamily="2" charset="-122"/>
                <a:ea typeface="黑体" panose="02010609060101010101" pitchFamily="2" charset="-122"/>
              </a:rPr>
              <a:t>1</a:t>
            </a:r>
            <a:r>
              <a:rPr lang="zh-CN" altLang="en-US" sz="3600" b="1">
                <a:solidFill>
                  <a:srgbClr val="FF0000"/>
                </a:solidFill>
                <a:latin typeface="黑体" panose="02010609060101010101" pitchFamily="2" charset="-122"/>
                <a:ea typeface="黑体" panose="02010609060101010101" pitchFamily="2" charset="-122"/>
              </a:rPr>
              <a:t>日</a:t>
            </a:r>
            <a:endParaRPr lang="zh-CN" altLang="en-US" sz="3600" b="1">
              <a:solidFill>
                <a:srgbClr val="FF0000"/>
              </a:solidFill>
              <a:latin typeface="黑体" panose="02010609060101010101" pitchFamily="2" charset="-122"/>
              <a:ea typeface="黑体" panose="02010609060101010101" pitchFamily="2" charset="-122"/>
            </a:endParaRPr>
          </a:p>
        </p:txBody>
      </p:sp>
      <p:sp>
        <p:nvSpPr>
          <p:cNvPr id="30757" name="文本框 30756"/>
          <p:cNvSpPr txBox="1"/>
          <p:nvPr/>
        </p:nvSpPr>
        <p:spPr>
          <a:xfrm>
            <a:off x="4295775" y="4294188"/>
            <a:ext cx="3384550" cy="645160"/>
          </a:xfrm>
          <a:prstGeom prst="rect">
            <a:avLst/>
          </a:prstGeom>
          <a:noFill/>
          <a:ln w="9525">
            <a:noFill/>
          </a:ln>
        </p:spPr>
        <p:txBody>
          <a:bodyPr anchor="t">
            <a:spAutoFit/>
          </a:bodyPr>
          <a:p>
            <a:pPr>
              <a:spcBef>
                <a:spcPct val="50000"/>
              </a:spcBef>
            </a:pPr>
            <a:r>
              <a:rPr lang="zh-CN" altLang="en-US" sz="3600" b="1">
                <a:solidFill>
                  <a:srgbClr val="FF0000"/>
                </a:solidFill>
                <a:latin typeface="黑体" panose="02010609060101010101" pitchFamily="2" charset="-122"/>
                <a:ea typeface="黑体" panose="02010609060101010101" pitchFamily="2" charset="-122"/>
              </a:rPr>
              <a:t>公历 民国纪年</a:t>
            </a:r>
            <a:endParaRPr lang="zh-CN" altLang="en-US" sz="3600" b="1">
              <a:solidFill>
                <a:srgbClr val="FF0000"/>
              </a:solidFill>
              <a:latin typeface="黑体" panose="02010609060101010101" pitchFamily="2" charset="-122"/>
              <a:ea typeface="黑体" panose="02010609060101010101" pitchFamily="2" charset="-122"/>
            </a:endParaRPr>
          </a:p>
        </p:txBody>
      </p:sp>
      <p:pic>
        <p:nvPicPr>
          <p:cNvPr id="30758" name="图片 30757"/>
          <p:cNvPicPr>
            <a:picLocks noChangeAspect="1"/>
          </p:cNvPicPr>
          <p:nvPr/>
        </p:nvPicPr>
        <p:blipFill>
          <a:blip r:embed="rId1"/>
          <a:stretch>
            <a:fillRect/>
          </a:stretch>
        </p:blipFill>
        <p:spPr>
          <a:xfrm>
            <a:off x="7824788" y="1557338"/>
            <a:ext cx="2735262" cy="1936750"/>
          </a:xfrm>
          <a:prstGeom prst="rect">
            <a:avLst/>
          </a:prstGeom>
          <a:noFill/>
          <a:ln w="9525">
            <a:noFill/>
          </a:ln>
        </p:spPr>
      </p:pic>
      <p:sp>
        <p:nvSpPr>
          <p:cNvPr id="30759" name="矩形 30758"/>
          <p:cNvSpPr/>
          <p:nvPr/>
        </p:nvSpPr>
        <p:spPr>
          <a:xfrm>
            <a:off x="7680325" y="3789363"/>
            <a:ext cx="2952750" cy="1076325"/>
          </a:xfrm>
          <a:prstGeom prst="rect">
            <a:avLst/>
          </a:prstGeom>
          <a:noFill/>
          <a:ln w="9525">
            <a:noFill/>
          </a:ln>
        </p:spPr>
        <p:txBody>
          <a:bodyPr anchor="t">
            <a:spAutoFit/>
          </a:bodyPr>
          <a:p>
            <a:r>
              <a:rPr lang="zh-CN" altLang="en-US" sz="3200" b="1">
                <a:solidFill>
                  <a:srgbClr val="0000FF"/>
                </a:solidFill>
                <a:latin typeface="Arial" panose="020B0604020202020204" pitchFamily="34" charset="0"/>
                <a:ea typeface="黑体" panose="02010609060101010101" pitchFamily="2" charset="-122"/>
              </a:rPr>
              <a:t>汉满蒙回藏</a:t>
            </a:r>
            <a:endParaRPr lang="zh-CN" altLang="en-US" sz="3200" b="1">
              <a:solidFill>
                <a:srgbClr val="0000FF"/>
              </a:solidFill>
              <a:latin typeface="Arial" panose="020B0604020202020204" pitchFamily="34" charset="0"/>
              <a:ea typeface="黑体" panose="02010609060101010101" pitchFamily="2" charset="-122"/>
            </a:endParaRPr>
          </a:p>
          <a:p>
            <a:r>
              <a:rPr lang="zh-CN" altLang="en-US" sz="3200" b="1">
                <a:solidFill>
                  <a:srgbClr val="0000FF"/>
                </a:solidFill>
                <a:latin typeface="Arial" panose="020B0604020202020204" pitchFamily="34" charset="0"/>
                <a:ea typeface="黑体" panose="02010609060101010101" pitchFamily="2" charset="-122"/>
              </a:rPr>
              <a:t>“五族共和”</a:t>
            </a:r>
            <a:endParaRPr lang="zh-CN" altLang="en-US" sz="3200" b="1">
              <a:solidFill>
                <a:srgbClr val="0000FF"/>
              </a:solidFill>
              <a:latin typeface="Arial" panose="020B0604020202020204" pitchFamily="34" charset="0"/>
              <a:ea typeface="黑体" panose="02010609060101010101" pitchFamily="2" charset="-122"/>
            </a:endParaRPr>
          </a:p>
        </p:txBody>
      </p:sp>
    </p:spTree>
  </p:cSld>
  <p:clrMapOvr>
    <a:masterClrMapping/>
  </p:clrMapOvr>
  <p:transition>
    <p:zoom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0729"/>
                                        </p:tgtEl>
                                        <p:attrNameLst>
                                          <p:attrName>style.visibility</p:attrName>
                                        </p:attrNameLst>
                                      </p:cBhvr>
                                      <p:to>
                                        <p:strVal val="visible"/>
                                      </p:to>
                                    </p:set>
                                    <p:animEffect transition="in" filter="blinds(horizontal)">
                                      <p:cBhvr>
                                        <p:cTn id="7" dur="500"/>
                                        <p:tgtEl>
                                          <p:spTgt spid="30729"/>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0756"/>
                                        </p:tgtEl>
                                        <p:attrNameLst>
                                          <p:attrName>style.visibility</p:attrName>
                                        </p:attrNameLst>
                                      </p:cBhvr>
                                      <p:to>
                                        <p:strVal val="visible"/>
                                      </p:to>
                                    </p:set>
                                    <p:animEffect transition="in" filter="blinds(horizontal)">
                                      <p:cBhvr>
                                        <p:cTn id="12" dur="500"/>
                                        <p:tgtEl>
                                          <p:spTgt spid="30756"/>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30755"/>
                                        </p:tgtEl>
                                        <p:attrNameLst>
                                          <p:attrName>style.visibility</p:attrName>
                                        </p:attrNameLst>
                                      </p:cBhvr>
                                      <p:to>
                                        <p:strVal val="visible"/>
                                      </p:to>
                                    </p:set>
                                    <p:animEffect transition="in" filter="blinds(horizontal)">
                                      <p:cBhvr>
                                        <p:cTn id="17" dur="500"/>
                                        <p:tgtEl>
                                          <p:spTgt spid="30755"/>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30754"/>
                                        </p:tgtEl>
                                        <p:attrNameLst>
                                          <p:attrName>style.visibility</p:attrName>
                                        </p:attrNameLst>
                                      </p:cBhvr>
                                      <p:to>
                                        <p:strVal val="visible"/>
                                      </p:to>
                                    </p:set>
                                    <p:animEffect transition="in" filter="blinds(horizontal)">
                                      <p:cBhvr>
                                        <p:cTn id="22" dur="500"/>
                                        <p:tgtEl>
                                          <p:spTgt spid="30754"/>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30753"/>
                                        </p:tgtEl>
                                        <p:attrNameLst>
                                          <p:attrName>style.visibility</p:attrName>
                                        </p:attrNameLst>
                                      </p:cBhvr>
                                      <p:to>
                                        <p:strVal val="visible"/>
                                      </p:to>
                                    </p:set>
                                    <p:animEffect transition="in" filter="blinds(horizontal)">
                                      <p:cBhvr>
                                        <p:cTn id="27" dur="500"/>
                                        <p:tgtEl>
                                          <p:spTgt spid="30753"/>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nodeType="clickEffect">
                                  <p:stCondLst>
                                    <p:cond delay="0"/>
                                  </p:stCondLst>
                                  <p:childTnLst>
                                    <p:set>
                                      <p:cBhvr>
                                        <p:cTn id="31" dur="1" fill="hold">
                                          <p:stCondLst>
                                            <p:cond delay="0"/>
                                          </p:stCondLst>
                                        </p:cTn>
                                        <p:tgtEl>
                                          <p:spTgt spid="30758"/>
                                        </p:tgtEl>
                                        <p:attrNameLst>
                                          <p:attrName>style.visibility</p:attrName>
                                        </p:attrNameLst>
                                      </p:cBhvr>
                                      <p:to>
                                        <p:strVal val="visible"/>
                                      </p:to>
                                    </p:set>
                                    <p:animEffect transition="in" filter="blinds(horizontal)">
                                      <p:cBhvr>
                                        <p:cTn id="32" dur="500"/>
                                        <p:tgtEl>
                                          <p:spTgt spid="30758"/>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30759"/>
                                        </p:tgtEl>
                                        <p:attrNameLst>
                                          <p:attrName>style.visibility</p:attrName>
                                        </p:attrNameLst>
                                      </p:cBhvr>
                                      <p:to>
                                        <p:strVal val="visible"/>
                                      </p:to>
                                    </p:set>
                                    <p:animEffect transition="in" filter="blinds(horizontal)">
                                      <p:cBhvr>
                                        <p:cTn id="37" dur="500"/>
                                        <p:tgtEl>
                                          <p:spTgt spid="30759"/>
                                        </p:tgtEl>
                                      </p:cBhvr>
                                    </p:animEffect>
                                  </p:childTnLst>
                                </p:cTn>
                              </p:par>
                            </p:childTnLst>
                          </p:cTn>
                        </p:par>
                      </p:childTnLst>
                    </p:cTn>
                  </p:par>
                  <p:par>
                    <p:cTn id="38" fill="hold">
                      <p:stCondLst>
                        <p:cond delay="indefinite"/>
                      </p:stCondLst>
                      <p:childTnLst>
                        <p:par>
                          <p:cTn id="39" fill="hold">
                            <p:stCondLst>
                              <p:cond delay="0"/>
                            </p:stCondLst>
                            <p:childTnLst>
                              <p:par>
                                <p:cTn id="40" presetID="3" presetClass="entr" presetSubtype="10" fill="hold" grpId="0" nodeType="clickEffect">
                                  <p:stCondLst>
                                    <p:cond delay="0"/>
                                  </p:stCondLst>
                                  <p:childTnLst>
                                    <p:set>
                                      <p:cBhvr>
                                        <p:cTn id="41" dur="1" fill="hold">
                                          <p:stCondLst>
                                            <p:cond delay="0"/>
                                          </p:stCondLst>
                                        </p:cTn>
                                        <p:tgtEl>
                                          <p:spTgt spid="30757"/>
                                        </p:tgtEl>
                                        <p:attrNameLst>
                                          <p:attrName>style.visibility</p:attrName>
                                        </p:attrNameLst>
                                      </p:cBhvr>
                                      <p:to>
                                        <p:strVal val="visible"/>
                                      </p:to>
                                    </p:set>
                                    <p:animEffect transition="in" filter="blinds(horizontal)">
                                      <p:cBhvr>
                                        <p:cTn id="42" dur="500"/>
                                        <p:tgtEl>
                                          <p:spTgt spid="30757"/>
                                        </p:tgtEl>
                                      </p:cBhvr>
                                    </p:animEffect>
                                  </p:childTnLst>
                                </p:cTn>
                              </p:par>
                            </p:childTnLst>
                          </p:cTn>
                        </p:par>
                      </p:childTnLst>
                    </p:cTn>
                  </p:par>
                  <p:par>
                    <p:cTn id="43" fill="hold">
                      <p:stCondLst>
                        <p:cond delay="indefinite"/>
                      </p:stCondLst>
                      <p:childTnLst>
                        <p:par>
                          <p:cTn id="44" fill="hold">
                            <p:stCondLst>
                              <p:cond delay="0"/>
                            </p:stCondLst>
                            <p:childTnLst>
                              <p:par>
                                <p:cTn id="45" presetID="3" presetClass="entr" presetSubtype="10" fill="hold" grpId="0" nodeType="clickEffect">
                                  <p:stCondLst>
                                    <p:cond delay="0"/>
                                  </p:stCondLst>
                                  <p:childTnLst>
                                    <p:set>
                                      <p:cBhvr>
                                        <p:cTn id="46" dur="1" fill="hold">
                                          <p:stCondLst>
                                            <p:cond delay="0"/>
                                          </p:stCondLst>
                                        </p:cTn>
                                        <p:tgtEl>
                                          <p:spTgt spid="30752"/>
                                        </p:tgtEl>
                                        <p:attrNameLst>
                                          <p:attrName>style.visibility</p:attrName>
                                        </p:attrNameLst>
                                      </p:cBhvr>
                                      <p:to>
                                        <p:strVal val="visible"/>
                                      </p:to>
                                    </p:set>
                                    <p:animEffect transition="in" filter="blinds(horizontal)">
                                      <p:cBhvr>
                                        <p:cTn id="47" dur="500"/>
                                        <p:tgtEl>
                                          <p:spTgt spid="30752"/>
                                        </p:tgtEl>
                                      </p:cBhvr>
                                    </p:animEffect>
                                  </p:childTnLst>
                                </p:cTn>
                              </p:par>
                            </p:childTnLst>
                          </p:cTn>
                        </p:par>
                      </p:childTnLst>
                    </p:cTn>
                  </p:par>
                  <p:par>
                    <p:cTn id="48" fill="hold">
                      <p:stCondLst>
                        <p:cond delay="indefinite"/>
                      </p:stCondLst>
                      <p:childTnLst>
                        <p:par>
                          <p:cTn id="49" fill="hold">
                            <p:stCondLst>
                              <p:cond delay="0"/>
                            </p:stCondLst>
                            <p:childTnLst>
                              <p:par>
                                <p:cTn id="50" presetID="3" presetClass="entr" presetSubtype="10" fill="hold" grpId="0" nodeType="clickEffect">
                                  <p:stCondLst>
                                    <p:cond delay="0"/>
                                  </p:stCondLst>
                                  <p:childTnLst>
                                    <p:set>
                                      <p:cBhvr>
                                        <p:cTn id="51" dur="1" fill="hold">
                                          <p:stCondLst>
                                            <p:cond delay="0"/>
                                          </p:stCondLst>
                                        </p:cTn>
                                        <p:tgtEl>
                                          <p:spTgt spid="30723"/>
                                        </p:tgtEl>
                                        <p:attrNameLst>
                                          <p:attrName>style.visibility</p:attrName>
                                        </p:attrNameLst>
                                      </p:cBhvr>
                                      <p:to>
                                        <p:strVal val="visible"/>
                                      </p:to>
                                    </p:set>
                                    <p:animEffect transition="in" filter="blinds(horizontal)">
                                      <p:cBhvr>
                                        <p:cTn id="52" dur="500"/>
                                        <p:tgtEl>
                                          <p:spTgt spid="307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23" grpId="0" bldLvl="0"/>
      <p:bldP spid="30752" grpId="0" bldLvl="0"/>
      <p:bldP spid="30753" grpId="0" bldLvl="0"/>
      <p:bldP spid="30754" grpId="0" bldLvl="0"/>
      <p:bldP spid="30755" grpId="0" bldLvl="0"/>
      <p:bldP spid="30756" grpId="0" bldLvl="0"/>
      <p:bldP spid="30757" grpId="0" bldLvl="0"/>
      <p:bldP spid="30759" grpId="0" bldLvl="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38914" name="图片 38913" descr="271-5孙中山在南京就任临时大总统"/>
          <p:cNvPicPr>
            <a:picLocks noChangeAspect="1"/>
          </p:cNvPicPr>
          <p:nvPr/>
        </p:nvPicPr>
        <p:blipFill>
          <a:blip r:embed="rId1"/>
          <a:stretch>
            <a:fillRect/>
          </a:stretch>
        </p:blipFill>
        <p:spPr>
          <a:xfrm>
            <a:off x="2063750" y="1341438"/>
            <a:ext cx="8135938" cy="4464050"/>
          </a:xfrm>
          <a:prstGeom prst="rect">
            <a:avLst/>
          </a:prstGeom>
          <a:noFill/>
          <a:ln w="9525">
            <a:noFill/>
          </a:ln>
        </p:spPr>
      </p:pic>
      <p:pic>
        <p:nvPicPr>
          <p:cNvPr id="38915" name="图片 38914" descr="大总统誓词"/>
          <p:cNvPicPr>
            <a:picLocks noChangeAspect="1"/>
          </p:cNvPicPr>
          <p:nvPr/>
        </p:nvPicPr>
        <p:blipFill>
          <a:blip r:embed="rId2"/>
          <a:stretch>
            <a:fillRect/>
          </a:stretch>
        </p:blipFill>
        <p:spPr>
          <a:xfrm>
            <a:off x="4224338" y="1341438"/>
            <a:ext cx="3810000" cy="4464050"/>
          </a:xfrm>
          <a:prstGeom prst="rect">
            <a:avLst/>
          </a:prstGeom>
          <a:noFill/>
          <a:ln w="9525">
            <a:noFill/>
          </a:ln>
        </p:spPr>
      </p:pic>
      <p:sp>
        <p:nvSpPr>
          <p:cNvPr id="38916" name="文本框 38915"/>
          <p:cNvSpPr txBox="1"/>
          <p:nvPr/>
        </p:nvSpPr>
        <p:spPr>
          <a:xfrm>
            <a:off x="8040688" y="1125538"/>
            <a:ext cx="2592387" cy="4892675"/>
          </a:xfrm>
          <a:prstGeom prst="rect">
            <a:avLst/>
          </a:prstGeom>
          <a:solidFill>
            <a:srgbClr val="FFFF00"/>
          </a:solidFill>
          <a:ln w="9525">
            <a:noFill/>
          </a:ln>
        </p:spPr>
        <p:txBody>
          <a:bodyPr>
            <a:spAutoFit/>
          </a:bodyPr>
          <a:p>
            <a:r>
              <a:rPr lang="zh-CN" altLang="en-US" sz="2400">
                <a:solidFill>
                  <a:srgbClr val="993300"/>
                </a:solidFill>
                <a:latin typeface="楷体_GB2312" pitchFamily="1" charset="-122"/>
                <a:ea typeface="楷体_GB2312" pitchFamily="1" charset="-122"/>
              </a:rPr>
              <a:t>公历纪年：公元与民国纪年换算方法是具体某年后二位数加减</a:t>
            </a:r>
            <a:r>
              <a:rPr lang="en-US" altLang="zh-CN" sz="2400">
                <a:solidFill>
                  <a:srgbClr val="993300"/>
                </a:solidFill>
                <a:latin typeface="楷体_GB2312" pitchFamily="1" charset="-122"/>
                <a:ea typeface="楷体_GB2312" pitchFamily="1" charset="-122"/>
              </a:rPr>
              <a:t>11</a:t>
            </a:r>
            <a:r>
              <a:rPr lang="zh-CN" altLang="en-US" sz="2400">
                <a:solidFill>
                  <a:srgbClr val="993300"/>
                </a:solidFill>
                <a:latin typeface="楷体_GB2312" pitchFamily="1" charset="-122"/>
                <a:ea typeface="楷体_GB2312" pitchFamily="1" charset="-122"/>
              </a:rPr>
              <a:t>即可，公元换算成民国减</a:t>
            </a:r>
            <a:r>
              <a:rPr lang="en-US" altLang="zh-CN" sz="2400">
                <a:solidFill>
                  <a:srgbClr val="993300"/>
                </a:solidFill>
                <a:latin typeface="楷体_GB2312" pitchFamily="1" charset="-122"/>
                <a:ea typeface="楷体_GB2312" pitchFamily="1" charset="-122"/>
              </a:rPr>
              <a:t>11</a:t>
            </a:r>
            <a:r>
              <a:rPr lang="zh-CN" altLang="en-US" sz="2400">
                <a:solidFill>
                  <a:srgbClr val="993300"/>
                </a:solidFill>
                <a:latin typeface="楷体_GB2312" pitchFamily="1" charset="-122"/>
                <a:ea typeface="楷体_GB2312" pitchFamily="1" charset="-122"/>
              </a:rPr>
              <a:t>，民国换算成公元加</a:t>
            </a:r>
            <a:r>
              <a:rPr lang="en-US" altLang="zh-CN" sz="2400">
                <a:solidFill>
                  <a:srgbClr val="993300"/>
                </a:solidFill>
                <a:latin typeface="楷体_GB2312" pitchFamily="1" charset="-122"/>
                <a:ea typeface="楷体_GB2312" pitchFamily="1" charset="-122"/>
              </a:rPr>
              <a:t>11</a:t>
            </a:r>
            <a:r>
              <a:rPr lang="zh-CN" altLang="en-US" sz="2400">
                <a:solidFill>
                  <a:srgbClr val="993300"/>
                </a:solidFill>
                <a:latin typeface="楷体_GB2312" pitchFamily="1" charset="-122"/>
                <a:ea typeface="楷体_GB2312" pitchFamily="1" charset="-122"/>
              </a:rPr>
              <a:t>。如</a:t>
            </a:r>
            <a:r>
              <a:rPr lang="en-US" altLang="zh-CN" sz="2400">
                <a:solidFill>
                  <a:srgbClr val="993300"/>
                </a:solidFill>
                <a:latin typeface="楷体_GB2312" pitchFamily="1" charset="-122"/>
                <a:ea typeface="楷体_GB2312" pitchFamily="1" charset="-122"/>
              </a:rPr>
              <a:t>1912</a:t>
            </a:r>
            <a:r>
              <a:rPr lang="zh-CN" altLang="en-US" sz="2400">
                <a:solidFill>
                  <a:srgbClr val="993300"/>
                </a:solidFill>
                <a:latin typeface="楷体_GB2312" pitchFamily="1" charset="-122"/>
                <a:ea typeface="楷体_GB2312" pitchFamily="1" charset="-122"/>
              </a:rPr>
              <a:t>年，后二位</a:t>
            </a:r>
            <a:r>
              <a:rPr lang="en-US" altLang="zh-CN" sz="2400">
                <a:solidFill>
                  <a:srgbClr val="993300"/>
                </a:solidFill>
                <a:latin typeface="楷体_GB2312" pitchFamily="1" charset="-122"/>
                <a:ea typeface="楷体_GB2312" pitchFamily="1" charset="-122"/>
              </a:rPr>
              <a:t>12-11=1</a:t>
            </a:r>
            <a:r>
              <a:rPr lang="zh-CN" altLang="en-US" sz="2400">
                <a:solidFill>
                  <a:srgbClr val="993300"/>
                </a:solidFill>
                <a:latin typeface="楷体_GB2312" pitchFamily="1" charset="-122"/>
                <a:ea typeface="楷体_GB2312" pitchFamily="1" charset="-122"/>
              </a:rPr>
              <a:t>，民国</a:t>
            </a:r>
            <a:r>
              <a:rPr lang="en-US" altLang="zh-CN" sz="2400">
                <a:solidFill>
                  <a:srgbClr val="993300"/>
                </a:solidFill>
                <a:latin typeface="楷体_GB2312" pitchFamily="1" charset="-122"/>
                <a:ea typeface="楷体_GB2312" pitchFamily="1" charset="-122"/>
              </a:rPr>
              <a:t>1</a:t>
            </a:r>
            <a:r>
              <a:rPr lang="zh-CN" altLang="en-US" sz="2400">
                <a:solidFill>
                  <a:srgbClr val="993300"/>
                </a:solidFill>
                <a:latin typeface="楷体_GB2312" pitchFamily="1" charset="-122"/>
                <a:ea typeface="楷体_GB2312" pitchFamily="1" charset="-122"/>
              </a:rPr>
              <a:t>年。民国三十八年，</a:t>
            </a:r>
            <a:r>
              <a:rPr lang="en-US" altLang="zh-CN" sz="2400">
                <a:solidFill>
                  <a:srgbClr val="993300"/>
                </a:solidFill>
                <a:latin typeface="楷体_GB2312" pitchFamily="1" charset="-122"/>
                <a:ea typeface="楷体_GB2312" pitchFamily="1" charset="-122"/>
              </a:rPr>
              <a:t>38+11=49</a:t>
            </a:r>
            <a:r>
              <a:rPr lang="zh-CN" altLang="en-US" sz="2400">
                <a:solidFill>
                  <a:srgbClr val="993300"/>
                </a:solidFill>
                <a:latin typeface="楷体_GB2312" pitchFamily="1" charset="-122"/>
                <a:ea typeface="楷体_GB2312" pitchFamily="1" charset="-122"/>
              </a:rPr>
              <a:t>即</a:t>
            </a:r>
            <a:r>
              <a:rPr lang="en-US" altLang="zh-CN" sz="2400">
                <a:solidFill>
                  <a:srgbClr val="993300"/>
                </a:solidFill>
                <a:latin typeface="楷体_GB2312" pitchFamily="1" charset="-122"/>
                <a:ea typeface="楷体_GB2312" pitchFamily="1" charset="-122"/>
              </a:rPr>
              <a:t>1949</a:t>
            </a:r>
            <a:r>
              <a:rPr lang="zh-CN" altLang="en-US" sz="2400">
                <a:solidFill>
                  <a:srgbClr val="993300"/>
                </a:solidFill>
                <a:latin typeface="楷体_GB2312" pitchFamily="1" charset="-122"/>
                <a:ea typeface="楷体_GB2312" pitchFamily="1" charset="-122"/>
              </a:rPr>
              <a:t>年</a:t>
            </a:r>
            <a:r>
              <a:rPr lang="zh-CN" altLang="en-US">
                <a:solidFill>
                  <a:srgbClr val="993300"/>
                </a:solidFill>
                <a:latin typeface="宋体" panose="02010600030101010101" pitchFamily="2" charset="-122"/>
                <a:ea typeface="楷体_GB2312" pitchFamily="1" charset="-122"/>
              </a:rPr>
              <a:t>。</a:t>
            </a:r>
            <a:endParaRPr lang="zh-CN" altLang="en-US">
              <a:solidFill>
                <a:srgbClr val="993300"/>
              </a:solidFill>
              <a:latin typeface="宋体" panose="02010600030101010101" pitchFamily="2" charset="-122"/>
              <a:ea typeface="楷体_GB2312" pitchFamily="1" charset="-122"/>
            </a:endParaRPr>
          </a:p>
        </p:txBody>
      </p:sp>
      <p:pic>
        <p:nvPicPr>
          <p:cNvPr id="38917" name="图片 38916" descr="017"/>
          <p:cNvPicPr>
            <a:picLocks noChangeAspect="1"/>
          </p:cNvPicPr>
          <p:nvPr/>
        </p:nvPicPr>
        <p:blipFill>
          <a:blip r:embed="rId3"/>
          <a:stretch>
            <a:fillRect/>
          </a:stretch>
        </p:blipFill>
        <p:spPr>
          <a:xfrm>
            <a:off x="1524000" y="1341438"/>
            <a:ext cx="2700338" cy="4464050"/>
          </a:xfrm>
          <a:prstGeom prst="rect">
            <a:avLst/>
          </a:prstGeom>
          <a:noFill/>
          <a:ln w="9525">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nodeType="clickEffect">
                                  <p:stCondLst>
                                    <p:cond delay="0"/>
                                  </p:stCondLst>
                                  <p:childTnLst>
                                    <p:set>
                                      <p:cBhvr>
                                        <p:cTn id="6" dur="1" fill="hold">
                                          <p:stCondLst>
                                            <p:cond delay="0"/>
                                          </p:stCondLst>
                                        </p:cTn>
                                        <p:tgtEl>
                                          <p:spTgt spid="38914"/>
                                        </p:tgtEl>
                                        <p:attrNameLst>
                                          <p:attrName>style.visibility</p:attrName>
                                        </p:attrNameLst>
                                      </p:cBhvr>
                                      <p:to>
                                        <p:strVal val="visible"/>
                                      </p:to>
                                    </p:set>
                                    <p:anim calcmode="lin" valueType="num">
                                      <p:cBhvr>
                                        <p:cTn id="7" dur="2000" fill="hold"/>
                                        <p:tgtEl>
                                          <p:spTgt spid="38914"/>
                                        </p:tgtEl>
                                        <p:attrNameLst>
                                          <p:attrName>ppt_x</p:attrName>
                                        </p:attrNameLst>
                                      </p:cBhvr>
                                      <p:tavLst>
                                        <p:tav tm="0">
                                          <p:val>
                                            <p:strVal val="#ppt_x-.2"/>
                                          </p:val>
                                        </p:tav>
                                        <p:tav tm="100000">
                                          <p:val>
                                            <p:strVal val="#ppt_x"/>
                                          </p:val>
                                        </p:tav>
                                      </p:tavLst>
                                    </p:anim>
                                    <p:anim calcmode="lin" valueType="num">
                                      <p:cBhvr>
                                        <p:cTn id="8" dur="2000" fill="hold"/>
                                        <p:tgtEl>
                                          <p:spTgt spid="38914"/>
                                        </p:tgtEl>
                                        <p:attrNameLst>
                                          <p:attrName>ppt_y</p:attrName>
                                        </p:attrNameLst>
                                      </p:cBhvr>
                                      <p:tavLst>
                                        <p:tav tm="0">
                                          <p:val>
                                            <p:strVal val="#ppt_y"/>
                                          </p:val>
                                        </p:tav>
                                        <p:tav tm="100000">
                                          <p:val>
                                            <p:strVal val="#ppt_y"/>
                                          </p:val>
                                        </p:tav>
                                      </p:tavLst>
                                    </p:anim>
                                    <p:animEffect transition="in" filter="wipe(right)" prLst="gradientSize: 0.1">
                                      <p:cBhvr>
                                        <p:cTn id="9" dur="2000"/>
                                        <p:tgtEl>
                                          <p:spTgt spid="38914"/>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2" fill="hold" nodeType="clickEffect">
                                  <p:stCondLst>
                                    <p:cond delay="0"/>
                                  </p:stCondLst>
                                  <p:childTnLst>
                                    <p:set>
                                      <p:cBhvr>
                                        <p:cTn id="13" dur="1" fill="hold">
                                          <p:stCondLst>
                                            <p:cond delay="0"/>
                                          </p:stCondLst>
                                        </p:cTn>
                                        <p:tgtEl>
                                          <p:spTgt spid="38915"/>
                                        </p:tgtEl>
                                        <p:attrNameLst>
                                          <p:attrName>style.visibility</p:attrName>
                                        </p:attrNameLst>
                                      </p:cBhvr>
                                      <p:to>
                                        <p:strVal val="visible"/>
                                      </p:to>
                                    </p:set>
                                    <p:anim calcmode="lin" valueType="num">
                                      <p:cBhvr additive="base">
                                        <p:cTn id="14" dur="2000" fill="hold"/>
                                        <p:tgtEl>
                                          <p:spTgt spid="38915"/>
                                        </p:tgtEl>
                                        <p:attrNameLst>
                                          <p:attrName>ppt_x</p:attrName>
                                        </p:attrNameLst>
                                      </p:cBhvr>
                                      <p:tavLst>
                                        <p:tav tm="0">
                                          <p:val>
                                            <p:strVal val="1+#ppt_w/2"/>
                                          </p:val>
                                        </p:tav>
                                        <p:tav tm="100000">
                                          <p:val>
                                            <p:strVal val="#ppt_x"/>
                                          </p:val>
                                        </p:tav>
                                      </p:tavLst>
                                    </p:anim>
                                    <p:anim calcmode="lin" valueType="num">
                                      <p:cBhvr additive="base">
                                        <p:cTn id="15" dur="2000" fill="hold"/>
                                        <p:tgtEl>
                                          <p:spTgt spid="38915"/>
                                        </p:tgtEl>
                                        <p:attrNameLst>
                                          <p:attrName>ppt_y</p:attrName>
                                        </p:attrNameLst>
                                      </p:cBhvr>
                                      <p:tavLst>
                                        <p:tav tm="0">
                                          <p:val>
                                            <p:strVal val="#ppt_y"/>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8" presetClass="entr" presetSubtype="16" fill="hold" grpId="0" nodeType="clickEffect">
                                  <p:stCondLst>
                                    <p:cond delay="0"/>
                                  </p:stCondLst>
                                  <p:childTnLst>
                                    <p:set>
                                      <p:cBhvr>
                                        <p:cTn id="19" dur="1" fill="hold">
                                          <p:stCondLst>
                                            <p:cond delay="0"/>
                                          </p:stCondLst>
                                        </p:cTn>
                                        <p:tgtEl>
                                          <p:spTgt spid="38916"/>
                                        </p:tgtEl>
                                        <p:attrNameLst>
                                          <p:attrName>style.visibility</p:attrName>
                                        </p:attrNameLst>
                                      </p:cBhvr>
                                      <p:to>
                                        <p:strVal val="visible"/>
                                      </p:to>
                                    </p:set>
                                    <p:animEffect transition="in" filter="diamond(in)">
                                      <p:cBhvr>
                                        <p:cTn id="20" dur="2000"/>
                                        <p:tgtEl>
                                          <p:spTgt spid="389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916" grpId="0" bldLvl="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2770" name="Text Box 2"/>
          <p:cNvSpPr txBox="1"/>
          <p:nvPr/>
        </p:nvSpPr>
        <p:spPr>
          <a:xfrm>
            <a:off x="833755" y="1348105"/>
            <a:ext cx="11254740" cy="1076325"/>
          </a:xfrm>
          <a:prstGeom prst="rect">
            <a:avLst/>
          </a:prstGeom>
          <a:noFill/>
          <a:ln w="9525">
            <a:noFill/>
          </a:ln>
        </p:spPr>
        <p:txBody>
          <a:bodyPr wrap="square" anchor="t">
            <a:spAutoFit/>
          </a:bodyPr>
          <a:p>
            <a:pPr>
              <a:buFont typeface="Arial" panose="020B0604020202020204" pitchFamily="34" charset="0"/>
            </a:pPr>
            <a:r>
              <a:rPr lang="en-US" altLang="zh-CN" sz="3200" b="1">
                <a:solidFill>
                  <a:srgbClr val="000099"/>
                </a:solidFill>
                <a:latin typeface="黑体" panose="02010609060101010101" pitchFamily="2" charset="-122"/>
                <a:ea typeface="黑体" panose="02010609060101010101" pitchFamily="2" charset="-122"/>
              </a:rPr>
              <a:t>1.</a:t>
            </a:r>
            <a:r>
              <a:rPr lang="zh-CN" altLang="en-US" sz="3200" b="1">
                <a:solidFill>
                  <a:srgbClr val="000099"/>
                </a:solidFill>
                <a:latin typeface="黑体" panose="02010609060101010101" pitchFamily="2" charset="-122"/>
                <a:ea typeface="黑体" panose="02010609060101010101" pitchFamily="2" charset="-122"/>
              </a:rPr>
              <a:t>清帝退位：</a:t>
            </a:r>
            <a:r>
              <a:rPr lang="en-US" altLang="zh-CN" sz="3200" b="1">
                <a:latin typeface="黑体" panose="02010609060101010101" pitchFamily="2" charset="-122"/>
                <a:ea typeface="黑体" panose="02010609060101010101" pitchFamily="2" charset="-122"/>
              </a:rPr>
              <a:t>1912</a:t>
            </a:r>
            <a:r>
              <a:rPr lang="zh-CN" altLang="en-US" sz="3200" b="1">
                <a:latin typeface="黑体" panose="02010609060101010101" pitchFamily="2" charset="-122"/>
                <a:ea typeface="黑体" panose="02010609060101010101" pitchFamily="2" charset="-122"/>
              </a:rPr>
              <a:t>年</a:t>
            </a:r>
            <a:r>
              <a:rPr lang="en-US" altLang="zh-CN" sz="3200" b="1">
                <a:latin typeface="黑体" panose="02010609060101010101" pitchFamily="2" charset="-122"/>
                <a:ea typeface="黑体" panose="02010609060101010101" pitchFamily="2" charset="-122"/>
              </a:rPr>
              <a:t>2</a:t>
            </a:r>
            <a:r>
              <a:rPr lang="zh-CN" altLang="en-US" sz="3200" b="1">
                <a:latin typeface="黑体" panose="02010609060101010101" pitchFamily="2" charset="-122"/>
                <a:ea typeface="黑体" panose="02010609060101010101" pitchFamily="2" charset="-122"/>
              </a:rPr>
              <a:t>月</a:t>
            </a:r>
            <a:r>
              <a:rPr lang="en-US" altLang="zh-CN" sz="3200" b="1">
                <a:latin typeface="黑体" panose="02010609060101010101" pitchFamily="2" charset="-122"/>
                <a:ea typeface="黑体" panose="02010609060101010101" pitchFamily="2" charset="-122"/>
              </a:rPr>
              <a:t>12</a:t>
            </a:r>
            <a:r>
              <a:rPr lang="zh-CN" altLang="en-US" sz="3200" b="1">
                <a:latin typeface="黑体" panose="02010609060101010101" pitchFamily="2" charset="-122"/>
                <a:ea typeface="黑体" panose="02010609060101010101" pitchFamily="2" charset="-122"/>
              </a:rPr>
              <a:t>日，宣统</a:t>
            </a:r>
            <a:r>
              <a:rPr lang="zh-CN" altLang="en-US" sz="3200" b="1" dirty="0">
                <a:latin typeface="黑体" panose="02010609060101010101" pitchFamily="2" charset="-122"/>
                <a:ea typeface="黑体" panose="02010609060101010101" pitchFamily="2" charset="-122"/>
              </a:rPr>
              <a:t>帝下诏退位；</a:t>
            </a:r>
            <a:r>
              <a:rPr lang="zh-CN" altLang="en-US" sz="3200" b="1">
                <a:latin typeface="黑体" panose="02010609060101010101" pitchFamily="2" charset="-122"/>
                <a:ea typeface="黑体" panose="02010609060101010101" pitchFamily="2" charset="-122"/>
              </a:rPr>
              <a:t>清朝</a:t>
            </a:r>
            <a:r>
              <a:rPr lang="en-US" altLang="zh-CN" sz="3200" b="1">
                <a:latin typeface="黑体" panose="02010609060101010101" pitchFamily="2" charset="-122"/>
                <a:ea typeface="黑体" panose="02010609060101010101" pitchFamily="2" charset="-122"/>
              </a:rPr>
              <a:t>260</a:t>
            </a:r>
            <a:r>
              <a:rPr lang="zh-CN" altLang="en-US" sz="3200" b="1">
                <a:latin typeface="黑体" panose="02010609060101010101" pitchFamily="2" charset="-122"/>
                <a:ea typeface="黑体" panose="02010609060101010101" pitchFamily="2" charset="-122"/>
              </a:rPr>
              <a:t>多年的统治结束。中国</a:t>
            </a:r>
            <a:r>
              <a:rPr lang="en-US" altLang="zh-CN" sz="3200" b="1">
                <a:latin typeface="黑体" panose="02010609060101010101" pitchFamily="2" charset="-122"/>
                <a:ea typeface="黑体" panose="02010609060101010101" pitchFamily="2" charset="-122"/>
              </a:rPr>
              <a:t>2000</a:t>
            </a:r>
            <a:r>
              <a:rPr lang="zh-CN" altLang="en-US" sz="3200" b="1">
                <a:latin typeface="黑体" panose="02010609060101010101" pitchFamily="2" charset="-122"/>
                <a:ea typeface="黑体" panose="02010609060101010101" pitchFamily="2" charset="-122"/>
              </a:rPr>
              <a:t>多年的封建君主专制政体结束。</a:t>
            </a:r>
            <a:endParaRPr lang="zh-CN" altLang="en-US" sz="3200" b="1">
              <a:latin typeface="黑体" panose="02010609060101010101" pitchFamily="2" charset="-122"/>
              <a:ea typeface="黑体" panose="02010609060101010101" pitchFamily="2" charset="-122"/>
            </a:endParaRPr>
          </a:p>
        </p:txBody>
      </p:sp>
      <p:sp>
        <p:nvSpPr>
          <p:cNvPr id="32772" name="TextBox 1"/>
          <p:cNvSpPr txBox="1"/>
          <p:nvPr/>
        </p:nvSpPr>
        <p:spPr>
          <a:xfrm>
            <a:off x="620395" y="2890520"/>
            <a:ext cx="10951210" cy="1076325"/>
          </a:xfrm>
          <a:prstGeom prst="rect">
            <a:avLst/>
          </a:prstGeom>
          <a:noFill/>
          <a:ln w="9525">
            <a:noFill/>
          </a:ln>
        </p:spPr>
        <p:txBody>
          <a:bodyPr wrap="square" anchor="t">
            <a:spAutoFit/>
          </a:bodyPr>
          <a:p>
            <a:pPr>
              <a:buFont typeface="Arial" panose="020B0604020202020204" pitchFamily="34" charset="0"/>
            </a:pPr>
            <a:r>
              <a:rPr lang="en-US" altLang="zh-CN" sz="3200" b="1">
                <a:solidFill>
                  <a:srgbClr val="000099"/>
                </a:solidFill>
                <a:latin typeface="黑体" panose="02010609060101010101" pitchFamily="2" charset="-122"/>
                <a:ea typeface="黑体" panose="02010609060101010101" pitchFamily="2" charset="-122"/>
              </a:rPr>
              <a:t>2.</a:t>
            </a:r>
            <a:r>
              <a:rPr lang="zh-CN" altLang="en-US" sz="3200" b="1">
                <a:solidFill>
                  <a:srgbClr val="000099"/>
                </a:solidFill>
                <a:latin typeface="黑体" panose="02010609060101010101" pitchFamily="2" charset="-122"/>
                <a:ea typeface="黑体" panose="02010609060101010101" pitchFamily="2" charset="-122"/>
              </a:rPr>
              <a:t>袁世凯窃取革命果实：</a:t>
            </a:r>
            <a:r>
              <a:rPr lang="en-US" altLang="zh-CN" sz="3200" b="1">
                <a:latin typeface="黑体" panose="02010609060101010101" pitchFamily="2" charset="-122"/>
                <a:ea typeface="黑体" panose="02010609060101010101" pitchFamily="2" charset="-122"/>
              </a:rPr>
              <a:t>1912</a:t>
            </a:r>
            <a:r>
              <a:rPr lang="zh-CN" altLang="en-US" sz="3200" b="1">
                <a:latin typeface="黑体" panose="02010609060101010101" pitchFamily="2" charset="-122"/>
                <a:ea typeface="黑体" panose="02010609060101010101" pitchFamily="2" charset="-122"/>
              </a:rPr>
              <a:t>年</a:t>
            </a:r>
            <a:r>
              <a:rPr lang="en-US" altLang="zh-CN" sz="3200" b="1">
                <a:latin typeface="黑体" panose="02010609060101010101" pitchFamily="2" charset="-122"/>
                <a:ea typeface="黑体" panose="02010609060101010101" pitchFamily="2" charset="-122"/>
              </a:rPr>
              <a:t>3</a:t>
            </a:r>
            <a:r>
              <a:rPr lang="zh-CN" altLang="en-US" sz="3200" b="1">
                <a:latin typeface="黑体" panose="02010609060101010101" pitchFamily="2" charset="-122"/>
                <a:ea typeface="黑体" panose="02010609060101010101" pitchFamily="2" charset="-122"/>
              </a:rPr>
              <a:t>月袁世凯在北京就任中华民国临时大总统 ，</a:t>
            </a:r>
            <a:r>
              <a:rPr lang="en-US" altLang="zh-CN" sz="3200" b="1">
                <a:latin typeface="黑体" panose="02010609060101010101" pitchFamily="2" charset="-122"/>
                <a:ea typeface="黑体" panose="02010609060101010101" pitchFamily="2" charset="-122"/>
              </a:rPr>
              <a:t>4</a:t>
            </a:r>
            <a:r>
              <a:rPr lang="zh-CN" altLang="en-US" sz="3200" b="1">
                <a:latin typeface="黑体" panose="02010609060101010101" pitchFamily="2" charset="-122"/>
                <a:ea typeface="黑体" panose="02010609060101010101" pitchFamily="2" charset="-122"/>
              </a:rPr>
              <a:t>月临时政府迁往北京。</a:t>
            </a:r>
            <a:endParaRPr lang="zh-CN" altLang="en-US" sz="3200" b="1">
              <a:latin typeface="黑体" panose="02010609060101010101" pitchFamily="2" charset="-122"/>
              <a:ea typeface="黑体" panose="02010609060101010101" pitchFamily="2" charset="-122"/>
            </a:endParaRPr>
          </a:p>
        </p:txBody>
      </p:sp>
      <p:sp>
        <p:nvSpPr>
          <p:cNvPr id="32774" name="矩形 32773"/>
          <p:cNvSpPr/>
          <p:nvPr/>
        </p:nvSpPr>
        <p:spPr>
          <a:xfrm>
            <a:off x="1320165" y="324485"/>
            <a:ext cx="3644265" cy="583565"/>
          </a:xfrm>
          <a:prstGeom prst="rect">
            <a:avLst/>
          </a:prstGeom>
          <a:noFill/>
          <a:ln w="9525">
            <a:noFill/>
          </a:ln>
        </p:spPr>
        <p:txBody>
          <a:bodyPr wrap="square">
            <a:spAutoFit/>
          </a:bodyPr>
          <a:p>
            <a:pPr fontAlgn="base"/>
            <a:r>
              <a:rPr lang="zh-CN" altLang="en-US" sz="3200" b="1" strike="noStrike" noProof="1" dirty="0">
                <a:solidFill>
                  <a:srgbClr val="FF0000"/>
                </a:solidFill>
                <a:effectLst/>
                <a:latin typeface="Arial" panose="020B0604020202020204" pitchFamily="34" charset="0"/>
                <a:ea typeface="黑体" panose="02010609060101010101" pitchFamily="2" charset="-122"/>
                <a:cs typeface="+mn-cs"/>
              </a:rPr>
              <a:t>辛亥革命的结果</a:t>
            </a:r>
            <a:endParaRPr lang="zh-CN" altLang="en-US" sz="3200" b="1" strike="noStrike" noProof="1" dirty="0">
              <a:solidFill>
                <a:srgbClr val="FF0000"/>
              </a:solidFill>
              <a:effectLst/>
              <a:latin typeface="Arial" panose="020B0604020202020204" pitchFamily="34" charset="0"/>
              <a:ea typeface="黑体" panose="02010609060101010101" pitchFamily="2" charset="-122"/>
              <a:cs typeface="+mn-cs"/>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2770"/>
                                        </p:tgtEl>
                                        <p:attrNameLst>
                                          <p:attrName>style.visibility</p:attrName>
                                        </p:attrNameLst>
                                      </p:cBhvr>
                                      <p:to>
                                        <p:strVal val="visible"/>
                                      </p:to>
                                    </p:set>
                                    <p:animEffect transition="in" filter="blinds(horizontal)">
                                      <p:cBhvr>
                                        <p:cTn id="7" dur="500"/>
                                        <p:tgtEl>
                                          <p:spTgt spid="32770"/>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2772">
                                            <p:txEl>
                                              <p:charRg st="0" end="50"/>
                                            </p:txEl>
                                          </p:spTgt>
                                        </p:tgtEl>
                                        <p:attrNameLst>
                                          <p:attrName>style.visibility</p:attrName>
                                        </p:attrNameLst>
                                      </p:cBhvr>
                                      <p:to>
                                        <p:strVal val="visible"/>
                                      </p:to>
                                    </p:set>
                                    <p:animEffect transition="in" filter="blinds(horizontal)">
                                      <p:cBhvr>
                                        <p:cTn id="12" dur="500"/>
                                        <p:tgtEl>
                                          <p:spTgt spid="32772">
                                            <p:txEl>
                                              <p:charRg st="0" end="5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770"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aphicFrame>
        <p:nvGraphicFramePr>
          <p:cNvPr id="31746" name="表格 31745"/>
          <p:cNvGraphicFramePr/>
          <p:nvPr/>
        </p:nvGraphicFramePr>
        <p:xfrm>
          <a:off x="696595" y="1106488"/>
          <a:ext cx="10988040" cy="4439285"/>
        </p:xfrm>
        <a:graphic>
          <a:graphicData uri="http://schemas.openxmlformats.org/drawingml/2006/table">
            <a:tbl>
              <a:tblPr/>
              <a:tblGrid>
                <a:gridCol w="2212975"/>
                <a:gridCol w="1598930"/>
                <a:gridCol w="1699895"/>
                <a:gridCol w="1740535"/>
                <a:gridCol w="1290320"/>
                <a:gridCol w="2445385"/>
              </a:tblGrid>
              <a:tr h="665480">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buNone/>
                      </a:pPr>
                      <a:r>
                        <a:rPr lang="zh-CN" altLang="en-US" sz="2800">
                          <a:solidFill>
                            <a:schemeClr val="tx1"/>
                          </a:solidFill>
                          <a:ea typeface="黑体" panose="02010609060101010101" pitchFamily="2" charset="-122"/>
                        </a:rPr>
                        <a:t>职位</a:t>
                      </a:r>
                      <a:endParaRPr lang="zh-CN" altLang="en-US" sz="2800">
                        <a:solidFill>
                          <a:schemeClr val="tx1"/>
                        </a:solidFill>
                        <a:ea typeface="黑体" panose="02010609060101010101" pitchFamily="2" charset="-122"/>
                      </a:endParaRPr>
                    </a:p>
                  </a:txBody>
                  <a:tcPr>
                    <a:lnL w="12700" cap="flat" cmpd="sng">
                      <a:solidFill>
                        <a:schemeClr val="bg1"/>
                      </a:solidFill>
                      <a:prstDash val="solid"/>
                      <a:headEnd type="none" w="med" len="med"/>
                      <a:tailEnd type="none" w="med" len="med"/>
                    </a:lnL>
                    <a:lnR w="12700" cap="flat" cmpd="sng">
                      <a:solidFill>
                        <a:schemeClr val="bg1"/>
                      </a:solidFill>
                      <a:prstDash val="solid"/>
                      <a:headEnd type="none" w="med" len="med"/>
                      <a:tailEnd type="none" w="med" len="med"/>
                    </a:lnR>
                    <a:lnT w="12700" cap="flat" cmpd="sng">
                      <a:solidFill>
                        <a:schemeClr val="bg1"/>
                      </a:solidFill>
                      <a:prstDash val="solid"/>
                      <a:headEnd type="none" w="med" len="med"/>
                      <a:tailEnd type="none" w="med" len="med"/>
                    </a:lnT>
                    <a:lnB w="12700" cap="flat" cmpd="sng">
                      <a:solidFill>
                        <a:schemeClr val="bg1"/>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buNone/>
                      </a:pPr>
                      <a:r>
                        <a:rPr lang="zh-CN" altLang="en-US" sz="2800">
                          <a:solidFill>
                            <a:schemeClr val="tx1"/>
                          </a:solidFill>
                          <a:ea typeface="黑体" panose="02010609060101010101" pitchFamily="2" charset="-122"/>
                        </a:rPr>
                        <a:t>姓名</a:t>
                      </a:r>
                      <a:endParaRPr lang="zh-CN" altLang="en-US" sz="2800">
                        <a:solidFill>
                          <a:schemeClr val="tx1"/>
                        </a:solidFill>
                        <a:ea typeface="黑体" panose="02010609060101010101" pitchFamily="2" charset="-122"/>
                      </a:endParaRPr>
                    </a:p>
                  </a:txBody>
                  <a:tcPr>
                    <a:lnL w="12700" cap="flat" cmpd="sng">
                      <a:solidFill>
                        <a:schemeClr val="bg1"/>
                      </a:solidFill>
                      <a:prstDash val="solid"/>
                      <a:headEnd type="none" w="med" len="med"/>
                      <a:tailEnd type="none" w="med" len="med"/>
                    </a:lnL>
                    <a:lnR w="12700" cap="flat" cmpd="sng">
                      <a:solidFill>
                        <a:schemeClr val="bg1"/>
                      </a:solidFill>
                      <a:prstDash val="solid"/>
                      <a:headEnd type="none" w="med" len="med"/>
                      <a:tailEnd type="none" w="med" len="med"/>
                    </a:lnR>
                    <a:lnT w="12700" cap="flat" cmpd="sng">
                      <a:solidFill>
                        <a:schemeClr val="bg1"/>
                      </a:solidFill>
                      <a:prstDash val="solid"/>
                      <a:headEnd type="none" w="med" len="med"/>
                      <a:tailEnd type="none" w="med" len="med"/>
                    </a:lnT>
                    <a:lnB w="12700" cap="flat" cmpd="sng">
                      <a:solidFill>
                        <a:schemeClr val="bg1"/>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r>
                        <a:rPr lang="zh-CN" altLang="en-US" sz="2800">
                          <a:solidFill>
                            <a:schemeClr val="tx1"/>
                          </a:solidFill>
                          <a:ea typeface="黑体" panose="02010609060101010101" pitchFamily="2" charset="-122"/>
                        </a:rPr>
                        <a:t>基本情况</a:t>
                      </a:r>
                      <a:endParaRPr lang="zh-CN" altLang="en-US" sz="2800">
                        <a:solidFill>
                          <a:schemeClr val="tx1"/>
                        </a:solidFill>
                        <a:ea typeface="黑体" panose="02010609060101010101" pitchFamily="2" charset="-122"/>
                      </a:endParaRPr>
                    </a:p>
                  </a:txBody>
                  <a:tcPr>
                    <a:lnL w="12700" cap="flat" cmpd="sng">
                      <a:solidFill>
                        <a:schemeClr val="bg1"/>
                      </a:solidFill>
                      <a:prstDash val="solid"/>
                      <a:headEnd type="none" w="med" len="med"/>
                      <a:tailEnd type="none" w="med" len="med"/>
                    </a:lnL>
                    <a:lnR w="12700" cap="flat" cmpd="sng">
                      <a:solidFill>
                        <a:schemeClr val="bg1"/>
                      </a:solidFill>
                      <a:prstDash val="solid"/>
                      <a:headEnd type="none" w="med" len="med"/>
                      <a:tailEnd type="none" w="med" len="med"/>
                    </a:lnR>
                    <a:lnT w="12700" cap="flat" cmpd="sng">
                      <a:solidFill>
                        <a:schemeClr val="bg1"/>
                      </a:solidFill>
                      <a:prstDash val="solid"/>
                      <a:headEnd type="none" w="med" len="med"/>
                      <a:tailEnd type="none" w="med" len="med"/>
                    </a:lnT>
                    <a:lnB w="12700" cap="flat" cmpd="sng">
                      <a:solidFill>
                        <a:schemeClr val="bg1"/>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buNone/>
                      </a:pPr>
                      <a:r>
                        <a:rPr lang="zh-CN" altLang="en-US" sz="2800">
                          <a:solidFill>
                            <a:schemeClr val="tx1"/>
                          </a:solidFill>
                          <a:ea typeface="黑体" panose="02010609060101010101" pitchFamily="2" charset="-122"/>
                        </a:rPr>
                        <a:t>职位</a:t>
                      </a:r>
                      <a:endParaRPr lang="zh-CN" altLang="en-US" sz="2800">
                        <a:solidFill>
                          <a:schemeClr val="tx1"/>
                        </a:solidFill>
                        <a:ea typeface="黑体" panose="02010609060101010101" pitchFamily="2" charset="-122"/>
                      </a:endParaRPr>
                    </a:p>
                  </a:txBody>
                  <a:tcPr>
                    <a:lnL w="12700" cap="flat" cmpd="sng">
                      <a:solidFill>
                        <a:schemeClr val="bg1"/>
                      </a:solidFill>
                      <a:prstDash val="solid"/>
                      <a:headEnd type="none" w="med" len="med"/>
                      <a:tailEnd type="none" w="med" len="med"/>
                    </a:lnL>
                    <a:lnR w="12700" cap="flat" cmpd="sng">
                      <a:solidFill>
                        <a:schemeClr val="bg1"/>
                      </a:solidFill>
                      <a:prstDash val="solid"/>
                      <a:headEnd type="none" w="med" len="med"/>
                      <a:tailEnd type="none" w="med" len="med"/>
                    </a:lnR>
                    <a:lnT w="12700" cap="flat" cmpd="sng">
                      <a:solidFill>
                        <a:schemeClr val="bg1"/>
                      </a:solidFill>
                      <a:prstDash val="solid"/>
                      <a:headEnd type="none" w="med" len="med"/>
                      <a:tailEnd type="none" w="med" len="med"/>
                    </a:lnT>
                    <a:lnB w="12700" cap="flat" cmpd="sng">
                      <a:solidFill>
                        <a:schemeClr val="bg1"/>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buNone/>
                      </a:pPr>
                      <a:r>
                        <a:rPr lang="zh-CN" altLang="en-US" sz="2800">
                          <a:solidFill>
                            <a:schemeClr val="tx1"/>
                          </a:solidFill>
                          <a:ea typeface="黑体" panose="02010609060101010101" pitchFamily="2" charset="-122"/>
                        </a:rPr>
                        <a:t>姓名</a:t>
                      </a:r>
                      <a:endParaRPr lang="zh-CN" altLang="en-US" sz="2800">
                        <a:solidFill>
                          <a:schemeClr val="tx1"/>
                        </a:solidFill>
                        <a:ea typeface="黑体" panose="02010609060101010101" pitchFamily="2" charset="-122"/>
                      </a:endParaRPr>
                    </a:p>
                  </a:txBody>
                  <a:tcPr>
                    <a:lnL w="12700" cap="flat" cmpd="sng">
                      <a:solidFill>
                        <a:schemeClr val="bg1"/>
                      </a:solidFill>
                      <a:prstDash val="solid"/>
                      <a:headEnd type="none" w="med" len="med"/>
                      <a:tailEnd type="none" w="med" len="med"/>
                    </a:lnL>
                    <a:lnR w="12700" cap="flat" cmpd="sng">
                      <a:solidFill>
                        <a:schemeClr val="bg1"/>
                      </a:solidFill>
                      <a:prstDash val="solid"/>
                      <a:headEnd type="none" w="med" len="med"/>
                      <a:tailEnd type="none" w="med" len="med"/>
                    </a:lnR>
                    <a:lnT w="12700" cap="flat" cmpd="sng">
                      <a:solidFill>
                        <a:schemeClr val="bg1"/>
                      </a:solidFill>
                      <a:prstDash val="solid"/>
                      <a:headEnd type="none" w="med" len="med"/>
                      <a:tailEnd type="none" w="med" len="med"/>
                    </a:lnT>
                    <a:lnB w="12700" cap="flat" cmpd="sng">
                      <a:solidFill>
                        <a:schemeClr val="bg1"/>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r>
                        <a:rPr lang="zh-CN" altLang="en-US" sz="2800">
                          <a:solidFill>
                            <a:schemeClr val="tx1"/>
                          </a:solidFill>
                          <a:ea typeface="黑体" panose="02010609060101010101" pitchFamily="2" charset="-122"/>
                        </a:rPr>
                        <a:t>基本情况</a:t>
                      </a:r>
                      <a:endParaRPr lang="zh-CN" altLang="en-US" sz="2800">
                        <a:solidFill>
                          <a:schemeClr val="tx1"/>
                        </a:solidFill>
                        <a:ea typeface="黑体" panose="02010609060101010101" pitchFamily="2" charset="-122"/>
                      </a:endParaRPr>
                    </a:p>
                  </a:txBody>
                  <a:tcPr>
                    <a:lnL w="12700" cap="flat" cmpd="sng">
                      <a:solidFill>
                        <a:schemeClr val="bg1"/>
                      </a:solidFill>
                      <a:prstDash val="solid"/>
                      <a:headEnd type="none" w="med" len="med"/>
                      <a:tailEnd type="none" w="med" len="med"/>
                    </a:lnL>
                    <a:lnR w="12700" cap="flat" cmpd="sng">
                      <a:solidFill>
                        <a:schemeClr val="bg1"/>
                      </a:solidFill>
                      <a:prstDash val="solid"/>
                      <a:headEnd type="none" w="med" len="med"/>
                      <a:tailEnd type="none" w="med" len="med"/>
                    </a:lnR>
                    <a:lnT w="12700" cap="flat" cmpd="sng">
                      <a:solidFill>
                        <a:schemeClr val="bg1"/>
                      </a:solidFill>
                      <a:prstDash val="solid"/>
                      <a:headEnd type="none" w="med" len="med"/>
                      <a:tailEnd type="none" w="med" len="med"/>
                    </a:lnT>
                    <a:lnB w="12700" cap="flat" cmpd="sng">
                      <a:solidFill>
                        <a:schemeClr val="bg1"/>
                      </a:solidFill>
                      <a:prstDash val="solid"/>
                      <a:headEnd type="none" w="med" len="med"/>
                      <a:tailEnd type="none" w="med" len="med"/>
                    </a:lnB>
                    <a:lnTlToBr>
                      <a:noFill/>
                    </a:lnTlToBr>
                    <a:lnBlToTr>
                      <a:noFill/>
                    </a:lnBlToTr>
                    <a:noFill/>
                  </a:tcPr>
                </a:tc>
              </a:tr>
              <a:tr h="664845">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buNone/>
                      </a:pPr>
                      <a:r>
                        <a:rPr lang="zh-CN" altLang="en-US" sz="2800">
                          <a:solidFill>
                            <a:schemeClr val="tx1"/>
                          </a:solidFill>
                          <a:ea typeface="黑体" panose="02010609060101010101" pitchFamily="2" charset="-122"/>
                        </a:rPr>
                        <a:t>外交部长</a:t>
                      </a:r>
                      <a:endParaRPr lang="zh-CN" altLang="en-US" sz="2800">
                        <a:solidFill>
                          <a:schemeClr val="tx1"/>
                        </a:solidFill>
                        <a:ea typeface="黑体" panose="02010609060101010101" pitchFamily="2" charset="-122"/>
                      </a:endParaRPr>
                    </a:p>
                  </a:txBody>
                  <a:tcPr>
                    <a:lnL w="12700" cap="flat" cmpd="sng">
                      <a:solidFill>
                        <a:schemeClr val="bg1"/>
                      </a:solidFill>
                      <a:prstDash val="solid"/>
                      <a:headEnd type="none" w="med" len="med"/>
                      <a:tailEnd type="none" w="med" len="med"/>
                    </a:lnL>
                    <a:lnR w="12700" cap="flat" cmpd="sng">
                      <a:solidFill>
                        <a:schemeClr val="bg1"/>
                      </a:solidFill>
                      <a:prstDash val="solid"/>
                      <a:headEnd type="none" w="med" len="med"/>
                      <a:tailEnd type="none" w="med" len="med"/>
                    </a:lnR>
                    <a:lnT w="12700" cap="flat" cmpd="sng">
                      <a:solidFill>
                        <a:schemeClr val="bg1"/>
                      </a:solidFill>
                      <a:prstDash val="solid"/>
                      <a:headEnd type="none" w="med" len="med"/>
                      <a:tailEnd type="none" w="med" len="med"/>
                    </a:lnT>
                    <a:lnB w="12700" cap="flat" cmpd="sng">
                      <a:solidFill>
                        <a:schemeClr val="bg1"/>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buNone/>
                      </a:pPr>
                      <a:r>
                        <a:rPr lang="zh-CN" altLang="en-US" sz="2800">
                          <a:solidFill>
                            <a:schemeClr val="tx1"/>
                          </a:solidFill>
                          <a:ea typeface="黑体" panose="02010609060101010101" pitchFamily="2" charset="-122"/>
                        </a:rPr>
                        <a:t>王宠惠</a:t>
                      </a:r>
                      <a:endParaRPr lang="zh-CN" altLang="en-US" sz="2800">
                        <a:solidFill>
                          <a:schemeClr val="tx1"/>
                        </a:solidFill>
                        <a:ea typeface="黑体" panose="02010609060101010101" pitchFamily="2" charset="-122"/>
                      </a:endParaRPr>
                    </a:p>
                  </a:txBody>
                  <a:tcPr>
                    <a:lnL w="12700" cap="flat" cmpd="sng">
                      <a:solidFill>
                        <a:schemeClr val="bg1"/>
                      </a:solidFill>
                      <a:prstDash val="solid"/>
                      <a:headEnd type="none" w="med" len="med"/>
                      <a:tailEnd type="none" w="med" len="med"/>
                    </a:lnL>
                    <a:lnR w="12700" cap="flat" cmpd="sng">
                      <a:solidFill>
                        <a:schemeClr val="bg1"/>
                      </a:solidFill>
                      <a:prstDash val="solid"/>
                      <a:headEnd type="none" w="med" len="med"/>
                      <a:tailEnd type="none" w="med" len="med"/>
                    </a:lnR>
                    <a:lnT w="12700" cap="flat" cmpd="sng">
                      <a:solidFill>
                        <a:schemeClr val="bg1"/>
                      </a:solidFill>
                      <a:prstDash val="solid"/>
                      <a:headEnd type="none" w="med" len="med"/>
                      <a:tailEnd type="none" w="med" len="med"/>
                    </a:lnT>
                    <a:lnB w="12700" cap="flat" cmpd="sng">
                      <a:solidFill>
                        <a:schemeClr val="bg1"/>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r>
                        <a:rPr lang="zh-CN" altLang="en-US" sz="2800">
                          <a:solidFill>
                            <a:srgbClr val="FF0000"/>
                          </a:solidFill>
                          <a:ea typeface="黑体" panose="02010609060101010101" pitchFamily="2" charset="-122"/>
                        </a:rPr>
                        <a:t>同盟会员</a:t>
                      </a:r>
                      <a:endParaRPr lang="zh-CN" altLang="en-US" sz="2800">
                        <a:solidFill>
                          <a:srgbClr val="FF0000"/>
                        </a:solidFill>
                        <a:ea typeface="黑体" panose="02010609060101010101" pitchFamily="2" charset="-122"/>
                      </a:endParaRPr>
                    </a:p>
                  </a:txBody>
                  <a:tcPr>
                    <a:lnL w="12700" cap="flat" cmpd="sng">
                      <a:solidFill>
                        <a:schemeClr val="bg1"/>
                      </a:solidFill>
                      <a:prstDash val="solid"/>
                      <a:headEnd type="none" w="med" len="med"/>
                      <a:tailEnd type="none" w="med" len="med"/>
                    </a:lnL>
                    <a:lnR w="12700" cap="flat" cmpd="sng">
                      <a:solidFill>
                        <a:schemeClr val="bg1"/>
                      </a:solidFill>
                      <a:prstDash val="solid"/>
                      <a:headEnd type="none" w="med" len="med"/>
                      <a:tailEnd type="none" w="med" len="med"/>
                    </a:lnR>
                    <a:lnT w="12700" cap="flat" cmpd="sng">
                      <a:solidFill>
                        <a:schemeClr val="bg1"/>
                      </a:solidFill>
                      <a:prstDash val="solid"/>
                      <a:headEnd type="none" w="med" len="med"/>
                      <a:tailEnd type="none" w="med" len="med"/>
                    </a:lnT>
                    <a:lnB w="12700" cap="flat" cmpd="sng">
                      <a:solidFill>
                        <a:schemeClr val="bg1"/>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buNone/>
                      </a:pPr>
                      <a:r>
                        <a:rPr lang="zh-CN" altLang="en-US" sz="2800">
                          <a:solidFill>
                            <a:schemeClr val="tx1"/>
                          </a:solidFill>
                          <a:ea typeface="黑体" panose="02010609060101010101" pitchFamily="2" charset="-122"/>
                        </a:rPr>
                        <a:t>教育总长</a:t>
                      </a:r>
                      <a:endParaRPr lang="zh-CN" altLang="en-US" sz="2800">
                        <a:solidFill>
                          <a:schemeClr val="tx1"/>
                        </a:solidFill>
                        <a:ea typeface="黑体" panose="02010609060101010101" pitchFamily="2" charset="-122"/>
                      </a:endParaRPr>
                    </a:p>
                  </a:txBody>
                  <a:tcPr>
                    <a:lnL w="12700" cap="flat" cmpd="sng">
                      <a:solidFill>
                        <a:schemeClr val="bg1"/>
                      </a:solidFill>
                      <a:prstDash val="solid"/>
                      <a:headEnd type="none" w="med" len="med"/>
                      <a:tailEnd type="none" w="med" len="med"/>
                    </a:lnL>
                    <a:lnR w="12700" cap="flat" cmpd="sng">
                      <a:solidFill>
                        <a:schemeClr val="bg1"/>
                      </a:solidFill>
                      <a:prstDash val="solid"/>
                      <a:headEnd type="none" w="med" len="med"/>
                      <a:tailEnd type="none" w="med" len="med"/>
                    </a:lnR>
                    <a:lnT w="12700" cap="flat" cmpd="sng">
                      <a:solidFill>
                        <a:schemeClr val="bg1"/>
                      </a:solidFill>
                      <a:prstDash val="solid"/>
                      <a:headEnd type="none" w="med" len="med"/>
                      <a:tailEnd type="none" w="med" len="med"/>
                    </a:lnT>
                    <a:lnB w="12700" cap="flat" cmpd="sng">
                      <a:solidFill>
                        <a:schemeClr val="bg1"/>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buNone/>
                      </a:pPr>
                      <a:r>
                        <a:rPr lang="zh-CN" altLang="en-US" sz="2800">
                          <a:solidFill>
                            <a:schemeClr val="tx1"/>
                          </a:solidFill>
                          <a:ea typeface="黑体" panose="02010609060101010101" pitchFamily="2" charset="-122"/>
                        </a:rPr>
                        <a:t>蔡元培</a:t>
                      </a:r>
                      <a:endParaRPr lang="zh-CN" altLang="en-US" sz="2800">
                        <a:solidFill>
                          <a:schemeClr val="tx1"/>
                        </a:solidFill>
                        <a:ea typeface="黑体" panose="02010609060101010101" pitchFamily="2" charset="-122"/>
                      </a:endParaRPr>
                    </a:p>
                  </a:txBody>
                  <a:tcPr>
                    <a:lnL w="12700" cap="flat" cmpd="sng">
                      <a:solidFill>
                        <a:schemeClr val="bg1"/>
                      </a:solidFill>
                      <a:prstDash val="solid"/>
                      <a:headEnd type="none" w="med" len="med"/>
                      <a:tailEnd type="none" w="med" len="med"/>
                    </a:lnL>
                    <a:lnR w="12700" cap="flat" cmpd="sng">
                      <a:solidFill>
                        <a:schemeClr val="bg1"/>
                      </a:solidFill>
                      <a:prstDash val="solid"/>
                      <a:headEnd type="none" w="med" len="med"/>
                      <a:tailEnd type="none" w="med" len="med"/>
                    </a:lnR>
                    <a:lnT w="12700" cap="flat" cmpd="sng">
                      <a:solidFill>
                        <a:schemeClr val="bg1"/>
                      </a:solidFill>
                      <a:prstDash val="solid"/>
                      <a:headEnd type="none" w="med" len="med"/>
                      <a:tailEnd type="none" w="med" len="med"/>
                    </a:lnT>
                    <a:lnB w="12700" cap="flat" cmpd="sng">
                      <a:solidFill>
                        <a:schemeClr val="bg1"/>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r>
                        <a:rPr lang="zh-CN" altLang="en-US" sz="2800">
                          <a:solidFill>
                            <a:srgbClr val="FF0000"/>
                          </a:solidFill>
                          <a:ea typeface="黑体" panose="02010609060101010101" pitchFamily="2" charset="-122"/>
                        </a:rPr>
                        <a:t>同盟会员</a:t>
                      </a:r>
                      <a:endParaRPr lang="zh-CN" altLang="en-US" sz="2800">
                        <a:solidFill>
                          <a:srgbClr val="FF0000"/>
                        </a:solidFill>
                        <a:ea typeface="黑体" panose="02010609060101010101" pitchFamily="2" charset="-122"/>
                      </a:endParaRPr>
                    </a:p>
                  </a:txBody>
                  <a:tcPr>
                    <a:lnL w="12700" cap="flat" cmpd="sng">
                      <a:solidFill>
                        <a:schemeClr val="bg1"/>
                      </a:solidFill>
                      <a:prstDash val="solid"/>
                      <a:headEnd type="none" w="med" len="med"/>
                      <a:tailEnd type="none" w="med" len="med"/>
                    </a:lnL>
                    <a:lnR w="12700" cap="flat" cmpd="sng">
                      <a:solidFill>
                        <a:schemeClr val="bg1"/>
                      </a:solidFill>
                      <a:prstDash val="solid"/>
                      <a:headEnd type="none" w="med" len="med"/>
                      <a:tailEnd type="none" w="med" len="med"/>
                    </a:lnR>
                    <a:lnT w="12700" cap="flat" cmpd="sng">
                      <a:solidFill>
                        <a:schemeClr val="bg1"/>
                      </a:solidFill>
                      <a:prstDash val="solid"/>
                      <a:headEnd type="none" w="med" len="med"/>
                      <a:tailEnd type="none" w="med" len="med"/>
                    </a:lnT>
                    <a:lnB w="12700" cap="flat" cmpd="sng">
                      <a:solidFill>
                        <a:schemeClr val="bg1"/>
                      </a:solidFill>
                      <a:prstDash val="solid"/>
                      <a:headEnd type="none" w="med" len="med"/>
                      <a:tailEnd type="none" w="med" len="med"/>
                    </a:lnB>
                    <a:lnTlToBr>
                      <a:noFill/>
                    </a:lnTlToBr>
                    <a:lnBlToTr>
                      <a:noFill/>
                    </a:lnBlToTr>
                    <a:noFill/>
                  </a:tcPr>
                </a:tc>
              </a:tr>
              <a:tr h="488950">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buNone/>
                      </a:pPr>
                      <a:r>
                        <a:rPr lang="zh-CN" altLang="en-US" sz="2800">
                          <a:solidFill>
                            <a:schemeClr val="tx1"/>
                          </a:solidFill>
                          <a:ea typeface="黑体" panose="02010609060101010101" pitchFamily="2" charset="-122"/>
                        </a:rPr>
                        <a:t>陆军部长</a:t>
                      </a:r>
                      <a:endParaRPr lang="zh-CN" altLang="en-US" sz="2800">
                        <a:solidFill>
                          <a:schemeClr val="tx1"/>
                        </a:solidFill>
                        <a:ea typeface="黑体" panose="02010609060101010101" pitchFamily="2" charset="-122"/>
                      </a:endParaRPr>
                    </a:p>
                  </a:txBody>
                  <a:tcPr>
                    <a:lnL w="12700" cap="flat" cmpd="sng">
                      <a:solidFill>
                        <a:schemeClr val="bg1"/>
                      </a:solidFill>
                      <a:prstDash val="solid"/>
                      <a:headEnd type="none" w="med" len="med"/>
                      <a:tailEnd type="none" w="med" len="med"/>
                    </a:lnL>
                    <a:lnR w="12700" cap="flat" cmpd="sng">
                      <a:solidFill>
                        <a:schemeClr val="bg1"/>
                      </a:solidFill>
                      <a:prstDash val="solid"/>
                      <a:headEnd type="none" w="med" len="med"/>
                      <a:tailEnd type="none" w="med" len="med"/>
                    </a:lnR>
                    <a:lnT w="12700" cap="flat" cmpd="sng">
                      <a:solidFill>
                        <a:schemeClr val="bg1"/>
                      </a:solidFill>
                      <a:prstDash val="solid"/>
                      <a:headEnd type="none" w="med" len="med"/>
                      <a:tailEnd type="none" w="med" len="med"/>
                    </a:lnT>
                    <a:lnB w="12700" cap="flat" cmpd="sng">
                      <a:solidFill>
                        <a:schemeClr val="bg1"/>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buNone/>
                      </a:pPr>
                      <a:r>
                        <a:rPr lang="zh-CN" altLang="en-US" sz="2800">
                          <a:solidFill>
                            <a:schemeClr val="tx1"/>
                          </a:solidFill>
                          <a:ea typeface="黑体" panose="02010609060101010101" pitchFamily="2" charset="-122"/>
                        </a:rPr>
                        <a:t>黄兴</a:t>
                      </a:r>
                      <a:endParaRPr lang="zh-CN" altLang="en-US" sz="2800">
                        <a:solidFill>
                          <a:schemeClr val="tx1"/>
                        </a:solidFill>
                        <a:ea typeface="黑体" panose="02010609060101010101" pitchFamily="2" charset="-122"/>
                      </a:endParaRPr>
                    </a:p>
                  </a:txBody>
                  <a:tcPr>
                    <a:lnL w="12700" cap="flat" cmpd="sng">
                      <a:solidFill>
                        <a:schemeClr val="bg1"/>
                      </a:solidFill>
                      <a:prstDash val="solid"/>
                      <a:headEnd type="none" w="med" len="med"/>
                      <a:tailEnd type="none" w="med" len="med"/>
                    </a:lnL>
                    <a:lnR w="12700" cap="flat" cmpd="sng">
                      <a:solidFill>
                        <a:schemeClr val="bg1"/>
                      </a:solidFill>
                      <a:prstDash val="solid"/>
                      <a:headEnd type="none" w="med" len="med"/>
                      <a:tailEnd type="none" w="med" len="med"/>
                    </a:lnR>
                    <a:lnT w="12700" cap="flat" cmpd="sng">
                      <a:solidFill>
                        <a:schemeClr val="bg1"/>
                      </a:solidFill>
                      <a:prstDash val="solid"/>
                      <a:headEnd type="none" w="med" len="med"/>
                      <a:tailEnd type="none" w="med" len="med"/>
                    </a:lnT>
                    <a:lnB w="12700" cap="flat" cmpd="sng">
                      <a:solidFill>
                        <a:schemeClr val="bg1"/>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r>
                        <a:rPr lang="zh-CN" altLang="en-US" sz="2800">
                          <a:solidFill>
                            <a:srgbClr val="FF0000"/>
                          </a:solidFill>
                          <a:ea typeface="黑体" panose="02010609060101010101" pitchFamily="2" charset="-122"/>
                        </a:rPr>
                        <a:t>同盟会员</a:t>
                      </a:r>
                      <a:endParaRPr lang="zh-CN" altLang="en-US" sz="2800">
                        <a:solidFill>
                          <a:srgbClr val="FF0000"/>
                        </a:solidFill>
                        <a:ea typeface="黑体" panose="02010609060101010101" pitchFamily="2" charset="-122"/>
                      </a:endParaRPr>
                    </a:p>
                  </a:txBody>
                  <a:tcPr>
                    <a:lnL w="12700" cap="flat" cmpd="sng">
                      <a:solidFill>
                        <a:schemeClr val="bg1"/>
                      </a:solidFill>
                      <a:prstDash val="solid"/>
                      <a:headEnd type="none" w="med" len="med"/>
                      <a:tailEnd type="none" w="med" len="med"/>
                    </a:lnL>
                    <a:lnR w="12700" cap="flat" cmpd="sng">
                      <a:solidFill>
                        <a:schemeClr val="bg1"/>
                      </a:solidFill>
                      <a:prstDash val="solid"/>
                      <a:headEnd type="none" w="med" len="med"/>
                      <a:tailEnd type="none" w="med" len="med"/>
                    </a:lnR>
                    <a:lnT w="12700" cap="flat" cmpd="sng">
                      <a:solidFill>
                        <a:schemeClr val="bg1"/>
                      </a:solidFill>
                      <a:prstDash val="solid"/>
                      <a:headEnd type="none" w="med" len="med"/>
                      <a:tailEnd type="none" w="med" len="med"/>
                    </a:lnT>
                    <a:lnB w="12700" cap="flat" cmpd="sng">
                      <a:solidFill>
                        <a:schemeClr val="bg1"/>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buNone/>
                      </a:pPr>
                      <a:r>
                        <a:rPr lang="zh-CN" altLang="en-US" sz="2800">
                          <a:solidFill>
                            <a:schemeClr val="tx1"/>
                          </a:solidFill>
                          <a:ea typeface="黑体" panose="02010609060101010101" pitchFamily="2" charset="-122"/>
                        </a:rPr>
                        <a:t>实业部长</a:t>
                      </a:r>
                      <a:endParaRPr lang="zh-CN" altLang="en-US" sz="2800">
                        <a:solidFill>
                          <a:schemeClr val="tx1"/>
                        </a:solidFill>
                        <a:ea typeface="黑体" panose="02010609060101010101" pitchFamily="2" charset="-122"/>
                      </a:endParaRPr>
                    </a:p>
                  </a:txBody>
                  <a:tcPr>
                    <a:lnL w="12700" cap="flat" cmpd="sng">
                      <a:solidFill>
                        <a:schemeClr val="bg1"/>
                      </a:solidFill>
                      <a:prstDash val="solid"/>
                      <a:headEnd type="none" w="med" len="med"/>
                      <a:tailEnd type="none" w="med" len="med"/>
                    </a:lnL>
                    <a:lnR w="12700" cap="flat" cmpd="sng">
                      <a:solidFill>
                        <a:schemeClr val="bg1"/>
                      </a:solidFill>
                      <a:prstDash val="solid"/>
                      <a:headEnd type="none" w="med" len="med"/>
                      <a:tailEnd type="none" w="med" len="med"/>
                    </a:lnR>
                    <a:lnT w="12700" cap="flat" cmpd="sng">
                      <a:solidFill>
                        <a:schemeClr val="bg1"/>
                      </a:solidFill>
                      <a:prstDash val="solid"/>
                      <a:headEnd type="none" w="med" len="med"/>
                      <a:tailEnd type="none" w="med" len="med"/>
                    </a:lnT>
                    <a:lnB w="12700" cap="flat" cmpd="sng">
                      <a:solidFill>
                        <a:schemeClr val="bg1"/>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buNone/>
                      </a:pPr>
                      <a:r>
                        <a:rPr lang="zh-CN" altLang="en-US" sz="2800">
                          <a:solidFill>
                            <a:schemeClr val="tx1"/>
                          </a:solidFill>
                          <a:ea typeface="黑体" panose="02010609060101010101" pitchFamily="2" charset="-122"/>
                        </a:rPr>
                        <a:t>张謇</a:t>
                      </a:r>
                      <a:endParaRPr lang="zh-CN" altLang="en-US" sz="2800">
                        <a:solidFill>
                          <a:schemeClr val="tx1"/>
                        </a:solidFill>
                        <a:ea typeface="黑体" panose="02010609060101010101" pitchFamily="2" charset="-122"/>
                      </a:endParaRPr>
                    </a:p>
                  </a:txBody>
                  <a:tcPr>
                    <a:lnL w="12700" cap="flat" cmpd="sng">
                      <a:solidFill>
                        <a:schemeClr val="bg1"/>
                      </a:solidFill>
                      <a:prstDash val="solid"/>
                      <a:headEnd type="none" w="med" len="med"/>
                      <a:tailEnd type="none" w="med" len="med"/>
                    </a:lnL>
                    <a:lnR w="12700" cap="flat" cmpd="sng">
                      <a:solidFill>
                        <a:schemeClr val="bg1"/>
                      </a:solidFill>
                      <a:prstDash val="solid"/>
                      <a:headEnd type="none" w="med" len="med"/>
                      <a:tailEnd type="none" w="med" len="med"/>
                    </a:lnR>
                    <a:lnT w="12700" cap="flat" cmpd="sng">
                      <a:solidFill>
                        <a:schemeClr val="bg1"/>
                      </a:solidFill>
                      <a:prstDash val="solid"/>
                      <a:headEnd type="none" w="med" len="med"/>
                      <a:tailEnd type="none" w="med" len="med"/>
                    </a:lnT>
                    <a:lnB w="12700" cap="flat" cmpd="sng">
                      <a:solidFill>
                        <a:schemeClr val="bg1"/>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r>
                        <a:rPr lang="zh-CN" altLang="en-US" sz="2800">
                          <a:solidFill>
                            <a:srgbClr val="FF0000"/>
                          </a:solidFill>
                          <a:ea typeface="黑体" panose="02010609060101010101" pitchFamily="2" charset="-122"/>
                        </a:rPr>
                        <a:t>立宪派</a:t>
                      </a:r>
                      <a:endParaRPr lang="zh-CN" altLang="en-US" sz="2800">
                        <a:solidFill>
                          <a:srgbClr val="FF0000"/>
                        </a:solidFill>
                        <a:ea typeface="黑体" panose="02010609060101010101" pitchFamily="2" charset="-122"/>
                      </a:endParaRPr>
                    </a:p>
                  </a:txBody>
                  <a:tcPr>
                    <a:lnL w="12700" cap="flat" cmpd="sng">
                      <a:solidFill>
                        <a:schemeClr val="bg1"/>
                      </a:solidFill>
                      <a:prstDash val="solid"/>
                      <a:headEnd type="none" w="med" len="med"/>
                      <a:tailEnd type="none" w="med" len="med"/>
                    </a:lnL>
                    <a:lnR w="12700" cap="flat" cmpd="sng">
                      <a:solidFill>
                        <a:schemeClr val="bg1"/>
                      </a:solidFill>
                      <a:prstDash val="solid"/>
                      <a:headEnd type="none" w="med" len="med"/>
                      <a:tailEnd type="none" w="med" len="med"/>
                    </a:lnR>
                    <a:lnT w="12700" cap="flat" cmpd="sng">
                      <a:solidFill>
                        <a:schemeClr val="bg1"/>
                      </a:solidFill>
                      <a:prstDash val="solid"/>
                      <a:headEnd type="none" w="med" len="med"/>
                      <a:tailEnd type="none" w="med" len="med"/>
                    </a:lnT>
                    <a:lnB w="12700" cap="flat" cmpd="sng">
                      <a:solidFill>
                        <a:schemeClr val="bg1"/>
                      </a:solidFill>
                      <a:prstDash val="solid"/>
                      <a:headEnd type="none" w="med" len="med"/>
                      <a:tailEnd type="none" w="med" len="med"/>
                    </a:lnB>
                    <a:lnTlToBr>
                      <a:noFill/>
                    </a:lnTlToBr>
                    <a:lnBlToTr>
                      <a:noFill/>
                    </a:lnBlToTr>
                    <a:noFill/>
                  </a:tcPr>
                </a:tc>
              </a:tr>
              <a:tr h="487680">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buNone/>
                      </a:pPr>
                      <a:r>
                        <a:rPr lang="zh-CN" altLang="en-US" sz="2800">
                          <a:solidFill>
                            <a:schemeClr val="tx1"/>
                          </a:solidFill>
                          <a:ea typeface="黑体" panose="02010609060101010101" pitchFamily="2" charset="-122"/>
                        </a:rPr>
                        <a:t>海军部长</a:t>
                      </a:r>
                      <a:endParaRPr lang="zh-CN" altLang="en-US" sz="2800">
                        <a:solidFill>
                          <a:schemeClr val="tx1"/>
                        </a:solidFill>
                        <a:ea typeface="黑体" panose="02010609060101010101" pitchFamily="2" charset="-122"/>
                      </a:endParaRPr>
                    </a:p>
                  </a:txBody>
                  <a:tcPr>
                    <a:lnL w="12700" cap="flat" cmpd="sng">
                      <a:solidFill>
                        <a:schemeClr val="bg1"/>
                      </a:solidFill>
                      <a:prstDash val="solid"/>
                      <a:headEnd type="none" w="med" len="med"/>
                      <a:tailEnd type="none" w="med" len="med"/>
                    </a:lnL>
                    <a:lnR w="12700" cap="flat" cmpd="sng">
                      <a:solidFill>
                        <a:schemeClr val="bg1"/>
                      </a:solidFill>
                      <a:prstDash val="solid"/>
                      <a:headEnd type="none" w="med" len="med"/>
                      <a:tailEnd type="none" w="med" len="med"/>
                    </a:lnR>
                    <a:lnT w="12700" cap="flat" cmpd="sng">
                      <a:solidFill>
                        <a:schemeClr val="bg1"/>
                      </a:solidFill>
                      <a:prstDash val="solid"/>
                      <a:headEnd type="none" w="med" len="med"/>
                      <a:tailEnd type="none" w="med" len="med"/>
                    </a:lnT>
                    <a:lnB w="12700" cap="flat" cmpd="sng">
                      <a:solidFill>
                        <a:schemeClr val="bg1"/>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buNone/>
                      </a:pPr>
                      <a:r>
                        <a:rPr lang="zh-CN" altLang="en-US" sz="2800">
                          <a:solidFill>
                            <a:schemeClr val="tx1"/>
                          </a:solidFill>
                          <a:ea typeface="黑体" panose="02010609060101010101" pitchFamily="2" charset="-122"/>
                        </a:rPr>
                        <a:t>黄钟英</a:t>
                      </a:r>
                      <a:endParaRPr lang="zh-CN" altLang="en-US" sz="2800">
                        <a:solidFill>
                          <a:schemeClr val="tx1"/>
                        </a:solidFill>
                        <a:ea typeface="黑体" panose="02010609060101010101" pitchFamily="2" charset="-122"/>
                      </a:endParaRPr>
                    </a:p>
                  </a:txBody>
                  <a:tcPr>
                    <a:lnL w="12700" cap="flat" cmpd="sng">
                      <a:solidFill>
                        <a:schemeClr val="bg1"/>
                      </a:solidFill>
                      <a:prstDash val="solid"/>
                      <a:headEnd type="none" w="med" len="med"/>
                      <a:tailEnd type="none" w="med" len="med"/>
                    </a:lnL>
                    <a:lnR w="12700" cap="flat" cmpd="sng">
                      <a:solidFill>
                        <a:schemeClr val="bg1"/>
                      </a:solidFill>
                      <a:prstDash val="solid"/>
                      <a:headEnd type="none" w="med" len="med"/>
                      <a:tailEnd type="none" w="med" len="med"/>
                    </a:lnR>
                    <a:lnT w="12700" cap="flat" cmpd="sng">
                      <a:solidFill>
                        <a:schemeClr val="bg1"/>
                      </a:solidFill>
                      <a:prstDash val="solid"/>
                      <a:headEnd type="none" w="med" len="med"/>
                      <a:tailEnd type="none" w="med" len="med"/>
                    </a:lnT>
                    <a:lnB w="12700" cap="flat" cmpd="sng">
                      <a:solidFill>
                        <a:schemeClr val="bg1"/>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r>
                        <a:rPr lang="zh-CN" altLang="en-US" sz="2800">
                          <a:solidFill>
                            <a:srgbClr val="FF0000"/>
                          </a:solidFill>
                          <a:ea typeface="黑体" panose="02010609060101010101" pitchFamily="2" charset="-122"/>
                        </a:rPr>
                        <a:t>旧官僚</a:t>
                      </a:r>
                      <a:endParaRPr lang="zh-CN" altLang="en-US" sz="2800">
                        <a:solidFill>
                          <a:srgbClr val="FF0000"/>
                        </a:solidFill>
                        <a:ea typeface="黑体" panose="02010609060101010101" pitchFamily="2" charset="-122"/>
                      </a:endParaRPr>
                    </a:p>
                  </a:txBody>
                  <a:tcPr>
                    <a:lnL w="12700" cap="flat" cmpd="sng">
                      <a:solidFill>
                        <a:schemeClr val="bg1"/>
                      </a:solidFill>
                      <a:prstDash val="solid"/>
                      <a:headEnd type="none" w="med" len="med"/>
                      <a:tailEnd type="none" w="med" len="med"/>
                    </a:lnL>
                    <a:lnR w="12700" cap="flat" cmpd="sng">
                      <a:solidFill>
                        <a:schemeClr val="bg1"/>
                      </a:solidFill>
                      <a:prstDash val="solid"/>
                      <a:headEnd type="none" w="med" len="med"/>
                      <a:tailEnd type="none" w="med" len="med"/>
                    </a:lnR>
                    <a:lnT w="12700" cap="flat" cmpd="sng">
                      <a:solidFill>
                        <a:schemeClr val="bg1"/>
                      </a:solidFill>
                      <a:prstDash val="solid"/>
                      <a:headEnd type="none" w="med" len="med"/>
                      <a:tailEnd type="none" w="med" len="med"/>
                    </a:lnT>
                    <a:lnB w="12700" cap="flat" cmpd="sng">
                      <a:solidFill>
                        <a:schemeClr val="bg1"/>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buNone/>
                      </a:pPr>
                      <a:r>
                        <a:rPr lang="zh-CN" altLang="en-US" sz="2800">
                          <a:solidFill>
                            <a:schemeClr val="tx1"/>
                          </a:solidFill>
                          <a:ea typeface="黑体" panose="02010609060101010101" pitchFamily="2" charset="-122"/>
                        </a:rPr>
                        <a:t>交通部长</a:t>
                      </a:r>
                      <a:endParaRPr lang="zh-CN" altLang="en-US" sz="2800">
                        <a:solidFill>
                          <a:schemeClr val="tx1"/>
                        </a:solidFill>
                        <a:ea typeface="黑体" panose="02010609060101010101" pitchFamily="2" charset="-122"/>
                      </a:endParaRPr>
                    </a:p>
                  </a:txBody>
                  <a:tcPr>
                    <a:lnL w="12700" cap="flat" cmpd="sng">
                      <a:solidFill>
                        <a:schemeClr val="bg1"/>
                      </a:solidFill>
                      <a:prstDash val="solid"/>
                      <a:headEnd type="none" w="med" len="med"/>
                      <a:tailEnd type="none" w="med" len="med"/>
                    </a:lnL>
                    <a:lnR w="12700" cap="flat" cmpd="sng">
                      <a:solidFill>
                        <a:schemeClr val="bg1"/>
                      </a:solidFill>
                      <a:prstDash val="solid"/>
                      <a:headEnd type="none" w="med" len="med"/>
                      <a:tailEnd type="none" w="med" len="med"/>
                    </a:lnR>
                    <a:lnT w="12700" cap="flat" cmpd="sng">
                      <a:solidFill>
                        <a:schemeClr val="bg1"/>
                      </a:solidFill>
                      <a:prstDash val="solid"/>
                      <a:headEnd type="none" w="med" len="med"/>
                      <a:tailEnd type="none" w="med" len="med"/>
                    </a:lnT>
                    <a:lnB w="12700" cap="flat" cmpd="sng">
                      <a:solidFill>
                        <a:schemeClr val="bg1"/>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buNone/>
                      </a:pPr>
                      <a:r>
                        <a:rPr lang="zh-CN" altLang="en-US" sz="2800">
                          <a:solidFill>
                            <a:schemeClr val="tx1"/>
                          </a:solidFill>
                          <a:ea typeface="黑体" panose="02010609060101010101" pitchFamily="2" charset="-122"/>
                        </a:rPr>
                        <a:t>汤寿潜</a:t>
                      </a:r>
                      <a:endParaRPr lang="zh-CN" altLang="en-US" sz="2800">
                        <a:solidFill>
                          <a:schemeClr val="tx1"/>
                        </a:solidFill>
                        <a:ea typeface="黑体" panose="02010609060101010101" pitchFamily="2" charset="-122"/>
                      </a:endParaRPr>
                    </a:p>
                  </a:txBody>
                  <a:tcPr>
                    <a:lnL w="12700" cap="flat" cmpd="sng">
                      <a:solidFill>
                        <a:schemeClr val="bg1"/>
                      </a:solidFill>
                      <a:prstDash val="solid"/>
                      <a:headEnd type="none" w="med" len="med"/>
                      <a:tailEnd type="none" w="med" len="med"/>
                    </a:lnL>
                    <a:lnR w="12700" cap="flat" cmpd="sng">
                      <a:solidFill>
                        <a:schemeClr val="bg1"/>
                      </a:solidFill>
                      <a:prstDash val="solid"/>
                      <a:headEnd type="none" w="med" len="med"/>
                      <a:tailEnd type="none" w="med" len="med"/>
                    </a:lnR>
                    <a:lnT w="12700" cap="flat" cmpd="sng">
                      <a:solidFill>
                        <a:schemeClr val="bg1"/>
                      </a:solidFill>
                      <a:prstDash val="solid"/>
                      <a:headEnd type="none" w="med" len="med"/>
                      <a:tailEnd type="none" w="med" len="med"/>
                    </a:lnT>
                    <a:lnB w="12700" cap="flat" cmpd="sng">
                      <a:solidFill>
                        <a:schemeClr val="bg1"/>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r>
                        <a:rPr lang="zh-CN" altLang="en-US" sz="2800">
                          <a:solidFill>
                            <a:srgbClr val="FF0000"/>
                          </a:solidFill>
                          <a:ea typeface="黑体" panose="02010609060101010101" pitchFamily="2" charset="-122"/>
                        </a:rPr>
                        <a:t>立宪派</a:t>
                      </a:r>
                      <a:endParaRPr lang="zh-CN" altLang="en-US" sz="2800">
                        <a:solidFill>
                          <a:srgbClr val="FF0000"/>
                        </a:solidFill>
                        <a:ea typeface="黑体" panose="02010609060101010101" pitchFamily="2" charset="-122"/>
                      </a:endParaRPr>
                    </a:p>
                  </a:txBody>
                  <a:tcPr>
                    <a:lnL w="12700" cap="flat" cmpd="sng">
                      <a:solidFill>
                        <a:schemeClr val="bg1"/>
                      </a:solidFill>
                      <a:prstDash val="solid"/>
                      <a:headEnd type="none" w="med" len="med"/>
                      <a:tailEnd type="none" w="med" len="med"/>
                    </a:lnL>
                    <a:lnR w="12700" cap="flat" cmpd="sng">
                      <a:solidFill>
                        <a:schemeClr val="bg1"/>
                      </a:solidFill>
                      <a:prstDash val="solid"/>
                      <a:headEnd type="none" w="med" len="med"/>
                      <a:tailEnd type="none" w="med" len="med"/>
                    </a:lnR>
                    <a:lnT w="12700" cap="flat" cmpd="sng">
                      <a:solidFill>
                        <a:schemeClr val="bg1"/>
                      </a:solidFill>
                      <a:prstDash val="solid"/>
                      <a:headEnd type="none" w="med" len="med"/>
                      <a:tailEnd type="none" w="med" len="med"/>
                    </a:lnT>
                    <a:lnB w="12700" cap="flat" cmpd="sng">
                      <a:solidFill>
                        <a:schemeClr val="bg1"/>
                      </a:solidFill>
                      <a:prstDash val="solid"/>
                      <a:headEnd type="none" w="med" len="med"/>
                      <a:tailEnd type="none" w="med" len="med"/>
                    </a:lnB>
                    <a:lnTlToBr>
                      <a:noFill/>
                    </a:lnTlToBr>
                    <a:lnBlToTr>
                      <a:noFill/>
                    </a:lnBlToTr>
                    <a:noFill/>
                  </a:tcPr>
                </a:tc>
              </a:tr>
              <a:tr h="514350">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buNone/>
                      </a:pPr>
                      <a:r>
                        <a:rPr lang="zh-CN" altLang="en-US" sz="2800">
                          <a:solidFill>
                            <a:schemeClr val="tx1"/>
                          </a:solidFill>
                          <a:ea typeface="黑体" panose="02010609060101010101" pitchFamily="2" charset="-122"/>
                        </a:rPr>
                        <a:t>内务部长</a:t>
                      </a:r>
                      <a:endParaRPr lang="zh-CN" altLang="en-US" sz="2800">
                        <a:solidFill>
                          <a:schemeClr val="tx1"/>
                        </a:solidFill>
                        <a:ea typeface="黑体" panose="02010609060101010101" pitchFamily="2" charset="-122"/>
                      </a:endParaRPr>
                    </a:p>
                  </a:txBody>
                  <a:tcPr>
                    <a:lnL w="12700" cap="flat" cmpd="sng">
                      <a:solidFill>
                        <a:schemeClr val="bg1"/>
                      </a:solidFill>
                      <a:prstDash val="solid"/>
                      <a:headEnd type="none" w="med" len="med"/>
                      <a:tailEnd type="none" w="med" len="med"/>
                    </a:lnL>
                    <a:lnR w="12700" cap="flat" cmpd="sng">
                      <a:solidFill>
                        <a:schemeClr val="bg1"/>
                      </a:solidFill>
                      <a:prstDash val="solid"/>
                      <a:headEnd type="none" w="med" len="med"/>
                      <a:tailEnd type="none" w="med" len="med"/>
                    </a:lnR>
                    <a:lnT w="12700" cap="flat" cmpd="sng">
                      <a:solidFill>
                        <a:schemeClr val="bg1"/>
                      </a:solidFill>
                      <a:prstDash val="solid"/>
                      <a:headEnd type="none" w="med" len="med"/>
                      <a:tailEnd type="none" w="med" len="med"/>
                    </a:lnT>
                    <a:lnB w="12700" cap="flat" cmpd="sng">
                      <a:solidFill>
                        <a:schemeClr val="bg1"/>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buNone/>
                      </a:pPr>
                      <a:r>
                        <a:rPr lang="zh-CN" altLang="en-US" sz="2800">
                          <a:solidFill>
                            <a:schemeClr val="tx1"/>
                          </a:solidFill>
                          <a:ea typeface="黑体" panose="02010609060101010101" pitchFamily="2" charset="-122"/>
                        </a:rPr>
                        <a:t>程德全</a:t>
                      </a:r>
                      <a:endParaRPr lang="zh-CN" altLang="en-US" sz="2800">
                        <a:solidFill>
                          <a:schemeClr val="tx1"/>
                        </a:solidFill>
                        <a:ea typeface="黑体" panose="02010609060101010101" pitchFamily="2" charset="-122"/>
                      </a:endParaRPr>
                    </a:p>
                  </a:txBody>
                  <a:tcPr>
                    <a:lnL w="12700" cap="flat" cmpd="sng">
                      <a:solidFill>
                        <a:schemeClr val="bg1"/>
                      </a:solidFill>
                      <a:prstDash val="solid"/>
                      <a:headEnd type="none" w="med" len="med"/>
                      <a:tailEnd type="none" w="med" len="med"/>
                    </a:lnL>
                    <a:lnR w="12700" cap="flat" cmpd="sng">
                      <a:solidFill>
                        <a:schemeClr val="bg1"/>
                      </a:solidFill>
                      <a:prstDash val="solid"/>
                      <a:headEnd type="none" w="med" len="med"/>
                      <a:tailEnd type="none" w="med" len="med"/>
                    </a:lnR>
                    <a:lnT w="12700" cap="flat" cmpd="sng">
                      <a:solidFill>
                        <a:schemeClr val="bg1"/>
                      </a:solidFill>
                      <a:prstDash val="solid"/>
                      <a:headEnd type="none" w="med" len="med"/>
                      <a:tailEnd type="none" w="med" len="med"/>
                    </a:lnT>
                    <a:lnB w="12700" cap="flat" cmpd="sng">
                      <a:solidFill>
                        <a:schemeClr val="bg1"/>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r>
                        <a:rPr lang="zh-CN" altLang="en-US" sz="2800">
                          <a:solidFill>
                            <a:srgbClr val="FF0000"/>
                          </a:solidFill>
                          <a:ea typeface="黑体" panose="02010609060101010101" pitchFamily="2" charset="-122"/>
                        </a:rPr>
                        <a:t>旧官僚</a:t>
                      </a:r>
                      <a:endParaRPr lang="zh-CN" altLang="en-US" sz="2800">
                        <a:solidFill>
                          <a:srgbClr val="FF0000"/>
                        </a:solidFill>
                        <a:ea typeface="黑体" panose="02010609060101010101" pitchFamily="2" charset="-122"/>
                      </a:endParaRPr>
                    </a:p>
                  </a:txBody>
                  <a:tcPr>
                    <a:lnL w="12700" cap="flat" cmpd="sng">
                      <a:solidFill>
                        <a:schemeClr val="bg1"/>
                      </a:solidFill>
                      <a:prstDash val="solid"/>
                      <a:headEnd type="none" w="med" len="med"/>
                      <a:tailEnd type="none" w="med" len="med"/>
                    </a:lnL>
                    <a:lnR w="12700" cap="flat" cmpd="sng">
                      <a:solidFill>
                        <a:schemeClr val="bg1"/>
                      </a:solidFill>
                      <a:prstDash val="solid"/>
                      <a:headEnd type="none" w="med" len="med"/>
                      <a:tailEnd type="none" w="med" len="med"/>
                    </a:lnR>
                    <a:lnT w="12700" cap="flat" cmpd="sng">
                      <a:solidFill>
                        <a:schemeClr val="bg1"/>
                      </a:solidFill>
                      <a:prstDash val="solid"/>
                      <a:headEnd type="none" w="med" len="med"/>
                      <a:tailEnd type="none" w="med" len="med"/>
                    </a:lnT>
                    <a:lnB w="12700" cap="flat" cmpd="sng">
                      <a:solidFill>
                        <a:schemeClr val="bg1"/>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buNone/>
                      </a:pPr>
                      <a:r>
                        <a:rPr lang="zh-CN" altLang="en-US" sz="2800">
                          <a:solidFill>
                            <a:schemeClr val="tx1"/>
                          </a:solidFill>
                          <a:ea typeface="黑体" panose="02010609060101010101" pitchFamily="2" charset="-122"/>
                        </a:rPr>
                        <a:t>参谋部长</a:t>
                      </a:r>
                      <a:endParaRPr lang="zh-CN" altLang="en-US" sz="2800">
                        <a:solidFill>
                          <a:schemeClr val="tx1"/>
                        </a:solidFill>
                        <a:ea typeface="黑体" panose="02010609060101010101" pitchFamily="2" charset="-122"/>
                      </a:endParaRPr>
                    </a:p>
                  </a:txBody>
                  <a:tcPr>
                    <a:lnL w="12700" cap="flat" cmpd="sng">
                      <a:solidFill>
                        <a:schemeClr val="bg1"/>
                      </a:solidFill>
                      <a:prstDash val="solid"/>
                      <a:headEnd type="none" w="med" len="med"/>
                      <a:tailEnd type="none" w="med" len="med"/>
                    </a:lnL>
                    <a:lnR w="12700" cap="flat" cmpd="sng">
                      <a:solidFill>
                        <a:schemeClr val="bg1"/>
                      </a:solidFill>
                      <a:prstDash val="solid"/>
                      <a:headEnd type="none" w="med" len="med"/>
                      <a:tailEnd type="none" w="med" len="med"/>
                    </a:lnR>
                    <a:lnT w="12700" cap="flat" cmpd="sng">
                      <a:solidFill>
                        <a:schemeClr val="bg1"/>
                      </a:solidFill>
                      <a:prstDash val="solid"/>
                      <a:headEnd type="none" w="med" len="med"/>
                      <a:tailEnd type="none" w="med" len="med"/>
                    </a:lnT>
                    <a:lnB w="12700" cap="flat" cmpd="sng">
                      <a:solidFill>
                        <a:schemeClr val="bg1"/>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buNone/>
                      </a:pPr>
                      <a:r>
                        <a:rPr lang="zh-CN" altLang="en-US" sz="2800">
                          <a:solidFill>
                            <a:schemeClr val="tx1"/>
                          </a:solidFill>
                          <a:ea typeface="黑体" panose="02010609060101010101" pitchFamily="2" charset="-122"/>
                        </a:rPr>
                        <a:t>黄兴</a:t>
                      </a:r>
                      <a:endParaRPr lang="zh-CN" altLang="en-US" sz="2800">
                        <a:solidFill>
                          <a:schemeClr val="tx1"/>
                        </a:solidFill>
                        <a:ea typeface="黑体" panose="02010609060101010101" pitchFamily="2" charset="-122"/>
                      </a:endParaRPr>
                    </a:p>
                  </a:txBody>
                  <a:tcPr>
                    <a:lnL w="12700" cap="flat" cmpd="sng">
                      <a:solidFill>
                        <a:schemeClr val="bg1"/>
                      </a:solidFill>
                      <a:prstDash val="solid"/>
                      <a:headEnd type="none" w="med" len="med"/>
                      <a:tailEnd type="none" w="med" len="med"/>
                    </a:lnL>
                    <a:lnR w="12700" cap="flat" cmpd="sng">
                      <a:solidFill>
                        <a:schemeClr val="bg1"/>
                      </a:solidFill>
                      <a:prstDash val="solid"/>
                      <a:headEnd type="none" w="med" len="med"/>
                      <a:tailEnd type="none" w="med" len="med"/>
                    </a:lnR>
                    <a:lnT w="12700" cap="flat" cmpd="sng">
                      <a:solidFill>
                        <a:schemeClr val="bg1"/>
                      </a:solidFill>
                      <a:prstDash val="solid"/>
                      <a:headEnd type="none" w="med" len="med"/>
                      <a:tailEnd type="none" w="med" len="med"/>
                    </a:lnT>
                    <a:lnB w="12700" cap="flat" cmpd="sng">
                      <a:solidFill>
                        <a:schemeClr val="bg1"/>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r>
                        <a:rPr lang="zh-CN" altLang="en-US" sz="2800">
                          <a:solidFill>
                            <a:srgbClr val="FF0000"/>
                          </a:solidFill>
                          <a:ea typeface="黑体" panose="02010609060101010101" pitchFamily="2" charset="-122"/>
                        </a:rPr>
                        <a:t>同盟会员</a:t>
                      </a:r>
                      <a:endParaRPr lang="zh-CN" altLang="en-US" sz="2800">
                        <a:solidFill>
                          <a:srgbClr val="FF0000"/>
                        </a:solidFill>
                        <a:ea typeface="黑体" panose="02010609060101010101" pitchFamily="2" charset="-122"/>
                      </a:endParaRPr>
                    </a:p>
                  </a:txBody>
                  <a:tcPr>
                    <a:lnL w="12700" cap="flat" cmpd="sng">
                      <a:solidFill>
                        <a:schemeClr val="bg1"/>
                      </a:solidFill>
                      <a:prstDash val="solid"/>
                      <a:headEnd type="none" w="med" len="med"/>
                      <a:tailEnd type="none" w="med" len="med"/>
                    </a:lnL>
                    <a:lnR w="12700" cap="flat" cmpd="sng">
                      <a:solidFill>
                        <a:schemeClr val="bg1"/>
                      </a:solidFill>
                      <a:prstDash val="solid"/>
                      <a:headEnd type="none" w="med" len="med"/>
                      <a:tailEnd type="none" w="med" len="med"/>
                    </a:lnR>
                    <a:lnT w="12700" cap="flat" cmpd="sng">
                      <a:solidFill>
                        <a:schemeClr val="bg1"/>
                      </a:solidFill>
                      <a:prstDash val="solid"/>
                      <a:headEnd type="none" w="med" len="med"/>
                      <a:tailEnd type="none" w="med" len="med"/>
                    </a:lnT>
                    <a:lnB w="12700" cap="flat" cmpd="sng">
                      <a:solidFill>
                        <a:schemeClr val="bg1"/>
                      </a:solidFill>
                      <a:prstDash val="solid"/>
                      <a:headEnd type="none" w="med" len="med"/>
                      <a:tailEnd type="none" w="med" len="med"/>
                    </a:lnB>
                    <a:lnTlToBr>
                      <a:noFill/>
                    </a:lnTlToBr>
                    <a:lnBlToTr>
                      <a:noFill/>
                    </a:lnBlToTr>
                    <a:noFill/>
                  </a:tcPr>
                </a:tc>
              </a:tr>
              <a:tr h="517525">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buNone/>
                      </a:pPr>
                      <a:r>
                        <a:rPr lang="zh-CN" altLang="en-US" sz="2800">
                          <a:solidFill>
                            <a:schemeClr val="tx1"/>
                          </a:solidFill>
                          <a:ea typeface="黑体" panose="02010609060101010101" pitchFamily="2" charset="-122"/>
                        </a:rPr>
                        <a:t>财政总长</a:t>
                      </a:r>
                      <a:endParaRPr lang="zh-CN" altLang="en-US" sz="2800">
                        <a:solidFill>
                          <a:schemeClr val="tx1"/>
                        </a:solidFill>
                        <a:ea typeface="黑体" panose="02010609060101010101" pitchFamily="2" charset="-122"/>
                      </a:endParaRPr>
                    </a:p>
                  </a:txBody>
                  <a:tcPr>
                    <a:lnL w="12700" cap="flat" cmpd="sng">
                      <a:solidFill>
                        <a:schemeClr val="bg1"/>
                      </a:solidFill>
                      <a:prstDash val="solid"/>
                      <a:headEnd type="none" w="med" len="med"/>
                      <a:tailEnd type="none" w="med" len="med"/>
                    </a:lnL>
                    <a:lnR w="12700" cap="flat" cmpd="sng">
                      <a:solidFill>
                        <a:schemeClr val="bg1"/>
                      </a:solidFill>
                      <a:prstDash val="solid"/>
                      <a:headEnd type="none" w="med" len="med"/>
                      <a:tailEnd type="none" w="med" len="med"/>
                    </a:lnR>
                    <a:lnT w="12700" cap="flat" cmpd="sng">
                      <a:solidFill>
                        <a:schemeClr val="bg1"/>
                      </a:solidFill>
                      <a:prstDash val="solid"/>
                      <a:headEnd type="none" w="med" len="med"/>
                      <a:tailEnd type="none" w="med" len="med"/>
                    </a:lnT>
                    <a:lnB w="12700" cap="flat" cmpd="sng">
                      <a:solidFill>
                        <a:schemeClr val="bg1"/>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buNone/>
                      </a:pPr>
                      <a:r>
                        <a:rPr lang="zh-CN" altLang="en-US" sz="2800">
                          <a:solidFill>
                            <a:schemeClr val="tx1"/>
                          </a:solidFill>
                          <a:ea typeface="黑体" panose="02010609060101010101" pitchFamily="2" charset="-122"/>
                        </a:rPr>
                        <a:t>陈锦涛</a:t>
                      </a:r>
                      <a:endParaRPr lang="zh-CN" altLang="en-US" sz="2800">
                        <a:solidFill>
                          <a:schemeClr val="tx1"/>
                        </a:solidFill>
                        <a:ea typeface="黑体" panose="02010609060101010101" pitchFamily="2" charset="-122"/>
                      </a:endParaRPr>
                    </a:p>
                  </a:txBody>
                  <a:tcPr>
                    <a:lnL w="12700" cap="flat" cmpd="sng">
                      <a:solidFill>
                        <a:schemeClr val="bg1"/>
                      </a:solidFill>
                      <a:prstDash val="solid"/>
                      <a:headEnd type="none" w="med" len="med"/>
                      <a:tailEnd type="none" w="med" len="med"/>
                    </a:lnL>
                    <a:lnR w="12700" cap="flat" cmpd="sng">
                      <a:solidFill>
                        <a:schemeClr val="bg1"/>
                      </a:solidFill>
                      <a:prstDash val="solid"/>
                      <a:headEnd type="none" w="med" len="med"/>
                      <a:tailEnd type="none" w="med" len="med"/>
                    </a:lnR>
                    <a:lnT w="12700" cap="flat" cmpd="sng">
                      <a:solidFill>
                        <a:schemeClr val="bg1"/>
                      </a:solidFill>
                      <a:prstDash val="solid"/>
                      <a:headEnd type="none" w="med" len="med"/>
                      <a:tailEnd type="none" w="med" len="med"/>
                    </a:lnT>
                    <a:lnB w="12700" cap="flat" cmpd="sng">
                      <a:solidFill>
                        <a:schemeClr val="bg1"/>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r>
                        <a:rPr lang="zh-CN" altLang="en-US" sz="2800">
                          <a:solidFill>
                            <a:srgbClr val="FF0000"/>
                          </a:solidFill>
                          <a:ea typeface="黑体" panose="02010609060101010101" pitchFamily="2" charset="-122"/>
                        </a:rPr>
                        <a:t>旧官僚</a:t>
                      </a:r>
                      <a:endParaRPr lang="zh-CN" altLang="en-US" sz="2800">
                        <a:solidFill>
                          <a:srgbClr val="FF0000"/>
                        </a:solidFill>
                        <a:ea typeface="黑体" panose="02010609060101010101" pitchFamily="2" charset="-122"/>
                      </a:endParaRPr>
                    </a:p>
                  </a:txBody>
                  <a:tcPr>
                    <a:lnL w="12700" cap="flat" cmpd="sng">
                      <a:solidFill>
                        <a:schemeClr val="bg1"/>
                      </a:solidFill>
                      <a:prstDash val="solid"/>
                      <a:headEnd type="none" w="med" len="med"/>
                      <a:tailEnd type="none" w="med" len="med"/>
                    </a:lnL>
                    <a:lnR w="12700" cap="flat" cmpd="sng">
                      <a:solidFill>
                        <a:schemeClr val="bg1"/>
                      </a:solidFill>
                      <a:prstDash val="solid"/>
                      <a:headEnd type="none" w="med" len="med"/>
                      <a:tailEnd type="none" w="med" len="med"/>
                    </a:lnR>
                    <a:lnT w="12700" cap="flat" cmpd="sng">
                      <a:solidFill>
                        <a:schemeClr val="bg1"/>
                      </a:solidFill>
                      <a:prstDash val="solid"/>
                      <a:headEnd type="none" w="med" len="med"/>
                      <a:tailEnd type="none" w="med" len="med"/>
                    </a:lnT>
                    <a:lnB w="12700" cap="flat" cmpd="sng">
                      <a:solidFill>
                        <a:schemeClr val="bg1"/>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buNone/>
                      </a:pPr>
                      <a:r>
                        <a:rPr lang="zh-CN" altLang="en-US" sz="2800">
                          <a:solidFill>
                            <a:schemeClr val="tx1"/>
                          </a:solidFill>
                          <a:ea typeface="黑体" panose="02010609060101010101" pitchFamily="2" charset="-122"/>
                        </a:rPr>
                        <a:t>法制局长</a:t>
                      </a:r>
                      <a:endParaRPr lang="zh-CN" altLang="en-US" sz="2800">
                        <a:solidFill>
                          <a:schemeClr val="tx1"/>
                        </a:solidFill>
                        <a:ea typeface="黑体" panose="02010609060101010101" pitchFamily="2" charset="-122"/>
                      </a:endParaRPr>
                    </a:p>
                  </a:txBody>
                  <a:tcPr>
                    <a:lnL w="12700" cap="flat" cmpd="sng">
                      <a:solidFill>
                        <a:schemeClr val="bg1"/>
                      </a:solidFill>
                      <a:prstDash val="solid"/>
                      <a:headEnd type="none" w="med" len="med"/>
                      <a:tailEnd type="none" w="med" len="med"/>
                    </a:lnL>
                    <a:lnR w="12700" cap="flat" cmpd="sng">
                      <a:solidFill>
                        <a:schemeClr val="bg1"/>
                      </a:solidFill>
                      <a:prstDash val="solid"/>
                      <a:headEnd type="none" w="med" len="med"/>
                      <a:tailEnd type="none" w="med" len="med"/>
                    </a:lnR>
                    <a:lnT w="12700" cap="flat" cmpd="sng">
                      <a:solidFill>
                        <a:schemeClr val="bg1"/>
                      </a:solidFill>
                      <a:prstDash val="solid"/>
                      <a:headEnd type="none" w="med" len="med"/>
                      <a:tailEnd type="none" w="med" len="med"/>
                    </a:lnT>
                    <a:lnB w="12700" cap="flat" cmpd="sng">
                      <a:solidFill>
                        <a:schemeClr val="bg1"/>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buNone/>
                      </a:pPr>
                      <a:r>
                        <a:rPr lang="zh-CN" altLang="en-US" sz="2800">
                          <a:solidFill>
                            <a:schemeClr val="tx1"/>
                          </a:solidFill>
                          <a:ea typeface="黑体" panose="02010609060101010101" pitchFamily="2" charset="-122"/>
                        </a:rPr>
                        <a:t>宋教仁</a:t>
                      </a:r>
                      <a:endParaRPr lang="zh-CN" altLang="en-US" sz="2800">
                        <a:solidFill>
                          <a:schemeClr val="tx1"/>
                        </a:solidFill>
                        <a:ea typeface="黑体" panose="02010609060101010101" pitchFamily="2" charset="-122"/>
                      </a:endParaRPr>
                    </a:p>
                  </a:txBody>
                  <a:tcPr>
                    <a:lnL w="12700" cap="flat" cmpd="sng">
                      <a:solidFill>
                        <a:schemeClr val="bg1"/>
                      </a:solidFill>
                      <a:prstDash val="solid"/>
                      <a:headEnd type="none" w="med" len="med"/>
                      <a:tailEnd type="none" w="med" len="med"/>
                    </a:lnL>
                    <a:lnR w="12700" cap="flat" cmpd="sng">
                      <a:solidFill>
                        <a:schemeClr val="bg1"/>
                      </a:solidFill>
                      <a:prstDash val="solid"/>
                      <a:headEnd type="none" w="med" len="med"/>
                      <a:tailEnd type="none" w="med" len="med"/>
                    </a:lnR>
                    <a:lnT w="12700" cap="flat" cmpd="sng">
                      <a:solidFill>
                        <a:schemeClr val="bg1"/>
                      </a:solidFill>
                      <a:prstDash val="solid"/>
                      <a:headEnd type="none" w="med" len="med"/>
                      <a:tailEnd type="none" w="med" len="med"/>
                    </a:lnT>
                    <a:lnB w="12700" cap="flat" cmpd="sng">
                      <a:solidFill>
                        <a:schemeClr val="bg1"/>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r>
                        <a:rPr lang="zh-CN" altLang="en-US" sz="2800">
                          <a:solidFill>
                            <a:srgbClr val="FF0000"/>
                          </a:solidFill>
                          <a:ea typeface="黑体" panose="02010609060101010101" pitchFamily="2" charset="-122"/>
                        </a:rPr>
                        <a:t>同盟会员</a:t>
                      </a:r>
                      <a:endParaRPr lang="zh-CN" altLang="en-US" sz="2800">
                        <a:solidFill>
                          <a:srgbClr val="FF0000"/>
                        </a:solidFill>
                        <a:ea typeface="黑体" panose="02010609060101010101" pitchFamily="2" charset="-122"/>
                      </a:endParaRPr>
                    </a:p>
                  </a:txBody>
                  <a:tcPr>
                    <a:lnL w="12700" cap="flat" cmpd="sng">
                      <a:solidFill>
                        <a:schemeClr val="bg1"/>
                      </a:solidFill>
                      <a:prstDash val="solid"/>
                      <a:headEnd type="none" w="med" len="med"/>
                      <a:tailEnd type="none" w="med" len="med"/>
                    </a:lnL>
                    <a:lnR w="12700" cap="flat" cmpd="sng">
                      <a:solidFill>
                        <a:schemeClr val="bg1"/>
                      </a:solidFill>
                      <a:prstDash val="solid"/>
                      <a:headEnd type="none" w="med" len="med"/>
                      <a:tailEnd type="none" w="med" len="med"/>
                    </a:lnR>
                    <a:lnT w="12700" cap="flat" cmpd="sng">
                      <a:solidFill>
                        <a:schemeClr val="bg1"/>
                      </a:solidFill>
                      <a:prstDash val="solid"/>
                      <a:headEnd type="none" w="med" len="med"/>
                      <a:tailEnd type="none" w="med" len="med"/>
                    </a:lnT>
                    <a:lnB w="12700" cap="flat" cmpd="sng">
                      <a:solidFill>
                        <a:schemeClr val="bg1"/>
                      </a:solidFill>
                      <a:prstDash val="solid"/>
                      <a:headEnd type="none" w="med" len="med"/>
                      <a:tailEnd type="none" w="med" len="med"/>
                    </a:lnB>
                    <a:lnTlToBr>
                      <a:noFill/>
                    </a:lnTlToBr>
                    <a:lnBlToTr>
                      <a:noFill/>
                    </a:lnBlToTr>
                    <a:noFill/>
                  </a:tcPr>
                </a:tc>
              </a:tr>
              <a:tr h="514350">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buNone/>
                      </a:pPr>
                      <a:r>
                        <a:rPr lang="zh-CN" altLang="en-US" sz="2800">
                          <a:solidFill>
                            <a:schemeClr val="tx1"/>
                          </a:solidFill>
                          <a:ea typeface="黑体" panose="02010609060101010101" pitchFamily="2" charset="-122"/>
                        </a:rPr>
                        <a:t>司法总长</a:t>
                      </a:r>
                      <a:endParaRPr lang="zh-CN" altLang="en-US" sz="2800">
                        <a:solidFill>
                          <a:schemeClr val="tx1"/>
                        </a:solidFill>
                        <a:ea typeface="黑体" panose="02010609060101010101" pitchFamily="2" charset="-122"/>
                      </a:endParaRPr>
                    </a:p>
                  </a:txBody>
                  <a:tcPr>
                    <a:lnL w="12700" cap="flat" cmpd="sng">
                      <a:solidFill>
                        <a:schemeClr val="bg1"/>
                      </a:solidFill>
                      <a:prstDash val="solid"/>
                      <a:headEnd type="none" w="med" len="med"/>
                      <a:tailEnd type="none" w="med" len="med"/>
                    </a:lnL>
                    <a:lnR w="12700" cap="flat" cmpd="sng">
                      <a:solidFill>
                        <a:schemeClr val="bg1"/>
                      </a:solidFill>
                      <a:prstDash val="solid"/>
                      <a:headEnd type="none" w="med" len="med"/>
                      <a:tailEnd type="none" w="med" len="med"/>
                    </a:lnR>
                    <a:lnT w="12700" cap="flat" cmpd="sng">
                      <a:solidFill>
                        <a:schemeClr val="bg1"/>
                      </a:solidFill>
                      <a:prstDash val="solid"/>
                      <a:headEnd type="none" w="med" len="med"/>
                      <a:tailEnd type="none" w="med" len="med"/>
                    </a:lnT>
                    <a:lnB w="12700" cap="flat" cmpd="sng">
                      <a:solidFill>
                        <a:schemeClr val="bg1"/>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buNone/>
                      </a:pPr>
                      <a:r>
                        <a:rPr lang="zh-CN" altLang="en-US" sz="2800">
                          <a:solidFill>
                            <a:schemeClr val="tx1"/>
                          </a:solidFill>
                          <a:ea typeface="黑体" panose="02010609060101010101" pitchFamily="2" charset="-122"/>
                        </a:rPr>
                        <a:t>伍廷芳</a:t>
                      </a:r>
                      <a:endParaRPr lang="zh-CN" altLang="en-US" sz="2800">
                        <a:solidFill>
                          <a:schemeClr val="tx1"/>
                        </a:solidFill>
                        <a:ea typeface="黑体" panose="02010609060101010101" pitchFamily="2" charset="-122"/>
                      </a:endParaRPr>
                    </a:p>
                  </a:txBody>
                  <a:tcPr>
                    <a:lnL w="12700" cap="flat" cmpd="sng">
                      <a:solidFill>
                        <a:schemeClr val="bg1"/>
                      </a:solidFill>
                      <a:prstDash val="solid"/>
                      <a:headEnd type="none" w="med" len="med"/>
                      <a:tailEnd type="none" w="med" len="med"/>
                    </a:lnL>
                    <a:lnR w="12700" cap="flat" cmpd="sng">
                      <a:solidFill>
                        <a:schemeClr val="bg1"/>
                      </a:solidFill>
                      <a:prstDash val="solid"/>
                      <a:headEnd type="none" w="med" len="med"/>
                      <a:tailEnd type="none" w="med" len="med"/>
                    </a:lnR>
                    <a:lnT w="12700" cap="flat" cmpd="sng">
                      <a:solidFill>
                        <a:schemeClr val="bg1"/>
                      </a:solidFill>
                      <a:prstDash val="solid"/>
                      <a:headEnd type="none" w="med" len="med"/>
                      <a:tailEnd type="none" w="med" len="med"/>
                    </a:lnT>
                    <a:lnB w="12700" cap="flat" cmpd="sng">
                      <a:solidFill>
                        <a:schemeClr val="bg1"/>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r>
                        <a:rPr lang="zh-CN" altLang="en-US" sz="2800">
                          <a:solidFill>
                            <a:srgbClr val="FF0000"/>
                          </a:solidFill>
                          <a:ea typeface="黑体" panose="02010609060101010101" pitchFamily="2" charset="-122"/>
                        </a:rPr>
                        <a:t>旧官僚</a:t>
                      </a:r>
                      <a:endParaRPr lang="zh-CN" altLang="en-US" sz="2800">
                        <a:solidFill>
                          <a:srgbClr val="FF0000"/>
                        </a:solidFill>
                        <a:ea typeface="黑体" panose="02010609060101010101" pitchFamily="2" charset="-122"/>
                      </a:endParaRPr>
                    </a:p>
                  </a:txBody>
                  <a:tcPr>
                    <a:lnL w="12700" cap="flat" cmpd="sng">
                      <a:solidFill>
                        <a:schemeClr val="bg1"/>
                      </a:solidFill>
                      <a:prstDash val="solid"/>
                      <a:headEnd type="none" w="med" len="med"/>
                      <a:tailEnd type="none" w="med" len="med"/>
                    </a:lnL>
                    <a:lnR w="12700" cap="flat" cmpd="sng">
                      <a:solidFill>
                        <a:schemeClr val="bg1"/>
                      </a:solidFill>
                      <a:prstDash val="solid"/>
                      <a:headEnd type="none" w="med" len="med"/>
                      <a:tailEnd type="none" w="med" len="med"/>
                    </a:lnR>
                    <a:lnT w="12700" cap="flat" cmpd="sng">
                      <a:solidFill>
                        <a:schemeClr val="bg1"/>
                      </a:solidFill>
                      <a:prstDash val="solid"/>
                      <a:headEnd type="none" w="med" len="med"/>
                      <a:tailEnd type="none" w="med" len="med"/>
                    </a:lnT>
                    <a:lnB w="12700" cap="flat" cmpd="sng">
                      <a:solidFill>
                        <a:schemeClr val="bg1"/>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buNone/>
                      </a:pPr>
                      <a:r>
                        <a:rPr lang="zh-CN" altLang="en-US" sz="2800">
                          <a:solidFill>
                            <a:schemeClr val="tx1"/>
                          </a:solidFill>
                          <a:ea typeface="黑体" panose="02010609060101010101" pitchFamily="2" charset="-122"/>
                        </a:rPr>
                        <a:t>印铸局长</a:t>
                      </a:r>
                      <a:endParaRPr lang="zh-CN" altLang="en-US" sz="2800">
                        <a:solidFill>
                          <a:schemeClr val="tx1"/>
                        </a:solidFill>
                        <a:ea typeface="黑体" panose="02010609060101010101" pitchFamily="2" charset="-122"/>
                      </a:endParaRPr>
                    </a:p>
                  </a:txBody>
                  <a:tcPr>
                    <a:lnL w="12700" cap="flat" cmpd="sng">
                      <a:solidFill>
                        <a:schemeClr val="bg1"/>
                      </a:solidFill>
                      <a:prstDash val="solid"/>
                      <a:headEnd type="none" w="med" len="med"/>
                      <a:tailEnd type="none" w="med" len="med"/>
                    </a:lnL>
                    <a:lnR w="12700" cap="flat" cmpd="sng">
                      <a:solidFill>
                        <a:schemeClr val="bg1"/>
                      </a:solidFill>
                      <a:prstDash val="solid"/>
                      <a:headEnd type="none" w="med" len="med"/>
                      <a:tailEnd type="none" w="med" len="med"/>
                    </a:lnR>
                    <a:lnT w="12700" cap="flat" cmpd="sng">
                      <a:solidFill>
                        <a:schemeClr val="bg1"/>
                      </a:solidFill>
                      <a:prstDash val="solid"/>
                      <a:headEnd type="none" w="med" len="med"/>
                      <a:tailEnd type="none" w="med" len="med"/>
                    </a:lnT>
                    <a:lnB w="12700" cap="flat" cmpd="sng">
                      <a:solidFill>
                        <a:schemeClr val="bg1"/>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buNone/>
                      </a:pPr>
                      <a:r>
                        <a:rPr lang="zh-CN" altLang="en-US" sz="2800">
                          <a:solidFill>
                            <a:schemeClr val="tx1"/>
                          </a:solidFill>
                          <a:ea typeface="黑体" panose="02010609060101010101" pitchFamily="2" charset="-122"/>
                        </a:rPr>
                        <a:t>黄复兴</a:t>
                      </a:r>
                      <a:endParaRPr lang="zh-CN" altLang="en-US" sz="2800">
                        <a:solidFill>
                          <a:schemeClr val="tx1"/>
                        </a:solidFill>
                        <a:ea typeface="黑体" panose="02010609060101010101" pitchFamily="2" charset="-122"/>
                      </a:endParaRPr>
                    </a:p>
                  </a:txBody>
                  <a:tcPr>
                    <a:lnL w="12700" cap="flat" cmpd="sng">
                      <a:solidFill>
                        <a:schemeClr val="bg1"/>
                      </a:solidFill>
                      <a:prstDash val="solid"/>
                      <a:headEnd type="none" w="med" len="med"/>
                      <a:tailEnd type="none" w="med" len="med"/>
                    </a:lnL>
                    <a:lnR w="12700" cap="flat" cmpd="sng">
                      <a:solidFill>
                        <a:schemeClr val="bg1"/>
                      </a:solidFill>
                      <a:prstDash val="solid"/>
                      <a:headEnd type="none" w="med" len="med"/>
                      <a:tailEnd type="none" w="med" len="med"/>
                    </a:lnR>
                    <a:lnT w="12700" cap="flat" cmpd="sng">
                      <a:solidFill>
                        <a:schemeClr val="bg1"/>
                      </a:solidFill>
                      <a:prstDash val="solid"/>
                      <a:headEnd type="none" w="med" len="med"/>
                      <a:tailEnd type="none" w="med" len="med"/>
                    </a:lnT>
                    <a:lnB w="12700" cap="flat" cmpd="sng">
                      <a:solidFill>
                        <a:schemeClr val="bg1"/>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r>
                        <a:rPr lang="zh-CN" altLang="en-US" sz="2800">
                          <a:solidFill>
                            <a:srgbClr val="FF0000"/>
                          </a:solidFill>
                          <a:ea typeface="黑体" panose="02010609060101010101" pitchFamily="2" charset="-122"/>
                        </a:rPr>
                        <a:t>同盟会员</a:t>
                      </a:r>
                      <a:endParaRPr lang="zh-CN" altLang="en-US" sz="2800">
                        <a:solidFill>
                          <a:srgbClr val="FF0000"/>
                        </a:solidFill>
                        <a:ea typeface="黑体" panose="02010609060101010101" pitchFamily="2" charset="-122"/>
                      </a:endParaRPr>
                    </a:p>
                  </a:txBody>
                  <a:tcPr>
                    <a:lnL w="12700" cap="flat" cmpd="sng">
                      <a:solidFill>
                        <a:schemeClr val="bg1"/>
                      </a:solidFill>
                      <a:prstDash val="solid"/>
                      <a:headEnd type="none" w="med" len="med"/>
                      <a:tailEnd type="none" w="med" len="med"/>
                    </a:lnL>
                    <a:lnR w="12700" cap="flat" cmpd="sng">
                      <a:solidFill>
                        <a:schemeClr val="bg1"/>
                      </a:solidFill>
                      <a:prstDash val="solid"/>
                      <a:headEnd type="none" w="med" len="med"/>
                      <a:tailEnd type="none" w="med" len="med"/>
                    </a:lnR>
                    <a:lnT w="12700" cap="flat" cmpd="sng">
                      <a:solidFill>
                        <a:schemeClr val="bg1"/>
                      </a:solidFill>
                      <a:prstDash val="solid"/>
                      <a:headEnd type="none" w="med" len="med"/>
                      <a:tailEnd type="none" w="med" len="med"/>
                    </a:lnT>
                    <a:lnB w="12700" cap="flat" cmpd="sng">
                      <a:solidFill>
                        <a:schemeClr val="bg1"/>
                      </a:solidFill>
                      <a:prstDash val="solid"/>
                      <a:headEnd type="none" w="med" len="med"/>
                      <a:tailEnd type="none" w="med" len="med"/>
                    </a:lnB>
                    <a:lnTlToBr>
                      <a:noFill/>
                    </a:lnTlToBr>
                    <a:lnBlToTr>
                      <a:noFill/>
                    </a:lnBlToTr>
                    <a:noFill/>
                  </a:tcPr>
                </a:tc>
              </a:tr>
              <a:tr h="514350">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buNone/>
                      </a:pPr>
                      <a:r>
                        <a:rPr lang="zh-CN" altLang="en-US" sz="2800">
                          <a:solidFill>
                            <a:schemeClr val="tx1"/>
                          </a:solidFill>
                          <a:ea typeface="黑体" panose="02010609060101010101" pitchFamily="2" charset="-122"/>
                        </a:rPr>
                        <a:t>秘书长</a:t>
                      </a:r>
                      <a:endParaRPr lang="zh-CN" altLang="en-US" sz="2800">
                        <a:solidFill>
                          <a:schemeClr val="tx1"/>
                        </a:solidFill>
                        <a:ea typeface="黑体" panose="02010609060101010101" pitchFamily="2" charset="-122"/>
                      </a:endParaRPr>
                    </a:p>
                  </a:txBody>
                  <a:tcPr>
                    <a:lnL w="12700" cap="flat" cmpd="sng">
                      <a:solidFill>
                        <a:schemeClr val="bg1"/>
                      </a:solidFill>
                      <a:prstDash val="solid"/>
                      <a:headEnd type="none" w="med" len="med"/>
                      <a:tailEnd type="none" w="med" len="med"/>
                    </a:lnL>
                    <a:lnR w="12700" cap="flat" cmpd="sng">
                      <a:solidFill>
                        <a:schemeClr val="bg1"/>
                      </a:solidFill>
                      <a:prstDash val="solid"/>
                      <a:headEnd type="none" w="med" len="med"/>
                      <a:tailEnd type="none" w="med" len="med"/>
                    </a:lnR>
                    <a:lnT w="12700" cap="flat" cmpd="sng">
                      <a:solidFill>
                        <a:schemeClr val="bg1"/>
                      </a:solidFill>
                      <a:prstDash val="solid"/>
                      <a:headEnd type="none" w="med" len="med"/>
                      <a:tailEnd type="none" w="med" len="med"/>
                    </a:lnT>
                    <a:lnB w="12700" cap="flat" cmpd="sng">
                      <a:solidFill>
                        <a:schemeClr val="bg1"/>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buNone/>
                      </a:pPr>
                      <a:r>
                        <a:rPr lang="zh-CN" altLang="en-US" sz="2800">
                          <a:solidFill>
                            <a:schemeClr val="tx1"/>
                          </a:solidFill>
                          <a:ea typeface="黑体" panose="02010609060101010101" pitchFamily="2" charset="-122"/>
                        </a:rPr>
                        <a:t>胡汉民</a:t>
                      </a:r>
                      <a:endParaRPr lang="zh-CN" altLang="en-US" sz="2800">
                        <a:solidFill>
                          <a:schemeClr val="tx1"/>
                        </a:solidFill>
                        <a:ea typeface="黑体" panose="02010609060101010101" pitchFamily="2" charset="-122"/>
                      </a:endParaRPr>
                    </a:p>
                  </a:txBody>
                  <a:tcPr>
                    <a:lnL w="12700" cap="flat" cmpd="sng">
                      <a:solidFill>
                        <a:schemeClr val="bg1"/>
                      </a:solidFill>
                      <a:prstDash val="solid"/>
                      <a:headEnd type="none" w="med" len="med"/>
                      <a:tailEnd type="none" w="med" len="med"/>
                    </a:lnL>
                    <a:lnR w="12700" cap="flat" cmpd="sng">
                      <a:solidFill>
                        <a:schemeClr val="bg1"/>
                      </a:solidFill>
                      <a:prstDash val="solid"/>
                      <a:headEnd type="none" w="med" len="med"/>
                      <a:tailEnd type="none" w="med" len="med"/>
                    </a:lnR>
                    <a:lnT w="12700" cap="flat" cmpd="sng">
                      <a:solidFill>
                        <a:schemeClr val="bg1"/>
                      </a:solidFill>
                      <a:prstDash val="solid"/>
                      <a:headEnd type="none" w="med" len="med"/>
                      <a:tailEnd type="none" w="med" len="med"/>
                    </a:lnT>
                    <a:lnB w="12700" cap="flat" cmpd="sng">
                      <a:solidFill>
                        <a:schemeClr val="bg1"/>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r>
                        <a:rPr lang="zh-CN" altLang="en-US" sz="2800">
                          <a:solidFill>
                            <a:srgbClr val="FF0000"/>
                          </a:solidFill>
                          <a:ea typeface="黑体" panose="02010609060101010101" pitchFamily="2" charset="-122"/>
                        </a:rPr>
                        <a:t>同盟会员</a:t>
                      </a:r>
                      <a:endParaRPr lang="zh-CN" altLang="en-US" sz="2800">
                        <a:solidFill>
                          <a:srgbClr val="FF0000"/>
                        </a:solidFill>
                        <a:ea typeface="黑体" panose="02010609060101010101" pitchFamily="2" charset="-122"/>
                      </a:endParaRPr>
                    </a:p>
                  </a:txBody>
                  <a:tcPr>
                    <a:lnL w="12700" cap="flat" cmpd="sng">
                      <a:solidFill>
                        <a:schemeClr val="bg1"/>
                      </a:solidFill>
                      <a:prstDash val="solid"/>
                      <a:headEnd type="none" w="med" len="med"/>
                      <a:tailEnd type="none" w="med" len="med"/>
                    </a:lnL>
                    <a:lnR w="12700" cap="flat" cmpd="sng">
                      <a:solidFill>
                        <a:schemeClr val="bg1"/>
                      </a:solidFill>
                      <a:prstDash val="solid"/>
                      <a:headEnd type="none" w="med" len="med"/>
                      <a:tailEnd type="none" w="med" len="med"/>
                    </a:lnR>
                    <a:lnT w="12700" cap="flat" cmpd="sng">
                      <a:solidFill>
                        <a:schemeClr val="bg1"/>
                      </a:solidFill>
                      <a:prstDash val="solid"/>
                      <a:headEnd type="none" w="med" len="med"/>
                      <a:tailEnd type="none" w="med" len="med"/>
                    </a:lnT>
                    <a:lnB w="12700" cap="flat" cmpd="sng">
                      <a:solidFill>
                        <a:schemeClr val="bg1"/>
                      </a:solidFill>
                      <a:prstDash val="solid"/>
                      <a:headEnd type="none" w="med" len="med"/>
                      <a:tailEnd type="none" w="med" len="med"/>
                    </a:lnB>
                    <a:lnTlToBr>
                      <a:noFill/>
                    </a:lnTlToBr>
                    <a:lnBlToTr>
                      <a:noFill/>
                    </a:lnBlToTr>
                    <a:noFill/>
                  </a:tcPr>
                </a:tc>
                <a:tc gridSpan="2">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buNone/>
                      </a:pPr>
                      <a:r>
                        <a:rPr lang="zh-CN" altLang="en-US" sz="2800">
                          <a:solidFill>
                            <a:schemeClr val="tx1"/>
                          </a:solidFill>
                          <a:ea typeface="黑体" panose="02010609060101010101" pitchFamily="2" charset="-122"/>
                        </a:rPr>
                        <a:t>所有各部次长</a:t>
                      </a:r>
                      <a:endParaRPr lang="zh-CN" altLang="en-US" sz="2800">
                        <a:solidFill>
                          <a:schemeClr val="tx1"/>
                        </a:solidFill>
                        <a:ea typeface="黑体" panose="02010609060101010101" pitchFamily="2" charset="-122"/>
                      </a:endParaRPr>
                    </a:p>
                  </a:txBody>
                  <a:tcPr>
                    <a:lnL w="12700" cap="flat" cmpd="sng">
                      <a:solidFill>
                        <a:schemeClr val="bg1"/>
                      </a:solidFill>
                      <a:prstDash val="solid"/>
                      <a:headEnd type="none" w="med" len="med"/>
                      <a:tailEnd type="none" w="med" len="med"/>
                    </a:lnL>
                    <a:lnR w="12700" cap="flat" cmpd="sng">
                      <a:solidFill>
                        <a:schemeClr val="bg1"/>
                      </a:solidFill>
                      <a:prstDash val="solid"/>
                      <a:headEnd type="none" w="med" len="med"/>
                      <a:tailEnd type="none" w="med" len="med"/>
                    </a:lnR>
                    <a:lnT w="12700" cap="flat" cmpd="sng">
                      <a:solidFill>
                        <a:schemeClr val="bg1"/>
                      </a:solidFill>
                      <a:prstDash val="solid"/>
                      <a:headEnd type="none" w="med" len="med"/>
                      <a:tailEnd type="none" w="med" len="med"/>
                    </a:lnT>
                    <a:lnB w="12700" cap="flat" cmpd="sng">
                      <a:solidFill>
                        <a:schemeClr val="bg1"/>
                      </a:solidFill>
                      <a:prstDash val="solid"/>
                      <a:headEnd type="none" w="med" len="med"/>
                      <a:tailEnd type="none" w="med" len="med"/>
                    </a:lnB>
                    <a:lnTlToBr>
                      <a:noFill/>
                    </a:lnTlToBr>
                    <a:lnBlToTr>
                      <a:noFill/>
                    </a:lnBlToTr>
                    <a:noFill/>
                  </a:tcPr>
                </a:tc>
                <a:tc hMerge="1">
                  <a:tcPr>
                    <a:lnR w="12700" cap="flat" cmpd="sng">
                      <a:solidFill>
                        <a:schemeClr val="bg1"/>
                      </a:solidFill>
                      <a:prstDash val="solid"/>
                      <a:headEnd type="none" w="med" len="med"/>
                      <a:tailEnd type="none" w="med" len="med"/>
                    </a:lnR>
                    <a:lnT w="12700" cap="flat" cmpd="sng">
                      <a:solidFill>
                        <a:schemeClr val="bg1"/>
                      </a:solidFill>
                      <a:prstDash val="solid"/>
                      <a:headEnd type="none" w="med" len="med"/>
                      <a:tailEnd type="none" w="med" len="med"/>
                    </a:lnT>
                    <a:lnB w="12700" cap="flat" cmpd="sng">
                      <a:solidFill>
                        <a:schemeClr val="bg1"/>
                      </a:solidFill>
                      <a:prstDash val="solid"/>
                      <a:headEnd type="none" w="med" len="med"/>
                      <a:tailEnd type="none" w="med" len="med"/>
                    </a:lnB>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r>
                        <a:rPr lang="zh-CN" altLang="en-US" sz="2800">
                          <a:solidFill>
                            <a:srgbClr val="FF0000"/>
                          </a:solidFill>
                          <a:ea typeface="黑体" panose="02010609060101010101" pitchFamily="2" charset="-122"/>
                        </a:rPr>
                        <a:t>同盟会员</a:t>
                      </a:r>
                      <a:endParaRPr lang="zh-CN" altLang="en-US" sz="2800">
                        <a:solidFill>
                          <a:srgbClr val="FF0000"/>
                        </a:solidFill>
                        <a:ea typeface="黑体" panose="02010609060101010101" pitchFamily="2" charset="-122"/>
                      </a:endParaRPr>
                    </a:p>
                  </a:txBody>
                  <a:tcPr>
                    <a:lnL w="12700" cap="flat" cmpd="sng">
                      <a:solidFill>
                        <a:schemeClr val="bg1"/>
                      </a:solidFill>
                      <a:prstDash val="solid"/>
                      <a:headEnd type="none" w="med" len="med"/>
                      <a:tailEnd type="none" w="med" len="med"/>
                    </a:lnL>
                    <a:lnR w="12700" cap="flat" cmpd="sng">
                      <a:solidFill>
                        <a:schemeClr val="bg1"/>
                      </a:solidFill>
                      <a:prstDash val="solid"/>
                      <a:headEnd type="none" w="med" len="med"/>
                      <a:tailEnd type="none" w="med" len="med"/>
                    </a:lnR>
                    <a:lnT w="12700" cap="flat" cmpd="sng">
                      <a:solidFill>
                        <a:schemeClr val="bg1"/>
                      </a:solidFill>
                      <a:prstDash val="solid"/>
                      <a:headEnd type="none" w="med" len="med"/>
                      <a:tailEnd type="none" w="med" len="med"/>
                    </a:lnT>
                    <a:lnB w="12700" cap="flat" cmpd="sng">
                      <a:solidFill>
                        <a:schemeClr val="bg1"/>
                      </a:solidFill>
                      <a:prstDash val="solid"/>
                      <a:headEnd type="none" w="med" len="med"/>
                      <a:tailEnd type="none" w="med" len="med"/>
                    </a:lnB>
                    <a:lnTlToBr>
                      <a:noFill/>
                    </a:lnTlToBr>
                    <a:lnBlToTr>
                      <a:noFill/>
                    </a:lnBlToTr>
                    <a:noFill/>
                  </a:tcPr>
                </a:tc>
              </a:tr>
            </a:tbl>
          </a:graphicData>
        </a:graphic>
      </p:graphicFrame>
      <p:sp>
        <p:nvSpPr>
          <p:cNvPr id="19522" name="文本框 31809"/>
          <p:cNvSpPr txBox="1"/>
          <p:nvPr/>
        </p:nvSpPr>
        <p:spPr>
          <a:xfrm>
            <a:off x="2711450" y="188913"/>
            <a:ext cx="6324600" cy="583565"/>
          </a:xfrm>
          <a:prstGeom prst="rect">
            <a:avLst/>
          </a:prstGeom>
          <a:noFill/>
          <a:ln w="9525">
            <a:noFill/>
          </a:ln>
        </p:spPr>
        <p:txBody>
          <a:bodyPr anchor="t">
            <a:spAutoFit/>
          </a:bodyPr>
          <a:p>
            <a:pPr>
              <a:spcBef>
                <a:spcPct val="50000"/>
              </a:spcBef>
            </a:pPr>
            <a:r>
              <a:rPr lang="zh-CN" altLang="en-US" sz="3200">
                <a:solidFill>
                  <a:schemeClr val="tx1"/>
                </a:solidFill>
                <a:latin typeface="Times New Roman" panose="02020603050405020304" pitchFamily="18" charset="0"/>
                <a:ea typeface="黑体" panose="02010609060101010101" pitchFamily="2" charset="-122"/>
              </a:rPr>
              <a:t>中华民国临时政府主要成员情况表</a:t>
            </a:r>
            <a:endParaRPr lang="zh-CN" altLang="en-US" sz="3200">
              <a:solidFill>
                <a:schemeClr val="tx1"/>
              </a:solidFill>
              <a:latin typeface="Times New Roman" panose="02020603050405020304" pitchFamily="18" charset="0"/>
              <a:ea typeface="黑体" panose="02010609060101010101" pitchFamily="2" charset="-122"/>
            </a:endParaRPr>
          </a:p>
        </p:txBody>
      </p:sp>
    </p:spTree>
  </p:cSld>
  <p:clrMapOvr>
    <a:masterClrMapping/>
  </p:clrMapOvr>
  <p:transition>
    <p:cover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6" fill="hold" nodeType="clickEffect">
                                  <p:stCondLst>
                                    <p:cond delay="0"/>
                                  </p:stCondLst>
                                  <p:childTnLst>
                                    <p:set>
                                      <p:cBhvr>
                                        <p:cTn id="6" dur="1" fill="hold">
                                          <p:stCondLst>
                                            <p:cond delay="0"/>
                                          </p:stCondLst>
                                        </p:cTn>
                                        <p:tgtEl>
                                          <p:spTgt spid="31746"/>
                                        </p:tgtEl>
                                        <p:attrNameLst>
                                          <p:attrName>style.visibility</p:attrName>
                                        </p:attrNameLst>
                                      </p:cBhvr>
                                      <p:to>
                                        <p:strVal val="visible"/>
                                      </p:to>
                                    </p:set>
                                    <p:animEffect transition="in" filter="strips(downRight)">
                                      <p:cBhvr>
                                        <p:cTn id="7" dur="500"/>
                                        <p:tgtEl>
                                          <p:spTgt spid="317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3250" name="文本框 53249"/>
          <p:cNvSpPr txBox="1"/>
          <p:nvPr/>
        </p:nvSpPr>
        <p:spPr>
          <a:xfrm>
            <a:off x="4151313" y="908050"/>
            <a:ext cx="3960812" cy="583565"/>
          </a:xfrm>
          <a:prstGeom prst="rect">
            <a:avLst/>
          </a:prstGeom>
          <a:noFill/>
          <a:ln w="9525">
            <a:noFill/>
          </a:ln>
        </p:spPr>
        <p:txBody>
          <a:bodyPr>
            <a:spAutoFit/>
          </a:bodyPr>
          <a:p>
            <a:pPr>
              <a:spcBef>
                <a:spcPct val="50000"/>
              </a:spcBef>
            </a:pPr>
            <a:r>
              <a:rPr lang="zh-CN" altLang="en-US" sz="3200" b="1">
                <a:solidFill>
                  <a:srgbClr val="0000FF"/>
                </a:solidFill>
                <a:latin typeface="Times New Roman" panose="02020603050405020304" pitchFamily="18" charset="0"/>
                <a:ea typeface="楷体_GB2312" pitchFamily="1" charset="-122"/>
              </a:rPr>
              <a:t>袁世凯篡夺革命果实</a:t>
            </a:r>
            <a:endParaRPr lang="zh-CN" altLang="en-US" sz="3200" b="1">
              <a:solidFill>
                <a:srgbClr val="0000FF"/>
              </a:solidFill>
              <a:latin typeface="Times New Roman" panose="02020603050405020304" pitchFamily="18" charset="0"/>
              <a:ea typeface="楷体_GB2312" pitchFamily="1" charset="-122"/>
            </a:endParaRPr>
          </a:p>
        </p:txBody>
      </p:sp>
      <p:pic>
        <p:nvPicPr>
          <p:cNvPr id="53251" name="图片 53250" descr="3"/>
          <p:cNvPicPr>
            <a:picLocks noChangeAspect="1"/>
          </p:cNvPicPr>
          <p:nvPr/>
        </p:nvPicPr>
        <p:blipFill>
          <a:blip r:embed="rId1"/>
          <a:srcRect r="42647"/>
          <a:stretch>
            <a:fillRect/>
          </a:stretch>
        </p:blipFill>
        <p:spPr>
          <a:xfrm>
            <a:off x="4656138" y="1557338"/>
            <a:ext cx="2979737" cy="3892550"/>
          </a:xfrm>
          <a:prstGeom prst="rect">
            <a:avLst/>
          </a:prstGeom>
          <a:noFill/>
          <a:ln w="9525">
            <a:noFill/>
          </a:ln>
        </p:spPr>
      </p:pic>
      <p:sp>
        <p:nvSpPr>
          <p:cNvPr id="53252" name="文本框 53251"/>
          <p:cNvSpPr txBox="1"/>
          <p:nvPr/>
        </p:nvSpPr>
        <p:spPr>
          <a:xfrm>
            <a:off x="4656138" y="5516563"/>
            <a:ext cx="2951162" cy="1076325"/>
          </a:xfrm>
          <a:prstGeom prst="rect">
            <a:avLst/>
          </a:prstGeom>
          <a:solidFill>
            <a:schemeClr val="tx1"/>
          </a:solidFill>
          <a:ln w="9525">
            <a:noFill/>
          </a:ln>
        </p:spPr>
        <p:txBody>
          <a:bodyPr>
            <a:spAutoFit/>
          </a:bodyPr>
          <a:p>
            <a:pPr>
              <a:spcBef>
                <a:spcPct val="50000"/>
              </a:spcBef>
            </a:pPr>
            <a:r>
              <a:rPr lang="zh-CN" altLang="en-US" sz="3200" b="1">
                <a:solidFill>
                  <a:schemeClr val="bg1"/>
                </a:solidFill>
                <a:latin typeface="Times New Roman" panose="02020603050405020304" pitchFamily="18" charset="0"/>
                <a:ea typeface="楷体_GB2312" pitchFamily="1" charset="-122"/>
              </a:rPr>
              <a:t>自身条件：军权、政治手腕</a:t>
            </a:r>
            <a:endParaRPr lang="zh-CN" altLang="en-US" sz="3200" b="1">
              <a:solidFill>
                <a:schemeClr val="bg1"/>
              </a:solidFill>
              <a:latin typeface="Times New Roman" panose="02020603050405020304" pitchFamily="18" charset="0"/>
              <a:ea typeface="楷体_GB2312" pitchFamily="1" charset="-122"/>
            </a:endParaRPr>
          </a:p>
        </p:txBody>
      </p:sp>
      <p:grpSp>
        <p:nvGrpSpPr>
          <p:cNvPr id="53253" name="组合 53252"/>
          <p:cNvGrpSpPr/>
          <p:nvPr/>
        </p:nvGrpSpPr>
        <p:grpSpPr>
          <a:xfrm>
            <a:off x="1524000" y="1916113"/>
            <a:ext cx="3059113" cy="504825"/>
            <a:chOff x="0" y="0"/>
            <a:chExt cx="1927" cy="318"/>
          </a:xfrm>
        </p:grpSpPr>
        <p:sp>
          <p:nvSpPr>
            <p:cNvPr id="53254" name="文本框 53253"/>
            <p:cNvSpPr txBox="1"/>
            <p:nvPr/>
          </p:nvSpPr>
          <p:spPr>
            <a:xfrm>
              <a:off x="0" y="0"/>
              <a:ext cx="1423" cy="290"/>
            </a:xfrm>
            <a:prstGeom prst="rect">
              <a:avLst/>
            </a:prstGeom>
            <a:noFill/>
            <a:ln w="38100" cap="flat" cmpd="sng">
              <a:solidFill>
                <a:schemeClr val="tx1"/>
              </a:solidFill>
              <a:prstDash val="solid"/>
              <a:miter/>
              <a:headEnd type="none" w="med" len="med"/>
              <a:tailEnd type="none" w="med" len="med"/>
            </a:ln>
          </p:spPr>
          <p:txBody>
            <a:bodyPr>
              <a:spAutoFit/>
            </a:bodyPr>
            <a:p>
              <a:pPr>
                <a:spcBef>
                  <a:spcPct val="50000"/>
                </a:spcBef>
              </a:pPr>
              <a:r>
                <a:rPr lang="zh-CN" altLang="en-US" sz="2400" b="1">
                  <a:solidFill>
                    <a:srgbClr val="FF0000"/>
                  </a:solidFill>
                  <a:latin typeface="Times New Roman" panose="02020603050405020304" pitchFamily="18" charset="0"/>
                </a:rPr>
                <a:t>帝国主义</a:t>
              </a:r>
              <a:r>
                <a:rPr lang="zh-CN" altLang="en-US" sz="2400" b="1">
                  <a:solidFill>
                    <a:srgbClr val="0000FF"/>
                  </a:solidFill>
                  <a:latin typeface="Times New Roman" panose="02020603050405020304" pitchFamily="18" charset="0"/>
                </a:rPr>
                <a:t>支持</a:t>
              </a:r>
              <a:endParaRPr lang="zh-CN" altLang="en-US" sz="2400" b="1">
                <a:solidFill>
                  <a:srgbClr val="0000FF"/>
                </a:solidFill>
                <a:latin typeface="Times New Roman" panose="02020603050405020304" pitchFamily="18" charset="0"/>
              </a:endParaRPr>
            </a:p>
          </p:txBody>
        </p:sp>
        <p:sp>
          <p:nvSpPr>
            <p:cNvPr id="53255" name="任意多边形 53254"/>
            <p:cNvSpPr/>
            <p:nvPr/>
          </p:nvSpPr>
          <p:spPr>
            <a:xfrm>
              <a:off x="1519" y="45"/>
              <a:ext cx="408" cy="273"/>
            </a:xfrm>
            <a:custGeom>
              <a:avLst/>
              <a:gdLst>
                <a:gd name="txL" fmla="*/ 3375 w 21600"/>
                <a:gd name="txT" fmla="*/ 5400 h 21600"/>
                <a:gd name="txR" fmla="*/ 18900 w 21600"/>
                <a:gd name="txB" fmla="*/ 16200 h 21600"/>
              </a:gdLst>
              <a:ahLst/>
              <a:cxnLst>
                <a:cxn ang="270">
                  <a:pos x="16200" y="0"/>
                </a:cxn>
                <a:cxn ang="180">
                  <a:pos x="0" y="10800"/>
                </a:cxn>
                <a:cxn ang="90">
                  <a:pos x="16200" y="21600"/>
                </a:cxn>
                <a:cxn ang="0">
                  <a:pos x="21600" y="10800"/>
                </a:cxn>
              </a:cxnLst>
              <a:rect l="txL" t="txT" r="txR" b="txB"/>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gradFill rotWithShape="0">
              <a:gsLst>
                <a:gs pos="0">
                  <a:schemeClr val="accent1"/>
                </a:gs>
                <a:gs pos="100000">
                  <a:schemeClr val="bg1"/>
                </a:gs>
              </a:gsLst>
              <a:lin ang="5400000" scaled="1"/>
              <a:tileRect/>
            </a:gradFill>
            <a:ln w="12700" cap="flat" cmpd="sng">
              <a:solidFill>
                <a:schemeClr val="tx1"/>
              </a:solidFill>
              <a:prstDash val="solid"/>
              <a:miter/>
              <a:headEnd type="none" w="med" len="med"/>
              <a:tailEnd type="none" w="med" len="med"/>
            </a:ln>
            <a:effectLst>
              <a:outerShdw dist="35921" dir="2699999" sy="50000" rotWithShape="0">
                <a:schemeClr val="bg2"/>
              </a:outerShdw>
            </a:effectLst>
          </p:spPr>
          <p:txBody>
            <a:bodyPr/>
            <a:p>
              <a:endParaRPr lang="zh-CN" altLang="en-US"/>
            </a:p>
          </p:txBody>
        </p:sp>
      </p:grpSp>
      <p:grpSp>
        <p:nvGrpSpPr>
          <p:cNvPr id="53256" name="组合 53255"/>
          <p:cNvGrpSpPr/>
          <p:nvPr/>
        </p:nvGrpSpPr>
        <p:grpSpPr>
          <a:xfrm>
            <a:off x="1524000" y="2924175"/>
            <a:ext cx="3059113" cy="830263"/>
            <a:chOff x="0" y="0"/>
            <a:chExt cx="1882" cy="523"/>
          </a:xfrm>
        </p:grpSpPr>
        <p:sp>
          <p:nvSpPr>
            <p:cNvPr id="53257" name="文本框 53256"/>
            <p:cNvSpPr txBox="1"/>
            <p:nvPr/>
          </p:nvSpPr>
          <p:spPr>
            <a:xfrm>
              <a:off x="0" y="0"/>
              <a:ext cx="1429" cy="523"/>
            </a:xfrm>
            <a:prstGeom prst="rect">
              <a:avLst/>
            </a:prstGeom>
            <a:noFill/>
            <a:ln w="38100" cap="flat" cmpd="sng">
              <a:solidFill>
                <a:schemeClr val="tx1"/>
              </a:solidFill>
              <a:prstDash val="solid"/>
              <a:miter/>
              <a:headEnd type="none" w="med" len="med"/>
              <a:tailEnd type="none" w="med" len="med"/>
            </a:ln>
          </p:spPr>
          <p:txBody>
            <a:bodyPr>
              <a:spAutoFit/>
            </a:bodyPr>
            <a:p>
              <a:pPr>
                <a:spcBef>
                  <a:spcPct val="50000"/>
                </a:spcBef>
              </a:pPr>
              <a:r>
                <a:rPr lang="en-US" altLang="zh-CN" sz="2400" b="1">
                  <a:solidFill>
                    <a:srgbClr val="CCFF33"/>
                  </a:solidFill>
                  <a:latin typeface="Times New Roman" panose="02020603050405020304" pitchFamily="18" charset="0"/>
                </a:rPr>
                <a:t> </a:t>
              </a:r>
              <a:r>
                <a:rPr lang="zh-CN" altLang="en-US" sz="2400" b="1">
                  <a:solidFill>
                    <a:srgbClr val="FF3300"/>
                  </a:solidFill>
                  <a:latin typeface="Times New Roman" panose="02020603050405020304" pitchFamily="18" charset="0"/>
                </a:rPr>
                <a:t>立宪派、旧官僚</a:t>
              </a:r>
              <a:r>
                <a:rPr lang="zh-CN" altLang="en-US" sz="2400" b="1">
                  <a:solidFill>
                    <a:srgbClr val="0000FF"/>
                  </a:solidFill>
                  <a:latin typeface="Times New Roman" panose="02020603050405020304" pitchFamily="18" charset="0"/>
                </a:rPr>
                <a:t>拥护</a:t>
              </a:r>
              <a:endParaRPr lang="zh-CN" altLang="en-US" sz="2400" b="1">
                <a:solidFill>
                  <a:srgbClr val="0000FF"/>
                </a:solidFill>
                <a:latin typeface="Times New Roman" panose="02020603050405020304" pitchFamily="18" charset="0"/>
              </a:endParaRPr>
            </a:p>
          </p:txBody>
        </p:sp>
        <p:sp>
          <p:nvSpPr>
            <p:cNvPr id="53258" name="任意多边形 53257"/>
            <p:cNvSpPr/>
            <p:nvPr/>
          </p:nvSpPr>
          <p:spPr>
            <a:xfrm>
              <a:off x="1474" y="179"/>
              <a:ext cx="408" cy="273"/>
            </a:xfrm>
            <a:custGeom>
              <a:avLst/>
              <a:gdLst>
                <a:gd name="txL" fmla="*/ 3375 w 21600"/>
                <a:gd name="txT" fmla="*/ 5400 h 21600"/>
                <a:gd name="txR" fmla="*/ 18900 w 21600"/>
                <a:gd name="txB" fmla="*/ 16200 h 21600"/>
              </a:gdLst>
              <a:ahLst/>
              <a:cxnLst>
                <a:cxn ang="270">
                  <a:pos x="16200" y="0"/>
                </a:cxn>
                <a:cxn ang="180">
                  <a:pos x="0" y="10800"/>
                </a:cxn>
                <a:cxn ang="90">
                  <a:pos x="16200" y="21600"/>
                </a:cxn>
                <a:cxn ang="0">
                  <a:pos x="21600" y="10800"/>
                </a:cxn>
              </a:cxnLst>
              <a:rect l="txL" t="txT" r="txR" b="txB"/>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gradFill rotWithShape="0">
              <a:gsLst>
                <a:gs pos="0">
                  <a:schemeClr val="accent1"/>
                </a:gs>
                <a:gs pos="100000">
                  <a:schemeClr val="bg1"/>
                </a:gs>
              </a:gsLst>
              <a:lin ang="5400000" scaled="1"/>
              <a:tileRect/>
            </a:gradFill>
            <a:ln w="12700" cap="flat" cmpd="sng">
              <a:solidFill>
                <a:schemeClr val="tx1"/>
              </a:solidFill>
              <a:prstDash val="solid"/>
              <a:miter/>
              <a:headEnd type="none" w="med" len="med"/>
              <a:tailEnd type="none" w="med" len="med"/>
            </a:ln>
            <a:effectLst>
              <a:outerShdw dist="35921" dir="2699999" sy="50000" rotWithShape="0">
                <a:schemeClr val="bg2"/>
              </a:outerShdw>
            </a:effectLst>
          </p:spPr>
          <p:txBody>
            <a:bodyPr/>
            <a:p>
              <a:endParaRPr lang="zh-CN" altLang="en-US"/>
            </a:p>
          </p:txBody>
        </p:sp>
      </p:grpSp>
      <p:grpSp>
        <p:nvGrpSpPr>
          <p:cNvPr id="53259" name="组合 53258"/>
          <p:cNvGrpSpPr/>
          <p:nvPr/>
        </p:nvGrpSpPr>
        <p:grpSpPr>
          <a:xfrm>
            <a:off x="1524000" y="4292600"/>
            <a:ext cx="3059113" cy="1198563"/>
            <a:chOff x="0" y="0"/>
            <a:chExt cx="1927" cy="755"/>
          </a:xfrm>
        </p:grpSpPr>
        <p:sp>
          <p:nvSpPr>
            <p:cNvPr id="53260" name="文本框 53259"/>
            <p:cNvSpPr txBox="1"/>
            <p:nvPr/>
          </p:nvSpPr>
          <p:spPr>
            <a:xfrm>
              <a:off x="0" y="0"/>
              <a:ext cx="1474" cy="755"/>
            </a:xfrm>
            <a:prstGeom prst="rect">
              <a:avLst/>
            </a:prstGeom>
            <a:noFill/>
            <a:ln w="38100" cap="flat" cmpd="sng">
              <a:solidFill>
                <a:schemeClr val="tx1"/>
              </a:solidFill>
              <a:prstDash val="solid"/>
              <a:miter/>
              <a:headEnd type="none" w="med" len="med"/>
              <a:tailEnd type="none" w="med" len="med"/>
            </a:ln>
          </p:spPr>
          <p:txBody>
            <a:bodyPr>
              <a:spAutoFit/>
            </a:bodyPr>
            <a:p>
              <a:pPr>
                <a:spcBef>
                  <a:spcPct val="50000"/>
                </a:spcBef>
              </a:pPr>
              <a:r>
                <a:rPr lang="en-US" altLang="zh-CN" sz="2400" b="1">
                  <a:latin typeface="Times New Roman" panose="02020603050405020304" pitchFamily="18" charset="0"/>
                  <a:sym typeface="Monotype Sorts" pitchFamily="2" charset="2"/>
                </a:rPr>
                <a:t> </a:t>
              </a:r>
              <a:r>
                <a:rPr lang="zh-CN" altLang="en-US" sz="2400" b="1">
                  <a:solidFill>
                    <a:srgbClr val="FF3300"/>
                  </a:solidFill>
                  <a:latin typeface="Times New Roman" panose="02020603050405020304" pitchFamily="18" charset="0"/>
                </a:rPr>
                <a:t>革命派</a:t>
              </a:r>
              <a:r>
                <a:rPr lang="zh-CN" altLang="en-US" sz="2400" b="1">
                  <a:solidFill>
                    <a:srgbClr val="0000FF"/>
                  </a:solidFill>
                  <a:latin typeface="Times New Roman" panose="02020603050405020304" pitchFamily="18" charset="0"/>
                </a:rPr>
                <a:t>软弱、无实力，望袁灭清</a:t>
              </a:r>
              <a:endParaRPr lang="zh-CN" altLang="en-US" sz="2400" b="1">
                <a:solidFill>
                  <a:srgbClr val="0000FF"/>
                </a:solidFill>
                <a:latin typeface="Times New Roman" panose="02020603050405020304" pitchFamily="18" charset="0"/>
              </a:endParaRPr>
            </a:p>
          </p:txBody>
        </p:sp>
        <p:sp>
          <p:nvSpPr>
            <p:cNvPr id="53261" name="任意多边形 53260"/>
            <p:cNvSpPr/>
            <p:nvPr/>
          </p:nvSpPr>
          <p:spPr>
            <a:xfrm>
              <a:off x="1519" y="136"/>
              <a:ext cx="408" cy="273"/>
            </a:xfrm>
            <a:custGeom>
              <a:avLst/>
              <a:gdLst>
                <a:gd name="txL" fmla="*/ 3375 w 21600"/>
                <a:gd name="txT" fmla="*/ 5400 h 21600"/>
                <a:gd name="txR" fmla="*/ 18900 w 21600"/>
                <a:gd name="txB" fmla="*/ 16200 h 21600"/>
              </a:gdLst>
              <a:ahLst/>
              <a:cxnLst>
                <a:cxn ang="270">
                  <a:pos x="16200" y="0"/>
                </a:cxn>
                <a:cxn ang="180">
                  <a:pos x="0" y="10800"/>
                </a:cxn>
                <a:cxn ang="90">
                  <a:pos x="16200" y="21600"/>
                </a:cxn>
                <a:cxn ang="0">
                  <a:pos x="21600" y="10800"/>
                </a:cxn>
              </a:cxnLst>
              <a:rect l="txL" t="txT" r="txR" b="txB"/>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gradFill rotWithShape="0">
              <a:gsLst>
                <a:gs pos="0">
                  <a:schemeClr val="accent1"/>
                </a:gs>
                <a:gs pos="100000">
                  <a:schemeClr val="bg1"/>
                </a:gs>
              </a:gsLst>
              <a:lin ang="5400000" scaled="1"/>
              <a:tileRect/>
            </a:gradFill>
            <a:ln w="12700" cap="flat" cmpd="sng">
              <a:solidFill>
                <a:schemeClr val="tx1"/>
              </a:solidFill>
              <a:prstDash val="solid"/>
              <a:miter/>
              <a:headEnd type="none" w="med" len="med"/>
              <a:tailEnd type="none" w="med" len="med"/>
            </a:ln>
            <a:effectLst>
              <a:outerShdw dist="35921" dir="2699999" sy="50000" rotWithShape="0">
                <a:schemeClr val="bg2"/>
              </a:outerShdw>
            </a:effectLst>
          </p:spPr>
          <p:txBody>
            <a:bodyPr/>
            <a:p>
              <a:endParaRPr lang="zh-CN" altLang="en-US"/>
            </a:p>
          </p:txBody>
        </p:sp>
      </p:grpSp>
      <p:grpSp>
        <p:nvGrpSpPr>
          <p:cNvPr id="53262" name="组合 53261"/>
          <p:cNvGrpSpPr/>
          <p:nvPr/>
        </p:nvGrpSpPr>
        <p:grpSpPr>
          <a:xfrm>
            <a:off x="7680325" y="3573463"/>
            <a:ext cx="2879725" cy="1292225"/>
            <a:chOff x="0" y="0"/>
            <a:chExt cx="1814" cy="814"/>
          </a:xfrm>
        </p:grpSpPr>
        <p:sp>
          <p:nvSpPr>
            <p:cNvPr id="53263" name="文本框 53262"/>
            <p:cNvSpPr txBox="1"/>
            <p:nvPr/>
          </p:nvSpPr>
          <p:spPr>
            <a:xfrm>
              <a:off x="544" y="0"/>
              <a:ext cx="1270" cy="814"/>
            </a:xfrm>
            <a:prstGeom prst="rect">
              <a:avLst/>
            </a:prstGeom>
            <a:noFill/>
            <a:ln w="38100" cap="flat" cmpd="sng">
              <a:solidFill>
                <a:schemeClr val="tx1"/>
              </a:solidFill>
              <a:prstDash val="solid"/>
              <a:miter/>
              <a:headEnd type="none" w="med" len="med"/>
              <a:tailEnd type="none" w="med" len="med"/>
            </a:ln>
          </p:spPr>
          <p:txBody>
            <a:bodyPr>
              <a:spAutoFit/>
            </a:bodyPr>
            <a:p>
              <a:pPr>
                <a:spcBef>
                  <a:spcPct val="50000"/>
                </a:spcBef>
              </a:pPr>
              <a:r>
                <a:rPr lang="zh-CN" altLang="en-US" sz="2600" b="1">
                  <a:solidFill>
                    <a:srgbClr val="FF0000"/>
                  </a:solidFill>
                  <a:latin typeface="Times New Roman" panose="02020603050405020304" pitchFamily="18" charset="0"/>
                </a:rPr>
                <a:t>对革命派：</a:t>
              </a:r>
              <a:r>
                <a:rPr lang="zh-CN" altLang="en-US" sz="2600" b="1">
                  <a:solidFill>
                    <a:srgbClr val="0000FF"/>
                  </a:solidFill>
                  <a:latin typeface="Times New Roman" panose="02020603050405020304" pitchFamily="18" charset="0"/>
                </a:rPr>
                <a:t>迫孙中山         让位</a:t>
              </a:r>
              <a:endParaRPr lang="zh-CN" altLang="en-US" sz="2600" b="1">
                <a:solidFill>
                  <a:srgbClr val="0000FF"/>
                </a:solidFill>
                <a:latin typeface="Times New Roman" panose="02020603050405020304" pitchFamily="18" charset="0"/>
              </a:endParaRPr>
            </a:p>
          </p:txBody>
        </p:sp>
        <p:sp>
          <p:nvSpPr>
            <p:cNvPr id="53264" name="任意多边形 53263"/>
            <p:cNvSpPr/>
            <p:nvPr/>
          </p:nvSpPr>
          <p:spPr>
            <a:xfrm>
              <a:off x="0" y="272"/>
              <a:ext cx="499" cy="273"/>
            </a:xfrm>
            <a:custGeom>
              <a:avLst/>
              <a:gdLst>
                <a:gd name="txL" fmla="*/ 3375 w 21600"/>
                <a:gd name="txT" fmla="*/ 5400 h 21600"/>
                <a:gd name="txR" fmla="*/ 18900 w 21600"/>
                <a:gd name="txB" fmla="*/ 16200 h 21600"/>
              </a:gdLst>
              <a:ahLst/>
              <a:cxnLst>
                <a:cxn ang="270">
                  <a:pos x="16200" y="0"/>
                </a:cxn>
                <a:cxn ang="180">
                  <a:pos x="0" y="10800"/>
                </a:cxn>
                <a:cxn ang="90">
                  <a:pos x="16200" y="21600"/>
                </a:cxn>
                <a:cxn ang="0">
                  <a:pos x="21600" y="10800"/>
                </a:cxn>
              </a:cxnLst>
              <a:rect l="txL" t="txT" r="txR" b="txB"/>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gradFill rotWithShape="0">
              <a:gsLst>
                <a:gs pos="0">
                  <a:schemeClr val="accent1"/>
                </a:gs>
                <a:gs pos="100000">
                  <a:schemeClr val="bg1"/>
                </a:gs>
              </a:gsLst>
              <a:lin ang="5400000" scaled="1"/>
              <a:tileRect/>
            </a:gradFill>
            <a:ln w="12700" cap="flat" cmpd="sng">
              <a:solidFill>
                <a:schemeClr val="tx1"/>
              </a:solidFill>
              <a:prstDash val="solid"/>
              <a:miter/>
              <a:headEnd type="none" w="med" len="med"/>
              <a:tailEnd type="none" w="med" len="med"/>
            </a:ln>
            <a:effectLst>
              <a:outerShdw dist="35921" dir="2699999" sy="50000" rotWithShape="0">
                <a:schemeClr val="bg2"/>
              </a:outerShdw>
            </a:effectLst>
          </p:spPr>
          <p:txBody>
            <a:bodyPr/>
            <a:p>
              <a:endParaRPr lang="zh-CN" altLang="en-US"/>
            </a:p>
          </p:txBody>
        </p:sp>
      </p:grpSp>
      <p:grpSp>
        <p:nvGrpSpPr>
          <p:cNvPr id="53265" name="组合 53264"/>
          <p:cNvGrpSpPr/>
          <p:nvPr/>
        </p:nvGrpSpPr>
        <p:grpSpPr>
          <a:xfrm>
            <a:off x="7751763" y="2276475"/>
            <a:ext cx="2916237" cy="892175"/>
            <a:chOff x="0" y="0"/>
            <a:chExt cx="1837" cy="562"/>
          </a:xfrm>
        </p:grpSpPr>
        <p:sp>
          <p:nvSpPr>
            <p:cNvPr id="53266" name="文本框 53265"/>
            <p:cNvSpPr txBox="1"/>
            <p:nvPr/>
          </p:nvSpPr>
          <p:spPr>
            <a:xfrm>
              <a:off x="499" y="0"/>
              <a:ext cx="1338" cy="562"/>
            </a:xfrm>
            <a:prstGeom prst="rect">
              <a:avLst/>
            </a:prstGeom>
            <a:noFill/>
            <a:ln w="38100" cap="flat" cmpd="sng">
              <a:solidFill>
                <a:schemeClr val="tx1"/>
              </a:solidFill>
              <a:prstDash val="solid"/>
              <a:miter/>
              <a:headEnd type="none" w="med" len="med"/>
              <a:tailEnd type="none" w="med" len="med"/>
            </a:ln>
          </p:spPr>
          <p:txBody>
            <a:bodyPr>
              <a:spAutoFit/>
            </a:bodyPr>
            <a:p>
              <a:pPr>
                <a:spcBef>
                  <a:spcPct val="50000"/>
                </a:spcBef>
              </a:pPr>
              <a:r>
                <a:rPr lang="en-US" altLang="zh-CN" sz="2400" b="1">
                  <a:solidFill>
                    <a:srgbClr val="FFFFFF"/>
                  </a:solidFill>
                  <a:latin typeface="Times New Roman" panose="02020603050405020304" pitchFamily="18" charset="0"/>
                </a:rPr>
                <a:t> </a:t>
              </a:r>
              <a:r>
                <a:rPr lang="zh-CN" altLang="en-US" sz="2600" b="1">
                  <a:solidFill>
                    <a:srgbClr val="FF0000"/>
                  </a:solidFill>
                  <a:latin typeface="Times New Roman" panose="02020603050405020304" pitchFamily="18" charset="0"/>
                </a:rPr>
                <a:t>对 清：</a:t>
              </a:r>
              <a:r>
                <a:rPr lang="zh-CN" altLang="en-US" sz="2600" b="1">
                  <a:solidFill>
                    <a:srgbClr val="0000FF"/>
                  </a:solidFill>
                  <a:latin typeface="Times New Roman" panose="02020603050405020304" pitchFamily="18" charset="0"/>
                </a:rPr>
                <a:t>逼宫退位</a:t>
              </a:r>
              <a:endParaRPr lang="zh-CN" altLang="en-US" sz="2600" b="1" u="sng">
                <a:solidFill>
                  <a:srgbClr val="FF0000"/>
                </a:solidFill>
                <a:latin typeface="Times New Roman" panose="02020603050405020304" pitchFamily="18" charset="0"/>
              </a:endParaRPr>
            </a:p>
          </p:txBody>
        </p:sp>
        <p:sp>
          <p:nvSpPr>
            <p:cNvPr id="53267" name="任意多边形 53266"/>
            <p:cNvSpPr/>
            <p:nvPr/>
          </p:nvSpPr>
          <p:spPr>
            <a:xfrm>
              <a:off x="0" y="136"/>
              <a:ext cx="454" cy="273"/>
            </a:xfrm>
            <a:custGeom>
              <a:avLst/>
              <a:gdLst>
                <a:gd name="txL" fmla="*/ 3375 w 21600"/>
                <a:gd name="txT" fmla="*/ 5400 h 21600"/>
                <a:gd name="txR" fmla="*/ 18900 w 21600"/>
                <a:gd name="txB" fmla="*/ 16200 h 21600"/>
              </a:gdLst>
              <a:ahLst/>
              <a:cxnLst>
                <a:cxn ang="270">
                  <a:pos x="16200" y="0"/>
                </a:cxn>
                <a:cxn ang="180">
                  <a:pos x="0" y="10800"/>
                </a:cxn>
                <a:cxn ang="90">
                  <a:pos x="16200" y="21600"/>
                </a:cxn>
                <a:cxn ang="0">
                  <a:pos x="21600" y="10800"/>
                </a:cxn>
              </a:cxnLst>
              <a:rect l="txL" t="txT" r="txR" b="txB"/>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gradFill rotWithShape="0">
              <a:gsLst>
                <a:gs pos="0">
                  <a:schemeClr val="accent1"/>
                </a:gs>
                <a:gs pos="100000">
                  <a:schemeClr val="bg1"/>
                </a:gs>
              </a:gsLst>
              <a:lin ang="5400000" scaled="1"/>
              <a:tileRect/>
            </a:gradFill>
            <a:ln w="12700" cap="flat" cmpd="sng">
              <a:solidFill>
                <a:schemeClr val="tx1"/>
              </a:solidFill>
              <a:prstDash val="solid"/>
              <a:miter/>
              <a:headEnd type="none" w="med" len="med"/>
              <a:tailEnd type="none" w="med" len="med"/>
            </a:ln>
            <a:effectLst>
              <a:outerShdw dist="35921" dir="2699999" sy="50000" rotWithShape="0">
                <a:schemeClr val="bg2"/>
              </a:outerShdw>
            </a:effectLst>
          </p:spPr>
          <p:txBody>
            <a:bodyPr/>
            <a:p>
              <a:endParaRPr lang="zh-CN" altLang="en-US"/>
            </a:p>
          </p:txBody>
        </p:sp>
      </p:gr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5" presetClass="entr" presetSubtype="0" fill="hold" nodeType="clickEffect">
                                  <p:stCondLst>
                                    <p:cond delay="0"/>
                                  </p:stCondLst>
                                  <p:childTnLst>
                                    <p:set>
                                      <p:cBhvr>
                                        <p:cTn id="6" dur="1" fill="hold">
                                          <p:stCondLst>
                                            <p:cond delay="0"/>
                                          </p:stCondLst>
                                        </p:cTn>
                                        <p:tgtEl>
                                          <p:spTgt spid="53253"/>
                                        </p:tgtEl>
                                        <p:attrNameLst>
                                          <p:attrName>style.visibility</p:attrName>
                                        </p:attrNameLst>
                                      </p:cBhvr>
                                      <p:to>
                                        <p:strVal val="visible"/>
                                      </p:to>
                                    </p:set>
                                    <p:anim calcmode="lin" valueType="num">
                                      <p:cBhvr>
                                        <p:cTn id="7" dur="250" decel="50000" fill="hold">
                                          <p:stCondLst>
                                            <p:cond delay="0"/>
                                          </p:stCondLst>
                                        </p:cTn>
                                        <p:tgtEl>
                                          <p:spTgt spid="53253"/>
                                        </p:tgtEl>
                                        <p:attrNameLst>
                                          <p:attrName>style.rotation</p:attrName>
                                        </p:attrNameLst>
                                      </p:cBhvr>
                                      <p:tavLst>
                                        <p:tav tm="0">
                                          <p:val>
                                            <p:fltVal val="-90.000000"/>
                                          </p:val>
                                        </p:tav>
                                        <p:tav tm="100000">
                                          <p:val>
                                            <p:fltVal val="0.000000"/>
                                          </p:val>
                                        </p:tav>
                                      </p:tavLst>
                                    </p:anim>
                                    <p:anim calcmode="lin" valueType="num">
                                      <p:cBhvr>
                                        <p:cTn id="8" dur="250" decel="50000" fill="hold">
                                          <p:stCondLst>
                                            <p:cond delay="0"/>
                                          </p:stCondLst>
                                        </p:cTn>
                                        <p:tgtEl>
                                          <p:spTgt spid="53253"/>
                                        </p:tgtEl>
                                        <p:attrNameLst>
                                          <p:attrName>ppt_w</p:attrName>
                                        </p:attrNameLst>
                                      </p:cBhvr>
                                      <p:tavLst>
                                        <p:tav tm="0">
                                          <p:val>
                                            <p:strVal val="#ppt_w"/>
                                          </p:val>
                                        </p:tav>
                                        <p:tav tm="100000">
                                          <p:val>
                                            <p:strVal val="#ppt_w*.05"/>
                                          </p:val>
                                        </p:tav>
                                      </p:tavLst>
                                    </p:anim>
                                    <p:anim calcmode="lin" valueType="num">
                                      <p:cBhvr>
                                        <p:cTn id="9" dur="250" accel="50000" fill="hold">
                                          <p:stCondLst>
                                            <p:cond delay="250"/>
                                          </p:stCondLst>
                                        </p:cTn>
                                        <p:tgtEl>
                                          <p:spTgt spid="53253"/>
                                        </p:tgtEl>
                                        <p:attrNameLst>
                                          <p:attrName>ppt_w</p:attrName>
                                        </p:attrNameLst>
                                      </p:cBhvr>
                                      <p:tavLst>
                                        <p:tav tm="0">
                                          <p:val>
                                            <p:strVal val="#ppt_w*.05"/>
                                          </p:val>
                                        </p:tav>
                                        <p:tav tm="100000">
                                          <p:val>
                                            <p:strVal val="#ppt_w"/>
                                          </p:val>
                                        </p:tav>
                                      </p:tavLst>
                                    </p:anim>
                                    <p:anim calcmode="lin" valueType="num">
                                      <p:cBhvr>
                                        <p:cTn id="10" dur="500" fill="hold"/>
                                        <p:tgtEl>
                                          <p:spTgt spid="53253"/>
                                        </p:tgtEl>
                                        <p:attrNameLst>
                                          <p:attrName>ppt_h</p:attrName>
                                        </p:attrNameLst>
                                      </p:cBhvr>
                                      <p:tavLst>
                                        <p:tav tm="0">
                                          <p:val>
                                            <p:strVal val="#ppt_h"/>
                                          </p:val>
                                        </p:tav>
                                        <p:tav tm="100000">
                                          <p:val>
                                            <p:strVal val="#ppt_h"/>
                                          </p:val>
                                        </p:tav>
                                      </p:tavLst>
                                    </p:anim>
                                    <p:anim calcmode="lin" valueType="num">
                                      <p:cBhvr>
                                        <p:cTn id="11" dur="250" decel="50000" fill="hold">
                                          <p:stCondLst>
                                            <p:cond delay="0"/>
                                          </p:stCondLst>
                                        </p:cTn>
                                        <p:tgtEl>
                                          <p:spTgt spid="53253"/>
                                        </p:tgtEl>
                                        <p:attrNameLst>
                                          <p:attrName>ppt_x</p:attrName>
                                        </p:attrNameLst>
                                      </p:cBhvr>
                                      <p:tavLst>
                                        <p:tav tm="0">
                                          <p:val>
                                            <p:strVal val="#ppt_x+.4"/>
                                          </p:val>
                                        </p:tav>
                                        <p:tav tm="100000">
                                          <p:val>
                                            <p:strVal val="#ppt_x"/>
                                          </p:val>
                                        </p:tav>
                                      </p:tavLst>
                                    </p:anim>
                                    <p:anim calcmode="lin" valueType="num">
                                      <p:cBhvr>
                                        <p:cTn id="12" dur="250" decel="50000" fill="hold">
                                          <p:stCondLst>
                                            <p:cond delay="0"/>
                                          </p:stCondLst>
                                        </p:cTn>
                                        <p:tgtEl>
                                          <p:spTgt spid="53253"/>
                                        </p:tgtEl>
                                        <p:attrNameLst>
                                          <p:attrName>ppt_y</p:attrName>
                                        </p:attrNameLst>
                                      </p:cBhvr>
                                      <p:tavLst>
                                        <p:tav tm="0">
                                          <p:val>
                                            <p:strVal val="#ppt_y-.2"/>
                                          </p:val>
                                        </p:tav>
                                        <p:tav tm="100000">
                                          <p:val>
                                            <p:strVal val="#ppt_y+.1"/>
                                          </p:val>
                                        </p:tav>
                                      </p:tavLst>
                                    </p:anim>
                                    <p:anim calcmode="lin" valueType="num">
                                      <p:cBhvr>
                                        <p:cTn id="13" dur="250" accel="50000" fill="hold">
                                          <p:stCondLst>
                                            <p:cond delay="250"/>
                                          </p:stCondLst>
                                        </p:cTn>
                                        <p:tgtEl>
                                          <p:spTgt spid="53253"/>
                                        </p:tgtEl>
                                        <p:attrNameLst>
                                          <p:attrName>ppt_y</p:attrName>
                                        </p:attrNameLst>
                                      </p:cBhvr>
                                      <p:tavLst>
                                        <p:tav tm="0">
                                          <p:val>
                                            <p:strVal val="#ppt_y+.1"/>
                                          </p:val>
                                        </p:tav>
                                        <p:tav tm="100000">
                                          <p:val>
                                            <p:strVal val="#ppt_y"/>
                                          </p:val>
                                        </p:tav>
                                      </p:tavLst>
                                    </p:anim>
                                    <p:animEffect transition="in" filter="fade">
                                      <p:cBhvr>
                                        <p:cTn id="14" dur="500" decel="50000">
                                          <p:stCondLst>
                                            <p:cond delay="0"/>
                                          </p:stCondLst>
                                        </p:cTn>
                                        <p:tgtEl>
                                          <p:spTgt spid="53253"/>
                                        </p:tgtEl>
                                      </p:cBhvr>
                                    </p:animEffect>
                                  </p:childTnLst>
                                </p:cTn>
                              </p:par>
                            </p:childTnLst>
                          </p:cTn>
                        </p:par>
                      </p:childTnLst>
                    </p:cTn>
                  </p:par>
                  <p:par>
                    <p:cTn id="15" fill="hold">
                      <p:stCondLst>
                        <p:cond delay="indefinite"/>
                      </p:stCondLst>
                      <p:childTnLst>
                        <p:par>
                          <p:cTn id="16" fill="hold">
                            <p:stCondLst>
                              <p:cond delay="0"/>
                            </p:stCondLst>
                            <p:childTnLst>
                              <p:par>
                                <p:cTn id="17" presetID="25" presetClass="entr" presetSubtype="0" fill="hold" nodeType="clickEffect">
                                  <p:stCondLst>
                                    <p:cond delay="0"/>
                                  </p:stCondLst>
                                  <p:childTnLst>
                                    <p:set>
                                      <p:cBhvr>
                                        <p:cTn id="18" dur="1" fill="hold">
                                          <p:stCondLst>
                                            <p:cond delay="0"/>
                                          </p:stCondLst>
                                        </p:cTn>
                                        <p:tgtEl>
                                          <p:spTgt spid="53256"/>
                                        </p:tgtEl>
                                        <p:attrNameLst>
                                          <p:attrName>style.visibility</p:attrName>
                                        </p:attrNameLst>
                                      </p:cBhvr>
                                      <p:to>
                                        <p:strVal val="visible"/>
                                      </p:to>
                                    </p:set>
                                    <p:anim calcmode="lin" valueType="num">
                                      <p:cBhvr>
                                        <p:cTn id="19" dur="250" decel="50000" fill="hold">
                                          <p:stCondLst>
                                            <p:cond delay="0"/>
                                          </p:stCondLst>
                                        </p:cTn>
                                        <p:tgtEl>
                                          <p:spTgt spid="53256"/>
                                        </p:tgtEl>
                                        <p:attrNameLst>
                                          <p:attrName>style.rotation</p:attrName>
                                        </p:attrNameLst>
                                      </p:cBhvr>
                                      <p:tavLst>
                                        <p:tav tm="0">
                                          <p:val>
                                            <p:fltVal val="-90.000000"/>
                                          </p:val>
                                        </p:tav>
                                        <p:tav tm="100000">
                                          <p:val>
                                            <p:fltVal val="0.000000"/>
                                          </p:val>
                                        </p:tav>
                                      </p:tavLst>
                                    </p:anim>
                                    <p:anim calcmode="lin" valueType="num">
                                      <p:cBhvr>
                                        <p:cTn id="20" dur="250" decel="50000" fill="hold">
                                          <p:stCondLst>
                                            <p:cond delay="0"/>
                                          </p:stCondLst>
                                        </p:cTn>
                                        <p:tgtEl>
                                          <p:spTgt spid="53256"/>
                                        </p:tgtEl>
                                        <p:attrNameLst>
                                          <p:attrName>ppt_w</p:attrName>
                                        </p:attrNameLst>
                                      </p:cBhvr>
                                      <p:tavLst>
                                        <p:tav tm="0">
                                          <p:val>
                                            <p:strVal val="#ppt_w"/>
                                          </p:val>
                                        </p:tav>
                                        <p:tav tm="100000">
                                          <p:val>
                                            <p:strVal val="#ppt_w*.05"/>
                                          </p:val>
                                        </p:tav>
                                      </p:tavLst>
                                    </p:anim>
                                    <p:anim calcmode="lin" valueType="num">
                                      <p:cBhvr>
                                        <p:cTn id="21" dur="250" accel="50000" fill="hold">
                                          <p:stCondLst>
                                            <p:cond delay="250"/>
                                          </p:stCondLst>
                                        </p:cTn>
                                        <p:tgtEl>
                                          <p:spTgt spid="53256"/>
                                        </p:tgtEl>
                                        <p:attrNameLst>
                                          <p:attrName>ppt_w</p:attrName>
                                        </p:attrNameLst>
                                      </p:cBhvr>
                                      <p:tavLst>
                                        <p:tav tm="0">
                                          <p:val>
                                            <p:strVal val="#ppt_w*.05"/>
                                          </p:val>
                                        </p:tav>
                                        <p:tav tm="100000">
                                          <p:val>
                                            <p:strVal val="#ppt_w"/>
                                          </p:val>
                                        </p:tav>
                                      </p:tavLst>
                                    </p:anim>
                                    <p:anim calcmode="lin" valueType="num">
                                      <p:cBhvr>
                                        <p:cTn id="22" dur="500" fill="hold"/>
                                        <p:tgtEl>
                                          <p:spTgt spid="53256"/>
                                        </p:tgtEl>
                                        <p:attrNameLst>
                                          <p:attrName>ppt_h</p:attrName>
                                        </p:attrNameLst>
                                      </p:cBhvr>
                                      <p:tavLst>
                                        <p:tav tm="0">
                                          <p:val>
                                            <p:strVal val="#ppt_h"/>
                                          </p:val>
                                        </p:tav>
                                        <p:tav tm="100000">
                                          <p:val>
                                            <p:strVal val="#ppt_h"/>
                                          </p:val>
                                        </p:tav>
                                      </p:tavLst>
                                    </p:anim>
                                    <p:anim calcmode="lin" valueType="num">
                                      <p:cBhvr>
                                        <p:cTn id="23" dur="250" decel="50000" fill="hold">
                                          <p:stCondLst>
                                            <p:cond delay="0"/>
                                          </p:stCondLst>
                                        </p:cTn>
                                        <p:tgtEl>
                                          <p:spTgt spid="53256"/>
                                        </p:tgtEl>
                                        <p:attrNameLst>
                                          <p:attrName>ppt_x</p:attrName>
                                        </p:attrNameLst>
                                      </p:cBhvr>
                                      <p:tavLst>
                                        <p:tav tm="0">
                                          <p:val>
                                            <p:strVal val="#ppt_x+.4"/>
                                          </p:val>
                                        </p:tav>
                                        <p:tav tm="100000">
                                          <p:val>
                                            <p:strVal val="#ppt_x"/>
                                          </p:val>
                                        </p:tav>
                                      </p:tavLst>
                                    </p:anim>
                                    <p:anim calcmode="lin" valueType="num">
                                      <p:cBhvr>
                                        <p:cTn id="24" dur="250" decel="50000" fill="hold">
                                          <p:stCondLst>
                                            <p:cond delay="0"/>
                                          </p:stCondLst>
                                        </p:cTn>
                                        <p:tgtEl>
                                          <p:spTgt spid="53256"/>
                                        </p:tgtEl>
                                        <p:attrNameLst>
                                          <p:attrName>ppt_y</p:attrName>
                                        </p:attrNameLst>
                                      </p:cBhvr>
                                      <p:tavLst>
                                        <p:tav tm="0">
                                          <p:val>
                                            <p:strVal val="#ppt_y-.2"/>
                                          </p:val>
                                        </p:tav>
                                        <p:tav tm="100000">
                                          <p:val>
                                            <p:strVal val="#ppt_y+.1"/>
                                          </p:val>
                                        </p:tav>
                                      </p:tavLst>
                                    </p:anim>
                                    <p:anim calcmode="lin" valueType="num">
                                      <p:cBhvr>
                                        <p:cTn id="25" dur="250" accel="50000" fill="hold">
                                          <p:stCondLst>
                                            <p:cond delay="250"/>
                                          </p:stCondLst>
                                        </p:cTn>
                                        <p:tgtEl>
                                          <p:spTgt spid="53256"/>
                                        </p:tgtEl>
                                        <p:attrNameLst>
                                          <p:attrName>ppt_y</p:attrName>
                                        </p:attrNameLst>
                                      </p:cBhvr>
                                      <p:tavLst>
                                        <p:tav tm="0">
                                          <p:val>
                                            <p:strVal val="#ppt_y+.1"/>
                                          </p:val>
                                        </p:tav>
                                        <p:tav tm="100000">
                                          <p:val>
                                            <p:strVal val="#ppt_y"/>
                                          </p:val>
                                        </p:tav>
                                      </p:tavLst>
                                    </p:anim>
                                    <p:animEffect transition="in" filter="fade">
                                      <p:cBhvr>
                                        <p:cTn id="26" dur="500" decel="50000">
                                          <p:stCondLst>
                                            <p:cond delay="0"/>
                                          </p:stCondLst>
                                        </p:cTn>
                                        <p:tgtEl>
                                          <p:spTgt spid="53256"/>
                                        </p:tgtEl>
                                      </p:cBhvr>
                                    </p:animEffect>
                                  </p:childTnLst>
                                </p:cTn>
                              </p:par>
                            </p:childTnLst>
                          </p:cTn>
                        </p:par>
                      </p:childTnLst>
                    </p:cTn>
                  </p:par>
                  <p:par>
                    <p:cTn id="27" fill="hold">
                      <p:stCondLst>
                        <p:cond delay="indefinite"/>
                      </p:stCondLst>
                      <p:childTnLst>
                        <p:par>
                          <p:cTn id="28" fill="hold">
                            <p:stCondLst>
                              <p:cond delay="0"/>
                            </p:stCondLst>
                            <p:childTnLst>
                              <p:par>
                                <p:cTn id="29" presetID="25" presetClass="entr" presetSubtype="0" fill="hold" nodeType="clickEffect">
                                  <p:stCondLst>
                                    <p:cond delay="0"/>
                                  </p:stCondLst>
                                  <p:childTnLst>
                                    <p:set>
                                      <p:cBhvr>
                                        <p:cTn id="30" dur="1" fill="hold">
                                          <p:stCondLst>
                                            <p:cond delay="0"/>
                                          </p:stCondLst>
                                        </p:cTn>
                                        <p:tgtEl>
                                          <p:spTgt spid="53259"/>
                                        </p:tgtEl>
                                        <p:attrNameLst>
                                          <p:attrName>style.visibility</p:attrName>
                                        </p:attrNameLst>
                                      </p:cBhvr>
                                      <p:to>
                                        <p:strVal val="visible"/>
                                      </p:to>
                                    </p:set>
                                    <p:anim calcmode="lin" valueType="num">
                                      <p:cBhvr>
                                        <p:cTn id="31" dur="250" decel="50000" fill="hold">
                                          <p:stCondLst>
                                            <p:cond delay="0"/>
                                          </p:stCondLst>
                                        </p:cTn>
                                        <p:tgtEl>
                                          <p:spTgt spid="53259"/>
                                        </p:tgtEl>
                                        <p:attrNameLst>
                                          <p:attrName>style.rotation</p:attrName>
                                        </p:attrNameLst>
                                      </p:cBhvr>
                                      <p:tavLst>
                                        <p:tav tm="0">
                                          <p:val>
                                            <p:fltVal val="-90.000000"/>
                                          </p:val>
                                        </p:tav>
                                        <p:tav tm="100000">
                                          <p:val>
                                            <p:fltVal val="0.000000"/>
                                          </p:val>
                                        </p:tav>
                                      </p:tavLst>
                                    </p:anim>
                                    <p:anim calcmode="lin" valueType="num">
                                      <p:cBhvr>
                                        <p:cTn id="32" dur="250" decel="50000" fill="hold">
                                          <p:stCondLst>
                                            <p:cond delay="0"/>
                                          </p:stCondLst>
                                        </p:cTn>
                                        <p:tgtEl>
                                          <p:spTgt spid="53259"/>
                                        </p:tgtEl>
                                        <p:attrNameLst>
                                          <p:attrName>ppt_w</p:attrName>
                                        </p:attrNameLst>
                                      </p:cBhvr>
                                      <p:tavLst>
                                        <p:tav tm="0">
                                          <p:val>
                                            <p:strVal val="#ppt_w"/>
                                          </p:val>
                                        </p:tav>
                                        <p:tav tm="100000">
                                          <p:val>
                                            <p:strVal val="#ppt_w*.05"/>
                                          </p:val>
                                        </p:tav>
                                      </p:tavLst>
                                    </p:anim>
                                    <p:anim calcmode="lin" valueType="num">
                                      <p:cBhvr>
                                        <p:cTn id="33" dur="250" accel="50000" fill="hold">
                                          <p:stCondLst>
                                            <p:cond delay="250"/>
                                          </p:stCondLst>
                                        </p:cTn>
                                        <p:tgtEl>
                                          <p:spTgt spid="53259"/>
                                        </p:tgtEl>
                                        <p:attrNameLst>
                                          <p:attrName>ppt_w</p:attrName>
                                        </p:attrNameLst>
                                      </p:cBhvr>
                                      <p:tavLst>
                                        <p:tav tm="0">
                                          <p:val>
                                            <p:strVal val="#ppt_w*.05"/>
                                          </p:val>
                                        </p:tav>
                                        <p:tav tm="100000">
                                          <p:val>
                                            <p:strVal val="#ppt_w"/>
                                          </p:val>
                                        </p:tav>
                                      </p:tavLst>
                                    </p:anim>
                                    <p:anim calcmode="lin" valueType="num">
                                      <p:cBhvr>
                                        <p:cTn id="34" dur="500" fill="hold"/>
                                        <p:tgtEl>
                                          <p:spTgt spid="53259"/>
                                        </p:tgtEl>
                                        <p:attrNameLst>
                                          <p:attrName>ppt_h</p:attrName>
                                        </p:attrNameLst>
                                      </p:cBhvr>
                                      <p:tavLst>
                                        <p:tav tm="0">
                                          <p:val>
                                            <p:strVal val="#ppt_h"/>
                                          </p:val>
                                        </p:tav>
                                        <p:tav tm="100000">
                                          <p:val>
                                            <p:strVal val="#ppt_h"/>
                                          </p:val>
                                        </p:tav>
                                      </p:tavLst>
                                    </p:anim>
                                    <p:anim calcmode="lin" valueType="num">
                                      <p:cBhvr>
                                        <p:cTn id="35" dur="250" decel="50000" fill="hold">
                                          <p:stCondLst>
                                            <p:cond delay="0"/>
                                          </p:stCondLst>
                                        </p:cTn>
                                        <p:tgtEl>
                                          <p:spTgt spid="53259"/>
                                        </p:tgtEl>
                                        <p:attrNameLst>
                                          <p:attrName>ppt_x</p:attrName>
                                        </p:attrNameLst>
                                      </p:cBhvr>
                                      <p:tavLst>
                                        <p:tav tm="0">
                                          <p:val>
                                            <p:strVal val="#ppt_x+.4"/>
                                          </p:val>
                                        </p:tav>
                                        <p:tav tm="100000">
                                          <p:val>
                                            <p:strVal val="#ppt_x"/>
                                          </p:val>
                                        </p:tav>
                                      </p:tavLst>
                                    </p:anim>
                                    <p:anim calcmode="lin" valueType="num">
                                      <p:cBhvr>
                                        <p:cTn id="36" dur="250" decel="50000" fill="hold">
                                          <p:stCondLst>
                                            <p:cond delay="0"/>
                                          </p:stCondLst>
                                        </p:cTn>
                                        <p:tgtEl>
                                          <p:spTgt spid="53259"/>
                                        </p:tgtEl>
                                        <p:attrNameLst>
                                          <p:attrName>ppt_y</p:attrName>
                                        </p:attrNameLst>
                                      </p:cBhvr>
                                      <p:tavLst>
                                        <p:tav tm="0">
                                          <p:val>
                                            <p:strVal val="#ppt_y-.2"/>
                                          </p:val>
                                        </p:tav>
                                        <p:tav tm="100000">
                                          <p:val>
                                            <p:strVal val="#ppt_y+.1"/>
                                          </p:val>
                                        </p:tav>
                                      </p:tavLst>
                                    </p:anim>
                                    <p:anim calcmode="lin" valueType="num">
                                      <p:cBhvr>
                                        <p:cTn id="37" dur="250" accel="50000" fill="hold">
                                          <p:stCondLst>
                                            <p:cond delay="250"/>
                                          </p:stCondLst>
                                        </p:cTn>
                                        <p:tgtEl>
                                          <p:spTgt spid="53259"/>
                                        </p:tgtEl>
                                        <p:attrNameLst>
                                          <p:attrName>ppt_y</p:attrName>
                                        </p:attrNameLst>
                                      </p:cBhvr>
                                      <p:tavLst>
                                        <p:tav tm="0">
                                          <p:val>
                                            <p:strVal val="#ppt_y+.1"/>
                                          </p:val>
                                        </p:tav>
                                        <p:tav tm="100000">
                                          <p:val>
                                            <p:strVal val="#ppt_y"/>
                                          </p:val>
                                        </p:tav>
                                      </p:tavLst>
                                    </p:anim>
                                    <p:animEffect transition="in" filter="fade">
                                      <p:cBhvr>
                                        <p:cTn id="38" dur="500" decel="50000">
                                          <p:stCondLst>
                                            <p:cond delay="0"/>
                                          </p:stCondLst>
                                        </p:cTn>
                                        <p:tgtEl>
                                          <p:spTgt spid="53259"/>
                                        </p:tgtEl>
                                      </p:cBhvr>
                                    </p:animEffect>
                                  </p:childTnLst>
                                </p:cTn>
                              </p:par>
                            </p:childTnLst>
                          </p:cTn>
                        </p:par>
                      </p:childTnLst>
                    </p:cTn>
                  </p:par>
                  <p:par>
                    <p:cTn id="39" fill="hold">
                      <p:stCondLst>
                        <p:cond delay="indefinite"/>
                      </p:stCondLst>
                      <p:childTnLst>
                        <p:par>
                          <p:cTn id="40" fill="hold">
                            <p:stCondLst>
                              <p:cond delay="0"/>
                            </p:stCondLst>
                            <p:childTnLst>
                              <p:par>
                                <p:cTn id="41" presetID="5" presetClass="entr" presetSubtype="10" fill="hold" grpId="0" nodeType="clickEffect">
                                  <p:stCondLst>
                                    <p:cond delay="0"/>
                                  </p:stCondLst>
                                  <p:childTnLst>
                                    <p:set>
                                      <p:cBhvr>
                                        <p:cTn id="42" dur="1" fill="hold">
                                          <p:stCondLst>
                                            <p:cond delay="0"/>
                                          </p:stCondLst>
                                        </p:cTn>
                                        <p:tgtEl>
                                          <p:spTgt spid="53252"/>
                                        </p:tgtEl>
                                        <p:attrNameLst>
                                          <p:attrName>style.visibility</p:attrName>
                                        </p:attrNameLst>
                                      </p:cBhvr>
                                      <p:to>
                                        <p:strVal val="visible"/>
                                      </p:to>
                                    </p:set>
                                    <p:animEffect transition="in" filter="checkerboard(across)">
                                      <p:cBhvr>
                                        <p:cTn id="43" dur="500"/>
                                        <p:tgtEl>
                                          <p:spTgt spid="53252"/>
                                        </p:tgtEl>
                                      </p:cBhvr>
                                    </p:animEffect>
                                  </p:childTnLst>
                                </p:cTn>
                              </p:par>
                            </p:childTnLst>
                          </p:cTn>
                        </p:par>
                      </p:childTnLst>
                    </p:cTn>
                  </p:par>
                  <p:par>
                    <p:cTn id="44" fill="hold">
                      <p:stCondLst>
                        <p:cond delay="indefinite"/>
                      </p:stCondLst>
                      <p:childTnLst>
                        <p:par>
                          <p:cTn id="45" fill="hold">
                            <p:stCondLst>
                              <p:cond delay="0"/>
                            </p:stCondLst>
                            <p:childTnLst>
                              <p:par>
                                <p:cTn id="46" presetID="6" presetClass="entr" presetSubtype="16" fill="hold" nodeType="clickEffect">
                                  <p:stCondLst>
                                    <p:cond delay="0"/>
                                  </p:stCondLst>
                                  <p:childTnLst>
                                    <p:set>
                                      <p:cBhvr>
                                        <p:cTn id="47" dur="1" fill="hold">
                                          <p:stCondLst>
                                            <p:cond delay="0"/>
                                          </p:stCondLst>
                                        </p:cTn>
                                        <p:tgtEl>
                                          <p:spTgt spid="53265"/>
                                        </p:tgtEl>
                                        <p:attrNameLst>
                                          <p:attrName>style.visibility</p:attrName>
                                        </p:attrNameLst>
                                      </p:cBhvr>
                                      <p:to>
                                        <p:strVal val="visible"/>
                                      </p:to>
                                    </p:set>
                                    <p:animEffect transition="in" filter="circle(in)">
                                      <p:cBhvr>
                                        <p:cTn id="48" dur="500"/>
                                        <p:tgtEl>
                                          <p:spTgt spid="53265"/>
                                        </p:tgtEl>
                                      </p:cBhvr>
                                    </p:animEffect>
                                  </p:childTnLst>
                                </p:cTn>
                              </p:par>
                            </p:childTnLst>
                          </p:cTn>
                        </p:par>
                      </p:childTnLst>
                    </p:cTn>
                  </p:par>
                  <p:par>
                    <p:cTn id="49" fill="hold">
                      <p:stCondLst>
                        <p:cond delay="indefinite"/>
                      </p:stCondLst>
                      <p:childTnLst>
                        <p:par>
                          <p:cTn id="50" fill="hold">
                            <p:stCondLst>
                              <p:cond delay="0"/>
                            </p:stCondLst>
                            <p:childTnLst>
                              <p:par>
                                <p:cTn id="51" presetID="8" presetClass="entr" presetSubtype="16" fill="hold" nodeType="clickEffect">
                                  <p:stCondLst>
                                    <p:cond delay="0"/>
                                  </p:stCondLst>
                                  <p:childTnLst>
                                    <p:set>
                                      <p:cBhvr>
                                        <p:cTn id="52" dur="1" fill="hold">
                                          <p:stCondLst>
                                            <p:cond delay="0"/>
                                          </p:stCondLst>
                                        </p:cTn>
                                        <p:tgtEl>
                                          <p:spTgt spid="53262"/>
                                        </p:tgtEl>
                                        <p:attrNameLst>
                                          <p:attrName>style.visibility</p:attrName>
                                        </p:attrNameLst>
                                      </p:cBhvr>
                                      <p:to>
                                        <p:strVal val="visible"/>
                                      </p:to>
                                    </p:set>
                                    <p:animEffect transition="in" filter="diamond(in)">
                                      <p:cBhvr>
                                        <p:cTn id="53" dur="1000"/>
                                        <p:tgtEl>
                                          <p:spTgt spid="532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252" grpId="0" bldLvl="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46082" name="图片 9"/>
          <p:cNvPicPr>
            <a:picLocks noChangeAspect="1"/>
          </p:cNvPicPr>
          <p:nvPr/>
        </p:nvPicPr>
        <p:blipFill>
          <a:blip r:embed="rId1"/>
          <a:stretch>
            <a:fillRect/>
          </a:stretch>
        </p:blipFill>
        <p:spPr>
          <a:xfrm>
            <a:off x="473075" y="1955800"/>
            <a:ext cx="7847330" cy="4574540"/>
          </a:xfrm>
          <a:prstGeom prst="rect">
            <a:avLst/>
          </a:prstGeom>
          <a:noFill/>
          <a:ln w="9525">
            <a:noFill/>
          </a:ln>
        </p:spPr>
      </p:pic>
      <p:sp>
        <p:nvSpPr>
          <p:cNvPr id="37891" name="TextBox 10"/>
          <p:cNvSpPr txBox="1"/>
          <p:nvPr/>
        </p:nvSpPr>
        <p:spPr>
          <a:xfrm>
            <a:off x="1809916" y="660021"/>
            <a:ext cx="6906537" cy="553085"/>
          </a:xfrm>
          <a:prstGeom prst="rect">
            <a:avLst/>
          </a:prstGeom>
          <a:noFill/>
          <a:ln w="9525">
            <a:noFill/>
          </a:ln>
        </p:spPr>
        <p:txBody>
          <a:bodyPr>
            <a:spAutoFit/>
          </a:bodyPr>
          <a:lstStyle/>
          <a:p>
            <a:pPr marR="0" defTabSz="914400" eaLnBrk="1" fontAlgn="auto" hangingPunct="1">
              <a:buClrTx/>
              <a:buSzTx/>
              <a:buFontTx/>
              <a:defRPr/>
            </a:pPr>
            <a:r>
              <a:rPr kumimoji="0" lang="en-US" altLang="zh-CN" sz="3000" b="1" kern="1200" cap="none" spc="0" normalizeH="0" baseline="0" noProof="1">
                <a:solidFill>
                  <a:srgbClr val="FF0000"/>
                </a:solidFill>
                <a:latin typeface="楷体" panose="02010609060101010101" pitchFamily="49" charset="-122"/>
                <a:ea typeface="楷体" panose="02010609060101010101" pitchFamily="49" charset="-122"/>
                <a:cs typeface="+mn-cs"/>
                <a:sym typeface="Helvetica" panose="020B0604020202020204" pitchFamily="34" charset="0"/>
              </a:rPr>
              <a:t>1912.2.12</a:t>
            </a:r>
            <a:r>
              <a:rPr kumimoji="0" lang="zh-CN" altLang="en-US" sz="3000" b="1" kern="1200" cap="none" spc="0" normalizeH="0" baseline="0" noProof="1">
                <a:solidFill>
                  <a:srgbClr val="FF0000"/>
                </a:solidFill>
                <a:latin typeface="楷体" panose="02010609060101010101" pitchFamily="49" charset="-122"/>
                <a:ea typeface="楷体" panose="02010609060101010101" pitchFamily="49" charset="-122"/>
                <a:cs typeface="+mn-cs"/>
                <a:sym typeface="Helvetica" panose="020B0604020202020204" pitchFamily="34" charset="0"/>
              </a:rPr>
              <a:t>颁布的</a:t>
            </a:r>
            <a:r>
              <a:rPr kumimoji="0" lang="en-US" altLang="zh-CN" sz="3000" b="1" kern="1200" cap="none" spc="0" normalizeH="0" baseline="0" noProof="1">
                <a:solidFill>
                  <a:srgbClr val="FF0000"/>
                </a:solidFill>
                <a:latin typeface="楷体" panose="02010609060101010101" pitchFamily="49" charset="-122"/>
                <a:ea typeface="楷体" panose="02010609060101010101" pitchFamily="49" charset="-122"/>
                <a:cs typeface="+mn-cs"/>
                <a:sym typeface="Helvetica" panose="020B0604020202020204" pitchFamily="34" charset="0"/>
              </a:rPr>
              <a:t>《</a:t>
            </a:r>
            <a:r>
              <a:rPr kumimoji="0" lang="zh-CN" altLang="en-US" sz="3000" b="1" kern="1200" cap="none" spc="0" normalizeH="0" baseline="0" noProof="1">
                <a:solidFill>
                  <a:srgbClr val="FF0000"/>
                </a:solidFill>
                <a:latin typeface="楷体" panose="02010609060101010101" pitchFamily="49" charset="-122"/>
                <a:ea typeface="楷体" panose="02010609060101010101" pitchFamily="49" charset="-122"/>
                <a:cs typeface="+mn-cs"/>
                <a:sym typeface="Helvetica" panose="020B0604020202020204" pitchFamily="34" charset="0"/>
              </a:rPr>
              <a:t>清帝逊位诏书</a:t>
            </a:r>
            <a:r>
              <a:rPr kumimoji="0" lang="en-US" altLang="zh-CN" sz="3000" b="1" kern="1200" cap="none" spc="0" normalizeH="0" baseline="0" noProof="1">
                <a:solidFill>
                  <a:srgbClr val="FF0000"/>
                </a:solidFill>
                <a:latin typeface="楷体" panose="02010609060101010101" pitchFamily="49" charset="-122"/>
                <a:ea typeface="楷体" panose="02010609060101010101" pitchFamily="49" charset="-122"/>
                <a:cs typeface="+mn-cs"/>
                <a:sym typeface="Helvetica" panose="020B0604020202020204" pitchFamily="34" charset="0"/>
              </a:rPr>
              <a:t>》</a:t>
            </a:r>
            <a:endParaRPr kumimoji="0" lang="zh-CN" altLang="en-US" sz="3000" b="1" kern="1200" cap="none" spc="0" normalizeH="0" baseline="0" noProof="1">
              <a:solidFill>
                <a:srgbClr val="FF0000"/>
              </a:solidFill>
              <a:latin typeface="楷体" panose="02010609060101010101" pitchFamily="49" charset="-122"/>
              <a:ea typeface="楷体" panose="02010609060101010101" pitchFamily="49" charset="-122"/>
              <a:cs typeface="Helvetica" panose="020B0604020202020204" pitchFamily="34" charset="0"/>
              <a:sym typeface="Helvetica" panose="020B0604020202020204" pitchFamily="34" charset="0"/>
            </a:endParaRPr>
          </a:p>
        </p:txBody>
      </p:sp>
      <p:pic>
        <p:nvPicPr>
          <p:cNvPr id="43013" name="图片 43012" descr="5"/>
          <p:cNvPicPr>
            <a:picLocks noChangeAspect="1"/>
          </p:cNvPicPr>
          <p:nvPr/>
        </p:nvPicPr>
        <p:blipFill>
          <a:blip r:embed="rId2">
            <a:lum contrast="12000"/>
          </a:blip>
          <a:stretch>
            <a:fillRect/>
          </a:stretch>
        </p:blipFill>
        <p:spPr>
          <a:xfrm>
            <a:off x="8495030" y="2053590"/>
            <a:ext cx="3554730" cy="4378325"/>
          </a:xfrm>
          <a:prstGeom prst="rect">
            <a:avLst/>
          </a:prstGeom>
          <a:noFill/>
          <a:ln w="38100" cap="flat" cmpd="sng">
            <a:noFill/>
            <a:prstDash val="solid"/>
            <a:miter/>
            <a:headEnd type="none" w="med" len="med"/>
            <a:tailEnd type="none" w="med" len="med"/>
          </a:ln>
        </p:spPr>
      </p:pic>
    </p:spTree>
  </p:cSld>
  <p:clrMapOvr>
    <a:masterClrMapping/>
  </p:clrMapOvr>
  <p:transition>
    <p:wedge/>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7890" name="文本框 37889"/>
          <p:cNvSpPr txBox="1"/>
          <p:nvPr/>
        </p:nvSpPr>
        <p:spPr>
          <a:xfrm>
            <a:off x="1920240" y="0"/>
            <a:ext cx="8747760" cy="645160"/>
          </a:xfrm>
          <a:prstGeom prst="rect">
            <a:avLst/>
          </a:prstGeom>
          <a:solidFill>
            <a:srgbClr val="FFFF00"/>
          </a:solidFill>
          <a:ln w="9525">
            <a:noFill/>
          </a:ln>
        </p:spPr>
        <p:txBody>
          <a:bodyPr wrap="square">
            <a:spAutoFit/>
          </a:bodyPr>
          <a:p>
            <a:pPr algn="ctr">
              <a:spcBef>
                <a:spcPct val="50000"/>
              </a:spcBef>
            </a:pPr>
            <a:r>
              <a:rPr lang="en-US" altLang="zh-CN" sz="3600" b="1" noProof="1">
                <a:solidFill>
                  <a:srgbClr val="FF0000"/>
                </a:solidFill>
                <a:effectLst>
                  <a:outerShdw blurRad="38100" dist="38100" dir="2700000">
                    <a:srgbClr val="000000"/>
                  </a:outerShdw>
                </a:effectLst>
                <a:latin typeface="Verdana" panose="020B0604030504040204" pitchFamily="34" charset="0"/>
                <a:ea typeface="黑体" panose="02010609060101010101" pitchFamily="2" charset="-122"/>
                <a:cs typeface="+mn-cs"/>
              </a:rPr>
              <a:t>1912.3.11</a:t>
            </a:r>
            <a:r>
              <a:rPr lang="zh-CN" altLang="en-US" sz="3600" b="1" noProof="1">
                <a:solidFill>
                  <a:srgbClr val="FF0000"/>
                </a:solidFill>
                <a:effectLst>
                  <a:outerShdw blurRad="38100" dist="38100" dir="2700000">
                    <a:srgbClr val="000000"/>
                  </a:outerShdw>
                </a:effectLst>
                <a:latin typeface="Verdana" panose="020B0604030504040204" pitchFamily="34" charset="0"/>
                <a:ea typeface="黑体" panose="02010609060101010101" pitchFamily="2" charset="-122"/>
                <a:cs typeface="+mn-cs"/>
              </a:rPr>
              <a:t>颁布</a:t>
            </a:r>
            <a:r>
              <a:rPr lang="en-US" altLang="zh-CN" sz="3600" b="1" noProof="1">
                <a:solidFill>
                  <a:srgbClr val="FF0000"/>
                </a:solidFill>
                <a:effectLst>
                  <a:outerShdw blurRad="38100" dist="38100" dir="2700000">
                    <a:srgbClr val="000000"/>
                  </a:outerShdw>
                </a:effectLst>
                <a:latin typeface="Verdana" panose="020B0604030504040204" pitchFamily="34" charset="0"/>
                <a:ea typeface="黑体" panose="02010609060101010101" pitchFamily="2" charset="-122"/>
                <a:cs typeface="+mn-cs"/>
              </a:rPr>
              <a:t>《</a:t>
            </a:r>
            <a:r>
              <a:rPr lang="zh-CN" altLang="en-US" sz="3600" b="1" noProof="1">
                <a:solidFill>
                  <a:srgbClr val="FF0000"/>
                </a:solidFill>
                <a:effectLst>
                  <a:outerShdw blurRad="38100" dist="38100" dir="2700000">
                    <a:srgbClr val="000000"/>
                  </a:outerShdw>
                </a:effectLst>
                <a:latin typeface="Verdana" panose="020B0604030504040204" pitchFamily="34" charset="0"/>
                <a:ea typeface="黑体" panose="02010609060101010101" pitchFamily="2" charset="-122"/>
                <a:cs typeface="+mn-cs"/>
              </a:rPr>
              <a:t>中华民国临时约法</a:t>
            </a:r>
            <a:r>
              <a:rPr lang="en-US" altLang="zh-CN" sz="3600" b="1" noProof="1">
                <a:solidFill>
                  <a:srgbClr val="FF0000"/>
                </a:solidFill>
                <a:effectLst>
                  <a:outerShdw blurRad="38100" dist="38100" dir="2700000">
                    <a:srgbClr val="000000"/>
                  </a:outerShdw>
                </a:effectLst>
                <a:latin typeface="Verdana" panose="020B0604030504040204" pitchFamily="34" charset="0"/>
                <a:ea typeface="黑体" panose="02010609060101010101" pitchFamily="2" charset="-122"/>
                <a:cs typeface="+mn-cs"/>
              </a:rPr>
              <a:t>》</a:t>
            </a:r>
            <a:endParaRPr lang="en-US" altLang="zh-CN" sz="3600" b="1" noProof="1">
              <a:solidFill>
                <a:srgbClr val="FF0000"/>
              </a:solidFill>
              <a:effectLst>
                <a:outerShdw blurRad="38100" dist="38100" dir="2700000">
                  <a:srgbClr val="000000"/>
                </a:outerShdw>
              </a:effectLst>
              <a:latin typeface="Verdana" panose="020B0604030504040204" pitchFamily="34" charset="0"/>
              <a:ea typeface="黑体" panose="02010609060101010101" pitchFamily="2" charset="-122"/>
            </a:endParaRPr>
          </a:p>
        </p:txBody>
      </p:sp>
      <p:sp>
        <p:nvSpPr>
          <p:cNvPr id="25603" name="文本框 37890"/>
          <p:cNvSpPr txBox="1"/>
          <p:nvPr/>
        </p:nvSpPr>
        <p:spPr>
          <a:xfrm>
            <a:off x="1992313" y="2420938"/>
            <a:ext cx="5399087" cy="953135"/>
          </a:xfrm>
          <a:prstGeom prst="rect">
            <a:avLst/>
          </a:prstGeom>
          <a:noFill/>
          <a:ln w="9525">
            <a:noFill/>
          </a:ln>
        </p:spPr>
        <p:txBody>
          <a:bodyPr anchor="t">
            <a:spAutoFit/>
          </a:bodyPr>
          <a:p>
            <a:pPr>
              <a:spcBef>
                <a:spcPct val="50000"/>
              </a:spcBef>
            </a:pPr>
            <a:r>
              <a:rPr lang="zh-CN" altLang="en-US" sz="2800" b="1">
                <a:solidFill>
                  <a:srgbClr val="FF0000"/>
                </a:solidFill>
                <a:latin typeface="黑体" panose="02010609060101010101" pitchFamily="2" charset="-122"/>
                <a:ea typeface="黑体" panose="02010609060101010101" pitchFamily="2" charset="-122"/>
                <a:sym typeface="Monotype Sorts" pitchFamily="2" charset="2"/>
              </a:rPr>
              <a:t> </a:t>
            </a:r>
            <a:r>
              <a:rPr lang="en-US" altLang="zh-CN" sz="2800" b="1">
                <a:solidFill>
                  <a:srgbClr val="FF0000"/>
                </a:solidFill>
                <a:latin typeface="黑体" panose="02010609060101010101" pitchFamily="2" charset="-122"/>
                <a:ea typeface="黑体" panose="02010609060101010101" pitchFamily="2" charset="-122"/>
                <a:sym typeface="Monotype Sorts" pitchFamily="2" charset="2"/>
              </a:rPr>
              <a:t>B.</a:t>
            </a:r>
            <a:r>
              <a:rPr lang="en-US" altLang="zh-CN" sz="2800" b="1">
                <a:solidFill>
                  <a:schemeClr val="hlink"/>
                </a:solidFill>
                <a:latin typeface="黑体" panose="02010609060101010101" pitchFamily="2" charset="-122"/>
                <a:ea typeface="黑体" panose="02010609060101010101" pitchFamily="2" charset="-122"/>
                <a:sym typeface="Monotype Sorts" pitchFamily="2" charset="2"/>
              </a:rPr>
              <a:t> </a:t>
            </a:r>
            <a:r>
              <a:rPr lang="zh-CN" altLang="en-US" sz="2800" b="1">
                <a:latin typeface="黑体" panose="02010609060101010101" pitchFamily="2" charset="-122"/>
                <a:ea typeface="黑体" panose="02010609060101010101" pitchFamily="2" charset="-122"/>
                <a:sym typeface="Monotype Sorts" pitchFamily="2" charset="2"/>
              </a:rPr>
              <a:t>国民有人身、言论、著作、       集会、结社、迁移等项自由</a:t>
            </a:r>
            <a:endParaRPr lang="zh-CN" altLang="en-US" sz="2800" b="1">
              <a:latin typeface="黑体" panose="02010609060101010101" pitchFamily="2" charset="-122"/>
              <a:ea typeface="黑体" panose="02010609060101010101" pitchFamily="2" charset="-122"/>
              <a:sym typeface="Monotype Sorts" pitchFamily="2" charset="2"/>
            </a:endParaRPr>
          </a:p>
        </p:txBody>
      </p:sp>
      <p:sp>
        <p:nvSpPr>
          <p:cNvPr id="25604" name="文本框 37891"/>
          <p:cNvSpPr txBox="1"/>
          <p:nvPr/>
        </p:nvSpPr>
        <p:spPr>
          <a:xfrm>
            <a:off x="2063750" y="3573463"/>
            <a:ext cx="5113338" cy="953135"/>
          </a:xfrm>
          <a:prstGeom prst="rect">
            <a:avLst/>
          </a:prstGeom>
          <a:noFill/>
          <a:ln w="9525">
            <a:noFill/>
          </a:ln>
        </p:spPr>
        <p:txBody>
          <a:bodyPr anchor="t">
            <a:spAutoFit/>
          </a:bodyPr>
          <a:p>
            <a:pPr>
              <a:spcBef>
                <a:spcPct val="50000"/>
              </a:spcBef>
            </a:pPr>
            <a:r>
              <a:rPr lang="en-US" altLang="zh-CN" sz="2800" b="1">
                <a:solidFill>
                  <a:srgbClr val="FF0000"/>
                </a:solidFill>
                <a:latin typeface="黑体" panose="02010609060101010101" pitchFamily="2" charset="-122"/>
                <a:ea typeface="黑体" panose="02010609060101010101" pitchFamily="2" charset="-122"/>
                <a:sym typeface="Monotype Sorts" pitchFamily="2" charset="2"/>
              </a:rPr>
              <a:t>C. </a:t>
            </a:r>
            <a:r>
              <a:rPr lang="zh-CN" altLang="en-US" sz="2800" b="1">
                <a:latin typeface="黑体" panose="02010609060101010101" pitchFamily="2" charset="-122"/>
                <a:ea typeface="黑体" panose="02010609060101010101" pitchFamily="2" charset="-122"/>
                <a:sym typeface="Monotype Sorts" pitchFamily="2" charset="2"/>
              </a:rPr>
              <a:t>国民有请愿、诉讼、选举和被选举等项权利</a:t>
            </a:r>
            <a:endParaRPr lang="zh-CN" altLang="en-US" sz="2800" b="1">
              <a:latin typeface="黑体" panose="02010609060101010101" pitchFamily="2" charset="-122"/>
              <a:ea typeface="黑体" panose="02010609060101010101" pitchFamily="2" charset="-122"/>
              <a:sym typeface="Monotype Sorts" pitchFamily="2" charset="2"/>
            </a:endParaRPr>
          </a:p>
        </p:txBody>
      </p:sp>
      <p:sp>
        <p:nvSpPr>
          <p:cNvPr id="37893" name="任意多边形 37892"/>
          <p:cNvSpPr/>
          <p:nvPr/>
        </p:nvSpPr>
        <p:spPr>
          <a:xfrm>
            <a:off x="6959600" y="1916113"/>
            <a:ext cx="865188" cy="288925"/>
          </a:xfrm>
          <a:custGeom>
            <a:avLst/>
            <a:gdLst/>
            <a:ahLst/>
            <a:cxnLst>
              <a:cxn ang="270">
                <a:pos x="16200" y="0"/>
              </a:cxn>
              <a:cxn ang="180">
                <a:pos x="0" y="10800"/>
              </a:cxn>
              <a:cxn ang="90">
                <a:pos x="16200" y="21600"/>
              </a:cxn>
              <a:cxn ang="0">
                <a:pos x="21600" y="10800"/>
              </a:cxn>
            </a:cxnLst>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folHlink"/>
          </a:solidFill>
          <a:ln w="9525" cap="flat" cmpd="sng">
            <a:solidFill>
              <a:schemeClr val="tx1"/>
            </a:solidFill>
            <a:prstDash val="solid"/>
            <a:miter/>
            <a:headEnd type="none" w="med" len="med"/>
            <a:tailEnd type="none" w="med" len="med"/>
          </a:ln>
        </p:spPr>
        <p:txBody>
          <a:bodyPr/>
          <a:p>
            <a:endParaRPr lang="zh-CN" altLang="en-US"/>
          </a:p>
        </p:txBody>
      </p:sp>
      <p:sp>
        <p:nvSpPr>
          <p:cNvPr id="37894" name="文本框 37893"/>
          <p:cNvSpPr txBox="1"/>
          <p:nvPr/>
        </p:nvSpPr>
        <p:spPr>
          <a:xfrm>
            <a:off x="7751763" y="1773238"/>
            <a:ext cx="2736850" cy="583565"/>
          </a:xfrm>
          <a:prstGeom prst="rect">
            <a:avLst/>
          </a:prstGeom>
          <a:noFill/>
          <a:ln w="9525" cap="flat" cmpd="sng">
            <a:solidFill>
              <a:schemeClr val="tx2"/>
            </a:solidFill>
            <a:prstDash val="solid"/>
            <a:miter/>
            <a:headEnd type="none" w="med" len="med"/>
            <a:tailEnd type="none" w="med" len="med"/>
          </a:ln>
        </p:spPr>
        <p:txBody>
          <a:bodyPr anchor="t">
            <a:spAutoFit/>
          </a:bodyPr>
          <a:p>
            <a:pPr>
              <a:spcBef>
                <a:spcPct val="50000"/>
              </a:spcBef>
            </a:pPr>
            <a:r>
              <a:rPr lang="zh-CN" altLang="en-US" sz="3200" b="1">
                <a:solidFill>
                  <a:srgbClr val="FF5050"/>
                </a:solidFill>
                <a:latin typeface="Times New Roman" panose="02020603050405020304" pitchFamily="18" charset="0"/>
                <a:ea typeface="黑体" panose="02010609060101010101" pitchFamily="2" charset="-122"/>
              </a:rPr>
              <a:t>否定君主专制</a:t>
            </a:r>
            <a:endParaRPr lang="zh-CN" altLang="en-US" sz="3200" b="1">
              <a:solidFill>
                <a:srgbClr val="FF5050"/>
              </a:solidFill>
              <a:latin typeface="Times New Roman" panose="02020603050405020304" pitchFamily="18" charset="0"/>
              <a:ea typeface="黑体" panose="02010609060101010101" pitchFamily="2" charset="-122"/>
            </a:endParaRPr>
          </a:p>
        </p:txBody>
      </p:sp>
      <p:sp>
        <p:nvSpPr>
          <p:cNvPr id="37895" name="右大括号 37894"/>
          <p:cNvSpPr/>
          <p:nvPr/>
        </p:nvSpPr>
        <p:spPr>
          <a:xfrm>
            <a:off x="7032625" y="2492375"/>
            <a:ext cx="155575" cy="1800225"/>
          </a:xfrm>
          <a:prstGeom prst="rightBrace">
            <a:avLst>
              <a:gd name="adj1" fmla="val 96375"/>
              <a:gd name="adj2" fmla="val 50000"/>
            </a:avLst>
          </a:prstGeom>
          <a:noFill/>
          <a:ln w="57150" cap="flat" cmpd="sng">
            <a:solidFill>
              <a:srgbClr val="FF3300"/>
            </a:solidFill>
            <a:prstDash val="solid"/>
            <a:round/>
            <a:headEnd type="none" w="med" len="med"/>
            <a:tailEnd type="none" w="med" len="med"/>
          </a:ln>
        </p:spPr>
        <p:txBody>
          <a:bodyPr anchor="t"/>
          <a:p>
            <a:endParaRPr lang="zh-CN" altLang="en-US">
              <a:latin typeface="Arial" panose="020B0604020202020204" pitchFamily="34" charset="0"/>
              <a:ea typeface="宋体" panose="02010600030101010101" pitchFamily="2" charset="-122"/>
            </a:endParaRPr>
          </a:p>
        </p:txBody>
      </p:sp>
      <p:sp>
        <p:nvSpPr>
          <p:cNvPr id="37896" name="文本框 37895"/>
          <p:cNvSpPr txBox="1"/>
          <p:nvPr/>
        </p:nvSpPr>
        <p:spPr>
          <a:xfrm>
            <a:off x="7391400" y="2924175"/>
            <a:ext cx="2736850" cy="953135"/>
          </a:xfrm>
          <a:prstGeom prst="rect">
            <a:avLst/>
          </a:prstGeom>
          <a:noFill/>
          <a:ln w="9525" cap="flat" cmpd="sng">
            <a:solidFill>
              <a:schemeClr val="tx2"/>
            </a:solidFill>
            <a:prstDash val="solid"/>
            <a:miter/>
            <a:headEnd type="none" w="med" len="med"/>
            <a:tailEnd type="none" w="med" len="med"/>
          </a:ln>
        </p:spPr>
        <p:txBody>
          <a:bodyPr anchor="t">
            <a:spAutoFit/>
          </a:bodyPr>
          <a:p>
            <a:pPr>
              <a:spcBef>
                <a:spcPct val="50000"/>
              </a:spcBef>
            </a:pPr>
            <a:r>
              <a:rPr lang="zh-CN" altLang="en-US" sz="2800" b="1">
                <a:solidFill>
                  <a:srgbClr val="FF5050"/>
                </a:solidFill>
                <a:latin typeface="Times New Roman" panose="02020603050405020304" pitchFamily="18" charset="0"/>
                <a:ea typeface="黑体" panose="02010609060101010101" pitchFamily="2" charset="-122"/>
              </a:rPr>
              <a:t>体现了资产阶级自由、民主权利</a:t>
            </a:r>
            <a:endParaRPr lang="zh-CN" altLang="en-US" sz="2800" b="1">
              <a:solidFill>
                <a:srgbClr val="FF5050"/>
              </a:solidFill>
              <a:latin typeface="Times New Roman" panose="02020603050405020304" pitchFamily="18" charset="0"/>
              <a:ea typeface="黑体" panose="02010609060101010101" pitchFamily="2" charset="-122"/>
            </a:endParaRPr>
          </a:p>
        </p:txBody>
      </p:sp>
      <p:sp>
        <p:nvSpPr>
          <p:cNvPr id="37897" name="文本框 37896"/>
          <p:cNvSpPr txBox="1"/>
          <p:nvPr/>
        </p:nvSpPr>
        <p:spPr>
          <a:xfrm>
            <a:off x="7924800" y="5084763"/>
            <a:ext cx="2743200" cy="460375"/>
          </a:xfrm>
          <a:prstGeom prst="rect">
            <a:avLst/>
          </a:prstGeom>
          <a:noFill/>
          <a:ln w="9525" cap="flat" cmpd="sng">
            <a:solidFill>
              <a:schemeClr val="tx2"/>
            </a:solidFill>
            <a:prstDash val="solid"/>
            <a:miter/>
            <a:headEnd type="none" w="med" len="med"/>
            <a:tailEnd type="none" w="med" len="med"/>
          </a:ln>
        </p:spPr>
        <p:txBody>
          <a:bodyPr anchor="t">
            <a:spAutoFit/>
          </a:bodyPr>
          <a:p>
            <a:pPr>
              <a:spcBef>
                <a:spcPct val="50000"/>
              </a:spcBef>
            </a:pPr>
            <a:r>
              <a:rPr lang="zh-CN" altLang="en-US" sz="2400" b="1">
                <a:solidFill>
                  <a:srgbClr val="FF5050"/>
                </a:solidFill>
                <a:latin typeface="Times New Roman" panose="02020603050405020304" pitchFamily="18" charset="0"/>
                <a:ea typeface="黑体" panose="02010609060101010101" pitchFamily="2" charset="-122"/>
              </a:rPr>
              <a:t>体现三权分立原则</a:t>
            </a:r>
            <a:endParaRPr lang="zh-CN" altLang="en-US" sz="2400" b="1">
              <a:solidFill>
                <a:srgbClr val="FF5050"/>
              </a:solidFill>
              <a:latin typeface="Times New Roman" panose="02020603050405020304" pitchFamily="18" charset="0"/>
              <a:ea typeface="黑体" panose="02010609060101010101" pitchFamily="2" charset="-122"/>
            </a:endParaRPr>
          </a:p>
        </p:txBody>
      </p:sp>
      <p:sp>
        <p:nvSpPr>
          <p:cNvPr id="37898" name="文本框 37897"/>
          <p:cNvSpPr txBox="1"/>
          <p:nvPr/>
        </p:nvSpPr>
        <p:spPr>
          <a:xfrm>
            <a:off x="1919288" y="1052513"/>
            <a:ext cx="2952750" cy="521970"/>
          </a:xfrm>
          <a:prstGeom prst="rect">
            <a:avLst/>
          </a:prstGeom>
          <a:noFill/>
          <a:ln w="9525">
            <a:noFill/>
          </a:ln>
        </p:spPr>
        <p:txBody>
          <a:bodyPr>
            <a:spAutoFit/>
          </a:bodyPr>
          <a:p>
            <a:pPr>
              <a:spcBef>
                <a:spcPct val="50000"/>
              </a:spcBef>
            </a:pPr>
            <a:r>
              <a:rPr lang="zh-CN" altLang="en-US" sz="2800" b="1" noProof="1">
                <a:solidFill>
                  <a:srgbClr val="5E0230"/>
                </a:solidFill>
                <a:effectLst>
                  <a:outerShdw blurRad="38100" dist="38100" dir="2700000">
                    <a:srgbClr val="C0C0C0"/>
                  </a:outerShdw>
                </a:effectLst>
                <a:latin typeface="黑体" panose="02010609060101010101" pitchFamily="2" charset="-122"/>
                <a:ea typeface="黑体" panose="02010609060101010101" pitchFamily="2" charset="-122"/>
                <a:cs typeface="+mn-cs"/>
              </a:rPr>
              <a:t>（</a:t>
            </a:r>
            <a:r>
              <a:rPr lang="en-US" altLang="zh-CN" sz="2800" b="1" noProof="1">
                <a:solidFill>
                  <a:srgbClr val="5E0230"/>
                </a:solidFill>
                <a:effectLst>
                  <a:outerShdw blurRad="38100" dist="38100" dir="2700000">
                    <a:srgbClr val="C0C0C0"/>
                  </a:outerShdw>
                </a:effectLst>
                <a:latin typeface="黑体" panose="02010609060101010101" pitchFamily="2" charset="-122"/>
                <a:ea typeface="黑体" panose="02010609060101010101" pitchFamily="2" charset="-122"/>
                <a:cs typeface="+mn-cs"/>
              </a:rPr>
              <a:t>1</a:t>
            </a:r>
            <a:r>
              <a:rPr lang="zh-CN" altLang="en-US" sz="2800" b="1" noProof="1">
                <a:solidFill>
                  <a:srgbClr val="5E0230"/>
                </a:solidFill>
                <a:effectLst>
                  <a:outerShdw blurRad="38100" dist="38100" dir="2700000">
                    <a:srgbClr val="C0C0C0"/>
                  </a:outerShdw>
                </a:effectLst>
                <a:latin typeface="黑体" panose="02010609060101010101" pitchFamily="2" charset="-122"/>
                <a:ea typeface="黑体" panose="02010609060101010101" pitchFamily="2" charset="-122"/>
                <a:cs typeface="+mn-cs"/>
              </a:rPr>
              <a:t>）主要内容：</a:t>
            </a:r>
            <a:endParaRPr lang="zh-CN" altLang="en-US" sz="2800" b="1" noProof="1">
              <a:solidFill>
                <a:srgbClr val="5E0230"/>
              </a:solidFill>
              <a:effectLst>
                <a:outerShdw blurRad="38100" dist="38100" dir="2700000">
                  <a:srgbClr val="C0C0C0"/>
                </a:outerShdw>
              </a:effectLst>
              <a:latin typeface="黑体" panose="02010609060101010101" pitchFamily="2" charset="-122"/>
              <a:ea typeface="黑体" panose="02010609060101010101" pitchFamily="2" charset="-122"/>
            </a:endParaRPr>
          </a:p>
        </p:txBody>
      </p:sp>
      <p:sp>
        <p:nvSpPr>
          <p:cNvPr id="25611" name="文本框 37898"/>
          <p:cNvSpPr txBox="1"/>
          <p:nvPr/>
        </p:nvSpPr>
        <p:spPr>
          <a:xfrm>
            <a:off x="2063750" y="1774825"/>
            <a:ext cx="6048375" cy="521970"/>
          </a:xfrm>
          <a:prstGeom prst="rect">
            <a:avLst/>
          </a:prstGeom>
          <a:noFill/>
          <a:ln w="9525">
            <a:noFill/>
          </a:ln>
        </p:spPr>
        <p:txBody>
          <a:bodyPr anchor="t">
            <a:spAutoFit/>
          </a:bodyPr>
          <a:p>
            <a:pPr>
              <a:spcBef>
                <a:spcPct val="50000"/>
              </a:spcBef>
            </a:pPr>
            <a:r>
              <a:rPr lang="en-US" altLang="zh-CN" sz="2800" b="1">
                <a:solidFill>
                  <a:srgbClr val="FF0000"/>
                </a:solidFill>
                <a:latin typeface="黑体" panose="02010609060101010101" pitchFamily="2" charset="-122"/>
                <a:ea typeface="黑体" panose="02010609060101010101" pitchFamily="2" charset="-122"/>
              </a:rPr>
              <a:t>A.</a:t>
            </a:r>
            <a:r>
              <a:rPr lang="zh-CN" altLang="en-US" sz="2800" b="1">
                <a:latin typeface="黑体" panose="02010609060101010101" pitchFamily="2" charset="-122"/>
                <a:ea typeface="黑体" panose="02010609060101010101" pitchFamily="2" charset="-122"/>
              </a:rPr>
              <a:t>中华民国主权属于国民全体</a:t>
            </a:r>
            <a:endParaRPr lang="zh-CN" altLang="en-US" sz="2800" b="1">
              <a:latin typeface="黑体" panose="02010609060101010101" pitchFamily="2" charset="-122"/>
              <a:ea typeface="黑体" panose="02010609060101010101" pitchFamily="2" charset="-122"/>
            </a:endParaRPr>
          </a:p>
        </p:txBody>
      </p:sp>
      <p:sp>
        <p:nvSpPr>
          <p:cNvPr id="25612" name="文本框 37899"/>
          <p:cNvSpPr txBox="1"/>
          <p:nvPr/>
        </p:nvSpPr>
        <p:spPr>
          <a:xfrm>
            <a:off x="2063750" y="4581525"/>
            <a:ext cx="5113338" cy="1383665"/>
          </a:xfrm>
          <a:prstGeom prst="rect">
            <a:avLst/>
          </a:prstGeom>
          <a:noFill/>
          <a:ln w="9525">
            <a:noFill/>
          </a:ln>
        </p:spPr>
        <p:txBody>
          <a:bodyPr anchor="t">
            <a:spAutoFit/>
          </a:bodyPr>
          <a:p>
            <a:pPr>
              <a:spcBef>
                <a:spcPct val="50000"/>
              </a:spcBef>
            </a:pPr>
            <a:r>
              <a:rPr lang="en-US" altLang="zh-CN" sz="2800" b="1">
                <a:solidFill>
                  <a:srgbClr val="FF0000"/>
                </a:solidFill>
                <a:latin typeface="黑体" panose="02010609060101010101" pitchFamily="2" charset="-122"/>
                <a:ea typeface="黑体" panose="02010609060101010101" pitchFamily="2" charset="-122"/>
                <a:sym typeface="Monotype Sorts" pitchFamily="2" charset="2"/>
              </a:rPr>
              <a:t>D.</a:t>
            </a:r>
            <a:r>
              <a:rPr lang="zh-CN" altLang="en-US" sz="2800" b="1">
                <a:latin typeface="黑体" panose="02010609060101010101" pitchFamily="2" charset="-122"/>
                <a:ea typeface="黑体" panose="02010609060101010101" pitchFamily="2" charset="-122"/>
                <a:sym typeface="Monotype Sorts" pitchFamily="2" charset="2"/>
              </a:rPr>
              <a:t>参议院行使</a:t>
            </a:r>
            <a:r>
              <a:rPr lang="zh-CN" altLang="en-US" sz="2800" b="1">
                <a:solidFill>
                  <a:srgbClr val="FF0000"/>
                </a:solidFill>
                <a:latin typeface="黑体" panose="02010609060101010101" pitchFamily="2" charset="-122"/>
                <a:ea typeface="黑体" panose="02010609060101010101" pitchFamily="2" charset="-122"/>
                <a:sym typeface="Monotype Sorts" pitchFamily="2" charset="2"/>
              </a:rPr>
              <a:t>立法权</a:t>
            </a:r>
            <a:r>
              <a:rPr lang="zh-CN" altLang="en-US" sz="2800" b="1">
                <a:latin typeface="黑体" panose="02010609060101010101" pitchFamily="2" charset="-122"/>
                <a:ea typeface="黑体" panose="02010609060101010101" pitchFamily="2" charset="-122"/>
                <a:sym typeface="Monotype Sorts" pitchFamily="2" charset="2"/>
              </a:rPr>
              <a:t>；临时大总统及国务员行使</a:t>
            </a:r>
            <a:r>
              <a:rPr lang="zh-CN" altLang="en-US" sz="2800" b="1">
                <a:solidFill>
                  <a:srgbClr val="FF0000"/>
                </a:solidFill>
                <a:latin typeface="黑体" panose="02010609060101010101" pitchFamily="2" charset="-122"/>
                <a:ea typeface="黑体" panose="02010609060101010101" pitchFamily="2" charset="-122"/>
                <a:sym typeface="Monotype Sorts" pitchFamily="2" charset="2"/>
              </a:rPr>
              <a:t>行政权</a:t>
            </a:r>
            <a:r>
              <a:rPr lang="zh-CN" altLang="en-US" sz="2800" b="1">
                <a:latin typeface="黑体" panose="02010609060101010101" pitchFamily="2" charset="-122"/>
                <a:ea typeface="黑体" panose="02010609060101010101" pitchFamily="2" charset="-122"/>
                <a:sym typeface="Monotype Sorts" pitchFamily="2" charset="2"/>
              </a:rPr>
              <a:t>；</a:t>
            </a:r>
            <a:r>
              <a:rPr lang="zh-CN" altLang="en-US" sz="2800" b="1">
                <a:solidFill>
                  <a:srgbClr val="FF0000"/>
                </a:solidFill>
                <a:latin typeface="黑体" panose="02010609060101010101" pitchFamily="2" charset="-122"/>
                <a:ea typeface="黑体" panose="02010609060101010101" pitchFamily="2" charset="-122"/>
                <a:sym typeface="Monotype Sorts" pitchFamily="2" charset="2"/>
              </a:rPr>
              <a:t>司法权</a:t>
            </a:r>
            <a:r>
              <a:rPr lang="zh-CN" altLang="en-US" sz="2800" b="1">
                <a:latin typeface="黑体" panose="02010609060101010101" pitchFamily="2" charset="-122"/>
                <a:ea typeface="黑体" panose="02010609060101010101" pitchFamily="2" charset="-122"/>
                <a:sym typeface="Monotype Sorts" pitchFamily="2" charset="2"/>
              </a:rPr>
              <a:t>由法院独立行使</a:t>
            </a:r>
            <a:endParaRPr lang="zh-CN" altLang="en-US" sz="2800" b="1">
              <a:latin typeface="黑体" panose="02010609060101010101" pitchFamily="2" charset="-122"/>
              <a:ea typeface="黑体" panose="02010609060101010101" pitchFamily="2" charset="-122"/>
              <a:sym typeface="Monotype Sorts" pitchFamily="2" charset="2"/>
            </a:endParaRPr>
          </a:p>
        </p:txBody>
      </p:sp>
      <p:sp>
        <p:nvSpPr>
          <p:cNvPr id="37901" name="任意多边形 37900"/>
          <p:cNvSpPr/>
          <p:nvPr/>
        </p:nvSpPr>
        <p:spPr>
          <a:xfrm>
            <a:off x="6959600" y="5229225"/>
            <a:ext cx="865188" cy="288925"/>
          </a:xfrm>
          <a:custGeom>
            <a:avLst/>
            <a:gdLst/>
            <a:ahLst/>
            <a:cxnLst>
              <a:cxn ang="270">
                <a:pos x="16200" y="0"/>
              </a:cxn>
              <a:cxn ang="180">
                <a:pos x="0" y="10800"/>
              </a:cxn>
              <a:cxn ang="90">
                <a:pos x="16200" y="21600"/>
              </a:cxn>
              <a:cxn ang="0">
                <a:pos x="21600" y="10800"/>
              </a:cxn>
            </a:cxnLst>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folHlink"/>
          </a:solidFill>
          <a:ln w="9525" cap="flat" cmpd="sng">
            <a:solidFill>
              <a:schemeClr val="tx1"/>
            </a:solidFill>
            <a:prstDash val="solid"/>
            <a:miter/>
            <a:headEnd type="none" w="med" len="med"/>
            <a:tailEnd type="none" w="med" len="med"/>
          </a:ln>
        </p:spPr>
        <p:txBody>
          <a:bodyPr/>
          <a:p>
            <a:endParaRPr lang="zh-CN" altLang="en-US"/>
          </a:p>
        </p:txBody>
      </p:sp>
      <p:sp>
        <p:nvSpPr>
          <p:cNvPr id="25614" name="文本框 37901"/>
          <p:cNvSpPr txBox="1"/>
          <p:nvPr/>
        </p:nvSpPr>
        <p:spPr>
          <a:xfrm>
            <a:off x="2063750" y="5949950"/>
            <a:ext cx="5113338" cy="521970"/>
          </a:xfrm>
          <a:prstGeom prst="rect">
            <a:avLst/>
          </a:prstGeom>
          <a:noFill/>
          <a:ln w="9525">
            <a:noFill/>
          </a:ln>
        </p:spPr>
        <p:txBody>
          <a:bodyPr anchor="t">
            <a:spAutoFit/>
          </a:bodyPr>
          <a:p>
            <a:pPr>
              <a:spcBef>
                <a:spcPct val="50000"/>
              </a:spcBef>
            </a:pPr>
            <a:r>
              <a:rPr lang="en-US" altLang="zh-CN" sz="2800" b="1">
                <a:solidFill>
                  <a:srgbClr val="FF0000"/>
                </a:solidFill>
                <a:latin typeface="黑体" panose="02010609060101010101" pitchFamily="2" charset="-122"/>
                <a:ea typeface="黑体" panose="02010609060101010101" pitchFamily="2" charset="-122"/>
                <a:sym typeface="Monotype Sorts" pitchFamily="2" charset="2"/>
              </a:rPr>
              <a:t>E.</a:t>
            </a:r>
            <a:r>
              <a:rPr lang="en-US" altLang="zh-CN" sz="2800" b="1">
                <a:solidFill>
                  <a:schemeClr val="hlink"/>
                </a:solidFill>
                <a:latin typeface="黑体" panose="02010609060101010101" pitchFamily="2" charset="-122"/>
                <a:ea typeface="黑体" panose="02010609060101010101" pitchFamily="2" charset="-122"/>
                <a:sym typeface="Monotype Sorts" pitchFamily="2" charset="2"/>
              </a:rPr>
              <a:t> </a:t>
            </a:r>
            <a:r>
              <a:rPr lang="zh-CN" altLang="en-US" sz="2800" b="1">
                <a:latin typeface="黑体" panose="02010609060101010101" pitchFamily="2" charset="-122"/>
                <a:ea typeface="黑体" panose="02010609060101010101" pitchFamily="2" charset="-122"/>
                <a:sym typeface="Monotype Sorts" pitchFamily="2" charset="2"/>
              </a:rPr>
              <a:t>实行责任内阁制</a:t>
            </a:r>
            <a:endParaRPr lang="zh-CN" altLang="en-US" sz="2800" b="1">
              <a:latin typeface="黑体" panose="02010609060101010101" pitchFamily="2" charset="-122"/>
              <a:ea typeface="黑体" panose="02010609060101010101" pitchFamily="2" charset="-122"/>
              <a:sym typeface="Monotype Sorts" pitchFamily="2" charset="2"/>
            </a:endParaRPr>
          </a:p>
        </p:txBody>
      </p:sp>
      <p:sp>
        <p:nvSpPr>
          <p:cNvPr id="37903" name="任意多边形 37902"/>
          <p:cNvSpPr/>
          <p:nvPr/>
        </p:nvSpPr>
        <p:spPr>
          <a:xfrm>
            <a:off x="6959600" y="6021388"/>
            <a:ext cx="865188" cy="288925"/>
          </a:xfrm>
          <a:custGeom>
            <a:avLst/>
            <a:gdLst/>
            <a:ahLst/>
            <a:cxnLst>
              <a:cxn ang="270">
                <a:pos x="16200" y="0"/>
              </a:cxn>
              <a:cxn ang="180">
                <a:pos x="0" y="10800"/>
              </a:cxn>
              <a:cxn ang="90">
                <a:pos x="16200" y="21600"/>
              </a:cxn>
              <a:cxn ang="0">
                <a:pos x="21600" y="10800"/>
              </a:cxn>
            </a:cxnLst>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folHlink"/>
          </a:solidFill>
          <a:ln w="9525" cap="flat" cmpd="sng">
            <a:solidFill>
              <a:schemeClr val="tx1"/>
            </a:solidFill>
            <a:prstDash val="solid"/>
            <a:miter/>
            <a:headEnd type="none" w="med" len="med"/>
            <a:tailEnd type="none" w="med" len="med"/>
          </a:ln>
        </p:spPr>
        <p:txBody>
          <a:bodyPr/>
          <a:p>
            <a:endParaRPr lang="zh-CN" altLang="en-US"/>
          </a:p>
        </p:txBody>
      </p:sp>
      <p:sp>
        <p:nvSpPr>
          <p:cNvPr id="37904" name="文本框 37903"/>
          <p:cNvSpPr txBox="1"/>
          <p:nvPr/>
        </p:nvSpPr>
        <p:spPr>
          <a:xfrm>
            <a:off x="7924800" y="5876925"/>
            <a:ext cx="2743200" cy="460375"/>
          </a:xfrm>
          <a:prstGeom prst="rect">
            <a:avLst/>
          </a:prstGeom>
          <a:noFill/>
          <a:ln w="9525" cap="flat" cmpd="sng">
            <a:solidFill>
              <a:schemeClr val="tx2"/>
            </a:solidFill>
            <a:prstDash val="solid"/>
            <a:miter/>
            <a:headEnd type="none" w="med" len="med"/>
            <a:tailEnd type="none" w="med" len="med"/>
          </a:ln>
        </p:spPr>
        <p:txBody>
          <a:bodyPr anchor="t">
            <a:spAutoFit/>
          </a:bodyPr>
          <a:p>
            <a:pPr>
              <a:spcBef>
                <a:spcPct val="50000"/>
              </a:spcBef>
            </a:pPr>
            <a:r>
              <a:rPr lang="zh-CN" altLang="en-US" sz="2400" b="1">
                <a:solidFill>
                  <a:srgbClr val="FF5050"/>
                </a:solidFill>
                <a:latin typeface="Times New Roman" panose="02020603050405020304" pitchFamily="18" charset="0"/>
                <a:ea typeface="黑体" panose="02010609060101010101" pitchFamily="2" charset="-122"/>
              </a:rPr>
              <a:t>防止袁个人专权</a:t>
            </a:r>
            <a:endParaRPr lang="zh-CN" altLang="en-US" sz="2400" b="1">
              <a:solidFill>
                <a:srgbClr val="FF5050"/>
              </a:solidFill>
              <a:latin typeface="Times New Roman" panose="02020603050405020304" pitchFamily="18" charset="0"/>
              <a:ea typeface="黑体" panose="02010609060101010101" pitchFamily="2" charset="-122"/>
            </a:endParaRPr>
          </a:p>
        </p:txBody>
      </p:sp>
      <p:sp>
        <p:nvSpPr>
          <p:cNvPr id="37905" name="文本框 37904"/>
          <p:cNvSpPr txBox="1"/>
          <p:nvPr/>
        </p:nvSpPr>
        <p:spPr>
          <a:xfrm>
            <a:off x="7535863" y="908050"/>
            <a:ext cx="2808287" cy="5507355"/>
          </a:xfrm>
          <a:prstGeom prst="rect">
            <a:avLst/>
          </a:prstGeom>
          <a:solidFill>
            <a:srgbClr val="FFFFCC"/>
          </a:solidFill>
          <a:ln w="9525" cap="flat" cmpd="sng">
            <a:solidFill>
              <a:srgbClr val="FF0000"/>
            </a:solidFill>
            <a:prstDash val="solid"/>
            <a:miter/>
            <a:headEnd type="none" w="med" len="med"/>
            <a:tailEnd type="none" w="med" len="med"/>
          </a:ln>
        </p:spPr>
        <p:txBody>
          <a:bodyPr anchor="t">
            <a:spAutoFit/>
          </a:bodyPr>
          <a:p>
            <a:pPr algn="ctr">
              <a:lnSpc>
                <a:spcPct val="190000"/>
              </a:lnSpc>
              <a:spcBef>
                <a:spcPct val="50000"/>
              </a:spcBef>
            </a:pPr>
            <a:r>
              <a:rPr lang="zh-CN" altLang="en-US" sz="3200" b="1">
                <a:solidFill>
                  <a:srgbClr val="0033CC"/>
                </a:solidFill>
                <a:latin typeface="Arial" panose="020B0604020202020204" pitchFamily="34" charset="0"/>
                <a:ea typeface="黑体" panose="02010609060101010101" pitchFamily="2" charset="-122"/>
              </a:rPr>
              <a:t>内容概括为：</a:t>
            </a:r>
            <a:r>
              <a:rPr lang="zh-CN" altLang="en-US" sz="3200" b="1">
                <a:latin typeface="Arial" panose="020B0604020202020204" pitchFamily="34" charset="0"/>
                <a:ea typeface="黑体" panose="02010609060101010101" pitchFamily="2" charset="-122"/>
              </a:rPr>
              <a:t>主权在民</a:t>
            </a:r>
            <a:endParaRPr lang="zh-CN" altLang="en-US" sz="3200" b="1">
              <a:latin typeface="Arial" panose="020B0604020202020204" pitchFamily="34" charset="0"/>
              <a:ea typeface="黑体" panose="02010609060101010101" pitchFamily="2" charset="-122"/>
            </a:endParaRPr>
          </a:p>
          <a:p>
            <a:pPr algn="ctr">
              <a:lnSpc>
                <a:spcPct val="190000"/>
              </a:lnSpc>
              <a:spcBef>
                <a:spcPct val="50000"/>
              </a:spcBef>
            </a:pPr>
            <a:r>
              <a:rPr lang="zh-CN" altLang="en-US" sz="3200" b="1">
                <a:latin typeface="Arial" panose="020B0604020202020204" pitchFamily="34" charset="0"/>
                <a:ea typeface="黑体" panose="02010609060101010101" pitchFamily="2" charset="-122"/>
              </a:rPr>
              <a:t>自由平等</a:t>
            </a:r>
            <a:endParaRPr lang="zh-CN" altLang="en-US" sz="3200" b="1">
              <a:latin typeface="Arial" panose="020B0604020202020204" pitchFamily="34" charset="0"/>
              <a:ea typeface="黑体" panose="02010609060101010101" pitchFamily="2" charset="-122"/>
            </a:endParaRPr>
          </a:p>
          <a:p>
            <a:pPr algn="ctr">
              <a:lnSpc>
                <a:spcPct val="190000"/>
              </a:lnSpc>
              <a:spcBef>
                <a:spcPct val="50000"/>
              </a:spcBef>
            </a:pPr>
            <a:r>
              <a:rPr lang="zh-CN" altLang="en-US" sz="3200" b="1">
                <a:latin typeface="Arial" panose="020B0604020202020204" pitchFamily="34" charset="0"/>
                <a:ea typeface="黑体" panose="02010609060101010101" pitchFamily="2" charset="-122"/>
              </a:rPr>
              <a:t>三权分立</a:t>
            </a:r>
            <a:endParaRPr lang="zh-CN" altLang="en-US" sz="3200" b="1">
              <a:latin typeface="Arial" panose="020B0604020202020204" pitchFamily="34" charset="0"/>
              <a:ea typeface="黑体" panose="02010609060101010101" pitchFamily="2" charset="-122"/>
            </a:endParaRPr>
          </a:p>
          <a:p>
            <a:pPr algn="ctr">
              <a:lnSpc>
                <a:spcPct val="190000"/>
              </a:lnSpc>
              <a:spcBef>
                <a:spcPct val="50000"/>
              </a:spcBef>
            </a:pPr>
            <a:r>
              <a:rPr lang="zh-CN" altLang="en-US" sz="3200" b="1">
                <a:latin typeface="Arial" panose="020B0604020202020204" pitchFamily="34" charset="0"/>
                <a:ea typeface="黑体" panose="02010609060101010101" pitchFamily="2" charset="-122"/>
              </a:rPr>
              <a:t>责任内阁</a:t>
            </a:r>
            <a:endParaRPr lang="zh-CN" altLang="en-US" sz="3200" b="1">
              <a:latin typeface="Arial" panose="020B0604020202020204" pitchFamily="34" charset="0"/>
              <a:ea typeface="黑体" panose="0201060906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indefinite" fill="hold">
                                          <p:stCondLst>
                                            <p:cond delay="0"/>
                                          </p:stCondLst>
                                        </p:cTn>
                                        <p:tgtEl>
                                          <p:spTgt spid="37893"/>
                                        </p:tgtEl>
                                        <p:attrNameLst>
                                          <p:attrName>style.visibility</p:attrName>
                                        </p:attrNameLst>
                                      </p:cBhvr>
                                      <p:to>
                                        <p:strVal val="visible"/>
                                      </p:to>
                                    </p:set>
                                    <p:anim calcmode="lin" valueType="num">
                                      <p:cBhvr>
                                        <p:cTn id="7" dur="500" fill="hold"/>
                                        <p:tgtEl>
                                          <p:spTgt spid="37893"/>
                                        </p:tgtEl>
                                        <p:attrNameLst>
                                          <p:attrName>ppt_x</p:attrName>
                                        </p:attrNameLst>
                                      </p:cBhvr>
                                      <p:tavLst>
                                        <p:tav tm="0">
                                          <p:val>
                                            <p:strVal val="0-#ppt_w/2"/>
                                          </p:val>
                                        </p:tav>
                                        <p:tav tm="100000">
                                          <p:val>
                                            <p:strVal val="#ppt_x"/>
                                          </p:val>
                                        </p:tav>
                                      </p:tavLst>
                                    </p:anim>
                                    <p:anim calcmode="lin" valueType="num">
                                      <p:cBhvr>
                                        <p:cTn id="8" dur="500" fill="hold"/>
                                        <p:tgtEl>
                                          <p:spTgt spid="3789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indefinite" fill="hold">
                                          <p:stCondLst>
                                            <p:cond delay="0"/>
                                          </p:stCondLst>
                                        </p:cTn>
                                        <p:tgtEl>
                                          <p:spTgt spid="37894"/>
                                        </p:tgtEl>
                                        <p:attrNameLst>
                                          <p:attrName>style.visibility</p:attrName>
                                        </p:attrNameLst>
                                      </p:cBhvr>
                                      <p:to>
                                        <p:strVal val="visible"/>
                                      </p:to>
                                    </p:set>
                                    <p:anim calcmode="lin" valueType="num">
                                      <p:cBhvr>
                                        <p:cTn id="12" dur="500" fill="hold"/>
                                        <p:tgtEl>
                                          <p:spTgt spid="37894"/>
                                        </p:tgtEl>
                                        <p:attrNameLst>
                                          <p:attrName>ppt_x</p:attrName>
                                        </p:attrNameLst>
                                      </p:cBhvr>
                                      <p:tavLst>
                                        <p:tav tm="0">
                                          <p:val>
                                            <p:strVal val="0-#ppt_w/2"/>
                                          </p:val>
                                        </p:tav>
                                        <p:tav tm="100000">
                                          <p:val>
                                            <p:strVal val="#ppt_x"/>
                                          </p:val>
                                        </p:tav>
                                      </p:tavLst>
                                    </p:anim>
                                    <p:anim calcmode="lin" valueType="num">
                                      <p:cBhvr>
                                        <p:cTn id="13" dur="500" fill="hold"/>
                                        <p:tgtEl>
                                          <p:spTgt spid="37894"/>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8" fill="hold" nodeType="clickEffect">
                                  <p:stCondLst>
                                    <p:cond delay="0"/>
                                  </p:stCondLst>
                                  <p:childTnLst>
                                    <p:set>
                                      <p:cBhvr>
                                        <p:cTn id="17" dur="indefinite" fill="hold">
                                          <p:stCondLst>
                                            <p:cond delay="0"/>
                                          </p:stCondLst>
                                        </p:cTn>
                                        <p:tgtEl>
                                          <p:spTgt spid="37895"/>
                                        </p:tgtEl>
                                        <p:attrNameLst>
                                          <p:attrName>style.visibility</p:attrName>
                                        </p:attrNameLst>
                                      </p:cBhvr>
                                      <p:to>
                                        <p:strVal val="visible"/>
                                      </p:to>
                                    </p:set>
                                    <p:anim calcmode="lin" valueType="num">
                                      <p:cBhvr>
                                        <p:cTn id="18" dur="500" fill="hold"/>
                                        <p:tgtEl>
                                          <p:spTgt spid="37895"/>
                                        </p:tgtEl>
                                        <p:attrNameLst>
                                          <p:attrName>ppt_x</p:attrName>
                                        </p:attrNameLst>
                                      </p:cBhvr>
                                      <p:tavLst>
                                        <p:tav tm="0">
                                          <p:val>
                                            <p:strVal val="0-#ppt_w/2"/>
                                          </p:val>
                                        </p:tav>
                                        <p:tav tm="100000">
                                          <p:val>
                                            <p:strVal val="#ppt_x"/>
                                          </p:val>
                                        </p:tav>
                                      </p:tavLst>
                                    </p:anim>
                                    <p:anim calcmode="lin" valueType="num">
                                      <p:cBhvr>
                                        <p:cTn id="19" dur="500" fill="hold"/>
                                        <p:tgtEl>
                                          <p:spTgt spid="37895"/>
                                        </p:tgtEl>
                                        <p:attrNameLst>
                                          <p:attrName>ppt_y</p:attrName>
                                        </p:attrNameLst>
                                      </p:cBhvr>
                                      <p:tavLst>
                                        <p:tav tm="0">
                                          <p:val>
                                            <p:strVal val="#ppt_y"/>
                                          </p:val>
                                        </p:tav>
                                        <p:tav tm="100000">
                                          <p:val>
                                            <p:strVal val="#ppt_y"/>
                                          </p:val>
                                        </p:tav>
                                      </p:tavLst>
                                    </p:anim>
                                  </p:childTnLst>
                                </p:cTn>
                              </p:par>
                            </p:childTnLst>
                          </p:cTn>
                        </p:par>
                        <p:par>
                          <p:cTn id="20" fill="hold">
                            <p:stCondLst>
                              <p:cond delay="500"/>
                            </p:stCondLst>
                            <p:childTnLst>
                              <p:par>
                                <p:cTn id="21" presetID="2" presetClass="entr" presetSubtype="8" fill="hold" grpId="0" nodeType="afterEffect">
                                  <p:stCondLst>
                                    <p:cond delay="0"/>
                                  </p:stCondLst>
                                  <p:childTnLst>
                                    <p:set>
                                      <p:cBhvr>
                                        <p:cTn id="22" dur="indefinite" fill="hold">
                                          <p:stCondLst>
                                            <p:cond delay="0"/>
                                          </p:stCondLst>
                                        </p:cTn>
                                        <p:tgtEl>
                                          <p:spTgt spid="37896"/>
                                        </p:tgtEl>
                                        <p:attrNameLst>
                                          <p:attrName>style.visibility</p:attrName>
                                        </p:attrNameLst>
                                      </p:cBhvr>
                                      <p:to>
                                        <p:strVal val="visible"/>
                                      </p:to>
                                    </p:set>
                                    <p:anim calcmode="lin" valueType="num">
                                      <p:cBhvr>
                                        <p:cTn id="23" dur="500" fill="hold"/>
                                        <p:tgtEl>
                                          <p:spTgt spid="37896"/>
                                        </p:tgtEl>
                                        <p:attrNameLst>
                                          <p:attrName>ppt_x</p:attrName>
                                        </p:attrNameLst>
                                      </p:cBhvr>
                                      <p:tavLst>
                                        <p:tav tm="0">
                                          <p:val>
                                            <p:strVal val="0-#ppt_w/2"/>
                                          </p:val>
                                        </p:tav>
                                        <p:tav tm="100000">
                                          <p:val>
                                            <p:strVal val="#ppt_x"/>
                                          </p:val>
                                        </p:tav>
                                      </p:tavLst>
                                    </p:anim>
                                    <p:anim calcmode="lin" valueType="num">
                                      <p:cBhvr>
                                        <p:cTn id="24" dur="500" fill="hold"/>
                                        <p:tgtEl>
                                          <p:spTgt spid="37896"/>
                                        </p:tgtEl>
                                        <p:attrNameLst>
                                          <p:attrName>ppt_y</p:attrName>
                                        </p:attrNameLst>
                                      </p:cBhvr>
                                      <p:tavLst>
                                        <p:tav tm="0">
                                          <p:val>
                                            <p:strVal val="#ppt_y"/>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8" fill="hold" nodeType="clickEffect">
                                  <p:stCondLst>
                                    <p:cond delay="0"/>
                                  </p:stCondLst>
                                  <p:childTnLst>
                                    <p:set>
                                      <p:cBhvr>
                                        <p:cTn id="28" dur="indefinite" fill="hold">
                                          <p:stCondLst>
                                            <p:cond delay="0"/>
                                          </p:stCondLst>
                                        </p:cTn>
                                        <p:tgtEl>
                                          <p:spTgt spid="37901"/>
                                        </p:tgtEl>
                                        <p:attrNameLst>
                                          <p:attrName>style.visibility</p:attrName>
                                        </p:attrNameLst>
                                      </p:cBhvr>
                                      <p:to>
                                        <p:strVal val="visible"/>
                                      </p:to>
                                    </p:set>
                                    <p:anim calcmode="lin" valueType="num">
                                      <p:cBhvr>
                                        <p:cTn id="29" dur="500" fill="hold"/>
                                        <p:tgtEl>
                                          <p:spTgt spid="37901"/>
                                        </p:tgtEl>
                                        <p:attrNameLst>
                                          <p:attrName>ppt_x</p:attrName>
                                        </p:attrNameLst>
                                      </p:cBhvr>
                                      <p:tavLst>
                                        <p:tav tm="0">
                                          <p:val>
                                            <p:strVal val="0-#ppt_w/2"/>
                                          </p:val>
                                        </p:tav>
                                        <p:tav tm="100000">
                                          <p:val>
                                            <p:strVal val="#ppt_x"/>
                                          </p:val>
                                        </p:tav>
                                      </p:tavLst>
                                    </p:anim>
                                    <p:anim calcmode="lin" valueType="num">
                                      <p:cBhvr>
                                        <p:cTn id="30" dur="500" fill="hold"/>
                                        <p:tgtEl>
                                          <p:spTgt spid="37901"/>
                                        </p:tgtEl>
                                        <p:attrNameLst>
                                          <p:attrName>ppt_y</p:attrName>
                                        </p:attrNameLst>
                                      </p:cBhvr>
                                      <p:tavLst>
                                        <p:tav tm="0">
                                          <p:val>
                                            <p:strVal val="#ppt_y"/>
                                          </p:val>
                                        </p:tav>
                                        <p:tav tm="100000">
                                          <p:val>
                                            <p:strVal val="#ppt_y"/>
                                          </p:val>
                                        </p:tav>
                                      </p:tavLst>
                                    </p:anim>
                                  </p:childTnLst>
                                </p:cTn>
                              </p:par>
                            </p:childTnLst>
                          </p:cTn>
                        </p:par>
                        <p:par>
                          <p:cTn id="31" fill="hold">
                            <p:stCondLst>
                              <p:cond delay="500"/>
                            </p:stCondLst>
                            <p:childTnLst>
                              <p:par>
                                <p:cTn id="32" presetID="2" presetClass="entr" presetSubtype="8" fill="hold" grpId="0" nodeType="afterEffect">
                                  <p:stCondLst>
                                    <p:cond delay="0"/>
                                  </p:stCondLst>
                                  <p:childTnLst>
                                    <p:set>
                                      <p:cBhvr>
                                        <p:cTn id="33" dur="indefinite" fill="hold">
                                          <p:stCondLst>
                                            <p:cond delay="0"/>
                                          </p:stCondLst>
                                        </p:cTn>
                                        <p:tgtEl>
                                          <p:spTgt spid="37897"/>
                                        </p:tgtEl>
                                        <p:attrNameLst>
                                          <p:attrName>style.visibility</p:attrName>
                                        </p:attrNameLst>
                                      </p:cBhvr>
                                      <p:to>
                                        <p:strVal val="visible"/>
                                      </p:to>
                                    </p:set>
                                    <p:anim calcmode="lin" valueType="num">
                                      <p:cBhvr>
                                        <p:cTn id="34" dur="500" fill="hold"/>
                                        <p:tgtEl>
                                          <p:spTgt spid="37897"/>
                                        </p:tgtEl>
                                        <p:attrNameLst>
                                          <p:attrName>ppt_x</p:attrName>
                                        </p:attrNameLst>
                                      </p:cBhvr>
                                      <p:tavLst>
                                        <p:tav tm="0">
                                          <p:val>
                                            <p:strVal val="0-#ppt_w/2"/>
                                          </p:val>
                                        </p:tav>
                                        <p:tav tm="100000">
                                          <p:val>
                                            <p:strVal val="#ppt_x"/>
                                          </p:val>
                                        </p:tav>
                                      </p:tavLst>
                                    </p:anim>
                                    <p:anim calcmode="lin" valueType="num">
                                      <p:cBhvr>
                                        <p:cTn id="35" dur="500" fill="hold"/>
                                        <p:tgtEl>
                                          <p:spTgt spid="37897"/>
                                        </p:tgtEl>
                                        <p:attrNameLst>
                                          <p:attrName>ppt_y</p:attrName>
                                        </p:attrNameLst>
                                      </p:cBhvr>
                                      <p:tavLst>
                                        <p:tav tm="0">
                                          <p:val>
                                            <p:strVal val="#ppt_y"/>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2" presetClass="entr" presetSubtype="8" fill="hold" nodeType="clickEffect">
                                  <p:stCondLst>
                                    <p:cond delay="0"/>
                                  </p:stCondLst>
                                  <p:childTnLst>
                                    <p:set>
                                      <p:cBhvr>
                                        <p:cTn id="39" dur="indefinite" fill="hold">
                                          <p:stCondLst>
                                            <p:cond delay="0"/>
                                          </p:stCondLst>
                                        </p:cTn>
                                        <p:tgtEl>
                                          <p:spTgt spid="37903"/>
                                        </p:tgtEl>
                                        <p:attrNameLst>
                                          <p:attrName>style.visibility</p:attrName>
                                        </p:attrNameLst>
                                      </p:cBhvr>
                                      <p:to>
                                        <p:strVal val="visible"/>
                                      </p:to>
                                    </p:set>
                                    <p:anim calcmode="lin" valueType="num">
                                      <p:cBhvr>
                                        <p:cTn id="40" dur="500" fill="hold"/>
                                        <p:tgtEl>
                                          <p:spTgt spid="37903"/>
                                        </p:tgtEl>
                                        <p:attrNameLst>
                                          <p:attrName>ppt_x</p:attrName>
                                        </p:attrNameLst>
                                      </p:cBhvr>
                                      <p:tavLst>
                                        <p:tav tm="0">
                                          <p:val>
                                            <p:strVal val="0-#ppt_w/2"/>
                                          </p:val>
                                        </p:tav>
                                        <p:tav tm="100000">
                                          <p:val>
                                            <p:strVal val="#ppt_x"/>
                                          </p:val>
                                        </p:tav>
                                      </p:tavLst>
                                    </p:anim>
                                    <p:anim calcmode="lin" valueType="num">
                                      <p:cBhvr>
                                        <p:cTn id="41" dur="500" fill="hold"/>
                                        <p:tgtEl>
                                          <p:spTgt spid="37903"/>
                                        </p:tgtEl>
                                        <p:attrNameLst>
                                          <p:attrName>ppt_y</p:attrName>
                                        </p:attrNameLst>
                                      </p:cBhvr>
                                      <p:tavLst>
                                        <p:tav tm="0">
                                          <p:val>
                                            <p:strVal val="#ppt_y"/>
                                          </p:val>
                                        </p:tav>
                                        <p:tav tm="100000">
                                          <p:val>
                                            <p:strVal val="#ppt_y"/>
                                          </p:val>
                                        </p:tav>
                                      </p:tavLst>
                                    </p:anim>
                                  </p:childTnLst>
                                </p:cTn>
                              </p:par>
                            </p:childTnLst>
                          </p:cTn>
                        </p:par>
                        <p:par>
                          <p:cTn id="42" fill="hold">
                            <p:stCondLst>
                              <p:cond delay="500"/>
                            </p:stCondLst>
                            <p:childTnLst>
                              <p:par>
                                <p:cTn id="43" presetID="2" presetClass="entr" presetSubtype="8" fill="hold" grpId="0" nodeType="afterEffect">
                                  <p:stCondLst>
                                    <p:cond delay="0"/>
                                  </p:stCondLst>
                                  <p:childTnLst>
                                    <p:set>
                                      <p:cBhvr>
                                        <p:cTn id="44" dur="indefinite" fill="hold">
                                          <p:stCondLst>
                                            <p:cond delay="0"/>
                                          </p:stCondLst>
                                        </p:cTn>
                                        <p:tgtEl>
                                          <p:spTgt spid="37904"/>
                                        </p:tgtEl>
                                        <p:attrNameLst>
                                          <p:attrName>style.visibility</p:attrName>
                                        </p:attrNameLst>
                                      </p:cBhvr>
                                      <p:to>
                                        <p:strVal val="visible"/>
                                      </p:to>
                                    </p:set>
                                    <p:anim calcmode="lin" valueType="num">
                                      <p:cBhvr>
                                        <p:cTn id="45" dur="500" fill="hold"/>
                                        <p:tgtEl>
                                          <p:spTgt spid="37904"/>
                                        </p:tgtEl>
                                        <p:attrNameLst>
                                          <p:attrName>ppt_x</p:attrName>
                                        </p:attrNameLst>
                                      </p:cBhvr>
                                      <p:tavLst>
                                        <p:tav tm="0">
                                          <p:val>
                                            <p:strVal val="0-#ppt_w/2"/>
                                          </p:val>
                                        </p:tav>
                                        <p:tav tm="100000">
                                          <p:val>
                                            <p:strVal val="#ppt_x"/>
                                          </p:val>
                                        </p:tav>
                                      </p:tavLst>
                                    </p:anim>
                                    <p:anim calcmode="lin" valueType="num">
                                      <p:cBhvr>
                                        <p:cTn id="46" dur="500" fill="hold"/>
                                        <p:tgtEl>
                                          <p:spTgt spid="37904"/>
                                        </p:tgtEl>
                                        <p:attrNameLst>
                                          <p:attrName>ppt_y</p:attrName>
                                        </p:attrNameLst>
                                      </p:cBhvr>
                                      <p:tavLst>
                                        <p:tav tm="0">
                                          <p:val>
                                            <p:strVal val="#ppt_y"/>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2" presetClass="entr" presetSubtype="4" fill="hold" grpId="0" nodeType="clickEffect">
                                  <p:stCondLst>
                                    <p:cond delay="0"/>
                                  </p:stCondLst>
                                  <p:childTnLst>
                                    <p:set>
                                      <p:cBhvr>
                                        <p:cTn id="50" dur="1" fill="hold">
                                          <p:stCondLst>
                                            <p:cond delay="0"/>
                                          </p:stCondLst>
                                        </p:cTn>
                                        <p:tgtEl>
                                          <p:spTgt spid="37905"/>
                                        </p:tgtEl>
                                        <p:attrNameLst>
                                          <p:attrName>style.visibility</p:attrName>
                                        </p:attrNameLst>
                                      </p:cBhvr>
                                      <p:to>
                                        <p:strVal val="visible"/>
                                      </p:to>
                                    </p:set>
                                    <p:anim calcmode="lin" valueType="num">
                                      <p:cBhvr>
                                        <p:cTn id="51" dur="500" fill="hold"/>
                                        <p:tgtEl>
                                          <p:spTgt spid="37905"/>
                                        </p:tgtEl>
                                        <p:attrNameLst>
                                          <p:attrName>ppt_x</p:attrName>
                                        </p:attrNameLst>
                                      </p:cBhvr>
                                      <p:tavLst>
                                        <p:tav tm="0">
                                          <p:val>
                                            <p:strVal val="#ppt_x"/>
                                          </p:val>
                                        </p:tav>
                                        <p:tav tm="100000">
                                          <p:val>
                                            <p:strVal val="#ppt_x"/>
                                          </p:val>
                                        </p:tav>
                                      </p:tavLst>
                                    </p:anim>
                                    <p:anim calcmode="lin" valueType="num">
                                      <p:cBhvr>
                                        <p:cTn id="52" dur="500" fill="hold"/>
                                        <p:tgtEl>
                                          <p:spTgt spid="3790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894" grpId="0" bldLvl="0" animBg="1"/>
      <p:bldP spid="37896" grpId="0" bldLvl="0" animBg="1"/>
      <p:bldP spid="37897" grpId="0" bldLvl="0" animBg="1"/>
      <p:bldP spid="37904" grpId="0" bldLvl="0" animBg="1"/>
      <p:bldP spid="37905" grpId="0" bldLvl="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9940" name="文本框 39939"/>
          <p:cNvSpPr txBox="1"/>
          <p:nvPr/>
        </p:nvSpPr>
        <p:spPr>
          <a:xfrm>
            <a:off x="1847850" y="2852738"/>
            <a:ext cx="2447925" cy="706755"/>
          </a:xfrm>
          <a:prstGeom prst="rect">
            <a:avLst/>
          </a:prstGeom>
          <a:noFill/>
          <a:ln w="9525">
            <a:noFill/>
          </a:ln>
        </p:spPr>
        <p:txBody>
          <a:bodyPr anchor="t">
            <a:spAutoFit/>
          </a:bodyPr>
          <a:p>
            <a:pPr>
              <a:spcBef>
                <a:spcPct val="50000"/>
              </a:spcBef>
            </a:pPr>
            <a:r>
              <a:rPr lang="zh-CN" altLang="en-US" sz="4000">
                <a:solidFill>
                  <a:srgbClr val="FF0000"/>
                </a:solidFill>
                <a:latin typeface="黑体" panose="02010609060101010101" pitchFamily="2" charset="-122"/>
                <a:ea typeface="黑体" panose="02010609060101010101" pitchFamily="2" charset="-122"/>
              </a:rPr>
              <a:t>评价：</a:t>
            </a:r>
            <a:endParaRPr lang="zh-CN" altLang="en-US" sz="4000">
              <a:solidFill>
                <a:srgbClr val="FF0000"/>
              </a:solidFill>
              <a:latin typeface="黑体" panose="02010609060101010101" pitchFamily="2" charset="-122"/>
              <a:ea typeface="黑体" panose="02010609060101010101" pitchFamily="2" charset="-122"/>
            </a:endParaRPr>
          </a:p>
        </p:txBody>
      </p:sp>
      <p:sp>
        <p:nvSpPr>
          <p:cNvPr id="39941" name="文本框 39940"/>
          <p:cNvSpPr txBox="1"/>
          <p:nvPr/>
        </p:nvSpPr>
        <p:spPr>
          <a:xfrm>
            <a:off x="1919605" y="3789680"/>
            <a:ext cx="9634855" cy="2799715"/>
          </a:xfrm>
          <a:prstGeom prst="rect">
            <a:avLst/>
          </a:prstGeom>
          <a:noFill/>
          <a:ln w="9525">
            <a:noFill/>
          </a:ln>
        </p:spPr>
        <p:txBody>
          <a:bodyPr wrap="square" anchor="t">
            <a:spAutoFit/>
          </a:bodyPr>
          <a:p>
            <a:pPr>
              <a:spcBef>
                <a:spcPct val="50000"/>
              </a:spcBef>
            </a:pPr>
            <a:r>
              <a:rPr lang="zh-CN" altLang="en-US" sz="3200" b="1" dirty="0">
                <a:latin typeface="Times New Roman" panose="02020603050405020304" pitchFamily="18" charset="0"/>
                <a:ea typeface="黑体" panose="02010609060101010101" pitchFamily="2" charset="-122"/>
              </a:rPr>
              <a:t>  </a:t>
            </a:r>
            <a:r>
              <a:rPr lang="en-US" altLang="zh-CN" sz="3200" b="1" dirty="0">
                <a:latin typeface="Times New Roman" panose="02020603050405020304" pitchFamily="18" charset="0"/>
                <a:ea typeface="黑体" panose="02010609060101010101" pitchFamily="2" charset="-122"/>
              </a:rPr>
              <a:t>1.</a:t>
            </a:r>
            <a:r>
              <a:rPr lang="zh-CN" altLang="en-US" sz="3200" b="1">
                <a:latin typeface="华文中宋" panose="02010600040101010101" charset="-122"/>
                <a:ea typeface="华文中宋" panose="02010600040101010101" charset="-122"/>
                <a:sym typeface="+mn-ea"/>
              </a:rPr>
              <a:t>是中国</a:t>
            </a:r>
            <a:r>
              <a:rPr lang="zh-CN" altLang="en-US" sz="3200" b="1">
                <a:solidFill>
                  <a:srgbClr val="FF0000"/>
                </a:solidFill>
                <a:latin typeface="华文中宋" panose="02010600040101010101" charset="-122"/>
                <a:ea typeface="华文中宋" panose="02010600040101010101" charset="-122"/>
                <a:sym typeface="+mn-ea"/>
              </a:rPr>
              <a:t>第一部</a:t>
            </a:r>
            <a:r>
              <a:rPr lang="zh-CN" altLang="en-US" sz="3200" b="1">
                <a:latin typeface="华文中宋" panose="02010600040101010101" charset="-122"/>
                <a:ea typeface="华文中宋" panose="02010600040101010101" charset="-122"/>
                <a:sym typeface="+mn-ea"/>
              </a:rPr>
              <a:t>资产阶级宪法（性质）。它从</a:t>
            </a:r>
            <a:r>
              <a:rPr lang="zh-CN" altLang="en-US" sz="3200" b="1">
                <a:solidFill>
                  <a:srgbClr val="FF0000"/>
                </a:solidFill>
                <a:latin typeface="华文中宋" panose="02010600040101010101" charset="-122"/>
                <a:ea typeface="华文中宋" panose="02010600040101010101" charset="-122"/>
                <a:sym typeface="+mn-ea"/>
              </a:rPr>
              <a:t>法律上</a:t>
            </a:r>
            <a:r>
              <a:rPr lang="zh-CN" altLang="en-US" sz="3200" b="1">
                <a:latin typeface="华文中宋" panose="02010600040101010101" charset="-122"/>
                <a:ea typeface="华文中宋" panose="02010600040101010101" charset="-122"/>
                <a:sym typeface="+mn-ea"/>
              </a:rPr>
              <a:t>宣告了君主专制制度灭亡和民主共和政体确立，成为近代中国民主化进程的一座丰碑。</a:t>
            </a:r>
            <a:endParaRPr lang="zh-CN" altLang="en-US" sz="3200" b="1">
              <a:latin typeface="华文中宋" panose="02010600040101010101" charset="-122"/>
              <a:ea typeface="华文中宋" panose="02010600040101010101" charset="-122"/>
            </a:endParaRPr>
          </a:p>
          <a:p>
            <a:pPr>
              <a:spcBef>
                <a:spcPct val="50000"/>
              </a:spcBef>
            </a:pPr>
            <a:r>
              <a:rPr lang="en-US" altLang="zh-CN" sz="3200" b="1">
                <a:latin typeface="Times New Roman" panose="02020603050405020304" pitchFamily="18" charset="0"/>
                <a:ea typeface="黑体" panose="02010609060101010101" pitchFamily="2" charset="-122"/>
              </a:rPr>
              <a:t>2.</a:t>
            </a:r>
            <a:r>
              <a:rPr lang="zh-CN" altLang="en-US" sz="3200" b="1">
                <a:latin typeface="Times New Roman" panose="02020603050405020304" pitchFamily="18" charset="0"/>
                <a:ea typeface="黑体" panose="02010609060101010101" pitchFamily="2" charset="-122"/>
              </a:rPr>
              <a:t>体现了资产阶级民主主义要求，具有反对封建专制制度的进步意义</a:t>
            </a:r>
            <a:endParaRPr lang="zh-CN" altLang="en-US" sz="3200" b="1">
              <a:latin typeface="Times New Roman" panose="02020603050405020304" pitchFamily="18" charset="0"/>
              <a:ea typeface="黑体" panose="02010609060101010101" pitchFamily="2" charset="-122"/>
            </a:endParaRPr>
          </a:p>
        </p:txBody>
      </p:sp>
      <p:sp>
        <p:nvSpPr>
          <p:cNvPr id="39942" name="文本框 39941"/>
          <p:cNvSpPr txBox="1"/>
          <p:nvPr/>
        </p:nvSpPr>
        <p:spPr>
          <a:xfrm>
            <a:off x="1847850" y="908050"/>
            <a:ext cx="2838450" cy="706755"/>
          </a:xfrm>
          <a:prstGeom prst="rect">
            <a:avLst/>
          </a:prstGeom>
          <a:noFill/>
          <a:ln w="9525">
            <a:noFill/>
          </a:ln>
        </p:spPr>
        <p:txBody>
          <a:bodyPr anchor="t">
            <a:spAutoFit/>
          </a:bodyPr>
          <a:p>
            <a:pPr>
              <a:spcBef>
                <a:spcPct val="50000"/>
              </a:spcBef>
            </a:pPr>
            <a:r>
              <a:rPr lang="zh-CN" altLang="en-US" sz="4000">
                <a:solidFill>
                  <a:srgbClr val="FF0000"/>
                </a:solidFill>
                <a:latin typeface="黑体" panose="02010609060101010101" pitchFamily="2" charset="-122"/>
                <a:ea typeface="黑体" panose="02010609060101010101" pitchFamily="2" charset="-122"/>
              </a:rPr>
              <a:t>目的：</a:t>
            </a:r>
            <a:endParaRPr lang="zh-CN" altLang="en-US" sz="4000">
              <a:solidFill>
                <a:srgbClr val="FF0000"/>
              </a:solidFill>
              <a:latin typeface="黑体" panose="02010609060101010101" pitchFamily="2" charset="-122"/>
              <a:ea typeface="黑体" panose="02010609060101010101" pitchFamily="2" charset="-122"/>
            </a:endParaRPr>
          </a:p>
        </p:txBody>
      </p:sp>
      <p:sp>
        <p:nvSpPr>
          <p:cNvPr id="39943" name="文本框 39942"/>
          <p:cNvSpPr txBox="1"/>
          <p:nvPr/>
        </p:nvSpPr>
        <p:spPr>
          <a:xfrm>
            <a:off x="1992630" y="1700530"/>
            <a:ext cx="8670290" cy="1076325"/>
          </a:xfrm>
          <a:prstGeom prst="rect">
            <a:avLst/>
          </a:prstGeom>
          <a:noFill/>
          <a:ln w="9525">
            <a:noFill/>
          </a:ln>
        </p:spPr>
        <p:txBody>
          <a:bodyPr wrap="square" anchor="t">
            <a:spAutoFit/>
          </a:bodyPr>
          <a:p>
            <a:pPr>
              <a:spcBef>
                <a:spcPct val="50000"/>
              </a:spcBef>
            </a:pPr>
            <a:r>
              <a:rPr lang="zh-CN" altLang="en-US" sz="3200" b="1" dirty="0">
                <a:latin typeface="黑体" panose="02010609060101010101" pitchFamily="2" charset="-122"/>
                <a:ea typeface="黑体" panose="02010609060101010101" pitchFamily="2" charset="-122"/>
              </a:rPr>
              <a:t>    企</a:t>
            </a:r>
            <a:r>
              <a:rPr lang="zh-CN" altLang="en-US" sz="3200" b="1">
                <a:latin typeface="黑体" panose="02010609060101010101" pitchFamily="2" charset="-122"/>
                <a:ea typeface="黑体" panose="02010609060101010101" pitchFamily="2" charset="-122"/>
              </a:rPr>
              <a:t>图限制袁世凯的独裁，维护民主共和制度</a:t>
            </a:r>
            <a:r>
              <a:rPr lang="en-US" altLang="zh-CN" sz="3200" b="1">
                <a:latin typeface="黑体" panose="02010609060101010101" pitchFamily="2" charset="-122"/>
                <a:ea typeface="黑体" panose="02010609060101010101" pitchFamily="2" charset="-122"/>
              </a:rPr>
              <a:t>(</a:t>
            </a:r>
            <a:r>
              <a:rPr lang="zh-CN" altLang="en-US" sz="3200" b="1">
                <a:latin typeface="黑体" panose="02010609060101010101" pitchFamily="2" charset="-122"/>
                <a:ea typeface="黑体" panose="02010609060101010101" pitchFamily="2" charset="-122"/>
              </a:rPr>
              <a:t>因人设法，违背法律面前人人平等原则</a:t>
            </a:r>
            <a:r>
              <a:rPr lang="en-US" altLang="zh-CN" sz="3200" b="1">
                <a:latin typeface="黑体" panose="02010609060101010101" pitchFamily="2" charset="-122"/>
                <a:ea typeface="黑体" panose="02010609060101010101" pitchFamily="2" charset="-122"/>
              </a:rPr>
              <a:t>)</a:t>
            </a:r>
            <a:r>
              <a:rPr lang="zh-CN" altLang="en-US" sz="3200" b="1">
                <a:latin typeface="黑体" panose="02010609060101010101" pitchFamily="2" charset="-122"/>
                <a:ea typeface="黑体" panose="02010609060101010101" pitchFamily="2" charset="-122"/>
              </a:rPr>
              <a:t>。</a:t>
            </a:r>
            <a:endParaRPr lang="zh-CN" altLang="en-US" sz="3200" b="1">
              <a:latin typeface="黑体" panose="02010609060101010101" pitchFamily="2" charset="-122"/>
              <a:ea typeface="黑体" panose="0201060906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39942"/>
                                        </p:tgtEl>
                                        <p:attrNameLst>
                                          <p:attrName>style.visibility</p:attrName>
                                        </p:attrNameLst>
                                      </p:cBhvr>
                                      <p:to>
                                        <p:strVal val="visible"/>
                                      </p:to>
                                    </p:set>
                                    <p:anim calcmode="lin" valueType="num">
                                      <p:cBhvr>
                                        <p:cTn id="7" dur="500" fill="hold"/>
                                        <p:tgtEl>
                                          <p:spTgt spid="39942"/>
                                        </p:tgtEl>
                                        <p:attrNameLst>
                                          <p:attrName>ppt_x</p:attrName>
                                        </p:attrNameLst>
                                      </p:cBhvr>
                                      <p:tavLst>
                                        <p:tav tm="0">
                                          <p:val>
                                            <p:strVal val="0-#ppt_w/2"/>
                                          </p:val>
                                        </p:tav>
                                        <p:tav tm="100000">
                                          <p:val>
                                            <p:strVal val="#ppt_x"/>
                                          </p:val>
                                        </p:tav>
                                      </p:tavLst>
                                    </p:anim>
                                    <p:anim calcmode="lin" valueType="num">
                                      <p:cBhvr>
                                        <p:cTn id="8" dur="500" fill="hold"/>
                                        <p:tgtEl>
                                          <p:spTgt spid="39942"/>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39943"/>
                                        </p:tgtEl>
                                        <p:attrNameLst>
                                          <p:attrName>style.visibility</p:attrName>
                                        </p:attrNameLst>
                                      </p:cBhvr>
                                      <p:to>
                                        <p:strVal val="visible"/>
                                      </p:to>
                                    </p:set>
                                    <p:anim calcmode="lin" valueType="num">
                                      <p:cBhvr>
                                        <p:cTn id="13" dur="500" fill="hold"/>
                                        <p:tgtEl>
                                          <p:spTgt spid="39943"/>
                                        </p:tgtEl>
                                        <p:attrNameLst>
                                          <p:attrName>ppt_x</p:attrName>
                                        </p:attrNameLst>
                                      </p:cBhvr>
                                      <p:tavLst>
                                        <p:tav tm="0">
                                          <p:val>
                                            <p:strVal val="0-#ppt_w/2"/>
                                          </p:val>
                                        </p:tav>
                                        <p:tav tm="100000">
                                          <p:val>
                                            <p:strVal val="#ppt_x"/>
                                          </p:val>
                                        </p:tav>
                                      </p:tavLst>
                                    </p:anim>
                                    <p:anim calcmode="lin" valueType="num">
                                      <p:cBhvr>
                                        <p:cTn id="14" dur="500" fill="hold"/>
                                        <p:tgtEl>
                                          <p:spTgt spid="39943"/>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39940"/>
                                        </p:tgtEl>
                                        <p:attrNameLst>
                                          <p:attrName>style.visibility</p:attrName>
                                        </p:attrNameLst>
                                      </p:cBhvr>
                                      <p:to>
                                        <p:strVal val="visible"/>
                                      </p:to>
                                    </p:set>
                                    <p:anim calcmode="lin" valueType="num">
                                      <p:cBhvr>
                                        <p:cTn id="19" dur="500" fill="hold"/>
                                        <p:tgtEl>
                                          <p:spTgt spid="39940"/>
                                        </p:tgtEl>
                                        <p:attrNameLst>
                                          <p:attrName>ppt_x</p:attrName>
                                        </p:attrNameLst>
                                      </p:cBhvr>
                                      <p:tavLst>
                                        <p:tav tm="0">
                                          <p:val>
                                            <p:strVal val="0-#ppt_w/2"/>
                                          </p:val>
                                        </p:tav>
                                        <p:tav tm="100000">
                                          <p:val>
                                            <p:strVal val="#ppt_x"/>
                                          </p:val>
                                        </p:tav>
                                      </p:tavLst>
                                    </p:anim>
                                    <p:anim calcmode="lin" valueType="num">
                                      <p:cBhvr>
                                        <p:cTn id="20" dur="500" fill="hold"/>
                                        <p:tgtEl>
                                          <p:spTgt spid="39940"/>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39941"/>
                                        </p:tgtEl>
                                        <p:attrNameLst>
                                          <p:attrName>style.visibility</p:attrName>
                                        </p:attrNameLst>
                                      </p:cBhvr>
                                      <p:to>
                                        <p:strVal val="visible"/>
                                      </p:to>
                                    </p:set>
                                    <p:anim calcmode="lin" valueType="num">
                                      <p:cBhvr>
                                        <p:cTn id="25" dur="500" fill="hold"/>
                                        <p:tgtEl>
                                          <p:spTgt spid="39941"/>
                                        </p:tgtEl>
                                        <p:attrNameLst>
                                          <p:attrName>ppt_x</p:attrName>
                                        </p:attrNameLst>
                                      </p:cBhvr>
                                      <p:tavLst>
                                        <p:tav tm="0">
                                          <p:val>
                                            <p:strVal val="0-#ppt_w/2"/>
                                          </p:val>
                                        </p:tav>
                                        <p:tav tm="100000">
                                          <p:val>
                                            <p:strVal val="#ppt_x"/>
                                          </p:val>
                                        </p:tav>
                                      </p:tavLst>
                                    </p:anim>
                                    <p:anim calcmode="lin" valueType="num">
                                      <p:cBhvr>
                                        <p:cTn id="26" dur="500" fill="hold"/>
                                        <p:tgtEl>
                                          <p:spTgt spid="3994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940" grpId="0"/>
      <p:bldP spid="39941" grpId="0"/>
      <p:bldP spid="39942" grpId="0"/>
      <p:bldP spid="39943"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41986" name="图片 41985" descr="字002">
            <a:hlinkClick r:id="rId1" action="ppaction://hlinksldjump"/>
          </p:cNvPr>
          <p:cNvPicPr>
            <a:picLocks noChangeAspect="1"/>
          </p:cNvPicPr>
          <p:nvPr/>
        </p:nvPicPr>
        <p:blipFill>
          <a:blip r:embed="rId2"/>
          <a:stretch>
            <a:fillRect/>
          </a:stretch>
        </p:blipFill>
        <p:spPr>
          <a:xfrm>
            <a:off x="10344150" y="6540500"/>
            <a:ext cx="323850" cy="317500"/>
          </a:xfrm>
          <a:prstGeom prst="rect">
            <a:avLst/>
          </a:prstGeom>
          <a:noFill/>
          <a:ln w="9525">
            <a:noFill/>
          </a:ln>
        </p:spPr>
      </p:pic>
      <p:pic>
        <p:nvPicPr>
          <p:cNvPr id="41987" name="图片 41986"/>
          <p:cNvPicPr>
            <a:picLocks noChangeAspect="1"/>
          </p:cNvPicPr>
          <p:nvPr/>
        </p:nvPicPr>
        <p:blipFill>
          <a:blip r:embed="rId3"/>
          <a:srcRect l="2939" t="2113" r="4906" b="4593"/>
          <a:stretch>
            <a:fillRect/>
          </a:stretch>
        </p:blipFill>
        <p:spPr>
          <a:xfrm>
            <a:off x="1631950" y="1341438"/>
            <a:ext cx="4105275" cy="4392612"/>
          </a:xfrm>
          <a:prstGeom prst="rect">
            <a:avLst/>
          </a:prstGeom>
          <a:noFill/>
          <a:ln w="76200" cap="flat" cmpd="tri">
            <a:noFill/>
            <a:prstDash val="solid"/>
            <a:miter/>
            <a:headEnd type="none" w="med" len="med"/>
            <a:tailEnd type="none" w="med" len="med"/>
          </a:ln>
        </p:spPr>
      </p:pic>
      <p:sp>
        <p:nvSpPr>
          <p:cNvPr id="41988" name="文本框 41987"/>
          <p:cNvSpPr txBox="1"/>
          <p:nvPr/>
        </p:nvSpPr>
        <p:spPr>
          <a:xfrm>
            <a:off x="6109335" y="1641475"/>
            <a:ext cx="5073650" cy="4092575"/>
          </a:xfrm>
          <a:prstGeom prst="rect">
            <a:avLst/>
          </a:prstGeom>
          <a:noFill/>
          <a:ln w="9525">
            <a:noFill/>
          </a:ln>
        </p:spPr>
        <p:txBody>
          <a:bodyPr wrap="square">
            <a:spAutoFit/>
          </a:bodyPr>
          <a:p>
            <a:r>
              <a:rPr lang="zh-CN" altLang="en-US" sz="3200">
                <a:solidFill>
                  <a:srgbClr val="0000FF"/>
                </a:solidFill>
                <a:latin typeface="Times New Roman" panose="02020603050405020304" pitchFamily="18" charset="0"/>
              </a:rPr>
              <a:t>局限性：</a:t>
            </a:r>
            <a:endParaRPr lang="zh-CN" altLang="en-US" sz="3200">
              <a:solidFill>
                <a:srgbClr val="0000FF"/>
              </a:solidFill>
              <a:latin typeface="Times New Roman" panose="02020603050405020304" pitchFamily="18" charset="0"/>
            </a:endParaRPr>
          </a:p>
          <a:p>
            <a:r>
              <a:rPr lang="zh-CN" altLang="en-US" sz="3200">
                <a:solidFill>
                  <a:srgbClr val="0000FF"/>
                </a:solidFill>
                <a:latin typeface="Times New Roman" panose="02020603050405020304" pitchFamily="18" charset="0"/>
              </a:rPr>
              <a:t>       </a:t>
            </a:r>
            <a:r>
              <a:rPr lang="zh-CN" altLang="en-US" sz="3600">
                <a:solidFill>
                  <a:srgbClr val="0000FF"/>
                </a:solidFill>
                <a:latin typeface="Times New Roman" panose="02020603050405020304" pitchFamily="18" charset="0"/>
              </a:rPr>
              <a:t> </a:t>
            </a:r>
            <a:r>
              <a:rPr lang="zh-CN" altLang="en-US" sz="3200" b="1">
                <a:solidFill>
                  <a:srgbClr val="CC3300"/>
                </a:solidFill>
                <a:latin typeface="Times New Roman" panose="02020603050405020304" pitchFamily="18" charset="0"/>
                <a:ea typeface="楷体_GB2312" pitchFamily="1" charset="-122"/>
              </a:rPr>
              <a:t>没有具体规定人民的权利以及实现人民权利的保障；没有规定反帝反封的民主纲领；没有规定解决农民土地问题。因人设法，违背了法律面前人人平等的原则</a:t>
            </a:r>
            <a:endParaRPr lang="zh-CN" altLang="en-US" sz="3200" b="1">
              <a:solidFill>
                <a:srgbClr val="CC3300"/>
              </a:solidFill>
              <a:latin typeface="Times New Roman" panose="02020603050405020304" pitchFamily="18" charset="0"/>
              <a:ea typeface="楷体_GB2312" pitchFamily="1"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41987"/>
                                        </p:tgtEl>
                                        <p:attrNameLst>
                                          <p:attrName>style.visibility</p:attrName>
                                        </p:attrNameLst>
                                      </p:cBhvr>
                                      <p:to>
                                        <p:strVal val="visible"/>
                                      </p:to>
                                    </p:set>
                                    <p:animEffect transition="in" filter="wipe(down)">
                                      <p:cBhvr>
                                        <p:cTn id="7" dur="500"/>
                                        <p:tgtEl>
                                          <p:spTgt spid="41987"/>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8" fill="hold" grpId="0" nodeType="clickEffect">
                                  <p:stCondLst>
                                    <p:cond delay="0"/>
                                  </p:stCondLst>
                                  <p:childTnLst>
                                    <p:set>
                                      <p:cBhvr>
                                        <p:cTn id="11" dur="1" fill="hold">
                                          <p:stCondLst>
                                            <p:cond delay="0"/>
                                          </p:stCondLst>
                                        </p:cTn>
                                        <p:tgtEl>
                                          <p:spTgt spid="41988"/>
                                        </p:tgtEl>
                                        <p:attrNameLst>
                                          <p:attrName>style.visibility</p:attrName>
                                        </p:attrNameLst>
                                      </p:cBhvr>
                                      <p:to>
                                        <p:strVal val="visible"/>
                                      </p:to>
                                    </p:set>
                                    <p:anim calcmode="lin" valueType="num">
                                      <p:cBhvr additive="base">
                                        <p:cTn id="12" dur="500" fill="hold"/>
                                        <p:tgtEl>
                                          <p:spTgt spid="41988"/>
                                        </p:tgtEl>
                                        <p:attrNameLst>
                                          <p:attrName>ppt_x</p:attrName>
                                        </p:attrNameLst>
                                      </p:cBhvr>
                                      <p:tavLst>
                                        <p:tav tm="0">
                                          <p:val>
                                            <p:strVal val="0-#ppt_w/2"/>
                                          </p:val>
                                        </p:tav>
                                        <p:tav tm="100000">
                                          <p:val>
                                            <p:strVal val="#ppt_x"/>
                                          </p:val>
                                        </p:tav>
                                      </p:tavLst>
                                    </p:anim>
                                    <p:anim calcmode="lin" valueType="num">
                                      <p:cBhvr additive="base">
                                        <p:cTn id="13" dur="500" fill="hold"/>
                                        <p:tgtEl>
                                          <p:spTgt spid="41988"/>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0"/>
                                            </p:cond>
                                          </p:stCondLst>
                                          <p:endCondLst>
                                            <p:cond evt="onStopAudio" delay="0">
                                              <p:tgtEl>
                                                <p:sldTgt/>
                                              </p:tgtEl>
                                            </p:cond>
                                          </p:endCondLst>
                                        </p:cTn>
                                        <p:tgtEl>
                                          <p:sndTgt r:embed="rId4" name="whoosh.wav"/>
                                        </p:tgtEl>
                                      </p:cMediaNode>
                                    </p:audio>
                                  </p:subTnLst>
                                </p:cTn>
                              </p:par>
                            </p:childTnLst>
                          </p:cTn>
                        </p:par>
                      </p:childTnLst>
                    </p:cTn>
                  </p:par>
                  <p:par>
                    <p:cTn id="14" fill="hold">
                      <p:stCondLst>
                        <p:cond delay="indefinite"/>
                      </p:stCondLst>
                      <p:childTnLst>
                        <p:par>
                          <p:cTn id="15" fill="hold">
                            <p:stCondLst>
                              <p:cond delay="0"/>
                            </p:stCondLst>
                            <p:childTnLst>
                              <p:par>
                                <p:cTn id="16" presetID="1" presetClass="entr" presetSubtype="0" fill="hold" nodeType="clickEffect">
                                  <p:stCondLst>
                                    <p:cond delay="0"/>
                                  </p:stCondLst>
                                  <p:childTnLst>
                                    <p:set>
                                      <p:cBhvr>
                                        <p:cTn id="17" dur="1" fill="hold">
                                          <p:stCondLst>
                                            <p:cond delay="0"/>
                                          </p:stCondLst>
                                        </p:cTn>
                                        <p:tgtEl>
                                          <p:spTgt spid="4198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988"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4338" name="矩形 14337"/>
          <p:cNvSpPr/>
          <p:nvPr/>
        </p:nvSpPr>
        <p:spPr>
          <a:xfrm>
            <a:off x="1524000" y="44450"/>
            <a:ext cx="9144000" cy="583565"/>
          </a:xfrm>
          <a:prstGeom prst="rect">
            <a:avLst/>
          </a:prstGeom>
          <a:noFill/>
          <a:ln w="9525">
            <a:noFill/>
          </a:ln>
        </p:spPr>
        <p:txBody>
          <a:bodyPr>
            <a:spAutoFit/>
          </a:bodyPr>
          <a:p>
            <a:r>
              <a:rPr lang="zh-CN" altLang="en-US" sz="3200" b="1">
                <a:solidFill>
                  <a:srgbClr val="FF0000"/>
                </a:solidFill>
                <a:latin typeface="Arial" panose="020B0604020202020204" pitchFamily="34" charset="0"/>
                <a:ea typeface="黑体" panose="02010609060101010101" pitchFamily="2" charset="-122"/>
              </a:rPr>
              <a:t>三、辛亥革命的历史功绩</a:t>
            </a:r>
            <a:endParaRPr lang="zh-CN" altLang="en-US" sz="3200" b="1">
              <a:solidFill>
                <a:srgbClr val="FF0000"/>
              </a:solidFill>
              <a:latin typeface="Arial" panose="020B0604020202020204" pitchFamily="34" charset="0"/>
              <a:ea typeface="黑体" panose="02010609060101010101" pitchFamily="2" charset="-122"/>
            </a:endParaRPr>
          </a:p>
        </p:txBody>
      </p:sp>
      <p:sp>
        <p:nvSpPr>
          <p:cNvPr id="14339" name="矩形 14338"/>
          <p:cNvSpPr/>
          <p:nvPr/>
        </p:nvSpPr>
        <p:spPr>
          <a:xfrm>
            <a:off x="1703388" y="1341438"/>
            <a:ext cx="1655762" cy="521970"/>
          </a:xfrm>
          <a:prstGeom prst="rect">
            <a:avLst/>
          </a:prstGeom>
          <a:noFill/>
          <a:ln w="9525">
            <a:noFill/>
          </a:ln>
        </p:spPr>
        <p:txBody>
          <a:bodyPr>
            <a:spAutoFit/>
          </a:bodyPr>
          <a:p>
            <a:r>
              <a:rPr lang="zh-CN" altLang="en-US" sz="2800" b="1">
                <a:solidFill>
                  <a:srgbClr val="FF3300"/>
                </a:solidFill>
                <a:latin typeface="黑体" panose="02010609060101010101" pitchFamily="2" charset="-122"/>
                <a:ea typeface="黑体" panose="02010609060101010101" pitchFamily="2" charset="-122"/>
              </a:rPr>
              <a:t>性质：</a:t>
            </a:r>
            <a:endParaRPr lang="zh-CN" altLang="en-US" sz="2800" b="1">
              <a:solidFill>
                <a:srgbClr val="FF3300"/>
              </a:solidFill>
              <a:latin typeface="黑体" panose="02010609060101010101" pitchFamily="2" charset="-122"/>
              <a:ea typeface="黑体" panose="02010609060101010101" pitchFamily="2" charset="-122"/>
            </a:endParaRPr>
          </a:p>
        </p:txBody>
      </p:sp>
      <p:sp>
        <p:nvSpPr>
          <p:cNvPr id="14340" name="文本框 14339"/>
          <p:cNvSpPr txBox="1"/>
          <p:nvPr/>
        </p:nvSpPr>
        <p:spPr>
          <a:xfrm>
            <a:off x="1524000" y="620713"/>
            <a:ext cx="5472113" cy="583565"/>
          </a:xfrm>
          <a:prstGeom prst="rect">
            <a:avLst/>
          </a:prstGeom>
          <a:noFill/>
          <a:ln w="9525">
            <a:noFill/>
          </a:ln>
        </p:spPr>
        <p:txBody>
          <a:bodyPr>
            <a:spAutoFit/>
          </a:bodyPr>
          <a:p>
            <a:pPr>
              <a:spcBef>
                <a:spcPct val="50000"/>
              </a:spcBef>
            </a:pPr>
            <a:r>
              <a:rPr lang="en-US" altLang="zh-CN" sz="3200" b="1">
                <a:solidFill>
                  <a:srgbClr val="0000FF"/>
                </a:solidFill>
                <a:latin typeface="Times New Roman" panose="02020603050405020304" pitchFamily="18" charset="0"/>
                <a:ea typeface="黑体" panose="02010609060101010101" pitchFamily="2" charset="-122"/>
              </a:rPr>
              <a:t>1</a:t>
            </a:r>
            <a:r>
              <a:rPr lang="zh-CN" altLang="en-US" sz="3200" b="1">
                <a:solidFill>
                  <a:srgbClr val="0000FF"/>
                </a:solidFill>
                <a:latin typeface="Times New Roman" panose="02020603050405020304" pitchFamily="18" charset="0"/>
                <a:ea typeface="黑体" panose="02010609060101010101" pitchFamily="2" charset="-122"/>
              </a:rPr>
              <a:t>、辛亥革命的意义</a:t>
            </a:r>
            <a:endParaRPr lang="zh-CN" altLang="en-US" sz="3200" b="1">
              <a:solidFill>
                <a:srgbClr val="0000FF"/>
              </a:solidFill>
              <a:latin typeface="Times New Roman" panose="02020603050405020304" pitchFamily="18" charset="0"/>
              <a:ea typeface="黑体" panose="02010609060101010101" pitchFamily="2" charset="-122"/>
            </a:endParaRPr>
          </a:p>
        </p:txBody>
      </p:sp>
      <p:sp>
        <p:nvSpPr>
          <p:cNvPr id="14341" name="文本框 14340"/>
          <p:cNvSpPr txBox="1"/>
          <p:nvPr/>
        </p:nvSpPr>
        <p:spPr>
          <a:xfrm>
            <a:off x="2782888" y="1336675"/>
            <a:ext cx="7705725" cy="953135"/>
          </a:xfrm>
          <a:prstGeom prst="rect">
            <a:avLst/>
          </a:prstGeom>
          <a:noFill/>
          <a:ln w="9525" cap="flat" cmpd="sng">
            <a:noFill/>
            <a:prstDash val="solid"/>
            <a:miter/>
            <a:headEnd type="none" w="med" len="med"/>
            <a:tailEnd type="none" w="med" len="med"/>
          </a:ln>
        </p:spPr>
        <p:txBody>
          <a:bodyPr>
            <a:spAutoFit/>
          </a:bodyPr>
          <a:p>
            <a:r>
              <a:rPr lang="zh-CN" altLang="en-US" sz="2800" b="1">
                <a:latin typeface="楷体_GB2312" pitchFamily="1" charset="-122"/>
                <a:ea typeface="楷体_GB2312" pitchFamily="1" charset="-122"/>
              </a:rPr>
              <a:t>近代中国第一次完全意义上的反帝反封建的</a:t>
            </a:r>
            <a:r>
              <a:rPr lang="zh-CN" altLang="en-US" sz="2800" b="1">
                <a:solidFill>
                  <a:srgbClr val="0000FF"/>
                </a:solidFill>
                <a:latin typeface="楷体_GB2312" pitchFamily="1" charset="-122"/>
                <a:ea typeface="楷体_GB2312" pitchFamily="1" charset="-122"/>
              </a:rPr>
              <a:t>资产阶级民主革命</a:t>
            </a:r>
            <a:endParaRPr lang="zh-CN" altLang="en-US" sz="2800" b="1">
              <a:solidFill>
                <a:srgbClr val="0000FF"/>
              </a:solidFill>
              <a:latin typeface="楷体_GB2312" pitchFamily="1" charset="-122"/>
              <a:ea typeface="楷体_GB2312" pitchFamily="1" charset="-122"/>
            </a:endParaRPr>
          </a:p>
        </p:txBody>
      </p:sp>
      <p:sp>
        <p:nvSpPr>
          <p:cNvPr id="14342" name="文本框 14341"/>
          <p:cNvSpPr txBox="1"/>
          <p:nvPr/>
        </p:nvSpPr>
        <p:spPr>
          <a:xfrm>
            <a:off x="1703388" y="2349500"/>
            <a:ext cx="4059237" cy="521970"/>
          </a:xfrm>
          <a:prstGeom prst="rect">
            <a:avLst/>
          </a:prstGeom>
          <a:noFill/>
          <a:ln w="9525">
            <a:noFill/>
          </a:ln>
        </p:spPr>
        <p:txBody>
          <a:bodyPr>
            <a:spAutoFit/>
          </a:bodyPr>
          <a:p>
            <a:r>
              <a:rPr lang="zh-CN" altLang="en-US" sz="2800" b="1">
                <a:solidFill>
                  <a:srgbClr val="FF3300"/>
                </a:solidFill>
                <a:latin typeface="黑体" panose="02010609060101010101" pitchFamily="2" charset="-122"/>
                <a:ea typeface="黑体" panose="02010609060101010101" pitchFamily="2" charset="-122"/>
              </a:rPr>
              <a:t>功绩：</a:t>
            </a:r>
            <a:endParaRPr lang="zh-CN" altLang="en-US" sz="2800" b="1">
              <a:solidFill>
                <a:srgbClr val="FF3300"/>
              </a:solidFill>
              <a:latin typeface="黑体" panose="02010609060101010101" pitchFamily="2" charset="-122"/>
              <a:ea typeface="黑体" panose="02010609060101010101" pitchFamily="2" charset="-122"/>
            </a:endParaRPr>
          </a:p>
        </p:txBody>
      </p:sp>
      <p:sp>
        <p:nvSpPr>
          <p:cNvPr id="14343" name="文本框 14342"/>
          <p:cNvSpPr txBox="1"/>
          <p:nvPr/>
        </p:nvSpPr>
        <p:spPr>
          <a:xfrm>
            <a:off x="2640013" y="2420938"/>
            <a:ext cx="8208962" cy="829945"/>
          </a:xfrm>
          <a:prstGeom prst="rect">
            <a:avLst/>
          </a:prstGeom>
          <a:noFill/>
          <a:ln w="9525">
            <a:noFill/>
          </a:ln>
        </p:spPr>
        <p:txBody>
          <a:bodyPr>
            <a:spAutoFit/>
          </a:bodyPr>
          <a:p>
            <a:r>
              <a:rPr lang="en-US" altLang="zh-CN" sz="2400" b="1">
                <a:solidFill>
                  <a:schemeClr val="accent2"/>
                </a:solidFill>
                <a:latin typeface="黑体" panose="02010609060101010101" pitchFamily="2" charset="-122"/>
                <a:ea typeface="黑体" panose="02010609060101010101" pitchFamily="2" charset="-122"/>
              </a:rPr>
              <a:t>①</a:t>
            </a:r>
            <a:r>
              <a:rPr lang="zh-CN" altLang="en-US" sz="2400" b="1">
                <a:solidFill>
                  <a:schemeClr val="accent2"/>
                </a:solidFill>
                <a:latin typeface="黑体" panose="02010609060101010101" pitchFamily="2" charset="-122"/>
                <a:ea typeface="黑体" panose="02010609060101010101" pitchFamily="2" charset="-122"/>
              </a:rPr>
              <a:t>推翻了</a:t>
            </a:r>
            <a:r>
              <a:rPr lang="en-US" altLang="zh-CN" sz="2400" b="1">
                <a:solidFill>
                  <a:schemeClr val="accent2"/>
                </a:solidFill>
                <a:latin typeface="黑体" panose="02010609060101010101" pitchFamily="2" charset="-122"/>
                <a:ea typeface="黑体" panose="02010609060101010101" pitchFamily="2" charset="-122"/>
              </a:rPr>
              <a:t>……</a:t>
            </a:r>
            <a:r>
              <a:rPr lang="zh-CN" altLang="en-US" sz="2400" b="1">
                <a:solidFill>
                  <a:schemeClr val="accent2"/>
                </a:solidFill>
                <a:latin typeface="黑体" panose="02010609060101010101" pitchFamily="2" charset="-122"/>
                <a:ea typeface="黑体" panose="02010609060101010101" pitchFamily="2" charset="-122"/>
              </a:rPr>
              <a:t>结束了两千多年的封建君主专制政体</a:t>
            </a:r>
            <a:r>
              <a:rPr lang="en-US" altLang="zh-CN" sz="2400" b="1">
                <a:solidFill>
                  <a:schemeClr val="accent2"/>
                </a:solidFill>
                <a:latin typeface="黑体" panose="02010609060101010101" pitchFamily="2" charset="-122"/>
                <a:ea typeface="黑体" panose="02010609060101010101" pitchFamily="2" charset="-122"/>
              </a:rPr>
              <a:t>,</a:t>
            </a:r>
            <a:r>
              <a:rPr lang="zh-CN" altLang="en-US" sz="2400" b="1">
                <a:solidFill>
                  <a:schemeClr val="accent2"/>
                </a:solidFill>
                <a:latin typeface="黑体" panose="02010609060101010101" pitchFamily="2" charset="-122"/>
                <a:ea typeface="黑体" panose="02010609060101010101" pitchFamily="2" charset="-122"/>
              </a:rPr>
              <a:t>沉重打击了</a:t>
            </a:r>
            <a:r>
              <a:rPr lang="en-US" altLang="zh-CN" sz="2400" b="1">
                <a:solidFill>
                  <a:schemeClr val="accent2"/>
                </a:solidFill>
                <a:latin typeface="黑体" panose="02010609060101010101" pitchFamily="2" charset="-122"/>
                <a:ea typeface="黑体" panose="02010609060101010101" pitchFamily="2" charset="-122"/>
              </a:rPr>
              <a:t>……</a:t>
            </a:r>
            <a:endParaRPr lang="en-US" altLang="zh-CN" sz="2400" b="1">
              <a:solidFill>
                <a:schemeClr val="accent2"/>
              </a:solidFill>
              <a:latin typeface="黑体" panose="02010609060101010101" pitchFamily="2" charset="-122"/>
              <a:ea typeface="黑体" panose="02010609060101010101" pitchFamily="2" charset="-122"/>
            </a:endParaRPr>
          </a:p>
        </p:txBody>
      </p:sp>
      <p:sp>
        <p:nvSpPr>
          <p:cNvPr id="14344" name="矩形 14343"/>
          <p:cNvSpPr/>
          <p:nvPr/>
        </p:nvSpPr>
        <p:spPr>
          <a:xfrm>
            <a:off x="2640013" y="3213100"/>
            <a:ext cx="9324975" cy="460375"/>
          </a:xfrm>
          <a:prstGeom prst="rect">
            <a:avLst/>
          </a:prstGeom>
          <a:noFill/>
          <a:ln w="9525">
            <a:noFill/>
          </a:ln>
        </p:spPr>
        <p:txBody>
          <a:bodyPr>
            <a:spAutoFit/>
          </a:bodyPr>
          <a:p>
            <a:r>
              <a:rPr lang="zh-CN" altLang="en-US" sz="2400" b="1" dirty="0">
                <a:solidFill>
                  <a:schemeClr val="accent2"/>
                </a:solidFill>
                <a:latin typeface="黑体" panose="02010609060101010101" pitchFamily="2" charset="-122"/>
                <a:ea typeface="黑体" panose="02010609060101010101" pitchFamily="2" charset="-122"/>
              </a:rPr>
              <a:t>②建立资产阶级共和国，使人民提高参政议政的意识。</a:t>
            </a:r>
            <a:endParaRPr lang="zh-CN" altLang="en-US" sz="2400" b="1" dirty="0">
              <a:solidFill>
                <a:schemeClr val="accent2"/>
              </a:solidFill>
              <a:latin typeface="黑体" panose="02010609060101010101" pitchFamily="2" charset="-122"/>
              <a:ea typeface="黑体" panose="02010609060101010101" pitchFamily="2" charset="-122"/>
            </a:endParaRPr>
          </a:p>
        </p:txBody>
      </p:sp>
      <p:sp>
        <p:nvSpPr>
          <p:cNvPr id="14345" name="矩形 14344"/>
          <p:cNvSpPr/>
          <p:nvPr/>
        </p:nvSpPr>
        <p:spPr>
          <a:xfrm>
            <a:off x="2640330" y="3616325"/>
            <a:ext cx="9545320" cy="521970"/>
          </a:xfrm>
          <a:prstGeom prst="rect">
            <a:avLst/>
          </a:prstGeom>
          <a:noFill/>
          <a:ln w="9525">
            <a:noFill/>
          </a:ln>
        </p:spPr>
        <p:txBody>
          <a:bodyPr wrap="square">
            <a:spAutoFit/>
          </a:bodyPr>
          <a:p>
            <a:pPr>
              <a:spcBef>
                <a:spcPct val="50000"/>
              </a:spcBef>
            </a:pPr>
            <a:r>
              <a:rPr lang="zh-CN" altLang="en-US" sz="2800" b="1" dirty="0">
                <a:solidFill>
                  <a:schemeClr val="accent2"/>
                </a:solidFill>
                <a:latin typeface="Arial" panose="020B0604020202020204" pitchFamily="34" charset="0"/>
                <a:ea typeface="楷体_GB2312" pitchFamily="1" charset="-122"/>
              </a:rPr>
              <a:t>③民主共和观念深入人心，人们开始意识自己是国家的主人</a:t>
            </a:r>
            <a:endParaRPr lang="zh-CN" altLang="en-US" sz="2800" b="1" dirty="0">
              <a:solidFill>
                <a:schemeClr val="accent2"/>
              </a:solidFill>
              <a:latin typeface="Arial" panose="020B0604020202020204" pitchFamily="34" charset="0"/>
              <a:ea typeface="楷体_GB2312" pitchFamily="1" charset="-122"/>
            </a:endParaRPr>
          </a:p>
        </p:txBody>
      </p:sp>
      <p:sp>
        <p:nvSpPr>
          <p:cNvPr id="14346" name="文本框 14345"/>
          <p:cNvSpPr txBox="1"/>
          <p:nvPr/>
        </p:nvSpPr>
        <p:spPr>
          <a:xfrm>
            <a:off x="2640013" y="4076700"/>
            <a:ext cx="6911975" cy="460375"/>
          </a:xfrm>
          <a:prstGeom prst="rect">
            <a:avLst/>
          </a:prstGeom>
          <a:noFill/>
          <a:ln w="9525">
            <a:noFill/>
          </a:ln>
        </p:spPr>
        <p:txBody>
          <a:bodyPr>
            <a:spAutoFit/>
          </a:bodyPr>
          <a:p>
            <a:r>
              <a:rPr lang="en-US" altLang="zh-CN" sz="2400" b="1">
                <a:solidFill>
                  <a:schemeClr val="accent2"/>
                </a:solidFill>
                <a:latin typeface="黑体" panose="02010609060101010101" pitchFamily="2" charset="-122"/>
                <a:ea typeface="黑体" panose="02010609060101010101" pitchFamily="2" charset="-122"/>
              </a:rPr>
              <a:t>④</a:t>
            </a:r>
            <a:r>
              <a:rPr lang="zh-CN" altLang="en-US" sz="2400" b="1">
                <a:solidFill>
                  <a:schemeClr val="accent2"/>
                </a:solidFill>
                <a:latin typeface="黑体" panose="02010609060101010101" pitchFamily="2" charset="-122"/>
                <a:ea typeface="黑体" panose="02010609060101010101" pitchFamily="2" charset="-122"/>
              </a:rPr>
              <a:t>为民族资本主义的发展创造了有利条件</a:t>
            </a:r>
            <a:endParaRPr lang="zh-CN" altLang="en-US" sz="2400" b="1">
              <a:solidFill>
                <a:schemeClr val="accent2"/>
              </a:solidFill>
              <a:latin typeface="黑体" panose="02010609060101010101" pitchFamily="2" charset="-122"/>
              <a:ea typeface="黑体" panose="02010609060101010101" pitchFamily="2" charset="-122"/>
            </a:endParaRPr>
          </a:p>
        </p:txBody>
      </p:sp>
      <p:sp>
        <p:nvSpPr>
          <p:cNvPr id="14347" name="文本框 14346"/>
          <p:cNvSpPr txBox="1"/>
          <p:nvPr/>
        </p:nvSpPr>
        <p:spPr>
          <a:xfrm>
            <a:off x="2640013" y="4508500"/>
            <a:ext cx="7986712" cy="460375"/>
          </a:xfrm>
          <a:prstGeom prst="rect">
            <a:avLst/>
          </a:prstGeom>
          <a:noFill/>
          <a:ln w="9525">
            <a:noFill/>
          </a:ln>
        </p:spPr>
        <p:txBody>
          <a:bodyPr>
            <a:spAutoFit/>
          </a:bodyPr>
          <a:p>
            <a:r>
              <a:rPr lang="en-US" altLang="zh-CN" sz="2400" b="1">
                <a:solidFill>
                  <a:schemeClr val="accent2"/>
                </a:solidFill>
                <a:latin typeface="黑体" panose="02010609060101010101" pitchFamily="2" charset="-122"/>
                <a:ea typeface="黑体" panose="02010609060101010101" pitchFamily="2" charset="-122"/>
              </a:rPr>
              <a:t>⑤</a:t>
            </a:r>
            <a:r>
              <a:rPr lang="zh-CN" altLang="en-US" sz="2400" b="1">
                <a:solidFill>
                  <a:schemeClr val="accent2"/>
                </a:solidFill>
                <a:latin typeface="黑体" panose="02010609060101010101" pitchFamily="2" charset="-122"/>
                <a:ea typeface="黑体" panose="02010609060101010101" pitchFamily="2" charset="-122"/>
              </a:rPr>
              <a:t>人们的思想观念、社会生活等许多方面发生了变化</a:t>
            </a:r>
            <a:endParaRPr lang="zh-CN" altLang="en-US" sz="2400" b="1">
              <a:solidFill>
                <a:schemeClr val="accent2"/>
              </a:solidFill>
              <a:latin typeface="黑体" panose="02010609060101010101" pitchFamily="2" charset="-122"/>
              <a:ea typeface="黑体" panose="02010609060101010101" pitchFamily="2" charset="-122"/>
            </a:endParaRPr>
          </a:p>
        </p:txBody>
      </p:sp>
      <p:sp>
        <p:nvSpPr>
          <p:cNvPr id="14348" name="矩形 14347"/>
          <p:cNvSpPr/>
          <p:nvPr/>
        </p:nvSpPr>
        <p:spPr>
          <a:xfrm>
            <a:off x="2101850" y="5084763"/>
            <a:ext cx="8674100" cy="645160"/>
          </a:xfrm>
          <a:prstGeom prst="rect">
            <a:avLst/>
          </a:prstGeom>
          <a:noFill/>
          <a:ln w="9525">
            <a:noFill/>
          </a:ln>
        </p:spPr>
        <p:txBody>
          <a:bodyPr>
            <a:spAutoFit/>
          </a:bodyPr>
          <a:p>
            <a:r>
              <a:rPr lang="zh-CN" altLang="en-US" sz="3600" b="1">
                <a:solidFill>
                  <a:srgbClr val="D60093"/>
                </a:solidFill>
                <a:latin typeface="Arial" panose="020B0604020202020204" pitchFamily="34" charset="0"/>
                <a:ea typeface="黑体" panose="02010609060101010101" pitchFamily="2" charset="-122"/>
              </a:rPr>
              <a:t>是中国社会近代化进程中显著的里程碑</a:t>
            </a:r>
            <a:endParaRPr lang="zh-CN" altLang="en-US" sz="3600" b="1">
              <a:solidFill>
                <a:srgbClr val="D60093"/>
              </a:solidFill>
              <a:latin typeface="Arial" panose="020B0604020202020204" pitchFamily="34" charset="0"/>
              <a:ea typeface="黑体" panose="02010609060101010101" pitchFamily="2" charset="-122"/>
            </a:endParaRPr>
          </a:p>
        </p:txBody>
      </p:sp>
      <p:pic>
        <p:nvPicPr>
          <p:cNvPr id="14349" name="图片 14348" descr="字002"/>
          <p:cNvPicPr>
            <a:picLocks noChangeAspect="1"/>
          </p:cNvPicPr>
          <p:nvPr/>
        </p:nvPicPr>
        <p:blipFill>
          <a:blip r:embed="rId1"/>
          <a:stretch>
            <a:fillRect/>
          </a:stretch>
        </p:blipFill>
        <p:spPr>
          <a:xfrm>
            <a:off x="10344150" y="5300663"/>
            <a:ext cx="323850" cy="317500"/>
          </a:xfrm>
          <a:prstGeom prst="rect">
            <a:avLst/>
          </a:prstGeom>
          <a:noFill/>
          <a:ln w="9525">
            <a:noFill/>
          </a:ln>
        </p:spPr>
      </p:pic>
      <p:sp>
        <p:nvSpPr>
          <p:cNvPr id="14350" name="矩形 14349"/>
          <p:cNvSpPr/>
          <p:nvPr/>
        </p:nvSpPr>
        <p:spPr>
          <a:xfrm>
            <a:off x="2927350" y="5873750"/>
            <a:ext cx="7416800" cy="583565"/>
          </a:xfrm>
          <a:prstGeom prst="rect">
            <a:avLst/>
          </a:prstGeom>
          <a:noFill/>
          <a:ln w="9525">
            <a:noFill/>
          </a:ln>
        </p:spPr>
        <p:txBody>
          <a:bodyPr>
            <a:spAutoFit/>
          </a:bodyPr>
          <a:p>
            <a:r>
              <a:rPr lang="en-US" altLang="zh-CN" sz="3200" b="1">
                <a:solidFill>
                  <a:srgbClr val="FF0000"/>
                </a:solidFill>
                <a:latin typeface="楷体_GB2312" pitchFamily="1" charset="-122"/>
                <a:ea typeface="楷体_GB2312" pitchFamily="1" charset="-122"/>
              </a:rPr>
              <a:t>(20</a:t>
            </a:r>
            <a:r>
              <a:rPr lang="zh-CN" altLang="en-US" sz="3200" b="1">
                <a:solidFill>
                  <a:srgbClr val="FF0000"/>
                </a:solidFill>
                <a:latin typeface="楷体_GB2312" pitchFamily="1" charset="-122"/>
                <a:ea typeface="楷体_GB2312" pitchFamily="1" charset="-122"/>
              </a:rPr>
              <a:t>世纪中国历史进程中第一次巨变</a:t>
            </a:r>
            <a:r>
              <a:rPr lang="en-US" altLang="zh-CN" sz="3200" b="1">
                <a:solidFill>
                  <a:srgbClr val="FF0000"/>
                </a:solidFill>
                <a:latin typeface="楷体_GB2312" pitchFamily="1" charset="-122"/>
                <a:ea typeface="楷体_GB2312" pitchFamily="1" charset="-122"/>
              </a:rPr>
              <a:t>)</a:t>
            </a:r>
            <a:endParaRPr lang="en-US" altLang="zh-CN" sz="3200" b="1">
              <a:solidFill>
                <a:srgbClr val="FF0000"/>
              </a:solidFill>
              <a:latin typeface="楷体_GB2312" pitchFamily="1" charset="-122"/>
              <a:ea typeface="楷体_GB2312" pitchFamily="1"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14338"/>
                                        </p:tgtEl>
                                        <p:attrNameLst>
                                          <p:attrName>style.visibility</p:attrName>
                                        </p:attrNameLst>
                                      </p:cBhvr>
                                      <p:to>
                                        <p:strVal val="visible"/>
                                      </p:to>
                                    </p:set>
                                    <p:anim calcmode="lin" valueType="num">
                                      <p:cBhvr>
                                        <p:cTn id="7" dur="2000" fill="hold"/>
                                        <p:tgtEl>
                                          <p:spTgt spid="14338"/>
                                        </p:tgtEl>
                                        <p:attrNameLst>
                                          <p:attrName>ppt_w</p:attrName>
                                        </p:attrNameLst>
                                      </p:cBhvr>
                                      <p:tavLst>
                                        <p:tav tm="0">
                                          <p:val>
                                            <p:fltVal val="0.000000"/>
                                          </p:val>
                                        </p:tav>
                                        <p:tav tm="100000">
                                          <p:val>
                                            <p:strVal val="#ppt_w"/>
                                          </p:val>
                                        </p:tav>
                                      </p:tavLst>
                                    </p:anim>
                                    <p:anim calcmode="lin" valueType="num">
                                      <p:cBhvr>
                                        <p:cTn id="8" dur="2000" fill="hold"/>
                                        <p:tgtEl>
                                          <p:spTgt spid="14338"/>
                                        </p:tgtEl>
                                        <p:attrNameLst>
                                          <p:attrName>ppt_h</p:attrName>
                                        </p:attrNameLst>
                                      </p:cBhvr>
                                      <p:tavLst>
                                        <p:tav tm="0">
                                          <p:val>
                                            <p:fltVal val="0.000000"/>
                                          </p:val>
                                        </p:tav>
                                        <p:tav tm="100000">
                                          <p:val>
                                            <p:strVal val="#ppt_h"/>
                                          </p:val>
                                        </p:tav>
                                      </p:tavLst>
                                    </p:anim>
                                    <p:animEffect transition="in" filter="fade">
                                      <p:cBhvr>
                                        <p:cTn id="9" dur="2000"/>
                                        <p:tgtEl>
                                          <p:spTgt spid="14338"/>
                                        </p:tgtEl>
                                      </p:cBhvr>
                                    </p:animEffect>
                                  </p:childTnLst>
                                </p:cTn>
                              </p:par>
                            </p:childTnLst>
                          </p:cTn>
                        </p:par>
                      </p:childTnLst>
                    </p:cTn>
                  </p:par>
                  <p:par>
                    <p:cTn id="10" fill="hold">
                      <p:stCondLst>
                        <p:cond delay="indefinite"/>
                      </p:stCondLst>
                      <p:childTnLst>
                        <p:par>
                          <p:cTn id="11" fill="hold">
                            <p:stCondLst>
                              <p:cond delay="0"/>
                            </p:stCondLst>
                            <p:childTnLst>
                              <p:par>
                                <p:cTn id="12" presetID="29" presetClass="entr" presetSubtype="0" fill="hold" grpId="0" nodeType="clickEffect">
                                  <p:stCondLst>
                                    <p:cond delay="0"/>
                                  </p:stCondLst>
                                  <p:childTnLst>
                                    <p:set>
                                      <p:cBhvr>
                                        <p:cTn id="13" dur="1" fill="hold">
                                          <p:stCondLst>
                                            <p:cond delay="0"/>
                                          </p:stCondLst>
                                        </p:cTn>
                                        <p:tgtEl>
                                          <p:spTgt spid="14340"/>
                                        </p:tgtEl>
                                        <p:attrNameLst>
                                          <p:attrName>style.visibility</p:attrName>
                                        </p:attrNameLst>
                                      </p:cBhvr>
                                      <p:to>
                                        <p:strVal val="visible"/>
                                      </p:to>
                                    </p:set>
                                    <p:anim calcmode="lin" valueType="num">
                                      <p:cBhvr>
                                        <p:cTn id="14" dur="2000" fill="hold"/>
                                        <p:tgtEl>
                                          <p:spTgt spid="14340"/>
                                        </p:tgtEl>
                                        <p:attrNameLst>
                                          <p:attrName>ppt_x</p:attrName>
                                        </p:attrNameLst>
                                      </p:cBhvr>
                                      <p:tavLst>
                                        <p:tav tm="0">
                                          <p:val>
                                            <p:strVal val="#ppt_x-.2"/>
                                          </p:val>
                                        </p:tav>
                                        <p:tav tm="100000">
                                          <p:val>
                                            <p:strVal val="#ppt_x"/>
                                          </p:val>
                                        </p:tav>
                                      </p:tavLst>
                                    </p:anim>
                                    <p:anim calcmode="lin" valueType="num">
                                      <p:cBhvr>
                                        <p:cTn id="15" dur="2000" fill="hold"/>
                                        <p:tgtEl>
                                          <p:spTgt spid="14340"/>
                                        </p:tgtEl>
                                        <p:attrNameLst>
                                          <p:attrName>ppt_y</p:attrName>
                                        </p:attrNameLst>
                                      </p:cBhvr>
                                      <p:tavLst>
                                        <p:tav tm="0">
                                          <p:val>
                                            <p:strVal val="#ppt_y"/>
                                          </p:val>
                                        </p:tav>
                                        <p:tav tm="100000">
                                          <p:val>
                                            <p:strVal val="#ppt_y"/>
                                          </p:val>
                                        </p:tav>
                                      </p:tavLst>
                                    </p:anim>
                                    <p:animEffect transition="in" filter="wipe(right)" prLst="gradientSize: 0.1">
                                      <p:cBhvr>
                                        <p:cTn id="16" dur="2000"/>
                                        <p:tgtEl>
                                          <p:spTgt spid="14340"/>
                                        </p:tgtEl>
                                      </p:cBhvr>
                                    </p:animEffect>
                                  </p:childTnLst>
                                </p:cTn>
                              </p:par>
                            </p:childTnLst>
                          </p:cTn>
                        </p:par>
                      </p:childTnLst>
                    </p:cTn>
                  </p:par>
                  <p:par>
                    <p:cTn id="17" fill="hold">
                      <p:stCondLst>
                        <p:cond delay="indefinite"/>
                      </p:stCondLst>
                      <p:childTnLst>
                        <p:par>
                          <p:cTn id="18" fill="hold">
                            <p:stCondLst>
                              <p:cond delay="0"/>
                            </p:stCondLst>
                            <p:childTnLst>
                              <p:par>
                                <p:cTn id="19" presetID="22" presetClass="entr" presetSubtype="8" fill="hold" grpId="0" nodeType="clickEffect">
                                  <p:stCondLst>
                                    <p:cond delay="0"/>
                                  </p:stCondLst>
                                  <p:childTnLst>
                                    <p:set>
                                      <p:cBhvr>
                                        <p:cTn id="20" dur="1" fill="hold">
                                          <p:stCondLst>
                                            <p:cond delay="0"/>
                                          </p:stCondLst>
                                        </p:cTn>
                                        <p:tgtEl>
                                          <p:spTgt spid="14339"/>
                                        </p:tgtEl>
                                        <p:attrNameLst>
                                          <p:attrName>style.visibility</p:attrName>
                                        </p:attrNameLst>
                                      </p:cBhvr>
                                      <p:to>
                                        <p:strVal val="visible"/>
                                      </p:to>
                                    </p:set>
                                    <p:animEffect transition="in" filter="wipe(left)">
                                      <p:cBhvr>
                                        <p:cTn id="21" dur="2000"/>
                                        <p:tgtEl>
                                          <p:spTgt spid="14339"/>
                                        </p:tgtEl>
                                      </p:cBhvr>
                                    </p:animEffect>
                                  </p:childTnLst>
                                </p:cTn>
                              </p:par>
                            </p:childTnLst>
                          </p:cTn>
                        </p:par>
                      </p:childTnLst>
                    </p:cTn>
                  </p:par>
                  <p:par>
                    <p:cTn id="22" fill="hold">
                      <p:stCondLst>
                        <p:cond delay="indefinite"/>
                      </p:stCondLst>
                      <p:childTnLst>
                        <p:par>
                          <p:cTn id="23" fill="hold">
                            <p:stCondLst>
                              <p:cond delay="0"/>
                            </p:stCondLst>
                            <p:childTnLst>
                              <p:par>
                                <p:cTn id="24" presetID="23" presetClass="entr" presetSubtype="528" fill="hold" grpId="0" nodeType="clickEffect">
                                  <p:stCondLst>
                                    <p:cond delay="0"/>
                                  </p:stCondLst>
                                  <p:childTnLst>
                                    <p:set>
                                      <p:cBhvr>
                                        <p:cTn id="25" dur="1" fill="hold">
                                          <p:stCondLst>
                                            <p:cond delay="0"/>
                                          </p:stCondLst>
                                        </p:cTn>
                                        <p:tgtEl>
                                          <p:spTgt spid="14341"/>
                                        </p:tgtEl>
                                        <p:attrNameLst>
                                          <p:attrName>style.visibility</p:attrName>
                                        </p:attrNameLst>
                                      </p:cBhvr>
                                      <p:to>
                                        <p:strVal val="visible"/>
                                      </p:to>
                                    </p:set>
                                    <p:anim calcmode="lin" valueType="num">
                                      <p:cBhvr>
                                        <p:cTn id="26" dur="500" fill="hold"/>
                                        <p:tgtEl>
                                          <p:spTgt spid="14341"/>
                                        </p:tgtEl>
                                        <p:attrNameLst>
                                          <p:attrName>ppt_w</p:attrName>
                                        </p:attrNameLst>
                                      </p:cBhvr>
                                      <p:tavLst>
                                        <p:tav tm="0">
                                          <p:val>
                                            <p:fltVal val="0.000000"/>
                                          </p:val>
                                        </p:tav>
                                        <p:tav tm="100000">
                                          <p:val>
                                            <p:strVal val="#ppt_w"/>
                                          </p:val>
                                        </p:tav>
                                      </p:tavLst>
                                    </p:anim>
                                    <p:anim calcmode="lin" valueType="num">
                                      <p:cBhvr>
                                        <p:cTn id="27" dur="500" fill="hold"/>
                                        <p:tgtEl>
                                          <p:spTgt spid="14341"/>
                                        </p:tgtEl>
                                        <p:attrNameLst>
                                          <p:attrName>ppt_h</p:attrName>
                                        </p:attrNameLst>
                                      </p:cBhvr>
                                      <p:tavLst>
                                        <p:tav tm="0">
                                          <p:val>
                                            <p:fltVal val="0.000000"/>
                                          </p:val>
                                        </p:tav>
                                        <p:tav tm="100000">
                                          <p:val>
                                            <p:strVal val="#ppt_h"/>
                                          </p:val>
                                        </p:tav>
                                      </p:tavLst>
                                    </p:anim>
                                    <p:anim calcmode="lin" valueType="num">
                                      <p:cBhvr>
                                        <p:cTn id="28" dur="500" fill="hold"/>
                                        <p:tgtEl>
                                          <p:spTgt spid="14341"/>
                                        </p:tgtEl>
                                        <p:attrNameLst>
                                          <p:attrName>ppt_x</p:attrName>
                                        </p:attrNameLst>
                                      </p:cBhvr>
                                      <p:tavLst>
                                        <p:tav tm="0">
                                          <p:val>
                                            <p:fltVal val="0.500000"/>
                                          </p:val>
                                        </p:tav>
                                        <p:tav tm="100000">
                                          <p:val>
                                            <p:strVal val="#ppt_x"/>
                                          </p:val>
                                        </p:tav>
                                      </p:tavLst>
                                    </p:anim>
                                    <p:anim calcmode="lin" valueType="num">
                                      <p:cBhvr>
                                        <p:cTn id="29" dur="500" fill="hold"/>
                                        <p:tgtEl>
                                          <p:spTgt spid="14341"/>
                                        </p:tgtEl>
                                        <p:attrNameLst>
                                          <p:attrName>ppt_y</p:attrName>
                                        </p:attrNameLst>
                                      </p:cBhvr>
                                      <p:tavLst>
                                        <p:tav tm="0">
                                          <p:val>
                                            <p:fltVal val="0.500000"/>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22" presetClass="entr" presetSubtype="8" fill="hold" grpId="0" nodeType="clickEffect">
                                  <p:stCondLst>
                                    <p:cond delay="0"/>
                                  </p:stCondLst>
                                  <p:childTnLst>
                                    <p:set>
                                      <p:cBhvr>
                                        <p:cTn id="33" dur="1" fill="hold">
                                          <p:stCondLst>
                                            <p:cond delay="0"/>
                                          </p:stCondLst>
                                        </p:cTn>
                                        <p:tgtEl>
                                          <p:spTgt spid="14342"/>
                                        </p:tgtEl>
                                        <p:attrNameLst>
                                          <p:attrName>style.visibility</p:attrName>
                                        </p:attrNameLst>
                                      </p:cBhvr>
                                      <p:to>
                                        <p:strVal val="visible"/>
                                      </p:to>
                                    </p:set>
                                    <p:animEffect transition="in" filter="wipe(left)">
                                      <p:cBhvr>
                                        <p:cTn id="34" dur="2000"/>
                                        <p:tgtEl>
                                          <p:spTgt spid="14342"/>
                                        </p:tgtEl>
                                      </p:cBhvr>
                                    </p:animEffect>
                                  </p:childTnLst>
                                </p:cTn>
                              </p:par>
                            </p:childTnLst>
                          </p:cTn>
                        </p:par>
                      </p:childTnLst>
                    </p:cTn>
                  </p:par>
                  <p:par>
                    <p:cTn id="35" fill="hold">
                      <p:stCondLst>
                        <p:cond delay="indefinite"/>
                      </p:stCondLst>
                      <p:childTnLst>
                        <p:par>
                          <p:cTn id="36" fill="hold">
                            <p:stCondLst>
                              <p:cond delay="0"/>
                            </p:stCondLst>
                            <p:childTnLst>
                              <p:par>
                                <p:cTn id="37" presetID="9" presetClass="entr" presetSubtype="0" fill="hold" grpId="0" nodeType="clickEffect">
                                  <p:stCondLst>
                                    <p:cond delay="0"/>
                                  </p:stCondLst>
                                  <p:childTnLst>
                                    <p:set>
                                      <p:cBhvr>
                                        <p:cTn id="38" dur="1" fill="hold">
                                          <p:stCondLst>
                                            <p:cond delay="0"/>
                                          </p:stCondLst>
                                        </p:cTn>
                                        <p:tgtEl>
                                          <p:spTgt spid="14343"/>
                                        </p:tgtEl>
                                        <p:attrNameLst>
                                          <p:attrName>style.visibility</p:attrName>
                                        </p:attrNameLst>
                                      </p:cBhvr>
                                      <p:to>
                                        <p:strVal val="visible"/>
                                      </p:to>
                                    </p:set>
                                    <p:animEffect transition="in" filter="dissolve">
                                      <p:cBhvr>
                                        <p:cTn id="39" dur="2000"/>
                                        <p:tgtEl>
                                          <p:spTgt spid="14343"/>
                                        </p:tgtEl>
                                      </p:cBhvr>
                                    </p:animEffect>
                                  </p:childTnLst>
                                </p:cTn>
                              </p:par>
                            </p:childTnLst>
                          </p:cTn>
                        </p:par>
                      </p:childTnLst>
                    </p:cTn>
                  </p:par>
                  <p:par>
                    <p:cTn id="40" fill="hold">
                      <p:stCondLst>
                        <p:cond delay="indefinite"/>
                      </p:stCondLst>
                      <p:childTnLst>
                        <p:par>
                          <p:cTn id="41" fill="hold">
                            <p:stCondLst>
                              <p:cond delay="0"/>
                            </p:stCondLst>
                            <p:childTnLst>
                              <p:par>
                                <p:cTn id="42" presetID="9" presetClass="entr" presetSubtype="0" fill="hold" grpId="0" nodeType="clickEffect">
                                  <p:stCondLst>
                                    <p:cond delay="0"/>
                                  </p:stCondLst>
                                  <p:childTnLst>
                                    <p:set>
                                      <p:cBhvr>
                                        <p:cTn id="43" dur="1" fill="hold">
                                          <p:stCondLst>
                                            <p:cond delay="0"/>
                                          </p:stCondLst>
                                        </p:cTn>
                                        <p:tgtEl>
                                          <p:spTgt spid="14344"/>
                                        </p:tgtEl>
                                        <p:attrNameLst>
                                          <p:attrName>style.visibility</p:attrName>
                                        </p:attrNameLst>
                                      </p:cBhvr>
                                      <p:to>
                                        <p:strVal val="visible"/>
                                      </p:to>
                                    </p:set>
                                    <p:animEffect transition="in" filter="dissolve">
                                      <p:cBhvr>
                                        <p:cTn id="44" dur="2000"/>
                                        <p:tgtEl>
                                          <p:spTgt spid="14344"/>
                                        </p:tgtEl>
                                      </p:cBhvr>
                                    </p:animEffect>
                                  </p:childTnLst>
                                </p:cTn>
                              </p:par>
                            </p:childTnLst>
                          </p:cTn>
                        </p:par>
                      </p:childTnLst>
                    </p:cTn>
                  </p:par>
                  <p:par>
                    <p:cTn id="45" fill="hold">
                      <p:stCondLst>
                        <p:cond delay="indefinite"/>
                      </p:stCondLst>
                      <p:childTnLst>
                        <p:par>
                          <p:cTn id="46" fill="hold">
                            <p:stCondLst>
                              <p:cond delay="0"/>
                            </p:stCondLst>
                            <p:childTnLst>
                              <p:par>
                                <p:cTn id="47" presetID="24" presetClass="entr" presetSubtype="0" fill="hold" grpId="0" nodeType="clickEffect">
                                  <p:stCondLst>
                                    <p:cond delay="0"/>
                                  </p:stCondLst>
                                  <p:childTnLst>
                                    <p:set>
                                      <p:cBhvr>
                                        <p:cTn id="48" dur="1" fill="hold">
                                          <p:stCondLst>
                                            <p:cond delay="0"/>
                                          </p:stCondLst>
                                        </p:cTn>
                                        <p:tgtEl>
                                          <p:spTgt spid="14345"/>
                                        </p:tgtEl>
                                        <p:attrNameLst>
                                          <p:attrName>style.visibility</p:attrName>
                                        </p:attrNameLst>
                                      </p:cBhvr>
                                      <p:to>
                                        <p:strVal val="visible"/>
                                      </p:to>
                                    </p:set>
                                    <p:anim calcmode="lin" valueType="num">
                                      <p:cBhvr>
                                        <p:cTn id="49" dur="1" fill="hold"/>
                                        <p:tgtEl>
                                          <p:spTgt spid="14345"/>
                                        </p:tgtEl>
                                      </p:cBhvr>
                                    </p:anim>
                                  </p:childTnLst>
                                </p:cTn>
                              </p:par>
                            </p:childTnLst>
                          </p:cTn>
                        </p:par>
                      </p:childTnLst>
                    </p:cTn>
                  </p:par>
                  <p:par>
                    <p:cTn id="50" fill="hold">
                      <p:stCondLst>
                        <p:cond delay="indefinite"/>
                      </p:stCondLst>
                      <p:childTnLst>
                        <p:par>
                          <p:cTn id="51" fill="hold">
                            <p:stCondLst>
                              <p:cond delay="0"/>
                            </p:stCondLst>
                            <p:childTnLst>
                              <p:par>
                                <p:cTn id="52" presetID="29" presetClass="entr" presetSubtype="0" fill="hold" grpId="0" nodeType="clickEffect">
                                  <p:stCondLst>
                                    <p:cond delay="0"/>
                                  </p:stCondLst>
                                  <p:childTnLst>
                                    <p:set>
                                      <p:cBhvr>
                                        <p:cTn id="53" dur="1" fill="hold">
                                          <p:stCondLst>
                                            <p:cond delay="0"/>
                                          </p:stCondLst>
                                        </p:cTn>
                                        <p:tgtEl>
                                          <p:spTgt spid="14346"/>
                                        </p:tgtEl>
                                        <p:attrNameLst>
                                          <p:attrName>style.visibility</p:attrName>
                                        </p:attrNameLst>
                                      </p:cBhvr>
                                      <p:to>
                                        <p:strVal val="visible"/>
                                      </p:to>
                                    </p:set>
                                    <p:anim calcmode="lin" valueType="num">
                                      <p:cBhvr>
                                        <p:cTn id="54" dur="1000" fill="hold"/>
                                        <p:tgtEl>
                                          <p:spTgt spid="14346"/>
                                        </p:tgtEl>
                                        <p:attrNameLst>
                                          <p:attrName>ppt_x</p:attrName>
                                        </p:attrNameLst>
                                      </p:cBhvr>
                                      <p:tavLst>
                                        <p:tav tm="0">
                                          <p:val>
                                            <p:strVal val="#ppt_x-.2"/>
                                          </p:val>
                                        </p:tav>
                                        <p:tav tm="100000">
                                          <p:val>
                                            <p:strVal val="#ppt_x"/>
                                          </p:val>
                                        </p:tav>
                                      </p:tavLst>
                                    </p:anim>
                                    <p:anim calcmode="lin" valueType="num">
                                      <p:cBhvr>
                                        <p:cTn id="55" dur="1000" fill="hold"/>
                                        <p:tgtEl>
                                          <p:spTgt spid="14346"/>
                                        </p:tgtEl>
                                        <p:attrNameLst>
                                          <p:attrName>ppt_y</p:attrName>
                                        </p:attrNameLst>
                                      </p:cBhvr>
                                      <p:tavLst>
                                        <p:tav tm="0">
                                          <p:val>
                                            <p:strVal val="#ppt_y"/>
                                          </p:val>
                                        </p:tav>
                                        <p:tav tm="100000">
                                          <p:val>
                                            <p:strVal val="#ppt_y"/>
                                          </p:val>
                                        </p:tav>
                                      </p:tavLst>
                                    </p:anim>
                                    <p:animEffect transition="in" filter="wipe(right)" prLst="gradientSize: 0.1">
                                      <p:cBhvr>
                                        <p:cTn id="56" dur="1000"/>
                                        <p:tgtEl>
                                          <p:spTgt spid="14346"/>
                                        </p:tgtEl>
                                      </p:cBhvr>
                                    </p:animEffect>
                                  </p:childTnLst>
                                </p:cTn>
                              </p:par>
                            </p:childTnLst>
                          </p:cTn>
                        </p:par>
                      </p:childTnLst>
                    </p:cTn>
                  </p:par>
                  <p:par>
                    <p:cTn id="57" fill="hold">
                      <p:stCondLst>
                        <p:cond delay="indefinite"/>
                      </p:stCondLst>
                      <p:childTnLst>
                        <p:par>
                          <p:cTn id="58" fill="hold">
                            <p:stCondLst>
                              <p:cond delay="0"/>
                            </p:stCondLst>
                            <p:childTnLst>
                              <p:par>
                                <p:cTn id="59" presetID="29" presetClass="entr" presetSubtype="0" fill="hold" grpId="0" nodeType="clickEffect">
                                  <p:stCondLst>
                                    <p:cond delay="0"/>
                                  </p:stCondLst>
                                  <p:childTnLst>
                                    <p:set>
                                      <p:cBhvr>
                                        <p:cTn id="60" dur="1" fill="hold">
                                          <p:stCondLst>
                                            <p:cond delay="0"/>
                                          </p:stCondLst>
                                        </p:cTn>
                                        <p:tgtEl>
                                          <p:spTgt spid="14347"/>
                                        </p:tgtEl>
                                        <p:attrNameLst>
                                          <p:attrName>style.visibility</p:attrName>
                                        </p:attrNameLst>
                                      </p:cBhvr>
                                      <p:to>
                                        <p:strVal val="visible"/>
                                      </p:to>
                                    </p:set>
                                    <p:anim calcmode="lin" valueType="num">
                                      <p:cBhvr>
                                        <p:cTn id="61" dur="1000" fill="hold"/>
                                        <p:tgtEl>
                                          <p:spTgt spid="14347"/>
                                        </p:tgtEl>
                                        <p:attrNameLst>
                                          <p:attrName>ppt_x</p:attrName>
                                        </p:attrNameLst>
                                      </p:cBhvr>
                                      <p:tavLst>
                                        <p:tav tm="0">
                                          <p:val>
                                            <p:strVal val="#ppt_x-.2"/>
                                          </p:val>
                                        </p:tav>
                                        <p:tav tm="100000">
                                          <p:val>
                                            <p:strVal val="#ppt_x"/>
                                          </p:val>
                                        </p:tav>
                                      </p:tavLst>
                                    </p:anim>
                                    <p:anim calcmode="lin" valueType="num">
                                      <p:cBhvr>
                                        <p:cTn id="62" dur="1000" fill="hold"/>
                                        <p:tgtEl>
                                          <p:spTgt spid="14347"/>
                                        </p:tgtEl>
                                        <p:attrNameLst>
                                          <p:attrName>ppt_y</p:attrName>
                                        </p:attrNameLst>
                                      </p:cBhvr>
                                      <p:tavLst>
                                        <p:tav tm="0">
                                          <p:val>
                                            <p:strVal val="#ppt_y"/>
                                          </p:val>
                                        </p:tav>
                                        <p:tav tm="100000">
                                          <p:val>
                                            <p:strVal val="#ppt_y"/>
                                          </p:val>
                                        </p:tav>
                                      </p:tavLst>
                                    </p:anim>
                                    <p:animEffect transition="in" filter="wipe(right)" prLst="gradientSize: 0.1">
                                      <p:cBhvr>
                                        <p:cTn id="63" dur="1000"/>
                                        <p:tgtEl>
                                          <p:spTgt spid="14347"/>
                                        </p:tgtEl>
                                      </p:cBhvr>
                                    </p:animEffect>
                                  </p:childTnLst>
                                </p:cTn>
                              </p:par>
                            </p:childTnLst>
                          </p:cTn>
                        </p:par>
                      </p:childTnLst>
                    </p:cTn>
                  </p:par>
                  <p:par>
                    <p:cTn id="64" fill="hold">
                      <p:stCondLst>
                        <p:cond delay="indefinite"/>
                      </p:stCondLst>
                      <p:childTnLst>
                        <p:par>
                          <p:cTn id="65" fill="hold">
                            <p:stCondLst>
                              <p:cond delay="0"/>
                            </p:stCondLst>
                            <p:childTnLst>
                              <p:par>
                                <p:cTn id="66" presetID="23" presetClass="entr" presetSubtype="528" fill="hold" grpId="0" nodeType="clickEffect">
                                  <p:stCondLst>
                                    <p:cond delay="0"/>
                                  </p:stCondLst>
                                  <p:childTnLst>
                                    <p:set>
                                      <p:cBhvr>
                                        <p:cTn id="67" dur="1" fill="hold">
                                          <p:stCondLst>
                                            <p:cond delay="0"/>
                                          </p:stCondLst>
                                        </p:cTn>
                                        <p:tgtEl>
                                          <p:spTgt spid="14348"/>
                                        </p:tgtEl>
                                        <p:attrNameLst>
                                          <p:attrName>style.visibility</p:attrName>
                                        </p:attrNameLst>
                                      </p:cBhvr>
                                      <p:to>
                                        <p:strVal val="visible"/>
                                      </p:to>
                                    </p:set>
                                    <p:anim calcmode="lin" valueType="num">
                                      <p:cBhvr>
                                        <p:cTn id="68" dur="2000" fill="hold"/>
                                        <p:tgtEl>
                                          <p:spTgt spid="14348"/>
                                        </p:tgtEl>
                                        <p:attrNameLst>
                                          <p:attrName>ppt_w</p:attrName>
                                        </p:attrNameLst>
                                      </p:cBhvr>
                                      <p:tavLst>
                                        <p:tav tm="0">
                                          <p:val>
                                            <p:fltVal val="0.000000"/>
                                          </p:val>
                                        </p:tav>
                                        <p:tav tm="100000">
                                          <p:val>
                                            <p:strVal val="#ppt_w"/>
                                          </p:val>
                                        </p:tav>
                                      </p:tavLst>
                                    </p:anim>
                                    <p:anim calcmode="lin" valueType="num">
                                      <p:cBhvr>
                                        <p:cTn id="69" dur="2000" fill="hold"/>
                                        <p:tgtEl>
                                          <p:spTgt spid="14348"/>
                                        </p:tgtEl>
                                        <p:attrNameLst>
                                          <p:attrName>ppt_h</p:attrName>
                                        </p:attrNameLst>
                                      </p:cBhvr>
                                      <p:tavLst>
                                        <p:tav tm="0">
                                          <p:val>
                                            <p:fltVal val="0.000000"/>
                                          </p:val>
                                        </p:tav>
                                        <p:tav tm="100000">
                                          <p:val>
                                            <p:strVal val="#ppt_h"/>
                                          </p:val>
                                        </p:tav>
                                      </p:tavLst>
                                    </p:anim>
                                    <p:anim calcmode="lin" valueType="num">
                                      <p:cBhvr>
                                        <p:cTn id="70" dur="2000" fill="hold"/>
                                        <p:tgtEl>
                                          <p:spTgt spid="14348"/>
                                        </p:tgtEl>
                                        <p:attrNameLst>
                                          <p:attrName>ppt_x</p:attrName>
                                        </p:attrNameLst>
                                      </p:cBhvr>
                                      <p:tavLst>
                                        <p:tav tm="0">
                                          <p:val>
                                            <p:fltVal val="0.500000"/>
                                          </p:val>
                                        </p:tav>
                                        <p:tav tm="100000">
                                          <p:val>
                                            <p:strVal val="#ppt_x"/>
                                          </p:val>
                                        </p:tav>
                                      </p:tavLst>
                                    </p:anim>
                                    <p:anim calcmode="lin" valueType="num">
                                      <p:cBhvr>
                                        <p:cTn id="71" dur="2000" fill="hold"/>
                                        <p:tgtEl>
                                          <p:spTgt spid="14348"/>
                                        </p:tgtEl>
                                        <p:attrNameLst>
                                          <p:attrName>ppt_y</p:attrName>
                                        </p:attrNameLst>
                                      </p:cBhvr>
                                      <p:tavLst>
                                        <p:tav tm="0">
                                          <p:val>
                                            <p:fltVal val="0.500000"/>
                                          </p:val>
                                        </p:tav>
                                        <p:tav tm="100000">
                                          <p:val>
                                            <p:strVal val="#ppt_y"/>
                                          </p:val>
                                        </p:tav>
                                      </p:tavLst>
                                    </p:anim>
                                  </p:childTnLst>
                                </p:cTn>
                              </p:par>
                            </p:childTnLst>
                          </p:cTn>
                        </p:par>
                      </p:childTnLst>
                    </p:cTn>
                  </p:par>
                  <p:par>
                    <p:cTn id="72" fill="hold">
                      <p:stCondLst>
                        <p:cond delay="indefinite"/>
                      </p:stCondLst>
                      <p:childTnLst>
                        <p:par>
                          <p:cTn id="73" fill="hold">
                            <p:stCondLst>
                              <p:cond delay="0"/>
                            </p:stCondLst>
                            <p:childTnLst>
                              <p:par>
                                <p:cTn id="74" presetID="1" presetClass="entr" presetSubtype="0" fill="hold" nodeType="clickEffect">
                                  <p:stCondLst>
                                    <p:cond delay="0"/>
                                  </p:stCondLst>
                                  <p:childTnLst>
                                    <p:set>
                                      <p:cBhvr>
                                        <p:cTn id="75" dur="1" fill="hold">
                                          <p:stCondLst>
                                            <p:cond delay="0"/>
                                          </p:stCondLst>
                                        </p:cTn>
                                        <p:tgtEl>
                                          <p:spTgt spid="14349"/>
                                        </p:tgtEl>
                                        <p:attrNameLst>
                                          <p:attrName>style.visibility</p:attrName>
                                        </p:attrNameLst>
                                      </p:cBhvr>
                                      <p:to>
                                        <p:strVal val="visible"/>
                                      </p:to>
                                    </p:set>
                                  </p:childTnLst>
                                </p:cTn>
                              </p:par>
                            </p:childTnLst>
                          </p:cTn>
                        </p:par>
                      </p:childTnLst>
                    </p:cTn>
                  </p:par>
                  <p:par>
                    <p:cTn id="76" fill="hold">
                      <p:stCondLst>
                        <p:cond delay="indefinite"/>
                      </p:stCondLst>
                      <p:childTnLst>
                        <p:par>
                          <p:cTn id="77" fill="hold">
                            <p:stCondLst>
                              <p:cond delay="0"/>
                            </p:stCondLst>
                            <p:childTnLst>
                              <p:par>
                                <p:cTn id="78" presetID="53" presetClass="entr" presetSubtype="16" fill="hold" grpId="0" nodeType="clickEffect">
                                  <p:stCondLst>
                                    <p:cond delay="0"/>
                                  </p:stCondLst>
                                  <p:childTnLst>
                                    <p:set>
                                      <p:cBhvr>
                                        <p:cTn id="79" dur="1" fill="hold">
                                          <p:stCondLst>
                                            <p:cond delay="0"/>
                                          </p:stCondLst>
                                        </p:cTn>
                                        <p:tgtEl>
                                          <p:spTgt spid="14350"/>
                                        </p:tgtEl>
                                        <p:attrNameLst>
                                          <p:attrName>style.visibility</p:attrName>
                                        </p:attrNameLst>
                                      </p:cBhvr>
                                      <p:to>
                                        <p:strVal val="visible"/>
                                      </p:to>
                                    </p:set>
                                    <p:anim calcmode="lin" valueType="num">
                                      <p:cBhvr>
                                        <p:cTn id="80" dur="3000" fill="hold"/>
                                        <p:tgtEl>
                                          <p:spTgt spid="14350"/>
                                        </p:tgtEl>
                                        <p:attrNameLst>
                                          <p:attrName>ppt_w</p:attrName>
                                        </p:attrNameLst>
                                      </p:cBhvr>
                                      <p:tavLst>
                                        <p:tav tm="0">
                                          <p:val>
                                            <p:fltVal val="0.000000"/>
                                          </p:val>
                                        </p:tav>
                                        <p:tav tm="100000">
                                          <p:val>
                                            <p:strVal val="#ppt_w"/>
                                          </p:val>
                                        </p:tav>
                                      </p:tavLst>
                                    </p:anim>
                                    <p:anim calcmode="lin" valueType="num">
                                      <p:cBhvr>
                                        <p:cTn id="81" dur="3000" fill="hold"/>
                                        <p:tgtEl>
                                          <p:spTgt spid="14350"/>
                                        </p:tgtEl>
                                        <p:attrNameLst>
                                          <p:attrName>ppt_h</p:attrName>
                                        </p:attrNameLst>
                                      </p:cBhvr>
                                      <p:tavLst>
                                        <p:tav tm="0">
                                          <p:val>
                                            <p:fltVal val="0.000000"/>
                                          </p:val>
                                        </p:tav>
                                        <p:tav tm="100000">
                                          <p:val>
                                            <p:strVal val="#ppt_h"/>
                                          </p:val>
                                        </p:tav>
                                      </p:tavLst>
                                    </p:anim>
                                    <p:animEffect transition="in" filter="fade">
                                      <p:cBhvr>
                                        <p:cTn id="82" dur="3000"/>
                                        <p:tgtEl>
                                          <p:spTgt spid="143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38" grpId="0" bldLvl="0" animBg="1"/>
      <p:bldP spid="14339" grpId="0"/>
      <p:bldP spid="14340" grpId="0"/>
      <p:bldP spid="14341" grpId="0" bldLvl="0" animBg="1"/>
      <p:bldP spid="14342" grpId="0"/>
      <p:bldP spid="14343" grpId="0"/>
      <p:bldP spid="14344" grpId="0"/>
      <p:bldP spid="14345" grpId="0"/>
      <p:bldP spid="14346" grpId="0"/>
      <p:bldP spid="14347" grpId="0"/>
      <p:bldP spid="14348" grpId="0"/>
      <p:bldP spid="14350"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5362" name="矩形 15361"/>
          <p:cNvSpPr/>
          <p:nvPr/>
        </p:nvSpPr>
        <p:spPr>
          <a:xfrm>
            <a:off x="1992313" y="828834"/>
            <a:ext cx="8280400" cy="1938020"/>
          </a:xfrm>
          <a:prstGeom prst="rect">
            <a:avLst/>
          </a:prstGeom>
          <a:noFill/>
          <a:ln w="9525">
            <a:noFill/>
          </a:ln>
          <a:effectLst>
            <a:outerShdw dist="35921" dir="2699999" sy="50000" rotWithShape="0">
              <a:schemeClr val="bg2"/>
            </a:outerShdw>
          </a:effectLst>
        </p:spPr>
        <p:txBody>
          <a:bodyPr anchor="ctr">
            <a:spAutoFit/>
          </a:bodyPr>
          <a:p>
            <a:r>
              <a:rPr lang="en-US" altLang="zh-CN" sz="3600" b="1">
                <a:latin typeface="Arial" panose="020B0604020202020204" pitchFamily="34" charset="0"/>
              </a:rPr>
              <a:t>       </a:t>
            </a:r>
            <a:r>
              <a:rPr lang="zh-CN" altLang="en-US" sz="2800" b="1">
                <a:latin typeface="楷体_GB2312" pitchFamily="1" charset="-122"/>
                <a:ea typeface="楷体_GB2312" pitchFamily="1" charset="-122"/>
              </a:rPr>
              <a:t>材料</a:t>
            </a:r>
            <a:r>
              <a:rPr lang="en-US" altLang="zh-CN" sz="2800" b="1">
                <a:latin typeface="楷体_GB2312" pitchFamily="1" charset="-122"/>
                <a:ea typeface="楷体_GB2312" pitchFamily="1" charset="-122"/>
              </a:rPr>
              <a:t>1</a:t>
            </a:r>
            <a:r>
              <a:rPr lang="zh-CN" altLang="en-US" sz="2800" b="1">
                <a:latin typeface="楷体_GB2312" pitchFamily="1" charset="-122"/>
                <a:ea typeface="楷体_GB2312" pitchFamily="1" charset="-122"/>
              </a:rPr>
              <a:t>：约法规定中华民国主权属于国民全体，国民享有</a:t>
            </a:r>
            <a:r>
              <a:rPr lang="en-US" altLang="zh-CN" sz="2800" b="1">
                <a:latin typeface="Arial" panose="020B0604020202020204" pitchFamily="34" charset="0"/>
                <a:ea typeface="楷体_GB2312" pitchFamily="1" charset="-122"/>
              </a:rPr>
              <a:t>……</a:t>
            </a:r>
            <a:r>
              <a:rPr lang="zh-CN" altLang="en-US" sz="2800" b="1">
                <a:latin typeface="楷体_GB2312" pitchFamily="1" charset="-122"/>
                <a:ea typeface="楷体_GB2312" pitchFamily="1" charset="-122"/>
              </a:rPr>
              <a:t>等项权利。约法按照立法、行政、司法三权分立的原则构建政治体制。         </a:t>
            </a:r>
            <a:endParaRPr lang="zh-CN" altLang="en-US" sz="2800" b="1">
              <a:latin typeface="楷体_GB2312" pitchFamily="1" charset="-122"/>
              <a:ea typeface="楷体_GB2312" pitchFamily="1" charset="-122"/>
            </a:endParaRPr>
          </a:p>
          <a:p>
            <a:r>
              <a:rPr lang="zh-CN" altLang="en-US" sz="2800" b="1">
                <a:latin typeface="楷体_GB2312" pitchFamily="1" charset="-122"/>
                <a:ea typeface="楷体_GB2312" pitchFamily="1" charset="-122"/>
              </a:rPr>
              <a:t>       </a:t>
            </a:r>
            <a:r>
              <a:rPr lang="en-US" altLang="zh-CN" sz="2800" b="1">
                <a:latin typeface="Arial" panose="020B0604020202020204" pitchFamily="34" charset="0"/>
                <a:ea typeface="楷体_GB2312" pitchFamily="1" charset="-122"/>
              </a:rPr>
              <a:t>——</a:t>
            </a:r>
            <a:r>
              <a:rPr lang="zh-CN" altLang="en-US" sz="2800" b="1">
                <a:latin typeface="楷体_GB2312" pitchFamily="1" charset="-122"/>
                <a:ea typeface="楷体_GB2312" pitchFamily="1" charset="-122"/>
              </a:rPr>
              <a:t>据人教版</a:t>
            </a:r>
            <a:r>
              <a:rPr lang="en-US" altLang="zh-CN" sz="2800" b="1">
                <a:latin typeface="楷体_GB2312" pitchFamily="1" charset="-122"/>
                <a:ea typeface="楷体_GB2312" pitchFamily="1" charset="-122"/>
              </a:rPr>
              <a:t>《</a:t>
            </a:r>
            <a:r>
              <a:rPr lang="zh-CN" altLang="en-US" sz="2800" b="1">
                <a:latin typeface="楷体_GB2312" pitchFamily="1" charset="-122"/>
                <a:ea typeface="楷体_GB2312" pitchFamily="1" charset="-122"/>
              </a:rPr>
              <a:t>中国近现代史</a:t>
            </a:r>
            <a:r>
              <a:rPr lang="en-US" altLang="zh-CN" sz="2800" b="1">
                <a:latin typeface="楷体_GB2312" pitchFamily="1" charset="-122"/>
                <a:ea typeface="楷体_GB2312" pitchFamily="1" charset="-122"/>
              </a:rPr>
              <a:t>》(</a:t>
            </a:r>
            <a:r>
              <a:rPr lang="zh-CN" altLang="en-US" sz="2800" b="1">
                <a:latin typeface="楷体_GB2312" pitchFamily="1" charset="-122"/>
                <a:ea typeface="楷体_GB2312" pitchFamily="1" charset="-122"/>
              </a:rPr>
              <a:t>上册</a:t>
            </a:r>
            <a:r>
              <a:rPr lang="en-US" altLang="zh-CN" sz="2800" b="1">
                <a:latin typeface="楷体_GB2312" pitchFamily="1" charset="-122"/>
                <a:ea typeface="楷体_GB2312" pitchFamily="1" charset="-122"/>
              </a:rPr>
              <a:t>)</a:t>
            </a:r>
            <a:r>
              <a:rPr lang="zh-CN" altLang="en-US" sz="2800" b="1">
                <a:latin typeface="楷体_GB2312" pitchFamily="1" charset="-122"/>
                <a:ea typeface="楷体_GB2312" pitchFamily="1" charset="-122"/>
              </a:rPr>
              <a:t>整理</a:t>
            </a:r>
            <a:endParaRPr lang="zh-CN" altLang="en-US" sz="2800" b="1">
              <a:latin typeface="楷体_GB2312" pitchFamily="1" charset="-122"/>
              <a:ea typeface="楷体_GB2312" pitchFamily="1" charset="-122"/>
            </a:endParaRPr>
          </a:p>
        </p:txBody>
      </p:sp>
      <p:sp>
        <p:nvSpPr>
          <p:cNvPr id="15363" name="文本框 15362"/>
          <p:cNvSpPr txBox="1"/>
          <p:nvPr/>
        </p:nvSpPr>
        <p:spPr>
          <a:xfrm>
            <a:off x="1992313" y="3066733"/>
            <a:ext cx="8675687" cy="645160"/>
          </a:xfrm>
          <a:prstGeom prst="rect">
            <a:avLst/>
          </a:prstGeom>
          <a:noFill/>
          <a:ln w="9525">
            <a:noFill/>
          </a:ln>
          <a:effectLst>
            <a:outerShdw dist="35921" dir="2699999" algn="ctr" rotWithShape="0">
              <a:srgbClr val="000000"/>
            </a:outerShdw>
          </a:effectLst>
        </p:spPr>
        <p:txBody>
          <a:bodyPr anchor="ctr">
            <a:spAutoFit/>
          </a:bodyPr>
          <a:p>
            <a:r>
              <a:rPr lang="zh-CN" altLang="en-US" sz="3600" b="1">
                <a:solidFill>
                  <a:srgbClr val="FF9933"/>
                </a:solidFill>
                <a:latin typeface="黑体" panose="02010609060101010101" pitchFamily="2" charset="-122"/>
                <a:ea typeface="黑体" panose="02010609060101010101" pitchFamily="2" charset="-122"/>
              </a:rPr>
              <a:t>辛亥革命对当时中国</a:t>
            </a:r>
            <a:r>
              <a:rPr lang="zh-CN" altLang="en-US" sz="3600" b="1">
                <a:solidFill>
                  <a:srgbClr val="FF3300"/>
                </a:solidFill>
                <a:latin typeface="黑体" panose="02010609060101010101" pitchFamily="2" charset="-122"/>
                <a:ea typeface="黑体" panose="02010609060101010101" pitchFamily="2" charset="-122"/>
              </a:rPr>
              <a:t>政治</a:t>
            </a:r>
            <a:r>
              <a:rPr lang="zh-CN" altLang="en-US" sz="3600" b="1">
                <a:solidFill>
                  <a:srgbClr val="FF9933"/>
                </a:solidFill>
                <a:latin typeface="黑体" panose="02010609060101010101" pitchFamily="2" charset="-122"/>
                <a:ea typeface="黑体" panose="02010609060101010101" pitchFamily="2" charset="-122"/>
              </a:rPr>
              <a:t>引发哪些变化？</a:t>
            </a:r>
            <a:endParaRPr lang="zh-CN" altLang="en-US" sz="3600" b="1">
              <a:solidFill>
                <a:srgbClr val="FF9933"/>
              </a:solidFill>
              <a:latin typeface="黑体" panose="02010609060101010101" pitchFamily="2" charset="-122"/>
              <a:ea typeface="黑体" panose="02010609060101010101" pitchFamily="2" charset="-122"/>
            </a:endParaRPr>
          </a:p>
        </p:txBody>
      </p:sp>
      <p:sp>
        <p:nvSpPr>
          <p:cNvPr id="15364" name="文本框 15363"/>
          <p:cNvSpPr txBox="1"/>
          <p:nvPr/>
        </p:nvSpPr>
        <p:spPr>
          <a:xfrm>
            <a:off x="1906588" y="4168775"/>
            <a:ext cx="8405495" cy="1814830"/>
          </a:xfrm>
          <a:prstGeom prst="rect">
            <a:avLst/>
          </a:prstGeom>
          <a:noFill/>
          <a:ln w="38100" cap="flat" cmpd="sng">
            <a:noFill/>
            <a:prstDash val="solid"/>
            <a:miter/>
            <a:headEnd type="none" w="med" len="med"/>
            <a:tailEnd type="none" w="med" len="med"/>
          </a:ln>
        </p:spPr>
        <p:txBody>
          <a:bodyPr wrap="none" anchor="t">
            <a:spAutoFit/>
          </a:bodyPr>
          <a:p>
            <a:r>
              <a:rPr lang="zh-CN" altLang="en-US" sz="2800" b="1">
                <a:solidFill>
                  <a:srgbClr val="FF0000"/>
                </a:solidFill>
                <a:latin typeface="Arial" panose="020B0604020202020204" pitchFamily="34" charset="0"/>
                <a:ea typeface="楷体_GB2312" pitchFamily="1" charset="-122"/>
              </a:rPr>
              <a:t>辛亥革命推翻了几千年的封建专制制度，建立了三权</a:t>
            </a:r>
            <a:endParaRPr lang="zh-CN" altLang="en-US" sz="2800" b="1">
              <a:solidFill>
                <a:srgbClr val="FF0000"/>
              </a:solidFill>
              <a:latin typeface="Arial" panose="020B0604020202020204" pitchFamily="34" charset="0"/>
              <a:ea typeface="楷体_GB2312" pitchFamily="1" charset="-122"/>
            </a:endParaRPr>
          </a:p>
          <a:p>
            <a:r>
              <a:rPr lang="zh-CN" altLang="en-US" sz="2800" b="1">
                <a:solidFill>
                  <a:srgbClr val="FF0000"/>
                </a:solidFill>
                <a:latin typeface="Arial" panose="020B0604020202020204" pitchFamily="34" charset="0"/>
                <a:ea typeface="楷体_GB2312" pitchFamily="1" charset="-122"/>
              </a:rPr>
              <a:t>分立的资产阶级民主共和国，颁布了资产阶级宪法</a:t>
            </a:r>
            <a:r>
              <a:rPr lang="en-US" altLang="zh-CN" sz="2800" b="1">
                <a:solidFill>
                  <a:srgbClr val="FF0000"/>
                </a:solidFill>
                <a:latin typeface="Arial" panose="020B0604020202020204" pitchFamily="34" charset="0"/>
                <a:ea typeface="楷体_GB2312" pitchFamily="1" charset="-122"/>
              </a:rPr>
              <a:t>《</a:t>
            </a:r>
            <a:endParaRPr lang="en-US" altLang="zh-CN" sz="2800" b="1">
              <a:solidFill>
                <a:srgbClr val="FF0000"/>
              </a:solidFill>
              <a:latin typeface="Arial" panose="020B0604020202020204" pitchFamily="34" charset="0"/>
              <a:ea typeface="楷体_GB2312" pitchFamily="1" charset="-122"/>
            </a:endParaRPr>
          </a:p>
          <a:p>
            <a:r>
              <a:rPr lang="zh-CN" altLang="en-US" sz="2800" b="1">
                <a:solidFill>
                  <a:srgbClr val="FF0000"/>
                </a:solidFill>
                <a:latin typeface="Arial" panose="020B0604020202020204" pitchFamily="34" charset="0"/>
                <a:ea typeface="楷体_GB2312" pitchFamily="1" charset="-122"/>
              </a:rPr>
              <a:t>中华民国临时约法</a:t>
            </a:r>
            <a:r>
              <a:rPr lang="en-US" altLang="zh-CN" sz="2800" b="1">
                <a:solidFill>
                  <a:srgbClr val="FF0000"/>
                </a:solidFill>
                <a:latin typeface="Arial" panose="020B0604020202020204" pitchFamily="34" charset="0"/>
                <a:ea typeface="楷体_GB2312" pitchFamily="1" charset="-122"/>
              </a:rPr>
              <a:t>》</a:t>
            </a:r>
            <a:r>
              <a:rPr lang="zh-CN" altLang="en-US" sz="2800" b="1">
                <a:solidFill>
                  <a:srgbClr val="FF0000"/>
                </a:solidFill>
                <a:latin typeface="Arial" panose="020B0604020202020204" pitchFamily="34" charset="0"/>
                <a:ea typeface="楷体_GB2312" pitchFamily="1" charset="-122"/>
              </a:rPr>
              <a:t>，使中国政治民主化、法制化获</a:t>
            </a:r>
            <a:endParaRPr lang="zh-CN" altLang="en-US" sz="2800" b="1">
              <a:solidFill>
                <a:srgbClr val="FF0000"/>
              </a:solidFill>
              <a:latin typeface="Arial" panose="020B0604020202020204" pitchFamily="34" charset="0"/>
              <a:ea typeface="楷体_GB2312" pitchFamily="1" charset="-122"/>
            </a:endParaRPr>
          </a:p>
          <a:p>
            <a:r>
              <a:rPr lang="zh-CN" altLang="en-US" sz="2800" b="1">
                <a:solidFill>
                  <a:srgbClr val="FF0000"/>
                </a:solidFill>
                <a:latin typeface="Arial" panose="020B0604020202020204" pitchFamily="34" charset="0"/>
                <a:ea typeface="楷体_GB2312" pitchFamily="1" charset="-122"/>
              </a:rPr>
              <a:t>得重大突破</a:t>
            </a:r>
            <a:endParaRPr lang="zh-CN" altLang="en-US" sz="2800" b="1">
              <a:solidFill>
                <a:srgbClr val="FF0000"/>
              </a:solidFill>
              <a:latin typeface="Arial" panose="020B0604020202020204" pitchFamily="34" charset="0"/>
              <a:ea typeface="楷体_GB2312" pitchFamily="1"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15362"/>
                                        </p:tgtEl>
                                        <p:attrNameLst>
                                          <p:attrName>style.visibility</p:attrName>
                                        </p:attrNameLst>
                                      </p:cBhvr>
                                      <p:to>
                                        <p:strVal val="visible"/>
                                      </p:to>
                                    </p:set>
                                    <p:animEffect transition="in" filter="diamond(in)">
                                      <p:cBhvr>
                                        <p:cTn id="7" dur="2000"/>
                                        <p:tgtEl>
                                          <p:spTgt spid="1536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5363"/>
                                        </p:tgtEl>
                                        <p:attrNameLst>
                                          <p:attrName>style.visibility</p:attrName>
                                        </p:attrNameLst>
                                      </p:cBhvr>
                                      <p:to>
                                        <p:strVal val="visible"/>
                                      </p:to>
                                    </p:set>
                                    <p:animEffect transition="in" filter="wipe(left)">
                                      <p:cBhvr>
                                        <p:cTn id="12" dur="2000"/>
                                        <p:tgtEl>
                                          <p:spTgt spid="15363"/>
                                        </p:tgtEl>
                                      </p:cBhvr>
                                    </p:animEffect>
                                  </p:childTnLst>
                                </p:cTn>
                              </p:par>
                            </p:childTnLst>
                          </p:cTn>
                        </p:par>
                      </p:childTnLst>
                    </p:cTn>
                  </p:par>
                  <p:par>
                    <p:cTn id="13" fill="hold">
                      <p:stCondLst>
                        <p:cond delay="indefinite"/>
                      </p:stCondLst>
                      <p:childTnLst>
                        <p:par>
                          <p:cTn id="14" fill="hold">
                            <p:stCondLst>
                              <p:cond delay="0"/>
                            </p:stCondLst>
                            <p:childTnLst>
                              <p:par>
                                <p:cTn id="15" presetID="29" presetClass="entr" presetSubtype="0" fill="hold" grpId="0" nodeType="clickEffect">
                                  <p:stCondLst>
                                    <p:cond delay="0"/>
                                  </p:stCondLst>
                                  <p:childTnLst>
                                    <p:set>
                                      <p:cBhvr>
                                        <p:cTn id="16" dur="1" fill="hold">
                                          <p:stCondLst>
                                            <p:cond delay="0"/>
                                          </p:stCondLst>
                                        </p:cTn>
                                        <p:tgtEl>
                                          <p:spTgt spid="15364"/>
                                        </p:tgtEl>
                                        <p:attrNameLst>
                                          <p:attrName>style.visibility</p:attrName>
                                        </p:attrNameLst>
                                      </p:cBhvr>
                                      <p:to>
                                        <p:strVal val="visible"/>
                                      </p:to>
                                    </p:set>
                                    <p:anim calcmode="lin" valueType="num">
                                      <p:cBhvr>
                                        <p:cTn id="17" dur="2000" fill="hold"/>
                                        <p:tgtEl>
                                          <p:spTgt spid="15364"/>
                                        </p:tgtEl>
                                        <p:attrNameLst>
                                          <p:attrName>ppt_x</p:attrName>
                                        </p:attrNameLst>
                                      </p:cBhvr>
                                      <p:tavLst>
                                        <p:tav tm="0">
                                          <p:val>
                                            <p:strVal val="#ppt_x-.2"/>
                                          </p:val>
                                        </p:tav>
                                        <p:tav tm="100000">
                                          <p:val>
                                            <p:strVal val="#ppt_x"/>
                                          </p:val>
                                        </p:tav>
                                      </p:tavLst>
                                    </p:anim>
                                    <p:anim calcmode="lin" valueType="num">
                                      <p:cBhvr>
                                        <p:cTn id="18" dur="2000" fill="hold"/>
                                        <p:tgtEl>
                                          <p:spTgt spid="15364"/>
                                        </p:tgtEl>
                                        <p:attrNameLst>
                                          <p:attrName>ppt_y</p:attrName>
                                        </p:attrNameLst>
                                      </p:cBhvr>
                                      <p:tavLst>
                                        <p:tav tm="0">
                                          <p:val>
                                            <p:strVal val="#ppt_y"/>
                                          </p:val>
                                        </p:tav>
                                        <p:tav tm="100000">
                                          <p:val>
                                            <p:strVal val="#ppt_y"/>
                                          </p:val>
                                        </p:tav>
                                      </p:tavLst>
                                    </p:anim>
                                    <p:animEffect transition="in" filter="wipe(right)" prLst="gradientSize: 0.1">
                                      <p:cBhvr>
                                        <p:cTn id="19" dur="2000"/>
                                        <p:tgtEl>
                                          <p:spTgt spid="153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2" grpId="0" bldLvl="0" animBg="1"/>
      <p:bldP spid="15363" grpId="0" bldLvl="0" animBg="1"/>
      <p:bldP spid="15364" grpId="0" bldLvl="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8434" name="矩形 18433"/>
          <p:cNvSpPr/>
          <p:nvPr/>
        </p:nvSpPr>
        <p:spPr>
          <a:xfrm>
            <a:off x="2355850" y="51118"/>
            <a:ext cx="8569325" cy="1938020"/>
          </a:xfrm>
          <a:prstGeom prst="rect">
            <a:avLst/>
          </a:prstGeom>
          <a:noFill/>
          <a:ln w="9525">
            <a:noFill/>
          </a:ln>
          <a:effectLst>
            <a:outerShdw dist="35921" dir="2699999" sy="50000" rotWithShape="0">
              <a:schemeClr val="bg2"/>
            </a:outerShdw>
          </a:effectLst>
        </p:spPr>
        <p:txBody>
          <a:bodyPr>
            <a:spAutoFit/>
          </a:bodyPr>
          <a:p>
            <a:r>
              <a:rPr lang="en-US" altLang="zh-CN" sz="3600" b="1">
                <a:effectLst>
                  <a:outerShdw blurRad="38100" dist="38100" dir="2700000">
                    <a:srgbClr val="C0C0C0"/>
                  </a:outerShdw>
                </a:effectLst>
                <a:latin typeface="Arial" panose="020B0604020202020204" pitchFamily="34" charset="0"/>
              </a:rPr>
              <a:t>      </a:t>
            </a:r>
            <a:r>
              <a:rPr lang="zh-CN" altLang="en-US" sz="2800" b="1">
                <a:effectLst>
                  <a:outerShdw blurRad="38100" dist="38100" dir="2700000">
                    <a:srgbClr val="C0C0C0"/>
                  </a:outerShdw>
                </a:effectLst>
                <a:latin typeface="楷体_GB2312" pitchFamily="1" charset="-122"/>
                <a:ea typeface="楷体_GB2312" pitchFamily="1" charset="-122"/>
              </a:rPr>
              <a:t>材料：</a:t>
            </a:r>
            <a:r>
              <a:rPr lang="en-US" altLang="zh-CN" sz="2800" b="1">
                <a:effectLst>
                  <a:outerShdw blurRad="38100" dist="38100" dir="2700000">
                    <a:srgbClr val="C0C0C0"/>
                  </a:outerShdw>
                </a:effectLst>
                <a:latin typeface="楷体_GB2312" pitchFamily="1" charset="-122"/>
                <a:ea typeface="楷体_GB2312" pitchFamily="1" charset="-122"/>
              </a:rPr>
              <a:t>1912</a:t>
            </a:r>
            <a:r>
              <a:rPr lang="zh-CN" altLang="en-US" sz="2800" b="1">
                <a:effectLst>
                  <a:outerShdw blurRad="38100" dist="38100" dir="2700000">
                    <a:srgbClr val="C0C0C0"/>
                  </a:outerShdw>
                </a:effectLst>
                <a:latin typeface="楷体_GB2312" pitchFamily="1" charset="-122"/>
                <a:ea typeface="楷体_GB2312" pitchFamily="1" charset="-122"/>
              </a:rPr>
              <a:t>年</a:t>
            </a:r>
            <a:r>
              <a:rPr lang="en-US" altLang="zh-CN" sz="2800" b="1">
                <a:effectLst>
                  <a:outerShdw blurRad="38100" dist="38100" dir="2700000">
                    <a:srgbClr val="C0C0C0"/>
                  </a:outerShdw>
                </a:effectLst>
                <a:latin typeface="楷体_GB2312" pitchFamily="1" charset="-122"/>
                <a:ea typeface="楷体_GB2312" pitchFamily="1" charset="-122"/>
              </a:rPr>
              <a:t>3</a:t>
            </a:r>
            <a:r>
              <a:rPr lang="zh-CN" altLang="en-US" sz="2800" b="1">
                <a:effectLst>
                  <a:outerShdw blurRad="38100" dist="38100" dir="2700000">
                    <a:srgbClr val="C0C0C0"/>
                  </a:outerShdw>
                </a:effectLst>
                <a:latin typeface="楷体_GB2312" pitchFamily="1" charset="-122"/>
                <a:ea typeface="楷体_GB2312" pitchFamily="1" charset="-122"/>
              </a:rPr>
              <a:t>月</a:t>
            </a:r>
            <a:r>
              <a:rPr lang="en-US" altLang="zh-CN" sz="2800" b="1">
                <a:effectLst>
                  <a:outerShdw blurRad="38100" dist="38100" dir="2700000">
                    <a:srgbClr val="C0C0C0"/>
                  </a:outerShdw>
                </a:effectLst>
                <a:latin typeface="楷体_GB2312" pitchFamily="1" charset="-122"/>
                <a:ea typeface="楷体_GB2312" pitchFamily="1" charset="-122"/>
              </a:rPr>
              <a:t>2</a:t>
            </a:r>
            <a:r>
              <a:rPr lang="zh-CN" altLang="en-US" sz="2800" b="1">
                <a:effectLst>
                  <a:outerShdw blurRad="38100" dist="38100" dir="2700000">
                    <a:srgbClr val="C0C0C0"/>
                  </a:outerShdw>
                </a:effectLst>
                <a:latin typeface="楷体_GB2312" pitchFamily="1" charset="-122"/>
                <a:ea typeface="楷体_GB2312" pitchFamily="1" charset="-122"/>
              </a:rPr>
              <a:t>日，孙中山以大总统的名义发布命令：“嗣后各官厅人员相称，咸以官职；民间普通称呼则曰先生，曰君，</a:t>
            </a:r>
            <a:r>
              <a:rPr lang="zh-CN" altLang="en-US" sz="2800" b="1">
                <a:solidFill>
                  <a:srgbClr val="FF3300"/>
                </a:solidFill>
                <a:effectLst>
                  <a:outerShdw blurRad="38100" dist="38100" dir="2700000">
                    <a:srgbClr val="C0C0C0"/>
                  </a:outerShdw>
                </a:effectLst>
                <a:latin typeface="楷体_GB2312" pitchFamily="1" charset="-122"/>
                <a:ea typeface="楷体_GB2312" pitchFamily="1" charset="-122"/>
              </a:rPr>
              <a:t>不得再沿前清官厅恶称</a:t>
            </a:r>
            <a:r>
              <a:rPr lang="zh-CN" altLang="en-US" sz="2800" b="1">
                <a:effectLst>
                  <a:outerShdw blurRad="38100" dist="38100" dir="2700000">
                    <a:srgbClr val="C0C0C0"/>
                  </a:outerShdw>
                </a:effectLst>
                <a:latin typeface="楷体_GB2312" pitchFamily="1" charset="-122"/>
                <a:ea typeface="楷体_GB2312" pitchFamily="1" charset="-122"/>
              </a:rPr>
              <a:t>。”           </a:t>
            </a:r>
            <a:endParaRPr lang="zh-CN" altLang="en-US" sz="2800" b="1">
              <a:effectLst>
                <a:outerShdw blurRad="38100" dist="38100" dir="2700000">
                  <a:srgbClr val="C0C0C0"/>
                </a:outerShdw>
              </a:effectLst>
              <a:latin typeface="楷体_GB2312" pitchFamily="1" charset="-122"/>
              <a:ea typeface="楷体_GB2312" pitchFamily="1" charset="-122"/>
            </a:endParaRPr>
          </a:p>
          <a:p>
            <a:r>
              <a:rPr lang="zh-CN" altLang="en-US" sz="2800" b="1">
                <a:effectLst>
                  <a:outerShdw blurRad="38100" dist="38100" dir="2700000">
                    <a:srgbClr val="C0C0C0"/>
                  </a:outerShdw>
                </a:effectLst>
                <a:latin typeface="楷体_GB2312" pitchFamily="1" charset="-122"/>
                <a:ea typeface="楷体_GB2312" pitchFamily="1" charset="-122"/>
              </a:rPr>
              <a:t>          </a:t>
            </a:r>
            <a:r>
              <a:rPr lang="en-US" altLang="zh-CN" sz="2800" b="1">
                <a:effectLst>
                  <a:outerShdw blurRad="38100" dist="38100" dir="2700000">
                    <a:srgbClr val="C0C0C0"/>
                  </a:outerShdw>
                </a:effectLst>
                <a:latin typeface="Arial" panose="020B0604020202020204" pitchFamily="34" charset="0"/>
                <a:ea typeface="楷体_GB2312" pitchFamily="1" charset="-122"/>
              </a:rPr>
              <a:t>——</a:t>
            </a:r>
            <a:r>
              <a:rPr lang="en-US" altLang="zh-CN" sz="2800" b="1">
                <a:effectLst>
                  <a:outerShdw blurRad="38100" dist="38100" dir="2700000">
                    <a:srgbClr val="C0C0C0"/>
                  </a:outerShdw>
                </a:effectLst>
                <a:latin typeface="楷体_GB2312" pitchFamily="1" charset="-122"/>
                <a:ea typeface="楷体_GB2312" pitchFamily="1" charset="-122"/>
              </a:rPr>
              <a:t> </a:t>
            </a:r>
            <a:r>
              <a:rPr lang="zh-CN" altLang="en-US" sz="2800" b="1">
                <a:effectLst>
                  <a:outerShdw blurRad="38100" dist="38100" dir="2700000">
                    <a:srgbClr val="C0C0C0"/>
                  </a:outerShdw>
                </a:effectLst>
                <a:latin typeface="楷体_GB2312" pitchFamily="1" charset="-122"/>
                <a:ea typeface="楷体_GB2312" pitchFamily="1" charset="-122"/>
              </a:rPr>
              <a:t>陈旭麓</a:t>
            </a:r>
            <a:r>
              <a:rPr lang="en-US" altLang="zh-CN" sz="2800" b="1">
                <a:effectLst>
                  <a:outerShdw blurRad="38100" dist="38100" dir="2700000">
                    <a:srgbClr val="C0C0C0"/>
                  </a:outerShdw>
                </a:effectLst>
                <a:latin typeface="楷体_GB2312" pitchFamily="1" charset="-122"/>
                <a:ea typeface="楷体_GB2312" pitchFamily="1" charset="-122"/>
              </a:rPr>
              <a:t>《</a:t>
            </a:r>
            <a:r>
              <a:rPr lang="zh-CN" altLang="en-US" sz="2800" b="1">
                <a:effectLst>
                  <a:outerShdw blurRad="38100" dist="38100" dir="2700000">
                    <a:srgbClr val="C0C0C0"/>
                  </a:outerShdw>
                </a:effectLst>
                <a:latin typeface="楷体_GB2312" pitchFamily="1" charset="-122"/>
                <a:ea typeface="楷体_GB2312" pitchFamily="1" charset="-122"/>
              </a:rPr>
              <a:t>近代中国社会的新陈代谢</a:t>
            </a:r>
            <a:r>
              <a:rPr lang="en-US" altLang="zh-CN" sz="2800" b="1">
                <a:effectLst>
                  <a:outerShdw blurRad="38100" dist="38100" dir="2700000">
                    <a:srgbClr val="C0C0C0"/>
                  </a:outerShdw>
                </a:effectLst>
                <a:latin typeface="楷体_GB2312" pitchFamily="1" charset="-122"/>
                <a:ea typeface="楷体_GB2312" pitchFamily="1" charset="-122"/>
              </a:rPr>
              <a:t>》</a:t>
            </a:r>
            <a:endParaRPr lang="en-US" altLang="zh-CN" sz="2800" b="1">
              <a:effectLst>
                <a:outerShdw blurRad="38100" dist="38100" dir="2700000">
                  <a:srgbClr val="C0C0C0"/>
                </a:outerShdw>
              </a:effectLst>
              <a:latin typeface="楷体_GB2312" pitchFamily="1" charset="-122"/>
              <a:ea typeface="楷体_GB2312" pitchFamily="1" charset="-122"/>
            </a:endParaRPr>
          </a:p>
        </p:txBody>
      </p:sp>
      <p:sp>
        <p:nvSpPr>
          <p:cNvPr id="18435" name="矩形 18434"/>
          <p:cNvSpPr/>
          <p:nvPr/>
        </p:nvSpPr>
        <p:spPr>
          <a:xfrm>
            <a:off x="2519363" y="1989138"/>
            <a:ext cx="8405495" cy="1383665"/>
          </a:xfrm>
          <a:prstGeom prst="rect">
            <a:avLst/>
          </a:prstGeom>
          <a:noFill/>
          <a:ln w="9525">
            <a:noFill/>
          </a:ln>
        </p:spPr>
        <p:txBody>
          <a:bodyPr wrap="none" anchor="t">
            <a:spAutoFit/>
          </a:bodyPr>
          <a:p>
            <a:r>
              <a:rPr lang="zh-CN" altLang="en-US" sz="2800" b="1">
                <a:latin typeface="楷体_GB2312" pitchFamily="1" charset="-122"/>
                <a:ea typeface="楷体_GB2312" pitchFamily="1" charset="-122"/>
              </a:rPr>
              <a:t>材料：南京临时政府颁布了一系列政策法令﹐如</a:t>
            </a:r>
            <a:r>
              <a:rPr lang="en-US" altLang="zh-CN" sz="2800" b="1">
                <a:latin typeface="楷体_GB2312" pitchFamily="1" charset="-122"/>
                <a:ea typeface="楷体_GB2312" pitchFamily="1" charset="-122"/>
              </a:rPr>
              <a:t>:</a:t>
            </a:r>
            <a:endParaRPr lang="en-US" altLang="zh-CN" sz="2800" b="1">
              <a:latin typeface="楷体_GB2312" pitchFamily="1" charset="-122"/>
              <a:ea typeface="楷体_GB2312" pitchFamily="1" charset="-122"/>
            </a:endParaRPr>
          </a:p>
          <a:p>
            <a:r>
              <a:rPr lang="zh-CN" altLang="en-US" sz="2800" b="1">
                <a:latin typeface="楷体_GB2312" pitchFamily="1" charset="-122"/>
                <a:ea typeface="楷体_GB2312" pitchFamily="1" charset="-122"/>
              </a:rPr>
              <a:t>提倡“自由、平等、友爱为纲”的公民道德，革除历</a:t>
            </a:r>
            <a:endParaRPr lang="zh-CN" altLang="en-US" sz="2800" b="1">
              <a:latin typeface="楷体_GB2312" pitchFamily="1" charset="-122"/>
              <a:ea typeface="楷体_GB2312" pitchFamily="1" charset="-122"/>
            </a:endParaRPr>
          </a:p>
          <a:p>
            <a:r>
              <a:rPr lang="zh-CN" altLang="en-US" sz="2800" b="1">
                <a:latin typeface="楷体_GB2312" pitchFamily="1" charset="-122"/>
                <a:ea typeface="楷体_GB2312" pitchFamily="1" charset="-122"/>
              </a:rPr>
              <a:t>代官厅“大人”﹑“老爷”等称呼，禁止蓄辫等。</a:t>
            </a:r>
            <a:endParaRPr lang="zh-CN" altLang="en-US" sz="2800" b="1">
              <a:latin typeface="楷体_GB2312" pitchFamily="1" charset="-122"/>
              <a:ea typeface="楷体_GB2312" pitchFamily="1" charset="-122"/>
            </a:endParaRPr>
          </a:p>
        </p:txBody>
      </p:sp>
      <p:sp>
        <p:nvSpPr>
          <p:cNvPr id="18436" name="文本框 18435"/>
          <p:cNvSpPr txBox="1"/>
          <p:nvPr/>
        </p:nvSpPr>
        <p:spPr>
          <a:xfrm>
            <a:off x="2175193" y="3270886"/>
            <a:ext cx="8675687" cy="1198880"/>
          </a:xfrm>
          <a:prstGeom prst="rect">
            <a:avLst/>
          </a:prstGeom>
          <a:noFill/>
          <a:ln w="9525">
            <a:noFill/>
          </a:ln>
          <a:effectLst>
            <a:outerShdw dist="35921" dir="2699999" algn="ctr" rotWithShape="0">
              <a:srgbClr val="000000"/>
            </a:outerShdw>
          </a:effectLst>
        </p:spPr>
        <p:txBody>
          <a:bodyPr anchor="ctr">
            <a:spAutoFit/>
          </a:bodyPr>
          <a:p>
            <a:r>
              <a:rPr lang="zh-CN" altLang="en-US" sz="3600" b="1" dirty="0">
                <a:solidFill>
                  <a:srgbClr val="800000"/>
                </a:solidFill>
                <a:latin typeface="黑体" panose="02010609060101010101" pitchFamily="2" charset="-122"/>
                <a:ea typeface="黑体" panose="02010609060101010101" pitchFamily="2" charset="-122"/>
              </a:rPr>
              <a:t>辛亥革命对当时中国思想文化、社会生活引发哪些变化</a:t>
            </a:r>
            <a:r>
              <a:rPr lang="en-US" altLang="zh-CN" sz="3600" b="1" dirty="0">
                <a:solidFill>
                  <a:srgbClr val="800000"/>
                </a:solidFill>
                <a:latin typeface="黑体" panose="02010609060101010101" pitchFamily="2" charset="-122"/>
                <a:ea typeface="黑体" panose="02010609060101010101" pitchFamily="2" charset="-122"/>
              </a:rPr>
              <a:t>？</a:t>
            </a:r>
            <a:endParaRPr lang="zh-CN" altLang="en-US" sz="3600" b="1" dirty="0">
              <a:solidFill>
                <a:srgbClr val="800000"/>
              </a:solidFill>
              <a:latin typeface="黑体" panose="02010609060101010101" pitchFamily="2" charset="-122"/>
              <a:ea typeface="黑体" panose="02010609060101010101" pitchFamily="2" charset="-122"/>
            </a:endParaRPr>
          </a:p>
        </p:txBody>
      </p:sp>
      <p:sp>
        <p:nvSpPr>
          <p:cNvPr id="18437" name="文本框 18436"/>
          <p:cNvSpPr txBox="1"/>
          <p:nvPr/>
        </p:nvSpPr>
        <p:spPr>
          <a:xfrm>
            <a:off x="1774825" y="4577080"/>
            <a:ext cx="9225280" cy="1383665"/>
          </a:xfrm>
          <a:prstGeom prst="rect">
            <a:avLst/>
          </a:prstGeom>
          <a:noFill/>
          <a:ln w="9525">
            <a:noFill/>
          </a:ln>
        </p:spPr>
        <p:txBody>
          <a:bodyPr wrap="square" anchor="t">
            <a:spAutoFit/>
          </a:bodyPr>
          <a:p>
            <a:r>
              <a:rPr lang="zh-CN" altLang="en-US" sz="2800" b="1">
                <a:solidFill>
                  <a:srgbClr val="0000FF"/>
                </a:solidFill>
                <a:latin typeface="Arial" panose="020B0604020202020204" pitchFamily="34" charset="0"/>
                <a:ea typeface="黑体" panose="02010609060101010101" pitchFamily="2" charset="-122"/>
              </a:rPr>
              <a:t>辛亥革命使民主共和的观念深入人心，提出三民主义、</a:t>
            </a:r>
            <a:endParaRPr lang="zh-CN" altLang="en-US" sz="2800" b="1">
              <a:solidFill>
                <a:srgbClr val="0000FF"/>
              </a:solidFill>
              <a:latin typeface="Arial" panose="020B0604020202020204" pitchFamily="34" charset="0"/>
              <a:ea typeface="黑体" panose="02010609060101010101" pitchFamily="2" charset="-122"/>
            </a:endParaRPr>
          </a:p>
          <a:p>
            <a:r>
              <a:rPr lang="zh-CN" altLang="en-US" sz="2800" b="1">
                <a:solidFill>
                  <a:srgbClr val="0000FF"/>
                </a:solidFill>
                <a:latin typeface="Arial" panose="020B0604020202020204" pitchFamily="34" charset="0"/>
                <a:ea typeface="黑体" panose="02010609060101010101" pitchFamily="2" charset="-122"/>
              </a:rPr>
              <a:t>提倡资产阶级公民道德，对文化教育、社会生活习俗的</a:t>
            </a:r>
            <a:endParaRPr lang="zh-CN" altLang="en-US" sz="2800" b="1">
              <a:solidFill>
                <a:srgbClr val="0000FF"/>
              </a:solidFill>
              <a:latin typeface="Arial" panose="020B0604020202020204" pitchFamily="34" charset="0"/>
              <a:ea typeface="黑体" panose="02010609060101010101" pitchFamily="2" charset="-122"/>
            </a:endParaRPr>
          </a:p>
          <a:p>
            <a:r>
              <a:rPr lang="zh-CN" altLang="en-US" sz="2800" b="1">
                <a:solidFill>
                  <a:srgbClr val="0000FF"/>
                </a:solidFill>
                <a:latin typeface="Arial" panose="020B0604020202020204" pitchFamily="34" charset="0"/>
                <a:ea typeface="黑体" panose="02010609060101010101" pitchFamily="2" charset="-122"/>
              </a:rPr>
              <a:t>改革，思想文化领域的理性化和科学化的了发展</a:t>
            </a:r>
            <a:endParaRPr lang="zh-CN" altLang="en-US" sz="2800" b="1">
              <a:solidFill>
                <a:srgbClr val="0000FF"/>
              </a:solidFill>
              <a:latin typeface="Arial" panose="020B0604020202020204" pitchFamily="34" charset="0"/>
              <a:ea typeface="黑体" panose="0201060906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18434"/>
                                        </p:tgtEl>
                                        <p:attrNameLst>
                                          <p:attrName>style.visibility</p:attrName>
                                        </p:attrNameLst>
                                      </p:cBhvr>
                                      <p:to>
                                        <p:strVal val="visible"/>
                                      </p:to>
                                    </p:set>
                                    <p:animEffect transition="in" filter="diamond(in)">
                                      <p:cBhvr>
                                        <p:cTn id="7" dur="2000"/>
                                        <p:tgtEl>
                                          <p:spTgt spid="18434"/>
                                        </p:tgtEl>
                                      </p:cBhvr>
                                    </p:animEffect>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grpId="0" nodeType="clickEffect">
                                  <p:stCondLst>
                                    <p:cond delay="0"/>
                                  </p:stCondLst>
                                  <p:childTnLst>
                                    <p:set>
                                      <p:cBhvr>
                                        <p:cTn id="11" dur="1" fill="hold">
                                          <p:stCondLst>
                                            <p:cond delay="0"/>
                                          </p:stCondLst>
                                        </p:cTn>
                                        <p:tgtEl>
                                          <p:spTgt spid="18435"/>
                                        </p:tgtEl>
                                        <p:attrNameLst>
                                          <p:attrName>style.visibility</p:attrName>
                                        </p:attrNameLst>
                                      </p:cBhvr>
                                      <p:to>
                                        <p:strVal val="visible"/>
                                      </p:to>
                                    </p:set>
                                    <p:animEffect transition="in" filter="diamond(in)">
                                      <p:cBhvr>
                                        <p:cTn id="12" dur="2000"/>
                                        <p:tgtEl>
                                          <p:spTgt spid="18435"/>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18436"/>
                                        </p:tgtEl>
                                        <p:attrNameLst>
                                          <p:attrName>style.visibility</p:attrName>
                                        </p:attrNameLst>
                                      </p:cBhvr>
                                      <p:to>
                                        <p:strVal val="visible"/>
                                      </p:to>
                                    </p:set>
                                    <p:animEffect transition="in" filter="wipe(left)">
                                      <p:cBhvr>
                                        <p:cTn id="17" dur="2000"/>
                                        <p:tgtEl>
                                          <p:spTgt spid="18436"/>
                                        </p:tgtEl>
                                      </p:cBhvr>
                                    </p:animEffect>
                                  </p:childTnLst>
                                </p:cTn>
                              </p:par>
                            </p:childTnLst>
                          </p:cTn>
                        </p:par>
                      </p:childTnLst>
                    </p:cTn>
                  </p:par>
                  <p:par>
                    <p:cTn id="18" fill="hold">
                      <p:stCondLst>
                        <p:cond delay="indefinite"/>
                      </p:stCondLst>
                      <p:childTnLst>
                        <p:par>
                          <p:cTn id="19" fill="hold">
                            <p:stCondLst>
                              <p:cond delay="0"/>
                            </p:stCondLst>
                            <p:childTnLst>
                              <p:par>
                                <p:cTn id="20" presetID="29" presetClass="entr" presetSubtype="0" fill="hold" grpId="0" nodeType="clickEffect">
                                  <p:stCondLst>
                                    <p:cond delay="0"/>
                                  </p:stCondLst>
                                  <p:childTnLst>
                                    <p:set>
                                      <p:cBhvr>
                                        <p:cTn id="21" dur="1" fill="hold">
                                          <p:stCondLst>
                                            <p:cond delay="0"/>
                                          </p:stCondLst>
                                        </p:cTn>
                                        <p:tgtEl>
                                          <p:spTgt spid="18437"/>
                                        </p:tgtEl>
                                        <p:attrNameLst>
                                          <p:attrName>style.visibility</p:attrName>
                                        </p:attrNameLst>
                                      </p:cBhvr>
                                      <p:to>
                                        <p:strVal val="visible"/>
                                      </p:to>
                                    </p:set>
                                    <p:anim calcmode="lin" valueType="num">
                                      <p:cBhvr>
                                        <p:cTn id="22" dur="2000" fill="hold"/>
                                        <p:tgtEl>
                                          <p:spTgt spid="18437"/>
                                        </p:tgtEl>
                                        <p:attrNameLst>
                                          <p:attrName>ppt_x</p:attrName>
                                        </p:attrNameLst>
                                      </p:cBhvr>
                                      <p:tavLst>
                                        <p:tav tm="0">
                                          <p:val>
                                            <p:strVal val="#ppt_x-.2"/>
                                          </p:val>
                                        </p:tav>
                                        <p:tav tm="100000">
                                          <p:val>
                                            <p:strVal val="#ppt_x"/>
                                          </p:val>
                                        </p:tav>
                                      </p:tavLst>
                                    </p:anim>
                                    <p:anim calcmode="lin" valueType="num">
                                      <p:cBhvr>
                                        <p:cTn id="23" dur="2000" fill="hold"/>
                                        <p:tgtEl>
                                          <p:spTgt spid="18437"/>
                                        </p:tgtEl>
                                        <p:attrNameLst>
                                          <p:attrName>ppt_y</p:attrName>
                                        </p:attrNameLst>
                                      </p:cBhvr>
                                      <p:tavLst>
                                        <p:tav tm="0">
                                          <p:val>
                                            <p:strVal val="#ppt_y"/>
                                          </p:val>
                                        </p:tav>
                                        <p:tav tm="100000">
                                          <p:val>
                                            <p:strVal val="#ppt_y"/>
                                          </p:val>
                                        </p:tav>
                                      </p:tavLst>
                                    </p:anim>
                                    <p:animEffect transition="in" filter="wipe(right)" prLst="gradientSize: 0.1">
                                      <p:cBhvr>
                                        <p:cTn id="24" dur="2000"/>
                                        <p:tgtEl>
                                          <p:spTgt spid="184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4" grpId="0" bldLvl="0" animBg="1"/>
      <p:bldP spid="18435" grpId="0"/>
      <p:bldP spid="18436" grpId="0" bldLvl="0" animBg="1"/>
      <p:bldP spid="18437"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6386" name="矩形 16385"/>
          <p:cNvSpPr/>
          <p:nvPr/>
        </p:nvSpPr>
        <p:spPr>
          <a:xfrm>
            <a:off x="1703388" y="104299"/>
            <a:ext cx="8785225" cy="2799715"/>
          </a:xfrm>
          <a:prstGeom prst="rect">
            <a:avLst/>
          </a:prstGeom>
          <a:noFill/>
          <a:ln w="9525">
            <a:noFill/>
          </a:ln>
          <a:effectLst>
            <a:outerShdw dist="35921" dir="2699999" sy="50000" rotWithShape="0">
              <a:schemeClr val="bg2"/>
            </a:outerShdw>
          </a:effectLst>
        </p:spPr>
        <p:txBody>
          <a:bodyPr anchor="ctr">
            <a:spAutoFit/>
          </a:bodyPr>
          <a:p>
            <a:r>
              <a:rPr lang="en-US" altLang="zh-CN" sz="3600" b="1">
                <a:effectLst>
                  <a:outerShdw blurRad="38100" dist="38100" dir="2700000">
                    <a:srgbClr val="C0C0C0"/>
                  </a:outerShdw>
                </a:effectLst>
                <a:latin typeface="Arial" panose="020B0604020202020204" pitchFamily="34" charset="0"/>
              </a:rPr>
              <a:t>     </a:t>
            </a:r>
            <a:r>
              <a:rPr lang="zh-CN" altLang="en-US" sz="2800" b="1">
                <a:effectLst>
                  <a:outerShdw blurRad="38100" dist="38100" dir="2700000">
                    <a:srgbClr val="C0C0C0"/>
                  </a:outerShdw>
                </a:effectLst>
                <a:latin typeface="楷体_GB2312" pitchFamily="1" charset="-122"/>
                <a:ea typeface="楷体_GB2312" pitchFamily="1" charset="-122"/>
              </a:rPr>
              <a:t>材料：</a:t>
            </a:r>
            <a:r>
              <a:rPr lang="en-US" altLang="zh-CN" sz="2800" b="1">
                <a:effectLst>
                  <a:outerShdw blurRad="38100" dist="38100" dir="2700000">
                    <a:srgbClr val="C0C0C0"/>
                  </a:outerShdw>
                </a:effectLst>
                <a:latin typeface="楷体_GB2312" pitchFamily="1" charset="-122"/>
                <a:ea typeface="楷体_GB2312" pitchFamily="1" charset="-122"/>
              </a:rPr>
              <a:t>1912</a:t>
            </a:r>
            <a:r>
              <a:rPr lang="en-US" altLang="zh-CN" sz="2800" b="1">
                <a:effectLst>
                  <a:outerShdw blurRad="38100" dist="38100" dir="2700000">
                    <a:srgbClr val="C0C0C0"/>
                  </a:outerShdw>
                </a:effectLst>
                <a:latin typeface="Arial" panose="020B0604020202020204" pitchFamily="34" charset="0"/>
                <a:ea typeface="楷体_GB2312" pitchFamily="1" charset="-122"/>
              </a:rPr>
              <a:t>—</a:t>
            </a:r>
            <a:r>
              <a:rPr lang="en-US" altLang="zh-CN" sz="2800" b="1">
                <a:effectLst>
                  <a:outerShdw blurRad="38100" dist="38100" dir="2700000">
                    <a:srgbClr val="C0C0C0"/>
                  </a:outerShdw>
                </a:effectLst>
                <a:latin typeface="楷体_GB2312" pitchFamily="1" charset="-122"/>
                <a:ea typeface="楷体_GB2312" pitchFamily="1" charset="-122"/>
              </a:rPr>
              <a:t>1919</a:t>
            </a:r>
            <a:r>
              <a:rPr lang="zh-CN" altLang="en-US" sz="2800" b="1">
                <a:effectLst>
                  <a:outerShdw blurRad="38100" dist="38100" dir="2700000">
                    <a:srgbClr val="C0C0C0"/>
                  </a:outerShdw>
                </a:effectLst>
                <a:latin typeface="楷体_GB2312" pitchFamily="1" charset="-122"/>
                <a:ea typeface="楷体_GB2312" pitchFamily="1" charset="-122"/>
              </a:rPr>
              <a:t>年，中国新建厂矿企业达</a:t>
            </a:r>
            <a:r>
              <a:rPr lang="en-US" altLang="zh-CN" sz="2800" b="1">
                <a:effectLst>
                  <a:outerShdw blurRad="38100" dist="38100" dir="2700000">
                    <a:srgbClr val="C0C0C0"/>
                  </a:outerShdw>
                </a:effectLst>
                <a:latin typeface="楷体_GB2312" pitchFamily="1" charset="-122"/>
                <a:ea typeface="楷体_GB2312" pitchFamily="1" charset="-122"/>
              </a:rPr>
              <a:t>470</a:t>
            </a:r>
            <a:r>
              <a:rPr lang="zh-CN" altLang="en-US" sz="2800" b="1">
                <a:effectLst>
                  <a:outerShdw blurRad="38100" dist="38100" dir="2700000">
                    <a:srgbClr val="C0C0C0"/>
                  </a:outerShdw>
                </a:effectLst>
                <a:latin typeface="楷体_GB2312" pitchFamily="1" charset="-122"/>
                <a:ea typeface="楷体_GB2312" pitchFamily="1" charset="-122"/>
              </a:rPr>
              <a:t>多家，投资近</a:t>
            </a:r>
            <a:r>
              <a:rPr lang="en-US" altLang="zh-CN" sz="2800" b="1">
                <a:effectLst>
                  <a:outerShdw blurRad="38100" dist="38100" dir="2700000">
                    <a:srgbClr val="C0C0C0"/>
                  </a:outerShdw>
                </a:effectLst>
                <a:latin typeface="楷体_GB2312" pitchFamily="1" charset="-122"/>
                <a:ea typeface="楷体_GB2312" pitchFamily="1" charset="-122"/>
              </a:rPr>
              <a:t>1</a:t>
            </a:r>
            <a:r>
              <a:rPr lang="zh-CN" altLang="en-US" sz="2800" b="1">
                <a:effectLst>
                  <a:outerShdw blurRad="38100" dist="38100" dir="2700000">
                    <a:srgbClr val="C0C0C0"/>
                  </a:outerShdw>
                </a:effectLst>
                <a:latin typeface="楷体_GB2312" pitchFamily="1" charset="-122"/>
                <a:ea typeface="楷体_GB2312" pitchFamily="1" charset="-122"/>
              </a:rPr>
              <a:t>亿元，加上原有扩建新增资本达</a:t>
            </a:r>
            <a:r>
              <a:rPr lang="en-US" altLang="zh-CN" sz="2800" b="1">
                <a:effectLst>
                  <a:outerShdw blurRad="38100" dist="38100" dir="2700000">
                    <a:srgbClr val="C0C0C0"/>
                  </a:outerShdw>
                </a:effectLst>
                <a:latin typeface="楷体_GB2312" pitchFamily="1" charset="-122"/>
                <a:ea typeface="楷体_GB2312" pitchFamily="1" charset="-122"/>
              </a:rPr>
              <a:t>1.3</a:t>
            </a:r>
            <a:r>
              <a:rPr lang="zh-CN" altLang="en-US" sz="2800" b="1">
                <a:effectLst>
                  <a:outerShdw blurRad="38100" dist="38100" dir="2700000">
                    <a:srgbClr val="C0C0C0"/>
                  </a:outerShdw>
                </a:effectLst>
                <a:latin typeface="楷体_GB2312" pitchFamily="1" charset="-122"/>
                <a:ea typeface="楷体_GB2312" pitchFamily="1" charset="-122"/>
              </a:rPr>
              <a:t>亿元以上，</a:t>
            </a:r>
            <a:r>
              <a:rPr lang="zh-CN" altLang="en-US" sz="2800" b="1">
                <a:solidFill>
                  <a:srgbClr val="FF3300"/>
                </a:solidFill>
                <a:effectLst>
                  <a:outerShdw blurRad="38100" dist="38100" dir="2700000">
                    <a:srgbClr val="C0C0C0"/>
                  </a:outerShdw>
                </a:effectLst>
                <a:latin typeface="楷体_GB2312" pitchFamily="1" charset="-122"/>
                <a:ea typeface="楷体_GB2312" pitchFamily="1" charset="-122"/>
              </a:rPr>
              <a:t>相当于革命前</a:t>
            </a:r>
            <a:r>
              <a:rPr lang="en-US" altLang="zh-CN" sz="2800" b="1">
                <a:solidFill>
                  <a:srgbClr val="FF3300"/>
                </a:solidFill>
                <a:effectLst>
                  <a:outerShdw blurRad="38100" dist="38100" dir="2700000">
                    <a:srgbClr val="C0C0C0"/>
                  </a:outerShdw>
                </a:effectLst>
                <a:latin typeface="楷体_GB2312" pitchFamily="1" charset="-122"/>
                <a:ea typeface="楷体_GB2312" pitchFamily="1" charset="-122"/>
              </a:rPr>
              <a:t>50</a:t>
            </a:r>
            <a:r>
              <a:rPr lang="zh-CN" altLang="en-US" sz="2800" b="1">
                <a:solidFill>
                  <a:srgbClr val="FF3300"/>
                </a:solidFill>
                <a:effectLst>
                  <a:outerShdw blurRad="38100" dist="38100" dir="2700000">
                    <a:srgbClr val="C0C0C0"/>
                  </a:outerShdw>
                </a:effectLst>
                <a:latin typeface="楷体_GB2312" pitchFamily="1" charset="-122"/>
                <a:ea typeface="楷体_GB2312" pitchFamily="1" charset="-122"/>
              </a:rPr>
              <a:t>年的投资总额，</a:t>
            </a:r>
            <a:r>
              <a:rPr lang="zh-CN" altLang="en-US" sz="2800" b="1">
                <a:effectLst>
                  <a:outerShdw blurRad="38100" dist="38100" dir="2700000">
                    <a:srgbClr val="C0C0C0"/>
                  </a:outerShdw>
                </a:effectLst>
                <a:latin typeface="楷体_GB2312" pitchFamily="1" charset="-122"/>
                <a:ea typeface="楷体_GB2312" pitchFamily="1" charset="-122"/>
              </a:rPr>
              <a:t>中国工厂使用的蒸汽动力，</a:t>
            </a:r>
            <a:r>
              <a:rPr lang="en-US" altLang="zh-CN" sz="2800" b="1">
                <a:effectLst>
                  <a:outerShdw blurRad="38100" dist="38100" dir="2700000">
                    <a:srgbClr val="C0C0C0"/>
                  </a:outerShdw>
                </a:effectLst>
                <a:latin typeface="楷体_GB2312" pitchFamily="1" charset="-122"/>
                <a:ea typeface="楷体_GB2312" pitchFamily="1" charset="-122"/>
              </a:rPr>
              <a:t>1913</a:t>
            </a:r>
            <a:r>
              <a:rPr lang="zh-CN" altLang="en-US" sz="2800" b="1">
                <a:effectLst>
                  <a:outerShdw blurRad="38100" dist="38100" dir="2700000">
                    <a:srgbClr val="C0C0C0"/>
                  </a:outerShdw>
                </a:effectLst>
                <a:latin typeface="楷体_GB2312" pitchFamily="1" charset="-122"/>
                <a:ea typeface="楷体_GB2312" pitchFamily="1" charset="-122"/>
              </a:rPr>
              <a:t>年为</a:t>
            </a:r>
            <a:r>
              <a:rPr lang="en-US" altLang="zh-CN" sz="2800" b="1">
                <a:effectLst>
                  <a:outerShdw blurRad="38100" dist="38100" dir="2700000">
                    <a:srgbClr val="C0C0C0"/>
                  </a:outerShdw>
                </a:effectLst>
                <a:latin typeface="楷体_GB2312" pitchFamily="1" charset="-122"/>
                <a:ea typeface="楷体_GB2312" pitchFamily="1" charset="-122"/>
              </a:rPr>
              <a:t>43 448</a:t>
            </a:r>
            <a:r>
              <a:rPr lang="zh-CN" altLang="en-US" sz="2800" b="1">
                <a:effectLst>
                  <a:outerShdw blurRad="38100" dist="38100" dir="2700000">
                    <a:srgbClr val="C0C0C0"/>
                  </a:outerShdw>
                </a:effectLst>
                <a:latin typeface="楷体_GB2312" pitchFamily="1" charset="-122"/>
                <a:ea typeface="楷体_GB2312" pitchFamily="1" charset="-122"/>
              </a:rPr>
              <a:t>马力，</a:t>
            </a:r>
            <a:r>
              <a:rPr lang="en-US" altLang="zh-CN" sz="2800" b="1">
                <a:effectLst>
                  <a:outerShdw blurRad="38100" dist="38100" dir="2700000">
                    <a:srgbClr val="C0C0C0"/>
                  </a:outerShdw>
                </a:effectLst>
                <a:latin typeface="楷体_GB2312" pitchFamily="1" charset="-122"/>
                <a:ea typeface="楷体_GB2312" pitchFamily="1" charset="-122"/>
              </a:rPr>
              <a:t>1918</a:t>
            </a:r>
            <a:r>
              <a:rPr lang="zh-CN" altLang="en-US" sz="2800" b="1">
                <a:effectLst>
                  <a:outerShdw blurRad="38100" dist="38100" dir="2700000">
                    <a:srgbClr val="C0C0C0"/>
                  </a:outerShdw>
                </a:effectLst>
                <a:latin typeface="楷体_GB2312" pitchFamily="1" charset="-122"/>
                <a:ea typeface="楷体_GB2312" pitchFamily="1" charset="-122"/>
              </a:rPr>
              <a:t>年为</a:t>
            </a:r>
            <a:r>
              <a:rPr lang="en-US" altLang="zh-CN" sz="2800" b="1">
                <a:effectLst>
                  <a:outerShdw blurRad="38100" dist="38100" dir="2700000">
                    <a:srgbClr val="C0C0C0"/>
                  </a:outerShdw>
                </a:effectLst>
                <a:latin typeface="楷体_GB2312" pitchFamily="1" charset="-122"/>
                <a:ea typeface="楷体_GB2312" pitchFamily="1" charset="-122"/>
              </a:rPr>
              <a:t>82 750</a:t>
            </a:r>
            <a:r>
              <a:rPr lang="zh-CN" altLang="en-US" sz="2800" b="1">
                <a:effectLst>
                  <a:outerShdw blurRad="38100" dist="38100" dir="2700000">
                    <a:srgbClr val="C0C0C0"/>
                  </a:outerShdw>
                </a:effectLst>
                <a:latin typeface="楷体_GB2312" pitchFamily="1" charset="-122"/>
                <a:ea typeface="楷体_GB2312" pitchFamily="1" charset="-122"/>
              </a:rPr>
              <a:t>马力，约增加</a:t>
            </a:r>
            <a:r>
              <a:rPr lang="en-US" altLang="zh-CN" sz="2800" b="1">
                <a:effectLst>
                  <a:outerShdw blurRad="38100" dist="38100" dir="2700000">
                    <a:srgbClr val="C0C0C0"/>
                  </a:outerShdw>
                </a:effectLst>
                <a:latin typeface="楷体_GB2312" pitchFamily="1" charset="-122"/>
                <a:ea typeface="楷体_GB2312" pitchFamily="1" charset="-122"/>
              </a:rPr>
              <a:t>1</a:t>
            </a:r>
            <a:r>
              <a:rPr lang="zh-CN" altLang="en-US" sz="2800" b="1">
                <a:effectLst>
                  <a:outerShdw blurRad="38100" dist="38100" dir="2700000">
                    <a:srgbClr val="C0C0C0"/>
                  </a:outerShdw>
                </a:effectLst>
                <a:latin typeface="楷体_GB2312" pitchFamily="1" charset="-122"/>
                <a:ea typeface="楷体_GB2312" pitchFamily="1" charset="-122"/>
              </a:rPr>
              <a:t>倍。</a:t>
            </a:r>
            <a:endParaRPr lang="zh-CN" altLang="en-US" sz="2800" b="1">
              <a:effectLst>
                <a:outerShdw blurRad="38100" dist="38100" dir="2700000">
                  <a:srgbClr val="C0C0C0"/>
                </a:outerShdw>
              </a:effectLst>
              <a:latin typeface="楷体_GB2312" pitchFamily="1" charset="-122"/>
              <a:ea typeface="楷体_GB2312" pitchFamily="1" charset="-122"/>
            </a:endParaRPr>
          </a:p>
          <a:p>
            <a:r>
              <a:rPr lang="zh-CN" altLang="en-US" sz="2800" b="1">
                <a:effectLst>
                  <a:outerShdw blurRad="38100" dist="38100" dir="2700000">
                    <a:srgbClr val="C0C0C0"/>
                  </a:outerShdw>
                </a:effectLst>
                <a:latin typeface="楷体_GB2312" pitchFamily="1" charset="-122"/>
                <a:ea typeface="楷体_GB2312" pitchFamily="1" charset="-122"/>
              </a:rPr>
              <a:t>        </a:t>
            </a:r>
            <a:r>
              <a:rPr lang="en-US" altLang="zh-CN" sz="2800" b="1">
                <a:effectLst>
                  <a:outerShdw blurRad="38100" dist="38100" dir="2700000">
                    <a:srgbClr val="C0C0C0"/>
                  </a:outerShdw>
                </a:effectLst>
                <a:latin typeface="楷体_GB2312" pitchFamily="1" charset="-122"/>
                <a:ea typeface="楷体_GB2312" pitchFamily="1" charset="-122"/>
              </a:rPr>
              <a:t>──</a:t>
            </a:r>
            <a:r>
              <a:rPr lang="zh-CN" altLang="en-US" sz="2800" b="1">
                <a:effectLst>
                  <a:outerShdw blurRad="38100" dist="38100" dir="2700000">
                    <a:srgbClr val="C0C0C0"/>
                  </a:outerShdw>
                </a:effectLst>
                <a:latin typeface="楷体_GB2312" pitchFamily="1" charset="-122"/>
                <a:ea typeface="楷体_GB2312" pitchFamily="1" charset="-122"/>
              </a:rPr>
              <a:t>严中平</a:t>
            </a:r>
            <a:r>
              <a:rPr lang="en-US" altLang="zh-CN" sz="2800" b="1">
                <a:effectLst>
                  <a:outerShdw blurRad="38100" dist="38100" dir="2700000">
                    <a:srgbClr val="C0C0C0"/>
                  </a:outerShdw>
                </a:effectLst>
                <a:latin typeface="楷体_GB2312" pitchFamily="1" charset="-122"/>
                <a:ea typeface="楷体_GB2312" pitchFamily="1" charset="-122"/>
              </a:rPr>
              <a:t>《</a:t>
            </a:r>
            <a:r>
              <a:rPr lang="zh-CN" altLang="en-US" sz="2800" b="1">
                <a:effectLst>
                  <a:outerShdw blurRad="38100" dist="38100" dir="2700000">
                    <a:srgbClr val="C0C0C0"/>
                  </a:outerShdw>
                </a:effectLst>
                <a:latin typeface="楷体_GB2312" pitchFamily="1" charset="-122"/>
                <a:ea typeface="楷体_GB2312" pitchFamily="1" charset="-122"/>
              </a:rPr>
              <a:t>中国近代经济史资料</a:t>
            </a:r>
            <a:r>
              <a:rPr lang="en-US" altLang="zh-CN" sz="2800" b="1">
                <a:effectLst>
                  <a:outerShdw blurRad="38100" dist="38100" dir="2700000">
                    <a:srgbClr val="C0C0C0"/>
                  </a:outerShdw>
                </a:effectLst>
                <a:latin typeface="楷体_GB2312" pitchFamily="1" charset="-122"/>
                <a:ea typeface="楷体_GB2312" pitchFamily="1" charset="-122"/>
              </a:rPr>
              <a:t>》</a:t>
            </a:r>
            <a:endParaRPr lang="en-US" altLang="zh-CN" sz="2800" b="1">
              <a:effectLst>
                <a:outerShdw blurRad="38100" dist="38100" dir="2700000">
                  <a:srgbClr val="C0C0C0"/>
                </a:outerShdw>
              </a:effectLst>
              <a:latin typeface="楷体_GB2312" pitchFamily="1" charset="-122"/>
              <a:ea typeface="楷体_GB2312" pitchFamily="1" charset="-122"/>
            </a:endParaRPr>
          </a:p>
        </p:txBody>
      </p:sp>
      <p:sp>
        <p:nvSpPr>
          <p:cNvPr id="16387" name="文本框 16386"/>
          <p:cNvSpPr txBox="1"/>
          <p:nvPr/>
        </p:nvSpPr>
        <p:spPr>
          <a:xfrm>
            <a:off x="1992313" y="2922270"/>
            <a:ext cx="8675687" cy="645160"/>
          </a:xfrm>
          <a:prstGeom prst="rect">
            <a:avLst/>
          </a:prstGeom>
          <a:noFill/>
          <a:ln w="9525">
            <a:noFill/>
          </a:ln>
          <a:effectLst>
            <a:outerShdw dist="35921" dir="2699999" algn="ctr" rotWithShape="0">
              <a:srgbClr val="000000"/>
            </a:outerShdw>
          </a:effectLst>
        </p:spPr>
        <p:txBody>
          <a:bodyPr anchor="ctr">
            <a:spAutoFit/>
          </a:bodyPr>
          <a:p>
            <a:r>
              <a:rPr lang="zh-CN" altLang="en-US" sz="3600" b="1" dirty="0">
                <a:solidFill>
                  <a:srgbClr val="0000FF"/>
                </a:solidFill>
                <a:latin typeface="黑体" panose="02010609060101010101" pitchFamily="2" charset="-122"/>
                <a:ea typeface="黑体" panose="02010609060101010101" pitchFamily="2" charset="-122"/>
              </a:rPr>
              <a:t>辛亥革命对当时中国经济引发哪些变化</a:t>
            </a:r>
            <a:r>
              <a:rPr lang="en-US" altLang="zh-CN" sz="3600" b="1" dirty="0">
                <a:solidFill>
                  <a:srgbClr val="0000FF"/>
                </a:solidFill>
                <a:latin typeface="黑体" panose="02010609060101010101" pitchFamily="2" charset="-122"/>
                <a:ea typeface="黑体" panose="02010609060101010101" pitchFamily="2" charset="-122"/>
              </a:rPr>
              <a:t>？</a:t>
            </a:r>
            <a:endParaRPr lang="zh-CN" altLang="en-US" sz="3600" b="1" dirty="0">
              <a:solidFill>
                <a:srgbClr val="0000FF"/>
              </a:solidFill>
              <a:latin typeface="黑体" panose="02010609060101010101" pitchFamily="2" charset="-122"/>
              <a:ea typeface="黑体" panose="02010609060101010101" pitchFamily="2" charset="-122"/>
            </a:endParaRPr>
          </a:p>
        </p:txBody>
      </p:sp>
      <p:sp>
        <p:nvSpPr>
          <p:cNvPr id="16388" name="文本框 16387"/>
          <p:cNvSpPr txBox="1"/>
          <p:nvPr/>
        </p:nvSpPr>
        <p:spPr>
          <a:xfrm>
            <a:off x="1662113" y="4005263"/>
            <a:ext cx="9120505" cy="1814830"/>
          </a:xfrm>
          <a:prstGeom prst="rect">
            <a:avLst/>
          </a:prstGeom>
          <a:noFill/>
          <a:ln w="9525">
            <a:noFill/>
          </a:ln>
        </p:spPr>
        <p:txBody>
          <a:bodyPr wrap="none" anchor="t">
            <a:spAutoFit/>
          </a:bodyPr>
          <a:p>
            <a:r>
              <a:rPr lang="zh-CN" altLang="en-US" sz="2800" b="1">
                <a:solidFill>
                  <a:srgbClr val="800000"/>
                </a:solidFill>
                <a:latin typeface="黑体" panose="02010609060101010101" pitchFamily="2" charset="-122"/>
                <a:ea typeface="黑体" panose="02010609060101010101" pitchFamily="2" charset="-122"/>
              </a:rPr>
              <a:t>南京临时政府颁布一系列保护民族资本主义发展的法令</a:t>
            </a:r>
            <a:endParaRPr lang="zh-CN" altLang="en-US" sz="2800" b="1">
              <a:solidFill>
                <a:srgbClr val="800000"/>
              </a:solidFill>
              <a:latin typeface="黑体" panose="02010609060101010101" pitchFamily="2" charset="-122"/>
              <a:ea typeface="黑体" panose="02010609060101010101" pitchFamily="2" charset="-122"/>
            </a:endParaRPr>
          </a:p>
          <a:p>
            <a:r>
              <a:rPr lang="zh-CN" altLang="en-US" sz="2800" b="1">
                <a:solidFill>
                  <a:srgbClr val="800000"/>
                </a:solidFill>
                <a:latin typeface="黑体" panose="02010609060101010101" pitchFamily="2" charset="-122"/>
                <a:ea typeface="黑体" panose="02010609060101010101" pitchFamily="2" charset="-122"/>
              </a:rPr>
              <a:t>和措施，为经济工业化的发展扫清了道路；辛亥革命后，</a:t>
            </a:r>
            <a:endParaRPr lang="zh-CN" altLang="en-US" sz="2800" b="1">
              <a:solidFill>
                <a:srgbClr val="800000"/>
              </a:solidFill>
              <a:latin typeface="黑体" panose="02010609060101010101" pitchFamily="2" charset="-122"/>
              <a:ea typeface="黑体" panose="02010609060101010101" pitchFamily="2" charset="-122"/>
            </a:endParaRPr>
          </a:p>
          <a:p>
            <a:r>
              <a:rPr lang="zh-CN" altLang="en-US" sz="2800" b="1">
                <a:solidFill>
                  <a:srgbClr val="800000"/>
                </a:solidFill>
                <a:latin typeface="黑体" panose="02010609060101010101" pitchFamily="2" charset="-122"/>
                <a:ea typeface="黑体" panose="02010609060101010101" pitchFamily="2" charset="-122"/>
              </a:rPr>
              <a:t>“实业救国”成为主要的社会思潮，民族资本主义发展，</a:t>
            </a:r>
            <a:endParaRPr lang="zh-CN" altLang="en-US" sz="2800" b="1">
              <a:solidFill>
                <a:srgbClr val="800000"/>
              </a:solidFill>
              <a:latin typeface="黑体" panose="02010609060101010101" pitchFamily="2" charset="-122"/>
              <a:ea typeface="黑体" panose="02010609060101010101" pitchFamily="2" charset="-122"/>
            </a:endParaRPr>
          </a:p>
          <a:p>
            <a:r>
              <a:rPr lang="zh-CN" altLang="en-US" sz="2800" b="1">
                <a:solidFill>
                  <a:srgbClr val="800000"/>
                </a:solidFill>
                <a:latin typeface="黑体" panose="02010609060101010101" pitchFamily="2" charset="-122"/>
                <a:ea typeface="黑体" panose="02010609060101010101" pitchFamily="2" charset="-122"/>
              </a:rPr>
              <a:t>经济工业化获得长足发展</a:t>
            </a:r>
            <a:endParaRPr lang="zh-CN" altLang="en-US" sz="2800" b="1">
              <a:solidFill>
                <a:srgbClr val="800000"/>
              </a:solidFill>
              <a:latin typeface="黑体" panose="02010609060101010101" pitchFamily="2" charset="-122"/>
              <a:ea typeface="黑体" panose="0201060906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16386"/>
                                        </p:tgtEl>
                                        <p:attrNameLst>
                                          <p:attrName>style.visibility</p:attrName>
                                        </p:attrNameLst>
                                      </p:cBhvr>
                                      <p:to>
                                        <p:strVal val="visible"/>
                                      </p:to>
                                    </p:set>
                                    <p:animEffect transition="in" filter="diamond(in)">
                                      <p:cBhvr>
                                        <p:cTn id="7" dur="2000"/>
                                        <p:tgtEl>
                                          <p:spTgt spid="16386"/>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6387"/>
                                        </p:tgtEl>
                                        <p:attrNameLst>
                                          <p:attrName>style.visibility</p:attrName>
                                        </p:attrNameLst>
                                      </p:cBhvr>
                                      <p:to>
                                        <p:strVal val="visible"/>
                                      </p:to>
                                    </p:set>
                                    <p:animEffect transition="in" filter="wipe(left)">
                                      <p:cBhvr>
                                        <p:cTn id="12" dur="2000"/>
                                        <p:tgtEl>
                                          <p:spTgt spid="16387"/>
                                        </p:tgtEl>
                                      </p:cBhvr>
                                    </p:animEffect>
                                  </p:childTnLst>
                                </p:cTn>
                              </p:par>
                            </p:childTnLst>
                          </p:cTn>
                        </p:par>
                      </p:childTnLst>
                    </p:cTn>
                  </p:par>
                  <p:par>
                    <p:cTn id="13" fill="hold">
                      <p:stCondLst>
                        <p:cond delay="indefinite"/>
                      </p:stCondLst>
                      <p:childTnLst>
                        <p:par>
                          <p:cTn id="14" fill="hold">
                            <p:stCondLst>
                              <p:cond delay="0"/>
                            </p:stCondLst>
                            <p:childTnLst>
                              <p:par>
                                <p:cTn id="15" presetID="29" presetClass="entr" presetSubtype="0" fill="hold" grpId="0" nodeType="clickEffect">
                                  <p:stCondLst>
                                    <p:cond delay="0"/>
                                  </p:stCondLst>
                                  <p:childTnLst>
                                    <p:set>
                                      <p:cBhvr>
                                        <p:cTn id="16" dur="1" fill="hold">
                                          <p:stCondLst>
                                            <p:cond delay="0"/>
                                          </p:stCondLst>
                                        </p:cTn>
                                        <p:tgtEl>
                                          <p:spTgt spid="16388"/>
                                        </p:tgtEl>
                                        <p:attrNameLst>
                                          <p:attrName>style.visibility</p:attrName>
                                        </p:attrNameLst>
                                      </p:cBhvr>
                                      <p:to>
                                        <p:strVal val="visible"/>
                                      </p:to>
                                    </p:set>
                                    <p:anim calcmode="lin" valueType="num">
                                      <p:cBhvr>
                                        <p:cTn id="17" dur="2000" fill="hold"/>
                                        <p:tgtEl>
                                          <p:spTgt spid="16388"/>
                                        </p:tgtEl>
                                        <p:attrNameLst>
                                          <p:attrName>ppt_x</p:attrName>
                                        </p:attrNameLst>
                                      </p:cBhvr>
                                      <p:tavLst>
                                        <p:tav tm="0">
                                          <p:val>
                                            <p:strVal val="#ppt_x-.2"/>
                                          </p:val>
                                        </p:tav>
                                        <p:tav tm="100000">
                                          <p:val>
                                            <p:strVal val="#ppt_x"/>
                                          </p:val>
                                        </p:tav>
                                      </p:tavLst>
                                    </p:anim>
                                    <p:anim calcmode="lin" valueType="num">
                                      <p:cBhvr>
                                        <p:cTn id="18" dur="2000" fill="hold"/>
                                        <p:tgtEl>
                                          <p:spTgt spid="16388"/>
                                        </p:tgtEl>
                                        <p:attrNameLst>
                                          <p:attrName>ppt_y</p:attrName>
                                        </p:attrNameLst>
                                      </p:cBhvr>
                                      <p:tavLst>
                                        <p:tav tm="0">
                                          <p:val>
                                            <p:strVal val="#ppt_y"/>
                                          </p:val>
                                        </p:tav>
                                        <p:tav tm="100000">
                                          <p:val>
                                            <p:strVal val="#ppt_y"/>
                                          </p:val>
                                        </p:tav>
                                      </p:tavLst>
                                    </p:anim>
                                    <p:animEffect transition="in" filter="wipe(right)" prLst="gradientSize: 0.1">
                                      <p:cBhvr>
                                        <p:cTn id="19" dur="2000"/>
                                        <p:tgtEl>
                                          <p:spTgt spid="1638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6" grpId="0" bldLvl="0" animBg="1"/>
      <p:bldP spid="16387" grpId="0" bldLvl="0" animBg="1"/>
      <p:bldP spid="16388"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0722" name="矩形 44033"/>
          <p:cNvSpPr/>
          <p:nvPr/>
        </p:nvSpPr>
        <p:spPr>
          <a:xfrm>
            <a:off x="1919288" y="1408113"/>
            <a:ext cx="8424862" cy="1076325"/>
          </a:xfrm>
          <a:prstGeom prst="rect">
            <a:avLst/>
          </a:prstGeom>
          <a:noFill/>
          <a:ln w="9525">
            <a:noFill/>
          </a:ln>
        </p:spPr>
        <p:txBody>
          <a:bodyPr anchor="ctr">
            <a:spAutoFit/>
          </a:bodyPr>
          <a:p>
            <a:r>
              <a:rPr lang="zh-CN" altLang="en-US" sz="3200" b="1">
                <a:solidFill>
                  <a:srgbClr val="000099"/>
                </a:solidFill>
                <a:latin typeface="楷体" panose="02010609060101010101" pitchFamily="49" charset="-122"/>
                <a:ea typeface="楷体" panose="02010609060101010101" pitchFamily="49" charset="-122"/>
              </a:rPr>
              <a:t>今革命之事毕矣，而革命之目的则尚未全达。                 </a:t>
            </a:r>
            <a:endParaRPr lang="zh-CN" altLang="en-US" sz="3200" b="1">
              <a:solidFill>
                <a:srgbClr val="000099"/>
              </a:solidFill>
              <a:latin typeface="楷体" panose="02010609060101010101" pitchFamily="49" charset="-122"/>
              <a:ea typeface="楷体" panose="02010609060101010101" pitchFamily="49" charset="-122"/>
            </a:endParaRPr>
          </a:p>
          <a:p>
            <a:r>
              <a:rPr lang="zh-CN" altLang="en-US" sz="3200" b="1">
                <a:solidFill>
                  <a:srgbClr val="000099"/>
                </a:solidFill>
                <a:latin typeface="楷体" panose="02010609060101010101" pitchFamily="49" charset="-122"/>
                <a:ea typeface="楷体" panose="02010609060101010101" pitchFamily="49" charset="-122"/>
              </a:rPr>
              <a:t>                             </a:t>
            </a:r>
            <a:r>
              <a:rPr lang="en-US" altLang="zh-CN" sz="3200" b="1">
                <a:solidFill>
                  <a:srgbClr val="000099"/>
                </a:solidFill>
                <a:latin typeface="楷体" panose="02010609060101010101" pitchFamily="49" charset="-122"/>
                <a:ea typeface="楷体" panose="02010609060101010101" pitchFamily="49" charset="-122"/>
              </a:rPr>
              <a:t>——</a:t>
            </a:r>
            <a:r>
              <a:rPr lang="zh-CN" altLang="en-US" sz="3200" b="1">
                <a:solidFill>
                  <a:srgbClr val="000099"/>
                </a:solidFill>
                <a:latin typeface="楷体" panose="02010609060101010101" pitchFamily="49" charset="-122"/>
                <a:ea typeface="楷体" panose="02010609060101010101" pitchFamily="49" charset="-122"/>
              </a:rPr>
              <a:t>宋教仁</a:t>
            </a:r>
            <a:endParaRPr lang="zh-CN" altLang="en-US" sz="3200" b="1">
              <a:solidFill>
                <a:srgbClr val="000099"/>
              </a:solidFill>
              <a:latin typeface="楷体" panose="02010609060101010101" pitchFamily="49" charset="-122"/>
              <a:ea typeface="楷体" panose="02010609060101010101" pitchFamily="49" charset="-122"/>
            </a:endParaRPr>
          </a:p>
        </p:txBody>
      </p:sp>
      <p:sp>
        <p:nvSpPr>
          <p:cNvPr id="30723" name="标题 44034"/>
          <p:cNvSpPr>
            <a:spLocks noGrp="1"/>
          </p:cNvSpPr>
          <p:nvPr>
            <p:ph type="title"/>
          </p:nvPr>
        </p:nvSpPr>
        <p:spPr>
          <a:xfrm>
            <a:off x="1992313" y="476250"/>
            <a:ext cx="8229600" cy="1143000"/>
          </a:xfrm>
        </p:spPr>
        <p:txBody>
          <a:bodyPr anchor="ctr"/>
          <a:p>
            <a:r>
              <a:rPr lang="zh-CN" altLang="en-US" b="1">
                <a:solidFill>
                  <a:srgbClr val="000099"/>
                </a:solidFill>
                <a:ea typeface="黑体" panose="02010609060101010101" pitchFamily="2" charset="-122"/>
              </a:rPr>
              <a:t>遗憾</a:t>
            </a:r>
            <a:endParaRPr lang="zh-CN" altLang="en-US" b="1">
              <a:solidFill>
                <a:srgbClr val="000099"/>
              </a:solidFill>
              <a:ea typeface="黑体" panose="02010609060101010101" pitchFamily="2" charset="-122"/>
            </a:endParaRPr>
          </a:p>
        </p:txBody>
      </p:sp>
      <p:sp>
        <p:nvSpPr>
          <p:cNvPr id="44036" name="矩形 44035"/>
          <p:cNvSpPr/>
          <p:nvPr/>
        </p:nvSpPr>
        <p:spPr>
          <a:xfrm>
            <a:off x="1919288" y="3244692"/>
            <a:ext cx="8424862" cy="2122805"/>
          </a:xfrm>
          <a:prstGeom prst="rect">
            <a:avLst/>
          </a:prstGeom>
          <a:noFill/>
          <a:ln w="9525">
            <a:noFill/>
          </a:ln>
        </p:spPr>
        <p:txBody>
          <a:bodyPr anchor="ctr">
            <a:spAutoFit/>
          </a:bodyPr>
          <a:p>
            <a:r>
              <a:rPr lang="zh-CN" altLang="en-US" sz="3600" b="1">
                <a:solidFill>
                  <a:srgbClr val="FF3300"/>
                </a:solidFill>
                <a:latin typeface="黑体" panose="02010609060101010101" pitchFamily="2" charset="-122"/>
                <a:ea typeface="黑体" panose="02010609060101010101" pitchFamily="2" charset="-122"/>
              </a:rPr>
              <a:t>辛亥革命</a:t>
            </a:r>
            <a:r>
              <a:rPr lang="zh-CN" altLang="en-US" sz="3600" b="1" dirty="0">
                <a:solidFill>
                  <a:srgbClr val="FF3300"/>
                </a:solidFill>
                <a:latin typeface="黑体" panose="02010609060101010101" pitchFamily="2" charset="-122"/>
                <a:ea typeface="黑体" panose="02010609060101010101" pitchFamily="2" charset="-122"/>
              </a:rPr>
              <a:t>的遗憾（不足）：</a:t>
            </a:r>
            <a:endParaRPr lang="zh-CN" altLang="en-US" sz="3600" b="1">
              <a:solidFill>
                <a:srgbClr val="FF3300"/>
              </a:solidFill>
              <a:latin typeface="黑体" panose="02010609060101010101" pitchFamily="2" charset="-122"/>
              <a:ea typeface="黑体" panose="02010609060101010101" pitchFamily="2" charset="-122"/>
            </a:endParaRPr>
          </a:p>
          <a:p>
            <a:pPr>
              <a:buChar char="•"/>
            </a:pPr>
            <a:r>
              <a:rPr lang="zh-CN" altLang="en-US" sz="3200" b="1">
                <a:solidFill>
                  <a:srgbClr val="000099"/>
                </a:solidFill>
                <a:latin typeface="黑体" panose="02010609060101010101" pitchFamily="2" charset="-122"/>
                <a:ea typeface="黑体" panose="02010609060101010101" pitchFamily="2" charset="-122"/>
              </a:rPr>
              <a:t>革命成果为袁世凯所窃取</a:t>
            </a:r>
            <a:endParaRPr lang="zh-CN" altLang="en-US" sz="3200" b="1">
              <a:solidFill>
                <a:srgbClr val="000099"/>
              </a:solidFill>
              <a:latin typeface="黑体" panose="02010609060101010101" pitchFamily="2" charset="-122"/>
              <a:ea typeface="黑体" panose="02010609060101010101" pitchFamily="2" charset="-122"/>
            </a:endParaRPr>
          </a:p>
          <a:p>
            <a:pPr>
              <a:buChar char="•"/>
            </a:pPr>
            <a:r>
              <a:rPr lang="zh-CN" altLang="en-US" sz="3200" b="1">
                <a:solidFill>
                  <a:srgbClr val="000099"/>
                </a:solidFill>
                <a:latin typeface="黑体" panose="02010609060101010101" pitchFamily="2" charset="-122"/>
                <a:ea typeface="黑体" panose="02010609060101010101" pitchFamily="2" charset="-122"/>
              </a:rPr>
              <a:t>没有彻底完成反帝反封建的历史任务</a:t>
            </a:r>
            <a:endParaRPr lang="zh-CN" altLang="en-US" sz="3200" b="1">
              <a:solidFill>
                <a:srgbClr val="000099"/>
              </a:solidFill>
              <a:latin typeface="黑体" panose="02010609060101010101" pitchFamily="2" charset="-122"/>
              <a:ea typeface="黑体" panose="02010609060101010101" pitchFamily="2" charset="-122"/>
            </a:endParaRPr>
          </a:p>
          <a:p>
            <a:pPr>
              <a:buChar char="•"/>
            </a:pPr>
            <a:r>
              <a:rPr lang="zh-CN" altLang="en-US" sz="3200" b="1">
                <a:solidFill>
                  <a:srgbClr val="000099"/>
                </a:solidFill>
                <a:latin typeface="黑体" panose="02010609060101010101" pitchFamily="2" charset="-122"/>
                <a:ea typeface="黑体" panose="02010609060101010101" pitchFamily="2" charset="-122"/>
              </a:rPr>
              <a:t>没有改变中国半殖民地半封建的社会性质</a:t>
            </a:r>
            <a:endParaRPr lang="zh-CN" altLang="en-US" sz="3200" b="1">
              <a:solidFill>
                <a:srgbClr val="000099"/>
              </a:solidFill>
              <a:latin typeface="黑体" panose="02010609060101010101" pitchFamily="2" charset="-122"/>
              <a:ea typeface="黑体" panose="0201060906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4036"/>
                                        </p:tgtEl>
                                        <p:attrNameLst>
                                          <p:attrName>style.visibility</p:attrName>
                                        </p:attrNameLst>
                                      </p:cBhvr>
                                      <p:to>
                                        <p:strVal val="visible"/>
                                      </p:to>
                                    </p:set>
                                    <p:anim calcmode="lin" valueType="num">
                                      <p:cBhvr>
                                        <p:cTn id="7" dur="500" fill="hold"/>
                                        <p:tgtEl>
                                          <p:spTgt spid="44036"/>
                                        </p:tgtEl>
                                        <p:attrNameLst>
                                          <p:attrName>ppt_x</p:attrName>
                                        </p:attrNameLst>
                                      </p:cBhvr>
                                      <p:tavLst>
                                        <p:tav tm="0">
                                          <p:val>
                                            <p:strVal val="#ppt_x"/>
                                          </p:val>
                                        </p:tav>
                                        <p:tav tm="100000">
                                          <p:val>
                                            <p:strVal val="#ppt_x"/>
                                          </p:val>
                                        </p:tav>
                                      </p:tavLst>
                                    </p:anim>
                                    <p:anim calcmode="lin" valueType="num">
                                      <p:cBhvr>
                                        <p:cTn id="8" dur="500" fill="hold"/>
                                        <p:tgtEl>
                                          <p:spTgt spid="4403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036"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62466" name="文本框 62465"/>
          <p:cNvSpPr txBox="1"/>
          <p:nvPr/>
        </p:nvSpPr>
        <p:spPr>
          <a:xfrm>
            <a:off x="1758950" y="1237615"/>
            <a:ext cx="9939020" cy="2553335"/>
          </a:xfrm>
          <a:prstGeom prst="rect">
            <a:avLst/>
          </a:prstGeom>
          <a:noFill/>
          <a:ln w="9525">
            <a:noFill/>
          </a:ln>
        </p:spPr>
        <p:txBody>
          <a:bodyPr wrap="square">
            <a:spAutoFit/>
          </a:bodyPr>
          <a:p>
            <a:r>
              <a:rPr lang="zh-CN" altLang="en-US" sz="3200" b="1">
                <a:solidFill>
                  <a:srgbClr val="0000CC"/>
                </a:solidFill>
                <a:latin typeface="黑体" panose="02010609060101010101" pitchFamily="2" charset="-122"/>
                <a:ea typeface="黑体" panose="02010609060101010101" pitchFamily="2" charset="-122"/>
              </a:rPr>
              <a:t>客观原因</a:t>
            </a:r>
            <a:r>
              <a:rPr lang="zh-CN" altLang="en-US" sz="3200" b="1">
                <a:latin typeface="黑体" panose="02010609060101010101" pitchFamily="2" charset="-122"/>
                <a:ea typeface="黑体" panose="02010609060101010101" pitchFamily="2" charset="-122"/>
              </a:rPr>
              <a:t>：中外的反动势力的联合反对。</a:t>
            </a:r>
            <a:endParaRPr lang="zh-CN" altLang="en-US" sz="3200" b="1">
              <a:latin typeface="黑体" panose="02010609060101010101" pitchFamily="2" charset="-122"/>
              <a:ea typeface="黑体" panose="02010609060101010101" pitchFamily="2" charset="-122"/>
            </a:endParaRPr>
          </a:p>
          <a:p>
            <a:r>
              <a:rPr lang="zh-CN" altLang="en-US" sz="3200" b="1">
                <a:solidFill>
                  <a:srgbClr val="0000CC"/>
                </a:solidFill>
                <a:latin typeface="黑体" panose="02010609060101010101" pitchFamily="2" charset="-122"/>
                <a:ea typeface="黑体" panose="02010609060101010101" pitchFamily="2" charset="-122"/>
              </a:rPr>
              <a:t>主观原因</a:t>
            </a:r>
            <a:r>
              <a:rPr lang="zh-CN" altLang="en-US" sz="3200" b="1">
                <a:latin typeface="黑体" panose="02010609060101010101" pitchFamily="2" charset="-122"/>
                <a:ea typeface="黑体" panose="02010609060101010101" pitchFamily="2" charset="-122"/>
              </a:rPr>
              <a:t>：资产阶级自身的软弱性</a:t>
            </a:r>
            <a:endParaRPr lang="zh-CN" altLang="en-US" sz="3200" b="1">
              <a:latin typeface="黑体" panose="02010609060101010101" pitchFamily="2" charset="-122"/>
              <a:ea typeface="黑体" panose="02010609060101010101" pitchFamily="2" charset="-122"/>
            </a:endParaRPr>
          </a:p>
          <a:p>
            <a:r>
              <a:rPr lang="zh-CN" altLang="en-US" sz="3200" b="1">
                <a:latin typeface="黑体" panose="02010609060101010101" pitchFamily="2" charset="-122"/>
                <a:ea typeface="黑体" panose="02010609060101010101" pitchFamily="2" charset="-122"/>
              </a:rPr>
              <a:t>       </a:t>
            </a:r>
            <a:r>
              <a:rPr lang="en-US" altLang="zh-CN" sz="3200" b="1">
                <a:latin typeface="黑体" panose="02010609060101010101" pitchFamily="2" charset="-122"/>
                <a:ea typeface="黑体" panose="02010609060101010101" pitchFamily="2" charset="-122"/>
              </a:rPr>
              <a:t>1</a:t>
            </a:r>
            <a:r>
              <a:rPr lang="zh-CN" altLang="en-US" sz="3200" b="1">
                <a:latin typeface="黑体" panose="02010609060101010101" pitchFamily="2" charset="-122"/>
                <a:ea typeface="黑体" panose="02010609060101010101" pitchFamily="2" charset="-122"/>
              </a:rPr>
              <a:t>、没有能提出彻底的反帝反封建的革命纲领</a:t>
            </a:r>
            <a:endParaRPr lang="zh-CN" altLang="en-US" sz="3200" b="1">
              <a:latin typeface="黑体" panose="02010609060101010101" pitchFamily="2" charset="-122"/>
              <a:ea typeface="黑体" panose="02010609060101010101" pitchFamily="2" charset="-122"/>
            </a:endParaRPr>
          </a:p>
          <a:p>
            <a:r>
              <a:rPr lang="zh-CN" altLang="en-US" sz="3200" b="1">
                <a:latin typeface="黑体" panose="02010609060101010101" pitchFamily="2" charset="-122"/>
                <a:ea typeface="黑体" panose="02010609060101010101" pitchFamily="2" charset="-122"/>
              </a:rPr>
              <a:t>       </a:t>
            </a:r>
            <a:r>
              <a:rPr lang="en-US" altLang="zh-CN" sz="3200" b="1">
                <a:latin typeface="黑体" panose="02010609060101010101" pitchFamily="2" charset="-122"/>
                <a:ea typeface="黑体" panose="02010609060101010101" pitchFamily="2" charset="-122"/>
              </a:rPr>
              <a:t>2</a:t>
            </a:r>
            <a:r>
              <a:rPr lang="zh-CN" altLang="en-US" sz="3200" b="1">
                <a:latin typeface="黑体" panose="02010609060101010101" pitchFamily="2" charset="-122"/>
                <a:ea typeface="黑体" panose="02010609060101010101" pitchFamily="2" charset="-122"/>
              </a:rPr>
              <a:t>、不能充分发动和依靠广大人民群众。</a:t>
            </a:r>
            <a:endParaRPr lang="zh-CN" altLang="en-US" sz="3200" b="1">
              <a:latin typeface="黑体" panose="02010609060101010101" pitchFamily="2" charset="-122"/>
              <a:ea typeface="黑体" panose="02010609060101010101" pitchFamily="2" charset="-122"/>
            </a:endParaRPr>
          </a:p>
          <a:p>
            <a:r>
              <a:rPr lang="zh-CN" altLang="en-US" sz="3200" b="1">
                <a:latin typeface="黑体" panose="02010609060101010101" pitchFamily="2" charset="-122"/>
                <a:ea typeface="黑体" panose="02010609060101010101" pitchFamily="2" charset="-122"/>
              </a:rPr>
              <a:t>       </a:t>
            </a:r>
            <a:r>
              <a:rPr lang="en-US" altLang="zh-CN" sz="3200" b="1">
                <a:latin typeface="黑体" panose="02010609060101010101" pitchFamily="2" charset="-122"/>
                <a:ea typeface="黑体" panose="02010609060101010101" pitchFamily="2" charset="-122"/>
              </a:rPr>
              <a:t>3</a:t>
            </a:r>
            <a:r>
              <a:rPr lang="zh-CN" altLang="en-US" sz="3200" b="1">
                <a:latin typeface="黑体" panose="02010609060101010101" pitchFamily="2" charset="-122"/>
                <a:ea typeface="黑体" panose="02010609060101010101" pitchFamily="2" charset="-122"/>
              </a:rPr>
              <a:t>、没有形成强有力的领导核心。</a:t>
            </a:r>
            <a:endParaRPr lang="zh-CN" altLang="en-US" sz="3200" b="1">
              <a:latin typeface="黑体" panose="02010609060101010101" pitchFamily="2" charset="-122"/>
              <a:ea typeface="黑体" panose="02010609060101010101" pitchFamily="2" charset="-122"/>
            </a:endParaRPr>
          </a:p>
        </p:txBody>
      </p:sp>
      <p:sp>
        <p:nvSpPr>
          <p:cNvPr id="62467" name="文本框 62466"/>
          <p:cNvSpPr txBox="1"/>
          <p:nvPr/>
        </p:nvSpPr>
        <p:spPr>
          <a:xfrm>
            <a:off x="779145" y="313055"/>
            <a:ext cx="6427788" cy="645160"/>
          </a:xfrm>
          <a:prstGeom prst="rect">
            <a:avLst/>
          </a:prstGeom>
          <a:noFill/>
          <a:ln w="9525">
            <a:noFill/>
          </a:ln>
        </p:spPr>
        <p:txBody>
          <a:bodyPr>
            <a:spAutoFit/>
          </a:bodyPr>
          <a:p>
            <a:pPr>
              <a:spcBef>
                <a:spcPct val="50000"/>
              </a:spcBef>
            </a:pPr>
            <a:r>
              <a:rPr lang="en-US" altLang="zh-CN" sz="3600" b="1">
                <a:solidFill>
                  <a:srgbClr val="FF0000"/>
                </a:solidFill>
                <a:latin typeface="Comic Sans MS" panose="030F0702030302020204" pitchFamily="2" charset="0"/>
                <a:ea typeface="黑体" panose="02010609060101010101" pitchFamily="2" charset="-122"/>
              </a:rPr>
              <a:t>   </a:t>
            </a:r>
            <a:r>
              <a:rPr lang="zh-CN" altLang="en-US" sz="3600" b="1">
                <a:solidFill>
                  <a:srgbClr val="FF0000"/>
                </a:solidFill>
                <a:latin typeface="Comic Sans MS" panose="030F0702030302020204" pitchFamily="2" charset="0"/>
                <a:ea typeface="黑体" panose="02010609060101010101" pitchFamily="2" charset="-122"/>
              </a:rPr>
              <a:t>辛亥革命失败的原因：</a:t>
            </a:r>
            <a:endParaRPr lang="zh-CN" altLang="en-US" sz="3600">
              <a:latin typeface="Comic Sans MS" panose="030F0702030302020204" pitchFamily="2" charset="0"/>
              <a:ea typeface="黑体" panose="02010609060101010101" pitchFamily="2" charset="-122"/>
            </a:endParaRPr>
          </a:p>
        </p:txBody>
      </p:sp>
      <p:sp>
        <p:nvSpPr>
          <p:cNvPr id="62468" name="文本框 62467"/>
          <p:cNvSpPr txBox="1"/>
          <p:nvPr/>
        </p:nvSpPr>
        <p:spPr>
          <a:xfrm>
            <a:off x="2319655" y="4858385"/>
            <a:ext cx="9439275" cy="1476375"/>
          </a:xfrm>
          <a:prstGeom prst="rect">
            <a:avLst/>
          </a:prstGeom>
          <a:noFill/>
          <a:ln w="9525">
            <a:noFill/>
          </a:ln>
        </p:spPr>
        <p:txBody>
          <a:bodyPr wrap="square">
            <a:spAutoFit/>
          </a:bodyPr>
          <a:p>
            <a:pPr>
              <a:spcBef>
                <a:spcPct val="50000"/>
              </a:spcBef>
            </a:pPr>
            <a:r>
              <a:rPr lang="zh-CN" altLang="en-US" sz="3600" b="1">
                <a:latin typeface="黑体" panose="02010609060101010101" pitchFamily="2" charset="-122"/>
                <a:ea typeface="黑体" panose="02010609060101010101" pitchFamily="2" charset="-122"/>
              </a:rPr>
              <a:t>资产阶级共和国道路在中国行不通</a:t>
            </a:r>
            <a:endParaRPr lang="zh-CN" altLang="en-US" sz="3600" b="1">
              <a:latin typeface="黑体" panose="02010609060101010101" pitchFamily="2" charset="-122"/>
              <a:ea typeface="黑体" panose="02010609060101010101" pitchFamily="2" charset="-122"/>
            </a:endParaRPr>
          </a:p>
          <a:p>
            <a:pPr>
              <a:spcBef>
                <a:spcPct val="50000"/>
              </a:spcBef>
            </a:pPr>
            <a:r>
              <a:rPr lang="zh-CN" altLang="en-US" sz="3600" b="1">
                <a:latin typeface="黑体" panose="02010609060101010101" pitchFamily="2" charset="-122"/>
                <a:ea typeface="黑体" panose="02010609060101010101" pitchFamily="2" charset="-122"/>
              </a:rPr>
              <a:t>资产阶级无法领导中国取的</a:t>
            </a:r>
            <a:r>
              <a:rPr lang="zh-CN" altLang="en-US" sz="3600" b="1">
                <a:latin typeface="黑体" panose="02010609060101010101" pitchFamily="2" charset="-122"/>
                <a:ea typeface="黑体" panose="02010609060101010101" pitchFamily="2" charset="-122"/>
              </a:rPr>
              <a:t>反帝反封建的胜利</a:t>
            </a:r>
            <a:endParaRPr lang="zh-CN" altLang="en-US" sz="3600" b="1">
              <a:latin typeface="黑体" panose="02010609060101010101" pitchFamily="2" charset="-122"/>
              <a:ea typeface="黑体" panose="02010609060101010101" pitchFamily="2" charset="-122"/>
            </a:endParaRPr>
          </a:p>
        </p:txBody>
      </p:sp>
      <p:sp>
        <p:nvSpPr>
          <p:cNvPr id="62469" name="文本框 62468"/>
          <p:cNvSpPr txBox="1"/>
          <p:nvPr/>
        </p:nvSpPr>
        <p:spPr>
          <a:xfrm>
            <a:off x="1149350" y="3978275"/>
            <a:ext cx="8839200" cy="645160"/>
          </a:xfrm>
          <a:prstGeom prst="rect">
            <a:avLst/>
          </a:prstGeom>
          <a:noFill/>
          <a:ln w="9525">
            <a:noFill/>
          </a:ln>
        </p:spPr>
        <p:txBody>
          <a:bodyPr>
            <a:spAutoFit/>
          </a:bodyPr>
          <a:p>
            <a:pPr>
              <a:spcBef>
                <a:spcPct val="50000"/>
              </a:spcBef>
            </a:pPr>
            <a:r>
              <a:rPr lang="en-US" altLang="zh-CN" sz="3600" b="1">
                <a:solidFill>
                  <a:srgbClr val="FF0000"/>
                </a:solidFill>
                <a:latin typeface="Comic Sans MS" panose="030F0702030302020204" pitchFamily="2" charset="0"/>
                <a:ea typeface="黑体" panose="02010609060101010101" pitchFamily="2" charset="-122"/>
              </a:rPr>
              <a:t>   </a:t>
            </a:r>
            <a:r>
              <a:rPr lang="zh-CN" altLang="en-US" sz="3600" b="1">
                <a:solidFill>
                  <a:srgbClr val="FF0000"/>
                </a:solidFill>
                <a:latin typeface="Comic Sans MS" panose="030F0702030302020204" pitchFamily="2" charset="0"/>
                <a:ea typeface="黑体" panose="02010609060101010101" pitchFamily="2" charset="-122"/>
              </a:rPr>
              <a:t>辛亥革命失败的教训：                                      </a:t>
            </a:r>
            <a:endParaRPr lang="zh-CN" altLang="en-US" sz="3600" b="1">
              <a:solidFill>
                <a:srgbClr val="FF0000"/>
              </a:solidFill>
              <a:latin typeface="Comic Sans MS" panose="030F0702030302020204" pitchFamily="2" charset="0"/>
              <a:ea typeface="黑体" panose="0201060906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62466">
                                            <p:txEl>
                                              <p:charRg st="0" end="19"/>
                                            </p:txEl>
                                          </p:spTgt>
                                        </p:tgtEl>
                                        <p:attrNameLst>
                                          <p:attrName>style.visibility</p:attrName>
                                        </p:attrNameLst>
                                      </p:cBhvr>
                                      <p:to>
                                        <p:strVal val="visible"/>
                                      </p:to>
                                    </p:set>
                                    <p:animEffect transition="in" filter="box(in)">
                                      <p:cBhvr>
                                        <p:cTn id="7" dur="500"/>
                                        <p:tgtEl>
                                          <p:spTgt spid="62466">
                                            <p:txEl>
                                              <p:charRg st="0" end="19"/>
                                            </p:txEl>
                                          </p:spTgt>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nodeType="clickEffect">
                                  <p:stCondLst>
                                    <p:cond delay="0"/>
                                  </p:stCondLst>
                                  <p:childTnLst>
                                    <p:set>
                                      <p:cBhvr>
                                        <p:cTn id="11" dur="1" fill="hold">
                                          <p:stCondLst>
                                            <p:cond delay="0"/>
                                          </p:stCondLst>
                                        </p:cTn>
                                        <p:tgtEl>
                                          <p:spTgt spid="62466">
                                            <p:txEl>
                                              <p:charRg st="19" end="35"/>
                                            </p:txEl>
                                          </p:spTgt>
                                        </p:tgtEl>
                                        <p:attrNameLst>
                                          <p:attrName>style.visibility</p:attrName>
                                        </p:attrNameLst>
                                      </p:cBhvr>
                                      <p:to>
                                        <p:strVal val="visible"/>
                                      </p:to>
                                    </p:set>
                                    <p:animEffect transition="in" filter="box(in)">
                                      <p:cBhvr>
                                        <p:cTn id="12" dur="500"/>
                                        <p:tgtEl>
                                          <p:spTgt spid="62466">
                                            <p:txEl>
                                              <p:charRg st="19" end="35"/>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nodeType="clickEffect">
                                  <p:stCondLst>
                                    <p:cond delay="0"/>
                                  </p:stCondLst>
                                  <p:childTnLst>
                                    <p:set>
                                      <p:cBhvr>
                                        <p:cTn id="16" dur="1" fill="hold">
                                          <p:stCondLst>
                                            <p:cond delay="0"/>
                                          </p:stCondLst>
                                        </p:cTn>
                                        <p:tgtEl>
                                          <p:spTgt spid="62466">
                                            <p:txEl>
                                              <p:charRg st="35" end="63"/>
                                            </p:txEl>
                                          </p:spTgt>
                                        </p:tgtEl>
                                        <p:attrNameLst>
                                          <p:attrName>style.visibility</p:attrName>
                                        </p:attrNameLst>
                                      </p:cBhvr>
                                      <p:to>
                                        <p:strVal val="visible"/>
                                      </p:to>
                                    </p:set>
                                    <p:animEffect transition="in" filter="box(in)">
                                      <p:cBhvr>
                                        <p:cTn id="17" dur="500"/>
                                        <p:tgtEl>
                                          <p:spTgt spid="62466">
                                            <p:txEl>
                                              <p:charRg st="35" end="6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4" presetClass="entr" presetSubtype="16" fill="hold" nodeType="clickEffect">
                                  <p:stCondLst>
                                    <p:cond delay="0"/>
                                  </p:stCondLst>
                                  <p:childTnLst>
                                    <p:set>
                                      <p:cBhvr>
                                        <p:cTn id="21" dur="1" fill="hold">
                                          <p:stCondLst>
                                            <p:cond delay="0"/>
                                          </p:stCondLst>
                                        </p:cTn>
                                        <p:tgtEl>
                                          <p:spTgt spid="62466">
                                            <p:txEl>
                                              <p:charRg st="63" end="89"/>
                                            </p:txEl>
                                          </p:spTgt>
                                        </p:tgtEl>
                                        <p:attrNameLst>
                                          <p:attrName>style.visibility</p:attrName>
                                        </p:attrNameLst>
                                      </p:cBhvr>
                                      <p:to>
                                        <p:strVal val="visible"/>
                                      </p:to>
                                    </p:set>
                                    <p:animEffect transition="in" filter="box(in)">
                                      <p:cBhvr>
                                        <p:cTn id="22" dur="500"/>
                                        <p:tgtEl>
                                          <p:spTgt spid="62466">
                                            <p:txEl>
                                              <p:charRg st="63" end="89"/>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4" presetClass="entr" presetSubtype="16" fill="hold" nodeType="clickEffect">
                                  <p:stCondLst>
                                    <p:cond delay="0"/>
                                  </p:stCondLst>
                                  <p:childTnLst>
                                    <p:set>
                                      <p:cBhvr>
                                        <p:cTn id="26" dur="1" fill="hold">
                                          <p:stCondLst>
                                            <p:cond delay="0"/>
                                          </p:stCondLst>
                                        </p:cTn>
                                        <p:tgtEl>
                                          <p:spTgt spid="62466">
                                            <p:txEl>
                                              <p:charRg st="89" end="112"/>
                                            </p:txEl>
                                          </p:spTgt>
                                        </p:tgtEl>
                                        <p:attrNameLst>
                                          <p:attrName>style.visibility</p:attrName>
                                        </p:attrNameLst>
                                      </p:cBhvr>
                                      <p:to>
                                        <p:strVal val="visible"/>
                                      </p:to>
                                    </p:set>
                                    <p:animEffect transition="in" filter="box(in)">
                                      <p:cBhvr>
                                        <p:cTn id="27" dur="500"/>
                                        <p:tgtEl>
                                          <p:spTgt spid="62466">
                                            <p:txEl>
                                              <p:charRg st="89" end="112"/>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7" presetClass="entr" presetSubtype="0" fill="hold" grpId="0" nodeType="clickEffect">
                                  <p:stCondLst>
                                    <p:cond delay="0"/>
                                  </p:stCondLst>
                                  <p:iterate type="lt">
                                    <p:tmPct val="50000"/>
                                  </p:iterate>
                                  <p:childTnLst>
                                    <p:set>
                                      <p:cBhvr>
                                        <p:cTn id="31" dur="1" fill="hold">
                                          <p:stCondLst>
                                            <p:cond delay="0"/>
                                          </p:stCondLst>
                                        </p:cTn>
                                        <p:tgtEl>
                                          <p:spTgt spid="62468"/>
                                        </p:tgtEl>
                                        <p:attrNameLst>
                                          <p:attrName>style.visibility</p:attrName>
                                        </p:attrNameLst>
                                      </p:cBhvr>
                                      <p:to>
                                        <p:strVal val="visible"/>
                                      </p:to>
                                    </p:set>
                                    <p:anim calcmode="discrete" valueType="clr">
                                      <p:cBhvr override="childStyle">
                                        <p:cTn id="32" dur="80"/>
                                        <p:tgtEl>
                                          <p:spTgt spid="62468"/>
                                        </p:tgtEl>
                                        <p:attrNameLst>
                                          <p:attrName>style.color</p:attrName>
                                        </p:attrNameLst>
                                      </p:cBhvr>
                                      <p:tavLst>
                                        <p:tav tm="0">
                                          <p:val>
                                            <p:clrVal>
                                              <a:schemeClr val="accent2"/>
                                            </p:clrVal>
                                          </p:val>
                                        </p:tav>
                                        <p:tav tm="50000">
                                          <p:val>
                                            <p:clrVal>
                                              <a:schemeClr val="hlink"/>
                                            </p:clrVal>
                                          </p:val>
                                        </p:tav>
                                      </p:tavLst>
                                    </p:anim>
                                    <p:anim calcmode="discrete" valueType="clr">
                                      <p:cBhvr>
                                        <p:cTn id="33" dur="80"/>
                                        <p:tgtEl>
                                          <p:spTgt spid="62468"/>
                                        </p:tgtEl>
                                        <p:attrNameLst>
                                          <p:attrName>fillcolor</p:attrName>
                                        </p:attrNameLst>
                                      </p:cBhvr>
                                      <p:tavLst>
                                        <p:tav tm="0">
                                          <p:val>
                                            <p:clrVal>
                                              <a:schemeClr val="accent2"/>
                                            </p:clrVal>
                                          </p:val>
                                        </p:tav>
                                        <p:tav tm="50000">
                                          <p:val>
                                            <p:clrVal>
                                              <a:schemeClr val="hlink"/>
                                            </p:clrVal>
                                          </p:val>
                                        </p:tav>
                                      </p:tavLst>
                                    </p:anim>
                                    <p:set>
                                      <p:cBhvr>
                                        <p:cTn id="34" dur="80"/>
                                        <p:tgtEl>
                                          <p:spTgt spid="62468"/>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2468"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63490" name="文本框 41993"/>
          <p:cNvSpPr txBox="1"/>
          <p:nvPr/>
        </p:nvSpPr>
        <p:spPr>
          <a:xfrm>
            <a:off x="1752627" y="382061"/>
            <a:ext cx="8589143" cy="3801745"/>
          </a:xfrm>
          <a:prstGeom prst="rect">
            <a:avLst/>
          </a:prstGeom>
          <a:noFill/>
          <a:ln w="9525" cap="flat" cmpd="sng">
            <a:solidFill>
              <a:schemeClr val="tx1"/>
            </a:solidFill>
            <a:prstDash val="solid"/>
            <a:miter/>
            <a:headEnd type="none" w="med" len="med"/>
            <a:tailEnd type="none" w="med" len="med"/>
          </a:ln>
        </p:spPr>
        <p:txBody>
          <a:bodyPr>
            <a:spAutoFit/>
          </a:bodyPr>
          <a:p>
            <a:pPr eaLnBrk="1" hangingPunct="1"/>
            <a:r>
              <a:rPr lang="zh-CN" altLang="en-US" sz="2675" b="1" dirty="0">
                <a:latin typeface="黑体" panose="02010609060101010101" pitchFamily="2" charset="-122"/>
                <a:ea typeface="黑体" panose="02010609060101010101" pitchFamily="2" charset="-122"/>
              </a:rPr>
              <a:t>　　材料</a:t>
            </a:r>
            <a:r>
              <a:rPr lang="en-US" altLang="zh-CN" sz="2675" b="1" dirty="0">
                <a:latin typeface="黑体" panose="02010609060101010101" pitchFamily="2" charset="-122"/>
                <a:ea typeface="黑体" panose="02010609060101010101" pitchFamily="2" charset="-122"/>
              </a:rPr>
              <a:t>1</a:t>
            </a:r>
            <a:r>
              <a:rPr lang="zh-CN" altLang="en-US" sz="2675" b="1" dirty="0">
                <a:latin typeface="黑体" panose="02010609060101010101" pitchFamily="2" charset="-122"/>
                <a:ea typeface="黑体" panose="02010609060101010101" pitchFamily="2" charset="-122"/>
              </a:rPr>
              <a:t>：中华民国就像我的孩子，他现在有淹死的危险。</a:t>
            </a:r>
            <a:r>
              <a:rPr lang="en-US" altLang="zh-CN" sz="2675" b="1" dirty="0">
                <a:latin typeface="Arial" panose="020B0604020202020204" pitchFamily="34" charset="0"/>
                <a:ea typeface="黑体" panose="02010609060101010101" pitchFamily="2" charset="-122"/>
              </a:rPr>
              <a:t>……</a:t>
            </a:r>
            <a:r>
              <a:rPr lang="zh-CN" altLang="en-US" sz="2675" b="1" dirty="0">
                <a:latin typeface="黑体" panose="02010609060101010101" pitchFamily="2" charset="-122"/>
                <a:ea typeface="黑体" panose="02010609060101010101" pitchFamily="2" charset="-122"/>
              </a:rPr>
              <a:t>我向英国和美国求救，他们只顾着站在岸上嘲笑我。这时候，</a:t>
            </a:r>
            <a:r>
              <a:rPr lang="zh-CN" altLang="en-US" sz="2675" b="1" dirty="0">
                <a:solidFill>
                  <a:srgbClr val="3333FF"/>
                </a:solidFill>
                <a:latin typeface="黑体" panose="02010609060101010101" pitchFamily="2" charset="-122"/>
                <a:ea typeface="黑体" panose="02010609060101010101" pitchFamily="2" charset="-122"/>
              </a:rPr>
              <a:t>漂来了苏俄这根稻草</a:t>
            </a:r>
            <a:r>
              <a:rPr lang="zh-CN" altLang="en-US" sz="2675" b="1" dirty="0">
                <a:latin typeface="黑体" panose="02010609060101010101" pitchFamily="2" charset="-122"/>
                <a:ea typeface="黑体" panose="02010609060101010101" pitchFamily="2" charset="-122"/>
              </a:rPr>
              <a:t>。因为要淹死了，</a:t>
            </a:r>
            <a:r>
              <a:rPr lang="zh-CN" altLang="en-US" sz="2675" b="1" dirty="0">
                <a:solidFill>
                  <a:srgbClr val="3333FF"/>
                </a:solidFill>
                <a:latin typeface="黑体" panose="02010609060101010101" pitchFamily="2" charset="-122"/>
                <a:ea typeface="黑体" panose="02010609060101010101" pitchFamily="2" charset="-122"/>
              </a:rPr>
              <a:t>我决定抓住它</a:t>
            </a:r>
            <a:r>
              <a:rPr lang="zh-CN" altLang="en-US" sz="2675" b="1" dirty="0">
                <a:latin typeface="黑体" panose="02010609060101010101" pitchFamily="2" charset="-122"/>
                <a:ea typeface="黑体" panose="02010609060101010101" pitchFamily="2" charset="-122"/>
              </a:rPr>
              <a:t>。</a:t>
            </a:r>
            <a:endParaRPr lang="zh-CN" altLang="en-US" sz="2675" b="1" dirty="0">
              <a:latin typeface="黑体" panose="02010609060101010101" pitchFamily="2" charset="-122"/>
              <a:ea typeface="黑体" panose="02010609060101010101" pitchFamily="2" charset="-122"/>
            </a:endParaRPr>
          </a:p>
          <a:p>
            <a:pPr eaLnBrk="1" hangingPunct="1"/>
            <a:r>
              <a:rPr lang="zh-CN" altLang="en-US" sz="2675" b="1" dirty="0">
                <a:latin typeface="黑体" panose="02010609060101010101" pitchFamily="2" charset="-122"/>
                <a:ea typeface="黑体" panose="02010609060101010101" pitchFamily="2" charset="-122"/>
              </a:rPr>
              <a:t>               </a:t>
            </a:r>
            <a:r>
              <a:rPr lang="en-US" altLang="zh-CN" sz="2270" b="1" dirty="0">
                <a:latin typeface="Arial" panose="020B0604020202020204" pitchFamily="34" charset="0"/>
                <a:ea typeface="黑体" panose="02010609060101010101" pitchFamily="2" charset="-122"/>
              </a:rPr>
              <a:t>——</a:t>
            </a:r>
            <a:r>
              <a:rPr lang="en-US" altLang="zh-CN" sz="2270" b="1" dirty="0">
                <a:latin typeface="黑体" panose="02010609060101010101" pitchFamily="2" charset="-122"/>
                <a:ea typeface="黑体" panose="02010609060101010101" pitchFamily="2" charset="-122"/>
              </a:rPr>
              <a:t>1922</a:t>
            </a:r>
            <a:r>
              <a:rPr lang="zh-CN" altLang="en-US" sz="2270" b="1" dirty="0">
                <a:latin typeface="黑体" panose="02010609060101010101" pitchFamily="2" charset="-122"/>
                <a:ea typeface="黑体" panose="02010609060101010101" pitchFamily="2" charset="-122"/>
              </a:rPr>
              <a:t>年孙中山谈话录</a:t>
            </a:r>
            <a:endParaRPr lang="zh-CN" altLang="en-US" sz="2270" b="1" dirty="0">
              <a:latin typeface="黑体" panose="02010609060101010101" pitchFamily="2" charset="-122"/>
              <a:ea typeface="黑体" panose="02010609060101010101" pitchFamily="2" charset="-122"/>
            </a:endParaRPr>
          </a:p>
          <a:p>
            <a:pPr eaLnBrk="1" hangingPunct="1"/>
            <a:r>
              <a:rPr lang="zh-CN" altLang="en-US" sz="2675" b="1" dirty="0">
                <a:latin typeface="黑体" panose="02010609060101010101" pitchFamily="2" charset="-122"/>
                <a:ea typeface="黑体" panose="02010609060101010101" pitchFamily="2" charset="-122"/>
              </a:rPr>
              <a:t>    材料</a:t>
            </a:r>
            <a:r>
              <a:rPr lang="en-US" altLang="zh-CN" sz="2675" b="1" dirty="0">
                <a:latin typeface="黑体" panose="02010609060101010101" pitchFamily="2" charset="-122"/>
                <a:ea typeface="黑体" panose="02010609060101010101" pitchFamily="2" charset="-122"/>
              </a:rPr>
              <a:t>2</a:t>
            </a:r>
            <a:r>
              <a:rPr lang="zh-CN" altLang="en-US" sz="2675" b="1" dirty="0">
                <a:latin typeface="黑体" panose="02010609060101010101" pitchFamily="2" charset="-122"/>
                <a:ea typeface="黑体" panose="02010609060101010101" pitchFamily="2" charset="-122"/>
              </a:rPr>
              <a:t>：这十三年来，政治上、社会上种种黑暗腐败，比前清更甚，人民困苦，日甚一日</a:t>
            </a:r>
            <a:r>
              <a:rPr lang="en-US" altLang="zh-CN" sz="2675" b="1" dirty="0">
                <a:latin typeface="Arial" panose="020B0604020202020204" pitchFamily="34" charset="0"/>
                <a:ea typeface="黑体" panose="02010609060101010101" pitchFamily="2" charset="-122"/>
              </a:rPr>
              <a:t>……</a:t>
            </a:r>
            <a:r>
              <a:rPr lang="zh-CN" altLang="en-US" sz="2675" b="1" dirty="0">
                <a:latin typeface="黑体" panose="02010609060101010101" pitchFamily="2" charset="-122"/>
                <a:ea typeface="黑体" panose="02010609060101010101" pitchFamily="2" charset="-122"/>
              </a:rPr>
              <a:t>俄国虽迟我革命，而已成功；我虽早六年革命，而仍失败。”</a:t>
            </a:r>
            <a:endParaRPr lang="zh-CN" altLang="en-US" sz="2675" b="1" dirty="0">
              <a:latin typeface="黑体" panose="02010609060101010101" pitchFamily="2" charset="-122"/>
              <a:ea typeface="黑体" panose="02010609060101010101" pitchFamily="2" charset="-122"/>
            </a:endParaRPr>
          </a:p>
          <a:p>
            <a:pPr eaLnBrk="1" hangingPunct="1"/>
            <a:r>
              <a:rPr lang="zh-CN" altLang="en-US" sz="2675" b="1" dirty="0">
                <a:latin typeface="黑体" panose="02010609060101010101" pitchFamily="2" charset="-122"/>
                <a:ea typeface="黑体" panose="02010609060101010101" pitchFamily="2" charset="-122"/>
              </a:rPr>
              <a:t>        </a:t>
            </a:r>
            <a:r>
              <a:rPr lang="en-US" altLang="zh-CN" sz="2270" b="1" dirty="0">
                <a:latin typeface="Arial" panose="020B0604020202020204" pitchFamily="34" charset="0"/>
                <a:ea typeface="黑体" panose="02010609060101010101" pitchFamily="2" charset="-122"/>
              </a:rPr>
              <a:t>——</a:t>
            </a:r>
            <a:r>
              <a:rPr lang="zh-CN" altLang="en-US" sz="2270" b="1" dirty="0">
                <a:latin typeface="黑体" panose="02010609060101010101" pitchFamily="2" charset="-122"/>
                <a:ea typeface="黑体" panose="02010609060101010101" pitchFamily="2" charset="-122"/>
              </a:rPr>
              <a:t>孙中山</a:t>
            </a:r>
            <a:r>
              <a:rPr lang="en-US" altLang="zh-CN" sz="2270" b="1" dirty="0">
                <a:latin typeface="黑体" panose="02010609060101010101" pitchFamily="2" charset="-122"/>
                <a:ea typeface="黑体" panose="02010609060101010101" pitchFamily="2" charset="-122"/>
              </a:rPr>
              <a:t>《</a:t>
            </a:r>
            <a:r>
              <a:rPr lang="zh-CN" altLang="en-US" sz="2270" b="1" dirty="0">
                <a:latin typeface="黑体" panose="02010609060101010101" pitchFamily="2" charset="-122"/>
                <a:ea typeface="黑体" panose="02010609060101010101" pitchFamily="2" charset="-122"/>
              </a:rPr>
              <a:t>国民党改组问题</a:t>
            </a:r>
            <a:r>
              <a:rPr lang="en-US" altLang="zh-CN" sz="2270" b="1" dirty="0">
                <a:latin typeface="黑体" panose="02010609060101010101" pitchFamily="2" charset="-122"/>
                <a:ea typeface="黑体" panose="02010609060101010101" pitchFamily="2" charset="-122"/>
              </a:rPr>
              <a:t>》1924</a:t>
            </a:r>
            <a:r>
              <a:rPr lang="zh-CN" altLang="en-US" sz="2270" b="1" dirty="0">
                <a:latin typeface="黑体" panose="02010609060101010101" pitchFamily="2" charset="-122"/>
                <a:ea typeface="黑体" panose="02010609060101010101" pitchFamily="2" charset="-122"/>
              </a:rPr>
              <a:t>年</a:t>
            </a:r>
            <a:r>
              <a:rPr lang="en-US" altLang="zh-CN" sz="2270" b="1" dirty="0">
                <a:latin typeface="黑体" panose="02010609060101010101" pitchFamily="2" charset="-122"/>
                <a:ea typeface="黑体" panose="02010609060101010101" pitchFamily="2" charset="-122"/>
              </a:rPr>
              <a:t>1</a:t>
            </a:r>
            <a:r>
              <a:rPr lang="zh-CN" altLang="en-US" sz="2270" b="1" dirty="0">
                <a:latin typeface="黑体" panose="02010609060101010101" pitchFamily="2" charset="-122"/>
                <a:ea typeface="黑体" panose="02010609060101010101" pitchFamily="2" charset="-122"/>
              </a:rPr>
              <a:t>月</a:t>
            </a:r>
            <a:endParaRPr lang="zh-CN" altLang="en-US" sz="2270" b="1" dirty="0">
              <a:latin typeface="黑体" panose="02010609060101010101" pitchFamily="2" charset="-122"/>
              <a:ea typeface="黑体" panose="02010609060101010101" pitchFamily="2" charset="-122"/>
            </a:endParaRPr>
          </a:p>
        </p:txBody>
      </p:sp>
      <p:sp>
        <p:nvSpPr>
          <p:cNvPr id="55299" name="矩形 41994"/>
          <p:cNvSpPr/>
          <p:nvPr/>
        </p:nvSpPr>
        <p:spPr>
          <a:xfrm>
            <a:off x="1829012" y="4343507"/>
            <a:ext cx="8457590" cy="1368577"/>
          </a:xfrm>
          <a:prstGeom prst="rect">
            <a:avLst/>
          </a:prstGeom>
          <a:noFill/>
          <a:ln w="9525">
            <a:noFill/>
          </a:ln>
        </p:spPr>
        <p:txBody>
          <a:bodyPr anchor="ctr"/>
          <a:lstStyle/>
          <a:p>
            <a:pPr marL="0" marR="0" lvl="0" indent="0" algn="l" defTabSz="914400" rtl="0" eaLnBrk="1" fontAlgn="auto" latinLnBrk="0" hangingPunct="1">
              <a:lnSpc>
                <a:spcPct val="100000"/>
              </a:lnSpc>
              <a:spcBef>
                <a:spcPct val="0"/>
              </a:spcBef>
              <a:spcAft>
                <a:spcPct val="0"/>
              </a:spcAft>
              <a:buClrTx/>
              <a:buSzTx/>
              <a:buFontTx/>
              <a:buNone/>
              <a:defRPr/>
            </a:pPr>
            <a:r>
              <a:rPr kumimoji="0" lang="en-US" altLang="zh-CN" sz="3200" b="1" i="0" u="none" strike="noStrike" kern="1200" cap="none" spc="0" normalizeH="0" baseline="0" noProof="1">
                <a:ln>
                  <a:noFill/>
                </a:ln>
                <a:solidFill>
                  <a:srgbClr val="000099"/>
                </a:solidFill>
                <a:effectLst/>
                <a:uLnTx/>
                <a:uFillTx/>
                <a:latin typeface="黑体" panose="02010609060101010101" pitchFamily="2" charset="-122"/>
                <a:ea typeface="黑体" panose="02010609060101010101" pitchFamily="2" charset="-122"/>
                <a:cs typeface="+mn-cs"/>
                <a:sym typeface="Helvetica" panose="020B0604020202020204" pitchFamily="34" charset="0"/>
              </a:rPr>
              <a:t>    </a:t>
            </a:r>
            <a:r>
              <a:rPr kumimoji="0" lang="zh-CN" altLang="en-US" sz="3200" b="1" i="0" u="none" strike="noStrike" kern="1200" cap="none" spc="0" normalizeH="0" baseline="0" noProof="1">
                <a:ln>
                  <a:noFill/>
                </a:ln>
                <a:solidFill>
                  <a:srgbClr val="000099"/>
                </a:solidFill>
                <a:effectLst/>
                <a:uLnTx/>
                <a:uFillTx/>
                <a:latin typeface="黑体" panose="02010609060101010101" pitchFamily="2" charset="-122"/>
                <a:ea typeface="黑体" panose="02010609060101010101" pitchFamily="2" charset="-122"/>
                <a:cs typeface="+mn-cs"/>
                <a:sym typeface="Helvetica" panose="020B0604020202020204" pitchFamily="34" charset="0"/>
              </a:rPr>
              <a:t>从材料看</a:t>
            </a:r>
            <a:r>
              <a:rPr kumimoji="0" lang="en-US" altLang="zh-CN" sz="3200" b="1" i="0" u="none" strike="noStrike" kern="1200" cap="none" spc="0" normalizeH="0" baseline="0" noProof="1">
                <a:ln>
                  <a:noFill/>
                </a:ln>
                <a:solidFill>
                  <a:srgbClr val="000099"/>
                </a:solidFill>
                <a:effectLst/>
                <a:uLnTx/>
                <a:uFillTx/>
                <a:latin typeface="黑体" panose="02010609060101010101" pitchFamily="2" charset="-122"/>
                <a:ea typeface="黑体" panose="02010609060101010101" pitchFamily="2" charset="-122"/>
                <a:cs typeface="+mn-cs"/>
                <a:sym typeface="Helvetica" panose="020B0604020202020204" pitchFamily="34" charset="0"/>
              </a:rPr>
              <a:t>:20</a:t>
            </a:r>
            <a:r>
              <a:rPr kumimoji="0" lang="zh-CN" altLang="en-US" sz="3200" b="1" i="0" u="none" strike="noStrike" kern="1200" cap="none" spc="0" normalizeH="0" baseline="0" noProof="1">
                <a:ln>
                  <a:noFill/>
                </a:ln>
                <a:solidFill>
                  <a:srgbClr val="000099"/>
                </a:solidFill>
                <a:effectLst/>
                <a:uLnTx/>
                <a:uFillTx/>
                <a:latin typeface="黑体" panose="02010609060101010101" pitchFamily="2" charset="-122"/>
                <a:ea typeface="黑体" panose="02010609060101010101" pitchFamily="2" charset="-122"/>
                <a:cs typeface="+mn-cs"/>
                <a:sym typeface="Helvetica" panose="020B0604020202020204" pitchFamily="34" charset="0"/>
              </a:rPr>
              <a:t>世纪</a:t>
            </a:r>
            <a:r>
              <a:rPr kumimoji="0" lang="en-US" altLang="zh-CN" sz="3200" b="1" i="0" u="none" strike="noStrike" kern="1200" cap="none" spc="0" normalizeH="0" baseline="0" noProof="1">
                <a:ln>
                  <a:noFill/>
                </a:ln>
                <a:solidFill>
                  <a:srgbClr val="000099"/>
                </a:solidFill>
                <a:effectLst/>
                <a:uLnTx/>
                <a:uFillTx/>
                <a:latin typeface="黑体" panose="02010609060101010101" pitchFamily="2" charset="-122"/>
                <a:ea typeface="黑体" panose="02010609060101010101" pitchFamily="2" charset="-122"/>
                <a:cs typeface="+mn-cs"/>
                <a:sym typeface="Helvetica" panose="020B0604020202020204" pitchFamily="34" charset="0"/>
              </a:rPr>
              <a:t>20</a:t>
            </a:r>
            <a:r>
              <a:rPr kumimoji="0" lang="zh-CN" altLang="en-US" sz="3200" b="1" i="0" u="none" strike="noStrike" kern="1200" cap="none" spc="0" normalizeH="0" baseline="0" noProof="1">
                <a:ln>
                  <a:noFill/>
                </a:ln>
                <a:solidFill>
                  <a:srgbClr val="000099"/>
                </a:solidFill>
                <a:effectLst/>
                <a:uLnTx/>
                <a:uFillTx/>
                <a:latin typeface="黑体" panose="02010609060101010101" pitchFamily="2" charset="-122"/>
                <a:ea typeface="黑体" panose="02010609060101010101" pitchFamily="2" charset="-122"/>
                <a:cs typeface="+mn-cs"/>
                <a:sym typeface="Helvetica" panose="020B0604020202020204" pitchFamily="34" charset="0"/>
              </a:rPr>
              <a:t>年代前后，孙中山的思想认识有何变化</a:t>
            </a:r>
            <a:r>
              <a:rPr kumimoji="0" lang="en-US" altLang="zh-CN" sz="3200" b="1" i="0" u="none" strike="noStrike" kern="1200" cap="none" spc="0" normalizeH="0" baseline="0" noProof="1">
                <a:ln>
                  <a:noFill/>
                </a:ln>
                <a:solidFill>
                  <a:srgbClr val="000099"/>
                </a:solidFill>
                <a:effectLst/>
                <a:uLnTx/>
                <a:uFillTx/>
                <a:latin typeface="黑体" panose="02010609060101010101" pitchFamily="2" charset="-122"/>
                <a:ea typeface="黑体" panose="02010609060101010101" pitchFamily="2" charset="-122"/>
                <a:cs typeface="+mn-cs"/>
                <a:sym typeface="Helvetica" panose="020B0604020202020204" pitchFamily="34" charset="0"/>
              </a:rPr>
              <a:t>? </a:t>
            </a:r>
            <a:r>
              <a:rPr kumimoji="0" lang="zh-CN" altLang="en-US" sz="3200" b="1" i="0" u="none" strike="noStrike" kern="1200" cap="none" spc="0" normalizeH="0" baseline="0" noProof="1">
                <a:ln>
                  <a:noFill/>
                </a:ln>
                <a:solidFill>
                  <a:srgbClr val="000099"/>
                </a:solidFill>
                <a:effectLst/>
                <a:uLnTx/>
                <a:uFillTx/>
                <a:latin typeface="黑体" panose="02010609060101010101" pitchFamily="2" charset="-122"/>
                <a:ea typeface="黑体" panose="02010609060101010101" pitchFamily="2" charset="-122"/>
                <a:cs typeface="+mn-cs"/>
                <a:sym typeface="Helvetica" panose="020B0604020202020204" pitchFamily="34" charset="0"/>
              </a:rPr>
              <a:t>　 </a:t>
            </a:r>
            <a:endParaRPr kumimoji="0" lang="zh-CN" altLang="en-US" sz="3200" b="1" i="0" u="none" strike="noStrike" kern="1200" cap="none" spc="0" normalizeH="0" baseline="0" noProof="1">
              <a:ln>
                <a:noFill/>
              </a:ln>
              <a:solidFill>
                <a:srgbClr val="000099"/>
              </a:solidFill>
              <a:effectLst/>
              <a:uLnTx/>
              <a:uFillTx/>
              <a:latin typeface="黑体" panose="02010609060101010101" pitchFamily="2" charset="-122"/>
              <a:ea typeface="黑体" panose="02010609060101010101" pitchFamily="2" charset="-122"/>
              <a:cs typeface="Helvetica" panose="020B0604020202020204" pitchFamily="34" charset="0"/>
              <a:sym typeface="Helvetica" panose="020B0604020202020204" pitchFamily="34" charset="0"/>
            </a:endParaRPr>
          </a:p>
        </p:txBody>
      </p:sp>
      <p:sp>
        <p:nvSpPr>
          <p:cNvPr id="41996" name="文本框 41995"/>
          <p:cNvSpPr txBox="1"/>
          <p:nvPr/>
        </p:nvSpPr>
        <p:spPr>
          <a:xfrm>
            <a:off x="2437976" y="5739667"/>
            <a:ext cx="2822026" cy="645160"/>
          </a:xfrm>
          <a:prstGeom prst="rect">
            <a:avLst/>
          </a:prstGeom>
          <a:solidFill>
            <a:srgbClr val="0000CC"/>
          </a:solidFill>
          <a:ln w="9525">
            <a:noFill/>
          </a:ln>
        </p:spPr>
        <p:txBody>
          <a:bodyPr>
            <a:spAutoFit/>
          </a:bodyPr>
          <a:lstStyle/>
          <a:p>
            <a:pPr marR="0" defTabSz="914400" eaLnBrk="1" fontAlgn="auto" hangingPunct="1">
              <a:buClrTx/>
              <a:buSzTx/>
              <a:buFontTx/>
              <a:defRPr/>
            </a:pPr>
            <a:r>
              <a:rPr kumimoji="0" lang="zh-CN" altLang="en-US" sz="3600" b="1" kern="1200" cap="none" spc="0" normalizeH="0" baseline="0" noProof="1">
                <a:solidFill>
                  <a:srgbClr val="FFFF00"/>
                </a:solidFill>
                <a:latin typeface="Arial" panose="020B0604020202020204" pitchFamily="34" charset="0"/>
                <a:ea typeface="黑体" panose="02010609060101010101" pitchFamily="2" charset="-122"/>
                <a:cs typeface="+mn-cs"/>
                <a:sym typeface="Helvetica" panose="020B0604020202020204" pitchFamily="34" charset="0"/>
              </a:rPr>
              <a:t>以欧美为师</a:t>
            </a:r>
            <a:endParaRPr kumimoji="0" lang="zh-CN" altLang="en-US" sz="3600" b="1" kern="1200" cap="none" spc="0" normalizeH="0" baseline="0" noProof="1">
              <a:solidFill>
                <a:srgbClr val="FFFF00"/>
              </a:solidFill>
              <a:latin typeface="Arial" panose="020B0604020202020204" pitchFamily="34" charset="0"/>
              <a:ea typeface="黑体" panose="02010609060101010101" pitchFamily="2" charset="-122"/>
              <a:cs typeface="Helvetica" panose="020B0604020202020204" pitchFamily="34" charset="0"/>
              <a:sym typeface="Helvetica" panose="020B0604020202020204" pitchFamily="34" charset="0"/>
            </a:endParaRPr>
          </a:p>
        </p:txBody>
      </p:sp>
      <p:sp>
        <p:nvSpPr>
          <p:cNvPr id="41997" name="文本框 41996"/>
          <p:cNvSpPr txBox="1"/>
          <p:nvPr/>
        </p:nvSpPr>
        <p:spPr>
          <a:xfrm>
            <a:off x="6452467" y="5790591"/>
            <a:ext cx="2766858" cy="645160"/>
          </a:xfrm>
          <a:prstGeom prst="rect">
            <a:avLst/>
          </a:prstGeom>
          <a:solidFill>
            <a:srgbClr val="0000CC"/>
          </a:solidFill>
          <a:ln w="9525">
            <a:noFill/>
          </a:ln>
        </p:spPr>
        <p:txBody>
          <a:bodyPr>
            <a:spAutoFit/>
          </a:bodyPr>
          <a:lstStyle/>
          <a:p>
            <a:pPr marR="0" algn="ctr" defTabSz="914400" eaLnBrk="1" fontAlgn="auto" hangingPunct="1">
              <a:buClrTx/>
              <a:buSzTx/>
              <a:buFontTx/>
              <a:defRPr/>
            </a:pPr>
            <a:r>
              <a:rPr kumimoji="0" lang="zh-CN" altLang="en-US" sz="3600" b="1" kern="1200" cap="none" spc="0" normalizeH="0" baseline="0" noProof="1">
                <a:solidFill>
                  <a:srgbClr val="FFFF00"/>
                </a:solidFill>
                <a:latin typeface="Arial" panose="020B0604020202020204" pitchFamily="34" charset="0"/>
                <a:ea typeface="黑体" panose="02010609060101010101" pitchFamily="2" charset="-122"/>
                <a:cs typeface="+mn-cs"/>
                <a:sym typeface="Helvetica" panose="020B0604020202020204" pitchFamily="34" charset="0"/>
              </a:rPr>
              <a:t>以俄为师</a:t>
            </a:r>
            <a:endParaRPr kumimoji="0" lang="zh-CN" altLang="en-US" sz="3600" b="1" kern="1200" cap="none" spc="0" normalizeH="0" baseline="0" noProof="1">
              <a:solidFill>
                <a:srgbClr val="FFFF00"/>
              </a:solidFill>
              <a:latin typeface="Arial" panose="020B0604020202020204" pitchFamily="34" charset="0"/>
              <a:ea typeface="黑体" panose="02010609060101010101" pitchFamily="2" charset="-122"/>
              <a:cs typeface="Helvetica" panose="020B0604020202020204" pitchFamily="34" charset="0"/>
              <a:sym typeface="Helvetica" panose="020B0604020202020204" pitchFamily="34" charset="0"/>
            </a:endParaRPr>
          </a:p>
        </p:txBody>
      </p:sp>
      <p:sp>
        <p:nvSpPr>
          <p:cNvPr id="41998" name="右箭头 41997"/>
          <p:cNvSpPr/>
          <p:nvPr/>
        </p:nvSpPr>
        <p:spPr>
          <a:xfrm>
            <a:off x="5302439" y="5943362"/>
            <a:ext cx="1152150" cy="288568"/>
          </a:xfrm>
          <a:prstGeom prst="rightArrow">
            <a:avLst>
              <a:gd name="adj1" fmla="val 50000"/>
              <a:gd name="adj2" fmla="val 99649"/>
            </a:avLst>
          </a:prstGeom>
          <a:solidFill>
            <a:srgbClr val="0000CC"/>
          </a:solidFill>
          <a:ln w="9525" cap="flat" cmpd="sng">
            <a:solidFill>
              <a:schemeClr val="tx1"/>
            </a:solidFill>
            <a:prstDash val="solid"/>
            <a:miter/>
            <a:headEnd type="none" w="med" len="med"/>
            <a:tailEnd type="none" w="med" len="med"/>
          </a:ln>
        </p:spPr>
        <p:txBody>
          <a:bodyPr/>
          <a:p>
            <a:pPr eaLnBrk="1" hangingPunct="1"/>
            <a:endParaRPr lang="zh-CN" altLang="en-US" sz="135" dirty="0">
              <a:latin typeface="Arial" panose="020B0604020202020204" pitchFamily="34" charset="0"/>
            </a:endParaRPr>
          </a:p>
        </p:txBody>
      </p:sp>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grpId="0" nodeType="afterEffect">
                                  <p:stCondLst>
                                    <p:cond delay="0"/>
                                  </p:stCondLst>
                                  <p:childTnLst>
                                    <p:set>
                                      <p:cBhvr>
                                        <p:cTn id="6" dur="1" fill="hold">
                                          <p:stCondLst>
                                            <p:cond delay="0"/>
                                          </p:stCondLst>
                                        </p:cTn>
                                        <p:tgtEl>
                                          <p:spTgt spid="41996"/>
                                        </p:tgtEl>
                                        <p:attrNameLst>
                                          <p:attrName>style.visibility</p:attrName>
                                        </p:attrNameLst>
                                      </p:cBhvr>
                                      <p:to>
                                        <p:strVal val="visible"/>
                                      </p:to>
                                    </p:set>
                                    <p:animEffect transition="in" filter="checkerboard(across)">
                                      <p:cBhvr>
                                        <p:cTn id="7" dur="500"/>
                                        <p:tgtEl>
                                          <p:spTgt spid="41996"/>
                                        </p:tgtEl>
                                      </p:cBhvr>
                                    </p:animEffect>
                                  </p:childTnLst>
                                </p:cTn>
                              </p:par>
                              <p:par>
                                <p:cTn id="8" presetID="5" presetClass="entr" presetSubtype="10" fill="hold" nodeType="withEffect">
                                  <p:stCondLst>
                                    <p:cond delay="0"/>
                                  </p:stCondLst>
                                  <p:childTnLst>
                                    <p:set>
                                      <p:cBhvr>
                                        <p:cTn id="9" dur="1" fill="hold">
                                          <p:stCondLst>
                                            <p:cond delay="0"/>
                                          </p:stCondLst>
                                        </p:cTn>
                                        <p:tgtEl>
                                          <p:spTgt spid="41998"/>
                                        </p:tgtEl>
                                        <p:attrNameLst>
                                          <p:attrName>style.visibility</p:attrName>
                                        </p:attrNameLst>
                                      </p:cBhvr>
                                      <p:to>
                                        <p:strVal val="visible"/>
                                      </p:to>
                                    </p:set>
                                    <p:animEffect transition="in" filter="checkerboard(across)">
                                      <p:cBhvr>
                                        <p:cTn id="10" dur="500"/>
                                        <p:tgtEl>
                                          <p:spTgt spid="41998"/>
                                        </p:tgtEl>
                                      </p:cBhvr>
                                    </p:animEffect>
                                  </p:childTnLst>
                                </p:cTn>
                              </p:par>
                              <p:par>
                                <p:cTn id="11" presetID="5" presetClass="entr" presetSubtype="10" fill="hold" grpId="0" nodeType="withEffect">
                                  <p:stCondLst>
                                    <p:cond delay="0"/>
                                  </p:stCondLst>
                                  <p:childTnLst>
                                    <p:set>
                                      <p:cBhvr>
                                        <p:cTn id="12" dur="1" fill="hold">
                                          <p:stCondLst>
                                            <p:cond delay="0"/>
                                          </p:stCondLst>
                                        </p:cTn>
                                        <p:tgtEl>
                                          <p:spTgt spid="41997"/>
                                        </p:tgtEl>
                                        <p:attrNameLst>
                                          <p:attrName>style.visibility</p:attrName>
                                        </p:attrNameLst>
                                      </p:cBhvr>
                                      <p:to>
                                        <p:strVal val="visible"/>
                                      </p:to>
                                    </p:set>
                                    <p:animEffect transition="in" filter="checkerboard(across)">
                                      <p:cBhvr>
                                        <p:cTn id="13" dur="500"/>
                                        <p:tgtEl>
                                          <p:spTgt spid="4199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996" grpId="0" bldLvl="0" animBg="1"/>
      <p:bldP spid="41997" grpId="0" bldLvl="0" animBg="1"/>
    </p:bldLst>
  </p:timing>
</p:sld>
</file>

<file path=ppt/tags/tag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3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3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3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3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3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4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187308"/>
</p:tagLst>
</file>

<file path=ppt/tags/tag5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187308"/>
</p:tagLst>
</file>

<file path=ppt/tags/tag5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5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6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61.xml><?xml version="1.0" encoding="utf-8"?>
<p:tagLst xmlns:p="http://schemas.openxmlformats.org/presentationml/2006/main">
  <p:tag name="KSO_WM_TEMPLATE_THUMBS_INDEX" val="1"/>
  <p:tag name="KSO_WM_TEMPLATE_SUBCATEGORY" val="0"/>
  <p:tag name="KSO_WM_TAG_VERSION" val="1.0"/>
  <p:tag name="KSO_WM_BEAUTIFY_FLAG" val="#wm#"/>
  <p:tag name="KSO_WM_TEMPLATE_CATEGORY" val="custom"/>
  <p:tag name="KSO_WM_TEMPLATE_INDEX" val="20187308"/>
</p:tagLst>
</file>

<file path=ppt/tags/tag62.xml><?xml version="1.0" encoding="utf-8"?>
<p:tagLst xmlns:p="http://schemas.openxmlformats.org/presentationml/2006/main">
  <p:tag name="KSO_WM_UNIT_TABLE_BEAUTIFY" val="smartTable{7238a303-696e-4007-a167-7e6b2b4cd0f1}"/>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自定义 9">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6827</Words>
  <Application>WPS 演示</Application>
  <PresentationFormat>宽屏</PresentationFormat>
  <Paragraphs>651</Paragraphs>
  <Slides>47</Slides>
  <Notes>1</Notes>
  <HiddenSlides>0</HiddenSlides>
  <MMClips>0</MMClips>
  <ScaleCrop>false</ScaleCrop>
  <HeadingPairs>
    <vt:vector size="6" baseType="variant">
      <vt:variant>
        <vt:lpstr>已用的字体</vt:lpstr>
      </vt:variant>
      <vt:variant>
        <vt:i4>22</vt:i4>
      </vt:variant>
      <vt:variant>
        <vt:lpstr>主题</vt:lpstr>
      </vt:variant>
      <vt:variant>
        <vt:i4>1</vt:i4>
      </vt:variant>
      <vt:variant>
        <vt:lpstr>幻灯片标题</vt:lpstr>
      </vt:variant>
      <vt:variant>
        <vt:i4>47</vt:i4>
      </vt:variant>
    </vt:vector>
  </HeadingPairs>
  <TitlesOfParts>
    <vt:vector size="70" baseType="lpstr">
      <vt:lpstr>Arial</vt:lpstr>
      <vt:lpstr>宋体</vt:lpstr>
      <vt:lpstr>Wingdings</vt:lpstr>
      <vt:lpstr>微软雅黑</vt:lpstr>
      <vt:lpstr>Arial Unicode MS</vt:lpstr>
      <vt:lpstr>黑体</vt:lpstr>
      <vt:lpstr>Helvetica</vt:lpstr>
      <vt:lpstr>楷体_GB2312</vt:lpstr>
      <vt:lpstr>新宋体</vt:lpstr>
      <vt:lpstr>Times New Roman</vt:lpstr>
      <vt:lpstr>华文新魏</vt:lpstr>
      <vt:lpstr>方正姚体</vt:lpstr>
      <vt:lpstr>楷体</vt:lpstr>
      <vt:lpstr>等线</vt:lpstr>
      <vt:lpstr>华文琥珀</vt:lpstr>
      <vt:lpstr>华文中宋</vt:lpstr>
      <vt:lpstr>隶书</vt:lpstr>
      <vt:lpstr>Arial Black</vt:lpstr>
      <vt:lpstr>Monotype Sorts</vt:lpstr>
      <vt:lpstr>Verdana</vt:lpstr>
      <vt:lpstr>Wingdings</vt:lpstr>
      <vt:lpstr>Comic Sans MS</vt:lpstr>
      <vt:lpstr>Office 主题​​</vt:lpstr>
      <vt:lpstr>第19课  辛亥革命</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保路运动</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遗憾</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好名字可以让你的朋友更容易记住你</cp:lastModifiedBy>
  <cp:revision>28</cp:revision>
  <dcterms:created xsi:type="dcterms:W3CDTF">2019-06-19T02:08:00Z</dcterms:created>
  <dcterms:modified xsi:type="dcterms:W3CDTF">2019-10-23T06:36:04Z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2052-11.1.0.9145</vt:lpwstr>
  </property>
</Properties>
</file>