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docx" ContentType="application/vnd.openxmlformats-officedocument.wordprocessingml.document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handoutMasterIdLst>
    <p:handoutMasterId r:id="rId4"/>
  </p:handoutMasterIdLst>
  <p:sldIdLst>
    <p:sldId id="433" r:id="rId5"/>
    <p:sldId id="464" r:id="rId6"/>
    <p:sldId id="465" r:id="rId7"/>
    <p:sldId id="466" r:id="rId8"/>
    <p:sldId id="467" r:id="rId9"/>
    <p:sldId id="468" r:id="rId10"/>
    <p:sldId id="414" r:id="rId11"/>
    <p:sldId id="416" r:id="rId12"/>
    <p:sldId id="470" r:id="rId13"/>
    <p:sldId id="471" r:id="rId14"/>
    <p:sldId id="472" r:id="rId15"/>
    <p:sldId id="473" r:id="rId16"/>
    <p:sldId id="474" r:id="rId17"/>
    <p:sldId id="485" r:id="rId18"/>
    <p:sldId id="475" r:id="rId19"/>
    <p:sldId id="476" r:id="rId20"/>
    <p:sldId id="477" r:id="rId21"/>
    <p:sldId id="430" r:id="rId22"/>
    <p:sldId id="478" r:id="rId23"/>
    <p:sldId id="479" r:id="rId24"/>
    <p:sldId id="480" r:id="rId25"/>
    <p:sldId id="481" r:id="rId26"/>
    <p:sldId id="482" r:id="rId27"/>
    <p:sldId id="483" r:id="rId28"/>
    <p:sldId id="484" r:id="rId29"/>
  </p:sldIdLst>
  <p:sldSz cx="12192000" cy="6858000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Administrator" initials="A" lastIdx="0" clrIdx="0"/>
  <p:cmAuthor id="2" name="作者" initials="作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fill>
          <a:solidFill>
            <a:schemeClr val="accent5">
              <a:tint val="40000"/>
            </a:schemeClr>
          </a:solidFill>
        </a:fill>
      </a:tcStyle>
    </a:band1H>
    <a:band1V>
      <a:tcStyle>
        <a:fill>
          <a:solidFill>
            <a:schemeClr val="accent5">
              <a:tint val="40000"/>
            </a:schemeClr>
          </a:solidFill>
        </a:fill>
      </a:tcStyle>
    </a:band1V>
    <a:lastCol>
      <a:tcTxStyle b="on"/>
    </a:lastCol>
    <a:firstCol>
      <a:tcTxStyle b="on"/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>
      <p:cViewPr varScale="1">
        <p:scale>
          <a:sx n="71" d="100"/>
          <a:sy n="71" d="100"/>
        </p:scale>
        <p:origin x="-750" y="-96"/>
      </p:cViewPr>
      <p:guideLst>
        <p:guide orient="horz" pos="2107"/>
        <p:guide pos="392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tags" Target="tags/tag415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colorful4#1">
  <dgm:title val=""/>
  <dgm:desc val=""/>
  <dgm:catLst>
    <dgm:cat type="colorful" pri="10400"/>
  </dgm:catLst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4CC16A6D-FBE4-4D7D-8924-1A868E3E39A5}" type="doc">
      <dgm:prSet loTypeId="urn:microsoft.com/office/officeart/2005/8/layout/equation1" loCatId="relationship" qsTypeId="urn:microsoft.com/office/officeart/2005/8/quickstyle/simple1#1" qsCatId="simple" csTypeId="urn:microsoft.com/office/officeart/2005/8/colors/colorful4#1" csCatId="accent1" phldr="0"/>
      <dgm:spPr/>
      <dgm:t>
        <a:bodyPr/>
        <a:lstStyle/>
        <a:p/>
      </dgm:t>
    </dgm:pt>
    <dgm:pt modelId="{DB71C421-2C04-4A27-A16A-8A2D4CEF38D7}" type="parTrans" cxnId="{A99FE37B-603B-4433-B52F-86921F3D6E24}">
      <dgm:prSet/>
      <dgm:spPr/>
      <dgm:t>
        <a:bodyPr/>
        <a:lstStyle/>
        <a:p>
          <a:endParaRPr lang="zh-CN" altLang="en-US"/>
        </a:p>
      </dgm:t>
    </dgm:pt>
    <dgm:pt modelId="{581580C3-2AD7-4027-A070-853644A6AD63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/>
            <a:t>冗兵</a:t>
          </a:r>
        </a:p>
      </dgm:t>
    </dgm:pt>
    <dgm:pt modelId="{C6CA7FBF-0A96-4697-A004-AF5EA54741E9}" type="sibTrans" cxnId="{A99FE37B-603B-4433-B52F-86921F3D6E24}">
      <dgm:prSet/>
      <dgm:spPr/>
      <dgm:t>
        <a:bodyPr/>
        <a:lstStyle/>
        <a:p>
          <a:endParaRPr lang="zh-CN" altLang="en-US"/>
        </a:p>
      </dgm:t>
    </dgm:pt>
    <dgm:pt modelId="{DF2F75AC-DBBC-41CA-9907-37CAD7ACE6FD}" type="parTrans" cxnId="{533BE66F-927F-486C-AE0D-8F28F99B398F}">
      <dgm:prSet/>
      <dgm:spPr/>
      <dgm:t>
        <a:bodyPr/>
        <a:lstStyle/>
        <a:p>
          <a:endParaRPr lang="zh-CN" altLang="en-US"/>
        </a:p>
      </dgm:t>
    </dgm:pt>
    <dgm:pt modelId="{CE5E2533-9287-424E-9BBB-99100BB555BE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/>
            <a:t>冗官</a:t>
          </a:r>
        </a:p>
      </dgm:t>
    </dgm:pt>
    <dgm:pt modelId="{50EA5145-449C-4B3D-AF43-7C8E897ECF58}" type="sibTrans" cxnId="{533BE66F-927F-486C-AE0D-8F28F99B398F}">
      <dgm:prSet/>
      <dgm:spPr/>
      <dgm:t>
        <a:bodyPr/>
        <a:lstStyle/>
        <a:p>
          <a:endParaRPr lang="zh-CN" altLang="en-US"/>
        </a:p>
      </dgm:t>
    </dgm:pt>
    <dgm:pt modelId="{6C1C5DA7-2DF7-401C-8FD1-C92A83243071}" type="parTrans" cxnId="{D1476743-2493-4A1A-B837-1022348B3DDF}">
      <dgm:prSet/>
      <dgm:spPr/>
      <dgm:t>
        <a:bodyPr/>
        <a:lstStyle/>
        <a:p>
          <a:endParaRPr lang="zh-CN" altLang="en-US"/>
        </a:p>
      </dgm:t>
    </dgm:pt>
    <dgm:pt modelId="{4A9495EA-F159-42B0-8FBA-37EA03112423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/>
            <a:t>冗费</a:t>
          </a:r>
        </a:p>
      </dgm:t>
    </dgm:pt>
    <dgm:pt modelId="{5C750A99-5016-4522-ABB3-8CBA84A2CE1F}" type="sibTrans" cxnId="{D1476743-2493-4A1A-B837-1022348B3DDF}">
      <dgm:prSet/>
      <dgm:spPr/>
      <dgm:t>
        <a:bodyPr/>
        <a:lstStyle/>
        <a:p>
          <a:endParaRPr lang="zh-CN" altLang="en-US"/>
        </a:p>
      </dgm:t>
    </dgm:pt>
    <dgm:pt modelId="{1FCEDCE4-88CC-4712-BBBC-6B84BD66B74B}" type="pres">
      <dgm:prSet presAssocID="{4CC16A6D-FBE4-4D7D-8924-1A868E3E39A5}" presName="linearFlow">
        <dgm:presLayoutVars>
          <dgm:dir/>
          <dgm:resizeHandles val="exact"/>
        </dgm:presLayoutVars>
      </dgm:prSet>
      <dgm:spPr/>
      <dgm:t>
        <a:bodyPr/>
        <a:lstStyle/>
        <a:p/>
      </dgm:t>
    </dgm:pt>
    <dgm:pt modelId="{9E2ED5AF-ED0B-42AC-8931-92524B23DC6C}" type="pres">
      <dgm:prSet presAssocID="{581580C3-2AD7-4027-A070-853644A6AD63}" presName="node" presStyleLbl="node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CA9B672-4493-46EB-991F-452E90CF40BD}" type="pres">
      <dgm:prSet presAssocID="{C6CA7FBF-0A96-4697-A004-AF5EA54741E9}" presName="spacerL"/>
      <dgm:spPr/>
      <dgm:t>
        <a:bodyPr/>
        <a:lstStyle/>
        <a:p/>
      </dgm:t>
    </dgm:pt>
    <dgm:pt modelId="{9D0A0829-D75B-4023-B25E-249C847BBB02}" type="pres">
      <dgm:prSet presAssocID="{C6CA7FBF-0A96-4697-A004-AF5EA54741E9}" presName="sibTrans" presStyleLbl="sibTrans2D1" presStyleCnt="2"/>
      <dgm:spPr/>
      <dgm:t>
        <a:bodyPr/>
        <a:lstStyle/>
        <a:p>
          <a:endParaRPr lang="zh-CN" altLang="en-US"/>
        </a:p>
      </dgm:t>
    </dgm:pt>
    <dgm:pt modelId="{60BDDED0-C980-40A3-963C-4E7332F3BF20}" type="pres">
      <dgm:prSet presAssocID="{C6CA7FBF-0A96-4697-A004-AF5EA54741E9}" presName="spacerR"/>
      <dgm:spPr/>
      <dgm:t>
        <a:bodyPr/>
        <a:lstStyle/>
        <a:p/>
      </dgm:t>
    </dgm:pt>
    <dgm:pt modelId="{7D35403D-EAAE-44AC-83DF-5EA15CDF3026}" type="pres">
      <dgm:prSet presAssocID="{CE5E2533-9287-424E-9BBB-99100BB555B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B93EFF9-4E14-4E33-B012-0C11DB3D7742}" type="pres">
      <dgm:prSet presAssocID="{50EA5145-449C-4B3D-AF43-7C8E897ECF58}" presName="spacerL"/>
      <dgm:spPr/>
      <dgm:t>
        <a:bodyPr/>
        <a:lstStyle/>
        <a:p/>
      </dgm:t>
    </dgm:pt>
    <dgm:pt modelId="{0EEA513F-368F-429D-B181-8D03EF33D12E}" type="pres">
      <dgm:prSet presAssocID="{50EA5145-449C-4B3D-AF43-7C8E897ECF58}" presName="sibTrans" presStyleLbl="sibTrans2D1" presStyleIdx="1" presStyleCnt="2"/>
      <dgm:spPr/>
      <dgm:t>
        <a:bodyPr/>
        <a:lstStyle/>
        <a:p>
          <a:endParaRPr lang="zh-CN" altLang="en-US"/>
        </a:p>
      </dgm:t>
    </dgm:pt>
    <dgm:pt modelId="{8CF65313-C216-417D-87C5-1F985DC8C3E6}" type="pres">
      <dgm:prSet presAssocID="{50EA5145-449C-4B3D-AF43-7C8E897ECF58}" presName="spacerR"/>
      <dgm:spPr/>
      <dgm:t>
        <a:bodyPr/>
        <a:lstStyle/>
        <a:p/>
      </dgm:t>
    </dgm:pt>
    <dgm:pt modelId="{B586FDC3-05D8-4C83-99A7-65CA5D80A3D8}" type="pres">
      <dgm:prSet presAssocID="{4A9495EA-F159-42B0-8FBA-37EA0311242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A99FE37B-603B-4433-B52F-86921F3D6E24}" srcId="{4CC16A6D-FBE4-4D7D-8924-1A868E3E39A5}" destId="{581580C3-2AD7-4027-A070-853644A6AD63}" srcOrd="0" destOrd="0" parTransId="{DB71C421-2C04-4A27-A16A-8A2D4CEF38D7}" sibTransId="{C6CA7FBF-0A96-4697-A004-AF5EA54741E9}"/>
    <dgm:cxn modelId="{533BE66F-927F-486C-AE0D-8F28F99B398F}" srcId="{4CC16A6D-FBE4-4D7D-8924-1A868E3E39A5}" destId="{CE5E2533-9287-424E-9BBB-99100BB555BE}" srcOrd="1" destOrd="0" parTransId="{DF2F75AC-DBBC-41CA-9907-37CAD7ACE6FD}" sibTransId="{50EA5145-449C-4B3D-AF43-7C8E897ECF58}"/>
    <dgm:cxn modelId="{D1476743-2493-4A1A-B837-1022348B3DDF}" srcId="{4CC16A6D-FBE4-4D7D-8924-1A868E3E39A5}" destId="{4A9495EA-F159-42B0-8FBA-37EA03112423}" srcOrd="2" destOrd="0" parTransId="{6C1C5DA7-2DF7-401C-8FD1-C92A83243071}" sibTransId="{5C750A99-5016-4522-ABB3-8CBA84A2CE1F}"/>
    <dgm:cxn modelId="{CFF29D4C-61FA-4142-B6CA-A964D205F9FA}" type="presOf" srcId="{4CC16A6D-FBE4-4D7D-8924-1A868E3E39A5}" destId="{1FCEDCE4-88CC-4712-BBBC-6B84BD66B74B}" srcOrd="0" destOrd="0" presId="urn:microsoft.com/office/officeart/2005/8/layout/equation1"/>
    <dgm:cxn modelId="{0D50BAB0-40E1-456E-AC65-84B0E6616EFA}" type="presParOf" srcId="{1FCEDCE4-88CC-4712-BBBC-6B84BD66B74B}" destId="{9E2ED5AF-ED0B-42AC-8931-92524B23DC6C}" srcOrd="0" destOrd="0" presId="urn:microsoft.com/office/officeart/2005/8/layout/equation1"/>
    <dgm:cxn modelId="{C44E2E5D-AEF1-4B1B-8CBD-ECA480231245}" type="presOf" srcId="{581580C3-2AD7-4027-A070-853644A6AD63}" destId="{9E2ED5AF-ED0B-42AC-8931-92524B23DC6C}" srcOrd="0" destOrd="0" presId="urn:microsoft.com/office/officeart/2005/8/layout/equation1"/>
    <dgm:cxn modelId="{0701659E-A3CA-474E-9290-15D7C8A46B24}" type="presParOf" srcId="{1FCEDCE4-88CC-4712-BBBC-6B84BD66B74B}" destId="{9CA9B672-4493-46EB-991F-452E90CF40BD}" srcOrd="1" destOrd="0" presId="urn:microsoft.com/office/officeart/2005/8/layout/equation1"/>
    <dgm:cxn modelId="{4E3008D2-7CCD-4129-A250-80E29BD42BCF}" type="presParOf" srcId="{1FCEDCE4-88CC-4712-BBBC-6B84BD66B74B}" destId="{9D0A0829-D75B-4023-B25E-249C847BBB02}" srcOrd="2" destOrd="0" presId="urn:microsoft.com/office/officeart/2005/8/layout/equation1"/>
    <dgm:cxn modelId="{183DB741-5617-4CB8-88BF-570838D1DCD6}" type="presOf" srcId="{C6CA7FBF-0A96-4697-A004-AF5EA54741E9}" destId="{9D0A0829-D75B-4023-B25E-249C847BBB02}" srcOrd="0" destOrd="0" presId="urn:microsoft.com/office/officeart/2005/8/layout/equation1"/>
    <dgm:cxn modelId="{A7BE5B45-326E-4A70-BE48-B741CC1787AC}" type="presParOf" srcId="{1FCEDCE4-88CC-4712-BBBC-6B84BD66B74B}" destId="{60BDDED0-C980-40A3-963C-4E7332F3BF20}" srcOrd="3" destOrd="0" presId="urn:microsoft.com/office/officeart/2005/8/layout/equation1"/>
    <dgm:cxn modelId="{EC3C5EE8-763D-4153-9E9F-173A073E4813}" type="presParOf" srcId="{1FCEDCE4-88CC-4712-BBBC-6B84BD66B74B}" destId="{7D35403D-EAAE-44AC-83DF-5EA15CDF3026}" srcOrd="4" destOrd="0" presId="urn:microsoft.com/office/officeart/2005/8/layout/equation1"/>
    <dgm:cxn modelId="{2EE7B131-6F09-42F5-86F9-2BA2837E8019}" type="presOf" srcId="{CE5E2533-9287-424E-9BBB-99100BB555BE}" destId="{7D35403D-EAAE-44AC-83DF-5EA15CDF3026}" srcOrd="0" destOrd="0" presId="urn:microsoft.com/office/officeart/2005/8/layout/equation1"/>
    <dgm:cxn modelId="{090B1C04-6BDA-4A07-8DC9-89141B268A07}" type="presParOf" srcId="{1FCEDCE4-88CC-4712-BBBC-6B84BD66B74B}" destId="{8B93EFF9-4E14-4E33-B012-0C11DB3D7742}" srcOrd="5" destOrd="0" presId="urn:microsoft.com/office/officeart/2005/8/layout/equation1"/>
    <dgm:cxn modelId="{515B5A9A-FC5D-4406-A89E-034BCDB3CCE3}" type="presParOf" srcId="{1FCEDCE4-88CC-4712-BBBC-6B84BD66B74B}" destId="{0EEA513F-368F-429D-B181-8D03EF33D12E}" srcOrd="6" destOrd="0" presId="urn:microsoft.com/office/officeart/2005/8/layout/equation1"/>
    <dgm:cxn modelId="{A1B717E3-1860-409A-9A9E-9BCF6914FF02}" type="presOf" srcId="{50EA5145-449C-4B3D-AF43-7C8E897ECF58}" destId="{0EEA513F-368F-429D-B181-8D03EF33D12E}" srcOrd="0" destOrd="0" presId="urn:microsoft.com/office/officeart/2005/8/layout/equation1"/>
    <dgm:cxn modelId="{14FB34FF-62DC-41FC-B9BE-AF883AAEFB26}" type="presParOf" srcId="{1FCEDCE4-88CC-4712-BBBC-6B84BD66B74B}" destId="{8CF65313-C216-417D-87C5-1F985DC8C3E6}" srcOrd="7" destOrd="0" presId="urn:microsoft.com/office/officeart/2005/8/layout/equation1"/>
    <dgm:cxn modelId="{981CB6F0-E1A7-4ACD-8C25-BFEC9CA9D54F}" type="presParOf" srcId="{1FCEDCE4-88CC-4712-BBBC-6B84BD66B74B}" destId="{B586FDC3-05D8-4C83-99A7-65CA5D80A3D8}" srcOrd="8" destOrd="0" presId="urn:microsoft.com/office/officeart/2005/8/layout/equation1"/>
    <dgm:cxn modelId="{12ADA654-E74A-43E4-BA7B-F3E17D78C91D}" type="presOf" srcId="{4A9495EA-F159-42B0-8FBA-37EA03112423}" destId="{B586FDC3-05D8-4C83-99A7-65CA5D80A3D8}" srcOrd="0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0" name="组合 1"/>
      <dsp:cNvGrpSpPr/>
    </dsp:nvGrpSpPr>
    <dsp:grpSpPr>
      <a:xfrm>
        <a:off x="0" y="0"/>
        <a:ext cx="8288655" cy="1350010"/>
        <a:chExt cx="8288655" cy="1350010"/>
      </a:xfrm>
    </dsp:grpSpPr>
    <dsp:sp modelId="{9E2ED5AF-ED0B-42AC-8931-92524B23DC6C}">
      <dsp:nvSpPr>
        <dsp:cNvPr id="3" name="椭圆 2"/>
        <dsp:cNvSpPr/>
      </dsp:nvSpPr>
      <dsp:spPr bwMode="white">
        <a:xfrm>
          <a:off x="1117065" y="0"/>
          <a:ext cx="1350010" cy="1350010"/>
        </a:xfrm>
        <a:prstGeom prst="ellipse">
          <a:avLst/>
        </a:prstGeom>
      </dsp:spPr>
      <dsp:style>
        <a:lnRef idx="2">
          <a:schemeClr val="lt1"/>
        </a:lnRef>
        <a:fillRef idx="1">
          <a:schemeClr val="accent4">
            <a:hueOff val="0"/>
            <a:satOff val="0"/>
            <a:lumOff val="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35560" tIns="35560" rIns="35560" bIns="3556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/>
            <a:t>冗兵</a:t>
          </a:r>
        </a:p>
      </dsp:txBody>
      <dsp:txXfrm>
        <a:off x="1314769" y="197704"/>
        <a:ext cx="954601" cy="954601"/>
      </dsp:txXfrm>
    </dsp:sp>
    <dsp:sp modelId="{9D0A0829-D75B-4023-B25E-249C847BBB02}">
      <dsp:nvSpPr>
        <dsp:cNvPr id="0" name="加号 3"/>
        <dsp:cNvSpPr/>
      </dsp:nvSpPr>
      <dsp:spPr bwMode="white">
        <a:xfrm>
          <a:off x="2576696" y="283502"/>
          <a:ext cx="783006" cy="783006"/>
        </a:xfrm>
        <a:prstGeom prst="mathPlus">
          <a:avLst/>
        </a:prstGeom>
      </dsp:spPr>
      <dsp:style>
        <a:lnRef idx="0">
          <a:schemeClr val="lt1"/>
        </a:lnRef>
        <a:fillRef idx="1">
          <a:schemeClr val="accent4">
            <a:hueOff val="0"/>
            <a:satOff val="0"/>
            <a:lumOff val="0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anchor="ctr"/>
        <a:lstStyle>
          <a:lvl1pPr algn="ctr">
            <a:defRPr sz="5500"/>
          </a:lvl1pPr>
          <a:lvl2pPr marL="285750" indent="-285750" algn="ctr">
            <a:defRPr sz="4200"/>
          </a:lvl2pPr>
          <a:lvl3pPr marL="571500" indent="-285750" algn="ctr">
            <a:defRPr sz="4200"/>
          </a:lvl3pPr>
          <a:lvl4pPr marL="857250" indent="-285750" algn="ctr">
            <a:defRPr sz="4200"/>
          </a:lvl4pPr>
          <a:lvl5pPr marL="1143000" indent="-285750" algn="ctr">
            <a:defRPr sz="4200"/>
          </a:lvl5pPr>
          <a:lvl6pPr marL="1428750" indent="-285750" algn="ctr">
            <a:defRPr sz="4200"/>
          </a:lvl6pPr>
          <a:lvl7pPr marL="1714500" indent="-285750" algn="ctr">
            <a:defRPr sz="4200"/>
          </a:lvl7pPr>
          <a:lvl8pPr marL="2000250" indent="-285750" algn="ctr">
            <a:defRPr sz="4200"/>
          </a:lvl8pPr>
          <a:lvl9pPr marL="2286000" indent="-285750" algn="ctr">
            <a:defRPr sz="4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/>
        </a:p>
      </dsp:txBody>
      <dsp:txXfrm>
        <a:off x="2576696" y="283502"/>
        <a:ext cx="783006" cy="783006"/>
      </dsp:txXfrm>
    </dsp:sp>
    <dsp:sp modelId="{7D35403D-EAAE-44AC-83DF-5EA15CDF3026}">
      <dsp:nvSpPr>
        <dsp:cNvPr id="5" name="椭圆 4"/>
        <dsp:cNvSpPr/>
      </dsp:nvSpPr>
      <dsp:spPr bwMode="white">
        <a:xfrm>
          <a:off x="3469323" y="0"/>
          <a:ext cx="1350010" cy="1350010"/>
        </a:xfrm>
        <a:prstGeom prst="ellipse">
          <a:avLst/>
        </a:prstGeom>
      </dsp:spPr>
      <dsp:style>
        <a:lnRef idx="2">
          <a:schemeClr val="lt1"/>
        </a:lnRef>
        <a:fillRef idx="1">
          <a:schemeClr val="accent4">
            <a:hueOff val="5190000"/>
            <a:satOff val="-23921"/>
            <a:lumOff val="784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35560" tIns="35560" rIns="35560" bIns="3556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/>
            <a:t>冗官</a:t>
          </a:r>
        </a:p>
      </dsp:txBody>
      <dsp:txXfrm>
        <a:off x="3667027" y="197704"/>
        <a:ext cx="954601" cy="954601"/>
      </dsp:txXfrm>
    </dsp:sp>
    <dsp:sp modelId="{0EEA513F-368F-429D-B181-8D03EF33D12E}">
      <dsp:nvSpPr>
        <dsp:cNvPr id="6" name="等于号 5"/>
        <dsp:cNvSpPr/>
      </dsp:nvSpPr>
      <dsp:spPr bwMode="white">
        <a:xfrm>
          <a:off x="4928953" y="283502"/>
          <a:ext cx="783006" cy="783006"/>
        </a:xfrm>
        <a:prstGeom prst="mathEqual">
          <a:avLst/>
        </a:prstGeom>
      </dsp:spPr>
      <dsp:style>
        <a:lnRef idx="0">
          <a:schemeClr val="lt1"/>
        </a:lnRef>
        <a:fillRef idx="1">
          <a:schemeClr val="accent4">
            <a:hueOff val="10380000"/>
            <a:satOff val="-47842"/>
            <a:lumOff val="1569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anchor="ctr"/>
        <a:lstStyle>
          <a:lvl1pPr algn="ctr">
            <a:defRPr sz="5500"/>
          </a:lvl1pPr>
          <a:lvl2pPr marL="285750" indent="-285750" algn="ctr">
            <a:defRPr sz="4200"/>
          </a:lvl2pPr>
          <a:lvl3pPr marL="571500" indent="-285750" algn="ctr">
            <a:defRPr sz="4200"/>
          </a:lvl3pPr>
          <a:lvl4pPr marL="857250" indent="-285750" algn="ctr">
            <a:defRPr sz="4200"/>
          </a:lvl4pPr>
          <a:lvl5pPr marL="1143000" indent="-285750" algn="ctr">
            <a:defRPr sz="4200"/>
          </a:lvl5pPr>
          <a:lvl6pPr marL="1428750" indent="-285750" algn="ctr">
            <a:defRPr sz="4200"/>
          </a:lvl6pPr>
          <a:lvl7pPr marL="1714500" indent="-285750" algn="ctr">
            <a:defRPr sz="4200"/>
          </a:lvl7pPr>
          <a:lvl8pPr marL="2000250" indent="-285750" algn="ctr">
            <a:defRPr sz="4200"/>
          </a:lvl8pPr>
          <a:lvl9pPr marL="2286000" indent="-285750" algn="ctr">
            <a:defRPr sz="42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zh-CN" altLang="en-US"/>
        </a:p>
      </dsp:txBody>
      <dsp:txXfrm>
        <a:off x="4928953" y="283502"/>
        <a:ext cx="783006" cy="783006"/>
      </dsp:txXfrm>
    </dsp:sp>
    <dsp:sp modelId="{B586FDC3-05D8-4C83-99A7-65CA5D80A3D8}">
      <dsp:nvSpPr>
        <dsp:cNvPr id="7" name="椭圆 6"/>
        <dsp:cNvSpPr/>
      </dsp:nvSpPr>
      <dsp:spPr bwMode="white">
        <a:xfrm>
          <a:off x="5821580" y="0"/>
          <a:ext cx="1350010" cy="1350010"/>
        </a:xfrm>
        <a:prstGeom prst="ellipse">
          <a:avLst/>
        </a:prstGeom>
      </dsp:spPr>
      <dsp:style>
        <a:lnRef idx="2">
          <a:schemeClr val="lt1"/>
        </a:lnRef>
        <a:fillRef idx="1">
          <a:schemeClr val="accent4">
            <a:hueOff val="10380000"/>
            <a:satOff val="-47842"/>
            <a:lumOff val="1569"/>
            <a:alpha val="100000"/>
          </a:schemeClr>
        </a:fillRef>
        <a:effectRef idx="0">
          <a:scrgbClr r="0" g="0" b="0"/>
        </a:effectRef>
        <a:fontRef idx="minor">
          <a:schemeClr val="lt1"/>
        </a:fontRef>
      </dsp:style>
      <dsp:txBody>
        <a:bodyPr vert="horz" wrap="square" lIns="35560" tIns="35560" rIns="35560" bIns="3556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/>
            <a:t>冗费</a:t>
          </a:r>
        </a:p>
      </dsp:txBody>
      <dsp:txXfrm>
        <a:off x="6019284" y="197704"/>
        <a:ext cx="954601" cy="954601"/>
      </dsp:txXfrm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/>
        </dgm:ruleLst>
      </dgm:layoutNode>
      <dgm:forEach name="sibTransForEach" axis="followSib" ptType="sibTrans" cnt="1">
        <dgm:layoutNode name="spacerL">
          <dgm:alg type="sp"/>
          <dgm:shape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type="mathEqual" r:blip="">
                <dgm:adjLst/>
              </dgm:shape>
            </dgm:if>
            <dgm:else name="Name5">
              <dgm:shape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/>
          </dgm:ruleLst>
        </dgm:layoutNode>
        <dgm:layoutNode name="spacerR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2.emf" /><Relationship Id="rId2" Type="http://schemas.openxmlformats.org/officeDocument/2006/relationships/image" Target="../media/image43.e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1.xml" /><Relationship Id="rId2" Type="http://schemas.openxmlformats.org/officeDocument/2006/relationships/tags" Target="../tags/tag92.xml" /><Relationship Id="rId3" Type="http://schemas.openxmlformats.org/officeDocument/2006/relationships/tags" Target="../tags/tag93.xml" /><Relationship Id="rId4" Type="http://schemas.openxmlformats.org/officeDocument/2006/relationships/tags" Target="../tags/tag94.xml" /><Relationship Id="rId5" Type="http://schemas.openxmlformats.org/officeDocument/2006/relationships/tags" Target="../tags/tag95.xml" /><Relationship Id="rId6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4.xml" /><Relationship Id="rId2" Type="http://schemas.openxmlformats.org/officeDocument/2006/relationships/tags" Target="../tags/tag85.xml" /><Relationship Id="rId3" Type="http://schemas.openxmlformats.org/officeDocument/2006/relationships/tags" Target="../tags/tag86.xml" /><Relationship Id="rId4" Type="http://schemas.openxmlformats.org/officeDocument/2006/relationships/tags" Target="../tags/tag87.xml" /><Relationship Id="rId5" Type="http://schemas.openxmlformats.org/officeDocument/2006/relationships/tags" Target="../tags/tag88.xml" /><Relationship Id="rId6" Type="http://schemas.openxmlformats.org/officeDocument/2006/relationships/tags" Target="../tags/tag89.xml" /><Relationship Id="rId7" Type="http://schemas.openxmlformats.org/officeDocument/2006/relationships/tags" Target="../tags/tag90.xml" /><Relationship Id="rId8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5849F42C-2DAE-424C-A4B8-3140182C3E9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20.xml" /><Relationship Id="rId4" Type="http://schemas.openxmlformats.org/officeDocument/2006/relationships/tags" Target="../tags/tag121.xml" /><Relationship Id="rId5" Type="http://schemas.openxmlformats.org/officeDocument/2006/relationships/tags" Target="../tags/tag122.xml" /><Relationship Id="rId6" Type="http://schemas.openxmlformats.org/officeDocument/2006/relationships/tags" Target="../tags/tag123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31.xml" /><Relationship Id="rId4" Type="http://schemas.openxmlformats.org/officeDocument/2006/relationships/tags" Target="../tags/tag132.xml" /><Relationship Id="rId5" Type="http://schemas.openxmlformats.org/officeDocument/2006/relationships/tags" Target="../tags/tag133.xml" /><Relationship Id="rId6" Type="http://schemas.openxmlformats.org/officeDocument/2006/relationships/tags" Target="../tags/tag134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47.xml" /><Relationship Id="rId4" Type="http://schemas.openxmlformats.org/officeDocument/2006/relationships/tags" Target="../tags/tag148.xml" /><Relationship Id="rId5" Type="http://schemas.openxmlformats.org/officeDocument/2006/relationships/tags" Target="../tags/tag149.xml" /><Relationship Id="rId6" Type="http://schemas.openxmlformats.org/officeDocument/2006/relationships/tags" Target="../tags/tag150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192.xml" /><Relationship Id="rId4" Type="http://schemas.openxmlformats.org/officeDocument/2006/relationships/tags" Target="../tags/tag193.xml" /><Relationship Id="rId5" Type="http://schemas.openxmlformats.org/officeDocument/2006/relationships/tags" Target="../tags/tag194.xml" /><Relationship Id="rId6" Type="http://schemas.openxmlformats.org/officeDocument/2006/relationships/tags" Target="../tags/tag195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23.xml" /><Relationship Id="rId4" Type="http://schemas.openxmlformats.org/officeDocument/2006/relationships/tags" Target="../tags/tag224.xml" /><Relationship Id="rId5" Type="http://schemas.openxmlformats.org/officeDocument/2006/relationships/tags" Target="../tags/tag225.xml" /><Relationship Id="rId6" Type="http://schemas.openxmlformats.org/officeDocument/2006/relationships/tags" Target="../tags/tag226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37.xml" /><Relationship Id="rId4" Type="http://schemas.openxmlformats.org/officeDocument/2006/relationships/tags" Target="../tags/tag238.xml" /><Relationship Id="rId5" Type="http://schemas.openxmlformats.org/officeDocument/2006/relationships/tags" Target="../tags/tag239.xml" /><Relationship Id="rId6" Type="http://schemas.openxmlformats.org/officeDocument/2006/relationships/tags" Target="../tags/tag240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54.xml" /><Relationship Id="rId4" Type="http://schemas.openxmlformats.org/officeDocument/2006/relationships/tags" Target="../tags/tag255.xml" /><Relationship Id="rId5" Type="http://schemas.openxmlformats.org/officeDocument/2006/relationships/tags" Target="../tags/tag256.xml" /><Relationship Id="rId6" Type="http://schemas.openxmlformats.org/officeDocument/2006/relationships/tags" Target="../tags/tag257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68.xml" /><Relationship Id="rId4" Type="http://schemas.openxmlformats.org/officeDocument/2006/relationships/tags" Target="../tags/tag269.xml" /><Relationship Id="rId5" Type="http://schemas.openxmlformats.org/officeDocument/2006/relationships/tags" Target="../tags/tag270.xml" /><Relationship Id="rId6" Type="http://schemas.openxmlformats.org/officeDocument/2006/relationships/tags" Target="../tags/tag27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09.xml" /><Relationship Id="rId4" Type="http://schemas.openxmlformats.org/officeDocument/2006/relationships/tags" Target="../tags/tag310.xml" /><Relationship Id="rId5" Type="http://schemas.openxmlformats.org/officeDocument/2006/relationships/tags" Target="../tags/tag311.xml" /><Relationship Id="rId6" Type="http://schemas.openxmlformats.org/officeDocument/2006/relationships/tags" Target="../tags/tag312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54.xml" /><Relationship Id="rId4" Type="http://schemas.openxmlformats.org/officeDocument/2006/relationships/tags" Target="../tags/tag355.xml" /><Relationship Id="rId5" Type="http://schemas.openxmlformats.org/officeDocument/2006/relationships/tags" Target="../tags/tag356.xml" /><Relationship Id="rId6" Type="http://schemas.openxmlformats.org/officeDocument/2006/relationships/tags" Target="../tags/tag357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402.xml" /><Relationship Id="rId4" Type="http://schemas.openxmlformats.org/officeDocument/2006/relationships/tags" Target="../tags/tag403.xml" /><Relationship Id="rId5" Type="http://schemas.openxmlformats.org/officeDocument/2006/relationships/tags" Target="../tags/tag404.xml" /><Relationship Id="rId6" Type="http://schemas.openxmlformats.org/officeDocument/2006/relationships/tags" Target="../tags/tag405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15362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Arial" pitchFamily="34" charset="0"/>
                <a:ea typeface="宋体" pitchFamily="2" charset="-122"/>
              </a:rPr>
              <a:t>4</a:t>
            </a:fld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7409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17410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17411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Arial" pitchFamily="34" charset="0"/>
                <a:ea typeface="宋体" pitchFamily="2" charset="-122"/>
              </a:rPr>
              <a:t>5</a:t>
            </a:fld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1505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21506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21507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Arial" pitchFamily="34" charset="0"/>
                <a:ea typeface="宋体" pitchFamily="2" charset="-122"/>
              </a:rPr>
              <a:t>6</a:t>
            </a:fld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pPr algn="l">
              <a:lnSpc>
                <a:spcPct val="150000"/>
              </a:lnSpc>
              <a:spcAft>
                <a:spcPct val="0"/>
              </a:spcAft>
              <a:tabLst>
                <a:tab pos="2700655"/>
              </a:tabLst>
            </a:pPr>
            <a:r>
              <a:rPr lang="en-US" altLang="zh-CN" sz="1200" b="1" kern="100">
                <a:effectLst/>
                <a:latin typeface="Times New Roman" pitchFamily="18" charset="0"/>
                <a:cs typeface="Courier New" panose="02070309020205020404"/>
              </a:rPr>
              <a:t>(1)</a:t>
            </a:r>
            <a:r>
              <a:rPr lang="zh-CN" altLang="zh-CN" sz="1200" b="1" kern="100">
                <a:effectLst/>
                <a:latin typeface="Times New Roman" pitchFamily="18" charset="0"/>
                <a:cs typeface="Times New Roman" panose="02020603050405020304"/>
              </a:rPr>
              <a:t>北宋加强中央集权措施的实行，改变了唐末五代以来藩镇割据的局面，加强了中央集权。</a:t>
            </a:r>
            <a:endParaRPr lang="zh-CN" altLang="zh-CN" sz="1200" kern="100">
              <a:effectLst/>
              <a:latin typeface="宋体" panose="02010600030101010101" pitchFamily="2" charset="-122"/>
              <a:cs typeface="Courier New" panose="02070309020205020404"/>
            </a:endParaRPr>
          </a:p>
          <a:p>
            <a:pPr algn="l">
              <a:lnSpc>
                <a:spcPct val="150000"/>
              </a:lnSpc>
              <a:spcAft>
                <a:spcPct val="0"/>
              </a:spcAft>
              <a:tabLst>
                <a:tab pos="2700655"/>
              </a:tabLst>
            </a:pPr>
            <a:r>
              <a:rPr lang="en-US" altLang="zh-CN" sz="1200" b="1" kern="100">
                <a:effectLst/>
                <a:latin typeface="Times New Roman" pitchFamily="18" charset="0"/>
                <a:cs typeface="Courier New" panose="02070309020205020404"/>
              </a:rPr>
              <a:t>(2)</a:t>
            </a:r>
            <a:r>
              <a:rPr lang="zh-CN" altLang="zh-CN" sz="1200" b="1" kern="100">
                <a:effectLst/>
                <a:latin typeface="Times New Roman" pitchFamily="18" charset="0"/>
                <a:cs typeface="Times New Roman" panose="02020603050405020304"/>
              </a:rPr>
              <a:t>导致官僚机构膨胀和军队不断扩充，形成了冗官、冗兵和冗费的局面，为北宋埋下了积贫积弱的祸根。</a:t>
            </a:r>
            <a:endParaRPr lang="zh-CN" altLang="zh-CN" sz="1200" kern="100">
              <a:effectLst/>
              <a:latin typeface="宋体" panose="02010600030101010101" pitchFamily="2" charset="-122"/>
              <a:cs typeface="Courier New" panose="02070309020205020404"/>
            </a:endParaRPr>
          </a:p>
          <a:p>
            <a:pPr marL="0" indent="0" algn="l" defTabSz="1069340" eaLnBrk="1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/>
        <p:txBody>
          <a:bodyPr/>
          <a:lstStyle/>
          <a:p>
            <a:fld id="{84EE0B30-C635-4C7C-98E8-12E41BE490BB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5601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25602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25603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Arial" pitchFamily="34" charset="0"/>
                <a:ea typeface="宋体" pitchFamily="2" charset="-122"/>
              </a:rPr>
              <a:t>11</a:t>
            </a:fld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7649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27650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27651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Arial" pitchFamily="34" charset="0"/>
                <a:ea typeface="宋体" pitchFamily="2" charset="-122"/>
              </a:rPr>
              <a:t>12</a:t>
            </a:fld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9697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29698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29699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Arial" pitchFamily="34" charset="0"/>
                <a:ea typeface="宋体" pitchFamily="2" charset="-122"/>
              </a:rPr>
              <a:t>13</a:t>
            </a:fld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3793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3794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33795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>
                <a:latin typeface="Arial" pitchFamily="34" charset="0"/>
                <a:ea typeface="宋体" pitchFamily="2" charset="-122"/>
              </a:rPr>
              <a:t>14</a:t>
            </a:fld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9153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9154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 bwMode="auto"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r>
              <a:rPr lang="zh-CN" altLang="en-US" smtClean="0"/>
              <a:t>在外忧内患的危机下，</a:t>
            </a:r>
            <a:r>
              <a:rPr lang="en-US" altLang="zh-CN" smtClean="0"/>
              <a:t>1127</a:t>
            </a:r>
            <a:r>
              <a:rPr lang="zh-CN" altLang="en-US" smtClean="0"/>
              <a:t>年，北宋的两位皇帝徽宗、钦宗被兴起的金朝俘虏北去，北宋灭亡，史称“靖康之变”。宋徽宗的第九个儿子赵构，定都罹难，建立南宋。在南宋与金的战斗中涌现出了一位民族英雄，我们熟知的岳飞。</a:t>
            </a:r>
            <a:r>
              <a:rPr lang="zh-CN" altLang="en-US" smtClean="0">
                <a:latin typeface="汉仪劲楷简"/>
                <a:ea typeface="汉仪劲楷简"/>
                <a:cs typeface="汉仪劲楷简"/>
              </a:rPr>
              <a:t>南宋与金订立绍兴和议。以</a:t>
            </a:r>
            <a:r>
              <a:rPr lang="zh-CN" altLang="en-US" b="1" smtClean="0">
                <a:solidFill>
                  <a:srgbClr val="FF0000"/>
                </a:solidFill>
                <a:latin typeface="汉仪劲楷简"/>
                <a:ea typeface="汉仪劲楷简"/>
                <a:cs typeface="汉仪劲楷简"/>
              </a:rPr>
              <a:t>东起淮水、西至大散关一线划界</a:t>
            </a:r>
            <a:r>
              <a:rPr lang="zh-CN" altLang="en-US" smtClean="0">
                <a:latin typeface="汉仪劲楷简"/>
                <a:ea typeface="汉仪劲楷简"/>
                <a:cs typeface="汉仪劲楷简"/>
              </a:rPr>
              <a:t>，南宋对金</a:t>
            </a:r>
            <a:r>
              <a:rPr lang="zh-CN" altLang="en-US" b="1" smtClean="0">
                <a:solidFill>
                  <a:srgbClr val="FF0000"/>
                </a:solidFill>
                <a:latin typeface="汉仪劲楷简"/>
                <a:ea typeface="汉仪劲楷简"/>
                <a:cs typeface="汉仪劲楷简"/>
              </a:rPr>
              <a:t>称臣</a:t>
            </a:r>
            <a:r>
              <a:rPr lang="zh-CN" altLang="en-US" smtClean="0">
                <a:latin typeface="汉仪劲楷简"/>
                <a:ea typeface="汉仪劲楷简"/>
                <a:cs typeface="汉仪劲楷简"/>
              </a:rPr>
              <a:t>，每年向金朝缴纳一笔财物，称为“岁贡”。</a:t>
            </a:r>
          </a:p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9155" name="灯片编号占位符 3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93B6033-8CFB-4EEC-B680-4927CE095911}" type="slidenum">
              <a:rPr lang="zh-CN" altLang="en-US"/>
              <a:t>18</a:t>
            </a:fld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8129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48130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48131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/>
              <a:t>21</a:t>
            </a:fld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308912BA-3798-4D1B-99DF-51A1C88C23B7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7.xml" /><Relationship Id="rId2" Type="http://schemas.openxmlformats.org/officeDocument/2006/relationships/tags" Target="../tags/tag58.xml" /><Relationship Id="rId3" Type="http://schemas.openxmlformats.org/officeDocument/2006/relationships/tags" Target="../tags/tag59.xml" /><Relationship Id="rId4" Type="http://schemas.openxmlformats.org/officeDocument/2006/relationships/tags" Target="../tags/tag60.xml" /><Relationship Id="rId5" Type="http://schemas.openxmlformats.org/officeDocument/2006/relationships/tags" Target="../tags/tag61.xml" /><Relationship Id="rId6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2.xml" /><Relationship Id="rId2" Type="http://schemas.openxmlformats.org/officeDocument/2006/relationships/tags" Target="../tags/tag63.xml" /><Relationship Id="rId3" Type="http://schemas.openxmlformats.org/officeDocument/2006/relationships/tags" Target="../tags/tag64.xml" /><Relationship Id="rId4" Type="http://schemas.openxmlformats.org/officeDocument/2006/relationships/tags" Target="../tags/tag65.xml" /><Relationship Id="rId5" Type="http://schemas.openxmlformats.org/officeDocument/2006/relationships/tags" Target="../tags/tag66.xml" /><Relationship Id="rId6" Type="http://schemas.openxmlformats.org/officeDocument/2006/relationships/tags" Target="../tags/tag67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8.xml" /><Relationship Id="rId2" Type="http://schemas.openxmlformats.org/officeDocument/2006/relationships/tags" Target="../tags/tag69.xml" /><Relationship Id="rId3" Type="http://schemas.openxmlformats.org/officeDocument/2006/relationships/tags" Target="../tags/tag70.xml" /><Relationship Id="rId4" Type="http://schemas.openxmlformats.org/officeDocument/2006/relationships/tags" Target="../tags/tag71.xml" /><Relationship Id="rId5" Type="http://schemas.openxmlformats.org/officeDocument/2006/relationships/tags" Target="../tags/tag72.xml" /><Relationship Id="rId6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3.xml" /><Relationship Id="rId2" Type="http://schemas.openxmlformats.org/officeDocument/2006/relationships/tags" Target="../tags/tag74.xml" /><Relationship Id="rId3" Type="http://schemas.openxmlformats.org/officeDocument/2006/relationships/tags" Target="../tags/tag75.xml" /><Relationship Id="rId4" Type="http://schemas.openxmlformats.org/officeDocument/2006/relationships/tags" Target="../tags/tag76.xml" /><Relationship Id="rId5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itchFamily="34" charset="0"/>
              <a:buNone/>
              <a:tabLst>
                <a:tab pos="1609725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1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algn="l" rtl="0"/>
            <a:fld id="{D997B5FA-0921-464F-AAE1-844C04324D75}" type="datetimeFigureOut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algn="ctr" rtl="0"/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algn="r" rtl="0"/>
            <a:fld id="{565CE74E-AB26-4998-AD42-012C4C1AD076}" type="slidenum">
              <a:rPr lang="zh-CN" altLang="en-US" sz="1200" kern="1200">
                <a:solidFill>
                  <a:prstClr val="black">
                    <a:tint val="75000"/>
                  </a:prstClr>
                </a:solidFill>
                <a:latin typeface="Calibri"/>
                <a:ea typeface="宋体" pitchFamily="2" charset="-122"/>
                <a:cs typeface="+mn-cs"/>
              </a:rPr>
              <a:t/>
            </a:fld>
            <a:endParaRPr lang="zh-CN" altLang="en-US" sz="1200" kern="1200">
              <a:solidFill>
                <a:prstClr val="black">
                  <a:tint val="75000"/>
                </a:prstClr>
              </a:solidFill>
              <a:latin typeface="Calibri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tags" Target="../tags/tag77.xml" /><Relationship Id="rId15" Type="http://schemas.openxmlformats.org/officeDocument/2006/relationships/tags" Target="../tags/tag78.xml" /><Relationship Id="rId16" Type="http://schemas.openxmlformats.org/officeDocument/2006/relationships/tags" Target="../tags/tag79.xml" /><Relationship Id="rId17" Type="http://schemas.openxmlformats.org/officeDocument/2006/relationships/tags" Target="../tags/tag80.xml" /><Relationship Id="rId18" Type="http://schemas.openxmlformats.org/officeDocument/2006/relationships/tags" Target="../tags/tag81.xml" /><Relationship Id="rId19" Type="http://schemas.openxmlformats.org/officeDocument/2006/relationships/tags" Target="../tags/tag82.xml" /><Relationship Id="rId2" Type="http://schemas.openxmlformats.org/officeDocument/2006/relationships/slideLayout" Target="../slideLayouts/slideLayout2.xml" /><Relationship Id="rId20" Type="http://schemas.openxmlformats.org/officeDocument/2006/relationships/tags" Target="../tags/tag83.xml" /><Relationship Id="rId21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>
          <p:custDataLst>
            <p:tags r:id="rId14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7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8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9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</p:spTree>
    <p:custDataLst>
      <p:tags r:id="rId20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itchFamily="34" charset="0"/>
        <a:buChar char="●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96.xml" /><Relationship Id="rId3" Type="http://schemas.openxmlformats.org/officeDocument/2006/relationships/tags" Target="../tags/tag9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98.xml" /><Relationship Id="rId3" Type="http://schemas.openxmlformats.org/officeDocument/2006/relationships/tags" Target="../tags/tag99.xml" /><Relationship Id="rId4" Type="http://schemas.openxmlformats.org/officeDocument/2006/relationships/tags" Target="../tags/tag100.xml" /><Relationship Id="rId5" Type="http://schemas.openxmlformats.org/officeDocument/2006/relationships/image" Target="../media/image1.png" /><Relationship Id="rId6" Type="http://schemas.openxmlformats.org/officeDocument/2006/relationships/tags" Target="../tags/tag101.xml" /><Relationship Id="rId7" Type="http://schemas.openxmlformats.org/officeDocument/2006/relationships/image" Target="../media/image2.jpeg" /><Relationship Id="rId8" Type="http://schemas.openxmlformats.org/officeDocument/2006/relationships/tags" Target="../tags/tag102.xml" /><Relationship Id="rId9" Type="http://schemas.openxmlformats.org/officeDocument/2006/relationships/tags" Target="../tags/tag103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10.xml" /><Relationship Id="rId11" Type="http://schemas.openxmlformats.org/officeDocument/2006/relationships/tags" Target="../tags/tag111.xml" /><Relationship Id="rId12" Type="http://schemas.openxmlformats.org/officeDocument/2006/relationships/tags" Target="../tags/tag112.xml" /><Relationship Id="rId13" Type="http://schemas.openxmlformats.org/officeDocument/2006/relationships/image" Target="../media/image5.jpeg" /><Relationship Id="rId14" Type="http://schemas.openxmlformats.org/officeDocument/2006/relationships/tags" Target="../tags/tag113.xml" /><Relationship Id="rId15" Type="http://schemas.openxmlformats.org/officeDocument/2006/relationships/tags" Target="../tags/tag114.xml" /><Relationship Id="rId16" Type="http://schemas.openxmlformats.org/officeDocument/2006/relationships/image" Target="../media/image6.jpeg" /><Relationship Id="rId17" Type="http://schemas.openxmlformats.org/officeDocument/2006/relationships/tags" Target="../tags/tag115.xml" /><Relationship Id="rId18" Type="http://schemas.openxmlformats.org/officeDocument/2006/relationships/image" Target="../media/image7.png" /><Relationship Id="rId19" Type="http://schemas.openxmlformats.org/officeDocument/2006/relationships/tags" Target="../tags/tag116.xml" /><Relationship Id="rId2" Type="http://schemas.openxmlformats.org/officeDocument/2006/relationships/tags" Target="../tags/tag104.xml" /><Relationship Id="rId20" Type="http://schemas.openxmlformats.org/officeDocument/2006/relationships/tags" Target="../tags/tag117.xml" /><Relationship Id="rId21" Type="http://schemas.openxmlformats.org/officeDocument/2006/relationships/tags" Target="../tags/tag118.xml" /><Relationship Id="rId22" Type="http://schemas.openxmlformats.org/officeDocument/2006/relationships/tags" Target="../tags/tag119.xml" /><Relationship Id="rId3" Type="http://schemas.openxmlformats.org/officeDocument/2006/relationships/image" Target="../media/image3.png" /><Relationship Id="rId4" Type="http://schemas.openxmlformats.org/officeDocument/2006/relationships/tags" Target="../tags/tag105.xml" /><Relationship Id="rId5" Type="http://schemas.openxmlformats.org/officeDocument/2006/relationships/image" Target="../media/image4.png" /><Relationship Id="rId6" Type="http://schemas.openxmlformats.org/officeDocument/2006/relationships/tags" Target="../tags/tag106.xml" /><Relationship Id="rId7" Type="http://schemas.openxmlformats.org/officeDocument/2006/relationships/tags" Target="../tags/tag107.xml" /><Relationship Id="rId8" Type="http://schemas.openxmlformats.org/officeDocument/2006/relationships/tags" Target="../tags/tag108.xml" /><Relationship Id="rId9" Type="http://schemas.openxmlformats.org/officeDocument/2006/relationships/tags" Target="../tags/tag109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124.xml" /><Relationship Id="rId4" Type="http://schemas.openxmlformats.org/officeDocument/2006/relationships/tags" Target="../tags/tag125.xml" /><Relationship Id="rId5" Type="http://schemas.openxmlformats.org/officeDocument/2006/relationships/tags" Target="../tags/tag126.xml" /><Relationship Id="rId6" Type="http://schemas.openxmlformats.org/officeDocument/2006/relationships/tags" Target="../tags/tag127.xml" /><Relationship Id="rId7" Type="http://schemas.openxmlformats.org/officeDocument/2006/relationships/tags" Target="../tags/tag128.xml" /><Relationship Id="rId8" Type="http://schemas.openxmlformats.org/officeDocument/2006/relationships/tags" Target="../tags/tag129.xml" /><Relationship Id="rId9" Type="http://schemas.openxmlformats.org/officeDocument/2006/relationships/tags" Target="../tags/tag130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41.xml" /><Relationship Id="rId11" Type="http://schemas.openxmlformats.org/officeDocument/2006/relationships/tags" Target="../tags/tag142.xml" /><Relationship Id="rId12" Type="http://schemas.openxmlformats.org/officeDocument/2006/relationships/tags" Target="../tags/tag143.xml" /><Relationship Id="rId13" Type="http://schemas.openxmlformats.org/officeDocument/2006/relationships/tags" Target="../tags/tag144.xml" /><Relationship Id="rId14" Type="http://schemas.openxmlformats.org/officeDocument/2006/relationships/tags" Target="../tags/tag145.xml" /><Relationship Id="rId15" Type="http://schemas.openxmlformats.org/officeDocument/2006/relationships/tags" Target="../tags/tag146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135.xml" /><Relationship Id="rId4" Type="http://schemas.openxmlformats.org/officeDocument/2006/relationships/tags" Target="../tags/tag136.xml" /><Relationship Id="rId5" Type="http://schemas.openxmlformats.org/officeDocument/2006/relationships/tags" Target="../tags/tag137.xml" /><Relationship Id="rId6" Type="http://schemas.openxmlformats.org/officeDocument/2006/relationships/tags" Target="../tags/tag138.xml" /><Relationship Id="rId7" Type="http://schemas.openxmlformats.org/officeDocument/2006/relationships/image" Target="../media/image8.png" /><Relationship Id="rId8" Type="http://schemas.openxmlformats.org/officeDocument/2006/relationships/tags" Target="../tags/tag139.xml" /><Relationship Id="rId9" Type="http://schemas.openxmlformats.org/officeDocument/2006/relationships/tags" Target="../tags/tag140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57.xml" /><Relationship Id="rId11" Type="http://schemas.openxmlformats.org/officeDocument/2006/relationships/tags" Target="../tags/tag158.xml" /><Relationship Id="rId12" Type="http://schemas.openxmlformats.org/officeDocument/2006/relationships/tags" Target="../tags/tag159.xml" /><Relationship Id="rId13" Type="http://schemas.openxmlformats.org/officeDocument/2006/relationships/image" Target="../media/image10.emf" /><Relationship Id="rId14" Type="http://schemas.openxmlformats.org/officeDocument/2006/relationships/tags" Target="../tags/tag160.xml" /><Relationship Id="rId15" Type="http://schemas.openxmlformats.org/officeDocument/2006/relationships/tags" Target="../tags/tag161.xml" /><Relationship Id="rId16" Type="http://schemas.openxmlformats.org/officeDocument/2006/relationships/tags" Target="../tags/tag162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151.xml" /><Relationship Id="rId4" Type="http://schemas.openxmlformats.org/officeDocument/2006/relationships/tags" Target="../tags/tag152.xml" /><Relationship Id="rId5" Type="http://schemas.openxmlformats.org/officeDocument/2006/relationships/tags" Target="../tags/tag153.xml" /><Relationship Id="rId6" Type="http://schemas.openxmlformats.org/officeDocument/2006/relationships/tags" Target="../tags/tag154.xml" /><Relationship Id="rId7" Type="http://schemas.openxmlformats.org/officeDocument/2006/relationships/image" Target="../media/image9.png" /><Relationship Id="rId8" Type="http://schemas.openxmlformats.org/officeDocument/2006/relationships/tags" Target="../tags/tag155.xml" /><Relationship Id="rId9" Type="http://schemas.openxmlformats.org/officeDocument/2006/relationships/tags" Target="../tags/tag156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71.xml" /><Relationship Id="rId11" Type="http://schemas.openxmlformats.org/officeDocument/2006/relationships/tags" Target="../tags/tag172.xml" /><Relationship Id="rId12" Type="http://schemas.openxmlformats.org/officeDocument/2006/relationships/tags" Target="../tags/tag173.xml" /><Relationship Id="rId13" Type="http://schemas.openxmlformats.org/officeDocument/2006/relationships/tags" Target="../tags/tag174.xml" /><Relationship Id="rId14" Type="http://schemas.openxmlformats.org/officeDocument/2006/relationships/tags" Target="../tags/tag175.xml" /><Relationship Id="rId2" Type="http://schemas.openxmlformats.org/officeDocument/2006/relationships/tags" Target="../tags/tag163.xml" /><Relationship Id="rId3" Type="http://schemas.openxmlformats.org/officeDocument/2006/relationships/tags" Target="../tags/tag164.xml" /><Relationship Id="rId4" Type="http://schemas.openxmlformats.org/officeDocument/2006/relationships/tags" Target="../tags/tag165.xml" /><Relationship Id="rId5" Type="http://schemas.openxmlformats.org/officeDocument/2006/relationships/tags" Target="../tags/tag166.xml" /><Relationship Id="rId6" Type="http://schemas.openxmlformats.org/officeDocument/2006/relationships/tags" Target="../tags/tag167.xml" /><Relationship Id="rId7" Type="http://schemas.openxmlformats.org/officeDocument/2006/relationships/tags" Target="../tags/tag168.xml" /><Relationship Id="rId8" Type="http://schemas.openxmlformats.org/officeDocument/2006/relationships/tags" Target="../tags/tag169.xml" /><Relationship Id="rId9" Type="http://schemas.openxmlformats.org/officeDocument/2006/relationships/tags" Target="../tags/tag170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76.xml" /><Relationship Id="rId3" Type="http://schemas.openxmlformats.org/officeDocument/2006/relationships/tags" Target="../tags/tag177.xml" /><Relationship Id="rId4" Type="http://schemas.openxmlformats.org/officeDocument/2006/relationships/tags" Target="../tags/tag178.xml" /><Relationship Id="rId5" Type="http://schemas.openxmlformats.org/officeDocument/2006/relationships/tags" Target="../tags/tag179.xml" /><Relationship Id="rId6" Type="http://schemas.openxmlformats.org/officeDocument/2006/relationships/tags" Target="../tags/tag180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185.xml" /><Relationship Id="rId11" Type="http://schemas.openxmlformats.org/officeDocument/2006/relationships/tags" Target="../tags/tag186.xml" /><Relationship Id="rId12" Type="http://schemas.openxmlformats.org/officeDocument/2006/relationships/tags" Target="../tags/tag187.xml" /><Relationship Id="rId13" Type="http://schemas.openxmlformats.org/officeDocument/2006/relationships/tags" Target="../tags/tag188.xml" /><Relationship Id="rId14" Type="http://schemas.openxmlformats.org/officeDocument/2006/relationships/tags" Target="../tags/tag189.xml" /><Relationship Id="rId15" Type="http://schemas.openxmlformats.org/officeDocument/2006/relationships/tags" Target="../tags/tag190.xml" /><Relationship Id="rId16" Type="http://schemas.openxmlformats.org/officeDocument/2006/relationships/tags" Target="../tags/tag191.xml" /><Relationship Id="rId2" Type="http://schemas.openxmlformats.org/officeDocument/2006/relationships/tags" Target="../tags/tag181.xml" /><Relationship Id="rId3" Type="http://schemas.openxmlformats.org/officeDocument/2006/relationships/image" Target="../media/image11.png" /><Relationship Id="rId4" Type="http://schemas.openxmlformats.org/officeDocument/2006/relationships/tags" Target="../tags/tag182.xml" /><Relationship Id="rId5" Type="http://schemas.openxmlformats.org/officeDocument/2006/relationships/image" Target="../media/image12.png" /><Relationship Id="rId6" Type="http://schemas.openxmlformats.org/officeDocument/2006/relationships/tags" Target="../tags/tag183.xml" /><Relationship Id="rId7" Type="http://schemas.openxmlformats.org/officeDocument/2006/relationships/image" Target="../media/image13.png" /><Relationship Id="rId8" Type="http://schemas.openxmlformats.org/officeDocument/2006/relationships/tags" Target="../tags/tag184.xml" /><Relationship Id="rId9" Type="http://schemas.openxmlformats.org/officeDocument/2006/relationships/image" Target="../media/image14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10" Type="http://schemas.openxmlformats.org/officeDocument/2006/relationships/tags" Target="../tags/tag203.xml" /><Relationship Id="rId11" Type="http://schemas.openxmlformats.org/officeDocument/2006/relationships/tags" Target="../tags/tag204.xml" /><Relationship Id="rId12" Type="http://schemas.openxmlformats.org/officeDocument/2006/relationships/tags" Target="../tags/tag205.xml" /><Relationship Id="rId13" Type="http://schemas.openxmlformats.org/officeDocument/2006/relationships/tags" Target="../tags/tag206.xml" /><Relationship Id="rId14" Type="http://schemas.openxmlformats.org/officeDocument/2006/relationships/tags" Target="../tags/tag207.xml" /><Relationship Id="rId15" Type="http://schemas.openxmlformats.org/officeDocument/2006/relationships/tags" Target="../tags/tag208.xml" /><Relationship Id="rId16" Type="http://schemas.openxmlformats.org/officeDocument/2006/relationships/tags" Target="../tags/tag209.xml" /><Relationship Id="rId17" Type="http://schemas.openxmlformats.org/officeDocument/2006/relationships/tags" Target="../tags/tag210.xml" /><Relationship Id="rId18" Type="http://schemas.openxmlformats.org/officeDocument/2006/relationships/tags" Target="../tags/tag211.xml" /><Relationship Id="rId19" Type="http://schemas.openxmlformats.org/officeDocument/2006/relationships/tags" Target="../tags/tag212.xml" /><Relationship Id="rId2" Type="http://schemas.openxmlformats.org/officeDocument/2006/relationships/notesSlide" Target="../notesSlides/notesSlide4.xml" /><Relationship Id="rId20" Type="http://schemas.openxmlformats.org/officeDocument/2006/relationships/tags" Target="../tags/tag213.xml" /><Relationship Id="rId21" Type="http://schemas.openxmlformats.org/officeDocument/2006/relationships/tags" Target="../tags/tag214.xml" /><Relationship Id="rId22" Type="http://schemas.openxmlformats.org/officeDocument/2006/relationships/tags" Target="../tags/tag215.xml" /><Relationship Id="rId23" Type="http://schemas.openxmlformats.org/officeDocument/2006/relationships/image" Target="../media/image15.png" /><Relationship Id="rId24" Type="http://schemas.openxmlformats.org/officeDocument/2006/relationships/tags" Target="../tags/tag216.xml" /><Relationship Id="rId25" Type="http://schemas.openxmlformats.org/officeDocument/2006/relationships/image" Target="../media/image16.png" /><Relationship Id="rId26" Type="http://schemas.openxmlformats.org/officeDocument/2006/relationships/tags" Target="../tags/tag217.xml" /><Relationship Id="rId27" Type="http://schemas.openxmlformats.org/officeDocument/2006/relationships/image" Target="../media/image17.png" /><Relationship Id="rId28" Type="http://schemas.openxmlformats.org/officeDocument/2006/relationships/tags" Target="../tags/tag218.xml" /><Relationship Id="rId29" Type="http://schemas.openxmlformats.org/officeDocument/2006/relationships/image" Target="../media/image18.png" /><Relationship Id="rId3" Type="http://schemas.openxmlformats.org/officeDocument/2006/relationships/tags" Target="../tags/tag196.xml" /><Relationship Id="rId30" Type="http://schemas.openxmlformats.org/officeDocument/2006/relationships/tags" Target="../tags/tag219.xml" /><Relationship Id="rId31" Type="http://schemas.openxmlformats.org/officeDocument/2006/relationships/image" Target="../media/image12.png" /><Relationship Id="rId32" Type="http://schemas.openxmlformats.org/officeDocument/2006/relationships/tags" Target="../tags/tag220.xml" /><Relationship Id="rId33" Type="http://schemas.openxmlformats.org/officeDocument/2006/relationships/tags" Target="../tags/tag221.xml" /><Relationship Id="rId34" Type="http://schemas.openxmlformats.org/officeDocument/2006/relationships/image" Target="../media/image19.png" /><Relationship Id="rId35" Type="http://schemas.openxmlformats.org/officeDocument/2006/relationships/tags" Target="../tags/tag222.xml" /><Relationship Id="rId4" Type="http://schemas.openxmlformats.org/officeDocument/2006/relationships/tags" Target="../tags/tag197.xml" /><Relationship Id="rId5" Type="http://schemas.openxmlformats.org/officeDocument/2006/relationships/tags" Target="../tags/tag198.xml" /><Relationship Id="rId6" Type="http://schemas.openxmlformats.org/officeDocument/2006/relationships/tags" Target="../tags/tag199.xml" /><Relationship Id="rId7" Type="http://schemas.openxmlformats.org/officeDocument/2006/relationships/tags" Target="../tags/tag200.xml" /><Relationship Id="rId8" Type="http://schemas.openxmlformats.org/officeDocument/2006/relationships/tags" Target="../tags/tag201.xml" /><Relationship Id="rId9" Type="http://schemas.openxmlformats.org/officeDocument/2006/relationships/tags" Target="../tags/tag20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33.xml" /><Relationship Id="rId11" Type="http://schemas.openxmlformats.org/officeDocument/2006/relationships/tags" Target="../tags/tag234.xml" /><Relationship Id="rId12" Type="http://schemas.openxmlformats.org/officeDocument/2006/relationships/tags" Target="../tags/tag235.xml" /><Relationship Id="rId13" Type="http://schemas.openxmlformats.org/officeDocument/2006/relationships/tags" Target="../tags/tag236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227.xml" /><Relationship Id="rId4" Type="http://schemas.openxmlformats.org/officeDocument/2006/relationships/tags" Target="../tags/tag228.xml" /><Relationship Id="rId5" Type="http://schemas.openxmlformats.org/officeDocument/2006/relationships/tags" Target="../tags/tag229.xml" /><Relationship Id="rId6" Type="http://schemas.openxmlformats.org/officeDocument/2006/relationships/tags" Target="../tags/tag230.xml" /><Relationship Id="rId7" Type="http://schemas.openxmlformats.org/officeDocument/2006/relationships/tags" Target="../tags/tag231.xml" /><Relationship Id="rId8" Type="http://schemas.openxmlformats.org/officeDocument/2006/relationships/image" Target="../media/image20.png" /><Relationship Id="rId9" Type="http://schemas.openxmlformats.org/officeDocument/2006/relationships/tags" Target="../tags/tag23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21.png" /><Relationship Id="rId11" Type="http://schemas.openxmlformats.org/officeDocument/2006/relationships/tags" Target="../tags/tag248.xml" /><Relationship Id="rId12" Type="http://schemas.openxmlformats.org/officeDocument/2006/relationships/image" Target="../media/image22.png" /><Relationship Id="rId13" Type="http://schemas.openxmlformats.org/officeDocument/2006/relationships/tags" Target="../tags/tag249.xml" /><Relationship Id="rId14" Type="http://schemas.openxmlformats.org/officeDocument/2006/relationships/tags" Target="../tags/tag250.xml" /><Relationship Id="rId15" Type="http://schemas.openxmlformats.org/officeDocument/2006/relationships/tags" Target="../tags/tag251.xml" /><Relationship Id="rId16" Type="http://schemas.openxmlformats.org/officeDocument/2006/relationships/tags" Target="../tags/tag252.xml" /><Relationship Id="rId17" Type="http://schemas.openxmlformats.org/officeDocument/2006/relationships/tags" Target="../tags/tag253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241.xml" /><Relationship Id="rId4" Type="http://schemas.openxmlformats.org/officeDocument/2006/relationships/tags" Target="../tags/tag242.xml" /><Relationship Id="rId5" Type="http://schemas.openxmlformats.org/officeDocument/2006/relationships/tags" Target="../tags/tag243.xml" /><Relationship Id="rId6" Type="http://schemas.openxmlformats.org/officeDocument/2006/relationships/tags" Target="../tags/tag244.xml" /><Relationship Id="rId7" Type="http://schemas.openxmlformats.org/officeDocument/2006/relationships/tags" Target="../tags/tag245.xml" /><Relationship Id="rId8" Type="http://schemas.openxmlformats.org/officeDocument/2006/relationships/tags" Target="../tags/tag246.xml" /><Relationship Id="rId9" Type="http://schemas.openxmlformats.org/officeDocument/2006/relationships/tags" Target="../tags/tag24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diagramLayout" Target="../diagrams/layout1.xml" /><Relationship Id="rId11" Type="http://schemas.openxmlformats.org/officeDocument/2006/relationships/diagramQuickStyle" Target="../diagrams/quickStyle1.xml" /><Relationship Id="rId12" Type="http://schemas.openxmlformats.org/officeDocument/2006/relationships/diagramColors" Target="../diagrams/colors1.xml" /><Relationship Id="rId13" Type="http://schemas.openxmlformats.org/officeDocument/2006/relationships/tags" Target="../tags/tag263.xml" /><Relationship Id="rId14" Type="http://schemas.openxmlformats.org/officeDocument/2006/relationships/tags" Target="../tags/tag264.xml" /><Relationship Id="rId15" Type="http://schemas.openxmlformats.org/officeDocument/2006/relationships/tags" Target="../tags/tag265.xml" /><Relationship Id="rId16" Type="http://schemas.openxmlformats.org/officeDocument/2006/relationships/tags" Target="../tags/tag266.xml" /><Relationship Id="rId17" Type="http://schemas.openxmlformats.org/officeDocument/2006/relationships/tags" Target="../tags/tag267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258.xml" /><Relationship Id="rId4" Type="http://schemas.openxmlformats.org/officeDocument/2006/relationships/tags" Target="../tags/tag259.xml" /><Relationship Id="rId5" Type="http://schemas.openxmlformats.org/officeDocument/2006/relationships/tags" Target="../tags/tag260.xml" /><Relationship Id="rId6" Type="http://schemas.openxmlformats.org/officeDocument/2006/relationships/tags" Target="../tags/tag261.xml" /><Relationship Id="rId7" Type="http://schemas.openxmlformats.org/officeDocument/2006/relationships/tags" Target="../tags/tag262.xml" /><Relationship Id="rId8" Type="http://schemas.microsoft.com/office/2007/relationships/diagramDrawing" Target="../diagrams/drawing1.xml" /><Relationship Id="rId9" Type="http://schemas.openxmlformats.org/officeDocument/2006/relationships/diagramData" Target="../diagrams/data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78.xml" /><Relationship Id="rId11" Type="http://schemas.openxmlformats.org/officeDocument/2006/relationships/image" Target="../media/image24.png" /><Relationship Id="rId12" Type="http://schemas.openxmlformats.org/officeDocument/2006/relationships/tags" Target="../tags/tag279.xml" /><Relationship Id="rId13" Type="http://schemas.openxmlformats.org/officeDocument/2006/relationships/tags" Target="../tags/tag280.xml" /><Relationship Id="rId14" Type="http://schemas.openxmlformats.org/officeDocument/2006/relationships/tags" Target="../tags/tag281.xml" /><Relationship Id="rId15" Type="http://schemas.openxmlformats.org/officeDocument/2006/relationships/tags" Target="../tags/tag282.xml" /><Relationship Id="rId16" Type="http://schemas.openxmlformats.org/officeDocument/2006/relationships/tags" Target="../tags/tag283.xml" /><Relationship Id="rId17" Type="http://schemas.openxmlformats.org/officeDocument/2006/relationships/tags" Target="../tags/tag284.xml" /><Relationship Id="rId2" Type="http://schemas.openxmlformats.org/officeDocument/2006/relationships/notesSlide" Target="../notesSlides/notesSlide8.xml" /><Relationship Id="rId3" Type="http://schemas.openxmlformats.org/officeDocument/2006/relationships/tags" Target="../tags/tag272.xml" /><Relationship Id="rId4" Type="http://schemas.openxmlformats.org/officeDocument/2006/relationships/tags" Target="../tags/tag273.xml" /><Relationship Id="rId5" Type="http://schemas.openxmlformats.org/officeDocument/2006/relationships/tags" Target="../tags/tag274.xml" /><Relationship Id="rId6" Type="http://schemas.openxmlformats.org/officeDocument/2006/relationships/tags" Target="../tags/tag275.xml" /><Relationship Id="rId7" Type="http://schemas.openxmlformats.org/officeDocument/2006/relationships/tags" Target="../tags/tag276.xml" /><Relationship Id="rId8" Type="http://schemas.openxmlformats.org/officeDocument/2006/relationships/tags" Target="../tags/tag277.xml" /><Relationship Id="rId9" Type="http://schemas.openxmlformats.org/officeDocument/2006/relationships/image" Target="../media/image23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292.xml" /><Relationship Id="rId11" Type="http://schemas.openxmlformats.org/officeDocument/2006/relationships/tags" Target="../tags/tag293.xml" /><Relationship Id="rId12" Type="http://schemas.openxmlformats.org/officeDocument/2006/relationships/tags" Target="../tags/tag294.xml" /><Relationship Id="rId2" Type="http://schemas.openxmlformats.org/officeDocument/2006/relationships/tags" Target="../tags/tag285.xml" /><Relationship Id="rId3" Type="http://schemas.openxmlformats.org/officeDocument/2006/relationships/tags" Target="../tags/tag286.xml" /><Relationship Id="rId4" Type="http://schemas.openxmlformats.org/officeDocument/2006/relationships/image" Target="../media/image25.jpeg" /><Relationship Id="rId5" Type="http://schemas.openxmlformats.org/officeDocument/2006/relationships/tags" Target="../tags/tag287.xml" /><Relationship Id="rId6" Type="http://schemas.openxmlformats.org/officeDocument/2006/relationships/tags" Target="../tags/tag288.xml" /><Relationship Id="rId7" Type="http://schemas.openxmlformats.org/officeDocument/2006/relationships/tags" Target="../tags/tag289.xml" /><Relationship Id="rId8" Type="http://schemas.openxmlformats.org/officeDocument/2006/relationships/tags" Target="../tags/tag290.xml" /><Relationship Id="rId9" Type="http://schemas.openxmlformats.org/officeDocument/2006/relationships/tags" Target="../tags/tag29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295.xml" /><Relationship Id="rId3" Type="http://schemas.openxmlformats.org/officeDocument/2006/relationships/tags" Target="../tags/tag296.xml" /><Relationship Id="rId4" Type="http://schemas.openxmlformats.org/officeDocument/2006/relationships/image" Target="../media/image26.jpeg" /><Relationship Id="rId5" Type="http://schemas.openxmlformats.org/officeDocument/2006/relationships/tags" Target="../tags/tag297.xml" /><Relationship Id="rId6" Type="http://schemas.openxmlformats.org/officeDocument/2006/relationships/tags" Target="../tags/tag298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306.xml" /><Relationship Id="rId11" Type="http://schemas.openxmlformats.org/officeDocument/2006/relationships/tags" Target="../tags/tag307.xml" /><Relationship Id="rId12" Type="http://schemas.openxmlformats.org/officeDocument/2006/relationships/image" Target="../media/image27.jpeg" /><Relationship Id="rId13" Type="http://schemas.openxmlformats.org/officeDocument/2006/relationships/tags" Target="../tags/tag308.xml" /><Relationship Id="rId2" Type="http://schemas.openxmlformats.org/officeDocument/2006/relationships/tags" Target="../tags/tag299.xml" /><Relationship Id="rId3" Type="http://schemas.openxmlformats.org/officeDocument/2006/relationships/image" Target="../media/image26.jpeg" /><Relationship Id="rId4" Type="http://schemas.openxmlformats.org/officeDocument/2006/relationships/tags" Target="../tags/tag300.xml" /><Relationship Id="rId5" Type="http://schemas.openxmlformats.org/officeDocument/2006/relationships/tags" Target="../tags/tag301.xml" /><Relationship Id="rId6" Type="http://schemas.openxmlformats.org/officeDocument/2006/relationships/tags" Target="../tags/tag302.xml" /><Relationship Id="rId7" Type="http://schemas.openxmlformats.org/officeDocument/2006/relationships/tags" Target="../tags/tag303.xml" /><Relationship Id="rId8" Type="http://schemas.openxmlformats.org/officeDocument/2006/relationships/tags" Target="../tags/tag304.xml" /><Relationship Id="rId9" Type="http://schemas.openxmlformats.org/officeDocument/2006/relationships/tags" Target="../tags/tag305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28.jpeg" /><Relationship Id="rId11" Type="http://schemas.openxmlformats.org/officeDocument/2006/relationships/tags" Target="../tags/tag320.xml" /><Relationship Id="rId12" Type="http://schemas.openxmlformats.org/officeDocument/2006/relationships/tags" Target="../tags/tag321.xml" /><Relationship Id="rId13" Type="http://schemas.openxmlformats.org/officeDocument/2006/relationships/image" Target="../media/image29.jpeg" /><Relationship Id="rId14" Type="http://schemas.openxmlformats.org/officeDocument/2006/relationships/tags" Target="../tags/tag322.xml" /><Relationship Id="rId2" Type="http://schemas.openxmlformats.org/officeDocument/2006/relationships/notesSlide" Target="../notesSlides/notesSlide9.xml" /><Relationship Id="rId3" Type="http://schemas.openxmlformats.org/officeDocument/2006/relationships/tags" Target="../tags/tag313.xml" /><Relationship Id="rId4" Type="http://schemas.openxmlformats.org/officeDocument/2006/relationships/tags" Target="../tags/tag314.xml" /><Relationship Id="rId5" Type="http://schemas.openxmlformats.org/officeDocument/2006/relationships/tags" Target="../tags/tag315.xml" /><Relationship Id="rId6" Type="http://schemas.openxmlformats.org/officeDocument/2006/relationships/tags" Target="../tags/tag316.xml" /><Relationship Id="rId7" Type="http://schemas.openxmlformats.org/officeDocument/2006/relationships/tags" Target="../tags/tag317.xml" /><Relationship Id="rId8" Type="http://schemas.openxmlformats.org/officeDocument/2006/relationships/tags" Target="../tags/tag318.xml" /><Relationship Id="rId9" Type="http://schemas.openxmlformats.org/officeDocument/2006/relationships/tags" Target="../tags/tag319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tags" Target="../tags/tag330.xml" /><Relationship Id="rId11" Type="http://schemas.openxmlformats.org/officeDocument/2006/relationships/image" Target="../media/image31.jpeg" /><Relationship Id="rId12" Type="http://schemas.openxmlformats.org/officeDocument/2006/relationships/tags" Target="../tags/tag331.xml" /><Relationship Id="rId13" Type="http://schemas.openxmlformats.org/officeDocument/2006/relationships/tags" Target="../tags/tag332.xml" /><Relationship Id="rId14" Type="http://schemas.openxmlformats.org/officeDocument/2006/relationships/tags" Target="../tags/tag333.xml" /><Relationship Id="rId15" Type="http://schemas.openxmlformats.org/officeDocument/2006/relationships/image" Target="../media/image32.jpeg" /><Relationship Id="rId16" Type="http://schemas.openxmlformats.org/officeDocument/2006/relationships/tags" Target="../tags/tag334.xml" /><Relationship Id="rId17" Type="http://schemas.openxmlformats.org/officeDocument/2006/relationships/tags" Target="../tags/tag335.xml" /><Relationship Id="rId18" Type="http://schemas.openxmlformats.org/officeDocument/2006/relationships/tags" Target="../tags/tag336.xml" /><Relationship Id="rId19" Type="http://schemas.openxmlformats.org/officeDocument/2006/relationships/tags" Target="../tags/tag337.xml" /><Relationship Id="rId2" Type="http://schemas.openxmlformats.org/officeDocument/2006/relationships/tags" Target="../tags/tag323.xml" /><Relationship Id="rId20" Type="http://schemas.openxmlformats.org/officeDocument/2006/relationships/tags" Target="../tags/tag338.xml" /><Relationship Id="rId21" Type="http://schemas.openxmlformats.org/officeDocument/2006/relationships/tags" Target="../tags/tag339.xml" /><Relationship Id="rId22" Type="http://schemas.openxmlformats.org/officeDocument/2006/relationships/image" Target="../media/image33.jpeg" /><Relationship Id="rId23" Type="http://schemas.openxmlformats.org/officeDocument/2006/relationships/tags" Target="../tags/tag340.xml" /><Relationship Id="rId24" Type="http://schemas.openxmlformats.org/officeDocument/2006/relationships/tags" Target="../tags/tag341.xml" /><Relationship Id="rId25" Type="http://schemas.openxmlformats.org/officeDocument/2006/relationships/tags" Target="../tags/tag342.xml" /><Relationship Id="rId26" Type="http://schemas.openxmlformats.org/officeDocument/2006/relationships/tags" Target="../tags/tag343.xml" /><Relationship Id="rId27" Type="http://schemas.openxmlformats.org/officeDocument/2006/relationships/image" Target="../media/image34.jpeg" /><Relationship Id="rId28" Type="http://schemas.openxmlformats.org/officeDocument/2006/relationships/tags" Target="../tags/tag344.xml" /><Relationship Id="rId29" Type="http://schemas.openxmlformats.org/officeDocument/2006/relationships/tags" Target="../tags/tag345.xml" /><Relationship Id="rId3" Type="http://schemas.openxmlformats.org/officeDocument/2006/relationships/tags" Target="../tags/tag324.xml" /><Relationship Id="rId30" Type="http://schemas.openxmlformats.org/officeDocument/2006/relationships/image" Target="../media/image35.png" /><Relationship Id="rId31" Type="http://schemas.openxmlformats.org/officeDocument/2006/relationships/tags" Target="../tags/tag346.xml" /><Relationship Id="rId32" Type="http://schemas.openxmlformats.org/officeDocument/2006/relationships/image" Target="../media/image36.png" /><Relationship Id="rId33" Type="http://schemas.openxmlformats.org/officeDocument/2006/relationships/tags" Target="../tags/tag347.xml" /><Relationship Id="rId4" Type="http://schemas.openxmlformats.org/officeDocument/2006/relationships/tags" Target="../tags/tag325.xml" /><Relationship Id="rId5" Type="http://schemas.openxmlformats.org/officeDocument/2006/relationships/tags" Target="../tags/tag326.xml" /><Relationship Id="rId6" Type="http://schemas.openxmlformats.org/officeDocument/2006/relationships/tags" Target="../tags/tag327.xml" /><Relationship Id="rId7" Type="http://schemas.openxmlformats.org/officeDocument/2006/relationships/tags" Target="../tags/tag328.xml" /><Relationship Id="rId8" Type="http://schemas.openxmlformats.org/officeDocument/2006/relationships/tags" Target="../tags/tag329.xml" /><Relationship Id="rId9" Type="http://schemas.openxmlformats.org/officeDocument/2006/relationships/image" Target="../media/image30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353.xml" /><Relationship Id="rId2" Type="http://schemas.openxmlformats.org/officeDocument/2006/relationships/tags" Target="../tags/tag348.xml" /><Relationship Id="rId3" Type="http://schemas.openxmlformats.org/officeDocument/2006/relationships/tags" Target="../tags/tag349.xml" /><Relationship Id="rId4" Type="http://schemas.openxmlformats.org/officeDocument/2006/relationships/image" Target="../media/image37.jpeg" /><Relationship Id="rId5" Type="http://schemas.openxmlformats.org/officeDocument/2006/relationships/tags" Target="../tags/tag350.xml" /><Relationship Id="rId6" Type="http://schemas.openxmlformats.org/officeDocument/2006/relationships/image" Target="../media/image38.png" /><Relationship Id="rId7" Type="http://schemas.openxmlformats.org/officeDocument/2006/relationships/tags" Target="../tags/tag351.xml" /><Relationship Id="rId8" Type="http://schemas.openxmlformats.org/officeDocument/2006/relationships/tags" Target="../tags/tag352.xml" /><Relationship Id="rId9" Type="http://schemas.openxmlformats.org/officeDocument/2006/relationships/image" Target="../media/image39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64.xml" /><Relationship Id="rId11" Type="http://schemas.openxmlformats.org/officeDocument/2006/relationships/tags" Target="../tags/tag365.xml" /><Relationship Id="rId12" Type="http://schemas.openxmlformats.org/officeDocument/2006/relationships/tags" Target="../tags/tag366.xml" /><Relationship Id="rId13" Type="http://schemas.openxmlformats.org/officeDocument/2006/relationships/tags" Target="../tags/tag367.xml" /><Relationship Id="rId14" Type="http://schemas.openxmlformats.org/officeDocument/2006/relationships/tags" Target="../tags/tag368.xml" /><Relationship Id="rId15" Type="http://schemas.openxmlformats.org/officeDocument/2006/relationships/tags" Target="../tags/tag369.xml" /><Relationship Id="rId16" Type="http://schemas.openxmlformats.org/officeDocument/2006/relationships/tags" Target="../tags/tag370.xml" /><Relationship Id="rId17" Type="http://schemas.openxmlformats.org/officeDocument/2006/relationships/tags" Target="../tags/tag371.xml" /><Relationship Id="rId18" Type="http://schemas.openxmlformats.org/officeDocument/2006/relationships/tags" Target="../tags/tag372.xml" /><Relationship Id="rId19" Type="http://schemas.openxmlformats.org/officeDocument/2006/relationships/tags" Target="../tags/tag373.xml" /><Relationship Id="rId2" Type="http://schemas.openxmlformats.org/officeDocument/2006/relationships/notesSlide" Target="../notesSlides/notesSlide10.xml" /><Relationship Id="rId20" Type="http://schemas.openxmlformats.org/officeDocument/2006/relationships/tags" Target="../tags/tag374.xml" /><Relationship Id="rId21" Type="http://schemas.openxmlformats.org/officeDocument/2006/relationships/tags" Target="../tags/tag375.xml" /><Relationship Id="rId22" Type="http://schemas.openxmlformats.org/officeDocument/2006/relationships/tags" Target="../tags/tag376.xml" /><Relationship Id="rId23" Type="http://schemas.openxmlformats.org/officeDocument/2006/relationships/tags" Target="../tags/tag377.xml" /><Relationship Id="rId24" Type="http://schemas.openxmlformats.org/officeDocument/2006/relationships/tags" Target="../tags/tag378.xml" /><Relationship Id="rId25" Type="http://schemas.openxmlformats.org/officeDocument/2006/relationships/tags" Target="../tags/tag379.xml" /><Relationship Id="rId26" Type="http://schemas.openxmlformats.org/officeDocument/2006/relationships/tags" Target="../tags/tag380.xml" /><Relationship Id="rId27" Type="http://schemas.openxmlformats.org/officeDocument/2006/relationships/tags" Target="../tags/tag381.xml" /><Relationship Id="rId28" Type="http://schemas.openxmlformats.org/officeDocument/2006/relationships/tags" Target="../tags/tag382.xml" /><Relationship Id="rId29" Type="http://schemas.openxmlformats.org/officeDocument/2006/relationships/tags" Target="../tags/tag383.xml" /><Relationship Id="rId3" Type="http://schemas.openxmlformats.org/officeDocument/2006/relationships/tags" Target="../tags/tag358.xml" /><Relationship Id="rId30" Type="http://schemas.openxmlformats.org/officeDocument/2006/relationships/tags" Target="../tags/tag384.xml" /><Relationship Id="rId31" Type="http://schemas.openxmlformats.org/officeDocument/2006/relationships/tags" Target="../tags/tag385.xml" /><Relationship Id="rId32" Type="http://schemas.openxmlformats.org/officeDocument/2006/relationships/tags" Target="../tags/tag386.xml" /><Relationship Id="rId33" Type="http://schemas.openxmlformats.org/officeDocument/2006/relationships/tags" Target="../tags/tag387.xml" /><Relationship Id="rId34" Type="http://schemas.openxmlformats.org/officeDocument/2006/relationships/tags" Target="../tags/tag388.xml" /><Relationship Id="rId35" Type="http://schemas.openxmlformats.org/officeDocument/2006/relationships/tags" Target="../tags/tag389.xml" /><Relationship Id="rId36" Type="http://schemas.openxmlformats.org/officeDocument/2006/relationships/tags" Target="../tags/tag390.xml" /><Relationship Id="rId4" Type="http://schemas.openxmlformats.org/officeDocument/2006/relationships/image" Target="../media/image40.jpeg" /><Relationship Id="rId5" Type="http://schemas.openxmlformats.org/officeDocument/2006/relationships/tags" Target="../tags/tag359.xml" /><Relationship Id="rId6" Type="http://schemas.openxmlformats.org/officeDocument/2006/relationships/tags" Target="../tags/tag360.xml" /><Relationship Id="rId7" Type="http://schemas.openxmlformats.org/officeDocument/2006/relationships/tags" Target="../tags/tag361.xml" /><Relationship Id="rId8" Type="http://schemas.openxmlformats.org/officeDocument/2006/relationships/tags" Target="../tags/tag362.xml" /><Relationship Id="rId9" Type="http://schemas.openxmlformats.org/officeDocument/2006/relationships/tags" Target="../tags/tag363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391.xml" /><Relationship Id="rId3" Type="http://schemas.openxmlformats.org/officeDocument/2006/relationships/tags" Target="../tags/tag392.xml" /><Relationship Id="rId4" Type="http://schemas.openxmlformats.org/officeDocument/2006/relationships/tags" Target="../tags/tag393.xml" /><Relationship Id="rId5" Type="http://schemas.openxmlformats.org/officeDocument/2006/relationships/tags" Target="../tags/tag394.xml" /><Relationship Id="rId6" Type="http://schemas.openxmlformats.org/officeDocument/2006/relationships/tags" Target="../tags/tag395.xml" /><Relationship Id="rId7" Type="http://schemas.openxmlformats.org/officeDocument/2006/relationships/tags" Target="../tags/tag396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397.xml" /><Relationship Id="rId3" Type="http://schemas.openxmlformats.org/officeDocument/2006/relationships/tags" Target="../tags/tag398.xml" /><Relationship Id="rId4" Type="http://schemas.openxmlformats.org/officeDocument/2006/relationships/tags" Target="../tags/tag399.xml" /><Relationship Id="rId5" Type="http://schemas.openxmlformats.org/officeDocument/2006/relationships/tags" Target="../tags/tag400.xml" /><Relationship Id="rId6" Type="http://schemas.openxmlformats.org/officeDocument/2006/relationships/tags" Target="../tags/tag401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406.xml" /><Relationship Id="rId4" Type="http://schemas.openxmlformats.org/officeDocument/2006/relationships/image" Target="../media/image41.png" /><Relationship Id="rId5" Type="http://schemas.openxmlformats.org/officeDocument/2006/relationships/tags" Target="../tags/tag407.xml" /><Relationship Id="rId6" Type="http://schemas.openxmlformats.org/officeDocument/2006/relationships/tags" Target="../tags/tag408.xml" /><Relationship Id="rId7" Type="http://schemas.openxmlformats.org/officeDocument/2006/relationships/tags" Target="../tags/tag409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44.png" /><Relationship Id="rId11" Type="http://schemas.openxmlformats.org/officeDocument/2006/relationships/tags" Target="../tags/tag414.xml" /><Relationship Id="rId12" Type="http://schemas.openxmlformats.org/officeDocument/2006/relationships/vmlDrawing" Target="../drawings/vmlDrawing1.vml" /><Relationship Id="rId2" Type="http://schemas.openxmlformats.org/officeDocument/2006/relationships/tags" Target="../tags/tag410.xml" /><Relationship Id="rId3" Type="http://schemas.openxmlformats.org/officeDocument/2006/relationships/tags" Target="../tags/tag411.xml" /><Relationship Id="rId4" Type="http://schemas.openxmlformats.org/officeDocument/2006/relationships/package" Target="../embeddings/Document1.docx" TargetMode="Internal" /><Relationship Id="rId5" Type="http://schemas.openxmlformats.org/officeDocument/2006/relationships/image" Target="../media/image42.emf" /><Relationship Id="rId6" Type="http://schemas.openxmlformats.org/officeDocument/2006/relationships/tags" Target="../tags/tag412.xml" /><Relationship Id="rId7" Type="http://schemas.openxmlformats.org/officeDocument/2006/relationships/package" Target="../embeddings/Document2.docx" TargetMode="Internal" /><Relationship Id="rId8" Type="http://schemas.openxmlformats.org/officeDocument/2006/relationships/image" Target="../media/image43.emf" /><Relationship Id="rId9" Type="http://schemas.openxmlformats.org/officeDocument/2006/relationships/tags" Target="../tags/tag413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1489711" y="2285365"/>
            <a:ext cx="8602980" cy="1014730"/>
          </a:xfrm>
          <a:prstGeom prst="rect">
            <a:avLst/>
          </a:prstGeom>
          <a:solidFill>
            <a:srgbClr val="FFFF00"/>
          </a:solidFill>
        </p:spPr>
        <p:txBody>
          <a:bodyPr wrap="none" rtlCol="0" anchor="t">
            <a:spAutoFit/>
          </a:bodyPr>
          <a:lstStyle/>
          <a:p>
            <a:pPr marR="0" algn="ctr" defTabSz="914400" eaLnBrk="1" hangingPunct="1">
              <a:buClrTx/>
              <a:buSzTx/>
              <a:buFontTx/>
              <a:defRPr/>
            </a:pPr>
            <a:r>
              <a:rPr lang="zh-CN" altLang="en-US" sz="6000" b="1" noProof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第</a:t>
            </a:r>
            <a:r>
              <a:rPr lang="en-US" altLang="zh-CN" sz="6000" b="1" noProof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9</a:t>
            </a:r>
            <a:r>
              <a:rPr lang="zh-CN" altLang="en-US" sz="6000" b="1" noProof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课 两宋的政治和军事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8" name="矩形 7"/>
          <p:cNvSpPr/>
          <p:nvPr>
            <p:custDataLst>
              <p:tags r:id="rId3"/>
            </p:custDataLst>
          </p:nvPr>
        </p:nvSpPr>
        <p:spPr>
          <a:xfrm>
            <a:off x="0" y="13648"/>
            <a:ext cx="12176125" cy="714375"/>
          </a:xfrm>
          <a:prstGeom prst="rect">
            <a:avLst/>
          </a:prstGeom>
          <a:solidFill>
            <a:srgbClr val="C3A466">
              <a:alpha val="50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graphicFrame>
        <p:nvGraphicFramePr>
          <p:cNvPr id="75" name="表格 74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8120419" y="777923"/>
          <a:ext cx="4070350" cy="6127115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066290"/>
                <a:gridCol w="2004060"/>
              </a:tblGrid>
              <a:tr h="1188720">
                <a:tc grid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600" b="1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五代十国</a:t>
                      </a:r>
                    </a:p>
                    <a:p>
                      <a:pPr algn="ctr">
                        <a:buNone/>
                      </a:pPr>
                      <a:r>
                        <a:rPr lang="zh-CN" altLang="en-US" sz="3600" b="1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（</a:t>
                      </a:r>
                      <a:r>
                        <a:rPr lang="en-US" altLang="zh-CN" sz="3600" b="1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907—960</a:t>
                      </a:r>
                      <a:r>
                        <a:rPr lang="zh-CN" altLang="en-US" sz="3600" b="1">
                          <a:solidFill>
                            <a:srgbClr val="FF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</a:rPr>
                        <a:t>年）</a:t>
                      </a:r>
                    </a:p>
                  </a:txBody>
                  <a:tcPr marL="91434" marR="91434" marT="45716" marB="45716"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/>
                </a:tc>
              </a:tr>
              <a:tr h="5791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五代</a:t>
                      </a:r>
                    </a:p>
                  </a:txBody>
                  <a:tcPr marL="91434" marR="91434" marT="45716" marB="45716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>
                          <a:latin typeface="楷体" panose="02010609060101010101" pitchFamily="49" charset="-122"/>
                          <a:ea typeface="楷体" panose="02010609060101010101" pitchFamily="49" charset="-122"/>
                        </a:rPr>
                        <a:t>十国</a:t>
                      </a:r>
                    </a:p>
                  </a:txBody>
                  <a:tcPr marL="91434" marR="91434" marT="45716" marB="45716">
                    <a:solidFill>
                      <a:srgbClr val="FFFF00"/>
                    </a:solidFill>
                  </a:tcPr>
                </a:tc>
              </a:tr>
              <a:tr h="4359275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3200" b="1">
                          <a:solidFill>
                            <a:srgbClr val="C00000"/>
                          </a:solidFill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梁、唐、晋、汉、周</a:t>
                      </a:r>
                      <a:r>
                        <a:rPr lang="zh-CN" altLang="en-US" sz="3200" b="1">
                          <a:latin typeface="楷体" panose="02010609060101010101" pitchFamily="49" charset="-122"/>
                          <a:ea typeface="楷体" panose="02010609060101010101" pitchFamily="49" charset="-122"/>
                          <a:sym typeface="+mn-ea"/>
                        </a:rPr>
                        <a:t>，均在黄河流域，都城基本在东京汴梁（开封）</a:t>
                      </a:r>
                    </a:p>
                  </a:txBody>
                  <a:tcPr marL="91434" marR="91434" marT="45716" marB="45716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32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南方先后出现</a:t>
                      </a:r>
                    </a:p>
                    <a:p>
                      <a:pPr algn="l">
                        <a:buNone/>
                      </a:pPr>
                      <a:r>
                        <a:rPr lang="zh-CN" altLang="en-US" sz="3200" b="1">
                          <a:latin typeface="楷体" panose="02010609060101010101" pitchFamily="49" charset="-122"/>
                          <a:ea typeface="楷体" panose="02010609060101010101" pitchFamily="49" charset="-122"/>
                          <a:cs typeface="楷体" panose="02010609060101010101" pitchFamily="49" charset="-122"/>
                          <a:sym typeface="+mn-ea"/>
                        </a:rPr>
                        <a:t>+北方的北汉共10个政权。</a:t>
                      </a:r>
                      <a:endParaRPr lang="zh-CN" altLang="en-US" sz="32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  <a:p>
                      <a:pPr algn="l">
                        <a:buNone/>
                      </a:pPr>
                      <a:endParaRPr lang="zh-CN" altLang="en-US" sz="3200" b="1">
                        <a:latin typeface="楷体" panose="02010609060101010101" pitchFamily="49" charset="-122"/>
                        <a:ea typeface="楷体" panose="02010609060101010101" pitchFamily="49" charset="-122"/>
                        <a:cs typeface="楷体" panose="02010609060101010101" pitchFamily="49" charset="-122"/>
                      </a:endParaRPr>
                    </a:p>
                  </a:txBody>
                  <a:tcPr marL="91434" marR="91434" marT="45716" marB="45716"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pic>
        <p:nvPicPr>
          <p:cNvPr id="2" name="图片 1" descr="视频水印小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418455" y="6012815"/>
            <a:ext cx="2108200" cy="2921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271" y="682388"/>
            <a:ext cx="8117205" cy="6175612"/>
          </a:xfrm>
          <a:prstGeom prst="rect">
            <a:avLst/>
          </a:prstGeom>
        </p:spPr>
      </p:pic>
      <p:sp>
        <p:nvSpPr>
          <p:cNvPr id="35853" name="文本框 35852"/>
          <p:cNvSpPr txBox="1"/>
          <p:nvPr>
            <p:custDataLst>
              <p:tags r:id="rId9"/>
            </p:custDataLst>
          </p:nvPr>
        </p:nvSpPr>
        <p:spPr>
          <a:xfrm>
            <a:off x="1046480" y="37465"/>
            <a:ext cx="882015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latin typeface="隶书" panose="02010509060101010101" pitchFamily="49" charset="-122"/>
                <a:ea typeface="隶书" panose="02010509060101010101" pitchFamily="49" charset="-122"/>
              </a:rPr>
              <a:t> 北宋的建立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960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年  赵匡胤  陈桥兵变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585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5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90" t="4878" r="1953" b="4878"/>
          <a:stretch>
            <a:fillRect/>
          </a:stretch>
        </p:blipFill>
        <p:spPr>
          <a:xfrm>
            <a:off x="380960" y="2476493"/>
            <a:ext cx="5985345" cy="2952771"/>
          </a:xfrm>
          <a:prstGeom prst="rect">
            <a:avLst/>
          </a:prstGeom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381752" y="666731"/>
            <a:ext cx="5495365" cy="6000768"/>
          </a:xfrm>
          <a:prstGeom prst="rect">
            <a:avLst/>
          </a:prstGeom>
        </p:spPr>
      </p:pic>
      <p:sp>
        <p:nvSpPr>
          <p:cNvPr id="5" name="文本框 2"/>
          <p:cNvSpPr txBox="1"/>
          <p:nvPr>
            <p:custDataLst>
              <p:tags r:id="rId7"/>
            </p:custDataLst>
          </p:nvPr>
        </p:nvSpPr>
        <p:spPr>
          <a:xfrm>
            <a:off x="438788" y="434977"/>
            <a:ext cx="4336401" cy="997585"/>
          </a:xfrm>
          <a:prstGeom prst="rect">
            <a:avLst/>
          </a:prstGeom>
          <a:noFill/>
        </p:spPr>
        <p:txBody>
          <a:bodyPr wrap="square" lIns="95094" tIns="47548" rIns="95094" bIns="47548" rtlCol="0">
            <a:spAutoFit/>
          </a:bodyPr>
          <a:lstStyle/>
          <a:p>
            <a:r>
              <a:rPr lang="zh-CN" altLang="en-US" sz="2935" b="1" smtClean="0">
                <a:latin typeface="江西拙楷" panose="02010600040101010101" pitchFamily="2" charset="-122"/>
                <a:ea typeface="江西拙楷" panose="02010600040101010101" pitchFamily="2" charset="-122"/>
              </a:rPr>
              <a:t>北宋建立</a:t>
            </a:r>
          </a:p>
          <a:p>
            <a:endParaRPr lang="zh-CN" altLang="en-US" sz="2935" b="1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sp>
        <p:nvSpPr>
          <p:cNvPr id="7" name="TextBox 6"/>
          <p:cNvSpPr txBox="1"/>
          <p:nvPr>
            <p:custDataLst>
              <p:tags r:id="rId8"/>
            </p:custDataLst>
          </p:nvPr>
        </p:nvSpPr>
        <p:spPr>
          <a:xfrm>
            <a:off x="2857477" y="1809739"/>
            <a:ext cx="114300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smtClean="0">
                <a:solidFill>
                  <a:srgbClr val="C00000"/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rPr>
              <a:t>北</a:t>
            </a:r>
            <a:endParaRPr lang="zh-CN" altLang="en-US" sz="4800">
              <a:solidFill>
                <a:srgbClr val="C00000"/>
              </a:solidFill>
              <a:latin typeface="方正卡通简体" panose="03000509000000000000" pitchFamily="65" charset="-122"/>
              <a:ea typeface="方正卡通简体" panose="03000509000000000000" pitchFamily="65" charset="-122"/>
            </a:endParaRPr>
          </a:p>
        </p:txBody>
      </p:sp>
      <p:sp>
        <p:nvSpPr>
          <p:cNvPr id="8" name="TextBox 7"/>
          <p:cNvSpPr txBox="1"/>
          <p:nvPr>
            <p:custDataLst>
              <p:tags r:id="rId9"/>
            </p:custDataLst>
          </p:nvPr>
        </p:nvSpPr>
        <p:spPr>
          <a:xfrm>
            <a:off x="2762227" y="5143512"/>
            <a:ext cx="114300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smtClean="0">
                <a:solidFill>
                  <a:srgbClr val="C00000"/>
                </a:solidFill>
                <a:latin typeface="方正卡通简体" panose="03000509000000000000" pitchFamily="65" charset="-122"/>
                <a:ea typeface="方正卡通简体" panose="03000509000000000000" pitchFamily="65" charset="-122"/>
              </a:rPr>
              <a:t>南</a:t>
            </a:r>
            <a:endParaRPr lang="zh-CN" altLang="en-US" sz="4800">
              <a:solidFill>
                <a:srgbClr val="C00000"/>
              </a:solidFill>
              <a:latin typeface="方正卡通简体" panose="03000509000000000000" pitchFamily="65" charset="-122"/>
              <a:ea typeface="方正卡通简体" panose="03000509000000000000" pitchFamily="65" charset="-122"/>
            </a:endParaRPr>
          </a:p>
        </p:txBody>
      </p:sp>
      <p:sp>
        <p:nvSpPr>
          <p:cNvPr id="11" name="椭圆 10"/>
          <p:cNvSpPr/>
          <p:nvPr>
            <p:custDataLst>
              <p:tags r:id="rId10"/>
            </p:custDataLst>
          </p:nvPr>
        </p:nvSpPr>
        <p:spPr>
          <a:xfrm>
            <a:off x="4762491" y="2571744"/>
            <a:ext cx="952507" cy="85725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 useBgFill="1">
        <p:nvSpPr>
          <p:cNvPr id="10" name="TextBox 9"/>
          <p:cNvSpPr txBox="1"/>
          <p:nvPr>
            <p:custDataLst>
              <p:tags r:id="rId11"/>
            </p:custDataLst>
          </p:nvPr>
        </p:nvSpPr>
        <p:spPr>
          <a:xfrm>
            <a:off x="6381752" y="5619765"/>
            <a:ext cx="5524539" cy="119888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altLang="zh-CN" sz="2400" b="1">
                <a:latin typeface="仿宋" panose="02010609060101010101" charset="-122"/>
                <a:ea typeface="仿宋" panose="02010609060101010101" charset="-122"/>
              </a:rPr>
              <a:t>960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</a:rPr>
              <a:t>年，后周禁军统帅赵匡胤发动陈桥驿兵变夺取帝位，建立宋朝，定都东京，史称北宋。赵匡胤就是宋太祖。</a:t>
            </a:r>
          </a:p>
        </p:txBody>
      </p:sp>
      <p:grpSp>
        <p:nvGrpSpPr>
          <p:cNvPr id="13" name="组合 12"/>
          <p:cNvGrpSpPr/>
          <p:nvPr>
            <p:custDataLst>
              <p:tags r:id="rId12"/>
            </p:custDataLst>
          </p:nvPr>
        </p:nvGrpSpPr>
        <p:grpSpPr>
          <a:xfrm>
            <a:off x="0" y="1142984"/>
            <a:ext cx="6096043" cy="5485160"/>
            <a:chOff x="214282" y="857238"/>
            <a:chExt cx="4572032" cy="4113870"/>
          </a:xfrm>
        </p:grpSpPr>
        <p:pic>
          <p:nvPicPr>
            <p:cNvPr id="5123" name="Picture 3" descr="C:\Users\Administrator\Desktop\所需图片\宋\新建文件夹\微信图片_20200808211911_副本.jpg"/>
            <p:cNvPicPr>
              <a:picLocks noChangeAspect="1" noChangeArrowheads="1"/>
            </p:cNvPicPr>
            <p:nvPr>
              <p:custDataLst>
                <p:tags r:id="rId14"/>
              </p:custDataLst>
            </p:nvPr>
          </p:nvPicPr>
          <p:blipFill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11691" r="-3637" b="27921"/>
            <a:stretch>
              <a:fillRect/>
            </a:stretch>
          </p:blipFill>
          <p:spPr bwMode="auto">
            <a:xfrm>
              <a:off x="214282" y="857238"/>
              <a:ext cx="4572032" cy="3549341"/>
            </a:xfrm>
            <a:prstGeom prst="rect">
              <a:avLst/>
            </a:prstGeom>
            <a:noFill/>
          </p:spPr>
        </p:pic>
        <p:sp>
          <p:nvSpPr>
            <p:cNvPr id="12" name="TextBox 11"/>
            <p:cNvSpPr txBox="1"/>
            <p:nvPr>
              <p:custDataLst>
                <p:tags r:id="rId15"/>
              </p:custDataLst>
            </p:nvPr>
          </p:nvSpPr>
          <p:spPr>
            <a:xfrm>
              <a:off x="285720" y="4071948"/>
              <a:ext cx="4214842" cy="899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latin typeface="仿宋" panose="02010609060101010101" charset="-122"/>
                  <a:ea typeface="仿宋" panose="02010609060101010101" charset="-122"/>
                </a:rPr>
                <a:t>北宋建立后，相继灭掉南方的几个割据政权和北方的北汉，结束了五代十国的分裂局面。</a:t>
              </a:r>
              <a:endParaRPr lang="zh-CN" altLang="en-US" sz="2400" b="1"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  <p:pic>
        <p:nvPicPr>
          <p:cNvPr id="5122" name="Picture 2" descr="C:\Users\Administrator\Desktop\所需图片\宋\新建文件夹\微信图片_20200808211919_副本.jpg"/>
          <p:cNvPicPr>
            <a:picLocks noChangeAspect="1" noChangeArrowheads="1"/>
          </p:cNvPicPr>
          <p:nvPr>
            <p:custDataLst>
              <p:tags r:id="rId17"/>
            </p:custDataLst>
          </p:nvPr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5926"/>
          <a:stretch>
            <a:fillRect/>
          </a:stretch>
        </p:blipFill>
        <p:spPr bwMode="auto">
          <a:xfrm>
            <a:off x="6342749" y="761981"/>
            <a:ext cx="5849293" cy="4993232"/>
          </a:xfrm>
          <a:prstGeom prst="rect">
            <a:avLst/>
          </a:prstGeom>
          <a:noFill/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19"/>
            </p:custDataLst>
          </p:nvPr>
        </p:nvPicPr>
        <p:blipFill>
          <a:blip r:embed="rId18"/>
          <a:stretch>
            <a:fillRect/>
          </a:stretch>
        </p:blipFill>
        <p:spPr>
          <a:xfrm>
            <a:off x="5810248" y="522315"/>
            <a:ext cx="6381753" cy="5764205"/>
          </a:xfrm>
          <a:prstGeom prst="rect">
            <a:avLst/>
          </a:prstGeom>
        </p:spPr>
      </p:pic>
      <p:grpSp>
        <p:nvGrpSpPr>
          <p:cNvPr id="17" name="组合 16"/>
          <p:cNvGrpSpPr/>
          <p:nvPr>
            <p:custDataLst>
              <p:tags r:id="rId20"/>
            </p:custDataLst>
          </p:nvPr>
        </p:nvGrpSpPr>
        <p:grpSpPr>
          <a:xfrm>
            <a:off x="476211" y="1619237"/>
            <a:ext cx="8159032" cy="4270401"/>
            <a:chOff x="357158" y="1214428"/>
            <a:chExt cx="6119274" cy="3202801"/>
          </a:xfrm>
        </p:grpSpPr>
        <p:pic>
          <p:nvPicPr>
            <p:cNvPr id="5124" name="Picture 4" descr="C:\Users\Administrator\Desktop\所需图片\宋\新建文件夹\微信图片_20200808211919_副本.jpg"/>
            <p:cNvPicPr>
              <a:picLocks noChangeAspect="1" noChangeArrowheads="1"/>
            </p:cNvPicPr>
            <p:nvPr>
              <p:custDataLst>
                <p:tags r:id="rId21"/>
              </p:custDataLst>
            </p:nvPr>
          </p:nvPicPr>
          <p:blipFill>
            <a:blip r:embed="rId1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64074"/>
            <a:stretch>
              <a:fillRect/>
            </a:stretch>
          </p:blipFill>
          <p:spPr bwMode="auto">
            <a:xfrm>
              <a:off x="357158" y="1214428"/>
              <a:ext cx="6119274" cy="2928958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>
              <p:custDataLst>
                <p:tags r:id="rId22"/>
              </p:custDataLst>
            </p:nvPr>
          </p:nvSpPr>
          <p:spPr>
            <a:xfrm>
              <a:off x="1428728" y="4071948"/>
              <a:ext cx="4214842" cy="3452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latin typeface="仿宋" panose="02010609060101010101" charset="-122"/>
                  <a:ea typeface="仿宋" panose="02010609060101010101" charset="-122"/>
                </a:rPr>
                <a:t>杯酒释兵权</a:t>
              </a:r>
              <a:endParaRPr lang="zh-CN" altLang="en-US" sz="2400" b="1"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51" presetID="53" presetClass="exit" presetSubtype="0" fill="hold" nodeType="afterEffect"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3" presetClass="exit" presetSubtype="0" fill="hold" grpId="5" nodeType="withEffect"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xit" presetSubtype="0" fill="hold" nodeType="withEffect"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67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  <p:bldP spid="11" grpId="2"/>
      <p:bldP spid="11" grpId="3"/>
      <p:bldP spid="10" grpId="4"/>
      <p:bldP spid="10" grpId="5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0" y="0"/>
            <a:ext cx="12176125" cy="714375"/>
          </a:xfrm>
          <a:prstGeom prst="rect">
            <a:avLst/>
          </a:prstGeom>
          <a:solidFill>
            <a:srgbClr val="C3A466">
              <a:alpha val="50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14342" name="文本框 6"/>
          <p:cNvSpPr txBox="1"/>
          <p:nvPr>
            <p:custDataLst>
              <p:tags r:id="rId5"/>
            </p:custDataLst>
          </p:nvPr>
        </p:nvSpPr>
        <p:spPr>
          <a:xfrm>
            <a:off x="7142838" y="59690"/>
            <a:ext cx="4709338" cy="707886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3200" b="1" smtClean="0">
                <a:latin typeface="等线"/>
                <a:ea typeface="等线" panose="02010600030101010101" charset="-122"/>
              </a:rPr>
              <a:t>(</a:t>
            </a:r>
            <a:r>
              <a:rPr lang="en-US" altLang="zh-CN" sz="3200" b="1">
                <a:latin typeface="等线"/>
                <a:ea typeface="等线" panose="02010600030101010101" charset="-122"/>
              </a:rPr>
              <a:t>1</a:t>
            </a:r>
            <a:r>
              <a:rPr lang="en-US" altLang="zh-CN" sz="3200" b="1" smtClean="0">
                <a:latin typeface="等线"/>
                <a:ea typeface="等线" panose="02010600030101010101" charset="-122"/>
              </a:rPr>
              <a:t>)</a:t>
            </a:r>
            <a:r>
              <a:rPr lang="zh-CN" altLang="en-US" sz="3200" b="1" smtClean="0">
                <a:latin typeface="等线"/>
                <a:ea typeface="等线" panose="02010600030101010101" charset="-122"/>
              </a:rPr>
              <a:t>收权</a:t>
            </a:r>
            <a:r>
              <a:rPr lang="en-US" altLang="zh-CN" sz="3200" b="1" smtClean="0">
                <a:latin typeface="等线"/>
                <a:ea typeface="等线" panose="02010600030101010101" charset="-122"/>
              </a:rPr>
              <a:t>,</a:t>
            </a:r>
            <a:r>
              <a:rPr lang="zh-CN" altLang="zh-CN" sz="3200" b="1" smtClean="0">
                <a:latin typeface="等线"/>
                <a:ea typeface="等线" panose="02010600030101010101" charset="-122"/>
              </a:rPr>
              <a:t>加强</a:t>
            </a:r>
            <a:r>
              <a:rPr lang="zh-CN" altLang="zh-CN" sz="3200" b="1">
                <a:latin typeface="等线"/>
                <a:ea typeface="等线" panose="02010600030101010101" charset="-122"/>
              </a:rPr>
              <a:t>地方控制</a:t>
            </a:r>
          </a:p>
        </p:txBody>
      </p:sp>
      <p:sp>
        <p:nvSpPr>
          <p:cNvPr id="6" name="圆角矩形 5"/>
          <p:cNvSpPr/>
          <p:nvPr>
            <p:custDataLst>
              <p:tags r:id="rId6"/>
            </p:custDataLst>
          </p:nvPr>
        </p:nvSpPr>
        <p:spPr>
          <a:xfrm>
            <a:off x="0" y="890607"/>
            <a:ext cx="12192000" cy="3817866"/>
          </a:xfrm>
          <a:prstGeom prst="roundRect">
            <a:avLst>
              <a:gd name="adj" fmla="val 12618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6C683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strike="noStrike" noProof="1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材料一</a:t>
            </a:r>
            <a:r>
              <a:rPr lang="zh-CN" altLang="en-US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（宋太祖曾对赵普说）五代方镇残虐</a:t>
            </a:r>
            <a:r>
              <a:rPr lang="en-US" altLang="zh-CN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朕今选儒臣干事者百余，分治大藩从皆贪浊，亦未及武臣一人也。</a:t>
            </a:r>
          </a:p>
          <a:p>
            <a:pPr algn="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strike="noStrike" noProof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400" strike="noStrike" noProof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李焘《续资治通鉴长编》卷</a:t>
            </a:r>
            <a:r>
              <a:rPr lang="en-US" altLang="zh-CN" sz="2400" strike="noStrike" noProof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13</a:t>
            </a:r>
          </a:p>
          <a:p>
            <a:pPr algn="just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strike="noStrike" noProof="1">
                <a:solidFill>
                  <a:schemeClr val="tx1"/>
                </a:solidFill>
                <a:latin typeface="黑体" pitchFamily="2" charset="-122"/>
                <a:ea typeface="黑体" pitchFamily="2" charset="-122"/>
                <a:sym typeface="+mn-ea"/>
              </a:rPr>
              <a:t>材料二</a:t>
            </a:r>
            <a:r>
              <a:rPr lang="zh-CN" altLang="en-US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自唐天宝以来，方镇</a:t>
            </a:r>
            <a:r>
              <a:rPr lang="en-US" altLang="zh-CN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……</a:t>
            </a:r>
            <a:r>
              <a:rPr lang="zh-CN" altLang="en-US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多以赋入自赡，名曰留使</a:t>
            </a:r>
            <a:r>
              <a:rPr lang="en-US" altLang="zh-CN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……</a:t>
            </a:r>
            <a:r>
              <a:rPr lang="zh-CN" altLang="en-US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及赵普为相，劝上革去其弊。申命诸州度支经费外，凡金帛以助军实，悉送都下，无得占留。</a:t>
            </a:r>
            <a:endParaRPr lang="zh-CN" altLang="en-US" sz="2400" strike="noStrike" noProof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strike="noStrike" noProof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2400" strike="noStrike" noProof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李焘《续资治通鉴长编》卷</a:t>
            </a:r>
            <a:r>
              <a:rPr lang="en-US" altLang="zh-CN" sz="2400" strike="noStrike" noProof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  <a:sym typeface="+mn-ea"/>
              </a:rPr>
              <a:t>6</a:t>
            </a:r>
          </a:p>
          <a:p>
            <a:pPr algn="just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strike="noStrike" noProof="1">
                <a:solidFill>
                  <a:schemeClr val="tx1"/>
                </a:solidFill>
                <a:latin typeface="黑体" pitchFamily="2" charset="-122"/>
                <a:ea typeface="黑体" pitchFamily="2" charset="-122"/>
                <a:cs typeface="宋体" panose="02010600030101010101" pitchFamily="2" charset="-122"/>
              </a:rPr>
              <a:t>材料三</a:t>
            </a:r>
            <a:r>
              <a:rPr lang="zh-CN" altLang="en-US" sz="2400" strike="noStrike" noProof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  </a:t>
            </a:r>
            <a:r>
              <a:rPr lang="zh-CN" altLang="en-US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禁军聚之京师</a:t>
            </a:r>
            <a:r>
              <a:rPr lang="en-US" altLang="zh-CN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……</a:t>
            </a:r>
            <a:r>
              <a:rPr lang="zh-CN" altLang="en-US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皆</a:t>
            </a:r>
            <a:r>
              <a:rPr lang="zh-CN" altLang="en-US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一</a:t>
            </a:r>
            <a:r>
              <a:rPr lang="zh-CN" altLang="en-US" sz="2400" strike="noStrike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以当百。诸镇皆知兵力精锐非京师之敌，莫敢有异心者。由我太祖能强干弱枝、制治于未乱故也。</a:t>
            </a:r>
          </a:p>
          <a:p>
            <a:pPr algn="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 strike="noStrike" noProof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——</a:t>
            </a:r>
            <a:r>
              <a:rPr lang="zh-CN" altLang="en-US" sz="2400" strike="noStrike" noProof="1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司马光《涑水记闻》</a:t>
            </a:r>
          </a:p>
        </p:txBody>
      </p:sp>
      <p:sp>
        <p:nvSpPr>
          <p:cNvPr id="14344" name="文本框 1"/>
          <p:cNvSpPr txBox="1"/>
          <p:nvPr>
            <p:custDataLst>
              <p:tags r:id="rId7"/>
            </p:custDataLst>
          </p:nvPr>
        </p:nvSpPr>
        <p:spPr>
          <a:xfrm>
            <a:off x="0" y="4756646"/>
            <a:ext cx="12192000" cy="2031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>
                <a:latin typeface="黑体" pitchFamily="2" charset="-122"/>
                <a:ea typeface="黑体" pitchFamily="2" charset="-122"/>
              </a:rPr>
              <a:t>①</a:t>
            </a:r>
            <a:r>
              <a:rPr lang="zh-CN" altLang="zh-CN" sz="2800">
                <a:latin typeface="黑体" pitchFamily="2" charset="-122"/>
                <a:ea typeface="黑体" pitchFamily="2" charset="-122"/>
              </a:rPr>
              <a:t>行政（削实权）：中央派</a:t>
            </a:r>
            <a:r>
              <a:rPr lang="zh-CN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文官</a:t>
            </a:r>
            <a:r>
              <a:rPr lang="zh-CN" altLang="zh-CN" sz="2800">
                <a:latin typeface="黑体" pitchFamily="2" charset="-122"/>
                <a:ea typeface="黑体" pitchFamily="2" charset="-122"/>
              </a:rPr>
              <a:t>出任地方各州的长官知州，</a:t>
            </a:r>
            <a:r>
              <a:rPr lang="zh-CN" altLang="zh-CN" sz="2800" smtClean="0">
                <a:latin typeface="黑体" pitchFamily="2" charset="-122"/>
                <a:ea typeface="黑体" pitchFamily="2" charset="-122"/>
              </a:rPr>
              <a:t>节度使变为</a:t>
            </a:r>
            <a:r>
              <a:rPr lang="zh-CN" altLang="zh-CN" sz="2800">
                <a:latin typeface="黑体" pitchFamily="2" charset="-122"/>
                <a:ea typeface="黑体" pitchFamily="2" charset="-122"/>
              </a:rPr>
              <a:t>虚衔。</a:t>
            </a:r>
            <a:endParaRPr lang="en-US" altLang="zh-CN" sz="280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黑体" pitchFamily="2" charset="-122"/>
                <a:ea typeface="黑体" pitchFamily="2" charset="-122"/>
              </a:rPr>
              <a:t>②</a:t>
            </a:r>
            <a:r>
              <a:rPr lang="zh-CN" altLang="zh-CN" sz="2800">
                <a:latin typeface="黑体" pitchFamily="2" charset="-122"/>
                <a:ea typeface="黑体" pitchFamily="2" charset="-122"/>
              </a:rPr>
              <a:t>财政（制钱谷）</a:t>
            </a:r>
            <a:r>
              <a:rPr lang="zh-CN" altLang="zh-CN" sz="2800" smtClean="0">
                <a:latin typeface="黑体" pitchFamily="2" charset="-122"/>
                <a:ea typeface="黑体" pitchFamily="2" charset="-122"/>
              </a:rPr>
              <a:t>：诸</a:t>
            </a:r>
            <a:r>
              <a:rPr lang="zh-CN" altLang="zh-CN" sz="2800">
                <a:latin typeface="黑体" pitchFamily="2" charset="-122"/>
                <a:ea typeface="黑体" pitchFamily="2" charset="-122"/>
              </a:rPr>
              <a:t>路</a:t>
            </a:r>
            <a:r>
              <a:rPr lang="zh-CN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转运司</a:t>
            </a:r>
            <a:r>
              <a:rPr lang="zh-CN" altLang="zh-CN" sz="2800">
                <a:latin typeface="黑体" pitchFamily="2" charset="-122"/>
                <a:ea typeface="黑体" pitchFamily="2" charset="-122"/>
              </a:rPr>
              <a:t>统管地方财政</a:t>
            </a:r>
            <a:r>
              <a:rPr lang="zh-CN" altLang="zh-CN" sz="2800" smtClean="0">
                <a:latin typeface="黑体" pitchFamily="2" charset="-122"/>
                <a:ea typeface="黑体" pitchFamily="2" charset="-122"/>
              </a:rPr>
              <a:t>，各</a:t>
            </a:r>
            <a:r>
              <a:rPr lang="zh-CN" altLang="zh-CN" sz="2800">
                <a:latin typeface="黑体" pitchFamily="2" charset="-122"/>
                <a:ea typeface="黑体" pitchFamily="2" charset="-122"/>
              </a:rPr>
              <a:t>州赋税绝大部分上缴朝廷。</a:t>
            </a:r>
            <a:endParaRPr lang="en-US" altLang="zh-CN" sz="2800">
              <a:latin typeface="黑体" pitchFamily="2" charset="-122"/>
              <a:ea typeface="黑体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黑体" pitchFamily="2" charset="-122"/>
                <a:ea typeface="黑体" pitchFamily="2" charset="-122"/>
              </a:rPr>
              <a:t>③</a:t>
            </a:r>
            <a:r>
              <a:rPr lang="zh-CN" altLang="zh-CN" sz="2800">
                <a:latin typeface="黑体" pitchFamily="2" charset="-122"/>
                <a:ea typeface="黑体" pitchFamily="2" charset="-122"/>
              </a:rPr>
              <a:t>军政（收精兵）：将</a:t>
            </a:r>
            <a:r>
              <a:rPr lang="zh-CN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地方精锐部队编入禁军</a:t>
            </a:r>
            <a:r>
              <a:rPr lang="zh-CN" altLang="zh-CN" sz="2800">
                <a:latin typeface="黑体" pitchFamily="2" charset="-122"/>
                <a:ea typeface="黑体" pitchFamily="2" charset="-122"/>
              </a:rPr>
              <a:t>，拱卫京师，镇守</a:t>
            </a:r>
            <a:r>
              <a:rPr lang="zh-CN" altLang="zh-CN" sz="2800" smtClean="0">
                <a:latin typeface="黑体" pitchFamily="2" charset="-122"/>
                <a:ea typeface="黑体" pitchFamily="2" charset="-122"/>
              </a:rPr>
              <a:t>地方</a:t>
            </a:r>
            <a:endParaRPr lang="zh-CN" altLang="en-US" sz="28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8194" name="TextBox 3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13954" y="59869"/>
            <a:ext cx="6612713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b="1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一、</a:t>
            </a:r>
            <a:r>
              <a:rPr lang="zh-CN" altLang="en-US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宋初专制主义中央集权的加强</a:t>
            </a:r>
          </a:p>
        </p:txBody>
      </p:sp>
    </p:spTree>
    <p:custDataLst>
      <p:tags r:id="rId9"/>
    </p:custData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0" y="0"/>
            <a:ext cx="12176125" cy="714375"/>
          </a:xfrm>
          <a:prstGeom prst="rect">
            <a:avLst/>
          </a:prstGeom>
          <a:solidFill>
            <a:srgbClr val="C3A466">
              <a:alpha val="50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16390" name="文本框 6"/>
          <p:cNvSpPr txBox="1"/>
          <p:nvPr>
            <p:custDataLst>
              <p:tags r:id="rId5"/>
            </p:custDataLst>
          </p:nvPr>
        </p:nvSpPr>
        <p:spPr>
          <a:xfrm>
            <a:off x="5690263" y="0"/>
            <a:ext cx="4763922" cy="66358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3200" b="1">
                <a:latin typeface="等线"/>
                <a:ea typeface="等线" panose="02010600030101010101" charset="-122"/>
              </a:rPr>
              <a:t>(2</a:t>
            </a:r>
            <a:r>
              <a:rPr lang="en-US" altLang="zh-CN" sz="3200" b="1" smtClean="0">
                <a:latin typeface="等线"/>
                <a:ea typeface="等线" panose="02010600030101010101" charset="-122"/>
              </a:rPr>
              <a:t>)</a:t>
            </a:r>
            <a:r>
              <a:rPr lang="zh-CN" altLang="en-US" sz="3200" b="1" smtClean="0">
                <a:latin typeface="等线"/>
                <a:ea typeface="等线" panose="02010600030101010101" charset="-122"/>
              </a:rPr>
              <a:t>分权</a:t>
            </a:r>
            <a:r>
              <a:rPr lang="en-US" altLang="zh-CN" sz="3200" b="1" smtClean="0">
                <a:latin typeface="等线"/>
                <a:ea typeface="等线" panose="02010600030101010101" charset="-122"/>
              </a:rPr>
              <a:t>,</a:t>
            </a:r>
            <a:r>
              <a:rPr lang="zh-CN" altLang="zh-CN" sz="3200" b="1" smtClean="0">
                <a:latin typeface="等线"/>
                <a:ea typeface="等线" panose="02010600030101010101" charset="-122"/>
              </a:rPr>
              <a:t>分散</a:t>
            </a:r>
            <a:r>
              <a:rPr lang="zh-CN" altLang="zh-CN" sz="3200" b="1">
                <a:latin typeface="等线"/>
                <a:ea typeface="等线" panose="02010600030101010101" charset="-122"/>
              </a:rPr>
              <a:t>机构权力</a:t>
            </a:r>
          </a:p>
        </p:txBody>
      </p:sp>
      <p:sp>
        <p:nvSpPr>
          <p:cNvPr id="16391" name="文本框 2"/>
          <p:cNvSpPr txBox="1"/>
          <p:nvPr>
            <p:custDataLst>
              <p:tags r:id="rId6"/>
            </p:custDataLst>
          </p:nvPr>
        </p:nvSpPr>
        <p:spPr>
          <a:xfrm>
            <a:off x="3258736" y="6488668"/>
            <a:ext cx="4179294" cy="36933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90000"/>
              </a:lnSpc>
            </a:pPr>
            <a:r>
              <a:rPr lang="zh-CN" altLang="en-US" sz="2000" b="1">
                <a:solidFill>
                  <a:srgbClr val="4206BA"/>
                </a:solidFill>
                <a:latin typeface="Arial" pitchFamily="34" charset="0"/>
                <a:ea typeface="宋体" pitchFamily="2" charset="-122"/>
              </a:rPr>
              <a:t>◎北宋中央权力分配示意图</a:t>
            </a:r>
          </a:p>
        </p:txBody>
      </p:sp>
      <p:pic>
        <p:nvPicPr>
          <p:cNvPr id="16392" name="图片 4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0" contrast="100000"/>
          </a:blip>
          <a:stretch>
            <a:fillRect/>
          </a:stretch>
        </p:blipFill>
        <p:spPr>
          <a:xfrm>
            <a:off x="1237366" y="2913379"/>
            <a:ext cx="8357002" cy="352033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3" name="文本框 1"/>
          <p:cNvSpPr txBox="1"/>
          <p:nvPr>
            <p:custDataLst>
              <p:tags r:id="rId9"/>
            </p:custDataLst>
          </p:nvPr>
        </p:nvSpPr>
        <p:spPr>
          <a:xfrm>
            <a:off x="0" y="651123"/>
            <a:ext cx="12192000" cy="217271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zh-CN" sz="28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①中央</a:t>
            </a:r>
            <a:r>
              <a:rPr lang="zh-CN" altLang="zh-CN" sz="2800" smtClean="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：</a:t>
            </a:r>
            <a:endParaRPr lang="en-US" altLang="zh-CN" sz="2800" smtClean="0">
              <a:latin typeface="黑体" pitchFamily="2" charset="-122"/>
              <a:ea typeface="黑体" pitchFamily="2" charset="-122"/>
              <a:sym typeface="微软雅黑" panose="020b0503020204020204" pitchFamily="34" charset="-122"/>
            </a:endParaRPr>
          </a:p>
          <a:p>
            <a:pPr algn="just">
              <a:lnSpc>
                <a:spcPct val="125000"/>
              </a:lnSpc>
            </a:pPr>
            <a:r>
              <a:rPr lang="zh-CN" altLang="zh-CN" sz="2800" smtClean="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由</a:t>
            </a:r>
            <a:r>
              <a:rPr lang="zh-CN" altLang="zh-CN" sz="28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枢密院专掌军政，三司专掌财政，与宰相分权，并增设参知政事为副相。枢密院与禁军管理机构</a:t>
            </a:r>
            <a:r>
              <a:rPr lang="zh-CN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“三衙”</a:t>
            </a:r>
            <a:r>
              <a:rPr lang="zh-CN" altLang="zh-CN" sz="28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分权，前者有调兵权但不统兵，后者统兵但无权调兵。</a:t>
            </a:r>
          </a:p>
        </p:txBody>
      </p:sp>
      <p:sp>
        <p:nvSpPr>
          <p:cNvPr id="6" name="矩形 5"/>
          <p:cNvSpPr/>
          <p:nvPr>
            <p:custDataLst>
              <p:tags r:id="rId10"/>
            </p:custDataLst>
          </p:nvPr>
        </p:nvSpPr>
        <p:spPr>
          <a:xfrm>
            <a:off x="1132758" y="4309172"/>
            <a:ext cx="6379299" cy="2103693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16395" name="文本框 11"/>
          <p:cNvSpPr txBox="1"/>
          <p:nvPr>
            <p:custDataLst>
              <p:tags r:id="rId11"/>
            </p:custDataLst>
          </p:nvPr>
        </p:nvSpPr>
        <p:spPr>
          <a:xfrm rot="16200000">
            <a:off x="-292452" y="5090084"/>
            <a:ext cx="1908215" cy="58737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二府三司</a:t>
            </a:r>
          </a:p>
        </p:txBody>
      </p:sp>
      <p:sp>
        <p:nvSpPr>
          <p:cNvPr id="13" name="Rectangle 5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9539785" y="3004944"/>
            <a:ext cx="2652215" cy="341632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smtClean="0">
                <a:solidFill>
                  <a:srgbClr val="FF0000"/>
                </a:solidFill>
              </a:rPr>
              <a:t>台谏</a:t>
            </a:r>
            <a:r>
              <a:rPr lang="en-US" altLang="zh-CN" sz="2400" smtClean="0">
                <a:solidFill>
                  <a:srgbClr val="FF0000"/>
                </a:solidFill>
              </a:rPr>
              <a:t>,</a:t>
            </a:r>
            <a:r>
              <a:rPr lang="zh-CN" altLang="en-US" sz="2400" smtClean="0">
                <a:solidFill>
                  <a:srgbClr val="FF0000"/>
                </a:solidFill>
              </a:rPr>
              <a:t>言官 </a:t>
            </a:r>
            <a:r>
              <a:rPr lang="zh-CN" altLang="en-US" sz="2400">
                <a:solidFill>
                  <a:srgbClr val="FF0000"/>
                </a:solidFill>
              </a:rPr>
              <a:t>：</a:t>
            </a:r>
            <a:r>
              <a:rPr lang="zh-CN" altLang="en-US" sz="2400">
                <a:solidFill>
                  <a:schemeClr val="tx1"/>
                </a:solidFill>
              </a:rPr>
              <a:t>在北宋，御史台和谏院合称“台谏”，是中央最主要的监察机构，官员并称“言官”。台谏官直接参与决策、批评政事，既牵制宰相、又约束皇帝。</a:t>
            </a:r>
          </a:p>
        </p:txBody>
      </p:sp>
      <p:sp>
        <p:nvSpPr>
          <p:cNvPr id="19" name="矩形 18"/>
          <p:cNvSpPr/>
          <p:nvPr>
            <p:custDataLst>
              <p:tags r:id="rId13"/>
            </p:custDataLst>
          </p:nvPr>
        </p:nvSpPr>
        <p:spPr>
          <a:xfrm>
            <a:off x="368487" y="2995207"/>
            <a:ext cx="3466531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latin typeface="等线"/>
                <a:ea typeface="等线" panose="02010600030101010101" charset="-122"/>
              </a:rPr>
              <a:t>分权：三分相权，分散与限制相权</a:t>
            </a:r>
            <a:endParaRPr lang="en-US" altLang="zh-CN" sz="2400" b="1" smtClean="0">
              <a:latin typeface="等线"/>
              <a:ea typeface="等线" panose="02010600030101010101" charset="-122"/>
            </a:endParaRPr>
          </a:p>
          <a:p>
            <a:r>
              <a:rPr lang="zh-CN" altLang="en-US" sz="2400" b="1" smtClean="0">
                <a:latin typeface="等线"/>
                <a:ea typeface="等线" panose="02010600030101010101" charset="-122"/>
              </a:rPr>
              <a:t>集权：加强皇权</a:t>
            </a:r>
          </a:p>
        </p:txBody>
      </p:sp>
      <p:sp>
        <p:nvSpPr>
          <p:cNvPr id="14" name="文本框 4"/>
          <p:cNvSpPr txBox="1"/>
          <p:nvPr>
            <p:custDataLst>
              <p:tags r:id="rId14"/>
            </p:custDataLst>
          </p:nvPr>
        </p:nvSpPr>
        <p:spPr>
          <a:xfrm>
            <a:off x="-1" y="27293"/>
            <a:ext cx="4899547" cy="6451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加强中央集权的措施</a:t>
            </a:r>
          </a:p>
        </p:txBody>
      </p:sp>
    </p:spTree>
    <p:custDataLst>
      <p:tags r:id="rId15"/>
    </p:custData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0" y="0"/>
            <a:ext cx="12176125" cy="714375"/>
          </a:xfrm>
          <a:prstGeom prst="rect">
            <a:avLst/>
          </a:prstGeom>
          <a:solidFill>
            <a:srgbClr val="C3A466">
              <a:alpha val="50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20486" name="文本框 6"/>
          <p:cNvSpPr txBox="1"/>
          <p:nvPr>
            <p:custDataLst>
              <p:tags r:id="rId5"/>
            </p:custDataLst>
          </p:nvPr>
        </p:nvSpPr>
        <p:spPr>
          <a:xfrm>
            <a:off x="5307273" y="0"/>
            <a:ext cx="4273454" cy="65530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3200" b="1">
                <a:latin typeface="黑体" pitchFamily="2" charset="-122"/>
                <a:ea typeface="黑体" pitchFamily="2" charset="-122"/>
              </a:rPr>
              <a:t>(2</a:t>
            </a:r>
            <a:r>
              <a:rPr lang="en-US" altLang="zh-CN" sz="3200" b="1" smtClean="0">
                <a:latin typeface="黑体" pitchFamily="2" charset="-122"/>
                <a:ea typeface="黑体" pitchFamily="2" charset="-122"/>
              </a:rPr>
              <a:t>)</a:t>
            </a:r>
            <a:r>
              <a:rPr lang="zh-CN" altLang="en-US" sz="3200" b="1" smtClean="0">
                <a:latin typeface="等线"/>
                <a:ea typeface="等线" panose="02010600030101010101" charset="-122"/>
              </a:rPr>
              <a:t>分权</a:t>
            </a:r>
            <a:r>
              <a:rPr lang="en-US" altLang="zh-CN" sz="3200" b="1" smtClean="0">
                <a:latin typeface="等线"/>
                <a:ea typeface="等线" panose="02010600030101010101" charset="-122"/>
              </a:rPr>
              <a:t>,</a:t>
            </a:r>
            <a:r>
              <a:rPr lang="zh-CN" altLang="zh-CN" sz="3200" b="1" smtClean="0">
                <a:latin typeface="黑体" pitchFamily="2" charset="-122"/>
                <a:ea typeface="黑体" pitchFamily="2" charset="-122"/>
              </a:rPr>
              <a:t>分散</a:t>
            </a:r>
            <a:r>
              <a:rPr lang="zh-CN" altLang="zh-CN" sz="3200" b="1">
                <a:latin typeface="黑体" pitchFamily="2" charset="-122"/>
                <a:ea typeface="黑体" pitchFamily="2" charset="-122"/>
              </a:rPr>
              <a:t>机构权力</a:t>
            </a:r>
          </a:p>
        </p:txBody>
      </p:sp>
      <p:sp>
        <p:nvSpPr>
          <p:cNvPr id="20487" name="文本框 8"/>
          <p:cNvSpPr txBox="1"/>
          <p:nvPr>
            <p:custDataLst>
              <p:tags r:id="rId6"/>
            </p:custDataLst>
          </p:nvPr>
        </p:nvSpPr>
        <p:spPr>
          <a:xfrm>
            <a:off x="0" y="738894"/>
            <a:ext cx="6741994" cy="278537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zh-CN" sz="28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②地方：</a:t>
            </a:r>
          </a:p>
          <a:p>
            <a:pPr algn="just">
              <a:lnSpc>
                <a:spcPct val="125000"/>
              </a:lnSpc>
            </a:pPr>
            <a:r>
              <a:rPr lang="zh-CN" altLang="zh-CN" sz="28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    设立四个平行的路级机构，合称“</a:t>
            </a:r>
            <a:r>
              <a:rPr lang="zh-CN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四监司</a:t>
            </a:r>
            <a:r>
              <a:rPr lang="zh-CN" altLang="zh-CN" sz="28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”，从不同方面对各州进行监控。</a:t>
            </a:r>
          </a:p>
          <a:p>
            <a:pPr algn="just">
              <a:lnSpc>
                <a:spcPct val="125000"/>
              </a:lnSpc>
            </a:pPr>
            <a:r>
              <a:rPr lang="zh-CN" altLang="zh-CN" sz="28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    州一级增设</a:t>
            </a:r>
            <a:r>
              <a:rPr lang="zh-CN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通判 </a:t>
            </a:r>
            <a:r>
              <a:rPr lang="zh-CN" altLang="zh-CN" sz="28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，与知州共同签署文书，彼此制约。</a:t>
            </a:r>
          </a:p>
        </p:txBody>
      </p:sp>
      <p:pic>
        <p:nvPicPr>
          <p:cNvPr id="20488" name="图片 9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50000"/>
            <a:lum bright="-100000" contrast="100000"/>
          </a:blip>
          <a:stretch>
            <a:fillRect/>
          </a:stretch>
        </p:blipFill>
        <p:spPr>
          <a:xfrm>
            <a:off x="7014949" y="1119117"/>
            <a:ext cx="5177051" cy="342075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9" name="文本框 10"/>
          <p:cNvSpPr txBox="1"/>
          <p:nvPr>
            <p:custDataLst>
              <p:tags r:id="rId9"/>
            </p:custDataLst>
          </p:nvPr>
        </p:nvSpPr>
        <p:spPr>
          <a:xfrm>
            <a:off x="8343197" y="4685237"/>
            <a:ext cx="3051175" cy="368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b="1">
                <a:solidFill>
                  <a:srgbClr val="4206BA"/>
                </a:solidFill>
                <a:latin typeface="Arial" pitchFamily="34" charset="0"/>
                <a:ea typeface="宋体" pitchFamily="2" charset="-122"/>
              </a:rPr>
              <a:t>◎北宋地方权力分配示意图</a:t>
            </a:r>
          </a:p>
        </p:txBody>
      </p:sp>
      <p:sp>
        <p:nvSpPr>
          <p:cNvPr id="20490" name="文本框 8"/>
          <p:cNvSpPr txBox="1"/>
          <p:nvPr>
            <p:custDataLst>
              <p:tags r:id="rId10"/>
            </p:custDataLst>
          </p:nvPr>
        </p:nvSpPr>
        <p:spPr>
          <a:xfrm>
            <a:off x="177421" y="3537114"/>
            <a:ext cx="6564574" cy="116955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en-US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目的：</a:t>
            </a:r>
            <a:r>
              <a:rPr lang="zh-CN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削弱地方权力，强化中央集权。即分散地方机构权力。</a:t>
            </a:r>
          </a:p>
        </p:txBody>
      </p:sp>
      <p:sp>
        <p:nvSpPr>
          <p:cNvPr id="6" name="矩形 5"/>
          <p:cNvSpPr/>
          <p:nvPr>
            <p:custDataLst>
              <p:tags r:id="rId11"/>
            </p:custDataLst>
          </p:nvPr>
        </p:nvSpPr>
        <p:spPr>
          <a:xfrm>
            <a:off x="9335070" y="746791"/>
            <a:ext cx="2679510" cy="2130425"/>
          </a:xfrm>
          <a:prstGeom prst="rect">
            <a:avLst/>
          </a:prstGeom>
          <a:noFill/>
          <a:ln w="28575" cmpd="sng">
            <a:solidFill>
              <a:srgbClr val="FF000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20492" name="文本框 2"/>
          <p:cNvSpPr txBox="1"/>
          <p:nvPr>
            <p:custDataLst>
              <p:tags r:id="rId12"/>
            </p:custDataLst>
          </p:nvPr>
        </p:nvSpPr>
        <p:spPr>
          <a:xfrm>
            <a:off x="9870814" y="701416"/>
            <a:ext cx="13239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四监司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>
            <p:custDataLst>
              <p:tags r:id="rId14"/>
            </p:custDataLst>
          </p:nvPr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1">
                <a:lumMod val="95000"/>
                <a:lumOff val="5000"/>
                <a:tint val="45000"/>
                <a:satMod val="400000"/>
              </a:schemeClr>
            </a:duotone>
          </a:blip>
          <a:srcRect t="48195" b="12534"/>
          <a:stretch>
            <a:fillRect/>
          </a:stretch>
        </p:blipFill>
        <p:spPr bwMode="auto">
          <a:xfrm>
            <a:off x="0" y="4790363"/>
            <a:ext cx="10822676" cy="20676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14" name="文本框 4"/>
          <p:cNvSpPr txBox="1"/>
          <p:nvPr>
            <p:custDataLst>
              <p:tags r:id="rId15"/>
            </p:custDataLst>
          </p:nvPr>
        </p:nvSpPr>
        <p:spPr>
          <a:xfrm>
            <a:off x="-1" y="27293"/>
            <a:ext cx="4899547" cy="6451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加强中央集权的措施</a:t>
            </a:r>
          </a:p>
        </p:txBody>
      </p:sp>
    </p:spTree>
    <p:custDataLst>
      <p:tags r:id="rId16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TextBox 17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91515" y="2903220"/>
            <a:ext cx="2554605" cy="768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4400" b="1">
                <a:latin typeface="楷体" panose="02010609060101010101" pitchFamily="49" charset="-122"/>
                <a:ea typeface="楷体" panose="02010609060101010101" pitchFamily="49" charset="-122"/>
              </a:rPr>
              <a:t>抑制武将</a:t>
            </a:r>
          </a:p>
        </p:txBody>
      </p:sp>
      <p:sp>
        <p:nvSpPr>
          <p:cNvPr id="17" name="左大括号 16"/>
          <p:cNvSpPr/>
          <p:nvPr>
            <p:custDataLst>
              <p:tags r:id="rId6"/>
            </p:custDataLst>
          </p:nvPr>
        </p:nvSpPr>
        <p:spPr>
          <a:xfrm>
            <a:off x="3370580" y="1181100"/>
            <a:ext cx="197485" cy="4212590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3955719" y="958004"/>
            <a:ext cx="406962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黑体" pitchFamily="2" charset="-122"/>
                <a:ea typeface="黑体" pitchFamily="2" charset="-122"/>
              </a:rPr>
              <a:t>剥夺军权</a:t>
            </a:r>
            <a:r>
              <a:rPr lang="en-US" altLang="zh-CN" sz="2800" b="1">
                <a:latin typeface="黑体" pitchFamily="2" charset="-122"/>
                <a:ea typeface="黑体" pitchFamily="2" charset="-122"/>
              </a:rPr>
              <a:t>-</a:t>
            </a:r>
            <a:r>
              <a:rPr lang="zh-CN" altLang="en-US" sz="2800" b="1">
                <a:latin typeface="黑体" pitchFamily="2" charset="-122"/>
                <a:ea typeface="黑体" pitchFamily="2" charset="-122"/>
              </a:rPr>
              <a:t>罢免宿将兵权</a:t>
            </a:r>
            <a:endParaRPr lang="zh-CN" altLang="en-US" sz="2800"/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3813810" y="3025775"/>
            <a:ext cx="1852930" cy="52197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黑体" pitchFamily="2" charset="-122"/>
                <a:ea typeface="黑体" pitchFamily="2" charset="-122"/>
              </a:rPr>
              <a:t>分散军权</a:t>
            </a:r>
          </a:p>
        </p:txBody>
      </p:sp>
      <p:sp>
        <p:nvSpPr>
          <p:cNvPr id="21" name="左大括号 20"/>
          <p:cNvSpPr/>
          <p:nvPr>
            <p:custDataLst>
              <p:tags r:id="rId9"/>
            </p:custDataLst>
          </p:nvPr>
        </p:nvSpPr>
        <p:spPr>
          <a:xfrm>
            <a:off x="5913330" y="2594784"/>
            <a:ext cx="155104" cy="1385308"/>
          </a:xfrm>
          <a:prstGeom prst="lef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10"/>
            </p:custDataLst>
          </p:nvPr>
        </p:nvSpPr>
        <p:spPr>
          <a:xfrm>
            <a:off x="6321390" y="2441602"/>
            <a:ext cx="3922648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itchFamily="2" charset="-122"/>
                <a:ea typeface="黑体" pitchFamily="2" charset="-122"/>
              </a:rPr>
              <a:t>调兵权：枢密院（文官）</a:t>
            </a:r>
          </a:p>
        </p:txBody>
      </p:sp>
      <p:sp>
        <p:nvSpPr>
          <p:cNvPr id="13" name="文本框 12"/>
          <p:cNvSpPr txBox="1"/>
          <p:nvPr>
            <p:custDataLst>
              <p:tags r:id="rId11"/>
            </p:custDataLst>
          </p:nvPr>
        </p:nvSpPr>
        <p:spPr>
          <a:xfrm>
            <a:off x="6321390" y="3197875"/>
            <a:ext cx="3932907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itchFamily="2" charset="-122"/>
                <a:ea typeface="黑体" pitchFamily="2" charset="-122"/>
              </a:rPr>
              <a:t>统兵权：三衙（武将）</a:t>
            </a:r>
          </a:p>
        </p:txBody>
      </p:sp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6321390" y="3862955"/>
            <a:ext cx="3932906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itchFamily="2" charset="-122"/>
                <a:ea typeface="黑体" pitchFamily="2" charset="-122"/>
              </a:rPr>
              <a:t>更戍法：禁军定期更换驻地</a:t>
            </a:r>
          </a:p>
        </p:txBody>
      </p:sp>
      <p:sp>
        <p:nvSpPr>
          <p:cNvPr id="18" name="TextBox 11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3734104" y="5166031"/>
            <a:ext cx="5884459" cy="52322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itchFamily="2" charset="-122"/>
                <a:ea typeface="黑体" pitchFamily="2" charset="-122"/>
              </a:rPr>
              <a:t>扩大科举规模，提高文官士人地位</a:t>
            </a:r>
          </a:p>
        </p:txBody>
      </p:sp>
      <p:sp>
        <p:nvSpPr>
          <p:cNvPr id="8" name="文本框 7"/>
          <p:cNvSpPr txBox="1"/>
          <p:nvPr>
            <p:custDataLst>
              <p:tags r:id="rId14"/>
            </p:custDataLst>
          </p:nvPr>
        </p:nvSpPr>
        <p:spPr>
          <a:xfrm>
            <a:off x="10890845" y="1873250"/>
            <a:ext cx="923330" cy="362679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800" b="1">
                <a:solidFill>
                  <a:srgbClr val="FF0000"/>
                </a:solidFill>
                <a:highlight>
                  <a:srgbClr val="FFFF00"/>
                </a:highlight>
                <a:latin typeface="华文楷体" panose="02010600040101010101" pitchFamily="2" charset="-122"/>
                <a:ea typeface="华文楷体" panose="02010600040101010101" pitchFamily="2" charset="-122"/>
              </a:rPr>
              <a:t>崇文抑武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1"/>
      <p:bldP spid="21" grpId="2"/>
      <p:bldP spid="12" grpId="3"/>
      <p:bldP spid="13" grpId="4"/>
      <p:bldP spid="14" grpId="5"/>
      <p:bldP spid="18" grpId="6"/>
      <p:bldP spid="8" grpId="7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7410" name="Text Box 2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79400" y="4293235"/>
            <a:ext cx="11475720" cy="1476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③为抑制武将的权力，重用文官</a:t>
            </a:r>
            <a:endParaRPr kumimoji="1" lang="en-US" altLang="zh-CN" sz="36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itchFamily="2" charset="-122"/>
              <a:cs typeface="宋体" panose="0201060003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zh-CN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                          </a:t>
            </a:r>
            <a:r>
              <a:rPr kumimoji="1"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——</a:t>
            </a:r>
            <a:r>
              <a:rPr kumimoji="1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重文轻武；</a:t>
            </a:r>
          </a:p>
        </p:txBody>
      </p:sp>
      <p:sp>
        <p:nvSpPr>
          <p:cNvPr id="17412" name="Text Box 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78765" y="2637155"/>
            <a:ext cx="11476355" cy="1476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②分散各级机构的权力，相互牵制</a:t>
            </a:r>
            <a:endParaRPr kumimoji="1" lang="en-US" altLang="zh-CN" sz="36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itchFamily="2" charset="-122"/>
              <a:cs typeface="宋体" panose="0201060003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zh-CN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                          </a:t>
            </a:r>
            <a:r>
              <a:rPr kumimoji="1"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——</a:t>
            </a:r>
            <a:r>
              <a:rPr kumimoji="1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分化事权，内外相制；</a:t>
            </a:r>
          </a:p>
        </p:txBody>
      </p:sp>
      <p:sp>
        <p:nvSpPr>
          <p:cNvPr id="17414" name="Text Box 6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79400" y="980440"/>
            <a:ext cx="11264900" cy="1476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①加强中央对地方的控制</a:t>
            </a:r>
            <a:endParaRPr kumimoji="1" lang="en-US" altLang="zh-CN" sz="3600" b="1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itchFamily="2" charset="-122"/>
              <a:cs typeface="宋体" panose="02010600030101010101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zh-CN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                        </a:t>
            </a:r>
            <a:r>
              <a:rPr kumimoji="1"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 —— </a:t>
            </a:r>
            <a:r>
              <a:rPr kumimoji="1"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强干弱枝，守内虚外；</a:t>
            </a:r>
          </a:p>
        </p:txBody>
      </p:sp>
      <p:sp>
        <p:nvSpPr>
          <p:cNvPr id="17416" name="Text Box 8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51156" y="114683"/>
            <a:ext cx="1656879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CN" alt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itchFamily="2" charset="-122"/>
              </a:rPr>
              <a:t>特点：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uiExpand="1" build="p"/>
      <p:bldP spid="17412" grpId="1" uiExpand="1" build="p"/>
      <p:bldP spid="17414" grpId="2" uiExpand="1" build="p"/>
      <p:bldP spid="17416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256665" y="1558925"/>
            <a:ext cx="10448290" cy="301117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504170" y="-60960"/>
            <a:ext cx="1409700" cy="170053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256665" y="4908550"/>
            <a:ext cx="4943475" cy="6191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6521450" y="4908550"/>
            <a:ext cx="4943475" cy="619125"/>
          </a:xfrm>
          <a:prstGeom prst="rect">
            <a:avLst/>
          </a:prstGeom>
        </p:spPr>
      </p:pic>
      <p:sp>
        <p:nvSpPr>
          <p:cNvPr id="10" name="Text Box 6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625090" y="5770245"/>
            <a:ext cx="1533525" cy="645160"/>
          </a:xfrm>
          <a:prstGeom prst="rect">
            <a:avLst/>
          </a:prstGeom>
          <a:solidFill>
            <a:srgbClr val="FF0000"/>
          </a:solidFill>
          <a:ln w="9525" cmpd="sng">
            <a:solidFill>
              <a:schemeClr val="bg2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sz="36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冗兵</a:t>
            </a:r>
          </a:p>
        </p:txBody>
      </p:sp>
      <p:sp>
        <p:nvSpPr>
          <p:cNvPr id="11" name="Text Box 5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5281295" y="5780405"/>
            <a:ext cx="1299210" cy="645160"/>
          </a:xfrm>
          <a:prstGeom prst="rect">
            <a:avLst/>
          </a:prstGeom>
          <a:solidFill>
            <a:srgbClr val="FF0000"/>
          </a:solidFill>
          <a:ln w="9525" cmpd="sng">
            <a:solidFill>
              <a:schemeClr val="bg2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sz="36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冗官</a:t>
            </a:r>
          </a:p>
        </p:txBody>
      </p:sp>
      <p:sp>
        <p:nvSpPr>
          <p:cNvPr id="30" name="Text Box 24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8152130" y="5677535"/>
            <a:ext cx="1682115" cy="829945"/>
          </a:xfrm>
          <a:prstGeom prst="rect">
            <a:avLst/>
          </a:prstGeom>
          <a:solidFill>
            <a:srgbClr val="FF0000"/>
          </a:solidFill>
          <a:ln w="9525" cmpd="sng">
            <a:solidFill>
              <a:schemeClr val="bg2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sz="48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冗费</a:t>
            </a:r>
          </a:p>
        </p:txBody>
      </p:sp>
      <p:sp>
        <p:nvSpPr>
          <p:cNvPr id="12" name="加号 11"/>
          <p:cNvSpPr/>
          <p:nvPr>
            <p:custDataLst>
              <p:tags r:id="rId14"/>
            </p:custDataLst>
          </p:nvPr>
        </p:nvSpPr>
        <p:spPr>
          <a:xfrm>
            <a:off x="4586605" y="5944870"/>
            <a:ext cx="326390" cy="316230"/>
          </a:xfrm>
          <a:prstGeom prst="mathPl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>
            <p:custDataLst>
              <p:tags r:id="rId15"/>
            </p:custDataLst>
          </p:nvPr>
        </p:nvSpPr>
        <p:spPr>
          <a:xfrm>
            <a:off x="7197725" y="5934710"/>
            <a:ext cx="583565" cy="3365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文本框 133"/>
          <p:cNvSpPr txBox="1"/>
          <p:nvPr>
            <p:custDataLst>
              <p:tags r:id="rId16"/>
            </p:custDataLst>
          </p:nvPr>
        </p:nvSpPr>
        <p:spPr>
          <a:xfrm>
            <a:off x="1256665" y="1558925"/>
            <a:ext cx="984885" cy="3683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dist"/>
            <a:r>
              <a:rPr lang="zh-CN" altLang="en-US" b="1">
                <a:solidFill>
                  <a:srgbClr val="C00000"/>
                </a:solidFill>
                <a:latin typeface="华文中宋" panose="02010600040101010101" charset="-122"/>
                <a:ea typeface="华文中宋" panose="02010600040101010101" charset="-122"/>
              </a:rPr>
              <a:t>募兵制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1"/>
      <p:bldP spid="14" grpId="2"/>
      <p:bldP spid="30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6" name="Text Box 3"/>
          <p:cNvSpPr txBox="1"/>
          <p:nvPr>
            <p:custDataLst>
              <p:tags r:id="rId4"/>
            </p:custDataLst>
          </p:nvPr>
        </p:nvSpPr>
        <p:spPr>
          <a:xfrm>
            <a:off x="5185093" y="3050243"/>
            <a:ext cx="1680210" cy="138366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28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增设官僚</a:t>
            </a:r>
            <a:endParaRPr lang="en-US" altLang="zh-CN" sz="28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 algn="l"/>
            <a:r>
              <a:rPr lang="zh-CN" altLang="en-US" sz="28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机构臃肿</a:t>
            </a:r>
            <a:endParaRPr lang="en-US" altLang="zh-CN" sz="28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 algn="l"/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因循守旧</a:t>
            </a:r>
            <a:endParaRPr lang="zh-CN" altLang="en-US" sz="28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7" name="Text Box 4"/>
          <p:cNvSpPr txBox="1"/>
          <p:nvPr>
            <p:custDataLst>
              <p:tags r:id="rId5"/>
            </p:custDataLst>
          </p:nvPr>
        </p:nvSpPr>
        <p:spPr>
          <a:xfrm>
            <a:off x="5213986" y="1546206"/>
            <a:ext cx="1651318" cy="138366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28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守内需外</a:t>
            </a:r>
            <a:endParaRPr lang="en-US" altLang="zh-CN" sz="2800" b="1">
              <a:solidFill>
                <a:schemeClr val="tx1"/>
              </a:solidFill>
              <a:latin typeface="仿宋" panose="02010609060101010101" charset="-122"/>
              <a:ea typeface="仿宋" panose="02010609060101010101" charset="-122"/>
            </a:endParaRPr>
          </a:p>
          <a:p>
            <a:pPr algn="l"/>
            <a:r>
              <a:rPr lang="zh-CN" altLang="en-US" sz="2800" b="1">
                <a:latin typeface="仿宋" panose="02010609060101010101" charset="-122"/>
                <a:ea typeface="仿宋" panose="02010609060101010101" charset="-122"/>
              </a:rPr>
              <a:t>强干弱枝</a:t>
            </a:r>
            <a:endParaRPr lang="en-US" altLang="zh-CN" sz="2800" b="1">
              <a:latin typeface="仿宋" panose="02010609060101010101" charset="-122"/>
              <a:ea typeface="仿宋" panose="02010609060101010101" charset="-122"/>
            </a:endParaRPr>
          </a:p>
          <a:p>
            <a:pPr algn="l"/>
            <a:r>
              <a:rPr lang="zh-CN" altLang="en-US" sz="28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荒年募兵</a:t>
            </a:r>
          </a:p>
        </p:txBody>
      </p:sp>
      <p:sp>
        <p:nvSpPr>
          <p:cNvPr id="8" name="Text Box 5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6936423" y="3427493"/>
            <a:ext cx="977900" cy="521970"/>
          </a:xfrm>
          <a:prstGeom prst="rect">
            <a:avLst/>
          </a:prstGeom>
          <a:solidFill>
            <a:srgbClr val="FF0000"/>
          </a:solidFill>
          <a:ln w="9525" cmpd="sng">
            <a:solidFill>
              <a:schemeClr val="bg2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sz="28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冗官</a:t>
            </a:r>
          </a:p>
        </p:txBody>
      </p:sp>
      <p:sp>
        <p:nvSpPr>
          <p:cNvPr id="9" name="Text Box 6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936740" y="1989952"/>
            <a:ext cx="940118" cy="521970"/>
          </a:xfrm>
          <a:prstGeom prst="rect">
            <a:avLst/>
          </a:prstGeom>
          <a:solidFill>
            <a:srgbClr val="FF0000"/>
          </a:solidFill>
          <a:ln w="9525" cmpd="sng">
            <a:solidFill>
              <a:schemeClr val="bg2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sz="28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冗兵</a:t>
            </a:r>
          </a:p>
        </p:txBody>
      </p:sp>
      <p:sp>
        <p:nvSpPr>
          <p:cNvPr id="17" name="Text Box 11"/>
          <p:cNvSpPr txBox="1"/>
          <p:nvPr>
            <p:custDataLst>
              <p:tags r:id="rId8"/>
            </p:custDataLst>
          </p:nvPr>
        </p:nvSpPr>
        <p:spPr>
          <a:xfrm>
            <a:off x="2583180" y="3427473"/>
            <a:ext cx="1601788" cy="523220"/>
          </a:xfrm>
          <a:prstGeom prst="rect">
            <a:avLst/>
          </a:prstGeom>
          <a:solidFill>
            <a:srgbClr val="0070C0"/>
          </a:solidFill>
          <a:ln w="9525" cap="flat" cmpd="sng">
            <a:solidFill>
              <a:srgbClr val="0070C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集政权</a:t>
            </a:r>
          </a:p>
        </p:txBody>
      </p:sp>
      <p:sp>
        <p:nvSpPr>
          <p:cNvPr id="18" name="Rectangle 12"/>
          <p:cNvSpPr/>
          <p:nvPr>
            <p:custDataLst>
              <p:tags r:id="rId9"/>
            </p:custDataLst>
          </p:nvPr>
        </p:nvSpPr>
        <p:spPr>
          <a:xfrm>
            <a:off x="2600643" y="1987898"/>
            <a:ext cx="1584325" cy="523220"/>
          </a:xfrm>
          <a:prstGeom prst="rect">
            <a:avLst/>
          </a:prstGeom>
          <a:solidFill>
            <a:srgbClr val="0070C0"/>
          </a:solidFill>
          <a:ln w="9525" cap="flat" cmpd="sng">
            <a:solidFill>
              <a:srgbClr val="0070C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收军权</a:t>
            </a:r>
          </a:p>
        </p:txBody>
      </p:sp>
      <p:sp>
        <p:nvSpPr>
          <p:cNvPr id="21" name="Rectangle 15"/>
          <p:cNvSpPr/>
          <p:nvPr>
            <p:custDataLst>
              <p:tags r:id="rId10"/>
            </p:custDataLst>
          </p:nvPr>
        </p:nvSpPr>
        <p:spPr>
          <a:xfrm>
            <a:off x="2600643" y="4775093"/>
            <a:ext cx="1584325" cy="523220"/>
          </a:xfrm>
          <a:prstGeom prst="rect">
            <a:avLst/>
          </a:prstGeom>
          <a:solidFill>
            <a:srgbClr val="0070C0"/>
          </a:solidFill>
          <a:ln w="9525" cap="flat" cmpd="sng">
            <a:solidFill>
              <a:srgbClr val="0070C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夺财权</a:t>
            </a:r>
          </a:p>
        </p:txBody>
      </p:sp>
      <p:sp>
        <p:nvSpPr>
          <p:cNvPr id="22" name="Text Box 16"/>
          <p:cNvSpPr txBox="1"/>
          <p:nvPr>
            <p:custDataLst>
              <p:tags r:id="rId11"/>
            </p:custDataLst>
          </p:nvPr>
        </p:nvSpPr>
        <p:spPr>
          <a:xfrm>
            <a:off x="5185093" y="4564241"/>
            <a:ext cx="1680210" cy="95313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8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养兵养官</a:t>
            </a:r>
          </a:p>
          <a:p>
            <a:pPr algn="ctr"/>
            <a:r>
              <a:rPr lang="zh-CN" altLang="en-US" sz="2800" b="1">
                <a:solidFill>
                  <a:schemeClr val="tx1"/>
                </a:solidFill>
                <a:latin typeface="仿宋" panose="02010609060101010101" charset="-122"/>
                <a:ea typeface="仿宋" panose="02010609060101010101" charset="-122"/>
              </a:rPr>
              <a:t>军费开支</a:t>
            </a:r>
          </a:p>
        </p:txBody>
      </p:sp>
      <p:sp>
        <p:nvSpPr>
          <p:cNvPr id="23" name="AutoShape 17"/>
          <p:cNvSpPr/>
          <p:nvPr>
            <p:custDataLst>
              <p:tags r:id="rId12"/>
            </p:custDataLst>
          </p:nvPr>
        </p:nvSpPr>
        <p:spPr>
          <a:xfrm>
            <a:off x="10892155" y="3422552"/>
            <a:ext cx="269240" cy="2064344"/>
          </a:xfrm>
          <a:prstGeom prst="rightBrace">
            <a:avLst>
              <a:gd name="adj1" fmla="val 89824"/>
              <a:gd name="adj2" fmla="val 50000"/>
            </a:avLst>
          </a:prstGeom>
          <a:noFill/>
          <a:ln w="31750" cap="flat" cmpd="sng">
            <a:solidFill>
              <a:srgbClr val="003366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>
              <a:latin typeface="宋体" panose="02010600030101010101" pitchFamily="2" charset="-122"/>
              <a:ea typeface="宋体" pitchFamily="2" charset="-122"/>
            </a:endParaRPr>
          </a:p>
        </p:txBody>
      </p:sp>
      <p:sp>
        <p:nvSpPr>
          <p:cNvPr id="26" name="AutoShape 20"/>
          <p:cNvSpPr/>
          <p:nvPr>
            <p:custDataLst>
              <p:tags r:id="rId13"/>
            </p:custDataLst>
          </p:nvPr>
        </p:nvSpPr>
        <p:spPr>
          <a:xfrm flipH="1">
            <a:off x="10873740" y="1503859"/>
            <a:ext cx="288925" cy="1439863"/>
          </a:xfrm>
          <a:prstGeom prst="leftBrace">
            <a:avLst>
              <a:gd name="adj1" fmla="val 41529"/>
              <a:gd name="adj2" fmla="val 52148"/>
            </a:avLst>
          </a:prstGeom>
          <a:noFill/>
          <a:ln w="31750" cap="flat" cmpd="sng">
            <a:solidFill>
              <a:srgbClr val="003366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800">
              <a:latin typeface="宋体" panose="02010600030101010101" pitchFamily="2" charset="-122"/>
              <a:ea typeface="宋体" pitchFamily="2" charset="-122"/>
            </a:endParaRPr>
          </a:p>
        </p:txBody>
      </p:sp>
      <p:sp>
        <p:nvSpPr>
          <p:cNvPr id="30" name="Text Box 24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973253" y="4729203"/>
            <a:ext cx="941387" cy="521970"/>
          </a:xfrm>
          <a:prstGeom prst="rect">
            <a:avLst/>
          </a:prstGeom>
          <a:solidFill>
            <a:srgbClr val="FF0000"/>
          </a:solidFill>
          <a:ln w="9525" cmpd="sng">
            <a:solidFill>
              <a:schemeClr val="bg2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sz="2800" b="1" kern="1200" cap="none" spc="0" normalizeH="0" baseline="0" noProof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冗费</a:t>
            </a:r>
          </a:p>
        </p:txBody>
      </p:sp>
      <p:sp>
        <p:nvSpPr>
          <p:cNvPr id="31" name="左大括号 30"/>
          <p:cNvSpPr/>
          <p:nvPr>
            <p:custDataLst>
              <p:tags r:id="rId15"/>
            </p:custDataLst>
          </p:nvPr>
        </p:nvSpPr>
        <p:spPr>
          <a:xfrm>
            <a:off x="2199640" y="1658661"/>
            <a:ext cx="234950" cy="4061420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800">
              <a:solidFill>
                <a:srgbClr val="0070C0"/>
              </a:solidFill>
              <a:latin typeface="宋体" panose="02010600030101010101" pitchFamily="2" charset="-122"/>
              <a:ea typeface="宋体" pitchFamily="2" charset="-122"/>
            </a:endParaRPr>
          </a:p>
        </p:txBody>
      </p:sp>
      <p:sp>
        <p:nvSpPr>
          <p:cNvPr id="32" name="文本框 31"/>
          <p:cNvSpPr txBox="1"/>
          <p:nvPr>
            <p:custDataLst>
              <p:tags r:id="rId16"/>
            </p:custDataLst>
          </p:nvPr>
        </p:nvSpPr>
        <p:spPr>
          <a:xfrm>
            <a:off x="1466215" y="3305533"/>
            <a:ext cx="68707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弊：</a:t>
            </a:r>
          </a:p>
        </p:txBody>
      </p:sp>
      <p:sp>
        <p:nvSpPr>
          <p:cNvPr id="33" name="文本框 32"/>
          <p:cNvSpPr txBox="1"/>
          <p:nvPr>
            <p:custDataLst>
              <p:tags r:id="rId17"/>
            </p:custDataLst>
          </p:nvPr>
        </p:nvSpPr>
        <p:spPr>
          <a:xfrm>
            <a:off x="1436370" y="851893"/>
            <a:ext cx="979805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None/>
            </a:pPr>
            <a:r>
              <a:rPr lang="zh-CN" altLang="en-US" sz="36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利：</a:t>
            </a:r>
            <a:r>
              <a:rPr lang="zh-CN" altLang="en-US" sz="3200" b="1">
                <a:solidFill>
                  <a:srgbClr val="000000"/>
                </a:solidFill>
                <a:sym typeface="+mn-ea"/>
              </a:rPr>
              <a:t> </a:t>
            </a:r>
            <a:endParaRPr lang="zh-CN" altLang="en-US" sz="3200">
              <a:solidFill>
                <a:srgbClr val="3366CC"/>
              </a:solidFill>
              <a:sym typeface="+mn-ea"/>
            </a:endParaRPr>
          </a:p>
        </p:txBody>
      </p:sp>
      <p:sp>
        <p:nvSpPr>
          <p:cNvPr id="34" name="文本框 33"/>
          <p:cNvSpPr txBox="1"/>
          <p:nvPr>
            <p:custDataLst>
              <p:tags r:id="rId18"/>
            </p:custDataLst>
          </p:nvPr>
        </p:nvSpPr>
        <p:spPr>
          <a:xfrm>
            <a:off x="2416175" y="852170"/>
            <a:ext cx="7208520" cy="5219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结束分裂，巩固统治，减少内乱，有利安定  </a:t>
            </a:r>
          </a:p>
        </p:txBody>
      </p:sp>
      <p:sp>
        <p:nvSpPr>
          <p:cNvPr id="36" name="左大括号 35"/>
          <p:cNvSpPr/>
          <p:nvPr>
            <p:custDataLst>
              <p:tags r:id="rId19"/>
            </p:custDataLst>
          </p:nvPr>
        </p:nvSpPr>
        <p:spPr>
          <a:xfrm>
            <a:off x="1356995" y="930454"/>
            <a:ext cx="215265" cy="5280025"/>
          </a:xfrm>
          <a:prstGeom prst="leftBrace">
            <a:avLst/>
          </a:prstGeom>
          <a:noFill/>
          <a:ln w="5715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002060"/>
                </a:solidFill>
              </a14:hiddenFill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右箭头 3"/>
          <p:cNvSpPr/>
          <p:nvPr>
            <p:custDataLst>
              <p:tags r:id="rId20"/>
            </p:custDataLst>
          </p:nvPr>
        </p:nvSpPr>
        <p:spPr>
          <a:xfrm>
            <a:off x="4545965" y="2162175"/>
            <a:ext cx="306705" cy="17716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右箭头 2"/>
          <p:cNvSpPr/>
          <p:nvPr>
            <p:custDataLst>
              <p:tags r:id="rId21"/>
            </p:custDataLst>
          </p:nvPr>
        </p:nvSpPr>
        <p:spPr>
          <a:xfrm>
            <a:off x="4545965" y="3594735"/>
            <a:ext cx="306705" cy="17716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右箭头 12"/>
          <p:cNvSpPr/>
          <p:nvPr>
            <p:custDataLst>
              <p:tags r:id="rId22"/>
            </p:custDataLst>
          </p:nvPr>
        </p:nvSpPr>
        <p:spPr>
          <a:xfrm>
            <a:off x="4545965" y="4952365"/>
            <a:ext cx="306705" cy="177165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24"/>
            </p:custDataLst>
          </p:nvPr>
        </p:nvPicPr>
        <p:blipFill>
          <a:blip r:embed="rId23"/>
          <a:stretch>
            <a:fillRect/>
          </a:stretch>
        </p:blipFill>
        <p:spPr>
          <a:xfrm>
            <a:off x="7914640" y="1984375"/>
            <a:ext cx="2752725" cy="5334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26"/>
            </p:custDataLst>
          </p:nvPr>
        </p:nvPicPr>
        <p:blipFill>
          <a:blip r:embed="rId25"/>
          <a:stretch>
            <a:fillRect/>
          </a:stretch>
        </p:blipFill>
        <p:spPr>
          <a:xfrm>
            <a:off x="8006715" y="3427730"/>
            <a:ext cx="2828925" cy="53340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>
            <p:custDataLst>
              <p:tags r:id="rId28"/>
            </p:custDataLst>
          </p:nvPr>
        </p:nvPicPr>
        <p:blipFill>
          <a:blip r:embed="rId27"/>
          <a:stretch>
            <a:fillRect/>
          </a:stretch>
        </p:blipFill>
        <p:spPr>
          <a:xfrm>
            <a:off x="8063230" y="4555490"/>
            <a:ext cx="2828925" cy="971550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>
            <p:custDataLst>
              <p:tags r:id="rId30"/>
            </p:custDataLst>
          </p:nvPr>
        </p:nvPicPr>
        <p:blipFill>
          <a:blip r:embed="rId29"/>
          <a:stretch>
            <a:fillRect/>
          </a:stretch>
        </p:blipFill>
        <p:spPr>
          <a:xfrm>
            <a:off x="11101705" y="1498600"/>
            <a:ext cx="1233170" cy="1397635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>
            <p:custDataLst>
              <p:tags r:id="rId32"/>
            </p:custDataLst>
          </p:nvPr>
        </p:nvPicPr>
        <p:blipFill>
          <a:blip r:embed="rId31"/>
          <a:stretch>
            <a:fillRect/>
          </a:stretch>
        </p:blipFill>
        <p:spPr>
          <a:xfrm>
            <a:off x="10925175" y="3429000"/>
            <a:ext cx="1409700" cy="1700530"/>
          </a:xfrm>
          <a:prstGeom prst="rect">
            <a:avLst/>
          </a:prstGeom>
        </p:spPr>
      </p:pic>
      <p:sp>
        <p:nvSpPr>
          <p:cNvPr id="41" name="文本框 40"/>
          <p:cNvSpPr txBox="1"/>
          <p:nvPr>
            <p:custDataLst>
              <p:tags r:id="rId33"/>
            </p:custDataLst>
          </p:nvPr>
        </p:nvSpPr>
        <p:spPr>
          <a:xfrm>
            <a:off x="341630" y="5864225"/>
            <a:ext cx="11747500" cy="5835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>
                <a:solidFill>
                  <a:schemeClr val="bg1"/>
                </a:solidFill>
                <a:latin typeface="华文中宋" panose="02010600040101010101" charset="-122"/>
                <a:ea typeface="华文中宋" panose="02010600040101010101" charset="-122"/>
              </a:rPr>
              <a:t>过度集权 → 政治危机、军事危机、财政危机</a:t>
            </a:r>
          </a:p>
        </p:txBody>
      </p:sp>
      <p:pic>
        <p:nvPicPr>
          <p:cNvPr id="45" name="图片 44"/>
          <p:cNvPicPr>
            <a:picLocks noChangeAspect="1"/>
          </p:cNvPicPr>
          <p:nvPr>
            <p:custDataLst>
              <p:tags r:id="rId35"/>
            </p:custDataLst>
          </p:nvPr>
        </p:nvPicPr>
        <p:blipFill>
          <a:blip r:embed="rId34"/>
          <a:stretch>
            <a:fillRect/>
          </a:stretch>
        </p:blipFill>
        <p:spPr>
          <a:xfrm>
            <a:off x="341630" y="1795145"/>
            <a:ext cx="929005" cy="355028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0" y="0"/>
            <a:ext cx="12176125" cy="714375"/>
          </a:xfrm>
          <a:prstGeom prst="rect">
            <a:avLst/>
          </a:prstGeom>
          <a:solidFill>
            <a:srgbClr val="C3A466">
              <a:alpha val="50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4" name="矩形 3"/>
          <p:cNvSpPr/>
          <p:nvPr>
            <p:custDataLst>
              <p:tags r:id="rId5"/>
            </p:custDataLst>
          </p:nvPr>
        </p:nvSpPr>
        <p:spPr>
          <a:xfrm>
            <a:off x="0" y="0"/>
            <a:ext cx="3767138" cy="7143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24582" name="文本框 6"/>
          <p:cNvSpPr txBox="1"/>
          <p:nvPr>
            <p:custDataLst>
              <p:tags r:id="rId6"/>
            </p:custDataLst>
          </p:nvPr>
        </p:nvSpPr>
        <p:spPr>
          <a:xfrm>
            <a:off x="9138339" y="116831"/>
            <a:ext cx="2678544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3200" b="1">
                <a:latin typeface="黑体" pitchFamily="2" charset="-122"/>
                <a:ea typeface="黑体" pitchFamily="2" charset="-122"/>
              </a:rPr>
              <a:t> </a:t>
            </a:r>
            <a:r>
              <a:rPr lang="zh-CN" altLang="zh-CN" sz="3200" b="1">
                <a:latin typeface="黑体" pitchFamily="2" charset="-122"/>
                <a:ea typeface="黑体" pitchFamily="2" charset="-122"/>
              </a:rPr>
              <a:t>北宋与辽</a:t>
            </a:r>
          </a:p>
        </p:txBody>
      </p:sp>
      <p:sp>
        <p:nvSpPr>
          <p:cNvPr id="24583" name="文本框 12"/>
          <p:cNvSpPr txBox="1"/>
          <p:nvPr>
            <p:custDataLst>
              <p:tags r:id="rId7"/>
            </p:custDataLst>
          </p:nvPr>
        </p:nvSpPr>
        <p:spPr>
          <a:xfrm>
            <a:off x="8600412" y="6285600"/>
            <a:ext cx="2969083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>
                <a:solidFill>
                  <a:srgbClr val="0070C0"/>
                </a:solidFill>
                <a:latin typeface="宋体" panose="02010600030101010101" pitchFamily="2" charset="-122"/>
                <a:ea typeface="宋体" pitchFamily="2" charset="-122"/>
              </a:rPr>
              <a:t>◎宋辽交战形势图图</a:t>
            </a:r>
          </a:p>
        </p:txBody>
      </p:sp>
      <p:pic>
        <p:nvPicPr>
          <p:cNvPr id="24584" name="图片 5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7519916" y="728936"/>
            <a:ext cx="4672084" cy="5353844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24585" name="文本框 6"/>
          <p:cNvSpPr txBox="1"/>
          <p:nvPr>
            <p:custDataLst>
              <p:tags r:id="rId10"/>
            </p:custDataLst>
          </p:nvPr>
        </p:nvSpPr>
        <p:spPr>
          <a:xfrm>
            <a:off x="0" y="1174702"/>
            <a:ext cx="7492621" cy="507831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-1828800" algn="dist">
              <a:lnSpc>
                <a:spcPct val="150000"/>
              </a:lnSpc>
            </a:pPr>
            <a:r>
              <a:rPr lang="zh-CN" altLang="en-US" sz="2400" b="1">
                <a:latin typeface="黑体" pitchFamily="2" charset="-122"/>
                <a:ea typeface="黑体" pitchFamily="2" charset="-122"/>
              </a:rPr>
              <a:t>辽太宗：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占领了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燕云十六州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，对中原形成严重威胁，</a:t>
            </a:r>
          </a:p>
          <a:p>
            <a:pPr indent="-1828800" algn="just">
              <a:lnSpc>
                <a:spcPct val="150000"/>
              </a:lnSpc>
            </a:pPr>
            <a:r>
              <a:rPr lang="zh-CN" altLang="en-US" sz="2400">
                <a:latin typeface="黑体" pitchFamily="2" charset="-122"/>
                <a:ea typeface="黑体" pitchFamily="2" charset="-122"/>
              </a:rPr>
              <a:t>        与中原王朝冲突加剧。</a:t>
            </a:r>
          </a:p>
          <a:p>
            <a:pPr indent="-1828800" algn="just">
              <a:lnSpc>
                <a:spcPct val="150000"/>
              </a:lnSpc>
            </a:pP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宋太祖：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执政晚期，双方友好，互通使节。</a:t>
            </a:r>
          </a:p>
          <a:p>
            <a:pPr indent="-1828800" algn="dist">
              <a:lnSpc>
                <a:spcPct val="150000"/>
              </a:lnSpc>
            </a:pP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宋太宗：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两次发起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夺回燕云十六州的北伐，均告惨败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。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宋真宗：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辽军大举南下，逼迫北宋签订协议，维持已</a:t>
            </a:r>
          </a:p>
          <a:p>
            <a:pPr indent="-1828800" algn="dist">
              <a:lnSpc>
                <a:spcPct val="150000"/>
              </a:lnSpc>
            </a:pPr>
            <a:r>
              <a:rPr lang="zh-CN" altLang="en-US" sz="2400">
                <a:latin typeface="黑体" pitchFamily="2" charset="-122"/>
                <a:ea typeface="黑体" pitchFamily="2" charset="-122"/>
              </a:rPr>
              <a:t>        有边界，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辽宋皇帝以兄弟相称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。北宋每年送</a:t>
            </a:r>
          </a:p>
          <a:p>
            <a:pPr indent="-1828800" algn="dist">
              <a:lnSpc>
                <a:spcPct val="150000"/>
              </a:lnSpc>
            </a:pPr>
            <a:r>
              <a:rPr lang="zh-CN" altLang="en-US" sz="2400">
                <a:latin typeface="黑体" pitchFamily="2" charset="-122"/>
                <a:ea typeface="黑体" pitchFamily="2" charset="-122"/>
              </a:rPr>
              <a:t>        给辽一笔钱物，称为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“岁币”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。通过这项协</a:t>
            </a:r>
          </a:p>
          <a:p>
            <a:pPr indent="-1828800" algn="dist">
              <a:lnSpc>
                <a:spcPct val="150000"/>
              </a:lnSpc>
            </a:pPr>
            <a:r>
              <a:rPr lang="zh-CN" altLang="en-US" sz="2400">
                <a:latin typeface="黑体" pitchFamily="2" charset="-122"/>
                <a:ea typeface="黑体" pitchFamily="2" charset="-122"/>
              </a:rPr>
              <a:t>        议，北宋勉强获得了北部边防的安定。是为</a:t>
            </a:r>
          </a:p>
          <a:p>
            <a:pPr indent="-1828800" algn="just">
              <a:lnSpc>
                <a:spcPct val="150000"/>
              </a:lnSpc>
            </a:pPr>
            <a:r>
              <a:rPr lang="zh-CN" altLang="en-US" sz="2400">
                <a:latin typeface="黑体" pitchFamily="2" charset="-122"/>
                <a:ea typeface="黑体" pitchFamily="2" charset="-122"/>
              </a:rPr>
              <a:t>        </a:t>
            </a:r>
            <a:r>
              <a:rPr lang="en-US" altLang="zh-CN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“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澶渊之盟</a:t>
            </a:r>
            <a:r>
              <a:rPr lang="en-US" altLang="zh-CN" sz="240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”</a:t>
            </a:r>
            <a:endParaRPr lang="zh-CN" altLang="en-US" sz="24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4578" name="文本框 4"/>
          <p:cNvSpPr txBox="1"/>
          <p:nvPr>
            <p:custDataLst>
              <p:tags r:id="rId11"/>
            </p:custDataLst>
          </p:nvPr>
        </p:nvSpPr>
        <p:spPr>
          <a:xfrm>
            <a:off x="6207731" y="156192"/>
            <a:ext cx="3567113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边疆压力</a:t>
            </a:r>
          </a:p>
        </p:txBody>
      </p:sp>
      <p:sp>
        <p:nvSpPr>
          <p:cNvPr id="2" name="文本框 1"/>
          <p:cNvSpPr txBox="1"/>
          <p:nvPr>
            <p:custDataLst>
              <p:tags r:id="rId12"/>
            </p:custDataLst>
          </p:nvPr>
        </p:nvSpPr>
        <p:spPr>
          <a:xfrm>
            <a:off x="59690" y="0"/>
            <a:ext cx="5577840" cy="6451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zh-CN" sz="3600" smtClean="0">
                <a:solidFill>
                  <a:srgbClr val="FF0000"/>
                </a:solidFill>
              </a:rPr>
              <a:t>二、</a:t>
            </a:r>
            <a:r>
              <a:rPr lang="zh-CN" altLang="en-US" sz="36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边防压力与财政危机</a:t>
            </a:r>
            <a:endParaRPr lang="zh-CN" altLang="zh-CN" sz="3600">
              <a:solidFill>
                <a:srgbClr val="FF0000"/>
              </a:solidFill>
            </a:endParaRPr>
          </a:p>
        </p:txBody>
      </p:sp>
    </p:spTree>
    <p:custDataLst>
      <p:tags r:id="rId13"/>
    </p:custData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0" y="0"/>
            <a:ext cx="12176125" cy="714375"/>
          </a:xfrm>
          <a:prstGeom prst="rect">
            <a:avLst/>
          </a:prstGeom>
          <a:solidFill>
            <a:srgbClr val="C3A466">
              <a:alpha val="50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4" name="矩形 3"/>
          <p:cNvSpPr/>
          <p:nvPr>
            <p:custDataLst>
              <p:tags r:id="rId5"/>
            </p:custDataLst>
          </p:nvPr>
        </p:nvSpPr>
        <p:spPr>
          <a:xfrm>
            <a:off x="0" y="0"/>
            <a:ext cx="3767138" cy="7143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26630" name="文本框 6"/>
          <p:cNvSpPr txBox="1"/>
          <p:nvPr>
            <p:custDataLst>
              <p:tags r:id="rId6"/>
            </p:custDataLst>
          </p:nvPr>
        </p:nvSpPr>
        <p:spPr>
          <a:xfrm>
            <a:off x="4475612" y="0"/>
            <a:ext cx="3726691" cy="707886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3200" b="1">
                <a:latin typeface="黑体" pitchFamily="2" charset="-122"/>
                <a:ea typeface="黑体" pitchFamily="2" charset="-122"/>
              </a:rPr>
              <a:t>(2)</a:t>
            </a:r>
            <a:r>
              <a:rPr lang="zh-CN" altLang="zh-CN" sz="3200" b="1">
                <a:latin typeface="黑体" pitchFamily="2" charset="-122"/>
                <a:ea typeface="黑体" pitchFamily="2" charset="-122"/>
              </a:rPr>
              <a:t>北宋与西夏</a:t>
            </a:r>
          </a:p>
        </p:txBody>
      </p:sp>
      <p:sp>
        <p:nvSpPr>
          <p:cNvPr id="26631" name="文本框 12"/>
          <p:cNvSpPr txBox="1"/>
          <p:nvPr>
            <p:custDataLst>
              <p:tags r:id="rId7"/>
            </p:custDataLst>
          </p:nvPr>
        </p:nvSpPr>
        <p:spPr>
          <a:xfrm>
            <a:off x="7667032" y="4722745"/>
            <a:ext cx="4317207" cy="40011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 b="1">
                <a:solidFill>
                  <a:srgbClr val="4206BA"/>
                </a:solidFill>
                <a:latin typeface="宋体" panose="02010600030101010101" pitchFamily="2" charset="-122"/>
                <a:ea typeface="宋体" pitchFamily="2" charset="-122"/>
              </a:rPr>
              <a:t>◎北宋、辽、西夏对峙图（</a:t>
            </a:r>
            <a:r>
              <a:rPr lang="en-US" altLang="zh-CN" sz="2000" b="1">
                <a:solidFill>
                  <a:srgbClr val="4206BA"/>
                </a:solidFill>
                <a:latin typeface="宋体" panose="02010600030101010101" pitchFamily="2" charset="-122"/>
                <a:ea typeface="宋体" pitchFamily="2" charset="-122"/>
              </a:rPr>
              <a:t>1111</a:t>
            </a:r>
            <a:r>
              <a:rPr lang="zh-CN" altLang="en-US" sz="2000" b="1">
                <a:solidFill>
                  <a:srgbClr val="4206BA"/>
                </a:solidFill>
                <a:latin typeface="宋体" panose="02010600030101010101" pitchFamily="2" charset="-122"/>
                <a:ea typeface="宋体" pitchFamily="2" charset="-122"/>
              </a:rPr>
              <a:t>年）</a:t>
            </a:r>
          </a:p>
        </p:txBody>
      </p:sp>
      <p:sp>
        <p:nvSpPr>
          <p:cNvPr id="26632" name="文本框 6"/>
          <p:cNvSpPr txBox="1"/>
          <p:nvPr>
            <p:custDataLst>
              <p:tags r:id="rId8"/>
            </p:custDataLst>
          </p:nvPr>
        </p:nvSpPr>
        <p:spPr>
          <a:xfrm>
            <a:off x="-1" y="781420"/>
            <a:ext cx="6687403" cy="193899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400"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北宋又与西北党项族新建立的西夏发生战争，也是屡战屡败。双方最终达成和议。是为</a:t>
            </a:r>
            <a:r>
              <a:rPr lang="en-US" altLang="zh-CN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“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庆历和议</a:t>
            </a:r>
            <a:r>
              <a:rPr lang="en-US" altLang="zh-CN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”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，内容包括：西夏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保持帝号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，同时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向北宋称臣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，北宋每年送给西夏钱物，称为</a:t>
            </a:r>
            <a:r>
              <a:rPr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“岁赐”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。</a:t>
            </a:r>
          </a:p>
        </p:txBody>
      </p:sp>
      <p:sp>
        <p:nvSpPr>
          <p:cNvPr id="26633" name="文本框 9"/>
          <p:cNvSpPr txBox="1"/>
          <p:nvPr>
            <p:custDataLst>
              <p:tags r:id="rId9"/>
            </p:custDataLst>
          </p:nvPr>
        </p:nvSpPr>
        <p:spPr>
          <a:xfrm>
            <a:off x="54592" y="4328381"/>
            <a:ext cx="6674608" cy="91986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2400" b="1">
                <a:latin typeface="黑体" pitchFamily="2" charset="-122"/>
                <a:ea typeface="黑体" pitchFamily="2" charset="-122"/>
              </a:rPr>
              <a:t>   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【讨论】你觉得北宋这种“以钱财换和平”的做法是否可取？为什么？</a:t>
            </a:r>
          </a:p>
        </p:txBody>
      </p:sp>
      <p:pic>
        <p:nvPicPr>
          <p:cNvPr id="26634" name="图片 10"/>
          <p:cNvPicPr>
            <a:picLocks noGrp="1" noChangeAspect="1"/>
          </p:cNvPicPr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0" y="4128048"/>
            <a:ext cx="914400" cy="914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图片 1"/>
          <p:cNvPicPr>
            <a:picLocks noChangeAspect="1" noChangeArrowheads="1"/>
          </p:cNvPicPr>
          <p:nvPr>
            <p:custDataLst>
              <p:tags r:id="rId13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82937" y="733096"/>
            <a:ext cx="5409063" cy="3961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矩形 13"/>
          <p:cNvSpPr/>
          <p:nvPr>
            <p:custDataLst>
              <p:tags r:id="rId14"/>
            </p:custDataLst>
          </p:nvPr>
        </p:nvSpPr>
        <p:spPr>
          <a:xfrm>
            <a:off x="54592" y="2798737"/>
            <a:ext cx="6619164" cy="14219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澶渊之盟后，岁遣使介，修邻国之好。逮今百数十年，而北边之民不识干戈，此汉、唐之盛所未有也。                 </a:t>
            </a: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——</a:t>
            </a:r>
            <a:r>
              <a:rPr lang="zh-CN" altLang="en-US" sz="2400" b="1" smtClean="0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苏辙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16" name="文本框 4"/>
          <p:cNvSpPr txBox="1"/>
          <p:nvPr>
            <p:custDataLst>
              <p:tags r:id="rId15"/>
            </p:custDataLst>
          </p:nvPr>
        </p:nvSpPr>
        <p:spPr>
          <a:xfrm>
            <a:off x="177419" y="5240805"/>
            <a:ext cx="11837157" cy="1532334"/>
          </a:xfrm>
          <a:prstGeom prst="roundRect">
            <a:avLst/>
          </a:prstGeom>
          <a:solidFill>
            <a:srgbClr val="FFFF66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 noProof="1">
                <a:solidFill>
                  <a:schemeClr val="tx1"/>
                </a:solidFill>
                <a:latin typeface="黑体" pitchFamily="2" charset="-122"/>
                <a:ea typeface="黑体" pitchFamily="2" charset="-122"/>
              </a:rPr>
              <a:t>盟约使辽宋之间维持了长久的和平关系，使双方人民过上了安定的生活。对于从整个中华民族的发展史看，它有利于我国多民族国家的发展和统一。但是盟约也体现了北宋政府的贪图苟安，加深了北宋人民的经济负担。</a:t>
            </a:r>
          </a:p>
        </p:txBody>
      </p:sp>
      <p:sp>
        <p:nvSpPr>
          <p:cNvPr id="26626" name="文本框 4"/>
          <p:cNvSpPr txBox="1"/>
          <p:nvPr>
            <p:custDataLst>
              <p:tags r:id="rId16"/>
            </p:custDataLst>
          </p:nvPr>
        </p:nvSpPr>
        <p:spPr>
          <a:xfrm>
            <a:off x="204716" y="54592"/>
            <a:ext cx="3567113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边疆压力</a:t>
            </a:r>
          </a:p>
        </p:txBody>
      </p:sp>
    </p:spTree>
    <p:custDataLst>
      <p:tags r:id="rId1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0" y="0"/>
            <a:ext cx="12176125" cy="714375"/>
          </a:xfrm>
          <a:prstGeom prst="rect">
            <a:avLst/>
          </a:prstGeom>
          <a:solidFill>
            <a:srgbClr val="C3A466">
              <a:alpha val="50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4" name="矩形 3"/>
          <p:cNvSpPr/>
          <p:nvPr>
            <p:custDataLst>
              <p:tags r:id="rId5"/>
            </p:custDataLst>
          </p:nvPr>
        </p:nvSpPr>
        <p:spPr>
          <a:xfrm>
            <a:off x="0" y="0"/>
            <a:ext cx="2579427" cy="7143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28678" name="文本框 6"/>
          <p:cNvSpPr txBox="1"/>
          <p:nvPr>
            <p:custDataLst>
              <p:tags r:id="rId6"/>
            </p:custDataLst>
          </p:nvPr>
        </p:nvSpPr>
        <p:spPr>
          <a:xfrm>
            <a:off x="109181" y="764938"/>
            <a:ext cx="11824364" cy="3249929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800">
                <a:latin typeface="黑体" pitchFamily="2" charset="-122"/>
                <a:ea typeface="黑体" pitchFamily="2" charset="-122"/>
              </a:rPr>
              <a:t>(1)</a:t>
            </a:r>
            <a:r>
              <a:rPr lang="zh-CN" altLang="zh-CN" sz="2800">
                <a:latin typeface="黑体" pitchFamily="2" charset="-122"/>
                <a:ea typeface="黑体" pitchFamily="2" charset="-122"/>
              </a:rPr>
              <a:t>冗兵：北宋虽在边疆战事中频吃败仗，但却供养了一支空前庞大的</a:t>
            </a:r>
            <a:r>
              <a:rPr lang="zh-CN" altLang="zh-CN" sz="2800" smtClean="0">
                <a:latin typeface="黑体" pitchFamily="2" charset="-122"/>
                <a:ea typeface="黑体" pitchFamily="2" charset="-122"/>
              </a:rPr>
              <a:t>军队</a:t>
            </a:r>
            <a:r>
              <a:rPr lang="en-US" altLang="zh-CN" sz="2800" smtClean="0">
                <a:latin typeface="黑体" pitchFamily="2" charset="-122"/>
                <a:ea typeface="黑体" pitchFamily="2" charset="-122"/>
              </a:rPr>
              <a:t>(</a:t>
            </a:r>
            <a:r>
              <a:rPr lang="zh-CN" altLang="zh-CN" sz="2800" smtClean="0">
                <a:solidFill>
                  <a:srgbClr val="4206BA"/>
                </a:solidFill>
                <a:latin typeface="黑体" pitchFamily="2" charset="-122"/>
                <a:ea typeface="黑体" pitchFamily="2" charset="-122"/>
              </a:rPr>
              <a:t>北宋的募兵政策</a:t>
            </a:r>
            <a:r>
              <a:rPr lang="en-US" altLang="zh-CN" sz="2800" smtClean="0">
                <a:solidFill>
                  <a:srgbClr val="4206BA"/>
                </a:solidFill>
                <a:latin typeface="黑体" pitchFamily="2" charset="-122"/>
                <a:ea typeface="黑体" pitchFamily="2" charset="-122"/>
              </a:rPr>
              <a:t>:</a:t>
            </a:r>
            <a:r>
              <a:rPr lang="zh-CN" altLang="zh-CN" sz="2800" smtClean="0">
                <a:solidFill>
                  <a:srgbClr val="4206BA"/>
                </a:solidFill>
                <a:latin typeface="黑体" pitchFamily="2" charset="-122"/>
                <a:ea typeface="黑体" pitchFamily="2" charset="-122"/>
              </a:rPr>
              <a:t>通过广泛募兵而稳定社会治安、消除动乱因素</a:t>
            </a:r>
            <a:r>
              <a:rPr lang="en-US" altLang="zh-CN" sz="2800" smtClean="0">
                <a:solidFill>
                  <a:srgbClr val="4206BA"/>
                </a:solidFill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2800" smtClean="0">
                <a:solidFill>
                  <a:srgbClr val="4206BA"/>
                </a:solidFill>
                <a:latin typeface="黑体" pitchFamily="2" charset="-122"/>
                <a:ea typeface="黑体" pitchFamily="2" charset="-122"/>
              </a:rPr>
              <a:t>“不收为兵，则恐为盗”</a:t>
            </a:r>
            <a:r>
              <a:rPr lang="en-US" altLang="zh-CN" sz="2800" smtClean="0">
                <a:latin typeface="黑体" pitchFamily="2" charset="-122"/>
                <a:ea typeface="黑体" pitchFamily="2" charset="-122"/>
              </a:rPr>
              <a:t>)</a:t>
            </a:r>
            <a:r>
              <a:rPr lang="zh-CN" altLang="zh-CN" sz="2800" smtClean="0">
                <a:latin typeface="黑体" pitchFamily="2" charset="-122"/>
                <a:ea typeface="黑体" pitchFamily="2" charset="-122"/>
              </a:rPr>
              <a:t>。军队</a:t>
            </a:r>
            <a:r>
              <a:rPr lang="zh-CN" altLang="zh-CN" sz="2800">
                <a:latin typeface="黑体" pitchFamily="2" charset="-122"/>
                <a:ea typeface="黑体" pitchFamily="2" charset="-122"/>
              </a:rPr>
              <a:t>不断扩编</a:t>
            </a:r>
            <a:r>
              <a:rPr lang="zh-CN" altLang="zh-CN" sz="2800" smtClean="0">
                <a:latin typeface="黑体" pitchFamily="2" charset="-122"/>
                <a:ea typeface="黑体" pitchFamily="2" charset="-122"/>
              </a:rPr>
              <a:t>，多而不精，管理混乱，训练废弛，素质低下；军费恶性膨胀，占</a:t>
            </a:r>
            <a:r>
              <a:rPr lang="zh-CN" altLang="zh-CN" sz="2800">
                <a:latin typeface="黑体" pitchFamily="2" charset="-122"/>
                <a:ea typeface="黑体" pitchFamily="2" charset="-122"/>
              </a:rPr>
              <a:t>到国家财政开支的一半以上</a:t>
            </a:r>
            <a:r>
              <a:rPr lang="zh-CN" altLang="zh-CN" sz="2800" smtClean="0">
                <a:latin typeface="黑体" pitchFamily="2" charset="-122"/>
                <a:ea typeface="黑体" pitchFamily="2" charset="-122"/>
              </a:rPr>
              <a:t>。</a:t>
            </a:r>
            <a:endParaRPr lang="zh-CN" altLang="zh-CN" sz="2800">
              <a:latin typeface="黑体" pitchFamily="2" charset="-122"/>
              <a:ea typeface="黑体" pitchFamily="2" charset="-122"/>
            </a:endParaRPr>
          </a:p>
          <a:p>
            <a:pPr algn="just">
              <a:lnSpc>
                <a:spcPct val="125000"/>
              </a:lnSpc>
            </a:pPr>
            <a:r>
              <a:rPr lang="en-US" altLang="zh-CN" sz="2800">
                <a:latin typeface="黑体" pitchFamily="2" charset="-122"/>
                <a:ea typeface="黑体" pitchFamily="2" charset="-122"/>
              </a:rPr>
              <a:t>(2)</a:t>
            </a:r>
            <a:r>
              <a:rPr lang="zh-CN" altLang="zh-CN" sz="2800">
                <a:latin typeface="黑体" pitchFamily="2" charset="-122"/>
                <a:ea typeface="黑体" pitchFamily="2" charset="-122"/>
              </a:rPr>
              <a:t>冗官：北宋政府机构设置重叠，官僚子弟入仕过滥，致使官僚队伍也不断膨胀。</a:t>
            </a:r>
          </a:p>
        </p:txBody>
      </p:sp>
      <p:graphicFrame>
        <p:nvGraphicFramePr>
          <p:cNvPr id="2" name="图示 1"/>
          <p:cNvGraphicFramePr/>
          <p:nvPr>
            <p:custDataLst>
              <p:tags r:id="rId7"/>
            </p:custDataLst>
          </p:nvPr>
        </p:nvGraphicFramePr>
        <p:xfrm>
          <a:off x="1943735" y="3800157"/>
          <a:ext cx="8288655" cy="1350009"/>
        </p:xfrm>
        <a:graphic>
          <a:graphicData uri="http://schemas.openxmlformats.org/drawingml/2006/diagram">
            <dgm:relIds xmlns:dgm="http://schemas.openxmlformats.org/drawingml/2006/diagram" r:dm="rId9" r:lo="rId10" r:qs="rId11" r:cs="rId12"/>
          </a:graphicData>
        </a:graphic>
      </p:graphicFrame>
      <p:sp>
        <p:nvSpPr>
          <p:cNvPr id="0" name="椭圆 4"/>
          <p:cNvSpPr/>
          <p:nvPr>
            <p:custDataLst>
              <p:tags r:id="rId13"/>
            </p:custDataLst>
          </p:nvPr>
        </p:nvSpPr>
        <p:spPr>
          <a:xfrm>
            <a:off x="4237038" y="5481637"/>
            <a:ext cx="1349375" cy="1349375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2800" b="1" strike="noStrike" noProof="1"/>
              <a:t>积贫</a:t>
            </a:r>
          </a:p>
        </p:txBody>
      </p:sp>
      <p:sp>
        <p:nvSpPr>
          <p:cNvPr id="9" name="椭圆 8"/>
          <p:cNvSpPr/>
          <p:nvPr>
            <p:custDataLst>
              <p:tags r:id="rId14"/>
            </p:custDataLst>
          </p:nvPr>
        </p:nvSpPr>
        <p:spPr>
          <a:xfrm>
            <a:off x="6657975" y="5481637"/>
            <a:ext cx="1350963" cy="1349375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2800" b="1" strike="noStrike" noProof="1"/>
              <a:t>积弱</a:t>
            </a:r>
          </a:p>
        </p:txBody>
      </p:sp>
      <p:sp>
        <p:nvSpPr>
          <p:cNvPr id="28682" name="文本框 9"/>
          <p:cNvSpPr txBox="1"/>
          <p:nvPr>
            <p:custDataLst>
              <p:tags r:id="rId15"/>
            </p:custDataLst>
          </p:nvPr>
        </p:nvSpPr>
        <p:spPr>
          <a:xfrm>
            <a:off x="1489359" y="3800475"/>
            <a:ext cx="723900" cy="305752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>
                <a:latin typeface="黑体" pitchFamily="2" charset="-122"/>
                <a:ea typeface="黑体" pitchFamily="2" charset="-122"/>
              </a:rPr>
              <a:t>“</a:t>
            </a:r>
            <a:r>
              <a:rPr lang="zh-CN" altLang="en-US" sz="3200" b="1">
                <a:latin typeface="黑体" pitchFamily="2" charset="-122"/>
                <a:ea typeface="黑体" pitchFamily="2" charset="-122"/>
              </a:rPr>
              <a:t>三 冗 二 积</a:t>
            </a:r>
            <a:r>
              <a:rPr lang="en-US" altLang="zh-CN" sz="3200" b="1">
                <a:latin typeface="黑体" pitchFamily="2" charset="-122"/>
                <a:ea typeface="黑体" pitchFamily="2" charset="-122"/>
              </a:rPr>
              <a:t>”</a:t>
            </a:r>
          </a:p>
        </p:txBody>
      </p:sp>
      <p:sp>
        <p:nvSpPr>
          <p:cNvPr id="28674" name="文本框 4"/>
          <p:cNvSpPr txBox="1"/>
          <p:nvPr>
            <p:custDataLst>
              <p:tags r:id="rId16"/>
            </p:custDataLst>
          </p:nvPr>
        </p:nvSpPr>
        <p:spPr>
          <a:xfrm>
            <a:off x="0" y="0"/>
            <a:ext cx="3567113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财政危机</a:t>
            </a:r>
          </a:p>
        </p:txBody>
      </p:sp>
    </p:spTree>
    <p:custDataLst>
      <p:tags r:id="rId17"/>
    </p:custData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32770" name="文本框 4"/>
          <p:cNvSpPr txBox="1"/>
          <p:nvPr>
            <p:custDataLst>
              <p:tags r:id="rId4"/>
            </p:custDataLst>
          </p:nvPr>
        </p:nvSpPr>
        <p:spPr>
          <a:xfrm>
            <a:off x="145433" y="776950"/>
            <a:ext cx="3567113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>
                <a:latin typeface="黑体" pitchFamily="2" charset="-122"/>
                <a:ea typeface="黑体" pitchFamily="2" charset="-122"/>
              </a:rPr>
              <a:t> </a:t>
            </a:r>
            <a:r>
              <a:rPr lang="zh-CN" altLang="en-US" sz="2400" b="1">
                <a:latin typeface="黑体" pitchFamily="2" charset="-122"/>
                <a:ea typeface="黑体" pitchFamily="2" charset="-122"/>
              </a:rPr>
              <a:t>背景</a:t>
            </a:r>
          </a:p>
        </p:txBody>
      </p:sp>
      <p:sp>
        <p:nvSpPr>
          <p:cNvPr id="8" name="矩形 7"/>
          <p:cNvSpPr/>
          <p:nvPr>
            <p:custDataLst>
              <p:tags r:id="rId5"/>
            </p:custDataLst>
          </p:nvPr>
        </p:nvSpPr>
        <p:spPr>
          <a:xfrm>
            <a:off x="0" y="0"/>
            <a:ext cx="12176125" cy="714375"/>
          </a:xfrm>
          <a:prstGeom prst="rect">
            <a:avLst/>
          </a:prstGeom>
          <a:solidFill>
            <a:srgbClr val="C3A466">
              <a:alpha val="50000"/>
            </a:srgb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4" name="矩形 3"/>
          <p:cNvSpPr/>
          <p:nvPr>
            <p:custDataLst>
              <p:tags r:id="rId6"/>
            </p:custDataLst>
          </p:nvPr>
        </p:nvSpPr>
        <p:spPr>
          <a:xfrm>
            <a:off x="0" y="0"/>
            <a:ext cx="2190750" cy="7143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32773" name="文本框 2"/>
          <p:cNvSpPr txBox="1"/>
          <p:nvPr>
            <p:custDataLst>
              <p:tags r:id="rId7"/>
            </p:custDataLst>
          </p:nvPr>
        </p:nvSpPr>
        <p:spPr>
          <a:xfrm>
            <a:off x="107950" y="97155"/>
            <a:ext cx="341820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方正宋刻本秀楷简体" panose="02000000000000000000" charset="-122"/>
                <a:ea typeface="方正宋刻本秀楷简体" panose="02000000000000000000" charset="-122"/>
              </a:rPr>
              <a:t>三、王安石变法</a:t>
            </a:r>
          </a:p>
        </p:txBody>
      </p:sp>
      <p:sp>
        <p:nvSpPr>
          <p:cNvPr id="32774" name="文本框 6"/>
          <p:cNvSpPr txBox="1"/>
          <p:nvPr>
            <p:custDataLst>
              <p:tags r:id="rId8"/>
            </p:custDataLst>
          </p:nvPr>
        </p:nvSpPr>
        <p:spPr>
          <a:xfrm>
            <a:off x="285750" y="1319213"/>
            <a:ext cx="8523288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en-US" altLang="zh-CN" sz="2400">
                <a:latin typeface="黑体" pitchFamily="2" charset="-122"/>
                <a:ea typeface="黑体" pitchFamily="2" charset="-122"/>
              </a:rPr>
              <a:t>(1)“</a:t>
            </a:r>
            <a:r>
              <a:rPr lang="zh-CN" altLang="zh-CN" sz="2400">
                <a:latin typeface="黑体" pitchFamily="2" charset="-122"/>
                <a:ea typeface="黑体" pitchFamily="2" charset="-122"/>
              </a:rPr>
              <a:t>三冗二积</a:t>
            </a:r>
            <a:r>
              <a:rPr lang="en-US" altLang="zh-CN" sz="2400">
                <a:latin typeface="黑体" pitchFamily="2" charset="-122"/>
                <a:ea typeface="黑体" pitchFamily="2" charset="-122"/>
              </a:rPr>
              <a:t>”</a:t>
            </a:r>
            <a:r>
              <a:rPr lang="zh-CN" altLang="zh-CN" sz="2400">
                <a:latin typeface="黑体" pitchFamily="2" charset="-122"/>
                <a:ea typeface="黑体" pitchFamily="2" charset="-122"/>
              </a:rPr>
              <a:t>的社会局面致使北宋出现了严重的社会危机。</a:t>
            </a:r>
          </a:p>
          <a:p>
            <a:pPr algn="just">
              <a:lnSpc>
                <a:spcPct val="125000"/>
              </a:lnSpc>
            </a:pPr>
            <a:r>
              <a:rPr lang="en-US" altLang="zh-CN" sz="2400">
                <a:latin typeface="黑体" pitchFamily="2" charset="-122"/>
                <a:ea typeface="黑体" pitchFamily="2" charset="-122"/>
              </a:rPr>
              <a:t>(2)“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庆历新政</a:t>
            </a:r>
            <a:r>
              <a:rPr lang="en-US" altLang="zh-CN" sz="2400">
                <a:latin typeface="黑体" pitchFamily="2" charset="-122"/>
                <a:ea typeface="黑体" pitchFamily="2" charset="-122"/>
              </a:rPr>
              <a:t>”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失败后，北宋朝廷的社会危机进一步加深。</a:t>
            </a:r>
            <a:endParaRPr lang="en-US" altLang="zh-CN" sz="2400">
              <a:latin typeface="黑体" pitchFamily="2" charset="-122"/>
              <a:ea typeface="黑体" pitchFamily="2" charset="-122"/>
            </a:endParaRPr>
          </a:p>
          <a:p>
            <a:pPr algn="just">
              <a:lnSpc>
                <a:spcPct val="125000"/>
              </a:lnSpc>
            </a:pPr>
            <a:r>
              <a:rPr lang="en-US" altLang="zh-CN" sz="2400">
                <a:latin typeface="黑体" pitchFamily="2" charset="-122"/>
                <a:ea typeface="黑体" pitchFamily="2" charset="-122"/>
              </a:rPr>
              <a:t>(3)</a:t>
            </a:r>
            <a:r>
              <a:rPr lang="zh-CN" altLang="en-US" sz="2400">
                <a:latin typeface="黑体" pitchFamily="2" charset="-122"/>
                <a:ea typeface="黑体" pitchFamily="2" charset="-122"/>
              </a:rPr>
              <a:t>王安石少有大志，意志坚定，具有丰富的地方工作经验。</a:t>
            </a:r>
          </a:p>
        </p:txBody>
      </p:sp>
      <p:pic>
        <p:nvPicPr>
          <p:cNvPr id="32775" name="图片 1" descr="C:/Users/ASUS/AppData/Local/Temp/kaimatting_20190910130145/output_20190910130155..pngoutput_20190910130155.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8934450" y="1016000"/>
            <a:ext cx="2887663" cy="3060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6" name="图片 4" descr="C:/Users/ASUS/AppData/Local/Temp/kaimatting_20190910131147/output_20190910131203..pngoutput_20190910131203.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1"/>
          <a:srcRect l="11517" t="13998"/>
          <a:stretch>
            <a:fillRect/>
          </a:stretch>
        </p:blipFill>
        <p:spPr>
          <a:xfrm>
            <a:off x="554038" y="3521075"/>
            <a:ext cx="2859087" cy="3060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矩形 8"/>
          <p:cNvSpPr/>
          <p:nvPr>
            <p:custDataLst>
              <p:tags r:id="rId13"/>
            </p:custDataLst>
          </p:nvPr>
        </p:nvSpPr>
        <p:spPr>
          <a:xfrm>
            <a:off x="387350" y="3357563"/>
            <a:ext cx="504825" cy="576263"/>
          </a:xfrm>
          <a:prstGeom prst="rect">
            <a:avLst/>
          </a:prstGeom>
          <a:solidFill>
            <a:srgbClr val="F8DD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32778" name="文本框 9"/>
          <p:cNvSpPr txBox="1"/>
          <p:nvPr>
            <p:custDataLst>
              <p:tags r:id="rId14"/>
            </p:custDataLst>
          </p:nvPr>
        </p:nvSpPr>
        <p:spPr>
          <a:xfrm>
            <a:off x="8934450" y="1238250"/>
            <a:ext cx="460375" cy="81280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>
                <a:latin typeface="米开飘逸行楷减细版" charset="-122"/>
                <a:ea typeface="米开飘逸行楷减细版" charset="-122"/>
              </a:rPr>
              <a:t>王安石</a:t>
            </a:r>
          </a:p>
        </p:txBody>
      </p:sp>
      <p:sp>
        <p:nvSpPr>
          <p:cNvPr id="32779" name="文本框 10"/>
          <p:cNvSpPr txBox="1"/>
          <p:nvPr>
            <p:custDataLst>
              <p:tags r:id="rId15"/>
            </p:custDataLst>
          </p:nvPr>
        </p:nvSpPr>
        <p:spPr>
          <a:xfrm>
            <a:off x="2954338" y="3584575"/>
            <a:ext cx="458787" cy="81280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>
                <a:latin typeface="米开飘逸行楷减细版" charset="-122"/>
                <a:ea typeface="米开飘逸行楷减细版" charset="-122"/>
              </a:rPr>
              <a:t>范仲淹</a:t>
            </a:r>
          </a:p>
        </p:txBody>
      </p:sp>
      <p:sp>
        <p:nvSpPr>
          <p:cNvPr id="32780" name="文本框 6"/>
          <p:cNvSpPr txBox="1"/>
          <p:nvPr>
            <p:custDataLst>
              <p:tags r:id="rId16"/>
            </p:custDataLst>
          </p:nvPr>
        </p:nvSpPr>
        <p:spPr>
          <a:xfrm>
            <a:off x="3933825" y="3619500"/>
            <a:ext cx="8524875" cy="2862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25000"/>
              </a:lnSpc>
            </a:pPr>
            <a:r>
              <a:rPr lang="zh-CN" altLang="zh-CN" sz="2400">
                <a:latin typeface="黑体" pitchFamily="2" charset="-122"/>
                <a:ea typeface="黑体" pitchFamily="2" charset="-122"/>
              </a:rPr>
              <a:t>【庆历新政】</a:t>
            </a:r>
          </a:p>
          <a:p>
            <a:pPr algn="just">
              <a:lnSpc>
                <a:spcPct val="125000"/>
              </a:lnSpc>
            </a:pPr>
            <a:r>
              <a:rPr lang="zh-CN" altLang="zh-CN" sz="2400">
                <a:latin typeface="黑体" pitchFamily="2" charset="-122"/>
                <a:ea typeface="黑体" pitchFamily="2" charset="-122"/>
              </a:rPr>
              <a:t>改 革 者：范仲淹</a:t>
            </a:r>
          </a:p>
          <a:p>
            <a:pPr algn="just">
              <a:lnSpc>
                <a:spcPct val="125000"/>
              </a:lnSpc>
            </a:pPr>
            <a:r>
              <a:rPr lang="zh-CN" altLang="zh-CN" sz="2400">
                <a:latin typeface="黑体" pitchFamily="2" charset="-122"/>
                <a:ea typeface="黑体" pitchFamily="2" charset="-122"/>
              </a:rPr>
              <a:t>支 持 者：宋仁宗</a:t>
            </a:r>
          </a:p>
          <a:p>
            <a:pPr algn="just">
              <a:lnSpc>
                <a:spcPct val="125000"/>
              </a:lnSpc>
            </a:pPr>
            <a:r>
              <a:rPr lang="zh-CN" altLang="zh-CN" sz="2400">
                <a:latin typeface="黑体" pitchFamily="2" charset="-122"/>
                <a:ea typeface="黑体" pitchFamily="2" charset="-122"/>
              </a:rPr>
              <a:t>改革目的：整顿官僚机构</a:t>
            </a:r>
          </a:p>
          <a:p>
            <a:pPr algn="just">
              <a:lnSpc>
                <a:spcPct val="125000"/>
              </a:lnSpc>
            </a:pPr>
            <a:r>
              <a:rPr lang="zh-CN" altLang="zh-CN" sz="2400">
                <a:latin typeface="黑体" pitchFamily="2" charset="-122"/>
                <a:ea typeface="黑体" pitchFamily="2" charset="-122"/>
              </a:rPr>
              <a:t>改革结果：失败</a:t>
            </a:r>
          </a:p>
          <a:p>
            <a:pPr algn="just">
              <a:lnSpc>
                <a:spcPct val="125000"/>
              </a:lnSpc>
            </a:pPr>
            <a:r>
              <a:rPr lang="zh-CN" altLang="zh-CN" sz="2400">
                <a:latin typeface="黑体" pitchFamily="2" charset="-122"/>
                <a:ea typeface="黑体" pitchFamily="2" charset="-122"/>
              </a:rPr>
              <a:t>失败原因：触犯了官僚集团的既得利益</a:t>
            </a:r>
          </a:p>
        </p:txBody>
      </p:sp>
    </p:spTree>
    <p:custDataLst>
      <p:tags r:id="rId17"/>
    </p:custData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12" name="组合 11"/>
          <p:cNvGrpSpPr/>
          <p:nvPr>
            <p:custDataLst>
              <p:tags r:id="rId3"/>
            </p:custDataLst>
          </p:nvPr>
        </p:nvGrpSpPr>
        <p:grpSpPr>
          <a:xfrm>
            <a:off x="-381045" y="3905253"/>
            <a:ext cx="5333995" cy="3043436"/>
            <a:chOff x="3200400" y="2786064"/>
            <a:chExt cx="3048000" cy="1652598"/>
          </a:xfrm>
        </p:grpSpPr>
        <p:pic>
          <p:nvPicPr>
            <p:cNvPr id="8" name="Picture 2" descr="C:\Users\Administrator\Desktop\所需图片\宋\新建文件夹\微信图片_20200808211931_副本.jpg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0000" contrast="10000"/>
            </a:blip>
            <a:srcRect t="51525" b="7779"/>
            <a:stretch>
              <a:fillRect/>
            </a:stretch>
          </p:blipFill>
          <p:spPr bwMode="auto">
            <a:xfrm>
              <a:off x="3200400" y="2786064"/>
              <a:ext cx="3048000" cy="1652598"/>
            </a:xfrm>
            <a:prstGeom prst="rect">
              <a:avLst/>
            </a:prstGeom>
            <a:noFill/>
          </p:spPr>
        </p:pic>
        <p:sp>
          <p:nvSpPr>
            <p:cNvPr id="9" name="TextBox 8"/>
            <p:cNvSpPr txBox="1"/>
            <p:nvPr>
              <p:custDataLst>
                <p:tags r:id="rId6"/>
              </p:custDataLst>
            </p:nvPr>
          </p:nvSpPr>
          <p:spPr>
            <a:xfrm>
              <a:off x="4163114" y="4182544"/>
              <a:ext cx="1214446" cy="2499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latin typeface="仿宋" panose="02010609060101010101" charset="-122"/>
                  <a:ea typeface="仿宋" panose="02010609060101010101" charset="-122"/>
                </a:rPr>
                <a:t>岳阳楼</a:t>
              </a:r>
              <a:endParaRPr lang="zh-CN" altLang="en-US" sz="2400" b="1"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  <p:sp>
        <p:nvSpPr>
          <p:cNvPr id="2" name="文本框 2"/>
          <p:cNvSpPr txBox="1"/>
          <p:nvPr>
            <p:custDataLst>
              <p:tags r:id="rId7"/>
            </p:custDataLst>
          </p:nvPr>
        </p:nvSpPr>
        <p:spPr>
          <a:xfrm>
            <a:off x="438788" y="434977"/>
            <a:ext cx="4336401" cy="997585"/>
          </a:xfrm>
          <a:prstGeom prst="rect">
            <a:avLst/>
          </a:prstGeom>
          <a:noFill/>
        </p:spPr>
        <p:txBody>
          <a:bodyPr wrap="square" lIns="95094" tIns="47548" rIns="95094" bIns="47548" rtlCol="0">
            <a:spAutoFit/>
          </a:bodyPr>
          <a:lstStyle/>
          <a:p>
            <a:r>
              <a:rPr lang="en-US" altLang="zh-CN" sz="2935" b="1" smtClean="0">
                <a:latin typeface="江西拙楷" panose="02010600040101010101" pitchFamily="2" charset="-122"/>
                <a:ea typeface="江西拙楷" panose="02010600040101010101" pitchFamily="2" charset="-122"/>
              </a:rPr>
              <a:t> </a:t>
            </a:r>
            <a:r>
              <a:rPr lang="zh-CN" altLang="en-US" sz="2935" b="1" smtClean="0">
                <a:latin typeface="江西拙楷" panose="02010600040101010101" pitchFamily="2" charset="-122"/>
                <a:ea typeface="江西拙楷" panose="02010600040101010101" pitchFamily="2" charset="-122"/>
              </a:rPr>
              <a:t>庆历新政</a:t>
            </a:r>
          </a:p>
          <a:p>
            <a:endParaRPr lang="zh-CN" altLang="en-US" sz="2935" b="1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sp>
        <p:nvSpPr>
          <p:cNvPr id="6" name="文本框 10"/>
          <p:cNvSpPr txBox="1"/>
          <p:nvPr>
            <p:custDataLst>
              <p:tags r:id="rId8"/>
            </p:custDataLst>
          </p:nvPr>
        </p:nvSpPr>
        <p:spPr>
          <a:xfrm>
            <a:off x="3714733" y="3810003"/>
            <a:ext cx="7905805" cy="2472055"/>
          </a:xfrm>
          <a:prstGeom prst="rect">
            <a:avLst/>
          </a:prstGeom>
          <a:noFill/>
          <a:ln w="19050">
            <a:solidFill>
              <a:srgbClr val="C00000"/>
            </a:solidFill>
            <a:prstDash val="lgDash"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altLang="zh-CN" sz="2665" b="1" smtClean="0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    “</a:t>
            </a:r>
            <a:r>
              <a:rPr lang="zh-CN" altLang="en-US" sz="2665" b="1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然而仲淹的政策，到底引起了绝大的反动。宋朝百年以来的种种的优容士大夫，造成了好几许读书做官人的特有权利，范仲淹从头把他推翻，天下成千上万的官僚乃至秀才们，究竟能</a:t>
            </a:r>
            <a:r>
              <a:rPr lang="en-US" altLang="zh-CN" sz="2665" b="1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‘</a:t>
            </a:r>
            <a:r>
              <a:rPr lang="zh-CN" altLang="en-US" sz="2665" b="1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以天下为己任</a:t>
            </a:r>
            <a:r>
              <a:rPr lang="en-US" altLang="zh-CN" sz="2665" b="1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’</a:t>
            </a:r>
            <a:r>
              <a:rPr lang="zh-CN" altLang="en-US" sz="2665" b="1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的有多少？</a:t>
            </a:r>
            <a:r>
              <a:rPr lang="en-US" altLang="zh-CN" sz="2665" b="1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……</a:t>
            </a:r>
            <a:r>
              <a:rPr lang="zh-CN" altLang="en-US" sz="2665" b="1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暗潮明浪，层叠打来。</a:t>
            </a:r>
            <a:r>
              <a:rPr lang="en-US" altLang="zh-CN" sz="2665" b="1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”</a:t>
            </a:r>
            <a:endParaRPr lang="zh-CN" altLang="en-US" sz="2665" b="1">
              <a:latin typeface="仿宋" panose="02010609060101010101" charset="-122"/>
              <a:ea typeface="仿宋" panose="02010609060101010101" charset="-122"/>
              <a:cs typeface="楷体" panose="02010609060101010101" pitchFamily="49" charset="-122"/>
            </a:endParaRPr>
          </a:p>
          <a:p>
            <a:pPr algn="r"/>
            <a:r>
              <a:rPr lang="en-US" altLang="zh-CN" sz="2135" smtClean="0">
                <a:latin typeface="黑体" pitchFamily="2" charset="-122"/>
                <a:ea typeface="黑体" pitchFamily="2" charset="-122"/>
                <a:cs typeface="楷体" panose="02010609060101010101" pitchFamily="49" charset="-122"/>
                <a:sym typeface="+mn-ea"/>
              </a:rPr>
              <a:t>——</a:t>
            </a:r>
            <a:r>
              <a:rPr lang="zh-CN" altLang="en-US" sz="2135">
                <a:latin typeface="黑体" pitchFamily="2" charset="-122"/>
                <a:ea typeface="黑体" pitchFamily="2" charset="-122"/>
                <a:cs typeface="楷体" panose="02010609060101010101" pitchFamily="49" charset="-122"/>
                <a:sym typeface="+mn-ea"/>
              </a:rPr>
              <a:t>钱穆《国史大纲》</a:t>
            </a:r>
            <a:r>
              <a:rPr lang="en-US" altLang="zh-CN" sz="2135">
                <a:latin typeface="黑体" pitchFamily="2" charset="-122"/>
                <a:ea typeface="黑体" pitchFamily="2" charset="-122"/>
                <a:cs typeface="楷体" panose="02010609060101010101" pitchFamily="49" charset="-122"/>
                <a:sym typeface="+mn-ea"/>
              </a:rPr>
              <a:t>          </a:t>
            </a:r>
          </a:p>
        </p:txBody>
      </p:sp>
      <p:grpSp>
        <p:nvGrpSpPr>
          <p:cNvPr id="11" name="组合 10"/>
          <p:cNvGrpSpPr/>
          <p:nvPr>
            <p:custDataLst>
              <p:tags r:id="rId9"/>
            </p:custDataLst>
          </p:nvPr>
        </p:nvGrpSpPr>
        <p:grpSpPr>
          <a:xfrm>
            <a:off x="9620275" y="0"/>
            <a:ext cx="2286016" cy="3597195"/>
            <a:chOff x="4643438" y="428610"/>
            <a:chExt cx="1714512" cy="2697896"/>
          </a:xfrm>
        </p:grpSpPr>
        <p:pic>
          <p:nvPicPr>
            <p:cNvPr id="55298" name="Picture 2" descr="C:\Users\Administrator\Desktop\所需图片\宋\新建文件夹\微信图片_20200808211931_副本.jpg"/>
            <p:cNvPicPr>
              <a:picLocks noChangeAspect="1" noChangeArrowheads="1"/>
            </p:cNvPicPr>
            <p:nvPr>
              <p:custDataLst>
                <p:tags r:id="rId10"/>
              </p:custDataLst>
            </p:nvPr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0000" contrast="10000"/>
            </a:blip>
            <a:srcRect l="54688" b="46481"/>
            <a:stretch>
              <a:fillRect/>
            </a:stretch>
          </p:blipFill>
          <p:spPr bwMode="auto">
            <a:xfrm>
              <a:off x="4643438" y="428610"/>
              <a:ext cx="1714512" cy="2697896"/>
            </a:xfrm>
            <a:prstGeom prst="rect">
              <a:avLst/>
            </a:prstGeom>
            <a:noFill/>
          </p:spPr>
        </p:pic>
        <p:sp>
          <p:nvSpPr>
            <p:cNvPr id="10" name="TextBox 9"/>
            <p:cNvSpPr txBox="1"/>
            <p:nvPr>
              <p:custDataLst>
                <p:tags r:id="rId11"/>
              </p:custDataLst>
            </p:nvPr>
          </p:nvSpPr>
          <p:spPr>
            <a:xfrm>
              <a:off x="5715008" y="1071552"/>
              <a:ext cx="214314" cy="899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latin typeface="仿宋" panose="02010609060101010101" charset="-122"/>
                  <a:ea typeface="仿宋" panose="02010609060101010101" charset="-122"/>
                </a:rPr>
                <a:t>范仲淹</a:t>
              </a:r>
              <a:endParaRPr lang="zh-CN" altLang="en-US" sz="2400" b="1">
                <a:latin typeface="仿宋" panose="02010609060101010101" charset="-122"/>
                <a:ea typeface="仿宋" panose="02010609060101010101" charset="-122"/>
              </a:endParaRPr>
            </a:p>
          </p:txBody>
        </p:sp>
      </p:grpSp>
      <p:sp>
        <p:nvSpPr>
          <p:cNvPr id="13" name="文本框 6"/>
          <p:cNvSpPr txBox="1"/>
          <p:nvPr>
            <p:custDataLst>
              <p:tags r:id="rId12"/>
            </p:custDataLst>
          </p:nvPr>
        </p:nvSpPr>
        <p:spPr>
          <a:xfrm>
            <a:off x="2190723" y="952483"/>
            <a:ext cx="7524803" cy="29667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zh-CN" altLang="zh-CN" sz="2665" smtClean="0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改 </a:t>
            </a:r>
            <a:r>
              <a:rPr lang="zh-CN" altLang="zh-CN" sz="2665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革 者：</a:t>
            </a:r>
            <a:r>
              <a:rPr lang="zh-CN" altLang="zh-CN" sz="2665" b="1">
                <a:solidFill>
                  <a:srgbClr val="002060"/>
                </a:solidFill>
                <a:latin typeface="仿宋" panose="02010609060101010101" charset="-122"/>
                <a:ea typeface="仿宋" panose="02010609060101010101" charset="-122"/>
              </a:rPr>
              <a:t>范仲淹</a:t>
            </a:r>
          </a:p>
          <a:p>
            <a:pPr algn="just">
              <a:lnSpc>
                <a:spcPct val="140000"/>
              </a:lnSpc>
            </a:pPr>
            <a:r>
              <a:rPr lang="zh-CN" altLang="zh-CN" sz="2665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支 持 者：</a:t>
            </a:r>
            <a:r>
              <a:rPr lang="zh-CN" altLang="zh-CN" sz="2665" b="1">
                <a:solidFill>
                  <a:srgbClr val="002060"/>
                </a:solidFill>
                <a:latin typeface="仿宋" panose="02010609060101010101" charset="-122"/>
                <a:ea typeface="仿宋" panose="02010609060101010101" charset="-122"/>
              </a:rPr>
              <a:t>宋仁宗</a:t>
            </a:r>
          </a:p>
          <a:p>
            <a:pPr algn="just">
              <a:lnSpc>
                <a:spcPct val="140000"/>
              </a:lnSpc>
            </a:pPr>
            <a:r>
              <a:rPr lang="zh-CN" altLang="zh-CN" sz="2665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改革目的：</a:t>
            </a:r>
            <a:r>
              <a:rPr lang="zh-CN" altLang="zh-CN" sz="2665" b="1">
                <a:solidFill>
                  <a:srgbClr val="002060"/>
                </a:solidFill>
                <a:latin typeface="仿宋" panose="02010609060101010101" charset="-122"/>
                <a:ea typeface="仿宋" panose="02010609060101010101" charset="-122"/>
              </a:rPr>
              <a:t>整顿官僚机构</a:t>
            </a:r>
          </a:p>
          <a:p>
            <a:pPr algn="just">
              <a:lnSpc>
                <a:spcPct val="140000"/>
              </a:lnSpc>
            </a:pPr>
            <a:r>
              <a:rPr lang="zh-CN" altLang="zh-CN" sz="2665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改革结果：</a:t>
            </a:r>
            <a:r>
              <a:rPr lang="zh-CN" altLang="zh-CN" sz="2665" b="1">
                <a:solidFill>
                  <a:srgbClr val="002060"/>
                </a:solidFill>
                <a:latin typeface="仿宋" panose="02010609060101010101" charset="-122"/>
                <a:ea typeface="仿宋" panose="02010609060101010101" charset="-122"/>
              </a:rPr>
              <a:t>失败</a:t>
            </a:r>
          </a:p>
          <a:p>
            <a:pPr algn="just">
              <a:lnSpc>
                <a:spcPct val="140000"/>
              </a:lnSpc>
            </a:pPr>
            <a:r>
              <a:rPr lang="zh-CN" altLang="zh-CN" sz="2665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</a:rPr>
              <a:t>失败原因：</a:t>
            </a:r>
            <a:r>
              <a:rPr lang="zh-CN" altLang="zh-CN" sz="2665" b="1">
                <a:solidFill>
                  <a:srgbClr val="002060"/>
                </a:solidFill>
                <a:latin typeface="仿宋" panose="02010609060101010101" charset="-122"/>
                <a:ea typeface="仿宋" panose="02010609060101010101" charset="-122"/>
              </a:rPr>
              <a:t>触犯了官僚集团的既得利益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文本框 2"/>
          <p:cNvSpPr txBox="1"/>
          <p:nvPr>
            <p:custDataLst>
              <p:tags r:id="rId3"/>
            </p:custDataLst>
          </p:nvPr>
        </p:nvSpPr>
        <p:spPr>
          <a:xfrm>
            <a:off x="353698" y="2"/>
            <a:ext cx="4336401" cy="997585"/>
          </a:xfrm>
          <a:prstGeom prst="rect">
            <a:avLst/>
          </a:prstGeom>
          <a:noFill/>
        </p:spPr>
        <p:txBody>
          <a:bodyPr wrap="square" lIns="95094" tIns="47548" rIns="95094" bIns="47548" rtlCol="0">
            <a:spAutoFit/>
          </a:bodyPr>
          <a:lstStyle/>
          <a:p>
            <a:r>
              <a:rPr lang="zh-CN" altLang="en-US" sz="2935" b="1" smtClean="0">
                <a:latin typeface="江西拙楷" panose="02010600040101010101" pitchFamily="2" charset="-122"/>
                <a:ea typeface="江西拙楷" panose="02010600040101010101" pitchFamily="2" charset="-122"/>
              </a:rPr>
              <a:t>王安石变法</a:t>
            </a:r>
          </a:p>
          <a:p>
            <a:endParaRPr lang="zh-CN" altLang="en-US" sz="2935" b="1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pic>
        <p:nvPicPr>
          <p:cNvPr id="4" name="Picture 2" descr="C:\Users\Administrator\Desktop\所需图片\宋\新建文件夹\微信图片_20200808211858_副本.jpg"/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 contrast="10000"/>
          </a:blip>
          <a:stretch>
            <a:fillRect/>
          </a:stretch>
        </p:blipFill>
        <p:spPr bwMode="auto">
          <a:xfrm rot="16200000">
            <a:off x="7773689" y="2439689"/>
            <a:ext cx="3788380" cy="5048240"/>
          </a:xfrm>
          <a:prstGeom prst="rect">
            <a:avLst/>
          </a:prstGeom>
          <a:noFill/>
        </p:spPr>
      </p:pic>
      <p:graphicFrame>
        <p:nvGraphicFramePr>
          <p:cNvPr id="5" name="表格 4"/>
          <p:cNvGraphicFramePr>
            <a:graphicFrameLocks noGrp="1"/>
          </p:cNvGraphicFramePr>
          <p:nvPr>
            <p:custDataLst>
              <p:tags r:id="rId6"/>
            </p:custDataLst>
          </p:nvPr>
        </p:nvGraphicFramePr>
        <p:xfrm>
          <a:off x="10753" y="660966"/>
          <a:ext cx="12096750" cy="6572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4065"/>
                <a:gridCol w="1702435"/>
                <a:gridCol w="4286250"/>
                <a:gridCol w="5334000"/>
              </a:tblGrid>
              <a:tr h="53911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135" b="1">
                          <a:solidFill>
                            <a:srgbClr val="C0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目的</a:t>
                      </a: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135" b="1">
                          <a:solidFill>
                            <a:srgbClr val="C0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措施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135" b="1">
                          <a:solidFill>
                            <a:srgbClr val="C0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内容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135" b="1">
                          <a:solidFill>
                            <a:srgbClr val="C00000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作用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85000"/>
                      </a:schemeClr>
                    </a:solidFill>
                  </a:tcPr>
                </a:tc>
              </a:tr>
              <a:tr h="775335">
                <a:tc rowSpan="6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0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</a:rPr>
                        <a:t>富国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青苗法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青黄不接之时，政府贷款或谷物给农民，收获后还本付息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限制了高利贷对农民的剥削，增加了政府的财政收入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</a:tr>
              <a:tr h="53848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募役法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纳钱代役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有利于经济发展，增加政府收入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</a:tr>
              <a:tr h="539115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农田水利法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鼓励垦荒和兴修水利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保证灌溉，防洪赈灾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</a:tr>
              <a:tr h="539115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均输法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采购物资“徙贵就贱，用近易远”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节省费用，</a:t>
                      </a:r>
                      <a:r>
                        <a:rPr lang="zh-CN" altLang="en-US" sz="2135" b="1" smtClean="0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增加财政收入</a:t>
                      </a: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，减轻人民负担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</a:tr>
              <a:tr h="74295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方田均税法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重新丈量土地，收取赋税，官僚、地主也不例外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增加了政府收入，农民得到实惠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</a:tr>
              <a:tr h="742950">
                <a:tc vMerge="1"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市易法</a:t>
                      </a:r>
                      <a:endParaRPr lang="en-US" altLang="zh-CN" sz="2135" b="1">
                        <a:solidFill>
                          <a:schemeClr val="tx1"/>
                        </a:solidFill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在东京设市易务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  <a:sym typeface="+mn-ea"/>
                        </a:rPr>
                        <a:t>打破了大商人对市场的垄断，增加政府财政收入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</a:tr>
              <a:tr h="539115">
                <a:tc rowSpan="2">
                  <a:txBody>
                    <a:bodyPr/>
                    <a:lstStyle/>
                    <a:p>
                      <a:pPr marL="0" algn="ctr" defTabSz="914400" rtl="0" eaLnBrk="1" latinLnBrk="0" hangingPunct="1">
                        <a:buNone/>
                      </a:pPr>
                      <a:r>
                        <a:rPr lang="zh-CN" altLang="en-US" sz="2400" b="0" kern="1200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+mn-cs"/>
                          <a:sym typeface="+mn-ea"/>
                        </a:rPr>
                        <a:t>强兵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  <a:alpha val="66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实行</a:t>
                      </a:r>
                      <a:r>
                        <a:rPr lang="en-US" altLang="zh-CN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“</a:t>
                      </a: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省兵</a:t>
                      </a:r>
                      <a:r>
                        <a:rPr lang="en-US" altLang="zh-CN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”</a:t>
                      </a: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措施，精简军队，缩减编制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rowSpan="2"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节省军费开支，并在一定程度上提高了宋军的战斗力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</a:tr>
              <a:tr h="539115">
                <a:tc vMerge="1">
                  <a:txBody>
                    <a:bodyPr/>
                    <a:lstStyle/>
                    <a:p/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推行强兵措施如保甲法、保马法、将兵法等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vMerge="1">
                  <a:txBody>
                    <a:bodyPr/>
                    <a:lstStyle/>
                    <a:p/>
                  </a:txBody>
                  <a:tcPr/>
                </a:tc>
              </a:tr>
              <a:tr h="538480">
                <a:tc rowSpan="2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2400" b="0" kern="1200">
                          <a:solidFill>
                            <a:schemeClr val="tx1"/>
                          </a:solidFill>
                          <a:latin typeface="江西拙楷" panose="02010600040101010101" pitchFamily="2" charset="-122"/>
                          <a:ea typeface="江西拙楷" panose="02010600040101010101" pitchFamily="2" charset="-122"/>
                          <a:cs typeface="+mn-cs"/>
                        </a:rPr>
                        <a:t>取士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40000"/>
                        <a:lumOff val="60000"/>
                        <a:alpha val="66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改革科举制度，主要改变科举考试的内容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rowSpan="2"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有利于选拔和培养人才；有利于推动改革；有利于扩大统治基础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</a:tr>
              <a:tr h="539115">
                <a:tc vMerge="1">
                  <a:txBody>
                    <a:bodyPr/>
                    <a:lstStyle/>
                    <a:p/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批判</a:t>
                      </a:r>
                      <a:r>
                        <a:rPr lang="en-US" altLang="zh-CN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“</a:t>
                      </a: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恩荫</a:t>
                      </a:r>
                      <a:r>
                        <a:rPr lang="en-US" altLang="zh-CN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”</a:t>
                      </a:r>
                      <a:r>
                        <a:rPr lang="zh-CN" altLang="en-US" sz="2135" b="1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制度，选拔人才贯彻</a:t>
                      </a:r>
                      <a:r>
                        <a:rPr lang="zh-CN" altLang="en-US" sz="2135" b="1" smtClean="0">
                          <a:solidFill>
                            <a:schemeClr val="tx1"/>
                          </a:solidFill>
                          <a:latin typeface="仿宋" panose="02010609060101010101" charset="-122"/>
                          <a:ea typeface="仿宋" panose="02010609060101010101" charset="-122"/>
                        </a:rPr>
                        <a:t>择优录取原则</a:t>
                      </a:r>
                      <a:endParaRPr lang="zh-CN" altLang="en-US" sz="2135" b="1">
                        <a:solidFill>
                          <a:schemeClr val="tx1"/>
                        </a:solidFill>
                        <a:latin typeface="仿宋" panose="02010609060101010101" charset="-122"/>
                        <a:ea typeface="仿宋" panose="02010609060101010101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  <a:alpha val="66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/>
                </a:tc>
                <a:tc vMerge="1"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9" name="Picture 2" descr="C:\Users\Administrator\Desktop\所需图片\宋\新建文件夹\微信图片_20200808211858_副本.jp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20000" contrast="10000"/>
          </a:blip>
          <a:stretch>
            <a:fillRect/>
          </a:stretch>
        </p:blipFill>
        <p:spPr bwMode="auto">
          <a:xfrm rot="16200000">
            <a:off x="7773689" y="2439689"/>
            <a:ext cx="3788380" cy="5048240"/>
          </a:xfrm>
          <a:prstGeom prst="rect">
            <a:avLst/>
          </a:prstGeom>
          <a:noFill/>
        </p:spPr>
      </p:pic>
      <p:sp>
        <p:nvSpPr>
          <p:cNvPr id="2" name="文本框 2"/>
          <p:cNvSpPr txBox="1"/>
          <p:nvPr>
            <p:custDataLst>
              <p:tags r:id="rId5"/>
            </p:custDataLst>
          </p:nvPr>
        </p:nvSpPr>
        <p:spPr>
          <a:xfrm>
            <a:off x="438788" y="434977"/>
            <a:ext cx="4336401" cy="997585"/>
          </a:xfrm>
          <a:prstGeom prst="rect">
            <a:avLst/>
          </a:prstGeom>
          <a:noFill/>
        </p:spPr>
        <p:txBody>
          <a:bodyPr wrap="square" lIns="95094" tIns="47548" rIns="95094" bIns="47548" rtlCol="0">
            <a:spAutoFit/>
          </a:bodyPr>
          <a:lstStyle/>
          <a:p>
            <a:r>
              <a:rPr lang="en-US" altLang="zh-CN" sz="2935" b="1" smtClean="0">
                <a:latin typeface="江西拙楷" panose="02010600040101010101" pitchFamily="2" charset="-122"/>
                <a:ea typeface="江西拙楷" panose="02010600040101010101" pitchFamily="2" charset="-122"/>
              </a:rPr>
              <a:t>3.2  </a:t>
            </a:r>
            <a:r>
              <a:rPr lang="zh-CN" altLang="en-US" sz="2935" b="1" smtClean="0">
                <a:latin typeface="江西拙楷" panose="02010600040101010101" pitchFamily="2" charset="-122"/>
                <a:ea typeface="江西拙楷" panose="02010600040101010101" pitchFamily="2" charset="-122"/>
              </a:rPr>
              <a:t>王安石变法</a:t>
            </a:r>
          </a:p>
          <a:p>
            <a:endParaRPr lang="zh-CN" altLang="en-US" sz="2935" b="1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sp>
        <p:nvSpPr>
          <p:cNvPr id="4" name="文本框 4"/>
          <p:cNvSpPr txBox="1"/>
          <p:nvPr>
            <p:custDataLst>
              <p:tags r:id="rId6"/>
            </p:custDataLst>
          </p:nvPr>
        </p:nvSpPr>
        <p:spPr>
          <a:xfrm>
            <a:off x="380960" y="3620535"/>
            <a:ext cx="6572296" cy="30460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zh-CN" altLang="en-US" sz="2400" b="1" smtClean="0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    王安石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微服赴江宁，遇一老妪喂鸡豕，唤“啰，啰，啰，王安石来！”鸡豕俱来就食。问其故，老妪曰：自王安石为相公，立新法扰民。妾孀居二十年，也要出免役、助役等钱，钱既出而差役如故。妾本以桑麻为业，……今桑麻失利，只得蓄猪养鸡，等候吏胥里保来征役钱，或准与他，或烹来款待他，自家不曾尝一块肉。故此民间怨恨新法，入于骨髓。           </a:t>
            </a:r>
          </a:p>
        </p:txBody>
      </p:sp>
      <p:sp>
        <p:nvSpPr>
          <p:cNvPr id="5" name="矩形 4"/>
          <p:cNvSpPr/>
          <p:nvPr>
            <p:custDataLst>
              <p:tags r:id="rId7"/>
            </p:custDataLst>
          </p:nvPr>
        </p:nvSpPr>
        <p:spPr>
          <a:xfrm>
            <a:off x="952464" y="1047733"/>
            <a:ext cx="6477045" cy="2571768"/>
          </a:xfrm>
          <a:prstGeom prst="rect">
            <a:avLst/>
          </a:prstGeom>
          <a:noFill/>
          <a:ln>
            <a:solidFill>
              <a:srgbClr val="C0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6" name="矩形 5"/>
          <p:cNvSpPr/>
          <p:nvPr>
            <p:custDataLst>
              <p:tags r:id="rId8"/>
            </p:custDataLst>
          </p:nvPr>
        </p:nvSpPr>
        <p:spPr>
          <a:xfrm>
            <a:off x="285709" y="3429000"/>
            <a:ext cx="6858048" cy="3238523"/>
          </a:xfrm>
          <a:prstGeom prst="rect">
            <a:avLst/>
          </a:prstGeom>
          <a:noFill/>
          <a:ln>
            <a:solidFill>
              <a:srgbClr val="C0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7" name="文本框 6"/>
          <p:cNvSpPr txBox="1"/>
          <p:nvPr>
            <p:custDataLst>
              <p:tags r:id="rId9"/>
            </p:custDataLst>
          </p:nvPr>
        </p:nvSpPr>
        <p:spPr>
          <a:xfrm>
            <a:off x="7524760" y="1047733"/>
            <a:ext cx="4191029" cy="2531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fontAlgn="auto">
              <a:lnSpc>
                <a:spcPct val="100000"/>
              </a:lnSpc>
            </a:pPr>
            <a:r>
              <a:rPr sz="2665" b="1" smtClean="0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进步性</a:t>
            </a:r>
            <a:r>
              <a:rPr lang="zh-CN" altLang="en-US" sz="2665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：</a:t>
            </a:r>
            <a:endParaRPr sz="2665" b="1" noProof="1">
              <a:solidFill>
                <a:srgbClr val="C00000"/>
              </a:solidFill>
              <a:latin typeface="江西拙楷" panose="02010600040101010101" pitchFamily="2" charset="-122"/>
              <a:ea typeface="江西拙楷" panose="02010600040101010101" pitchFamily="2" charset="-122"/>
            </a:endParaRPr>
          </a:p>
          <a:p>
            <a:pPr fontAlgn="auto">
              <a:lnSpc>
                <a:spcPct val="110000"/>
              </a:lnSpc>
              <a:buNone/>
            </a:pPr>
            <a:r>
              <a:rPr lang="zh-CN" altLang="en-US" sz="240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一定程度改善了积贫局面</a:t>
            </a:r>
            <a:r>
              <a:rPr lang="zh-CN" altLang="en-US" sz="2400" smtClean="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：</a:t>
            </a:r>
            <a:endParaRPr lang="en-US" altLang="zh-CN" sz="2400" smtClean="0">
              <a:latin typeface="江西拙楷" panose="02010600040101010101" pitchFamily="2" charset="-122"/>
              <a:ea typeface="江西拙楷" panose="02010600040101010101" pitchFamily="2" charset="-122"/>
              <a:sym typeface="+mn-ea"/>
            </a:endParaRPr>
          </a:p>
          <a:p>
            <a:pPr fontAlgn="auto">
              <a:lnSpc>
                <a:spcPct val="110000"/>
              </a:lnSpc>
              <a:buNone/>
            </a:pPr>
            <a:r>
              <a:rPr lang="zh-CN" altLang="en-US" sz="2400" smtClean="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政府</a:t>
            </a:r>
            <a:r>
              <a:rPr lang="zh-CN" altLang="en-US" sz="240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财政收入大大增加</a:t>
            </a:r>
            <a:r>
              <a:rPr lang="zh-CN" altLang="en-US" sz="2400" smtClean="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；</a:t>
            </a:r>
            <a:endParaRPr lang="en-US" altLang="zh-CN" sz="2400" smtClean="0">
              <a:latin typeface="江西拙楷" panose="02010600040101010101" pitchFamily="2" charset="-122"/>
              <a:ea typeface="江西拙楷" panose="02010600040101010101" pitchFamily="2" charset="-122"/>
              <a:sym typeface="+mn-ea"/>
            </a:endParaRPr>
          </a:p>
          <a:p>
            <a:pPr fontAlgn="auto">
              <a:lnSpc>
                <a:spcPct val="110000"/>
              </a:lnSpc>
              <a:buNone/>
            </a:pPr>
            <a:r>
              <a:rPr lang="zh-CN" altLang="en-US" sz="2400" smtClean="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促进</a:t>
            </a:r>
            <a:r>
              <a:rPr lang="zh-CN" altLang="en-US" sz="240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了北宋社会经济的发展</a:t>
            </a:r>
            <a:r>
              <a:rPr lang="zh-CN" altLang="en-US" sz="2400" smtClean="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；</a:t>
            </a:r>
            <a:endParaRPr lang="en-US" altLang="zh-CN" sz="2400" smtClean="0">
              <a:latin typeface="江西拙楷" panose="02010600040101010101" pitchFamily="2" charset="-122"/>
              <a:ea typeface="江西拙楷" panose="02010600040101010101" pitchFamily="2" charset="-122"/>
              <a:sym typeface="+mn-ea"/>
            </a:endParaRPr>
          </a:p>
          <a:p>
            <a:pPr fontAlgn="auto">
              <a:lnSpc>
                <a:spcPct val="110000"/>
              </a:lnSpc>
              <a:buNone/>
            </a:pPr>
            <a:r>
              <a:rPr lang="zh-CN" altLang="en-US" sz="2400" smtClean="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积弱</a:t>
            </a:r>
            <a:r>
              <a:rPr lang="zh-CN" altLang="en-US" sz="240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局面有所改观</a:t>
            </a:r>
            <a:r>
              <a:rPr lang="zh-CN" altLang="en-US" sz="2400" smtClean="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：</a:t>
            </a:r>
            <a:endParaRPr lang="en-US" altLang="zh-CN" sz="2400" smtClean="0">
              <a:latin typeface="江西拙楷" panose="02010600040101010101" pitchFamily="2" charset="-122"/>
              <a:ea typeface="江西拙楷" panose="02010600040101010101" pitchFamily="2" charset="-122"/>
              <a:sym typeface="+mn-ea"/>
            </a:endParaRPr>
          </a:p>
          <a:p>
            <a:pPr fontAlgn="auto">
              <a:lnSpc>
                <a:spcPct val="110000"/>
              </a:lnSpc>
              <a:buNone/>
            </a:pPr>
            <a:r>
              <a:rPr lang="zh-CN" altLang="en-US" sz="2400" smtClean="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使</a:t>
            </a:r>
            <a:r>
              <a:rPr lang="zh-CN" altLang="en-US" sz="240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北宋国力有所增强</a:t>
            </a:r>
            <a:r>
              <a:rPr lang="zh-CN" altLang="en-US" sz="2400" smtClean="0"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。</a:t>
            </a:r>
            <a:endParaRPr lang="zh-CN" altLang="en-US" sz="2400">
              <a:latin typeface="江西拙楷" panose="02010600040101010101" pitchFamily="2" charset="-122"/>
              <a:ea typeface="江西拙楷" panose="02010600040101010101" pitchFamily="2" charset="-122"/>
            </a:endParaRPr>
          </a:p>
        </p:txBody>
      </p:sp>
      <p:sp>
        <p:nvSpPr>
          <p:cNvPr id="8" name="矩形 7"/>
          <p:cNvSpPr/>
          <p:nvPr>
            <p:custDataLst>
              <p:tags r:id="rId10"/>
            </p:custDataLst>
          </p:nvPr>
        </p:nvSpPr>
        <p:spPr>
          <a:xfrm>
            <a:off x="7429509" y="3810003"/>
            <a:ext cx="4286280" cy="228409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 fontAlgn="auto">
              <a:lnSpc>
                <a:spcPct val="125000"/>
              </a:lnSpc>
            </a:pPr>
            <a:r>
              <a:rPr lang="zh-CN" altLang="en-US" sz="2665" b="1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局限性</a:t>
            </a:r>
            <a:r>
              <a:rPr lang="zh-CN" altLang="en-US" sz="2665" b="1" smtClean="0">
                <a:solidFill>
                  <a:srgbClr val="C00000"/>
                </a:solidFill>
                <a:latin typeface="江西拙楷" panose="02010600040101010101" pitchFamily="2" charset="-122"/>
                <a:ea typeface="江西拙楷" panose="02010600040101010101" pitchFamily="2" charset="-122"/>
                <a:sym typeface="+mn-ea"/>
              </a:rPr>
              <a:t>：</a:t>
            </a:r>
            <a:endParaRPr lang="en-US" altLang="zh-CN" sz="2665" b="1" noProof="1" smtClean="0">
              <a:solidFill>
                <a:srgbClr val="C00000"/>
              </a:solidFill>
              <a:latin typeface="江西拙楷" panose="02010600040101010101" pitchFamily="2" charset="-122"/>
              <a:ea typeface="江西拙楷" panose="02010600040101010101" pitchFamily="2" charset="-122"/>
              <a:sym typeface="+mn-ea"/>
            </a:endParaRPr>
          </a:p>
          <a:p>
            <a:pPr algn="just" fontAlgn="auto">
              <a:lnSpc>
                <a:spcPct val="125000"/>
              </a:lnSpc>
            </a:pPr>
            <a:r>
              <a:rPr lang="zh-CN" altLang="en-US" sz="2400" smtClean="0">
                <a:latin typeface="江西拙楷" panose="02010600040101010101" pitchFamily="2" charset="-122"/>
                <a:ea typeface="江西拙楷" panose="02010600040101010101" pitchFamily="2" charset="-122"/>
                <a:cs typeface="楷体" panose="02010609060101010101" pitchFamily="49" charset="-122"/>
                <a:sym typeface="+mn-ea"/>
              </a:rPr>
              <a:t>用人不当，危害百姓利益；</a:t>
            </a:r>
            <a:endParaRPr lang="en-US" altLang="zh-CN" sz="2400" smtClean="0">
              <a:latin typeface="江西拙楷" panose="02010600040101010101" pitchFamily="2" charset="-122"/>
              <a:ea typeface="江西拙楷" panose="02010600040101010101" pitchFamily="2" charset="-122"/>
              <a:cs typeface="楷体" panose="02010609060101010101" pitchFamily="49" charset="-122"/>
              <a:sym typeface="+mn-ea"/>
            </a:endParaRPr>
          </a:p>
          <a:p>
            <a:pPr>
              <a:lnSpc>
                <a:spcPct val="110000"/>
              </a:lnSpc>
            </a:pPr>
            <a:r>
              <a:rPr lang="zh-CN" altLang="en-US" sz="2400" smtClean="0">
                <a:latin typeface="江西拙楷" panose="02010600040101010101" pitchFamily="2" charset="-122"/>
                <a:ea typeface="江西拙楷" panose="02010600040101010101" pitchFamily="2" charset="-122"/>
                <a:cs typeface="楷体" panose="02010609060101010101" pitchFamily="49" charset="-122"/>
                <a:sym typeface="Arial" pitchFamily="34" charset="0"/>
              </a:rPr>
              <a:t>触犯大地主、大官僚利益，</a:t>
            </a:r>
            <a:endParaRPr lang="en-US" altLang="zh-CN" sz="2400" smtClean="0">
              <a:latin typeface="江西拙楷" panose="02010600040101010101" pitchFamily="2" charset="-122"/>
              <a:ea typeface="江西拙楷" panose="02010600040101010101" pitchFamily="2" charset="-122"/>
              <a:cs typeface="楷体" panose="02010609060101010101" pitchFamily="49" charset="-122"/>
              <a:sym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2400" smtClean="0">
                <a:latin typeface="江西拙楷" panose="02010600040101010101" pitchFamily="2" charset="-122"/>
                <a:ea typeface="江西拙楷" panose="02010600040101010101" pitchFamily="2" charset="-122"/>
                <a:cs typeface="楷体" panose="02010609060101010101" pitchFamily="49" charset="-122"/>
                <a:sym typeface="Arial" pitchFamily="34" charset="0"/>
              </a:rPr>
              <a:t>遭激烈反对；</a:t>
            </a:r>
            <a:endParaRPr lang="en-US" altLang="zh-CN" sz="2400" smtClean="0">
              <a:latin typeface="江西拙楷" panose="02010600040101010101" pitchFamily="2" charset="-122"/>
              <a:ea typeface="江西拙楷" panose="02010600040101010101" pitchFamily="2" charset="-122"/>
              <a:cs typeface="楷体" panose="02010609060101010101" pitchFamily="49" charset="-122"/>
              <a:sym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2400" kern="0" smtClean="0">
                <a:latin typeface="江西拙楷" panose="02010600040101010101" pitchFamily="2" charset="-122"/>
                <a:ea typeface="江西拙楷" panose="02010600040101010101" pitchFamily="2" charset="-122"/>
                <a:cs typeface="楷体" panose="02010609060101010101" pitchFamily="49" charset="-122"/>
                <a:sym typeface="+mn-ea"/>
              </a:rPr>
              <a:t>“强兵”方面，成果甚微。</a:t>
            </a:r>
            <a:endParaRPr lang="zh-CN" altLang="en-US" sz="2400" kern="0">
              <a:latin typeface="江西拙楷" panose="02010600040101010101" pitchFamily="2" charset="-122"/>
              <a:ea typeface="江西拙楷" panose="02010600040101010101" pitchFamily="2" charset="-122"/>
              <a:cs typeface="楷体" panose="02010609060101010101" pitchFamily="49" charset="-122"/>
              <a:sym typeface="+mn-ea"/>
            </a:endParaRPr>
          </a:p>
        </p:txBody>
      </p:sp>
      <p:sp>
        <p:nvSpPr>
          <p:cNvPr id="3" name="文本框 3"/>
          <p:cNvSpPr txBox="1"/>
          <p:nvPr>
            <p:custDataLst>
              <p:tags r:id="rId11"/>
            </p:custDataLst>
          </p:nvPr>
        </p:nvSpPr>
        <p:spPr>
          <a:xfrm>
            <a:off x="1047715" y="1047733"/>
            <a:ext cx="6381795" cy="23069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400" b="1" smtClean="0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    因范之</a:t>
            </a: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政见，先重治人而后及于治法，王则似乎单重法不问人。只求法的推行，不论推行法的是何等样的人品……而安石之开源政策，有些处又跡近于敛财……那时的百姓，实有不堪再括之苦……还带有急刻的心理。       </a:t>
            </a:r>
          </a:p>
          <a:p>
            <a:pPr lvl="0" algn="r">
              <a:buClrTx/>
              <a:buSzTx/>
              <a:buFontTx/>
            </a:pPr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楷体" panose="02010609060101010101" pitchFamily="49" charset="-122"/>
                <a:sym typeface="+mn-ea"/>
              </a:rPr>
              <a:t>                     </a:t>
            </a:r>
            <a:r>
              <a:rPr lang="zh-CN" altLang="en-US" sz="1865">
                <a:latin typeface="黑体" pitchFamily="2" charset="-122"/>
                <a:ea typeface="黑体" pitchFamily="2" charset="-122"/>
                <a:cs typeface="楷体" panose="02010609060101010101" pitchFamily="49" charset="-122"/>
                <a:sym typeface="+mn-ea"/>
              </a:rPr>
              <a:t>——钱穆《国史大纲》</a:t>
            </a:r>
          </a:p>
        </p:txBody>
      </p:sp>
      <p:pic>
        <p:nvPicPr>
          <p:cNvPr id="10" name="Picture 2" descr="C:\Users\Administrator\Desktop\所需图片\宋\新建文件夹\微信图片_20200808211942_副本.jpg"/>
          <p:cNvPicPr>
            <a:picLocks noChangeAspect="1" noChangeArrowheads="1"/>
          </p:cNvPicPr>
          <p:nvPr>
            <p:custDataLst>
              <p:tags r:id="rId13"/>
            </p:custDataLst>
          </p:nvPr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-190544" y="1809739"/>
            <a:ext cx="1215377" cy="161923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  <p:bldP spid="7" grpId="3"/>
      <p:bldP spid="8" grpId="4"/>
      <p:bldP spid="3" grpId="5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48129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96215" y="6350"/>
            <a:ext cx="4568190" cy="768350"/>
          </a:xfrm>
          <a:prstGeom prst="rect">
            <a:avLst/>
          </a:prstGeom>
          <a:solidFill>
            <a:srgbClr val="FFFF00"/>
          </a:solidFill>
          <a:ln w="28575">
            <a:solidFill>
              <a:srgbClr val="DD3B44"/>
            </a:solidFill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+mn-ea"/>
              </a:rPr>
              <a:t>四</a:t>
            </a:r>
            <a:r>
              <a:rPr lang="zh-CN" altLang="en-US" sz="440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+mn-ea"/>
              </a:rPr>
              <a:t>、</a:t>
            </a:r>
            <a:r>
              <a:rPr lang="zh-CN" altLang="en-US" sz="4400">
                <a:solidFill>
                  <a:srgbClr val="FF0000"/>
                </a:solidFill>
                <a:latin typeface="黑体" pitchFamily="2" charset="-122"/>
                <a:ea typeface="黑体" pitchFamily="2" charset="-122"/>
                <a:sym typeface="+mn-ea"/>
              </a:rPr>
              <a:t>南宋的偏安</a:t>
            </a:r>
          </a:p>
        </p:txBody>
      </p:sp>
      <p:sp>
        <p:nvSpPr>
          <p:cNvPr id="4" name="文本框 1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895475" y="950913"/>
            <a:ext cx="4921250" cy="583565"/>
          </a:xfrm>
          <a:prstGeom prst="rect">
            <a:avLst/>
          </a:prstGeom>
          <a:noFill/>
          <a:ln w="2857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1.</a:t>
            </a:r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靖康之变（</a:t>
            </a:r>
            <a:r>
              <a:rPr lang="en-US" altLang="zh-CN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1127</a:t>
            </a:r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年）</a:t>
            </a:r>
          </a:p>
        </p:txBody>
      </p:sp>
      <p:sp>
        <p:nvSpPr>
          <p:cNvPr id="5" name="文本框 1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895475" y="1730375"/>
            <a:ext cx="5280025" cy="583565"/>
          </a:xfrm>
          <a:prstGeom prst="rect">
            <a:avLst/>
          </a:prstGeom>
          <a:noFill/>
          <a:ln w="2857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2.</a:t>
            </a:r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绍兴和议（</a:t>
            </a:r>
            <a:r>
              <a:rPr lang="en-US" altLang="zh-CN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1141</a:t>
            </a:r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年）</a:t>
            </a:r>
          </a:p>
        </p:txBody>
      </p:sp>
      <p:grpSp>
        <p:nvGrpSpPr>
          <p:cNvPr id="3" name="组合 2"/>
          <p:cNvGrpSpPr/>
          <p:nvPr>
            <p:custDataLst>
              <p:tags r:id="rId7"/>
            </p:custDataLst>
          </p:nvPr>
        </p:nvGrpSpPr>
        <p:grpSpPr>
          <a:xfrm>
            <a:off x="7075447" y="312738"/>
            <a:ext cx="4268787" cy="6099810"/>
            <a:chOff x="5999822" y="208580"/>
            <a:chExt cx="4267838" cy="6100253"/>
          </a:xfrm>
        </p:grpSpPr>
        <p:sp>
          <p:nvSpPr>
            <p:cNvPr id="48134" name="矩形 5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5999822" y="4432272"/>
              <a:ext cx="4267838" cy="187656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indent="266700"/>
              <a:r>
                <a:rPr lang="en-US" altLang="zh-CN" sz="32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cs typeface="Times New Roman" panose="02020603050405020304" pitchFamily="18" charset="0"/>
                </a:rPr>
                <a:t>   </a:t>
              </a:r>
              <a:r>
                <a:rPr lang="zh-CN" altLang="zh-CN" sz="28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cs typeface="Times New Roman" panose="02020603050405020304" pitchFamily="18" charset="0"/>
                </a:rPr>
                <a:t>或问天下何时太平，飞曰</a:t>
              </a:r>
              <a:r>
                <a:rPr lang="en-US" altLang="zh-CN" sz="28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cs typeface="Times New Roman" panose="02020603050405020304" pitchFamily="18" charset="0"/>
                </a:rPr>
                <a:t>“</a:t>
              </a:r>
              <a:r>
                <a:rPr lang="zh-CN" altLang="zh-CN" sz="28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cs typeface="Times New Roman" panose="02020603050405020304" pitchFamily="18" charset="0"/>
                </a:rPr>
                <a:t>文臣不爱钱，</a:t>
              </a:r>
              <a:r>
                <a:rPr lang="zh-CN" altLang="en-US" sz="28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cs typeface="Times New Roman" panose="02020603050405020304" pitchFamily="18" charset="0"/>
                </a:rPr>
                <a:t>武臣</a:t>
              </a:r>
              <a:r>
                <a:rPr lang="zh-CN" altLang="zh-CN" sz="28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cs typeface="Times New Roman" panose="02020603050405020304" pitchFamily="18" charset="0"/>
                </a:rPr>
                <a:t>不惜死，天下太平矣</a:t>
              </a:r>
              <a:endParaRPr lang="en-US" altLang="zh-CN" sz="2800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Times New Roman" panose="02020603050405020304" pitchFamily="18" charset="0"/>
              </a:endParaRPr>
            </a:p>
            <a:p>
              <a:pPr indent="266700"/>
              <a:r>
                <a:rPr lang="en-US" altLang="zh-CN" sz="28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cs typeface="Times New Roman" panose="02020603050405020304" pitchFamily="18" charset="0"/>
                </a:rPr>
                <a:t>         </a:t>
              </a:r>
              <a:r>
                <a:rPr lang="en-US" altLang="zh-CN" sz="20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cs typeface="Times New Roman" panose="02020603050405020304" pitchFamily="18" charset="0"/>
                </a:rPr>
                <a:t>—《</a:t>
              </a:r>
              <a:r>
                <a:rPr lang="zh-CN" altLang="en-US" sz="20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cs typeface="Times New Roman" panose="02020603050405020304" pitchFamily="18" charset="0"/>
                </a:rPr>
                <a:t>宋史</a:t>
              </a:r>
              <a:r>
                <a:rPr lang="en-US" altLang="zh-CN" sz="20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cs typeface="Times New Roman" panose="02020603050405020304" pitchFamily="18" charset="0"/>
                </a:rPr>
                <a:t>·</a:t>
              </a:r>
              <a:r>
                <a:rPr lang="zh-CN" altLang="en-US" sz="20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cs typeface="Times New Roman" panose="02020603050405020304" pitchFamily="18" charset="0"/>
                </a:rPr>
                <a:t>岳飞传</a:t>
              </a:r>
              <a:r>
                <a:rPr lang="en-US" altLang="zh-CN" sz="2000">
                  <a:solidFill>
                    <a:srgbClr val="FF0000"/>
                  </a:solidFill>
                  <a:latin typeface="黑体" pitchFamily="2" charset="-122"/>
                  <a:ea typeface="黑体" pitchFamily="2" charset="-122"/>
                  <a:cs typeface="Times New Roman" panose="02020603050405020304" pitchFamily="18" charset="0"/>
                </a:rPr>
                <a:t>》</a:t>
              </a:r>
            </a:p>
          </p:txBody>
        </p:sp>
        <p:grpSp>
          <p:nvGrpSpPr>
            <p:cNvPr id="48135" name="组合 10"/>
            <p:cNvGrpSpPr/>
            <p:nvPr>
              <p:custDataLst>
                <p:tags r:id="rId9"/>
              </p:custDataLst>
            </p:nvPr>
          </p:nvGrpSpPr>
          <p:grpSpPr>
            <a:xfrm>
              <a:off x="6463422" y="208580"/>
              <a:ext cx="2500307" cy="3926768"/>
              <a:chOff x="6463422" y="208580"/>
              <a:chExt cx="2500307" cy="3926768"/>
            </a:xfrm>
          </p:grpSpPr>
          <p:pic>
            <p:nvPicPr>
              <p:cNvPr id="48136" name="图片 7"/>
              <p:cNvPicPr>
                <a:picLocks noChangeAspect="1"/>
              </p:cNvPicPr>
              <p:nvPr>
                <p:custDataLst>
                  <p:tags r:id="rId11"/>
                </p:custDataLst>
              </p:nvPr>
            </p:nvPicPr>
            <p:blipFill>
              <a:blip r:embed="rId10">
                <a:lum contrast="18000"/>
              </a:blip>
              <a:stretch>
                <a:fillRect/>
              </a:stretch>
            </p:blipFill>
            <p:spPr bwMode="auto">
              <a:xfrm>
                <a:off x="6463422" y="208580"/>
                <a:ext cx="2095018" cy="392669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</p:pic>
          <p:sp>
            <p:nvSpPr>
              <p:cNvPr id="48137" name="文本框 15"/>
              <p:cNvSpPr txBox="1">
                <a:spLocks noChangeArrowheads="1"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8558440" y="3182144"/>
                <a:ext cx="405289" cy="953204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C00000"/>
                </a:solidFill>
                <a:miter lim="800000"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sz="2800">
                    <a:solidFill>
                      <a:srgbClr val="FF0000"/>
                    </a:solidFill>
                    <a:latin typeface="黑体" pitchFamily="2" charset="-122"/>
                    <a:ea typeface="黑体" pitchFamily="2" charset="-122"/>
                    <a:sym typeface="+mn-ea"/>
                  </a:rPr>
                  <a:t>岳</a:t>
                </a:r>
              </a:p>
              <a:p>
                <a:pPr algn="ctr"/>
                <a:r>
                  <a:rPr lang="zh-CN" altLang="en-US" sz="2800">
                    <a:solidFill>
                      <a:srgbClr val="FF0000"/>
                    </a:solidFill>
                    <a:latin typeface="黑体" pitchFamily="2" charset="-122"/>
                    <a:ea typeface="黑体" pitchFamily="2" charset="-122"/>
                    <a:sym typeface="+mn-ea"/>
                  </a:rPr>
                  <a:t>飞</a:t>
                </a:r>
              </a:p>
            </p:txBody>
          </p:sp>
        </p:grpSp>
      </p:grpSp>
      <p:pic>
        <p:nvPicPr>
          <p:cNvPr id="10" name="图片 9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3">
            <a:lum contrast="12000"/>
          </a:blip>
          <a:stretch>
            <a:fillRect/>
          </a:stretch>
        </p:blipFill>
        <p:spPr>
          <a:xfrm>
            <a:off x="907415" y="2418398"/>
            <a:ext cx="6022975" cy="423545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9" name="任意多边形 28"/>
          <p:cNvSpPr/>
          <p:nvPr>
            <p:custDataLst>
              <p:tags r:id="rId3"/>
            </p:custDataLst>
          </p:nvPr>
        </p:nvSpPr>
        <p:spPr>
          <a:xfrm>
            <a:off x="9719733" y="2573867"/>
            <a:ext cx="1487311" cy="2099733"/>
          </a:xfrm>
          <a:custGeom>
            <a:gdLst>
              <a:gd name="connsiteX0" fmla="*/ 0 w 1115483"/>
              <a:gd name="connsiteY0" fmla="*/ 0 h 1574800"/>
              <a:gd name="connsiteX1" fmla="*/ 1028700 w 1115483"/>
              <a:gd name="connsiteY1" fmla="*/ 749300 h 1574800"/>
              <a:gd name="connsiteX2" fmla="*/ 520700 w 1115483"/>
              <a:gd name="connsiteY2" fmla="*/ 1574800 h 15748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15483" h="1574800">
                <a:moveTo>
                  <a:pt x="0" y="0"/>
                </a:moveTo>
                <a:cubicBezTo>
                  <a:pt x="470958" y="243416"/>
                  <a:pt x="941917" y="486833"/>
                  <a:pt x="1028700" y="749300"/>
                </a:cubicBezTo>
                <a:cubicBezTo>
                  <a:pt x="1115483" y="1011767"/>
                  <a:pt x="818091" y="1293283"/>
                  <a:pt x="520700" y="1574800"/>
                </a:cubicBezTo>
              </a:path>
            </a:pathLst>
          </a:custGeom>
          <a:ln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8" name="任意多边形 27"/>
          <p:cNvSpPr/>
          <p:nvPr>
            <p:custDataLst>
              <p:tags r:id="rId4"/>
            </p:custDataLst>
          </p:nvPr>
        </p:nvSpPr>
        <p:spPr>
          <a:xfrm>
            <a:off x="4137377" y="341487"/>
            <a:ext cx="4735689" cy="1849255"/>
          </a:xfrm>
          <a:custGeom>
            <a:gdLst>
              <a:gd name="connsiteX0" fmla="*/ 237067 w 3551767"/>
              <a:gd name="connsiteY0" fmla="*/ 931333 h 931333"/>
              <a:gd name="connsiteX1" fmla="*/ 211667 w 3551767"/>
              <a:gd name="connsiteY1" fmla="*/ 105833 h 931333"/>
              <a:gd name="connsiteX2" fmla="*/ 1507067 w 3551767"/>
              <a:gd name="connsiteY2" fmla="*/ 296333 h 931333"/>
              <a:gd name="connsiteX3" fmla="*/ 3094567 w 3551767"/>
              <a:gd name="connsiteY3" fmla="*/ 563033 h 931333"/>
              <a:gd name="connsiteX4" fmla="*/ 3551767 w 3551767"/>
              <a:gd name="connsiteY4" fmla="*/ 855133 h 931333"/>
              <a:gd name="connsiteX5" fmla="*/ 3551767 w 3551767"/>
              <a:gd name="connsiteY5" fmla="*/ 855133 h 93133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51767" h="931333">
                <a:moveTo>
                  <a:pt x="237067" y="931333"/>
                </a:moveTo>
                <a:cubicBezTo>
                  <a:pt x="118533" y="571499"/>
                  <a:pt x="0" y="211666"/>
                  <a:pt x="211667" y="105833"/>
                </a:cubicBezTo>
                <a:cubicBezTo>
                  <a:pt x="423334" y="0"/>
                  <a:pt x="1507067" y="296333"/>
                  <a:pt x="1507067" y="296333"/>
                </a:cubicBezTo>
                <a:cubicBezTo>
                  <a:pt x="1987550" y="372533"/>
                  <a:pt x="2753784" y="469900"/>
                  <a:pt x="3094567" y="563033"/>
                </a:cubicBezTo>
                <a:cubicBezTo>
                  <a:pt x="3435350" y="656166"/>
                  <a:pt x="3551767" y="855133"/>
                  <a:pt x="3551767" y="855133"/>
                </a:cubicBezTo>
                <a:lnTo>
                  <a:pt x="3551767" y="855133"/>
                </a:lnTo>
              </a:path>
            </a:pathLst>
          </a:custGeom>
          <a:ln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7" name="任意多边形 26"/>
          <p:cNvSpPr/>
          <p:nvPr>
            <p:custDataLst>
              <p:tags r:id="rId5"/>
            </p:custDataLst>
          </p:nvPr>
        </p:nvSpPr>
        <p:spPr>
          <a:xfrm>
            <a:off x="5113867" y="3386667"/>
            <a:ext cx="595489" cy="1439333"/>
          </a:xfrm>
          <a:custGeom>
            <a:gdLst>
              <a:gd name="connsiteX0" fmla="*/ 12700 w 446617"/>
              <a:gd name="connsiteY0" fmla="*/ 1079500 h 1079500"/>
              <a:gd name="connsiteX1" fmla="*/ 444500 w 446617"/>
              <a:gd name="connsiteY1" fmla="*/ 673100 h 1079500"/>
              <a:gd name="connsiteX2" fmla="*/ 0 w 446617"/>
              <a:gd name="connsiteY2" fmla="*/ 0 h 10795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6616" h="1079500">
                <a:moveTo>
                  <a:pt x="12700" y="1079500"/>
                </a:moveTo>
                <a:cubicBezTo>
                  <a:pt x="229658" y="966258"/>
                  <a:pt x="446617" y="853017"/>
                  <a:pt x="444500" y="673100"/>
                </a:cubicBezTo>
                <a:cubicBezTo>
                  <a:pt x="442383" y="493183"/>
                  <a:pt x="221191" y="246591"/>
                  <a:pt x="0" y="0"/>
                </a:cubicBezTo>
              </a:path>
            </a:pathLst>
          </a:custGeom>
          <a:ln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26" name="任意多边形 25"/>
          <p:cNvSpPr/>
          <p:nvPr>
            <p:custDataLst>
              <p:tags r:id="rId6"/>
            </p:custDataLst>
          </p:nvPr>
        </p:nvSpPr>
        <p:spPr>
          <a:xfrm>
            <a:off x="2573851" y="3386667"/>
            <a:ext cx="1236133" cy="1676400"/>
          </a:xfrm>
          <a:custGeom>
            <a:gdLst>
              <a:gd name="connsiteX0" fmla="*/ 0 w 927100"/>
              <a:gd name="connsiteY0" fmla="*/ 0 h 1257300"/>
              <a:gd name="connsiteX1" fmla="*/ 165100 w 927100"/>
              <a:gd name="connsiteY1" fmla="*/ 825500 h 1257300"/>
              <a:gd name="connsiteX2" fmla="*/ 927100 w 927100"/>
              <a:gd name="connsiteY2" fmla="*/ 1257300 h 1257300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27100" h="1257300">
                <a:moveTo>
                  <a:pt x="0" y="0"/>
                </a:moveTo>
                <a:cubicBezTo>
                  <a:pt x="5291" y="307975"/>
                  <a:pt x="10583" y="615950"/>
                  <a:pt x="165100" y="825500"/>
                </a:cubicBezTo>
                <a:cubicBezTo>
                  <a:pt x="319617" y="1035050"/>
                  <a:pt x="623358" y="1146175"/>
                  <a:pt x="927100" y="1257300"/>
                </a:cubicBezTo>
              </a:path>
            </a:pathLst>
          </a:custGeom>
          <a:ln>
            <a:prstDash val="dash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3" name="组合 8"/>
          <p:cNvGrpSpPr/>
          <p:nvPr>
            <p:custDataLst>
              <p:tags r:id="rId7"/>
            </p:custDataLst>
          </p:nvPr>
        </p:nvGrpSpPr>
        <p:grpSpPr>
          <a:xfrm>
            <a:off x="1" y="380979"/>
            <a:ext cx="3524232" cy="4544721"/>
            <a:chOff x="1000101" y="928676"/>
            <a:chExt cx="3267659" cy="3951633"/>
          </a:xfrm>
        </p:grpSpPr>
        <p:grpSp>
          <p:nvGrpSpPr>
            <p:cNvPr id="4" name="组合 6"/>
            <p:cNvGrpSpPr/>
            <p:nvPr>
              <p:custDataLst>
                <p:tags r:id="rId8"/>
              </p:custDataLst>
            </p:nvPr>
          </p:nvGrpSpPr>
          <p:grpSpPr>
            <a:xfrm>
              <a:off x="1000101" y="928676"/>
              <a:ext cx="3267659" cy="3333750"/>
              <a:chOff x="1000101" y="928676"/>
              <a:chExt cx="3267659" cy="3333750"/>
            </a:xfrm>
          </p:grpSpPr>
          <p:pic>
            <p:nvPicPr>
              <p:cNvPr id="5" name="Picture 3" descr="C:\Users\Administrator\Desktop\所需图片\宋\新建文件夹\微信图片_20200808211750_副本.jpg"/>
              <p:cNvPicPr>
                <a:picLocks noChangeAspect="1" noChangeArrowheads="1"/>
              </p:cNvPicPr>
              <p:nvPr>
                <p:custDataLst>
                  <p:tags r:id="rId10"/>
                </p:custDataLst>
              </p:nvPr>
            </p:nvPicPr>
            <p:blipFill>
              <a:blip r:embed="rId9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t="43745"/>
              <a:stretch>
                <a:fillRect/>
              </a:stretch>
            </p:blipFill>
            <p:spPr bwMode="auto">
              <a:xfrm rot="16200000">
                <a:off x="734631" y="2408591"/>
                <a:ext cx="2119305" cy="1588366"/>
              </a:xfrm>
              <a:prstGeom prst="rect">
                <a:avLst/>
              </a:prstGeom>
              <a:noFill/>
            </p:spPr>
          </p:pic>
          <p:pic>
            <p:nvPicPr>
              <p:cNvPr id="6" name="Picture 2" descr="C:\Users\Administrator\Desktop\所需图片\宋\新建文件夹\微信图片_20200808211845_副本.jpg"/>
              <p:cNvPicPr>
                <a:picLocks noChangeAspect="1" noChangeArrowheads="1"/>
              </p:cNvPicPr>
              <p:nvPr>
                <p:custDataLst>
                  <p:tags r:id="rId12"/>
                </p:custDataLst>
              </p:nvPr>
            </p:nvPicPr>
            <p:blipFill>
              <a:blip r:embed="rId1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 bwMode="auto">
              <a:xfrm>
                <a:off x="1928794" y="928676"/>
                <a:ext cx="2338966" cy="3116185"/>
              </a:xfrm>
              <a:prstGeom prst="rect">
                <a:avLst/>
              </a:prstGeom>
              <a:noFill/>
            </p:spPr>
          </p:pic>
        </p:grpSp>
        <p:sp>
          <p:nvSpPr>
            <p:cNvPr id="8" name="TextBox 7"/>
            <p:cNvSpPr txBox="1"/>
            <p:nvPr>
              <p:custDataLst>
                <p:tags r:id="rId13"/>
              </p:custDataLst>
            </p:nvPr>
          </p:nvSpPr>
          <p:spPr>
            <a:xfrm>
              <a:off x="1000101" y="4158672"/>
              <a:ext cx="2384497" cy="72163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latin typeface="华文中宋" panose="02010600040101010101" charset="-122"/>
                  <a:ea typeface="华文中宋" panose="02010600040101010101" charset="-122"/>
                </a:rPr>
                <a:t>北宋后期，内忧外患，国力日衰。</a:t>
              </a:r>
              <a:endParaRPr lang="zh-CN" altLang="en-US" sz="2400" b="1">
                <a:latin typeface="华文中宋" panose="02010600040101010101" charset="-122"/>
                <a:ea typeface="华文中宋" panose="02010600040101010101" charset="-122"/>
              </a:endParaRPr>
            </a:p>
          </p:txBody>
        </p:sp>
      </p:grpSp>
      <p:grpSp>
        <p:nvGrpSpPr>
          <p:cNvPr id="7" name="组合 16"/>
          <p:cNvGrpSpPr/>
          <p:nvPr>
            <p:custDataLst>
              <p:tags r:id="rId14"/>
            </p:custDataLst>
          </p:nvPr>
        </p:nvGrpSpPr>
        <p:grpSpPr>
          <a:xfrm>
            <a:off x="1984348" y="3238501"/>
            <a:ext cx="6286544" cy="3402983"/>
            <a:chOff x="1071539" y="2642236"/>
            <a:chExt cx="4714908" cy="2552237"/>
          </a:xfrm>
        </p:grpSpPr>
        <p:pic>
          <p:nvPicPr>
            <p:cNvPr id="10" name="Picture 2" descr="C:\Users\Administrator\Desktop\所需图片\宋\新建文件夹\微信图片_20200808211903_副本.jpg"/>
            <p:cNvPicPr>
              <a:picLocks noChangeAspect="1" noChangeArrowheads="1"/>
            </p:cNvPicPr>
            <p:nvPr>
              <p:custDataLst>
                <p:tags r:id="rId16"/>
              </p:custDataLst>
            </p:nvPr>
          </p:nvPicPr>
          <p:blipFill>
            <a:blip r:embed="rId1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3784" r="19588"/>
            <a:stretch>
              <a:fillRect/>
            </a:stretch>
          </p:blipFill>
          <p:spPr bwMode="auto">
            <a:xfrm rot="5400000" flipH="1">
              <a:off x="2178829" y="1606384"/>
              <a:ext cx="2071702" cy="4143406"/>
            </a:xfrm>
            <a:prstGeom prst="rect">
              <a:avLst/>
            </a:prstGeom>
            <a:noFill/>
          </p:spPr>
        </p:pic>
        <p:sp>
          <p:nvSpPr>
            <p:cNvPr id="11" name="TextBox 10"/>
            <p:cNvSpPr txBox="1"/>
            <p:nvPr>
              <p:custDataLst>
                <p:tags r:id="rId17"/>
              </p:custDataLst>
            </p:nvPr>
          </p:nvSpPr>
          <p:spPr>
            <a:xfrm>
              <a:off x="1071539" y="4572014"/>
              <a:ext cx="4714908" cy="62245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zh-CN" sz="2400" b="1"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1127年，北宋被东北女真族建立的金朝攻灭，徽、钦二帝被俘北去，史称</a:t>
              </a:r>
              <a:r>
                <a:rPr lang="en-US" altLang="zh-CN" sz="2400" b="1"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“</a:t>
              </a:r>
              <a:r>
                <a:rPr lang="zh-CN" altLang="en-US" sz="2400" b="1"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靖康之变</a:t>
              </a:r>
              <a:r>
                <a:rPr lang="en-US" altLang="zh-CN" sz="2400" b="1"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”</a:t>
              </a:r>
              <a:r>
                <a:rPr lang="zh-CN" altLang="en-US" sz="2400" b="1"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。</a:t>
              </a:r>
            </a:p>
          </p:txBody>
        </p:sp>
      </p:grpSp>
      <p:grpSp>
        <p:nvGrpSpPr>
          <p:cNvPr id="9" name="组合 17"/>
          <p:cNvGrpSpPr/>
          <p:nvPr>
            <p:custDataLst>
              <p:tags r:id="rId18"/>
            </p:custDataLst>
          </p:nvPr>
        </p:nvGrpSpPr>
        <p:grpSpPr>
          <a:xfrm>
            <a:off x="3333731" y="1047733"/>
            <a:ext cx="3649371" cy="2980703"/>
            <a:chOff x="5786446" y="2923918"/>
            <a:chExt cx="2737028" cy="2235527"/>
          </a:xfrm>
        </p:grpSpPr>
        <p:pic>
          <p:nvPicPr>
            <p:cNvPr id="57347" name="Picture 3" descr="C:\Users\Administrator\Desktop\所需图片\宋\新建文件夹\微信图片_20200808211750_副本.jpg"/>
            <p:cNvPicPr>
              <a:picLocks noChangeAspect="1" noChangeArrowheads="1"/>
            </p:cNvPicPr>
            <p:nvPr>
              <p:custDataLst>
                <p:tags r:id="rId19"/>
              </p:custDataLst>
            </p:nvPr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10000" contrast="10000"/>
            </a:blip>
            <a:srcRect b="56020"/>
            <a:stretch>
              <a:fillRect/>
            </a:stretch>
          </p:blipFill>
          <p:spPr bwMode="auto">
            <a:xfrm flipH="1">
              <a:off x="5786446" y="2923918"/>
              <a:ext cx="2690810" cy="1576658"/>
            </a:xfrm>
            <a:prstGeom prst="rect">
              <a:avLst/>
            </a:prstGeom>
            <a:noFill/>
          </p:spPr>
        </p:pic>
        <p:sp>
          <p:nvSpPr>
            <p:cNvPr id="16" name="TextBox 15"/>
            <p:cNvSpPr txBox="1"/>
            <p:nvPr>
              <p:custDataLst>
                <p:tags r:id="rId20"/>
              </p:custDataLst>
            </p:nvPr>
          </p:nvSpPr>
          <p:spPr>
            <a:xfrm>
              <a:off x="6166020" y="4260285"/>
              <a:ext cx="2357454" cy="899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latin typeface="华文中宋" panose="02010600040101010101" charset="-122"/>
                  <a:ea typeface="华文中宋" panose="02010600040101010101" charset="-122"/>
                </a:rPr>
                <a:t>北宋康王赵构南渡，在应天府称帝，后定都临安，史称南宋。</a:t>
              </a:r>
            </a:p>
          </p:txBody>
        </p:sp>
      </p:grpSp>
      <p:grpSp>
        <p:nvGrpSpPr>
          <p:cNvPr id="12" name="组合 20"/>
          <p:cNvGrpSpPr/>
          <p:nvPr>
            <p:custDataLst>
              <p:tags r:id="rId21"/>
            </p:custDataLst>
          </p:nvPr>
        </p:nvGrpSpPr>
        <p:grpSpPr>
          <a:xfrm>
            <a:off x="6000749" y="190477"/>
            <a:ext cx="5429288" cy="3770648"/>
            <a:chOff x="4143372" y="142858"/>
            <a:chExt cx="4071966" cy="2827986"/>
          </a:xfrm>
        </p:grpSpPr>
        <p:pic>
          <p:nvPicPr>
            <p:cNvPr id="57348" name="Picture 4" descr="C:\Users\Administrator\Desktop\所需图片\宋\新建文件夹\微信图片_20200808211833_副本.jpg"/>
            <p:cNvPicPr>
              <a:picLocks noChangeAspect="1" noChangeArrowheads="1"/>
            </p:cNvPicPr>
            <p:nvPr>
              <p:custDataLst>
                <p:tags r:id="rId23"/>
              </p:custDataLst>
            </p:nvPr>
          </p:nvPicPr>
          <p:blipFill>
            <a:blip r:embed="rId2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r="1562" b="45465"/>
            <a:stretch>
              <a:fillRect/>
            </a:stretch>
          </p:blipFill>
          <p:spPr bwMode="auto">
            <a:xfrm>
              <a:off x="4929190" y="214296"/>
              <a:ext cx="3000396" cy="2214578"/>
            </a:xfrm>
            <a:prstGeom prst="rect">
              <a:avLst/>
            </a:prstGeom>
            <a:noFill/>
          </p:spPr>
        </p:pic>
        <p:pic>
          <p:nvPicPr>
            <p:cNvPr id="20" name="Picture 4" descr="C:\Users\Administrator\Desktop\所需图片\宋\新建文件夹\微信图片_20200808211833_副本.jpg"/>
            <p:cNvPicPr>
              <a:picLocks noChangeAspect="1" noChangeArrowheads="1"/>
            </p:cNvPicPr>
            <p:nvPr>
              <p:custDataLst>
                <p:tags r:id="rId24"/>
              </p:custDataLst>
            </p:nvPr>
          </p:nvPicPr>
          <p:blipFill>
            <a:blip r:embed="rId2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t="66615"/>
            <a:stretch>
              <a:fillRect/>
            </a:stretch>
          </p:blipFill>
          <p:spPr bwMode="auto">
            <a:xfrm>
              <a:off x="4143372" y="142858"/>
              <a:ext cx="2047868" cy="910861"/>
            </a:xfrm>
            <a:prstGeom prst="rect">
              <a:avLst/>
            </a:prstGeom>
            <a:noFill/>
          </p:spPr>
        </p:pic>
        <p:sp>
          <p:nvSpPr>
            <p:cNvPr id="15" name="TextBox 14"/>
            <p:cNvSpPr txBox="1"/>
            <p:nvPr>
              <p:custDataLst>
                <p:tags r:id="rId25"/>
              </p:custDataLst>
            </p:nvPr>
          </p:nvSpPr>
          <p:spPr>
            <a:xfrm>
              <a:off x="5143504" y="2071684"/>
              <a:ext cx="3071834" cy="899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latin typeface="华文中宋" panose="02010600040101010101" charset="-122"/>
                  <a:ea typeface="华文中宋" panose="02010600040101010101" charset="-122"/>
                </a:rPr>
                <a:t>南宋初年，宋军在与金军对抗中素质明显提高，尤以岳飞指挥的岳家军战绩卓著。</a:t>
              </a:r>
              <a:endParaRPr lang="zh-CN" altLang="en-US" sz="2400" b="1">
                <a:latin typeface="华文中宋" panose="02010600040101010101" charset="-122"/>
                <a:ea typeface="华文中宋" panose="02010600040101010101" charset="-122"/>
              </a:endParaRPr>
            </a:p>
          </p:txBody>
        </p:sp>
      </p:grpSp>
      <p:grpSp>
        <p:nvGrpSpPr>
          <p:cNvPr id="13" name="组合 22"/>
          <p:cNvGrpSpPr/>
          <p:nvPr>
            <p:custDataLst>
              <p:tags r:id="rId26"/>
            </p:custDataLst>
          </p:nvPr>
        </p:nvGrpSpPr>
        <p:grpSpPr>
          <a:xfrm>
            <a:off x="8128385" y="4095756"/>
            <a:ext cx="4063615" cy="2539365"/>
            <a:chOff x="6096289" y="3286130"/>
            <a:chExt cx="3047711" cy="1904524"/>
          </a:xfrm>
        </p:grpSpPr>
        <p:pic>
          <p:nvPicPr>
            <p:cNvPr id="57349" name="Picture 5" descr="C:\Users\Administrator\Desktop\所需图片\宋\微信图片_20200808212023.jpg"/>
            <p:cNvPicPr>
              <a:picLocks noChangeAspect="1" noChangeArrowheads="1"/>
            </p:cNvPicPr>
            <p:nvPr>
              <p:custDataLst>
                <p:tags r:id="rId28"/>
              </p:custDataLst>
            </p:nvPr>
          </p:nvPicPr>
          <p:blipFill>
            <a:blip r:embed="rId2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6096289" y="3286130"/>
              <a:ext cx="3047711" cy="1285884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>
              <p:custDataLst>
                <p:tags r:id="rId29"/>
              </p:custDataLst>
            </p:nvPr>
          </p:nvSpPr>
          <p:spPr>
            <a:xfrm>
              <a:off x="6453953" y="4291494"/>
              <a:ext cx="2689860" cy="89916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sz="2400" b="1" smtClean="0"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1141</a:t>
              </a:r>
              <a:r>
                <a:rPr lang="zh-CN" altLang="en-US" sz="2400" b="1" smtClean="0">
                  <a:latin typeface="华文中宋" panose="02010600040101010101" charset="-122"/>
                  <a:ea typeface="华文中宋" panose="02010600040101010101" charset="-122"/>
                  <a:cs typeface="华文中宋" panose="02010600040101010101" charset="-122"/>
                </a:rPr>
                <a:t>年，南宋与金订立绍兴和议。岳飞也被南宋朝廷逮捕杀害。</a:t>
              </a:r>
              <a:endParaRPr lang="zh-CN" altLang="en-US" sz="2400" b="1"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endParaRPr>
            </a:p>
          </p:txBody>
        </p:sp>
      </p:grpSp>
      <p:pic>
        <p:nvPicPr>
          <p:cNvPr id="18" name="图片 17"/>
          <p:cNvPicPr>
            <a:picLocks noChangeAspect="1"/>
          </p:cNvPicPr>
          <p:nvPr>
            <p:custDataLst>
              <p:tags r:id="rId31"/>
            </p:custDataLst>
          </p:nvPr>
        </p:nvPicPr>
        <p:blipFill>
          <a:blip r:embed="rId30"/>
          <a:stretch>
            <a:fillRect/>
          </a:stretch>
        </p:blipFill>
        <p:spPr>
          <a:xfrm>
            <a:off x="6751320" y="1060450"/>
            <a:ext cx="3313430" cy="349440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>
            <p:custDataLst>
              <p:tags r:id="rId33"/>
            </p:custDataLst>
          </p:nvPr>
        </p:nvPicPr>
        <p:blipFill>
          <a:blip r:embed="rId32"/>
          <a:stretch>
            <a:fillRect/>
          </a:stretch>
        </p:blipFill>
        <p:spPr>
          <a:xfrm>
            <a:off x="1779270" y="1047750"/>
            <a:ext cx="4972050" cy="3505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3206115" y="788670"/>
            <a:ext cx="8834755" cy="27495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与逃跑、求和</a:t>
            </a:r>
            <a:r>
              <a:rPr lang="en-US" altLang="zh-CN" sz="2400" b="1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……</a:t>
            </a:r>
            <a:r>
              <a:rPr lang="zh-CN" altLang="en-US" sz="2400" b="1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这种政策有其深刻的</a:t>
            </a:r>
            <a:r>
              <a:rPr lang="zh-CN" altLang="en-US" sz="2400" b="1" u="sng" smtClean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历史渊源和现实原因</a:t>
            </a:r>
            <a:r>
              <a:rPr lang="en-US" altLang="zh-CN" sz="2400" b="1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……</a:t>
            </a:r>
            <a:r>
              <a:rPr lang="zh-CN" altLang="en-US" sz="2400" b="1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宋高宗对主战派将领们恢复中原，迎回徽、钦二弟的主张极其反感，</a:t>
            </a:r>
            <a:r>
              <a:rPr lang="zh-CN" altLang="en-US" sz="2400" b="1" u="sng" smtClean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他怕钦宗回来夺了他的帝位</a:t>
            </a:r>
            <a:r>
              <a:rPr lang="en-US" altLang="zh-CN" sz="2400" b="1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……</a:t>
            </a:r>
            <a:r>
              <a:rPr lang="zh-CN" altLang="en-US" sz="2400" b="1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在抗金的战争中，高宗更是</a:t>
            </a:r>
            <a:r>
              <a:rPr lang="zh-CN" altLang="en-US" sz="2400" b="1" u="sng" smtClean="0">
                <a:solidFill>
                  <a:srgbClr val="FF0000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对将帅严加控制，</a:t>
            </a:r>
            <a:r>
              <a:rPr lang="zh-CN" altLang="en-US" sz="2400" b="1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生怕他们“张皇事势”，“却致引惹”，而甘愿放弃胜利成果，与金议和。</a:t>
            </a:r>
          </a:p>
          <a:p>
            <a:pPr lv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                                                                  </a:t>
            </a:r>
            <a:r>
              <a:rPr lang="en-US" altLang="zh-CN" b="1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    </a:t>
            </a:r>
            <a:r>
              <a:rPr lang="en-US" altLang="zh-CN" sz="2000" b="1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——</a:t>
            </a:r>
            <a:r>
              <a:rPr lang="zh-CN" altLang="en-US" sz="2000" b="1" smtClean="0">
                <a:solidFill>
                  <a:schemeClr val="tx1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  <a:sym typeface="+mn-ea"/>
              </a:rPr>
              <a:t>白寿彝</a:t>
            </a:r>
          </a:p>
        </p:txBody>
      </p:sp>
      <p:pic>
        <p:nvPicPr>
          <p:cNvPr id="4" name="图片 3" descr="timgB4XV1TBU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01345" y="788670"/>
            <a:ext cx="2285365" cy="274955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3113405" y="4058285"/>
            <a:ext cx="8927465" cy="2555240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8"/>
            </p:custDataLst>
          </p:nvPr>
        </p:nvSpPr>
        <p:spPr>
          <a:xfrm>
            <a:off x="883920" y="3070225"/>
            <a:ext cx="1838325" cy="398780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square" rtlCol="0" anchor="t">
            <a:spAutoFit/>
          </a:bodyPr>
          <a:lstStyle/>
          <a:p>
            <a:pPr lvl="0" algn="ctr"/>
            <a:r>
              <a:rPr lang="zh-CN" altLang="en-US" sz="2000" b="1">
                <a:latin typeface="华文中宋" panose="02010600040101010101" charset="-122"/>
                <a:ea typeface="华文中宋" panose="02010600040101010101" charset="-122"/>
                <a:sym typeface="+mn-ea"/>
              </a:rPr>
              <a:t>宋高宗 赵构</a:t>
            </a: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601345" y="4058285"/>
            <a:ext cx="2522855" cy="25546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pic>
        <p:nvPicPr>
          <p:cNvPr id="47106" name="图片 1" descr="L3Byb3h5L2h0dHAvaW1hZ2U4My4zNjBkb2MuY29tL0Rvd25sb2FkSW1nLzIwMTUvMDMvMjEwMy81MTQxMTc2M18xNQ==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rcRect r="1697"/>
          <a:stretch>
            <a:fillRect/>
          </a:stretch>
        </p:blipFill>
        <p:spPr>
          <a:xfrm>
            <a:off x="0" y="0"/>
            <a:ext cx="1217295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" name="矩形 40"/>
          <p:cNvSpPr/>
          <p:nvPr>
            <p:custDataLst>
              <p:tags r:id="rId6"/>
            </p:custDataLst>
          </p:nvPr>
        </p:nvSpPr>
        <p:spPr>
          <a:xfrm flipV="1">
            <a:off x="19050" y="0"/>
            <a:ext cx="12172950" cy="6858000"/>
          </a:xfrm>
          <a:prstGeom prst="rect">
            <a:avLst/>
          </a:prstGeom>
          <a:gradFill>
            <a:gsLst>
              <a:gs pos="0">
                <a:srgbClr val="F7DCAE">
                  <a:alpha val="28000"/>
                </a:srgbClr>
              </a:gs>
              <a:gs pos="60000">
                <a:srgbClr val="F7DCAE">
                  <a:alpha val="85000"/>
                </a:srgbClr>
              </a:gs>
              <a:gs pos="80000">
                <a:srgbClr val="F7DCAE">
                  <a:alpha val="90000"/>
                </a:srgbClr>
              </a:gs>
              <a:gs pos="100000">
                <a:srgbClr val="F7DCAE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  <p:sp>
        <p:nvSpPr>
          <p:cNvPr id="47109" name="文本框 1"/>
          <p:cNvSpPr txBox="1"/>
          <p:nvPr>
            <p:custDataLst>
              <p:tags r:id="rId7"/>
            </p:custDataLst>
          </p:nvPr>
        </p:nvSpPr>
        <p:spPr>
          <a:xfrm>
            <a:off x="290513" y="2135188"/>
            <a:ext cx="550862" cy="324485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algn="dist"/>
            <a:r>
              <a:rPr lang="zh-CN" altLang="en-US" sz="2400" b="1">
                <a:latin typeface="黑体" pitchFamily="2" charset="-122"/>
                <a:ea typeface="黑体" pitchFamily="2" charset="-122"/>
              </a:rPr>
              <a:t>两宋的政治和军事</a:t>
            </a:r>
          </a:p>
        </p:txBody>
      </p:sp>
      <p:sp>
        <p:nvSpPr>
          <p:cNvPr id="47110" name="文本框 2"/>
          <p:cNvSpPr txBox="1"/>
          <p:nvPr>
            <p:custDataLst>
              <p:tags r:id="rId8"/>
            </p:custDataLst>
          </p:nvPr>
        </p:nvSpPr>
        <p:spPr>
          <a:xfrm>
            <a:off x="1211263" y="1357313"/>
            <a:ext cx="2468562" cy="3984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itchFamily="2" charset="-122"/>
                <a:ea typeface="黑体" pitchFamily="2" charset="-122"/>
              </a:rPr>
              <a:t>宋初中央集权的加强</a:t>
            </a:r>
          </a:p>
        </p:txBody>
      </p:sp>
      <p:sp>
        <p:nvSpPr>
          <p:cNvPr id="47111" name="文本框 4"/>
          <p:cNvSpPr txBox="1"/>
          <p:nvPr>
            <p:custDataLst>
              <p:tags r:id="rId9"/>
            </p:custDataLst>
          </p:nvPr>
        </p:nvSpPr>
        <p:spPr>
          <a:xfrm>
            <a:off x="1211263" y="4541838"/>
            <a:ext cx="1452562" cy="3984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王安石变法</a:t>
            </a:r>
          </a:p>
        </p:txBody>
      </p:sp>
      <p:sp>
        <p:nvSpPr>
          <p:cNvPr id="47112" name="文本框 5"/>
          <p:cNvSpPr txBox="1"/>
          <p:nvPr>
            <p:custDataLst>
              <p:tags r:id="rId10"/>
            </p:custDataLst>
          </p:nvPr>
        </p:nvSpPr>
        <p:spPr>
          <a:xfrm>
            <a:off x="1211263" y="5624513"/>
            <a:ext cx="1452562" cy="3984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南宋的偏安</a:t>
            </a:r>
          </a:p>
        </p:txBody>
      </p:sp>
      <p:sp>
        <p:nvSpPr>
          <p:cNvPr id="47113" name="文本框 6"/>
          <p:cNvSpPr txBox="1"/>
          <p:nvPr>
            <p:custDataLst>
              <p:tags r:id="rId11"/>
            </p:custDataLst>
          </p:nvPr>
        </p:nvSpPr>
        <p:spPr>
          <a:xfrm>
            <a:off x="3832225" y="809625"/>
            <a:ext cx="2216150" cy="3984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北宋的建立与统一</a:t>
            </a:r>
          </a:p>
        </p:txBody>
      </p:sp>
      <p:sp>
        <p:nvSpPr>
          <p:cNvPr id="47114" name="文本框 7"/>
          <p:cNvSpPr txBox="1"/>
          <p:nvPr>
            <p:custDataLst>
              <p:tags r:id="rId12"/>
            </p:custDataLst>
          </p:nvPr>
        </p:nvSpPr>
        <p:spPr>
          <a:xfrm>
            <a:off x="3832225" y="1935163"/>
            <a:ext cx="2470150" cy="3984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加强中央集权的措施</a:t>
            </a:r>
          </a:p>
        </p:txBody>
      </p:sp>
      <p:sp>
        <p:nvSpPr>
          <p:cNvPr id="47115" name="文本框 9"/>
          <p:cNvSpPr txBox="1"/>
          <p:nvPr>
            <p:custDataLst>
              <p:tags r:id="rId13"/>
            </p:custDataLst>
          </p:nvPr>
        </p:nvSpPr>
        <p:spPr>
          <a:xfrm>
            <a:off x="6413500" y="1208088"/>
            <a:ext cx="4754563" cy="3984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2000">
                <a:latin typeface="黑体" pitchFamily="2" charset="-122"/>
                <a:ea typeface="黑体" pitchFamily="2" charset="-122"/>
              </a:rPr>
              <a:t>加强地方控制：削实权、制钱谷、收精兵</a:t>
            </a:r>
            <a:endParaRPr lang="zh-CN" altLang="zh-CN" sz="2000" b="1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7116" name="文本框 10"/>
          <p:cNvSpPr txBox="1"/>
          <p:nvPr>
            <p:custDataLst>
              <p:tags r:id="rId14"/>
            </p:custDataLst>
          </p:nvPr>
        </p:nvSpPr>
        <p:spPr>
          <a:xfrm>
            <a:off x="6413500" y="1695450"/>
            <a:ext cx="1706563" cy="3984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分散机构权力</a:t>
            </a:r>
            <a:endParaRPr lang="zh-CN" altLang="zh-CN" sz="2000" b="1">
              <a:latin typeface="黑体" pitchFamily="2" charset="-122"/>
              <a:ea typeface="黑体" pitchFamily="2" charset="-122"/>
              <a:sym typeface="微软雅黑" panose="020b0503020204020204" pitchFamily="34" charset="-122"/>
            </a:endParaRPr>
          </a:p>
        </p:txBody>
      </p:sp>
      <p:sp>
        <p:nvSpPr>
          <p:cNvPr id="47117" name="文本框 11"/>
          <p:cNvSpPr txBox="1"/>
          <p:nvPr>
            <p:custDataLst>
              <p:tags r:id="rId15"/>
            </p:custDataLst>
          </p:nvPr>
        </p:nvSpPr>
        <p:spPr>
          <a:xfrm>
            <a:off x="6413500" y="2224088"/>
            <a:ext cx="4500563" cy="3984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抑制武将权力——实行崇文抑武的方针</a:t>
            </a:r>
          </a:p>
        </p:txBody>
      </p:sp>
      <p:sp>
        <p:nvSpPr>
          <p:cNvPr id="47118" name="文本框 12"/>
          <p:cNvSpPr txBox="1"/>
          <p:nvPr>
            <p:custDataLst>
              <p:tags r:id="rId16"/>
            </p:custDataLst>
          </p:nvPr>
        </p:nvSpPr>
        <p:spPr>
          <a:xfrm>
            <a:off x="8304213" y="1493838"/>
            <a:ext cx="3484562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中央：二府三司、三衙、台谏</a:t>
            </a:r>
          </a:p>
          <a:p>
            <a:pPr>
              <a:lnSpc>
                <a:spcPct val="110000"/>
              </a:lnSpc>
            </a:pPr>
            <a:r>
              <a:rPr lang="zh-CN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地方：四监司、通判</a:t>
            </a:r>
          </a:p>
        </p:txBody>
      </p:sp>
      <p:sp>
        <p:nvSpPr>
          <p:cNvPr id="47119" name="文本框 13"/>
          <p:cNvSpPr txBox="1"/>
          <p:nvPr>
            <p:custDataLst>
              <p:tags r:id="rId17"/>
            </p:custDataLst>
          </p:nvPr>
        </p:nvSpPr>
        <p:spPr>
          <a:xfrm>
            <a:off x="6413500" y="2622550"/>
            <a:ext cx="1452563" cy="3984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特点及影响</a:t>
            </a:r>
          </a:p>
        </p:txBody>
      </p:sp>
      <p:sp>
        <p:nvSpPr>
          <p:cNvPr id="47120" name="文本框 14"/>
          <p:cNvSpPr txBox="1"/>
          <p:nvPr>
            <p:custDataLst>
              <p:tags r:id="rId18"/>
            </p:custDataLst>
          </p:nvPr>
        </p:nvSpPr>
        <p:spPr>
          <a:xfrm>
            <a:off x="1211263" y="3467100"/>
            <a:ext cx="2468562" cy="3984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边防压力与财政危机</a:t>
            </a:r>
          </a:p>
        </p:txBody>
      </p:sp>
      <p:sp>
        <p:nvSpPr>
          <p:cNvPr id="47121" name="文本框 15"/>
          <p:cNvSpPr txBox="1"/>
          <p:nvPr>
            <p:custDataLst>
              <p:tags r:id="rId19"/>
            </p:custDataLst>
          </p:nvPr>
        </p:nvSpPr>
        <p:spPr>
          <a:xfrm>
            <a:off x="3871913" y="3219450"/>
            <a:ext cx="1198562" cy="3984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边防压力</a:t>
            </a:r>
          </a:p>
        </p:txBody>
      </p:sp>
      <p:sp>
        <p:nvSpPr>
          <p:cNvPr id="47122" name="文本框 16"/>
          <p:cNvSpPr txBox="1"/>
          <p:nvPr>
            <p:custDataLst>
              <p:tags r:id="rId20"/>
            </p:custDataLst>
          </p:nvPr>
        </p:nvSpPr>
        <p:spPr>
          <a:xfrm>
            <a:off x="3871913" y="3789363"/>
            <a:ext cx="2722562" cy="3984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财政危机</a:t>
            </a:r>
            <a:r>
              <a:rPr lang="en-US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——</a:t>
            </a:r>
            <a:r>
              <a:rPr lang="zh-CN" altLang="en-US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三冗二积</a:t>
            </a:r>
          </a:p>
        </p:txBody>
      </p:sp>
      <p:sp>
        <p:nvSpPr>
          <p:cNvPr id="47123" name="文本框 17"/>
          <p:cNvSpPr txBox="1"/>
          <p:nvPr>
            <p:custDataLst>
              <p:tags r:id="rId21"/>
            </p:custDataLst>
          </p:nvPr>
        </p:nvSpPr>
        <p:spPr>
          <a:xfrm>
            <a:off x="5197475" y="3021013"/>
            <a:ext cx="297815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北宋与辽</a:t>
            </a:r>
            <a:r>
              <a:rPr lang="en-US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——</a:t>
            </a:r>
            <a:r>
              <a:rPr lang="zh-CN" altLang="en-US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澶渊之盟</a:t>
            </a:r>
          </a:p>
          <a:p>
            <a:pPr>
              <a:lnSpc>
                <a:spcPct val="110000"/>
              </a:lnSpc>
            </a:pPr>
            <a:r>
              <a:rPr lang="zh-CN" altLang="en-US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北宋与西夏</a:t>
            </a:r>
            <a:r>
              <a:rPr lang="en-US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——</a:t>
            </a:r>
            <a:r>
              <a:rPr lang="zh-CN" altLang="en-US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庆历和议</a:t>
            </a:r>
          </a:p>
        </p:txBody>
      </p:sp>
      <p:sp>
        <p:nvSpPr>
          <p:cNvPr id="47124" name="文本框 18"/>
          <p:cNvSpPr txBox="1"/>
          <p:nvPr>
            <p:custDataLst>
              <p:tags r:id="rId22"/>
            </p:custDataLst>
          </p:nvPr>
        </p:nvSpPr>
        <p:spPr>
          <a:xfrm>
            <a:off x="2887663" y="4187825"/>
            <a:ext cx="2722562" cy="11080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背景</a:t>
            </a:r>
          </a:p>
          <a:p>
            <a:pPr>
              <a:lnSpc>
                <a:spcPct val="110000"/>
              </a:lnSpc>
            </a:pPr>
            <a:r>
              <a:rPr lang="zh-CN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主要内容（富国强兵）</a:t>
            </a:r>
          </a:p>
          <a:p>
            <a:pPr>
              <a:lnSpc>
                <a:spcPct val="110000"/>
              </a:lnSpc>
            </a:pPr>
            <a:r>
              <a:rPr lang="zh-CN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评价、败因、启示</a:t>
            </a:r>
          </a:p>
        </p:txBody>
      </p:sp>
      <p:sp>
        <p:nvSpPr>
          <p:cNvPr id="47125" name="文本框 19"/>
          <p:cNvSpPr txBox="1"/>
          <p:nvPr>
            <p:custDataLst>
              <p:tags r:id="rId23"/>
            </p:custDataLst>
          </p:nvPr>
        </p:nvSpPr>
        <p:spPr>
          <a:xfrm>
            <a:off x="2887663" y="5295900"/>
            <a:ext cx="1452562" cy="4286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南宋的建立</a:t>
            </a:r>
          </a:p>
        </p:txBody>
      </p:sp>
      <p:sp>
        <p:nvSpPr>
          <p:cNvPr id="47126" name="文本框 20"/>
          <p:cNvSpPr txBox="1"/>
          <p:nvPr>
            <p:custDataLst>
              <p:tags r:id="rId24"/>
            </p:custDataLst>
          </p:nvPr>
        </p:nvSpPr>
        <p:spPr>
          <a:xfrm>
            <a:off x="2887663" y="5894388"/>
            <a:ext cx="1198562" cy="4302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宋金之战</a:t>
            </a:r>
          </a:p>
        </p:txBody>
      </p:sp>
      <p:sp>
        <p:nvSpPr>
          <p:cNvPr id="47127" name="文本框 21"/>
          <p:cNvSpPr txBox="1"/>
          <p:nvPr>
            <p:custDataLst>
              <p:tags r:id="rId25"/>
            </p:custDataLst>
          </p:nvPr>
        </p:nvSpPr>
        <p:spPr>
          <a:xfrm>
            <a:off x="4216400" y="5726113"/>
            <a:ext cx="3484563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岳飞抗金</a:t>
            </a:r>
          </a:p>
          <a:p>
            <a:pPr>
              <a:lnSpc>
                <a:spcPct val="110000"/>
              </a:lnSpc>
            </a:pPr>
            <a:r>
              <a:rPr lang="zh-CN" altLang="zh-CN" sz="2000">
                <a:latin typeface="黑体" pitchFamily="2" charset="-122"/>
                <a:ea typeface="黑体" pitchFamily="2" charset="-122"/>
                <a:sym typeface="微软雅黑" panose="020b0503020204020204" pitchFamily="34" charset="-122"/>
              </a:rPr>
              <a:t>偏安局面的形成（三大和议）</a:t>
            </a:r>
          </a:p>
        </p:txBody>
      </p:sp>
      <p:sp>
        <p:nvSpPr>
          <p:cNvPr id="23" name="左大括号 22"/>
          <p:cNvSpPr/>
          <p:nvPr>
            <p:custDataLst>
              <p:tags r:id="rId26"/>
            </p:custDataLst>
          </p:nvPr>
        </p:nvSpPr>
        <p:spPr>
          <a:xfrm>
            <a:off x="8175625" y="1677988"/>
            <a:ext cx="128588" cy="433388"/>
          </a:xfrm>
          <a:prstGeom prst="leftBrace">
            <a:avLst>
              <a:gd name="adj1" fmla="val 55172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24" name="左大括号 23"/>
          <p:cNvSpPr/>
          <p:nvPr>
            <p:custDataLst>
              <p:tags r:id="rId27"/>
            </p:custDataLst>
          </p:nvPr>
        </p:nvSpPr>
        <p:spPr>
          <a:xfrm>
            <a:off x="6302375" y="1423988"/>
            <a:ext cx="192088" cy="1420813"/>
          </a:xfrm>
          <a:prstGeom prst="leftBrace">
            <a:avLst>
              <a:gd name="adj1" fmla="val 84049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25" name="左大括号 24"/>
          <p:cNvSpPr/>
          <p:nvPr>
            <p:custDataLst>
              <p:tags r:id="rId28"/>
            </p:custDataLst>
          </p:nvPr>
        </p:nvSpPr>
        <p:spPr>
          <a:xfrm>
            <a:off x="3679825" y="960438"/>
            <a:ext cx="192088" cy="1192213"/>
          </a:xfrm>
          <a:prstGeom prst="leftBrace">
            <a:avLst>
              <a:gd name="adj1" fmla="val 84049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26" name="左大括号 25"/>
          <p:cNvSpPr/>
          <p:nvPr>
            <p:custDataLst>
              <p:tags r:id="rId29"/>
            </p:custDataLst>
          </p:nvPr>
        </p:nvSpPr>
        <p:spPr>
          <a:xfrm>
            <a:off x="5113338" y="3219450"/>
            <a:ext cx="128588" cy="431800"/>
          </a:xfrm>
          <a:prstGeom prst="leftBrace">
            <a:avLst>
              <a:gd name="adj1" fmla="val 55172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27" name="左大括号 26"/>
          <p:cNvSpPr/>
          <p:nvPr>
            <p:custDataLst>
              <p:tags r:id="rId30"/>
            </p:custDataLst>
          </p:nvPr>
        </p:nvSpPr>
        <p:spPr>
          <a:xfrm>
            <a:off x="2757488" y="4419600"/>
            <a:ext cx="130175" cy="688975"/>
          </a:xfrm>
          <a:prstGeom prst="leftBrace">
            <a:avLst>
              <a:gd name="adj1" fmla="val 55172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28" name="左大括号 27"/>
          <p:cNvSpPr/>
          <p:nvPr>
            <p:custDataLst>
              <p:tags r:id="rId31"/>
            </p:custDataLst>
          </p:nvPr>
        </p:nvSpPr>
        <p:spPr>
          <a:xfrm>
            <a:off x="4086225" y="5894388"/>
            <a:ext cx="130175" cy="431800"/>
          </a:xfrm>
          <a:prstGeom prst="leftBrace">
            <a:avLst>
              <a:gd name="adj1" fmla="val 55172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30" name="左大括号 29"/>
          <p:cNvSpPr/>
          <p:nvPr>
            <p:custDataLst>
              <p:tags r:id="rId32"/>
            </p:custDataLst>
          </p:nvPr>
        </p:nvSpPr>
        <p:spPr>
          <a:xfrm>
            <a:off x="2755900" y="5514975"/>
            <a:ext cx="131763" cy="619125"/>
          </a:xfrm>
          <a:prstGeom prst="leftBrace">
            <a:avLst>
              <a:gd name="adj1" fmla="val 55172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31" name="左大括号 30"/>
          <p:cNvSpPr/>
          <p:nvPr>
            <p:custDataLst>
              <p:tags r:id="rId33"/>
            </p:custDataLst>
          </p:nvPr>
        </p:nvSpPr>
        <p:spPr>
          <a:xfrm>
            <a:off x="3771900" y="3355975"/>
            <a:ext cx="131763" cy="619125"/>
          </a:xfrm>
          <a:prstGeom prst="leftBrace">
            <a:avLst>
              <a:gd name="adj1" fmla="val 55172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32" name="左大括号 31"/>
          <p:cNvSpPr/>
          <p:nvPr>
            <p:custDataLst>
              <p:tags r:id="rId34"/>
            </p:custDataLst>
          </p:nvPr>
        </p:nvSpPr>
        <p:spPr>
          <a:xfrm>
            <a:off x="949325" y="1611313"/>
            <a:ext cx="261938" cy="4292600"/>
          </a:xfrm>
          <a:prstGeom prst="leftBrace">
            <a:avLst>
              <a:gd name="adj1" fmla="val 122033"/>
              <a:gd name="adj2" fmla="val 50000"/>
            </a:avLst>
          </a:prstGeom>
          <a:ln w="25400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fontAlgn="base"/>
            <a:endParaRPr lang="zh-CN" altLang="en-US" strike="noStrike" noProof="1"/>
          </a:p>
        </p:txBody>
      </p:sp>
      <p:sp>
        <p:nvSpPr>
          <p:cNvPr id="33" name="文本框 12"/>
          <p:cNvSpPr txBox="1"/>
          <p:nvPr>
            <p:custDataLst>
              <p:tags r:id="rId35"/>
            </p:custDataLst>
          </p:nvPr>
        </p:nvSpPr>
        <p:spPr>
          <a:xfrm>
            <a:off x="0" y="0"/>
            <a:ext cx="2247265" cy="645160"/>
          </a:xfrm>
          <a:prstGeom prst="rect">
            <a:avLst/>
          </a:prstGeom>
          <a:solidFill>
            <a:srgbClr val="FFFF00"/>
          </a:solidFill>
          <a:ln w="28575">
            <a:solidFill>
              <a:srgbClr val="DD3B4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smtClean="0">
                <a:latin typeface="苏新诗柳楷简" panose="02010600000101010101" charset="-122"/>
                <a:ea typeface="苏新诗柳楷简" panose="02010600000101010101" charset="-122"/>
              </a:rPr>
              <a:t>本课所学</a:t>
            </a:r>
          </a:p>
        </p:txBody>
      </p:sp>
    </p:spTree>
    <p:custDataLst>
      <p:tags r:id="rId3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矩形 2"/>
          <p:cNvSpPr/>
          <p:nvPr>
            <p:custDataLst>
              <p:tags r:id="rId3"/>
            </p:custDataLst>
          </p:nvPr>
        </p:nvSpPr>
        <p:spPr>
          <a:xfrm>
            <a:off x="532130" y="821690"/>
            <a:ext cx="11285855" cy="2620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fontAlgn="auto">
              <a:lnSpc>
                <a:spcPts val="4060"/>
              </a:lnSpc>
            </a:pP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、（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2017·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北京）北宋名臣包拯清正廉洁、刚正不阿，民间尊称他为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包相爷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。他曾担任过转运使、兵部员外郎、开封府知府和枢密副使 等职务，其中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位同宰相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的是（    ）</a:t>
            </a:r>
          </a:p>
          <a:p>
            <a:pPr algn="l" fontAlgn="auto">
              <a:lnSpc>
                <a:spcPts val="4060"/>
              </a:lnSpc>
            </a:pP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A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、转运使    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B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、兵部员外郎    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C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、知府   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D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、枢密副使</a:t>
            </a:r>
          </a:p>
          <a:p>
            <a:pPr algn="l"/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261485" y="635"/>
            <a:ext cx="366903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>
                <a:solidFill>
                  <a:srgbClr val="C00000"/>
                </a:solidFill>
                <a:latin typeface="汉呈王天喜行楷" panose="00020600040101010101" charset="-128"/>
                <a:ea typeface="汉呈王天喜行楷" panose="00020600040101010101" charset="-128"/>
              </a:rPr>
              <a:t>课堂巩固</a:t>
            </a:r>
          </a:p>
        </p:txBody>
      </p:sp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10340975" y="1778635"/>
            <a:ext cx="66611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D</a:t>
            </a:r>
          </a:p>
        </p:txBody>
      </p:sp>
      <p:sp>
        <p:nvSpPr>
          <p:cNvPr id="2" name="文本框 1"/>
          <p:cNvSpPr txBox="1"/>
          <p:nvPr>
            <p:custDataLst>
              <p:tags r:id="rId6"/>
            </p:custDataLst>
          </p:nvPr>
        </p:nvSpPr>
        <p:spPr>
          <a:xfrm>
            <a:off x="452755" y="3653155"/>
            <a:ext cx="11286490" cy="3199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ts val="404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2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、北宋仁宗、英宗时，朝廷财政收入较之太宗时已增长五六</a:t>
            </a:r>
          </a:p>
          <a:p>
            <a:pPr algn="l" fontAlgn="auto">
              <a:lnSpc>
                <a:spcPts val="4040"/>
              </a:lnSpc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倍，却出现了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“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太宗时能余大半而前者不敷支出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”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的现象。对此合理的解释时是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(     )</a:t>
            </a:r>
            <a:endParaRPr lang="en-US" altLang="zh-CN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 fontAlgn="auto">
              <a:lnSpc>
                <a:spcPts val="404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A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、中央集权加强致使新弊渐生  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B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、社会经济发展趋向滞缓</a:t>
            </a: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 fontAlgn="auto">
              <a:lnSpc>
                <a:spcPts val="4040"/>
              </a:lnSpc>
            </a:pP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C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、经济格局变动影响财政收支  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D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、国家局部统一渐显弊端</a:t>
            </a: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 fontAlgn="auto">
              <a:lnSpc>
                <a:spcPts val="4040"/>
              </a:lnSpc>
            </a:pP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4315460" y="4581525"/>
            <a:ext cx="41275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1"/>
      <p:bldP spid="2" gr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5" name="矩形 4"/>
          <p:cNvSpPr/>
          <p:nvPr>
            <p:custDataLst>
              <p:tags r:id="rId3"/>
            </p:custDataLst>
          </p:nvPr>
        </p:nvSpPr>
        <p:spPr>
          <a:xfrm>
            <a:off x="481965" y="570865"/>
            <a:ext cx="11333480" cy="2643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altLang="zh-CN" sz="3200">
              <a:solidFill>
                <a:schemeClr val="tx1"/>
              </a:solidFill>
              <a:latin typeface="宋体" panose="02010600030101010101" pitchFamily="2" charset="-122"/>
              <a:ea typeface="宋体" pitchFamily="2" charset="-122"/>
              <a:cs typeface="宋体" panose="02010600030101010101" pitchFamily="2" charset="-122"/>
            </a:endParaRPr>
          </a:p>
          <a:p>
            <a:pPr algn="l"/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3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、（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2014·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上海卷）王安石认为国家积贫积弱的根本在于生产少，生产少而民不富，民不富则国不强。为根本上解决问题他颁行了（    ）</a:t>
            </a: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/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A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、募役法和保甲法         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B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、青苗法和农田水利法</a:t>
            </a:r>
          </a:p>
          <a:p>
            <a:pPr algn="l"/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C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、将兵法和均输法         </a:t>
            </a:r>
            <a:r>
              <a:rPr lang="en-US" altLang="zh-CN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D</a:t>
            </a:r>
            <a:r>
              <a:rPr lang="zh-CN" altLang="en-US" sz="3200" b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、方田均税法和科举新法</a:t>
            </a:r>
            <a:endParaRPr lang="zh-CN" altLang="en-US" sz="320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/>
            <a:r>
              <a:rPr lang="zh-CN" altLang="en-US" sz="3200">
                <a:solidFill>
                  <a:schemeClr val="tx1"/>
                </a:solidFill>
                <a:latin typeface="宋体" panose="02010600030101010101" pitchFamily="2" charset="-122"/>
                <a:ea typeface="宋体" pitchFamily="2" charset="-122"/>
                <a:cs typeface="宋体" panose="02010600030101010101" pitchFamily="2" charset="-122"/>
              </a:rPr>
              <a:t>  </a:t>
            </a: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2816225" y="1539240"/>
            <a:ext cx="5283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B</a:t>
            </a:r>
            <a:r>
              <a:rPr lang="en-US" altLang="zh-CN" sz="4000" b="1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  <a:sym typeface="+mn-ea"/>
              </a:rPr>
              <a:t>  </a:t>
            </a:r>
            <a:r>
              <a:rPr lang="zh-CN" altLang="en-US" sz="400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  <a:sym typeface="+mn-ea"/>
              </a:rPr>
              <a:t> </a:t>
            </a:r>
          </a:p>
        </p:txBody>
      </p:sp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481965" y="3583940"/>
            <a:ext cx="1115568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4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、（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2016·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江苏卷）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“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宋沿唐制，亦贵进士科。然唐时犹兼采誉望，不专辞章。宋则糊名考校，一决文字而已。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”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由此可见，与唐代科举相比，宋代（    ）</a:t>
            </a: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/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A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、考试程序更加公正      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B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、取士科目有所减少 </a:t>
            </a: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/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C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、进士及第尤为尊贵       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D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、录取人数大大增加</a:t>
            </a:r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/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endParaRPr lang="zh-CN" altLang="en-US" sz="3200" b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6501765" y="4507230"/>
            <a:ext cx="57086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+mn-ea"/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8131" y="5867953"/>
            <a:ext cx="1523650" cy="770337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6"/>
            </p:custDataLst>
          </p:nvPr>
        </p:nvSpPr>
        <p:spPr>
          <a:xfrm>
            <a:off x="1240155" y="1443990"/>
            <a:ext cx="10098405" cy="4523105"/>
          </a:xfrm>
          <a:prstGeom prst="rect">
            <a:avLst/>
          </a:prstGeom>
          <a:solidFill>
            <a:srgbClr val="EEDEAD"/>
          </a:solidFill>
          <a:ln>
            <a:solidFill>
              <a:schemeClr val="bg2">
                <a:lumMod val="25000"/>
              </a:schemeClr>
            </a:solidFill>
          </a:ln>
        </p:spPr>
        <p:txBody>
          <a:bodyPr wrap="square" rtlCol="0" anchor="t">
            <a:spAutoFit/>
          </a:bodyPr>
          <a:lstStyle/>
          <a:p>
            <a:pPr lvl="0" algn="l"/>
            <a:r>
              <a:rPr lang="en-US" sz="3600" smtClean="0">
                <a:effectLst/>
                <a:latin typeface="汉仪劲楷简"/>
                <a:ea typeface="汉仪劲楷简"/>
                <a:cs typeface="汉仪劲楷简"/>
                <a:sym typeface="+mn-ea"/>
              </a:rPr>
              <a:t>4.</a:t>
            </a:r>
            <a:r>
              <a:rPr sz="3600" smtClean="0">
                <a:effectLst/>
                <a:latin typeface="汉仪劲楷简"/>
                <a:ea typeface="汉仪劲楷简"/>
                <a:cs typeface="汉仪劲楷简"/>
                <a:sym typeface="+mn-ea"/>
              </a:rPr>
              <a:t>宋代官制分官、职、差遣三种，只有得到“差遣”了才能掌握实权，南宋史尧弼描绘道：“无其事虚设其官，无其功而空食其禄。”这种现象使得宋代</a:t>
            </a:r>
          </a:p>
          <a:p>
            <a:pPr lvl="0" algn="l"/>
            <a:r>
              <a:rPr sz="3600" smtClean="0">
                <a:effectLst/>
                <a:latin typeface="汉仪劲楷简"/>
                <a:ea typeface="汉仪劲楷简"/>
                <a:cs typeface="汉仪劲楷简"/>
                <a:sym typeface="+mn-ea"/>
              </a:rPr>
              <a:t>A．中央政府的权力削弱</a:t>
            </a:r>
          </a:p>
          <a:p>
            <a:pPr lvl="0" algn="l"/>
            <a:r>
              <a:rPr sz="3600" smtClean="0">
                <a:effectLst/>
                <a:latin typeface="汉仪劲楷简"/>
                <a:ea typeface="汉仪劲楷简"/>
                <a:cs typeface="汉仪劲楷简"/>
                <a:sym typeface="+mn-ea"/>
              </a:rPr>
              <a:t>B．埋下了积贫积弱的祸根 </a:t>
            </a:r>
          </a:p>
          <a:p>
            <a:pPr lvl="0" algn="l"/>
            <a:r>
              <a:rPr sz="3600" smtClean="0">
                <a:effectLst/>
                <a:latin typeface="汉仪劲楷简"/>
                <a:ea typeface="汉仪劲楷简"/>
                <a:cs typeface="汉仪劲楷简"/>
                <a:sym typeface="+mn-ea"/>
              </a:rPr>
              <a:t>C．地方势力得到增强 </a:t>
            </a:r>
          </a:p>
          <a:p>
            <a:pPr lvl="0" algn="l"/>
            <a:r>
              <a:rPr sz="3600" smtClean="0">
                <a:effectLst/>
                <a:latin typeface="汉仪劲楷简"/>
                <a:ea typeface="汉仪劲楷简"/>
                <a:cs typeface="汉仪劲楷简"/>
                <a:sym typeface="+mn-ea"/>
              </a:rPr>
              <a:t>D．官僚队伍膨胀及滥政</a:t>
            </a:r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6423528" y="3092773"/>
            <a:ext cx="1454785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sz="3600" b="1" smtClean="0">
                <a:solidFill>
                  <a:srgbClr val="FF0000"/>
                </a:solidFill>
                <a:effectLst/>
                <a:latin typeface="汉仪劲楷简"/>
                <a:ea typeface="汉仪劲楷简"/>
                <a:cs typeface="汉仪劲楷简"/>
                <a:sym typeface="+mn-ea"/>
              </a:rPr>
              <a:t>（</a:t>
            </a:r>
            <a:r>
              <a:rPr lang="en-US" altLang="zh-CN" sz="3600" b="1" smtClean="0">
                <a:solidFill>
                  <a:srgbClr val="FF0000"/>
                </a:solidFill>
                <a:effectLst/>
                <a:latin typeface="汉仪劲楷简"/>
                <a:ea typeface="汉仪劲楷简"/>
                <a:cs typeface="汉仪劲楷简"/>
                <a:sym typeface="+mn-ea"/>
              </a:rPr>
              <a:t>D</a:t>
            </a:r>
            <a:r>
              <a:rPr lang="zh-CN" sz="3600" b="1" smtClean="0">
                <a:solidFill>
                  <a:srgbClr val="FF0000"/>
                </a:solidFill>
                <a:effectLst/>
                <a:latin typeface="汉仪劲楷简"/>
                <a:ea typeface="汉仪劲楷简"/>
                <a:cs typeface="汉仪劲楷简"/>
                <a:sym typeface="+mn-ea"/>
              </a:rPr>
              <a:t>）</a:t>
            </a:r>
            <a:endParaRPr lang="zh-CN" altLang="en-US" sz="3600" b="1" smtClean="0">
              <a:solidFill>
                <a:srgbClr val="FF0000"/>
              </a:solidFill>
              <a:effectLst/>
              <a:latin typeface="汉仪劲楷简"/>
              <a:ea typeface="汉仪劲楷简"/>
              <a:cs typeface="汉仪劲楷简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aphicFrame>
        <p:nvGraphicFramePr>
          <p:cNvPr id="50177" name="Object 1"/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222251" y="28575"/>
          <a:ext cx="11624006" cy="4986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4" progId="Word.Document.12">
                  <p:embed/>
                </p:oleObj>
              </mc:Choice>
              <mc:Fallback>
                <p:oleObj r:id="rId4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2251" y="28575"/>
                        <a:ext cx="11624006" cy="49863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0178" name="Object 1"/>
          <p:cNvGraphicFramePr>
            <a:graphicFrameLocks noChangeAspect="1"/>
          </p:cNvGraphicFramePr>
          <p:nvPr>
            <p:custDataLst>
              <p:tags r:id="rId6"/>
            </p:custDataLst>
          </p:nvPr>
        </p:nvGraphicFramePr>
        <p:xfrm>
          <a:off x="317501" y="4902200"/>
          <a:ext cx="11137900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7" progId="Word.Document.12">
                  <p:embed/>
                </p:oleObj>
              </mc:Choice>
              <mc:Fallback>
                <p:oleObj r:id="rId7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17501" y="4902200"/>
                        <a:ext cx="11137900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0621434" y="5248275"/>
            <a:ext cx="1236133" cy="922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5400"/>
              <a:t>B</a:t>
            </a:r>
          </a:p>
        </p:txBody>
      </p:sp>
      <p:pic>
        <p:nvPicPr>
          <p:cNvPr id="50179" name="New picture"/>
          <p:cNvPicPr/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11353800" y="106807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p="http://schemas.openxmlformats.org/presentationml/2006/main">
  <p:tag name="AS_UNIQUEID" val="573"/>
</p:tagLst>
</file>

<file path=ppt/tags/tag2.xml><?xml version="1.0" encoding="utf-8"?>
<p:tagLst xmlns:p="http://schemas.openxmlformats.org/presentationml/2006/main">
  <p:tag name="AS_UNIQUEID" val="57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AS_UNIQUEID" val="57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AS_UNIQUEID" val="57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AS_UNIQUEID" val="57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AS_UNIQUEID" val="57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.xml><?xml version="1.0" encoding="utf-8"?>
<p:tagLst xmlns:p="http://schemas.openxmlformats.org/presentationml/2006/main">
  <p:tag name="AS_UNIQUEID" val="579"/>
</p:tagLst>
</file>

<file path=ppt/tags/tag8.xml><?xml version="1.0" encoding="utf-8"?>
<p:tagLst xmlns:p="http://schemas.openxmlformats.org/presentationml/2006/main">
  <p:tag name="AS_UNIQUEID" val="58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AS_UNIQUEID" val="58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AS_UNIQUEID" val="58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AS_UNIQUEID" val="58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2.xml><?xml version="1.0" encoding="utf-8"?>
<p:tagLst xmlns:p="http://schemas.openxmlformats.org/presentationml/2006/main">
  <p:tag name="AS_UNIQUEID" val="58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3.xml><?xml version="1.0" encoding="utf-8"?>
<p:tagLst xmlns:p="http://schemas.openxmlformats.org/presentationml/2006/main">
  <p:tag name="AS_UNIQUEID" val="585"/>
</p:tagLst>
</file>

<file path=ppt/tags/tag14.xml><?xml version="1.0" encoding="utf-8"?>
<p:tagLst xmlns:p="http://schemas.openxmlformats.org/presentationml/2006/main">
  <p:tag name="AS_UNIQUEID" val="58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AS_UNIQUEID" val="58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AS_UNIQUEID" val="58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7.xml><?xml version="1.0" encoding="utf-8"?>
<p:tagLst xmlns:p="http://schemas.openxmlformats.org/presentationml/2006/main">
  <p:tag name="AS_UNIQUEID" val="58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8.xml><?xml version="1.0" encoding="utf-8"?>
<p:tagLst xmlns:p="http://schemas.openxmlformats.org/presentationml/2006/main">
  <p:tag name="AS_UNIQUEID" val="59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9.xml><?xml version="1.0" encoding="utf-8"?>
<p:tagLst xmlns:p="http://schemas.openxmlformats.org/presentationml/2006/main">
  <p:tag name="AS_UNIQUEID" val="591"/>
</p:tagLst>
</file>

<file path=ppt/tags/tag20.xml><?xml version="1.0" encoding="utf-8"?>
<p:tagLst xmlns:p="http://schemas.openxmlformats.org/presentationml/2006/main">
  <p:tag name="AS_UNIQUEID" val="59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AS_UNIQUEID" val="59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AS_UNIQUEID" val="59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3.xml><?xml version="1.0" encoding="utf-8"?>
<p:tagLst xmlns:p="http://schemas.openxmlformats.org/presentationml/2006/main">
  <p:tag name="AS_UNIQUEID" val="59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4.xml><?xml version="1.0" encoding="utf-8"?>
<p:tagLst xmlns:p="http://schemas.openxmlformats.org/presentationml/2006/main">
  <p:tag name="AS_UNIQUEID" val="59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5.xml><?xml version="1.0" encoding="utf-8"?>
<p:tagLst xmlns:p="http://schemas.openxmlformats.org/presentationml/2006/main">
  <p:tag name="AS_UNIQUEID" val="59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6.xml><?xml version="1.0" encoding="utf-8"?>
<p:tagLst xmlns:p="http://schemas.openxmlformats.org/presentationml/2006/main">
  <p:tag name="AS_UNIQUEID" val="598"/>
</p:tagLst>
</file>

<file path=ppt/tags/tag27.xml><?xml version="1.0" encoding="utf-8"?>
<p:tagLst xmlns:p="http://schemas.openxmlformats.org/presentationml/2006/main">
  <p:tag name="AS_UNIQUEID" val="59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AS_UNIQUEID" val="60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AS_UNIQUEID" val="60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AS_UNIQUEID" val="60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1.xml><?xml version="1.0" encoding="utf-8"?>
<p:tagLst xmlns:p="http://schemas.openxmlformats.org/presentationml/2006/main">
  <p:tag name="AS_UNIQUEID" val="60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2.xml><?xml version="1.0" encoding="utf-8"?>
<p:tagLst xmlns:p="http://schemas.openxmlformats.org/presentationml/2006/main">
  <p:tag name="AS_UNIQUEID" val="60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3.xml><?xml version="1.0" encoding="utf-8"?>
<p:tagLst xmlns:p="http://schemas.openxmlformats.org/presentationml/2006/main">
  <p:tag name="AS_UNIQUEID" val="60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4.xml><?xml version="1.0" encoding="utf-8"?>
<p:tagLst xmlns:p="http://schemas.openxmlformats.org/presentationml/2006/main">
  <p:tag name="AS_UNIQUEID" val="60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5.xml><?xml version="1.0" encoding="utf-8"?>
<p:tagLst xmlns:p="http://schemas.openxmlformats.org/presentationml/2006/main">
  <p:tag name="AS_UNIQUEID" val="607"/>
</p:tagLst>
</file>

<file path=ppt/tags/tag36.xml><?xml version="1.0" encoding="utf-8"?>
<p:tagLst xmlns:p="http://schemas.openxmlformats.org/presentationml/2006/main">
  <p:tag name="AS_UNIQUEID" val="60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7.xml><?xml version="1.0" encoding="utf-8"?>
<p:tagLst xmlns:p="http://schemas.openxmlformats.org/presentationml/2006/main">
  <p:tag name="AS_UNIQUEID" val="60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8.xml><?xml version="1.0" encoding="utf-8"?>
<p:tagLst xmlns:p="http://schemas.openxmlformats.org/presentationml/2006/main">
  <p:tag name="AS_UNIQUEID" val="61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9.xml><?xml version="1.0" encoding="utf-8"?>
<p:tagLst xmlns:p="http://schemas.openxmlformats.org/presentationml/2006/main">
  <p:tag name="AS_UNIQUEID" val="61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40.xml><?xml version="1.0" encoding="utf-8"?>
<p:tagLst xmlns:p="http://schemas.openxmlformats.org/presentationml/2006/main">
  <p:tag name="AS_UNIQUEID" val="612"/>
</p:tagLst>
</file>

<file path=ppt/tags/tag41.xml><?xml version="1.0" encoding="utf-8"?>
<p:tagLst xmlns:p="http://schemas.openxmlformats.org/presentationml/2006/main">
  <p:tag name="AS_UNIQUEID" val="61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2.xml><?xml version="1.0" encoding="utf-8"?>
<p:tagLst xmlns:p="http://schemas.openxmlformats.org/presentationml/2006/main">
  <p:tag name="AS_UNIQUEID" val="61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3.xml><?xml version="1.0" encoding="utf-8"?>
<p:tagLst xmlns:p="http://schemas.openxmlformats.org/presentationml/2006/main">
  <p:tag name="AS_UNIQUEID" val="61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44.xml><?xml version="1.0" encoding="utf-8"?>
<p:tagLst xmlns:p="http://schemas.openxmlformats.org/presentationml/2006/main">
  <p:tag name="AS_UNIQUEID" val="616"/>
</p:tagLst>
</file>

<file path=ppt/tags/tag45.xml><?xml version="1.0" encoding="utf-8"?>
<p:tagLst xmlns:p="http://schemas.openxmlformats.org/presentationml/2006/main">
  <p:tag name="AS_UNIQUEID" val="61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6.xml><?xml version="1.0" encoding="utf-8"?>
<p:tagLst xmlns:p="http://schemas.openxmlformats.org/presentationml/2006/main">
  <p:tag name="AS_UNIQUEID" val="61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7.xml><?xml version="1.0" encoding="utf-8"?>
<p:tagLst xmlns:p="http://schemas.openxmlformats.org/presentationml/2006/main">
  <p:tag name="AS_UNIQUEID" val="61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8.xml><?xml version="1.0" encoding="utf-8"?>
<p:tagLst xmlns:p="http://schemas.openxmlformats.org/presentationml/2006/main">
  <p:tag name="AS_UNIQUEID" val="62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9.xml><?xml version="1.0" encoding="utf-8"?>
<p:tagLst xmlns:p="http://schemas.openxmlformats.org/presentationml/2006/main">
  <p:tag name="AS_UNIQUEID" val="62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0.xml><?xml version="1.0" encoding="utf-8"?>
<p:tagLst xmlns:p="http://schemas.openxmlformats.org/presentationml/2006/main">
  <p:tag name="AS_UNIQUEID" val="62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51.xml><?xml version="1.0" encoding="utf-8"?>
<p:tagLst xmlns:p="http://schemas.openxmlformats.org/presentationml/2006/main">
  <p:tag name="AS_UNIQUEID" val="623"/>
</p:tagLst>
</file>

<file path=ppt/tags/tag52.xml><?xml version="1.0" encoding="utf-8"?>
<p:tagLst xmlns:p="http://schemas.openxmlformats.org/presentationml/2006/main">
  <p:tag name="AS_UNIQUEID" val="62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3.xml><?xml version="1.0" encoding="utf-8"?>
<p:tagLst xmlns:p="http://schemas.openxmlformats.org/presentationml/2006/main">
  <p:tag name="AS_UNIQUEID" val="62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4.xml><?xml version="1.0" encoding="utf-8"?>
<p:tagLst xmlns:p="http://schemas.openxmlformats.org/presentationml/2006/main">
  <p:tag name="AS_UNIQUEID" val="62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5.xml><?xml version="1.0" encoding="utf-8"?>
<p:tagLst xmlns:p="http://schemas.openxmlformats.org/presentationml/2006/main">
  <p:tag name="AS_UNIQUEID" val="62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6.xml><?xml version="1.0" encoding="utf-8"?>
<p:tagLst xmlns:p="http://schemas.openxmlformats.org/presentationml/2006/main">
  <p:tag name="AS_UNIQUEID" val="62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57.xml><?xml version="1.0" encoding="utf-8"?>
<p:tagLst xmlns:p="http://schemas.openxmlformats.org/presentationml/2006/main">
  <p:tag name="AS_UNIQUEID" val="629"/>
</p:tagLst>
</file>

<file path=ppt/tags/tag58.xml><?xml version="1.0" encoding="utf-8"?>
<p:tagLst xmlns:p="http://schemas.openxmlformats.org/presentationml/2006/main">
  <p:tag name="AS_UNIQUEID" val="63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9.xml><?xml version="1.0" encoding="utf-8"?>
<p:tagLst xmlns:p="http://schemas.openxmlformats.org/presentationml/2006/main">
  <p:tag name="AS_UNIQUEID" val="63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0.xml><?xml version="1.0" encoding="utf-8"?>
<p:tagLst xmlns:p="http://schemas.openxmlformats.org/presentationml/2006/main">
  <p:tag name="AS_UNIQUEID" val="63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1.xml><?xml version="1.0" encoding="utf-8"?>
<p:tagLst xmlns:p="http://schemas.openxmlformats.org/presentationml/2006/main">
  <p:tag name="AS_UNIQUEID" val="63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62.xml><?xml version="1.0" encoding="utf-8"?>
<p:tagLst xmlns:p="http://schemas.openxmlformats.org/presentationml/2006/main">
  <p:tag name="AS_UNIQUEID" val="634"/>
</p:tagLst>
</file>

<file path=ppt/tags/tag63.xml><?xml version="1.0" encoding="utf-8"?>
<p:tagLst xmlns:p="http://schemas.openxmlformats.org/presentationml/2006/main">
  <p:tag name="AS_UNIQUEID" val="63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4.xml><?xml version="1.0" encoding="utf-8"?>
<p:tagLst xmlns:p="http://schemas.openxmlformats.org/presentationml/2006/main">
  <p:tag name="AS_UNIQUEID" val="63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5.xml><?xml version="1.0" encoding="utf-8"?>
<p:tagLst xmlns:p="http://schemas.openxmlformats.org/presentationml/2006/main">
  <p:tag name="AS_UNIQUEID" val="63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6.xml><?xml version="1.0" encoding="utf-8"?>
<p:tagLst xmlns:p="http://schemas.openxmlformats.org/presentationml/2006/main">
  <p:tag name="AS_UNIQUEID" val="63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7.xml><?xml version="1.0" encoding="utf-8"?>
<p:tagLst xmlns:p="http://schemas.openxmlformats.org/presentationml/2006/main">
  <p:tag name="AS_UNIQUEID" val="63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68.xml><?xml version="1.0" encoding="utf-8"?>
<p:tagLst xmlns:p="http://schemas.openxmlformats.org/presentationml/2006/main">
  <p:tag name="AS_UNIQUEID" val="640"/>
</p:tagLst>
</file>

<file path=ppt/tags/tag69.xml><?xml version="1.0" encoding="utf-8"?>
<p:tagLst xmlns:p="http://schemas.openxmlformats.org/presentationml/2006/main">
  <p:tag name="AS_UNIQUEID" val="641"/>
</p:tagLst>
</file>

<file path=ppt/tags/tag70.xml><?xml version="1.0" encoding="utf-8"?>
<p:tagLst xmlns:p="http://schemas.openxmlformats.org/presentationml/2006/main">
  <p:tag name="AS_UNIQUEID" val="642"/>
</p:tagLst>
</file>

<file path=ppt/tags/tag71.xml><?xml version="1.0" encoding="utf-8"?>
<p:tagLst xmlns:p="http://schemas.openxmlformats.org/presentationml/2006/main">
  <p:tag name="AS_UNIQUEID" val="643"/>
</p:tagLst>
</file>

<file path=ppt/tags/tag72.xml><?xml version="1.0" encoding="utf-8"?>
<p:tagLst xmlns:p="http://schemas.openxmlformats.org/presentationml/2006/main">
  <p:tag name="AS_UNIQUEID" val="644"/>
</p:tagLst>
</file>

<file path=ppt/tags/tag73.xml><?xml version="1.0" encoding="utf-8"?>
<p:tagLst xmlns:p="http://schemas.openxmlformats.org/presentationml/2006/main">
  <p:tag name="AS_UNIQUEID" val="645"/>
</p:tagLst>
</file>

<file path=ppt/tags/tag74.xml><?xml version="1.0" encoding="utf-8"?>
<p:tagLst xmlns:p="http://schemas.openxmlformats.org/presentationml/2006/main">
  <p:tag name="AS_UNIQUEID" val="257"/>
</p:tagLst>
</file>

<file path=ppt/tags/tag75.xml><?xml version="1.0" encoding="utf-8"?>
<p:tagLst xmlns:p="http://schemas.openxmlformats.org/presentationml/2006/main">
  <p:tag name="AS_UNIQUEID" val="258"/>
</p:tagLst>
</file>

<file path=ppt/tags/tag76.xml><?xml version="1.0" encoding="utf-8"?>
<p:tagLst xmlns:p="http://schemas.openxmlformats.org/presentationml/2006/main">
  <p:tag name="AS_UNIQUEID" val="259"/>
</p:tagLst>
</file>

<file path=ppt/tags/tag77.xml><?xml version="1.0" encoding="utf-8"?>
<p:tagLst xmlns:p="http://schemas.openxmlformats.org/presentationml/2006/main">
  <p:tag name="AS_UNIQUEID" val="646"/>
</p:tagLst>
</file>

<file path=ppt/tags/tag78.xml><?xml version="1.0" encoding="utf-8"?>
<p:tagLst xmlns:p="http://schemas.openxmlformats.org/presentationml/2006/main">
  <p:tag name="AS_UNIQUEID" val="647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9.xml><?xml version="1.0" encoding="utf-8"?>
<p:tagLst xmlns:p="http://schemas.openxmlformats.org/presentationml/2006/main">
  <p:tag name="AS_UNIQUEID" val="648"/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0.xml><?xml version="1.0" encoding="utf-8"?>
<p:tagLst xmlns:p="http://schemas.openxmlformats.org/presentationml/2006/main">
  <p:tag name="AS_UNIQUEID" val="64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1.xml><?xml version="1.0" encoding="utf-8"?>
<p:tagLst xmlns:p="http://schemas.openxmlformats.org/presentationml/2006/main">
  <p:tag name="AS_UNIQUEID" val="65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2.xml><?xml version="1.0" encoding="utf-8"?>
<p:tagLst xmlns:p="http://schemas.openxmlformats.org/presentationml/2006/main">
  <p:tag name="AS_UNIQUEID" val="65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8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84.xml><?xml version="1.0" encoding="utf-8"?>
<p:tagLst xmlns:p="http://schemas.openxmlformats.org/presentationml/2006/main">
  <p:tag name="AS_UNIQUEID" val="652"/>
</p:tagLst>
</file>

<file path=ppt/tags/tag85.xml><?xml version="1.0" encoding="utf-8"?>
<p:tagLst xmlns:p="http://schemas.openxmlformats.org/presentationml/2006/main">
  <p:tag name="AS_UNIQUEID" val="653"/>
</p:tagLst>
</file>

<file path=ppt/tags/tag86.xml><?xml version="1.0" encoding="utf-8"?>
<p:tagLst xmlns:p="http://schemas.openxmlformats.org/presentationml/2006/main">
  <p:tag name="AS_UNIQUEID" val="654"/>
</p:tagLst>
</file>

<file path=ppt/tags/tag87.xml><?xml version="1.0" encoding="utf-8"?>
<p:tagLst xmlns:p="http://schemas.openxmlformats.org/presentationml/2006/main">
  <p:tag name="AS_UNIQUEID" val="655"/>
</p:tagLst>
</file>

<file path=ppt/tags/tag88.xml><?xml version="1.0" encoding="utf-8"?>
<p:tagLst xmlns:p="http://schemas.openxmlformats.org/presentationml/2006/main">
  <p:tag name="AS_UNIQUEID" val="656"/>
</p:tagLst>
</file>

<file path=ppt/tags/tag89.xml><?xml version="1.0" encoding="utf-8"?>
<p:tagLst xmlns:p="http://schemas.openxmlformats.org/presentationml/2006/main">
  <p:tag name="AS_UNIQUEID" val="657"/>
</p:tagLst>
</file>

<file path=ppt/tags/tag90.xml><?xml version="1.0" encoding="utf-8"?>
<p:tagLst xmlns:p="http://schemas.openxmlformats.org/presentationml/2006/main">
  <p:tag name="AS_UNIQUEID" val="658"/>
</p:tagLst>
</file>

<file path=ppt/tags/tag91.xml><?xml version="1.0" encoding="utf-8"?>
<p:tagLst xmlns:p="http://schemas.openxmlformats.org/presentationml/2006/main">
  <p:tag name="AS_UNIQUEID" val="659"/>
</p:tagLst>
</file>

<file path=ppt/tags/tag92.xml><?xml version="1.0" encoding="utf-8"?>
<p:tagLst xmlns:p="http://schemas.openxmlformats.org/presentationml/2006/main">
  <p:tag name="AS_UNIQUEID" val="660"/>
</p:tagLst>
</file>

<file path=ppt/tags/tag93.xml><?xml version="1.0" encoding="utf-8"?>
<p:tagLst xmlns:p="http://schemas.openxmlformats.org/presentationml/2006/main">
  <p:tag name="AS_UNIQUEID" val="661"/>
</p:tagLst>
</file>

<file path=ppt/tags/tag94.xml><?xml version="1.0" encoding="utf-8"?>
<p:tagLst xmlns:p="http://schemas.openxmlformats.org/presentationml/2006/main">
  <p:tag name="AS_UNIQUEID" val="662"/>
</p:tagLst>
</file>

<file path=ppt/tags/tag95.xml><?xml version="1.0" encoding="utf-8"?>
<p:tagLst xmlns:p="http://schemas.openxmlformats.org/presentationml/2006/main">
  <p:tag name="AS_UNIQUEID" val="663"/>
</p:tagLst>
</file>

<file path=ppt/tags/tag96.xml><?xml version="1.0" encoding="utf-8"?>
<p:tagLst xmlns:p="http://schemas.openxmlformats.org/presentationml/2006/main">
  <p:tag name="AS_UNIQUEID" val="664"/>
</p:tagLst>
</file>

<file path=ppt/tags/tag97.xml><?xml version="1.0" encoding="utf-8"?>
<p:tagLst xmlns:p="http://schemas.openxmlformats.org/presentationml/2006/main">
  <p:tag name="AS_UNIQUEID" val="665"/>
</p:tagLst>
</file>

<file path=ppt/tags/tag98.xml><?xml version="1.0" encoding="utf-8"?>
<p:tagLst xmlns:p="http://schemas.openxmlformats.org/presentationml/2006/main">
  <p:tag name="AS_UNIQUEID" val="666"/>
</p:tagLst>
</file>

<file path=ppt/tags/tag99.xml><?xml version="1.0" encoding="utf-8"?>
<p:tagLst xmlns:p="http://schemas.openxmlformats.org/presentationml/2006/main">
  <p:tag name="AS_UNIQUEID" val="667"/>
</p:tagLst>
</file>

<file path=ppt/tags/tag100.xml><?xml version="1.0" encoding="utf-8"?>
<p:tagLst xmlns:p="http://schemas.openxmlformats.org/presentationml/2006/main">
  <p:tag name="AS_UNIQUEID" val="668"/>
</p:tagLst>
</file>

<file path=ppt/tags/tag101.xml><?xml version="1.0" encoding="utf-8"?>
<p:tagLst xmlns:p="http://schemas.openxmlformats.org/presentationml/2006/main">
  <p:tag name="AS_UNIQUEID" val="669"/>
</p:tagLst>
</file>

<file path=ppt/tags/tag102.xml><?xml version="1.0" encoding="utf-8"?>
<p:tagLst xmlns:p="http://schemas.openxmlformats.org/presentationml/2006/main">
  <p:tag name="AS_UNIQUEID" val="670"/>
</p:tagLst>
</file>

<file path=ppt/tags/tag103.xml><?xml version="1.0" encoding="utf-8"?>
<p:tagLst xmlns:p="http://schemas.openxmlformats.org/presentationml/2006/main">
  <p:tag name="AS_UNIQUEID" val="671"/>
</p:tagLst>
</file>

<file path=ppt/tags/tag104.xml><?xml version="1.0" encoding="utf-8"?>
<p:tagLst xmlns:p="http://schemas.openxmlformats.org/presentationml/2006/main">
  <p:tag name="AS_UNIQUEID" val="672"/>
</p:tagLst>
</file>

<file path=ppt/tags/tag105.xml><?xml version="1.0" encoding="utf-8"?>
<p:tagLst xmlns:p="http://schemas.openxmlformats.org/presentationml/2006/main">
  <p:tag name="AS_UNIQUEID" val="311"/>
</p:tagLst>
</file>

<file path=ppt/tags/tag106.xml><?xml version="1.0" encoding="utf-8"?>
<p:tagLst xmlns:p="http://schemas.openxmlformats.org/presentationml/2006/main">
  <p:tag name="AS_UNIQUEID" val="312"/>
</p:tagLst>
</file>

<file path=ppt/tags/tag107.xml><?xml version="1.0" encoding="utf-8"?>
<p:tagLst xmlns:p="http://schemas.openxmlformats.org/presentationml/2006/main">
  <p:tag name="AS_UNIQUEID" val="313"/>
</p:tagLst>
</file>

<file path=ppt/tags/tag108.xml><?xml version="1.0" encoding="utf-8"?>
<p:tagLst xmlns:p="http://schemas.openxmlformats.org/presentationml/2006/main">
  <p:tag name="AS_UNIQUEID" val="314"/>
</p:tagLst>
</file>

<file path=ppt/tags/tag109.xml><?xml version="1.0" encoding="utf-8"?>
<p:tagLst xmlns:p="http://schemas.openxmlformats.org/presentationml/2006/main">
  <p:tag name="AS_UNIQUEID" val="315"/>
</p:tagLst>
</file>

<file path=ppt/tags/tag110.xml><?xml version="1.0" encoding="utf-8"?>
<p:tagLst xmlns:p="http://schemas.openxmlformats.org/presentationml/2006/main">
  <p:tag name="AS_UNIQUEID" val="316"/>
</p:tagLst>
</file>

<file path=ppt/tags/tag111.xml><?xml version="1.0" encoding="utf-8"?>
<p:tagLst xmlns:p="http://schemas.openxmlformats.org/presentationml/2006/main">
  <p:tag name="AS_UNIQUEID" val="317"/>
</p:tagLst>
</file>

<file path=ppt/tags/tag112.xml><?xml version="1.0" encoding="utf-8"?>
<p:tagLst xmlns:p="http://schemas.openxmlformats.org/presentationml/2006/main">
  <p:tag name="AS_UNIQUEID" val="318"/>
</p:tagLst>
</file>

<file path=ppt/tags/tag113.xml><?xml version="1.0" encoding="utf-8"?>
<p:tagLst xmlns:p="http://schemas.openxmlformats.org/presentationml/2006/main">
  <p:tag name="AS_UNIQUEID" val="319"/>
</p:tagLst>
</file>

<file path=ppt/tags/tag114.xml><?xml version="1.0" encoding="utf-8"?>
<p:tagLst xmlns:p="http://schemas.openxmlformats.org/presentationml/2006/main">
  <p:tag name="AS_UNIQUEID" val="320"/>
</p:tagLst>
</file>

<file path=ppt/tags/tag115.xml><?xml version="1.0" encoding="utf-8"?>
<p:tagLst xmlns:p="http://schemas.openxmlformats.org/presentationml/2006/main">
  <p:tag name="AS_UNIQUEID" val="321"/>
</p:tagLst>
</file>

<file path=ppt/tags/tag116.xml><?xml version="1.0" encoding="utf-8"?>
<p:tagLst xmlns:p="http://schemas.openxmlformats.org/presentationml/2006/main">
  <p:tag name="AS_UNIQUEID" val="322"/>
</p:tagLst>
</file>

<file path=ppt/tags/tag117.xml><?xml version="1.0" encoding="utf-8"?>
<p:tagLst xmlns:p="http://schemas.openxmlformats.org/presentationml/2006/main">
  <p:tag name="AS_UNIQUEID" val="323"/>
</p:tagLst>
</file>

<file path=ppt/tags/tag118.xml><?xml version="1.0" encoding="utf-8"?>
<p:tagLst xmlns:p="http://schemas.openxmlformats.org/presentationml/2006/main">
  <p:tag name="AS_UNIQUEID" val="324"/>
</p:tagLst>
</file>

<file path=ppt/tags/tag119.xml><?xml version="1.0" encoding="utf-8"?>
<p:tagLst xmlns:p="http://schemas.openxmlformats.org/presentationml/2006/main">
  <p:tag name="AS_UNIQUEID" val="325"/>
</p:tagLst>
</file>

<file path=ppt/tags/tag120.xml><?xml version="1.0" encoding="utf-8"?>
<p:tagLst xmlns:p="http://schemas.openxmlformats.org/presentationml/2006/main">
  <p:tag name="AS_UNIQUEID" val="673"/>
</p:tagLst>
</file>

<file path=ppt/tags/tag121.xml><?xml version="1.0" encoding="utf-8"?>
<p:tagLst xmlns:p="http://schemas.openxmlformats.org/presentationml/2006/main">
  <p:tag name="AS_UNIQUEID" val="674"/>
</p:tagLst>
</file>

<file path=ppt/tags/tag122.xml><?xml version="1.0" encoding="utf-8"?>
<p:tagLst xmlns:p="http://schemas.openxmlformats.org/presentationml/2006/main">
  <p:tag name="AS_UNIQUEID" val="675"/>
</p:tagLst>
</file>

<file path=ppt/tags/tag123.xml><?xml version="1.0" encoding="utf-8"?>
<p:tagLst xmlns:p="http://schemas.openxmlformats.org/presentationml/2006/main">
  <p:tag name="AS_UNIQUEID" val="676"/>
</p:tagLst>
</file>

<file path=ppt/tags/tag124.xml><?xml version="1.0" encoding="utf-8"?>
<p:tagLst xmlns:p="http://schemas.openxmlformats.org/presentationml/2006/main">
  <p:tag name="AS_UNIQUEID" val="677"/>
</p:tagLst>
</file>

<file path=ppt/tags/tag125.xml><?xml version="1.0" encoding="utf-8"?>
<p:tagLst xmlns:p="http://schemas.openxmlformats.org/presentationml/2006/main">
  <p:tag name="AS_UNIQUEID" val="678"/>
</p:tagLst>
</file>

<file path=ppt/tags/tag126.xml><?xml version="1.0" encoding="utf-8"?>
<p:tagLst xmlns:p="http://schemas.openxmlformats.org/presentationml/2006/main">
  <p:tag name="AS_UNIQUEID" val="679"/>
</p:tagLst>
</file>

<file path=ppt/tags/tag127.xml><?xml version="1.0" encoding="utf-8"?>
<p:tagLst xmlns:p="http://schemas.openxmlformats.org/presentationml/2006/main">
  <p:tag name="AS_UNIQUEID" val="680"/>
</p:tagLst>
</file>

<file path=ppt/tags/tag128.xml><?xml version="1.0" encoding="utf-8"?>
<p:tagLst xmlns:p="http://schemas.openxmlformats.org/presentationml/2006/main">
  <p:tag name="AS_UNIQUEID" val="681"/>
</p:tagLst>
</file>

<file path=ppt/tags/tag129.xml><?xml version="1.0" encoding="utf-8"?>
<p:tagLst xmlns:p="http://schemas.openxmlformats.org/presentationml/2006/main">
  <p:tag name="AS_UNIQUEID" val="682"/>
</p:tagLst>
</file>

<file path=ppt/tags/tag130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、2、3、6、8、10、11、12、15"/>
</p:tagLst>
</file>

<file path=ppt/tags/tag131.xml><?xml version="1.0" encoding="utf-8"?>
<p:tagLst xmlns:p="http://schemas.openxmlformats.org/presentationml/2006/main">
  <p:tag name="AS_UNIQUEID" val="683"/>
</p:tagLst>
</file>

<file path=ppt/tags/tag132.xml><?xml version="1.0" encoding="utf-8"?>
<p:tagLst xmlns:p="http://schemas.openxmlformats.org/presentationml/2006/main">
  <p:tag name="AS_UNIQUEID" val="684"/>
</p:tagLst>
</file>

<file path=ppt/tags/tag133.xml><?xml version="1.0" encoding="utf-8"?>
<p:tagLst xmlns:p="http://schemas.openxmlformats.org/presentationml/2006/main">
  <p:tag name="AS_UNIQUEID" val="685"/>
</p:tagLst>
</file>

<file path=ppt/tags/tag134.xml><?xml version="1.0" encoding="utf-8"?>
<p:tagLst xmlns:p="http://schemas.openxmlformats.org/presentationml/2006/main">
  <p:tag name="AS_UNIQUEID" val="686"/>
</p:tagLst>
</file>

<file path=ppt/tags/tag135.xml><?xml version="1.0" encoding="utf-8"?>
<p:tagLst xmlns:p="http://schemas.openxmlformats.org/presentationml/2006/main">
  <p:tag name="AS_UNIQUEID" val="687"/>
</p:tagLst>
</file>

<file path=ppt/tags/tag136.xml><?xml version="1.0" encoding="utf-8"?>
<p:tagLst xmlns:p="http://schemas.openxmlformats.org/presentationml/2006/main">
  <p:tag name="AS_UNIQUEID" val="688"/>
</p:tagLst>
</file>

<file path=ppt/tags/tag137.xml><?xml version="1.0" encoding="utf-8"?>
<p:tagLst xmlns:p="http://schemas.openxmlformats.org/presentationml/2006/main">
  <p:tag name="AS_UNIQUEID" val="689"/>
</p:tagLst>
</file>

<file path=ppt/tags/tag138.xml><?xml version="1.0" encoding="utf-8"?>
<p:tagLst xmlns:p="http://schemas.openxmlformats.org/presentationml/2006/main">
  <p:tag name="AS_UNIQUEID" val="690"/>
</p:tagLst>
</file>

<file path=ppt/tags/tag139.xml><?xml version="1.0" encoding="utf-8"?>
<p:tagLst xmlns:p="http://schemas.openxmlformats.org/presentationml/2006/main">
  <p:tag name="AS_UNIQUEID" val="691"/>
</p:tagLst>
</file>

<file path=ppt/tags/tag140.xml><?xml version="1.0" encoding="utf-8"?>
<p:tagLst xmlns:p="http://schemas.openxmlformats.org/presentationml/2006/main">
  <p:tag name="AS_UNIQUEID" val="692"/>
</p:tagLst>
</file>

<file path=ppt/tags/tag141.xml><?xml version="1.0" encoding="utf-8"?>
<p:tagLst xmlns:p="http://schemas.openxmlformats.org/presentationml/2006/main">
  <p:tag name="AS_UNIQUEID" val="693"/>
</p:tagLst>
</file>

<file path=ppt/tags/tag142.xml><?xml version="1.0" encoding="utf-8"?>
<p:tagLst xmlns:p="http://schemas.openxmlformats.org/presentationml/2006/main">
  <p:tag name="AS_UNIQUEID" val="694"/>
</p:tagLst>
</file>

<file path=ppt/tags/tag143.xml><?xml version="1.0" encoding="utf-8"?>
<p:tagLst xmlns:p="http://schemas.openxmlformats.org/presentationml/2006/main">
  <p:tag name="AS_UNIQUEID" val="695"/>
</p:tagLst>
</file>

<file path=ppt/tags/tag144.xml><?xml version="1.0" encoding="utf-8"?>
<p:tagLst xmlns:p="http://schemas.openxmlformats.org/presentationml/2006/main">
  <p:tag name="AS_UNIQUEID" val="696"/>
</p:tagLst>
</file>

<file path=ppt/tags/tag145.xml><?xml version="1.0" encoding="utf-8"?>
<p:tagLst xmlns:p="http://schemas.openxmlformats.org/presentationml/2006/main">
  <p:tag name="AS_UNIQUEID" val="697"/>
</p:tagLst>
</file>

<file path=ppt/tags/tag146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、2、3、6、8、10、11、12、15"/>
</p:tagLst>
</file>

<file path=ppt/tags/tag147.xml><?xml version="1.0" encoding="utf-8"?>
<p:tagLst xmlns:p="http://schemas.openxmlformats.org/presentationml/2006/main">
  <p:tag name="AS_UNIQUEID" val="698"/>
</p:tagLst>
</file>

<file path=ppt/tags/tag148.xml><?xml version="1.0" encoding="utf-8"?>
<p:tagLst xmlns:p="http://schemas.openxmlformats.org/presentationml/2006/main">
  <p:tag name="AS_UNIQUEID" val="699"/>
</p:tagLst>
</file>

<file path=ppt/tags/tag149.xml><?xml version="1.0" encoding="utf-8"?>
<p:tagLst xmlns:p="http://schemas.openxmlformats.org/presentationml/2006/main">
  <p:tag name="AS_UNIQUEID" val="700"/>
</p:tagLst>
</file>

<file path=ppt/tags/tag150.xml><?xml version="1.0" encoding="utf-8"?>
<p:tagLst xmlns:p="http://schemas.openxmlformats.org/presentationml/2006/main">
  <p:tag name="AS_UNIQUEID" val="701"/>
</p:tagLst>
</file>

<file path=ppt/tags/tag151.xml><?xml version="1.0" encoding="utf-8"?>
<p:tagLst xmlns:p="http://schemas.openxmlformats.org/presentationml/2006/main">
  <p:tag name="AS_UNIQUEID" val="702"/>
</p:tagLst>
</file>

<file path=ppt/tags/tag152.xml><?xml version="1.0" encoding="utf-8"?>
<p:tagLst xmlns:p="http://schemas.openxmlformats.org/presentationml/2006/main">
  <p:tag name="AS_UNIQUEID" val="703"/>
</p:tagLst>
</file>

<file path=ppt/tags/tag153.xml><?xml version="1.0" encoding="utf-8"?>
<p:tagLst xmlns:p="http://schemas.openxmlformats.org/presentationml/2006/main">
  <p:tag name="AS_UNIQUEID" val="704"/>
</p:tagLst>
</file>

<file path=ppt/tags/tag154.xml><?xml version="1.0" encoding="utf-8"?>
<p:tagLst xmlns:p="http://schemas.openxmlformats.org/presentationml/2006/main">
  <p:tag name="AS_UNIQUEID" val="705"/>
</p:tagLst>
</file>

<file path=ppt/tags/tag155.xml><?xml version="1.0" encoding="utf-8"?>
<p:tagLst xmlns:p="http://schemas.openxmlformats.org/presentationml/2006/main">
  <p:tag name="AS_UNIQUEID" val="706"/>
</p:tagLst>
</file>

<file path=ppt/tags/tag156.xml><?xml version="1.0" encoding="utf-8"?>
<p:tagLst xmlns:p="http://schemas.openxmlformats.org/presentationml/2006/main">
  <p:tag name="AS_UNIQUEID" val="707"/>
</p:tagLst>
</file>

<file path=ppt/tags/tag157.xml><?xml version="1.0" encoding="utf-8"?>
<p:tagLst xmlns:p="http://schemas.openxmlformats.org/presentationml/2006/main">
  <p:tag name="AS_UNIQUEID" val="708"/>
</p:tagLst>
</file>

<file path=ppt/tags/tag158.xml><?xml version="1.0" encoding="utf-8"?>
<p:tagLst xmlns:p="http://schemas.openxmlformats.org/presentationml/2006/main">
  <p:tag name="AS_UNIQUEID" val="709"/>
</p:tagLst>
</file>

<file path=ppt/tags/tag159.xml><?xml version="1.0" encoding="utf-8"?>
<p:tagLst xmlns:p="http://schemas.openxmlformats.org/presentationml/2006/main">
  <p:tag name="AS_UNIQUEID" val="710"/>
</p:tagLst>
</file>

<file path=ppt/tags/tag160.xml><?xml version="1.0" encoding="utf-8"?>
<p:tagLst xmlns:p="http://schemas.openxmlformats.org/presentationml/2006/main">
  <p:tag name="AS_UNIQUEID" val="711"/>
</p:tagLst>
</file>

<file path=ppt/tags/tag161.xml><?xml version="1.0" encoding="utf-8"?>
<p:tagLst xmlns:p="http://schemas.openxmlformats.org/presentationml/2006/main">
  <p:tag name="AS_UNIQUEID" val="712"/>
</p:tagLst>
</file>

<file path=ppt/tags/tag162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、2、3、6、8、10、11、12、15"/>
</p:tagLst>
</file>

<file path=ppt/tags/tag163.xml><?xml version="1.0" encoding="utf-8"?>
<p:tagLst xmlns:p="http://schemas.openxmlformats.org/presentationml/2006/main">
  <p:tag name="AS_UNIQUEID" val="713"/>
</p:tagLst>
</file>

<file path=ppt/tags/tag164.xml><?xml version="1.0" encoding="utf-8"?>
<p:tagLst xmlns:p="http://schemas.openxmlformats.org/presentationml/2006/main">
  <p:tag name="AS_UNIQUEID" val="714"/>
</p:tagLst>
</file>

<file path=ppt/tags/tag165.xml><?xml version="1.0" encoding="utf-8"?>
<p:tagLst xmlns:p="http://schemas.openxmlformats.org/presentationml/2006/main">
  <p:tag name="AS_UNIQUEID" val="715"/>
</p:tagLst>
</file>

<file path=ppt/tags/tag166.xml><?xml version="1.0" encoding="utf-8"?>
<p:tagLst xmlns:p="http://schemas.openxmlformats.org/presentationml/2006/main">
  <p:tag name="AS_UNIQUEID" val="716"/>
</p:tagLst>
</file>

<file path=ppt/tags/tag167.xml><?xml version="1.0" encoding="utf-8"?>
<p:tagLst xmlns:p="http://schemas.openxmlformats.org/presentationml/2006/main">
  <p:tag name="AS_UNIQUEID" val="717"/>
</p:tagLst>
</file>

<file path=ppt/tags/tag168.xml><?xml version="1.0" encoding="utf-8"?>
<p:tagLst xmlns:p="http://schemas.openxmlformats.org/presentationml/2006/main">
  <p:tag name="AS_UNIQUEID" val="718"/>
</p:tagLst>
</file>

<file path=ppt/tags/tag169.xml><?xml version="1.0" encoding="utf-8"?>
<p:tagLst xmlns:p="http://schemas.openxmlformats.org/presentationml/2006/main">
  <p:tag name="AS_UNIQUEID" val="719"/>
</p:tagLst>
</file>

<file path=ppt/tags/tag170.xml><?xml version="1.0" encoding="utf-8"?>
<p:tagLst xmlns:p="http://schemas.openxmlformats.org/presentationml/2006/main">
  <p:tag name="AS_UNIQUEID" val="720"/>
</p:tagLst>
</file>

<file path=ppt/tags/tag171.xml><?xml version="1.0" encoding="utf-8"?>
<p:tagLst xmlns:p="http://schemas.openxmlformats.org/presentationml/2006/main">
  <p:tag name="AS_UNIQUEID" val="721"/>
</p:tagLst>
</file>

<file path=ppt/tags/tag172.xml><?xml version="1.0" encoding="utf-8"?>
<p:tagLst xmlns:p="http://schemas.openxmlformats.org/presentationml/2006/main">
  <p:tag name="AS_UNIQUEID" val="722"/>
</p:tagLst>
</file>

<file path=ppt/tags/tag173.xml><?xml version="1.0" encoding="utf-8"?>
<p:tagLst xmlns:p="http://schemas.openxmlformats.org/presentationml/2006/main">
  <p:tag name="AS_UNIQUEID" val="723"/>
</p:tagLst>
</file>

<file path=ppt/tags/tag174.xml><?xml version="1.0" encoding="utf-8"?>
<p:tagLst xmlns:p="http://schemas.openxmlformats.org/presentationml/2006/main">
  <p:tag name="AS_UNIQUEID" val="724"/>
</p:tagLst>
</file>

<file path=ppt/tags/tag175.xml><?xml version="1.0" encoding="utf-8"?>
<p:tagLst xmlns:p="http://schemas.openxmlformats.org/presentationml/2006/main">
  <p:tag name="AS_UNIQUEID" val="725"/>
</p:tagLst>
</file>

<file path=ppt/tags/tag176.xml><?xml version="1.0" encoding="utf-8"?>
<p:tagLst xmlns:p="http://schemas.openxmlformats.org/presentationml/2006/main">
  <p:tag name="AS_UNIQUEID" val="726"/>
</p:tagLst>
</file>

<file path=ppt/tags/tag177.xml><?xml version="1.0" encoding="utf-8"?>
<p:tagLst xmlns:p="http://schemas.openxmlformats.org/presentationml/2006/main">
  <p:tag name="AS_UNIQUEID" val="727"/>
</p:tagLst>
</file>

<file path=ppt/tags/tag178.xml><?xml version="1.0" encoding="utf-8"?>
<p:tagLst xmlns:p="http://schemas.openxmlformats.org/presentationml/2006/main">
  <p:tag name="AS_UNIQUEID" val="728"/>
</p:tagLst>
</file>

<file path=ppt/tags/tag179.xml><?xml version="1.0" encoding="utf-8"?>
<p:tagLst xmlns:p="http://schemas.openxmlformats.org/presentationml/2006/main">
  <p:tag name="AS_UNIQUEID" val="729"/>
</p:tagLst>
</file>

<file path=ppt/tags/tag180.xml><?xml version="1.0" encoding="utf-8"?>
<p:tagLst xmlns:p="http://schemas.openxmlformats.org/presentationml/2006/main">
  <p:tag name="AS_UNIQUEID" val="730"/>
</p:tagLst>
</file>

<file path=ppt/tags/tag181.xml><?xml version="1.0" encoding="utf-8"?>
<p:tagLst xmlns:p="http://schemas.openxmlformats.org/presentationml/2006/main">
  <p:tag name="AS_UNIQUEID" val="731"/>
</p:tagLst>
</file>

<file path=ppt/tags/tag182.xml><?xml version="1.0" encoding="utf-8"?>
<p:tagLst xmlns:p="http://schemas.openxmlformats.org/presentationml/2006/main">
  <p:tag name="AS_UNIQUEID" val="353"/>
</p:tagLst>
</file>

<file path=ppt/tags/tag183.xml><?xml version="1.0" encoding="utf-8"?>
<p:tagLst xmlns:p="http://schemas.openxmlformats.org/presentationml/2006/main">
  <p:tag name="AS_UNIQUEID" val="354"/>
</p:tagLst>
</file>

<file path=ppt/tags/tag184.xml><?xml version="1.0" encoding="utf-8"?>
<p:tagLst xmlns:p="http://schemas.openxmlformats.org/presentationml/2006/main">
  <p:tag name="AS_UNIQUEID" val="355"/>
</p:tagLst>
</file>

<file path=ppt/tags/tag185.xml><?xml version="1.0" encoding="utf-8"?>
<p:tagLst xmlns:p="http://schemas.openxmlformats.org/presentationml/2006/main">
  <p:tag name="AS_UNIQUEID" val="356"/>
</p:tagLst>
</file>

<file path=ppt/tags/tag186.xml><?xml version="1.0" encoding="utf-8"?>
<p:tagLst xmlns:p="http://schemas.openxmlformats.org/presentationml/2006/main">
  <p:tag name="AS_UNIQUEID" val="357"/>
</p:tagLst>
</file>

<file path=ppt/tags/tag187.xml><?xml version="1.0" encoding="utf-8"?>
<p:tagLst xmlns:p="http://schemas.openxmlformats.org/presentationml/2006/main">
  <p:tag name="AS_UNIQUEID" val="358"/>
</p:tagLst>
</file>

<file path=ppt/tags/tag188.xml><?xml version="1.0" encoding="utf-8"?>
<p:tagLst xmlns:p="http://schemas.openxmlformats.org/presentationml/2006/main">
  <p:tag name="AS_UNIQUEID" val="359"/>
</p:tagLst>
</file>

<file path=ppt/tags/tag189.xml><?xml version="1.0" encoding="utf-8"?>
<p:tagLst xmlns:p="http://schemas.openxmlformats.org/presentationml/2006/main">
  <p:tag name="AS_UNIQUEID" val="360"/>
</p:tagLst>
</file>

<file path=ppt/tags/tag190.xml><?xml version="1.0" encoding="utf-8"?>
<p:tagLst xmlns:p="http://schemas.openxmlformats.org/presentationml/2006/main">
  <p:tag name="AS_UNIQUEID" val="361"/>
</p:tagLst>
</file>

<file path=ppt/tags/tag191.xml><?xml version="1.0" encoding="utf-8"?>
<p:tagLst xmlns:p="http://schemas.openxmlformats.org/presentationml/2006/main">
  <p:tag name="AS_UNIQUEID" val="362"/>
</p:tagLst>
</file>

<file path=ppt/tags/tag192.xml><?xml version="1.0" encoding="utf-8"?>
<p:tagLst xmlns:p="http://schemas.openxmlformats.org/presentationml/2006/main">
  <p:tag name="AS_UNIQUEID" val="732"/>
</p:tagLst>
</file>

<file path=ppt/tags/tag193.xml><?xml version="1.0" encoding="utf-8"?>
<p:tagLst xmlns:p="http://schemas.openxmlformats.org/presentationml/2006/main">
  <p:tag name="AS_UNIQUEID" val="364"/>
</p:tagLst>
</file>

<file path=ppt/tags/tag194.xml><?xml version="1.0" encoding="utf-8"?>
<p:tagLst xmlns:p="http://schemas.openxmlformats.org/presentationml/2006/main">
  <p:tag name="AS_UNIQUEID" val="365"/>
</p:tagLst>
</file>

<file path=ppt/tags/tag195.xml><?xml version="1.0" encoding="utf-8"?>
<p:tagLst xmlns:p="http://schemas.openxmlformats.org/presentationml/2006/main">
  <p:tag name="AS_UNIQUEID" val="366"/>
</p:tagLst>
</file>

<file path=ppt/tags/tag196.xml><?xml version="1.0" encoding="utf-8"?>
<p:tagLst xmlns:p="http://schemas.openxmlformats.org/presentationml/2006/main">
  <p:tag name="AS_UNIQUEID" val="733"/>
</p:tagLst>
</file>

<file path=ppt/tags/tag197.xml><?xml version="1.0" encoding="utf-8"?>
<p:tagLst xmlns:p="http://schemas.openxmlformats.org/presentationml/2006/main">
  <p:tag name="AS_UNIQUEID" val="368"/>
</p:tagLst>
</file>

<file path=ppt/tags/tag198.xml><?xml version="1.0" encoding="utf-8"?>
<p:tagLst xmlns:p="http://schemas.openxmlformats.org/presentationml/2006/main">
  <p:tag name="AS_UNIQUEID" val="369"/>
</p:tagLst>
</file>

<file path=ppt/tags/tag199.xml><?xml version="1.0" encoding="utf-8"?>
<p:tagLst xmlns:p="http://schemas.openxmlformats.org/presentationml/2006/main">
  <p:tag name="AS_UNIQUEID" val="370"/>
</p:tagLst>
</file>

<file path=ppt/tags/tag200.xml><?xml version="1.0" encoding="utf-8"?>
<p:tagLst xmlns:p="http://schemas.openxmlformats.org/presentationml/2006/main">
  <p:tag name="AS_UNIQUEID" val="371"/>
</p:tagLst>
</file>

<file path=ppt/tags/tag201.xml><?xml version="1.0" encoding="utf-8"?>
<p:tagLst xmlns:p="http://schemas.openxmlformats.org/presentationml/2006/main">
  <p:tag name="AS_UNIQUEID" val="372"/>
</p:tagLst>
</file>

<file path=ppt/tags/tag202.xml><?xml version="1.0" encoding="utf-8"?>
<p:tagLst xmlns:p="http://schemas.openxmlformats.org/presentationml/2006/main">
  <p:tag name="AS_UNIQUEID" val="373"/>
</p:tagLst>
</file>

<file path=ppt/tags/tag203.xml><?xml version="1.0" encoding="utf-8"?>
<p:tagLst xmlns:p="http://schemas.openxmlformats.org/presentationml/2006/main">
  <p:tag name="AS_UNIQUEID" val="374"/>
</p:tagLst>
</file>

<file path=ppt/tags/tag204.xml><?xml version="1.0" encoding="utf-8"?>
<p:tagLst xmlns:p="http://schemas.openxmlformats.org/presentationml/2006/main">
  <p:tag name="AS_UNIQUEID" val="375"/>
</p:tagLst>
</file>

<file path=ppt/tags/tag205.xml><?xml version="1.0" encoding="utf-8"?>
<p:tagLst xmlns:p="http://schemas.openxmlformats.org/presentationml/2006/main">
  <p:tag name="AS_UNIQUEID" val="376"/>
</p:tagLst>
</file>

<file path=ppt/tags/tag206.xml><?xml version="1.0" encoding="utf-8"?>
<p:tagLst xmlns:p="http://schemas.openxmlformats.org/presentationml/2006/main">
  <p:tag name="AS_UNIQUEID" val="377"/>
</p:tagLst>
</file>

<file path=ppt/tags/tag207.xml><?xml version="1.0" encoding="utf-8"?>
<p:tagLst xmlns:p="http://schemas.openxmlformats.org/presentationml/2006/main">
  <p:tag name="AS_UNIQUEID" val="378"/>
</p:tagLst>
</file>

<file path=ppt/tags/tag208.xml><?xml version="1.0" encoding="utf-8"?>
<p:tagLst xmlns:p="http://schemas.openxmlformats.org/presentationml/2006/main">
  <p:tag name="AS_UNIQUEID" val="379"/>
</p:tagLst>
</file>

<file path=ppt/tags/tag209.xml><?xml version="1.0" encoding="utf-8"?>
<p:tagLst xmlns:p="http://schemas.openxmlformats.org/presentationml/2006/main">
  <p:tag name="AS_UNIQUEID" val="380"/>
</p:tagLst>
</file>

<file path=ppt/tags/tag210.xml><?xml version="1.0" encoding="utf-8"?>
<p:tagLst xmlns:p="http://schemas.openxmlformats.org/presentationml/2006/main">
  <p:tag name="AS_UNIQUEID" val="381"/>
</p:tagLst>
</file>

<file path=ppt/tags/tag211.xml><?xml version="1.0" encoding="utf-8"?>
<p:tagLst xmlns:p="http://schemas.openxmlformats.org/presentationml/2006/main">
  <p:tag name="AS_UNIQUEID" val="382"/>
</p:tagLst>
</file>

<file path=ppt/tags/tag212.xml><?xml version="1.0" encoding="utf-8"?>
<p:tagLst xmlns:p="http://schemas.openxmlformats.org/presentationml/2006/main">
  <p:tag name="AS_UNIQUEID" val="383"/>
</p:tagLst>
</file>

<file path=ppt/tags/tag213.xml><?xml version="1.0" encoding="utf-8"?>
<p:tagLst xmlns:p="http://schemas.openxmlformats.org/presentationml/2006/main">
  <p:tag name="AS_UNIQUEID" val="384"/>
</p:tagLst>
</file>

<file path=ppt/tags/tag214.xml><?xml version="1.0" encoding="utf-8"?>
<p:tagLst xmlns:p="http://schemas.openxmlformats.org/presentationml/2006/main">
  <p:tag name="AS_UNIQUEID" val="385"/>
</p:tagLst>
</file>

<file path=ppt/tags/tag215.xml><?xml version="1.0" encoding="utf-8"?>
<p:tagLst xmlns:p="http://schemas.openxmlformats.org/presentationml/2006/main">
  <p:tag name="AS_UNIQUEID" val="386"/>
</p:tagLst>
</file>

<file path=ppt/tags/tag216.xml><?xml version="1.0" encoding="utf-8"?>
<p:tagLst xmlns:p="http://schemas.openxmlformats.org/presentationml/2006/main">
  <p:tag name="AS_UNIQUEID" val="387"/>
</p:tagLst>
</file>

<file path=ppt/tags/tag217.xml><?xml version="1.0" encoding="utf-8"?>
<p:tagLst xmlns:p="http://schemas.openxmlformats.org/presentationml/2006/main">
  <p:tag name="AS_UNIQUEID" val="388"/>
</p:tagLst>
</file>

<file path=ppt/tags/tag218.xml><?xml version="1.0" encoding="utf-8"?>
<p:tagLst xmlns:p="http://schemas.openxmlformats.org/presentationml/2006/main">
  <p:tag name="AS_UNIQUEID" val="389"/>
</p:tagLst>
</file>

<file path=ppt/tags/tag219.xml><?xml version="1.0" encoding="utf-8"?>
<p:tagLst xmlns:p="http://schemas.openxmlformats.org/presentationml/2006/main">
  <p:tag name="AS_UNIQUEID" val="390"/>
</p:tagLst>
</file>

<file path=ppt/tags/tag220.xml><?xml version="1.0" encoding="utf-8"?>
<p:tagLst xmlns:p="http://schemas.openxmlformats.org/presentationml/2006/main">
  <p:tag name="AS_UNIQUEID" val="391"/>
</p:tagLst>
</file>

<file path=ppt/tags/tag221.xml><?xml version="1.0" encoding="utf-8"?>
<p:tagLst xmlns:p="http://schemas.openxmlformats.org/presentationml/2006/main">
  <p:tag name="AS_UNIQUEID" val="392"/>
</p:tagLst>
</file>

<file path=ppt/tags/tag222.xml><?xml version="1.0" encoding="utf-8"?>
<p:tagLst xmlns:p="http://schemas.openxmlformats.org/presentationml/2006/main">
  <p:tag name="AS_UNIQUEID" val="393"/>
</p:tagLst>
</file>

<file path=ppt/tags/tag223.xml><?xml version="1.0" encoding="utf-8"?>
<p:tagLst xmlns:p="http://schemas.openxmlformats.org/presentationml/2006/main">
  <p:tag name="AS_UNIQUEID" val="734"/>
</p:tagLst>
</file>

<file path=ppt/tags/tag224.xml><?xml version="1.0" encoding="utf-8"?>
<p:tagLst xmlns:p="http://schemas.openxmlformats.org/presentationml/2006/main">
  <p:tag name="AS_UNIQUEID" val="735"/>
</p:tagLst>
</file>

<file path=ppt/tags/tag225.xml><?xml version="1.0" encoding="utf-8"?>
<p:tagLst xmlns:p="http://schemas.openxmlformats.org/presentationml/2006/main">
  <p:tag name="AS_UNIQUEID" val="736"/>
</p:tagLst>
</file>

<file path=ppt/tags/tag226.xml><?xml version="1.0" encoding="utf-8"?>
<p:tagLst xmlns:p="http://schemas.openxmlformats.org/presentationml/2006/main">
  <p:tag name="AS_UNIQUEID" val="737"/>
</p:tagLst>
</file>

<file path=ppt/tags/tag227.xml><?xml version="1.0" encoding="utf-8"?>
<p:tagLst xmlns:p="http://schemas.openxmlformats.org/presentationml/2006/main">
  <p:tag name="AS_UNIQUEID" val="738"/>
</p:tagLst>
</file>

<file path=ppt/tags/tag228.xml><?xml version="1.0" encoding="utf-8"?>
<p:tagLst xmlns:p="http://schemas.openxmlformats.org/presentationml/2006/main">
  <p:tag name="AS_UNIQUEID" val="739"/>
</p:tagLst>
</file>

<file path=ppt/tags/tag229.xml><?xml version="1.0" encoding="utf-8"?>
<p:tagLst xmlns:p="http://schemas.openxmlformats.org/presentationml/2006/main">
  <p:tag name="AS_UNIQUEID" val="740"/>
</p:tagLst>
</file>

<file path=ppt/tags/tag230.xml><?xml version="1.0" encoding="utf-8"?>
<p:tagLst xmlns:p="http://schemas.openxmlformats.org/presentationml/2006/main">
  <p:tag name="AS_UNIQUEID" val="741"/>
</p:tagLst>
</file>

<file path=ppt/tags/tag231.xml><?xml version="1.0" encoding="utf-8"?>
<p:tagLst xmlns:p="http://schemas.openxmlformats.org/presentationml/2006/main">
  <p:tag name="AS_UNIQUEID" val="742"/>
</p:tagLst>
</file>

<file path=ppt/tags/tag232.xml><?xml version="1.0" encoding="utf-8"?>
<p:tagLst xmlns:p="http://schemas.openxmlformats.org/presentationml/2006/main">
  <p:tag name="AS_UNIQUEID" val="743"/>
</p:tagLst>
</file>

<file path=ppt/tags/tag233.xml><?xml version="1.0" encoding="utf-8"?>
<p:tagLst xmlns:p="http://schemas.openxmlformats.org/presentationml/2006/main">
  <p:tag name="AS_UNIQUEID" val="744"/>
</p:tagLst>
</file>

<file path=ppt/tags/tag234.xml><?xml version="1.0" encoding="utf-8"?>
<p:tagLst xmlns:p="http://schemas.openxmlformats.org/presentationml/2006/main">
  <p:tag name="AS_UNIQUEID" val="745"/>
</p:tagLst>
</file>

<file path=ppt/tags/tag235.xml><?xml version="1.0" encoding="utf-8"?>
<p:tagLst xmlns:p="http://schemas.openxmlformats.org/presentationml/2006/main">
  <p:tag name="AS_UNIQUEID" val="746"/>
</p:tagLst>
</file>

<file path=ppt/tags/tag236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、2、3、6、8、10、11、12、15"/>
</p:tagLst>
</file>

<file path=ppt/tags/tag237.xml><?xml version="1.0" encoding="utf-8"?>
<p:tagLst xmlns:p="http://schemas.openxmlformats.org/presentationml/2006/main">
  <p:tag name="AS_UNIQUEID" val="747"/>
</p:tagLst>
</file>

<file path=ppt/tags/tag238.xml><?xml version="1.0" encoding="utf-8"?>
<p:tagLst xmlns:p="http://schemas.openxmlformats.org/presentationml/2006/main">
  <p:tag name="AS_UNIQUEID" val="748"/>
</p:tagLst>
</file>

<file path=ppt/tags/tag239.xml><?xml version="1.0" encoding="utf-8"?>
<p:tagLst xmlns:p="http://schemas.openxmlformats.org/presentationml/2006/main">
  <p:tag name="AS_UNIQUEID" val="749"/>
</p:tagLst>
</file>

<file path=ppt/tags/tag240.xml><?xml version="1.0" encoding="utf-8"?>
<p:tagLst xmlns:p="http://schemas.openxmlformats.org/presentationml/2006/main">
  <p:tag name="AS_UNIQUEID" val="750"/>
</p:tagLst>
</file>

<file path=ppt/tags/tag241.xml><?xml version="1.0" encoding="utf-8"?>
<p:tagLst xmlns:p="http://schemas.openxmlformats.org/presentationml/2006/main">
  <p:tag name="AS_UNIQUEID" val="751"/>
</p:tagLst>
</file>

<file path=ppt/tags/tag242.xml><?xml version="1.0" encoding="utf-8"?>
<p:tagLst xmlns:p="http://schemas.openxmlformats.org/presentationml/2006/main">
  <p:tag name="AS_UNIQUEID" val="752"/>
</p:tagLst>
</file>

<file path=ppt/tags/tag243.xml><?xml version="1.0" encoding="utf-8"?>
<p:tagLst xmlns:p="http://schemas.openxmlformats.org/presentationml/2006/main">
  <p:tag name="AS_UNIQUEID" val="753"/>
</p:tagLst>
</file>

<file path=ppt/tags/tag244.xml><?xml version="1.0" encoding="utf-8"?>
<p:tagLst xmlns:p="http://schemas.openxmlformats.org/presentationml/2006/main">
  <p:tag name="AS_UNIQUEID" val="754"/>
</p:tagLst>
</file>

<file path=ppt/tags/tag245.xml><?xml version="1.0" encoding="utf-8"?>
<p:tagLst xmlns:p="http://schemas.openxmlformats.org/presentationml/2006/main">
  <p:tag name="AS_UNIQUEID" val="755"/>
</p:tagLst>
</file>

<file path=ppt/tags/tag246.xml><?xml version="1.0" encoding="utf-8"?>
<p:tagLst xmlns:p="http://schemas.openxmlformats.org/presentationml/2006/main">
  <p:tag name="AS_UNIQUEID" val="756"/>
</p:tagLst>
</file>

<file path=ppt/tags/tag247.xml><?xml version="1.0" encoding="utf-8"?>
<p:tagLst xmlns:p="http://schemas.openxmlformats.org/presentationml/2006/main">
  <p:tag name="AS_UNIQUEID" val="757"/>
</p:tagLst>
</file>

<file path=ppt/tags/tag248.xml><?xml version="1.0" encoding="utf-8"?>
<p:tagLst xmlns:p="http://schemas.openxmlformats.org/presentationml/2006/main">
  <p:tag name="AS_UNIQUEID" val="758"/>
</p:tagLst>
</file>

<file path=ppt/tags/tag249.xml><?xml version="1.0" encoding="utf-8"?>
<p:tagLst xmlns:p="http://schemas.openxmlformats.org/presentationml/2006/main">
  <p:tag name="AS_UNIQUEID" val="759"/>
</p:tagLst>
</file>

<file path=ppt/tags/tag250.xml><?xml version="1.0" encoding="utf-8"?>
<p:tagLst xmlns:p="http://schemas.openxmlformats.org/presentationml/2006/main">
  <p:tag name="AS_UNIQUEID" val="760"/>
</p:tagLst>
</file>

<file path=ppt/tags/tag251.xml><?xml version="1.0" encoding="utf-8"?>
<p:tagLst xmlns:p="http://schemas.openxmlformats.org/presentationml/2006/main">
  <p:tag name="AS_UNIQUEID" val="761"/>
</p:tagLst>
</file>

<file path=ppt/tags/tag252.xml><?xml version="1.0" encoding="utf-8"?>
<p:tagLst xmlns:p="http://schemas.openxmlformats.org/presentationml/2006/main">
  <p:tag name="AS_UNIQUEID" val="762"/>
</p:tagLst>
</file>

<file path=ppt/tags/tag253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、2、3、6、8、10、11、12、15"/>
</p:tagLst>
</file>

<file path=ppt/tags/tag254.xml><?xml version="1.0" encoding="utf-8"?>
<p:tagLst xmlns:p="http://schemas.openxmlformats.org/presentationml/2006/main">
  <p:tag name="AS_UNIQUEID" val="763"/>
</p:tagLst>
</file>

<file path=ppt/tags/tag255.xml><?xml version="1.0" encoding="utf-8"?>
<p:tagLst xmlns:p="http://schemas.openxmlformats.org/presentationml/2006/main">
  <p:tag name="AS_UNIQUEID" val="764"/>
</p:tagLst>
</file>

<file path=ppt/tags/tag256.xml><?xml version="1.0" encoding="utf-8"?>
<p:tagLst xmlns:p="http://schemas.openxmlformats.org/presentationml/2006/main">
  <p:tag name="AS_UNIQUEID" val="765"/>
</p:tagLst>
</file>

<file path=ppt/tags/tag257.xml><?xml version="1.0" encoding="utf-8"?>
<p:tagLst xmlns:p="http://schemas.openxmlformats.org/presentationml/2006/main">
  <p:tag name="AS_UNIQUEID" val="766"/>
</p:tagLst>
</file>

<file path=ppt/tags/tag258.xml><?xml version="1.0" encoding="utf-8"?>
<p:tagLst xmlns:p="http://schemas.openxmlformats.org/presentationml/2006/main">
  <p:tag name="AS_UNIQUEID" val="767"/>
</p:tagLst>
</file>

<file path=ppt/tags/tag259.xml><?xml version="1.0" encoding="utf-8"?>
<p:tagLst xmlns:p="http://schemas.openxmlformats.org/presentationml/2006/main">
  <p:tag name="AS_UNIQUEID" val="768"/>
</p:tagLst>
</file>

<file path=ppt/tags/tag260.xml><?xml version="1.0" encoding="utf-8"?>
<p:tagLst xmlns:p="http://schemas.openxmlformats.org/presentationml/2006/main">
  <p:tag name="AS_UNIQUEID" val="769"/>
</p:tagLst>
</file>

<file path=ppt/tags/tag261.xml><?xml version="1.0" encoding="utf-8"?>
<p:tagLst xmlns:p="http://schemas.openxmlformats.org/presentationml/2006/main">
  <p:tag name="AS_UNIQUEID" val="770"/>
</p:tagLst>
</file>

<file path=ppt/tags/tag262.xml><?xml version="1.0" encoding="utf-8"?>
<p:tagLst xmlns:p="http://schemas.openxmlformats.org/presentationml/2006/main">
  <p:tag name="AS_UNIQUEID" val="771"/>
</p:tagLst>
</file>

<file path=ppt/tags/tag263.xml><?xml version="1.0" encoding="utf-8"?>
<p:tagLst xmlns:p="http://schemas.openxmlformats.org/presentationml/2006/main">
  <p:tag name="AS_UNIQUEID" val="772"/>
</p:tagLst>
</file>

<file path=ppt/tags/tag264.xml><?xml version="1.0" encoding="utf-8"?>
<p:tagLst xmlns:p="http://schemas.openxmlformats.org/presentationml/2006/main">
  <p:tag name="AS_UNIQUEID" val="773"/>
</p:tagLst>
</file>

<file path=ppt/tags/tag265.xml><?xml version="1.0" encoding="utf-8"?>
<p:tagLst xmlns:p="http://schemas.openxmlformats.org/presentationml/2006/main">
  <p:tag name="AS_UNIQUEID" val="774"/>
</p:tagLst>
</file>

<file path=ppt/tags/tag266.xml><?xml version="1.0" encoding="utf-8"?>
<p:tagLst xmlns:p="http://schemas.openxmlformats.org/presentationml/2006/main">
  <p:tag name="AS_UNIQUEID" val="775"/>
</p:tagLst>
</file>

<file path=ppt/tags/tag267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、2、3、6、8、10、11、12、15"/>
</p:tagLst>
</file>

<file path=ppt/tags/tag268.xml><?xml version="1.0" encoding="utf-8"?>
<p:tagLst xmlns:p="http://schemas.openxmlformats.org/presentationml/2006/main">
  <p:tag name="AS_UNIQUEID" val="776"/>
</p:tagLst>
</file>

<file path=ppt/tags/tag269.xml><?xml version="1.0" encoding="utf-8"?>
<p:tagLst xmlns:p="http://schemas.openxmlformats.org/presentationml/2006/main">
  <p:tag name="AS_UNIQUEID" val="777"/>
</p:tagLst>
</file>

<file path=ppt/tags/tag270.xml><?xml version="1.0" encoding="utf-8"?>
<p:tagLst xmlns:p="http://schemas.openxmlformats.org/presentationml/2006/main">
  <p:tag name="AS_UNIQUEID" val="778"/>
</p:tagLst>
</file>

<file path=ppt/tags/tag271.xml><?xml version="1.0" encoding="utf-8"?>
<p:tagLst xmlns:p="http://schemas.openxmlformats.org/presentationml/2006/main">
  <p:tag name="AS_UNIQUEID" val="779"/>
</p:tagLst>
</file>

<file path=ppt/tags/tag272.xml><?xml version="1.0" encoding="utf-8"?>
<p:tagLst xmlns:p="http://schemas.openxmlformats.org/presentationml/2006/main">
  <p:tag name="AS_UNIQUEID" val="780"/>
</p:tagLst>
</file>

<file path=ppt/tags/tag273.xml><?xml version="1.0" encoding="utf-8"?>
<p:tagLst xmlns:p="http://schemas.openxmlformats.org/presentationml/2006/main">
  <p:tag name="AS_UNIQUEID" val="781"/>
</p:tagLst>
</file>

<file path=ppt/tags/tag274.xml><?xml version="1.0" encoding="utf-8"?>
<p:tagLst xmlns:p="http://schemas.openxmlformats.org/presentationml/2006/main">
  <p:tag name="AS_UNIQUEID" val="782"/>
</p:tagLst>
</file>

<file path=ppt/tags/tag275.xml><?xml version="1.0" encoding="utf-8"?>
<p:tagLst xmlns:p="http://schemas.openxmlformats.org/presentationml/2006/main">
  <p:tag name="AS_UNIQUEID" val="783"/>
</p:tagLst>
</file>

<file path=ppt/tags/tag276.xml><?xml version="1.0" encoding="utf-8"?>
<p:tagLst xmlns:p="http://schemas.openxmlformats.org/presentationml/2006/main">
  <p:tag name="AS_UNIQUEID" val="784"/>
</p:tagLst>
</file>

<file path=ppt/tags/tag277.xml><?xml version="1.0" encoding="utf-8"?>
<p:tagLst xmlns:p="http://schemas.openxmlformats.org/presentationml/2006/main">
  <p:tag name="AS_UNIQUEID" val="785"/>
</p:tagLst>
</file>

<file path=ppt/tags/tag278.xml><?xml version="1.0" encoding="utf-8"?>
<p:tagLst xmlns:p="http://schemas.openxmlformats.org/presentationml/2006/main">
  <p:tag name="AS_UNIQUEID" val="786"/>
</p:tagLst>
</file>

<file path=ppt/tags/tag279.xml><?xml version="1.0" encoding="utf-8"?>
<p:tagLst xmlns:p="http://schemas.openxmlformats.org/presentationml/2006/main">
  <p:tag name="AS_UNIQUEID" val="787"/>
</p:tagLst>
</file>

<file path=ppt/tags/tag280.xml><?xml version="1.0" encoding="utf-8"?>
<p:tagLst xmlns:p="http://schemas.openxmlformats.org/presentationml/2006/main">
  <p:tag name="AS_UNIQUEID" val="788"/>
</p:tagLst>
</file>

<file path=ppt/tags/tag281.xml><?xml version="1.0" encoding="utf-8"?>
<p:tagLst xmlns:p="http://schemas.openxmlformats.org/presentationml/2006/main">
  <p:tag name="AS_UNIQUEID" val="789"/>
</p:tagLst>
</file>

<file path=ppt/tags/tag282.xml><?xml version="1.0" encoding="utf-8"?>
<p:tagLst xmlns:p="http://schemas.openxmlformats.org/presentationml/2006/main">
  <p:tag name="AS_UNIQUEID" val="790"/>
</p:tagLst>
</file>

<file path=ppt/tags/tag283.xml><?xml version="1.0" encoding="utf-8"?>
<p:tagLst xmlns:p="http://schemas.openxmlformats.org/presentationml/2006/main">
  <p:tag name="AS_UNIQUEID" val="791"/>
</p:tagLst>
</file>

<file path=ppt/tags/tag284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、2、3、6、8、10、11、12、15"/>
</p:tagLst>
</file>

<file path=ppt/tags/tag285.xml><?xml version="1.0" encoding="utf-8"?>
<p:tagLst xmlns:p="http://schemas.openxmlformats.org/presentationml/2006/main">
  <p:tag name="AS_UNIQUEID" val="792"/>
</p:tagLst>
</file>

<file path=ppt/tags/tag286.xml><?xml version="1.0" encoding="utf-8"?>
<p:tagLst xmlns:p="http://schemas.openxmlformats.org/presentationml/2006/main">
  <p:tag name="AS_UNIQUEID" val="564"/>
</p:tagLst>
</file>

<file path=ppt/tags/tag287.xml><?xml version="1.0" encoding="utf-8"?>
<p:tagLst xmlns:p="http://schemas.openxmlformats.org/presentationml/2006/main">
  <p:tag name="AS_UNIQUEID" val="565"/>
</p:tagLst>
</file>

<file path=ppt/tags/tag288.xml><?xml version="1.0" encoding="utf-8"?>
<p:tagLst xmlns:p="http://schemas.openxmlformats.org/presentationml/2006/main">
  <p:tag name="AS_UNIQUEID" val="566"/>
</p:tagLst>
</file>

<file path=ppt/tags/tag289.xml><?xml version="1.0" encoding="utf-8"?>
<p:tagLst xmlns:p="http://schemas.openxmlformats.org/presentationml/2006/main">
  <p:tag name="AS_UNIQUEID" val="567"/>
</p:tagLst>
</file>

<file path=ppt/tags/tag290.xml><?xml version="1.0" encoding="utf-8"?>
<p:tagLst xmlns:p="http://schemas.openxmlformats.org/presentationml/2006/main">
  <p:tag name="AS_UNIQUEID" val="568"/>
</p:tagLst>
</file>

<file path=ppt/tags/tag291.xml><?xml version="1.0" encoding="utf-8"?>
<p:tagLst xmlns:p="http://schemas.openxmlformats.org/presentationml/2006/main">
  <p:tag name="AS_UNIQUEID" val="569"/>
</p:tagLst>
</file>

<file path=ppt/tags/tag292.xml><?xml version="1.0" encoding="utf-8"?>
<p:tagLst xmlns:p="http://schemas.openxmlformats.org/presentationml/2006/main">
  <p:tag name="AS_UNIQUEID" val="570"/>
</p:tagLst>
</file>

<file path=ppt/tags/tag293.xml><?xml version="1.0" encoding="utf-8"?>
<p:tagLst xmlns:p="http://schemas.openxmlformats.org/presentationml/2006/main">
  <p:tag name="AS_UNIQUEID" val="571"/>
</p:tagLst>
</file>

<file path=ppt/tags/tag294.xml><?xml version="1.0" encoding="utf-8"?>
<p:tagLst xmlns:p="http://schemas.openxmlformats.org/presentationml/2006/main">
  <p:tag name="AS_UNIQUEID" val="572"/>
</p:tagLst>
</file>

<file path=ppt/tags/tag295.xml><?xml version="1.0" encoding="utf-8"?>
<p:tagLst xmlns:p="http://schemas.openxmlformats.org/presentationml/2006/main">
  <p:tag name="AS_UNIQUEID" val="793"/>
</p:tagLst>
</file>

<file path=ppt/tags/tag296.xml><?xml version="1.0" encoding="utf-8"?>
<p:tagLst xmlns:p="http://schemas.openxmlformats.org/presentationml/2006/main">
  <p:tag name="AS_UNIQUEID" val="8"/>
</p:tagLst>
</file>

<file path=ppt/tags/tag297.xml><?xml version="1.0" encoding="utf-8"?>
<p:tagLst xmlns:p="http://schemas.openxmlformats.org/presentationml/2006/main">
  <p:tag name="AS_UNIQUEID" val="9"/>
</p:tagLst>
</file>

<file path=ppt/tags/tag298.xml><?xml version="1.0" encoding="utf-8"?>
<p:tagLst xmlns:p="http://schemas.openxmlformats.org/presentationml/2006/main">
  <p:tag name="AS_UNIQUEID" val="10"/>
  <p:tag name="KSO_WM_UNIT_TABLE_BEAUTIFY" val="smartTable{96ddf917-d504-4f12-8cc4-b1627ad2f520}"/>
</p:tagLst>
</file>

<file path=ppt/tags/tag299.xml><?xml version="1.0" encoding="utf-8"?>
<p:tagLst xmlns:p="http://schemas.openxmlformats.org/presentationml/2006/main">
  <p:tag name="AS_UNIQUEID" val="794"/>
</p:tagLst>
</file>

<file path=ppt/tags/tag300.xml><?xml version="1.0" encoding="utf-8"?>
<p:tagLst xmlns:p="http://schemas.openxmlformats.org/presentationml/2006/main">
  <p:tag name="AS_UNIQUEID" val="12"/>
</p:tagLst>
</file>

<file path=ppt/tags/tag301.xml><?xml version="1.0" encoding="utf-8"?>
<p:tagLst xmlns:p="http://schemas.openxmlformats.org/presentationml/2006/main">
  <p:tag name="AS_UNIQUEID" val="13"/>
</p:tagLst>
</file>

<file path=ppt/tags/tag302.xml><?xml version="1.0" encoding="utf-8"?>
<p:tagLst xmlns:p="http://schemas.openxmlformats.org/presentationml/2006/main">
  <p:tag name="AS_UNIQUEID" val="14"/>
</p:tagLst>
</file>

<file path=ppt/tags/tag303.xml><?xml version="1.0" encoding="utf-8"?>
<p:tagLst xmlns:p="http://schemas.openxmlformats.org/presentationml/2006/main">
  <p:tag name="AS_UNIQUEID" val="15"/>
</p:tagLst>
</file>

<file path=ppt/tags/tag304.xml><?xml version="1.0" encoding="utf-8"?>
<p:tagLst xmlns:p="http://schemas.openxmlformats.org/presentationml/2006/main">
  <p:tag name="AS_UNIQUEID" val="16"/>
</p:tagLst>
</file>

<file path=ppt/tags/tag305.xml><?xml version="1.0" encoding="utf-8"?>
<p:tagLst xmlns:p="http://schemas.openxmlformats.org/presentationml/2006/main">
  <p:tag name="AS_UNIQUEID" val="17"/>
</p:tagLst>
</file>

<file path=ppt/tags/tag306.xml><?xml version="1.0" encoding="utf-8"?>
<p:tagLst xmlns:p="http://schemas.openxmlformats.org/presentationml/2006/main">
  <p:tag name="AS_UNIQUEID" val="18"/>
</p:tagLst>
</file>

<file path=ppt/tags/tag307.xml><?xml version="1.0" encoding="utf-8"?>
<p:tagLst xmlns:p="http://schemas.openxmlformats.org/presentationml/2006/main">
  <p:tag name="AS_UNIQUEID" val="19"/>
</p:tagLst>
</file>

<file path=ppt/tags/tag308.xml><?xml version="1.0" encoding="utf-8"?>
<p:tagLst xmlns:p="http://schemas.openxmlformats.org/presentationml/2006/main">
  <p:tag name="AS_UNIQUEID" val="20"/>
</p:tagLst>
</file>

<file path=ppt/tags/tag309.xml><?xml version="1.0" encoding="utf-8"?>
<p:tagLst xmlns:p="http://schemas.openxmlformats.org/presentationml/2006/main">
  <p:tag name="AS_UNIQUEID" val="795"/>
</p:tagLst>
</file>

<file path=ppt/tags/tag310.xml><?xml version="1.0" encoding="utf-8"?>
<p:tagLst xmlns:p="http://schemas.openxmlformats.org/presentationml/2006/main">
  <p:tag name="AS_UNIQUEID" val="796"/>
</p:tagLst>
</file>

<file path=ppt/tags/tag311.xml><?xml version="1.0" encoding="utf-8"?>
<p:tagLst xmlns:p="http://schemas.openxmlformats.org/presentationml/2006/main">
  <p:tag name="AS_UNIQUEID" val="797"/>
</p:tagLst>
</file>

<file path=ppt/tags/tag312.xml><?xml version="1.0" encoding="utf-8"?>
<p:tagLst xmlns:p="http://schemas.openxmlformats.org/presentationml/2006/main">
  <p:tag name="AS_UNIQUEID" val="798"/>
</p:tagLst>
</file>

<file path=ppt/tags/tag313.xml><?xml version="1.0" encoding="utf-8"?>
<p:tagLst xmlns:p="http://schemas.openxmlformats.org/presentationml/2006/main">
  <p:tag name="AS_UNIQUEID" val="799"/>
</p:tagLst>
</file>

<file path=ppt/tags/tag314.xml><?xml version="1.0" encoding="utf-8"?>
<p:tagLst xmlns:p="http://schemas.openxmlformats.org/presentationml/2006/main">
  <p:tag name="AS_UNIQUEID" val="800"/>
</p:tagLst>
</file>

<file path=ppt/tags/tag315.xml><?xml version="1.0" encoding="utf-8"?>
<p:tagLst xmlns:p="http://schemas.openxmlformats.org/presentationml/2006/main">
  <p:tag name="AS_UNIQUEID" val="801"/>
</p:tagLst>
</file>

<file path=ppt/tags/tag316.xml><?xml version="1.0" encoding="utf-8"?>
<p:tagLst xmlns:p="http://schemas.openxmlformats.org/presentationml/2006/main">
  <p:tag name="AS_UNIQUEID" val="802"/>
</p:tagLst>
</file>

<file path=ppt/tags/tag317.xml><?xml version="1.0" encoding="utf-8"?>
<p:tagLst xmlns:p="http://schemas.openxmlformats.org/presentationml/2006/main">
  <p:tag name="AS_UNIQUEID" val="803"/>
</p:tagLst>
</file>

<file path=ppt/tags/tag318.xml><?xml version="1.0" encoding="utf-8"?>
<p:tagLst xmlns:p="http://schemas.openxmlformats.org/presentationml/2006/main">
  <p:tag name="AS_UNIQUEID" val="804"/>
</p:tagLst>
</file>

<file path=ppt/tags/tag319.xml><?xml version="1.0" encoding="utf-8"?>
<p:tagLst xmlns:p="http://schemas.openxmlformats.org/presentationml/2006/main">
  <p:tag name="AS_UNIQUEID" val="805"/>
</p:tagLst>
</file>

<file path=ppt/tags/tag320.xml><?xml version="1.0" encoding="utf-8"?>
<p:tagLst xmlns:p="http://schemas.openxmlformats.org/presentationml/2006/main">
  <p:tag name="AS_UNIQUEID" val="806"/>
</p:tagLst>
</file>

<file path=ppt/tags/tag321.xml><?xml version="1.0" encoding="utf-8"?>
<p:tagLst xmlns:p="http://schemas.openxmlformats.org/presentationml/2006/main">
  <p:tag name="AS_UNIQUEID" val="807"/>
</p:tagLst>
</file>

<file path=ppt/tags/tag322.xml><?xml version="1.0" encoding="utf-8"?>
<p:tagLst xmlns:p="http://schemas.openxmlformats.org/presentationml/2006/main">
  <p:tag name="AS_UNIQUEID" val="808"/>
</p:tagLst>
</file>

<file path=ppt/tags/tag323.xml><?xml version="1.0" encoding="utf-8"?>
<p:tagLst xmlns:p="http://schemas.openxmlformats.org/presentationml/2006/main">
  <p:tag name="AS_UNIQUEID" val="809"/>
</p:tagLst>
</file>

<file path=ppt/tags/tag324.xml><?xml version="1.0" encoding="utf-8"?>
<p:tagLst xmlns:p="http://schemas.openxmlformats.org/presentationml/2006/main">
  <p:tag name="AS_UNIQUEID" val="61"/>
</p:tagLst>
</file>

<file path=ppt/tags/tag325.xml><?xml version="1.0" encoding="utf-8"?>
<p:tagLst xmlns:p="http://schemas.openxmlformats.org/presentationml/2006/main">
  <p:tag name="AS_UNIQUEID" val="62"/>
</p:tagLst>
</file>

<file path=ppt/tags/tag326.xml><?xml version="1.0" encoding="utf-8"?>
<p:tagLst xmlns:p="http://schemas.openxmlformats.org/presentationml/2006/main">
  <p:tag name="AS_UNIQUEID" val="63"/>
</p:tagLst>
</file>

<file path=ppt/tags/tag327.xml><?xml version="1.0" encoding="utf-8"?>
<p:tagLst xmlns:p="http://schemas.openxmlformats.org/presentationml/2006/main">
  <p:tag name="AS_UNIQUEID" val="64"/>
</p:tagLst>
</file>

<file path=ppt/tags/tag328.xml><?xml version="1.0" encoding="utf-8"?>
<p:tagLst xmlns:p="http://schemas.openxmlformats.org/presentationml/2006/main">
  <p:tag name="AS_UNIQUEID" val="66"/>
</p:tagLst>
</file>

<file path=ppt/tags/tag329.xml><?xml version="1.0" encoding="utf-8"?>
<p:tagLst xmlns:p="http://schemas.openxmlformats.org/presentationml/2006/main">
  <p:tag name="AS_UNIQUEID" val="67"/>
</p:tagLst>
</file>

<file path=ppt/tags/tag330.xml><?xml version="1.0" encoding="utf-8"?>
<p:tagLst xmlns:p="http://schemas.openxmlformats.org/presentationml/2006/main">
  <p:tag name="AS_UNIQUEID" val="68"/>
</p:tagLst>
</file>

<file path=ppt/tags/tag331.xml><?xml version="1.0" encoding="utf-8"?>
<p:tagLst xmlns:p="http://schemas.openxmlformats.org/presentationml/2006/main">
  <p:tag name="AS_UNIQUEID" val="69"/>
</p:tagLst>
</file>

<file path=ppt/tags/tag332.xml><?xml version="1.0" encoding="utf-8"?>
<p:tagLst xmlns:p="http://schemas.openxmlformats.org/presentationml/2006/main">
  <p:tag name="AS_UNIQUEID" val="70"/>
</p:tagLst>
</file>

<file path=ppt/tags/tag333.xml><?xml version="1.0" encoding="utf-8"?>
<p:tagLst xmlns:p="http://schemas.openxmlformats.org/presentationml/2006/main">
  <p:tag name="AS_UNIQUEID" val="71"/>
</p:tagLst>
</file>

<file path=ppt/tags/tag334.xml><?xml version="1.0" encoding="utf-8"?>
<p:tagLst xmlns:p="http://schemas.openxmlformats.org/presentationml/2006/main">
  <p:tag name="AS_UNIQUEID" val="72"/>
</p:tagLst>
</file>

<file path=ppt/tags/tag335.xml><?xml version="1.0" encoding="utf-8"?>
<p:tagLst xmlns:p="http://schemas.openxmlformats.org/presentationml/2006/main">
  <p:tag name="AS_UNIQUEID" val="73"/>
</p:tagLst>
</file>

<file path=ppt/tags/tag336.xml><?xml version="1.0" encoding="utf-8"?>
<p:tagLst xmlns:p="http://schemas.openxmlformats.org/presentationml/2006/main">
  <p:tag name="AS_UNIQUEID" val="74"/>
</p:tagLst>
</file>

<file path=ppt/tags/tag337.xml><?xml version="1.0" encoding="utf-8"?>
<p:tagLst xmlns:p="http://schemas.openxmlformats.org/presentationml/2006/main">
  <p:tag name="AS_UNIQUEID" val="75"/>
</p:tagLst>
</file>

<file path=ppt/tags/tag338.xml><?xml version="1.0" encoding="utf-8"?>
<p:tagLst xmlns:p="http://schemas.openxmlformats.org/presentationml/2006/main">
  <p:tag name="AS_UNIQUEID" val="76"/>
</p:tagLst>
</file>

<file path=ppt/tags/tag339.xml><?xml version="1.0" encoding="utf-8"?>
<p:tagLst xmlns:p="http://schemas.openxmlformats.org/presentationml/2006/main">
  <p:tag name="AS_UNIQUEID" val="77"/>
</p:tagLst>
</file>

<file path=ppt/tags/tag340.xml><?xml version="1.0" encoding="utf-8"?>
<p:tagLst xmlns:p="http://schemas.openxmlformats.org/presentationml/2006/main">
  <p:tag name="AS_UNIQUEID" val="78"/>
</p:tagLst>
</file>

<file path=ppt/tags/tag341.xml><?xml version="1.0" encoding="utf-8"?>
<p:tagLst xmlns:p="http://schemas.openxmlformats.org/presentationml/2006/main">
  <p:tag name="AS_UNIQUEID" val="79"/>
</p:tagLst>
</file>

<file path=ppt/tags/tag342.xml><?xml version="1.0" encoding="utf-8"?>
<p:tagLst xmlns:p="http://schemas.openxmlformats.org/presentationml/2006/main">
  <p:tag name="AS_UNIQUEID" val="80"/>
</p:tagLst>
</file>

<file path=ppt/tags/tag343.xml><?xml version="1.0" encoding="utf-8"?>
<p:tagLst xmlns:p="http://schemas.openxmlformats.org/presentationml/2006/main">
  <p:tag name="AS_UNIQUEID" val="81"/>
</p:tagLst>
</file>

<file path=ppt/tags/tag344.xml><?xml version="1.0" encoding="utf-8"?>
<p:tagLst xmlns:p="http://schemas.openxmlformats.org/presentationml/2006/main">
  <p:tag name="AS_UNIQUEID" val="83"/>
</p:tagLst>
</file>

<file path=ppt/tags/tag345.xml><?xml version="1.0" encoding="utf-8"?>
<p:tagLst xmlns:p="http://schemas.openxmlformats.org/presentationml/2006/main">
  <p:tag name="AS_UNIQUEID" val="82"/>
</p:tagLst>
</file>

<file path=ppt/tags/tag346.xml><?xml version="1.0" encoding="utf-8"?>
<p:tagLst xmlns:p="http://schemas.openxmlformats.org/presentationml/2006/main">
  <p:tag name="AS_UNIQUEID" val="440"/>
</p:tagLst>
</file>

<file path=ppt/tags/tag347.xml><?xml version="1.0" encoding="utf-8"?>
<p:tagLst xmlns:p="http://schemas.openxmlformats.org/presentationml/2006/main">
  <p:tag name="AS_UNIQUEID" val="441"/>
</p:tagLst>
</file>

<file path=ppt/tags/tag348.xml><?xml version="1.0" encoding="utf-8"?>
<p:tagLst xmlns:p="http://schemas.openxmlformats.org/presentationml/2006/main">
  <p:tag name="AS_UNIQUEID" val="810"/>
</p:tagLst>
</file>

<file path=ppt/tags/tag349.xml><?xml version="1.0" encoding="utf-8"?>
<p:tagLst xmlns:p="http://schemas.openxmlformats.org/presentationml/2006/main">
  <p:tag name="AS_UNIQUEID" val="443"/>
</p:tagLst>
</file>

<file path=ppt/tags/tag350.xml><?xml version="1.0" encoding="utf-8"?>
<p:tagLst xmlns:p="http://schemas.openxmlformats.org/presentationml/2006/main">
  <p:tag name="AS_UNIQUEID" val="444"/>
</p:tagLst>
</file>

<file path=ppt/tags/tag351.xml><?xml version="1.0" encoding="utf-8"?>
<p:tagLst xmlns:p="http://schemas.openxmlformats.org/presentationml/2006/main">
  <p:tag name="AS_UNIQUEID" val="445"/>
</p:tagLst>
</file>

<file path=ppt/tags/tag352.xml><?xml version="1.0" encoding="utf-8"?>
<p:tagLst xmlns:p="http://schemas.openxmlformats.org/presentationml/2006/main">
  <p:tag name="AS_UNIQUEID" val="446"/>
</p:tagLst>
</file>

<file path=ppt/tags/tag353.xml><?xml version="1.0" encoding="utf-8"?>
<p:tagLst xmlns:p="http://schemas.openxmlformats.org/presentationml/2006/main">
  <p:tag name="AS_UNIQUEID" val="447"/>
</p:tagLst>
</file>

<file path=ppt/tags/tag354.xml><?xml version="1.0" encoding="utf-8"?>
<p:tagLst xmlns:p="http://schemas.openxmlformats.org/presentationml/2006/main">
  <p:tag name="AS_UNIQUEID" val="811"/>
</p:tagLst>
</file>

<file path=ppt/tags/tag355.xml><?xml version="1.0" encoding="utf-8"?>
<p:tagLst xmlns:p="http://schemas.openxmlformats.org/presentationml/2006/main">
  <p:tag name="AS_UNIQUEID" val="812"/>
</p:tagLst>
</file>

<file path=ppt/tags/tag356.xml><?xml version="1.0" encoding="utf-8"?>
<p:tagLst xmlns:p="http://schemas.openxmlformats.org/presentationml/2006/main">
  <p:tag name="AS_UNIQUEID" val="813"/>
</p:tagLst>
</file>

<file path=ppt/tags/tag357.xml><?xml version="1.0" encoding="utf-8"?>
<p:tagLst xmlns:p="http://schemas.openxmlformats.org/presentationml/2006/main">
  <p:tag name="AS_UNIQUEID" val="814"/>
</p:tagLst>
</file>

<file path=ppt/tags/tag358.xml><?xml version="1.0" encoding="utf-8"?>
<p:tagLst xmlns:p="http://schemas.openxmlformats.org/presentationml/2006/main">
  <p:tag name="AS_UNIQUEID" val="815"/>
</p:tagLst>
</file>

<file path=ppt/tags/tag359.xml><?xml version="1.0" encoding="utf-8"?>
<p:tagLst xmlns:p="http://schemas.openxmlformats.org/presentationml/2006/main">
  <p:tag name="AS_UNIQUEID" val="816"/>
</p:tagLst>
</file>

<file path=ppt/tags/tag360.xml><?xml version="1.0" encoding="utf-8"?>
<p:tagLst xmlns:p="http://schemas.openxmlformats.org/presentationml/2006/main">
  <p:tag name="AS_UNIQUEID" val="817"/>
</p:tagLst>
</file>

<file path=ppt/tags/tag361.xml><?xml version="1.0" encoding="utf-8"?>
<p:tagLst xmlns:p="http://schemas.openxmlformats.org/presentationml/2006/main">
  <p:tag name="AS_UNIQUEID" val="818"/>
</p:tagLst>
</file>

<file path=ppt/tags/tag362.xml><?xml version="1.0" encoding="utf-8"?>
<p:tagLst xmlns:p="http://schemas.openxmlformats.org/presentationml/2006/main">
  <p:tag name="AS_UNIQUEID" val="819"/>
</p:tagLst>
</file>

<file path=ppt/tags/tag363.xml><?xml version="1.0" encoding="utf-8"?>
<p:tagLst xmlns:p="http://schemas.openxmlformats.org/presentationml/2006/main">
  <p:tag name="AS_UNIQUEID" val="820"/>
</p:tagLst>
</file>

<file path=ppt/tags/tag364.xml><?xml version="1.0" encoding="utf-8"?>
<p:tagLst xmlns:p="http://schemas.openxmlformats.org/presentationml/2006/main">
  <p:tag name="AS_UNIQUEID" val="821"/>
</p:tagLst>
</file>

<file path=ppt/tags/tag365.xml><?xml version="1.0" encoding="utf-8"?>
<p:tagLst xmlns:p="http://schemas.openxmlformats.org/presentationml/2006/main">
  <p:tag name="AS_UNIQUEID" val="822"/>
</p:tagLst>
</file>

<file path=ppt/tags/tag366.xml><?xml version="1.0" encoding="utf-8"?>
<p:tagLst xmlns:p="http://schemas.openxmlformats.org/presentationml/2006/main">
  <p:tag name="AS_UNIQUEID" val="823"/>
</p:tagLst>
</file>

<file path=ppt/tags/tag367.xml><?xml version="1.0" encoding="utf-8"?>
<p:tagLst xmlns:p="http://schemas.openxmlformats.org/presentationml/2006/main">
  <p:tag name="AS_UNIQUEID" val="824"/>
</p:tagLst>
</file>

<file path=ppt/tags/tag368.xml><?xml version="1.0" encoding="utf-8"?>
<p:tagLst xmlns:p="http://schemas.openxmlformats.org/presentationml/2006/main">
  <p:tag name="AS_UNIQUEID" val="825"/>
</p:tagLst>
</file>

<file path=ppt/tags/tag369.xml><?xml version="1.0" encoding="utf-8"?>
<p:tagLst xmlns:p="http://schemas.openxmlformats.org/presentationml/2006/main">
  <p:tag name="AS_UNIQUEID" val="826"/>
</p:tagLst>
</file>

<file path=ppt/tags/tag370.xml><?xml version="1.0" encoding="utf-8"?>
<p:tagLst xmlns:p="http://schemas.openxmlformats.org/presentationml/2006/main">
  <p:tag name="AS_UNIQUEID" val="827"/>
</p:tagLst>
</file>

<file path=ppt/tags/tag371.xml><?xml version="1.0" encoding="utf-8"?>
<p:tagLst xmlns:p="http://schemas.openxmlformats.org/presentationml/2006/main">
  <p:tag name="AS_UNIQUEID" val="828"/>
</p:tagLst>
</file>

<file path=ppt/tags/tag372.xml><?xml version="1.0" encoding="utf-8"?>
<p:tagLst xmlns:p="http://schemas.openxmlformats.org/presentationml/2006/main">
  <p:tag name="AS_UNIQUEID" val="829"/>
</p:tagLst>
</file>

<file path=ppt/tags/tag373.xml><?xml version="1.0" encoding="utf-8"?>
<p:tagLst xmlns:p="http://schemas.openxmlformats.org/presentationml/2006/main">
  <p:tag name="AS_UNIQUEID" val="830"/>
</p:tagLst>
</file>

<file path=ppt/tags/tag374.xml><?xml version="1.0" encoding="utf-8"?>
<p:tagLst xmlns:p="http://schemas.openxmlformats.org/presentationml/2006/main">
  <p:tag name="AS_UNIQUEID" val="831"/>
</p:tagLst>
</file>

<file path=ppt/tags/tag375.xml><?xml version="1.0" encoding="utf-8"?>
<p:tagLst xmlns:p="http://schemas.openxmlformats.org/presentationml/2006/main">
  <p:tag name="AS_UNIQUEID" val="832"/>
</p:tagLst>
</file>

<file path=ppt/tags/tag376.xml><?xml version="1.0" encoding="utf-8"?>
<p:tagLst xmlns:p="http://schemas.openxmlformats.org/presentationml/2006/main">
  <p:tag name="AS_UNIQUEID" val="833"/>
</p:tagLst>
</file>

<file path=ppt/tags/tag377.xml><?xml version="1.0" encoding="utf-8"?>
<p:tagLst xmlns:p="http://schemas.openxmlformats.org/presentationml/2006/main">
  <p:tag name="AS_UNIQUEID" val="834"/>
</p:tagLst>
</file>

<file path=ppt/tags/tag378.xml><?xml version="1.0" encoding="utf-8"?>
<p:tagLst xmlns:p="http://schemas.openxmlformats.org/presentationml/2006/main">
  <p:tag name="AS_UNIQUEID" val="835"/>
</p:tagLst>
</file>

<file path=ppt/tags/tag379.xml><?xml version="1.0" encoding="utf-8"?>
<p:tagLst xmlns:p="http://schemas.openxmlformats.org/presentationml/2006/main">
  <p:tag name="AS_UNIQUEID" val="836"/>
</p:tagLst>
</file>

<file path=ppt/tags/tag380.xml><?xml version="1.0" encoding="utf-8"?>
<p:tagLst xmlns:p="http://schemas.openxmlformats.org/presentationml/2006/main">
  <p:tag name="AS_UNIQUEID" val="837"/>
</p:tagLst>
</file>

<file path=ppt/tags/tag381.xml><?xml version="1.0" encoding="utf-8"?>
<p:tagLst xmlns:p="http://schemas.openxmlformats.org/presentationml/2006/main">
  <p:tag name="AS_UNIQUEID" val="838"/>
</p:tagLst>
</file>

<file path=ppt/tags/tag382.xml><?xml version="1.0" encoding="utf-8"?>
<p:tagLst xmlns:p="http://schemas.openxmlformats.org/presentationml/2006/main">
  <p:tag name="AS_UNIQUEID" val="839"/>
</p:tagLst>
</file>

<file path=ppt/tags/tag383.xml><?xml version="1.0" encoding="utf-8"?>
<p:tagLst xmlns:p="http://schemas.openxmlformats.org/presentationml/2006/main">
  <p:tag name="AS_UNIQUEID" val="840"/>
</p:tagLst>
</file>

<file path=ppt/tags/tag384.xml><?xml version="1.0" encoding="utf-8"?>
<p:tagLst xmlns:p="http://schemas.openxmlformats.org/presentationml/2006/main">
  <p:tag name="AS_UNIQUEID" val="841"/>
</p:tagLst>
</file>

<file path=ppt/tags/tag385.xml><?xml version="1.0" encoding="utf-8"?>
<p:tagLst xmlns:p="http://schemas.openxmlformats.org/presentationml/2006/main">
  <p:tag name="AS_UNIQUEID" val="842"/>
</p:tagLst>
</file>

<file path=ppt/tags/tag386.xml><?xml version="1.0" encoding="utf-8"?>
<p:tagLst xmlns:p="http://schemas.openxmlformats.org/presentationml/2006/main">
  <p:tag name="AS_UNIQUEID" val="843"/>
</p:tagLst>
</file>

<file path=ppt/tags/tag387.xml><?xml version="1.0" encoding="utf-8"?>
<p:tagLst xmlns:p="http://schemas.openxmlformats.org/presentationml/2006/main">
  <p:tag name="AS_UNIQUEID" val="844"/>
</p:tagLst>
</file>

<file path=ppt/tags/tag388.xml><?xml version="1.0" encoding="utf-8"?>
<p:tagLst xmlns:p="http://schemas.openxmlformats.org/presentationml/2006/main">
  <p:tag name="AS_UNIQUEID" val="845"/>
</p:tagLst>
</file>

<file path=ppt/tags/tag389.xml><?xml version="1.0" encoding="utf-8"?>
<p:tagLst xmlns:p="http://schemas.openxmlformats.org/presentationml/2006/main">
  <p:tag name="AS_UNIQUEID" val="846"/>
</p:tagLst>
</file>

<file path=ppt/tags/tag390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、2、3、6、8、10、11、12、15"/>
</p:tagLst>
</file>

<file path=ppt/tags/tag391.xml><?xml version="1.0" encoding="utf-8"?>
<p:tagLst xmlns:p="http://schemas.openxmlformats.org/presentationml/2006/main">
  <p:tag name="AS_UNIQUEID" val="847"/>
</p:tagLst>
</file>

<file path=ppt/tags/tag392.xml><?xml version="1.0" encoding="utf-8"?>
<p:tagLst xmlns:p="http://schemas.openxmlformats.org/presentationml/2006/main">
  <p:tag name="AS_UNIQUEID" val="848"/>
</p:tagLst>
</file>

<file path=ppt/tags/tag393.xml><?xml version="1.0" encoding="utf-8"?>
<p:tagLst xmlns:p="http://schemas.openxmlformats.org/presentationml/2006/main">
  <p:tag name="AS_UNIQUEID" val="849"/>
</p:tagLst>
</file>

<file path=ppt/tags/tag394.xml><?xml version="1.0" encoding="utf-8"?>
<p:tagLst xmlns:p="http://schemas.openxmlformats.org/presentationml/2006/main">
  <p:tag name="AS_UNIQUEID" val="850"/>
</p:tagLst>
</file>

<file path=ppt/tags/tag395.xml><?xml version="1.0" encoding="utf-8"?>
<p:tagLst xmlns:p="http://schemas.openxmlformats.org/presentationml/2006/main">
  <p:tag name="AS_UNIQUEID" val="851"/>
</p:tagLst>
</file>

<file path=ppt/tags/tag396.xml><?xml version="1.0" encoding="utf-8"?>
<p:tagLst xmlns:p="http://schemas.openxmlformats.org/presentationml/2006/main">
  <p:tag name="AS_UNIQUEID" val="852"/>
</p:tagLst>
</file>

<file path=ppt/tags/tag397.xml><?xml version="1.0" encoding="utf-8"?>
<p:tagLst xmlns:p="http://schemas.openxmlformats.org/presentationml/2006/main">
  <p:tag name="AS_UNIQUEID" val="853"/>
</p:tagLst>
</file>

<file path=ppt/tags/tag398.xml><?xml version="1.0" encoding="utf-8"?>
<p:tagLst xmlns:p="http://schemas.openxmlformats.org/presentationml/2006/main">
  <p:tag name="AS_UNIQUEID" val="854"/>
</p:tagLst>
</file>

<file path=ppt/tags/tag399.xml><?xml version="1.0" encoding="utf-8"?>
<p:tagLst xmlns:p="http://schemas.openxmlformats.org/presentationml/2006/main">
  <p:tag name="AS_UNIQUEID" val="855"/>
</p:tagLst>
</file>

<file path=ppt/tags/tag400.xml><?xml version="1.0" encoding="utf-8"?>
<p:tagLst xmlns:p="http://schemas.openxmlformats.org/presentationml/2006/main">
  <p:tag name="AS_UNIQUEID" val="856"/>
</p:tagLst>
</file>

<file path=ppt/tags/tag401.xml><?xml version="1.0" encoding="utf-8"?>
<p:tagLst xmlns:p="http://schemas.openxmlformats.org/presentationml/2006/main">
  <p:tag name="AS_UNIQUEID" val="857"/>
</p:tagLst>
</file>

<file path=ppt/tags/tag402.xml><?xml version="1.0" encoding="utf-8"?>
<p:tagLst xmlns:p="http://schemas.openxmlformats.org/presentationml/2006/main">
  <p:tag name="AS_UNIQUEID" val="858"/>
</p:tagLst>
</file>

<file path=ppt/tags/tag403.xml><?xml version="1.0" encoding="utf-8"?>
<p:tagLst xmlns:p="http://schemas.openxmlformats.org/presentationml/2006/main">
  <p:tag name="AS_UNIQUEID" val="859"/>
</p:tagLst>
</file>

<file path=ppt/tags/tag404.xml><?xml version="1.0" encoding="utf-8"?>
<p:tagLst xmlns:p="http://schemas.openxmlformats.org/presentationml/2006/main">
  <p:tag name="AS_UNIQUEID" val="860"/>
</p:tagLst>
</file>

<file path=ppt/tags/tag405.xml><?xml version="1.0" encoding="utf-8"?>
<p:tagLst xmlns:p="http://schemas.openxmlformats.org/presentationml/2006/main">
  <p:tag name="AS_UNIQUEID" val="861"/>
</p:tagLst>
</file>

<file path=ppt/tags/tag406.xml><?xml version="1.0" encoding="utf-8"?>
<p:tagLst xmlns:p="http://schemas.openxmlformats.org/presentationml/2006/main">
  <p:tag name="AS_UNIQUEID" val="862"/>
</p:tagLst>
</file>

<file path=ppt/tags/tag407.xml><?xml version="1.0" encoding="utf-8"?>
<p:tagLst xmlns:p="http://schemas.openxmlformats.org/presentationml/2006/main">
  <p:tag name="AS_UNIQUEID" val="863"/>
</p:tagLst>
</file>

<file path=ppt/tags/tag408.xml><?xml version="1.0" encoding="utf-8"?>
<p:tagLst xmlns:p="http://schemas.openxmlformats.org/presentationml/2006/main">
  <p:tag name="AS_UNIQUEID" val="864"/>
</p:tagLst>
</file>

<file path=ppt/tags/tag409.xml><?xml version="1.0" encoding="utf-8"?>
<p:tagLst xmlns:p="http://schemas.openxmlformats.org/presentationml/2006/main">
  <p:tag name="AS_UNIQUEID" val="865"/>
</p:tagLst>
</file>

<file path=ppt/tags/tag410.xml><?xml version="1.0" encoding="utf-8"?>
<p:tagLst xmlns:p="http://schemas.openxmlformats.org/presentationml/2006/main">
  <p:tag name="AS_UNIQUEID" val="866"/>
</p:tagLst>
</file>

<file path=ppt/tags/tag411.xml><?xml version="1.0" encoding="utf-8"?>
<p:tagLst xmlns:p="http://schemas.openxmlformats.org/presentationml/2006/main">
  <p:tag name="AS_UNIQUEID" val="867"/>
</p:tagLst>
</file>

<file path=ppt/tags/tag412.xml><?xml version="1.0" encoding="utf-8"?>
<p:tagLst xmlns:p="http://schemas.openxmlformats.org/presentationml/2006/main">
  <p:tag name="AS_UNIQUEID" val="868"/>
</p:tagLst>
</file>

<file path=ppt/tags/tag413.xml><?xml version="1.0" encoding="utf-8"?>
<p:tagLst xmlns:p="http://schemas.openxmlformats.org/presentationml/2006/main">
  <p:tag name="AS_UNIQUEID" val="869"/>
</p:tagLst>
</file>

<file path=ppt/tags/tag414.xml><?xml version="1.0" encoding="utf-8"?>
<p:tagLst xmlns:p="http://schemas.openxmlformats.org/presentationml/2006/main">
  <p:tag name="AS_UNIQUEID" val="870"/>
</p:tagLst>
</file>

<file path=ppt/tags/tag415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2_空白设计模板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205</Paragraphs>
  <Slides>25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2_空白设计模板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2020-10-30T09:51:15Z</cp:lastPrinted>
  <dcterms:created xsi:type="dcterms:W3CDTF">2020-10-30T09:51:15Z</dcterms:created>
  <dcterms:modified xsi:type="dcterms:W3CDTF">2020-10-30T01:51:18Z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