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7" r:id="rId3"/>
    <p:sldId id="305" r:id="rId4"/>
    <p:sldId id="306" r:id="rId5"/>
    <p:sldId id="307" r:id="rId6"/>
    <p:sldId id="308" r:id="rId7"/>
    <p:sldId id="309" r:id="rId8"/>
    <p:sldId id="337" r:id="rId9"/>
    <p:sldId id="310" r:id="rId10"/>
    <p:sldId id="311" r:id="rId11"/>
    <p:sldId id="312" r:id="rId12"/>
    <p:sldId id="338" r:id="rId13"/>
    <p:sldId id="313" r:id="rId14"/>
    <p:sldId id="314" r:id="rId15"/>
    <p:sldId id="315" r:id="rId16"/>
    <p:sldId id="316" r:id="rId17"/>
    <p:sldId id="317" r:id="rId18"/>
    <p:sldId id="318" r:id="rId19"/>
    <p:sldId id="359" r:id="rId20"/>
    <p:sldId id="268" r:id="rId21"/>
    <p:sldId id="269" r:id="rId22"/>
    <p:sldId id="290" r:id="rId23"/>
    <p:sldId id="329" r:id="rId24"/>
    <p:sldId id="319" r:id="rId25"/>
    <p:sldId id="320" r:id="rId26"/>
    <p:sldId id="321" r:id="rId27"/>
    <p:sldId id="285" r:id="rId28"/>
    <p:sldId id="292" r:id="rId29"/>
    <p:sldId id="293" r:id="rId30"/>
    <p:sldId id="279" r:id="rId31"/>
  </p:sldIdLst>
  <p:sldSz cx="9144000" cy="6858000" type="screen4x3"/>
  <p:notesSz cx="6858000" cy="9144000"/>
  <p:custDataLst>
    <p:tags r:id="rId32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/>
    <p:restoredTop sz="94659"/>
  </p:normalViewPr>
  <p:slideViewPr>
    <p:cSldViewPr showGuides="1">
      <p:cViewPr varScale="1">
        <p:scale>
          <a:sx n="70" d="100"/>
          <a:sy n="70" d="100"/>
        </p:scale>
        <p:origin x="1386" y="66"/>
      </p:cViewPr>
      <p:guideLst>
        <p:guide orient="horz" pos="2160"/>
        <p:guide pos="2837"/>
      </p:guideLst>
    </p:cSldViewPr>
  </p:slideViewPr>
  <p:outlineViewPr>
    <p:cViewPr>
      <p:scale>
        <a:sx n="33" d="100"/>
        <a:sy n="33" d="100"/>
      </p:scale>
      <p:origin x="0" y="21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tags" Target="tags/tag20.xml" /><Relationship Id="rId33" Type="http://schemas.openxmlformats.org/officeDocument/2006/relationships/presProps" Target="presProps.xml" /><Relationship Id="rId34" Type="http://schemas.openxmlformats.org/officeDocument/2006/relationships/viewProps" Target="viewProps.xml" /><Relationship Id="rId35" Type="http://schemas.openxmlformats.org/officeDocument/2006/relationships/theme" Target="theme/theme1.xml" /><Relationship Id="rId36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DC7EFF4-1902-4F87-B0EB-E5F7B422D2B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0723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30724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3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3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4339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14340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4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4</a:t>
            </a:fld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6387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1638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5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5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8435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18436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6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6</a:t>
            </a:fld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20484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8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8</a:t>
            </a:fld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2531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22532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9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9</a:t>
            </a:fld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4579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24580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10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10</a:t>
            </a:fld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2662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12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12</a:t>
            </a:fld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A0409-6D6F-4AB6-B3B0-6E11AE211CD8}" type="slidenum">
              <a:rPr lang="en-US" altLang="zh-CN" smtClean="0"/>
              <a:t>18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4036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22</a:t>
            </a:fld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7107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4710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23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23</a:t>
            </a:fld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6323" name="备注占位符 2"/>
          <p:cNvSpPr>
            <a:spLocks noGrp="1"/>
          </p:cNvSpPr>
          <p:nvPr>
            <p:ph type="body" idx="2"/>
          </p:nvPr>
        </p:nvSpPr>
        <p:spPr/>
        <p:txBody>
          <a:bodyPr vert="horz" wrap="square" lIns="91440" tIns="45720" rIns="91440" bIns="45720" anchor="t"/>
          <a:lstStyle/>
          <a:p>
            <a:pPr lvl="0" defTabSz="1069975"/>
            <a:endParaRPr/>
          </a:p>
        </p:txBody>
      </p:sp>
      <p:sp>
        <p:nvSpPr>
          <p:cNvPr id="56324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defTabSz="1069975"/>
            <a:fld id="{9A0DB2DC-4C9A-4742-B13C-FB6460FD3503}" type="slidenum">
              <a:rPr lang="zh-CN" altLang="en-US" sz="1200">
                <a:latin typeface="Calibri" panose="020f0502020204030204" pitchFamily="34" charset="0"/>
              </a:rPr>
              <a:t>25</a:t>
            </a:fld>
          </a:p>
        </p:txBody>
      </p:sp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/>
              <a:t>25</a:t>
            </a:fld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/>
              <a:t>29</a:t>
            </a:fld>
          </a:p>
        </p:txBody>
      </p:sp>
      <p:sp>
        <p:nvSpPr>
          <p:cNvPr id="24579" name="Rectangle 2"/>
          <p:cNvSpPr>
            <a:spLocks noRot="1" noTextEdit="1"/>
          </p:cNvSpPr>
          <p:nvPr>
            <p:ph type="sldImg" idx="2"/>
          </p:nvPr>
        </p:nvSpPr>
        <p:spPr/>
      </p:sp>
      <p:sp>
        <p:nvSpPr>
          <p:cNvPr id="2458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占位符 2"/>
          <p:cNvSpPr>
            <a:spLocks noGrp="1"/>
          </p:cNvSpPr>
          <p:nvPr>
            <p:ph idx="1" hasCustomPrompt="1"/>
          </p:nvPr>
        </p:nvSpPr>
        <p:spPr bwMode="auto">
          <a:xfrm>
            <a:off x="1292139" y="3469520"/>
            <a:ext cx="6333104" cy="77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小标题</a:t>
            </a:r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 hasCustomPrompt="1"/>
          </p:nvPr>
        </p:nvSpPr>
        <p:spPr>
          <a:xfrm flipV="1">
            <a:off x="2998464" y="3223352"/>
            <a:ext cx="3093427" cy="66923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none"/>
        </p:style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 </a:t>
            </a:r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2" hasCustomPrompt="1"/>
          </p:nvPr>
        </p:nvSpPr>
        <p:spPr>
          <a:xfrm>
            <a:off x="3896379" y="3223356"/>
            <a:ext cx="2195512" cy="66920"/>
          </a:xfrm>
          <a:solidFill>
            <a:srgbClr val="F7B90E"/>
          </a:solidFill>
        </p:spPr>
        <p:txBody>
          <a:bodyPr/>
          <a:lstStyle/>
          <a:p>
            <a:r>
              <a:rPr lang="en-US" altLang="zh-CN" smtClean="0"/>
              <a:t> </a:t>
            </a:r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3" hasCustomPrompt="1"/>
          </p:nvPr>
        </p:nvSpPr>
        <p:spPr>
          <a:xfrm>
            <a:off x="4669492" y="3223038"/>
            <a:ext cx="1422399" cy="67238"/>
          </a:xfrm>
          <a:solidFill>
            <a:srgbClr val="92D050"/>
          </a:solidFill>
        </p:spPr>
        <p:txBody>
          <a:bodyPr/>
          <a:lstStyle/>
          <a:p>
            <a:r>
              <a:rPr lang="en-US" altLang="zh-CN" smtClean="0"/>
              <a:t> </a:t>
            </a:r>
            <a:endParaRPr lang="zh-CN" altLang="en-US"/>
          </a:p>
        </p:txBody>
      </p:sp>
      <p:sp>
        <p:nvSpPr>
          <p:cNvPr id="22" name="图片占位符 21"/>
          <p:cNvSpPr>
            <a:spLocks noGrp="1"/>
          </p:cNvSpPr>
          <p:nvPr>
            <p:ph type="pic" sz="quarter" idx="14" hasCustomPrompt="1"/>
          </p:nvPr>
        </p:nvSpPr>
        <p:spPr>
          <a:xfrm>
            <a:off x="5434667" y="3223037"/>
            <a:ext cx="657225" cy="67239"/>
          </a:xfrm>
          <a:solidFill>
            <a:srgbClr val="2E75B6"/>
          </a:solidFill>
        </p:spPr>
        <p:txBody>
          <a:bodyPr/>
          <a:lstStyle/>
          <a:p>
            <a:r>
              <a:rPr lang="en-US" altLang="zh-CN" smtClean="0"/>
              <a:t> </a:t>
            </a:r>
            <a:endParaRPr lang="zh-CN" altLang="en-US"/>
          </a:p>
        </p:txBody>
      </p:sp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685902" y="1717913"/>
            <a:ext cx="7545579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标题</a:t>
            </a:r>
            <a:endParaRPr lang="zh-CN" altLang="en-US"/>
          </a:p>
        </p:txBody>
      </p:sp>
    </p:spTree>
  </p:cSld>
  <p:clrMapOvr>
    <a:masterClrMapping/>
  </p:clrMapOvr>
  <p:transition>
    <p:checker dir="vert"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3231" y="960830"/>
            <a:ext cx="6063164" cy="1325880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94364" y="2430860"/>
            <a:ext cx="4785293" cy="822960"/>
          </a:xfrm>
        </p:spPr>
        <p:txBody>
          <a:bodyPr/>
          <a:lstStyle>
            <a:lvl1pPr algn="l">
              <a:defRPr sz="240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checker dir="vert"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26"/>
          <p:cNvSpPr txBox="1">
            <a:spLocks noChangeArrowheads="1"/>
          </p:cNvSpPr>
          <p:nvPr/>
        </p:nvSpPr>
        <p:spPr bwMode="auto">
          <a:xfrm>
            <a:off x="3240088" y="476250"/>
            <a:ext cx="26638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algn="just">
              <a:lnSpc>
                <a:spcPct val="150000"/>
              </a:lnSpc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defRPr/>
            </a:pPr>
            <a:r>
              <a:rPr lang="zh-CN" altLang="en-US" sz="3600" smtClean="0">
                <a:solidFill>
                  <a:srgbClr val="C00000"/>
                </a:solidFill>
                <a:latin typeface="黑体" panose="02010609060101010101" pitchFamily="2" charset="-122"/>
              </a:rPr>
              <a:t>王室衰微</a:t>
            </a:r>
          </a:p>
        </p:txBody>
      </p:sp>
      <p:sp>
        <p:nvSpPr>
          <p:cNvPr id="3" name="Freeform 5"/>
          <p:cNvSpPr/>
          <p:nvPr/>
        </p:nvSpPr>
        <p:spPr bwMode="auto">
          <a:xfrm>
            <a:off x="3700463" y="1125538"/>
            <a:ext cx="1744662" cy="314325"/>
          </a:xfrm>
          <a:custGeom>
            <a:gdLst>
              <a:gd name="T0" fmla="*/ 2147483646 w 1378"/>
              <a:gd name="T1" fmla="*/ 2147483646 h 248"/>
              <a:gd name="T2" fmla="*/ 2147483646 w 1378"/>
              <a:gd name="T3" fmla="*/ 2147483646 h 248"/>
              <a:gd name="T4" fmla="*/ 2147483646 w 1378"/>
              <a:gd name="T5" fmla="*/ 2147483646 h 248"/>
              <a:gd name="T6" fmla="*/ 2147483646 w 1378"/>
              <a:gd name="T7" fmla="*/ 2147483646 h 248"/>
              <a:gd name="T8" fmla="*/ 2147483646 w 1378"/>
              <a:gd name="T9" fmla="*/ 2147483646 h 248"/>
              <a:gd name="T10" fmla="*/ 2147483646 w 1378"/>
              <a:gd name="T11" fmla="*/ 2147483646 h 248"/>
              <a:gd name="T12" fmla="*/ 2147483646 w 1378"/>
              <a:gd name="T13" fmla="*/ 2147483646 h 248"/>
              <a:gd name="T14" fmla="*/ 2147483646 w 1378"/>
              <a:gd name="T15" fmla="*/ 2147483646 h 248"/>
              <a:gd name="T16" fmla="*/ 2147483646 w 1378"/>
              <a:gd name="T17" fmla="*/ 2147483646 h 248"/>
              <a:gd name="T18" fmla="*/ 2147483646 w 1378"/>
              <a:gd name="T19" fmla="*/ 2147483646 h 248"/>
              <a:gd name="T20" fmla="*/ 2147483646 w 1378"/>
              <a:gd name="T21" fmla="*/ 2147483646 h 248"/>
              <a:gd name="T22" fmla="*/ 2147483646 w 1378"/>
              <a:gd name="T23" fmla="*/ 2147483646 h 248"/>
              <a:gd name="T24" fmla="*/ 2147483646 w 1378"/>
              <a:gd name="T25" fmla="*/ 2147483646 h 248"/>
              <a:gd name="T26" fmla="*/ 2147483646 w 1378"/>
              <a:gd name="T27" fmla="*/ 2147483646 h 248"/>
              <a:gd name="T28" fmla="*/ 2147483646 w 1378"/>
              <a:gd name="T29" fmla="*/ 2147483646 h 248"/>
              <a:gd name="T30" fmla="*/ 2147483646 w 1378"/>
              <a:gd name="T31" fmla="*/ 2147483646 h 248"/>
              <a:gd name="T32" fmla="*/ 2147483646 w 1378"/>
              <a:gd name="T33" fmla="*/ 2147483646 h 248"/>
              <a:gd name="T34" fmla="*/ 2147483646 w 1378"/>
              <a:gd name="T35" fmla="*/ 2147483646 h 248"/>
              <a:gd name="T36" fmla="*/ 2147483646 w 1378"/>
              <a:gd name="T37" fmla="*/ 2147483646 h 248"/>
              <a:gd name="T38" fmla="*/ 2147483646 w 1378"/>
              <a:gd name="T39" fmla="*/ 2147483646 h 248"/>
              <a:gd name="T40" fmla="*/ 2147483646 w 1378"/>
              <a:gd name="T41" fmla="*/ 2147483646 h 248"/>
              <a:gd name="T42" fmla="*/ 2147483646 w 1378"/>
              <a:gd name="T43" fmla="*/ 2147483646 h 248"/>
              <a:gd name="T44" fmla="*/ 2147483646 w 1378"/>
              <a:gd name="T45" fmla="*/ 2147483646 h 248"/>
              <a:gd name="T46" fmla="*/ 2147483646 w 1378"/>
              <a:gd name="T47" fmla="*/ 2147483646 h 248"/>
              <a:gd name="T48" fmla="*/ 2147483646 w 1378"/>
              <a:gd name="T49" fmla="*/ 2147483646 h 248"/>
              <a:gd name="T50" fmla="*/ 2147483646 w 1378"/>
              <a:gd name="T51" fmla="*/ 2147483646 h 248"/>
              <a:gd name="T52" fmla="*/ 2147483646 w 1378"/>
              <a:gd name="T53" fmla="*/ 2147483646 h 248"/>
              <a:gd name="T54" fmla="*/ 2147483646 w 1378"/>
              <a:gd name="T55" fmla="*/ 2147483646 h 248"/>
              <a:gd name="T56" fmla="*/ 2147483646 w 1378"/>
              <a:gd name="T57" fmla="*/ 2147483646 h 248"/>
              <a:gd name="T58" fmla="*/ 0 w 1378"/>
              <a:gd name="T59" fmla="*/ 2147483646 h 248"/>
              <a:gd name="T60" fmla="*/ 2147483646 w 1378"/>
              <a:gd name="T61" fmla="*/ 2147483646 h 248"/>
              <a:gd name="T62" fmla="*/ 2147483646 w 1378"/>
              <a:gd name="T63" fmla="*/ 2147483646 h 248"/>
              <a:gd name="T64" fmla="*/ 2147483646 w 1378"/>
              <a:gd name="T65" fmla="*/ 2147483646 h 248"/>
              <a:gd name="T66" fmla="*/ 2147483646 w 1378"/>
              <a:gd name="T67" fmla="*/ 2147483646 h 248"/>
              <a:gd name="T68" fmla="*/ 2147483646 w 1378"/>
              <a:gd name="T69" fmla="*/ 2147483646 h 248"/>
              <a:gd name="T70" fmla="*/ 2147483646 w 1378"/>
              <a:gd name="T71" fmla="*/ 2147483646 h 248"/>
              <a:gd name="T72" fmla="*/ 2147483646 w 1378"/>
              <a:gd name="T73" fmla="*/ 2147483646 h 248"/>
              <a:gd name="T74" fmla="*/ 2147483646 w 1378"/>
              <a:gd name="T75" fmla="*/ 2147483646 h 248"/>
              <a:gd name="T76" fmla="*/ 2147483646 w 1378"/>
              <a:gd name="T77" fmla="*/ 2147483646 h 248"/>
              <a:gd name="T78" fmla="*/ 2147483646 w 1378"/>
              <a:gd name="T79" fmla="*/ 2147483646 h 248"/>
              <a:gd name="T80" fmla="*/ 2147483646 w 1378"/>
              <a:gd name="T81" fmla="*/ 2147483646 h 248"/>
              <a:gd name="T82" fmla="*/ 2147483646 w 1378"/>
              <a:gd name="T83" fmla="*/ 2147483646 h 248"/>
              <a:gd name="T84" fmla="*/ 2147483646 w 1378"/>
              <a:gd name="T85" fmla="*/ 2147483646 h 248"/>
              <a:gd name="T86" fmla="*/ 2147483646 w 1378"/>
              <a:gd name="T87" fmla="*/ 2147483646 h 248"/>
              <a:gd name="T88" fmla="*/ 2147483646 w 1378"/>
              <a:gd name="T89" fmla="*/ 2147483646 h 248"/>
              <a:gd name="T90" fmla="*/ 2147483646 w 1378"/>
              <a:gd name="T91" fmla="*/ 2147483646 h 248"/>
              <a:gd name="T92" fmla="*/ 2147483646 w 1378"/>
              <a:gd name="T93" fmla="*/ 2147483646 h 248"/>
              <a:gd name="T94" fmla="*/ 2147483646 w 1378"/>
              <a:gd name="T95" fmla="*/ 2147483646 h 248"/>
              <a:gd name="T96" fmla="*/ 2147483646 w 1378"/>
              <a:gd name="T97" fmla="*/ 2147483646 h 248"/>
              <a:gd name="T98" fmla="*/ 2147483646 w 1378"/>
              <a:gd name="T99" fmla="*/ 2147483646 h 248"/>
              <a:gd name="T100" fmla="*/ 2147483646 w 1378"/>
              <a:gd name="T101" fmla="*/ 2147483646 h 248"/>
              <a:gd name="T102" fmla="*/ 2147483646 w 1378"/>
              <a:gd name="T103" fmla="*/ 2147483646 h 248"/>
              <a:gd name="T104" fmla="*/ 2147483646 w 1378"/>
              <a:gd name="T105" fmla="*/ 2147483646 h 248"/>
              <a:gd name="T106" fmla="*/ 2147483646 w 1378"/>
              <a:gd name="T107" fmla="*/ 2147483646 h 248"/>
              <a:gd name="T108" fmla="*/ 2147483646 w 1378"/>
              <a:gd name="T109" fmla="*/ 2147483646 h 248"/>
              <a:gd name="T110" fmla="*/ 2147483646 w 1378"/>
              <a:gd name="T111" fmla="*/ 2147483646 h 248"/>
              <a:gd name="T112" fmla="*/ 2147483646 w 1378"/>
              <a:gd name="T113" fmla="*/ 2147483646 h 248"/>
              <a:gd name="T114" fmla="*/ 2147483646 w 1378"/>
              <a:gd name="T115" fmla="*/ 2147483646 h 248"/>
              <a:gd name="T116" fmla="*/ 2147483646 w 1378"/>
              <a:gd name="T117" fmla="*/ 2147483646 h 248"/>
              <a:gd name="T118" fmla="*/ 2147483646 w 1378"/>
              <a:gd name="T119" fmla="*/ 2147483646 h 248"/>
              <a:gd name="T120" fmla="*/ 2147483646 w 1378"/>
              <a:gd name="T121" fmla="*/ 2147483646 h 248"/>
              <a:gd name="T122" fmla="*/ 2147483646 w 1378"/>
              <a:gd name="T123" fmla="*/ 2147483646 h 248"/>
              <a:gd name="T124" fmla="*/ 2147483646 w 1378"/>
              <a:gd name="T125" fmla="*/ 2147483646 h 24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378" h="248">
                <a:moveTo>
                  <a:pt x="0" y="62"/>
                </a:moveTo>
                <a:lnTo>
                  <a:pt x="0" y="62"/>
                </a:lnTo>
                <a:lnTo>
                  <a:pt x="2" y="70"/>
                </a:lnTo>
                <a:lnTo>
                  <a:pt x="4" y="76"/>
                </a:lnTo>
                <a:lnTo>
                  <a:pt x="8" y="80"/>
                </a:lnTo>
                <a:lnTo>
                  <a:pt x="12" y="86"/>
                </a:lnTo>
                <a:lnTo>
                  <a:pt x="26" y="92"/>
                </a:lnTo>
                <a:lnTo>
                  <a:pt x="42" y="98"/>
                </a:lnTo>
                <a:lnTo>
                  <a:pt x="62" y="100"/>
                </a:lnTo>
                <a:lnTo>
                  <a:pt x="82" y="102"/>
                </a:lnTo>
                <a:lnTo>
                  <a:pt x="124" y="100"/>
                </a:lnTo>
                <a:lnTo>
                  <a:pt x="152" y="96"/>
                </a:lnTo>
                <a:lnTo>
                  <a:pt x="184" y="92"/>
                </a:lnTo>
                <a:lnTo>
                  <a:pt x="246" y="78"/>
                </a:lnTo>
                <a:lnTo>
                  <a:pt x="312" y="60"/>
                </a:lnTo>
                <a:lnTo>
                  <a:pt x="380" y="44"/>
                </a:lnTo>
                <a:lnTo>
                  <a:pt x="398" y="54"/>
                </a:lnTo>
                <a:lnTo>
                  <a:pt x="412" y="68"/>
                </a:lnTo>
                <a:lnTo>
                  <a:pt x="418" y="76"/>
                </a:lnTo>
                <a:lnTo>
                  <a:pt x="422" y="84"/>
                </a:lnTo>
                <a:lnTo>
                  <a:pt x="424" y="90"/>
                </a:lnTo>
                <a:lnTo>
                  <a:pt x="426" y="100"/>
                </a:lnTo>
                <a:lnTo>
                  <a:pt x="426" y="108"/>
                </a:lnTo>
                <a:lnTo>
                  <a:pt x="422" y="116"/>
                </a:lnTo>
                <a:lnTo>
                  <a:pt x="422" y="114"/>
                </a:lnTo>
                <a:lnTo>
                  <a:pt x="422" y="108"/>
                </a:lnTo>
                <a:lnTo>
                  <a:pt x="418" y="102"/>
                </a:lnTo>
                <a:lnTo>
                  <a:pt x="412" y="98"/>
                </a:lnTo>
                <a:lnTo>
                  <a:pt x="406" y="96"/>
                </a:lnTo>
                <a:lnTo>
                  <a:pt x="400" y="98"/>
                </a:lnTo>
                <a:lnTo>
                  <a:pt x="394" y="102"/>
                </a:lnTo>
                <a:lnTo>
                  <a:pt x="390" y="108"/>
                </a:lnTo>
                <a:lnTo>
                  <a:pt x="388" y="114"/>
                </a:lnTo>
                <a:lnTo>
                  <a:pt x="390" y="120"/>
                </a:lnTo>
                <a:lnTo>
                  <a:pt x="394" y="126"/>
                </a:lnTo>
                <a:lnTo>
                  <a:pt x="400" y="130"/>
                </a:lnTo>
                <a:lnTo>
                  <a:pt x="406" y="132"/>
                </a:lnTo>
                <a:lnTo>
                  <a:pt x="412" y="130"/>
                </a:lnTo>
                <a:lnTo>
                  <a:pt x="416" y="128"/>
                </a:lnTo>
                <a:lnTo>
                  <a:pt x="422" y="124"/>
                </a:lnTo>
                <a:lnTo>
                  <a:pt x="426" y="118"/>
                </a:lnTo>
                <a:lnTo>
                  <a:pt x="428" y="108"/>
                </a:lnTo>
                <a:lnTo>
                  <a:pt x="430" y="98"/>
                </a:lnTo>
                <a:lnTo>
                  <a:pt x="428" y="90"/>
                </a:lnTo>
                <a:lnTo>
                  <a:pt x="426" y="82"/>
                </a:lnTo>
                <a:lnTo>
                  <a:pt x="422" y="76"/>
                </a:lnTo>
                <a:lnTo>
                  <a:pt x="416" y="68"/>
                </a:lnTo>
                <a:lnTo>
                  <a:pt x="402" y="54"/>
                </a:lnTo>
                <a:lnTo>
                  <a:pt x="386" y="42"/>
                </a:lnTo>
                <a:lnTo>
                  <a:pt x="420" y="34"/>
                </a:lnTo>
                <a:lnTo>
                  <a:pt x="456" y="28"/>
                </a:lnTo>
                <a:lnTo>
                  <a:pt x="492" y="24"/>
                </a:lnTo>
                <a:lnTo>
                  <a:pt x="528" y="20"/>
                </a:lnTo>
                <a:lnTo>
                  <a:pt x="566" y="18"/>
                </a:lnTo>
                <a:lnTo>
                  <a:pt x="604" y="20"/>
                </a:lnTo>
                <a:lnTo>
                  <a:pt x="640" y="26"/>
                </a:lnTo>
                <a:lnTo>
                  <a:pt x="674" y="34"/>
                </a:lnTo>
                <a:lnTo>
                  <a:pt x="656" y="46"/>
                </a:lnTo>
                <a:lnTo>
                  <a:pt x="642" y="58"/>
                </a:lnTo>
                <a:lnTo>
                  <a:pt x="630" y="72"/>
                </a:lnTo>
                <a:lnTo>
                  <a:pt x="620" y="86"/>
                </a:lnTo>
                <a:lnTo>
                  <a:pt x="608" y="84"/>
                </a:lnTo>
                <a:lnTo>
                  <a:pt x="594" y="82"/>
                </a:lnTo>
                <a:lnTo>
                  <a:pt x="582" y="80"/>
                </a:lnTo>
                <a:lnTo>
                  <a:pt x="568" y="80"/>
                </a:lnTo>
                <a:lnTo>
                  <a:pt x="548" y="84"/>
                </a:lnTo>
                <a:lnTo>
                  <a:pt x="530" y="90"/>
                </a:lnTo>
                <a:lnTo>
                  <a:pt x="514" y="98"/>
                </a:lnTo>
                <a:lnTo>
                  <a:pt x="498" y="108"/>
                </a:lnTo>
                <a:lnTo>
                  <a:pt x="486" y="120"/>
                </a:lnTo>
                <a:lnTo>
                  <a:pt x="478" y="134"/>
                </a:lnTo>
                <a:lnTo>
                  <a:pt x="472" y="150"/>
                </a:lnTo>
                <a:lnTo>
                  <a:pt x="472" y="168"/>
                </a:lnTo>
                <a:lnTo>
                  <a:pt x="474" y="178"/>
                </a:lnTo>
                <a:lnTo>
                  <a:pt x="476" y="188"/>
                </a:lnTo>
                <a:lnTo>
                  <a:pt x="482" y="198"/>
                </a:lnTo>
                <a:lnTo>
                  <a:pt x="488" y="206"/>
                </a:lnTo>
                <a:lnTo>
                  <a:pt x="496" y="214"/>
                </a:lnTo>
                <a:lnTo>
                  <a:pt x="506" y="222"/>
                </a:lnTo>
                <a:lnTo>
                  <a:pt x="526" y="232"/>
                </a:lnTo>
                <a:lnTo>
                  <a:pt x="552" y="240"/>
                </a:lnTo>
                <a:lnTo>
                  <a:pt x="578" y="246"/>
                </a:lnTo>
                <a:lnTo>
                  <a:pt x="606" y="248"/>
                </a:lnTo>
                <a:lnTo>
                  <a:pt x="634" y="248"/>
                </a:lnTo>
                <a:lnTo>
                  <a:pt x="662" y="244"/>
                </a:lnTo>
                <a:lnTo>
                  <a:pt x="688" y="238"/>
                </a:lnTo>
                <a:lnTo>
                  <a:pt x="716" y="244"/>
                </a:lnTo>
                <a:lnTo>
                  <a:pt x="744" y="248"/>
                </a:lnTo>
                <a:lnTo>
                  <a:pt x="772" y="248"/>
                </a:lnTo>
                <a:lnTo>
                  <a:pt x="800" y="246"/>
                </a:lnTo>
                <a:lnTo>
                  <a:pt x="826" y="240"/>
                </a:lnTo>
                <a:lnTo>
                  <a:pt x="850" y="232"/>
                </a:lnTo>
                <a:lnTo>
                  <a:pt x="872" y="222"/>
                </a:lnTo>
                <a:lnTo>
                  <a:pt x="882" y="214"/>
                </a:lnTo>
                <a:lnTo>
                  <a:pt x="890" y="206"/>
                </a:lnTo>
                <a:lnTo>
                  <a:pt x="896" y="198"/>
                </a:lnTo>
                <a:lnTo>
                  <a:pt x="900" y="188"/>
                </a:lnTo>
                <a:lnTo>
                  <a:pt x="904" y="178"/>
                </a:lnTo>
                <a:lnTo>
                  <a:pt x="906" y="168"/>
                </a:lnTo>
                <a:lnTo>
                  <a:pt x="904" y="150"/>
                </a:lnTo>
                <a:lnTo>
                  <a:pt x="900" y="134"/>
                </a:lnTo>
                <a:lnTo>
                  <a:pt x="890" y="120"/>
                </a:lnTo>
                <a:lnTo>
                  <a:pt x="878" y="108"/>
                </a:lnTo>
                <a:lnTo>
                  <a:pt x="864" y="98"/>
                </a:lnTo>
                <a:lnTo>
                  <a:pt x="848" y="90"/>
                </a:lnTo>
                <a:lnTo>
                  <a:pt x="830" y="84"/>
                </a:lnTo>
                <a:lnTo>
                  <a:pt x="810" y="80"/>
                </a:lnTo>
                <a:lnTo>
                  <a:pt x="796" y="80"/>
                </a:lnTo>
                <a:lnTo>
                  <a:pt x="782" y="82"/>
                </a:lnTo>
                <a:lnTo>
                  <a:pt x="770" y="84"/>
                </a:lnTo>
                <a:lnTo>
                  <a:pt x="758" y="86"/>
                </a:lnTo>
                <a:lnTo>
                  <a:pt x="748" y="72"/>
                </a:lnTo>
                <a:lnTo>
                  <a:pt x="736" y="58"/>
                </a:lnTo>
                <a:lnTo>
                  <a:pt x="720" y="46"/>
                </a:lnTo>
                <a:lnTo>
                  <a:pt x="704" y="34"/>
                </a:lnTo>
                <a:lnTo>
                  <a:pt x="738" y="26"/>
                </a:lnTo>
                <a:lnTo>
                  <a:pt x="774" y="20"/>
                </a:lnTo>
                <a:lnTo>
                  <a:pt x="812" y="18"/>
                </a:lnTo>
                <a:lnTo>
                  <a:pt x="850" y="20"/>
                </a:lnTo>
                <a:lnTo>
                  <a:pt x="886" y="24"/>
                </a:lnTo>
                <a:lnTo>
                  <a:pt x="922" y="28"/>
                </a:lnTo>
                <a:lnTo>
                  <a:pt x="958" y="34"/>
                </a:lnTo>
                <a:lnTo>
                  <a:pt x="992" y="42"/>
                </a:lnTo>
                <a:lnTo>
                  <a:pt x="974" y="54"/>
                </a:lnTo>
                <a:lnTo>
                  <a:pt x="960" y="68"/>
                </a:lnTo>
                <a:lnTo>
                  <a:pt x="956" y="76"/>
                </a:lnTo>
                <a:lnTo>
                  <a:pt x="952" y="82"/>
                </a:lnTo>
                <a:lnTo>
                  <a:pt x="950" y="90"/>
                </a:lnTo>
                <a:lnTo>
                  <a:pt x="948" y="98"/>
                </a:lnTo>
                <a:lnTo>
                  <a:pt x="948" y="110"/>
                </a:lnTo>
                <a:lnTo>
                  <a:pt x="952" y="118"/>
                </a:lnTo>
                <a:lnTo>
                  <a:pt x="958" y="126"/>
                </a:lnTo>
                <a:lnTo>
                  <a:pt x="964" y="128"/>
                </a:lnTo>
                <a:lnTo>
                  <a:pt x="968" y="130"/>
                </a:lnTo>
                <a:lnTo>
                  <a:pt x="972" y="132"/>
                </a:lnTo>
                <a:lnTo>
                  <a:pt x="980" y="130"/>
                </a:lnTo>
                <a:lnTo>
                  <a:pt x="984" y="126"/>
                </a:lnTo>
                <a:lnTo>
                  <a:pt x="988" y="120"/>
                </a:lnTo>
                <a:lnTo>
                  <a:pt x="990" y="114"/>
                </a:lnTo>
                <a:lnTo>
                  <a:pt x="988" y="108"/>
                </a:lnTo>
                <a:lnTo>
                  <a:pt x="984" y="102"/>
                </a:lnTo>
                <a:lnTo>
                  <a:pt x="980" y="98"/>
                </a:lnTo>
                <a:lnTo>
                  <a:pt x="972" y="96"/>
                </a:lnTo>
                <a:lnTo>
                  <a:pt x="966" y="98"/>
                </a:lnTo>
                <a:lnTo>
                  <a:pt x="960" y="102"/>
                </a:lnTo>
                <a:lnTo>
                  <a:pt x="956" y="108"/>
                </a:lnTo>
                <a:lnTo>
                  <a:pt x="956" y="114"/>
                </a:lnTo>
                <a:lnTo>
                  <a:pt x="956" y="120"/>
                </a:lnTo>
                <a:lnTo>
                  <a:pt x="952" y="110"/>
                </a:lnTo>
                <a:lnTo>
                  <a:pt x="952" y="100"/>
                </a:lnTo>
                <a:lnTo>
                  <a:pt x="952" y="90"/>
                </a:lnTo>
                <a:lnTo>
                  <a:pt x="956" y="84"/>
                </a:lnTo>
                <a:lnTo>
                  <a:pt x="960" y="76"/>
                </a:lnTo>
                <a:lnTo>
                  <a:pt x="964" y="68"/>
                </a:lnTo>
                <a:lnTo>
                  <a:pt x="978" y="54"/>
                </a:lnTo>
                <a:lnTo>
                  <a:pt x="996" y="44"/>
                </a:lnTo>
                <a:lnTo>
                  <a:pt x="1064" y="60"/>
                </a:lnTo>
                <a:lnTo>
                  <a:pt x="1130" y="78"/>
                </a:lnTo>
                <a:lnTo>
                  <a:pt x="1194" y="92"/>
                </a:lnTo>
                <a:lnTo>
                  <a:pt x="1224" y="96"/>
                </a:lnTo>
                <a:lnTo>
                  <a:pt x="1254" y="100"/>
                </a:lnTo>
                <a:lnTo>
                  <a:pt x="1296" y="102"/>
                </a:lnTo>
                <a:lnTo>
                  <a:pt x="1316" y="100"/>
                </a:lnTo>
                <a:lnTo>
                  <a:pt x="1334" y="98"/>
                </a:lnTo>
                <a:lnTo>
                  <a:pt x="1352" y="92"/>
                </a:lnTo>
                <a:lnTo>
                  <a:pt x="1364" y="86"/>
                </a:lnTo>
                <a:lnTo>
                  <a:pt x="1370" y="80"/>
                </a:lnTo>
                <a:lnTo>
                  <a:pt x="1374" y="76"/>
                </a:lnTo>
                <a:lnTo>
                  <a:pt x="1376" y="70"/>
                </a:lnTo>
                <a:lnTo>
                  <a:pt x="1378" y="62"/>
                </a:lnTo>
                <a:lnTo>
                  <a:pt x="1376" y="56"/>
                </a:lnTo>
                <a:lnTo>
                  <a:pt x="1374" y="48"/>
                </a:lnTo>
                <a:lnTo>
                  <a:pt x="1370" y="42"/>
                </a:lnTo>
                <a:lnTo>
                  <a:pt x="1364" y="36"/>
                </a:lnTo>
                <a:lnTo>
                  <a:pt x="1348" y="26"/>
                </a:lnTo>
                <a:lnTo>
                  <a:pt x="1328" y="18"/>
                </a:lnTo>
                <a:lnTo>
                  <a:pt x="1304" y="12"/>
                </a:lnTo>
                <a:lnTo>
                  <a:pt x="1278" y="8"/>
                </a:lnTo>
                <a:lnTo>
                  <a:pt x="1226" y="2"/>
                </a:lnTo>
                <a:lnTo>
                  <a:pt x="1170" y="0"/>
                </a:lnTo>
                <a:lnTo>
                  <a:pt x="1140" y="2"/>
                </a:lnTo>
                <a:lnTo>
                  <a:pt x="1110" y="4"/>
                </a:lnTo>
                <a:lnTo>
                  <a:pt x="1082" y="8"/>
                </a:lnTo>
                <a:lnTo>
                  <a:pt x="1054" y="14"/>
                </a:lnTo>
                <a:lnTo>
                  <a:pt x="1030" y="20"/>
                </a:lnTo>
                <a:lnTo>
                  <a:pt x="1006" y="30"/>
                </a:lnTo>
                <a:lnTo>
                  <a:pt x="968" y="20"/>
                </a:lnTo>
                <a:lnTo>
                  <a:pt x="930" y="12"/>
                </a:lnTo>
                <a:lnTo>
                  <a:pt x="890" y="6"/>
                </a:lnTo>
                <a:lnTo>
                  <a:pt x="848" y="0"/>
                </a:lnTo>
                <a:lnTo>
                  <a:pt x="828" y="0"/>
                </a:lnTo>
                <a:lnTo>
                  <a:pt x="806" y="0"/>
                </a:lnTo>
                <a:lnTo>
                  <a:pt x="784" y="2"/>
                </a:lnTo>
                <a:lnTo>
                  <a:pt x="764" y="4"/>
                </a:lnTo>
                <a:lnTo>
                  <a:pt x="744" y="8"/>
                </a:lnTo>
                <a:lnTo>
                  <a:pt x="724" y="12"/>
                </a:lnTo>
                <a:lnTo>
                  <a:pt x="706" y="18"/>
                </a:lnTo>
                <a:lnTo>
                  <a:pt x="688" y="26"/>
                </a:lnTo>
                <a:lnTo>
                  <a:pt x="672" y="18"/>
                </a:lnTo>
                <a:lnTo>
                  <a:pt x="654" y="12"/>
                </a:lnTo>
                <a:lnTo>
                  <a:pt x="634" y="8"/>
                </a:lnTo>
                <a:lnTo>
                  <a:pt x="614" y="4"/>
                </a:lnTo>
                <a:lnTo>
                  <a:pt x="594" y="2"/>
                </a:lnTo>
                <a:lnTo>
                  <a:pt x="572" y="0"/>
                </a:lnTo>
                <a:lnTo>
                  <a:pt x="550" y="0"/>
                </a:lnTo>
                <a:lnTo>
                  <a:pt x="528" y="0"/>
                </a:lnTo>
                <a:lnTo>
                  <a:pt x="486" y="6"/>
                </a:lnTo>
                <a:lnTo>
                  <a:pt x="446" y="12"/>
                </a:lnTo>
                <a:lnTo>
                  <a:pt x="408" y="20"/>
                </a:lnTo>
                <a:lnTo>
                  <a:pt x="372" y="30"/>
                </a:lnTo>
                <a:lnTo>
                  <a:pt x="348" y="20"/>
                </a:lnTo>
                <a:lnTo>
                  <a:pt x="322" y="14"/>
                </a:lnTo>
                <a:lnTo>
                  <a:pt x="296" y="8"/>
                </a:lnTo>
                <a:lnTo>
                  <a:pt x="266" y="4"/>
                </a:lnTo>
                <a:lnTo>
                  <a:pt x="238" y="2"/>
                </a:lnTo>
                <a:lnTo>
                  <a:pt x="208" y="0"/>
                </a:lnTo>
                <a:lnTo>
                  <a:pt x="152" y="2"/>
                </a:lnTo>
                <a:lnTo>
                  <a:pt x="100" y="8"/>
                </a:lnTo>
                <a:lnTo>
                  <a:pt x="74" y="12"/>
                </a:lnTo>
                <a:lnTo>
                  <a:pt x="50" y="18"/>
                </a:lnTo>
                <a:lnTo>
                  <a:pt x="30" y="26"/>
                </a:lnTo>
                <a:lnTo>
                  <a:pt x="14" y="36"/>
                </a:lnTo>
                <a:lnTo>
                  <a:pt x="8" y="42"/>
                </a:lnTo>
                <a:lnTo>
                  <a:pt x="4" y="48"/>
                </a:lnTo>
                <a:lnTo>
                  <a:pt x="0" y="56"/>
                </a:lnTo>
                <a:lnTo>
                  <a:pt x="0" y="62"/>
                </a:lnTo>
                <a:close/>
                <a:moveTo>
                  <a:pt x="1014" y="34"/>
                </a:moveTo>
                <a:lnTo>
                  <a:pt x="1014" y="34"/>
                </a:lnTo>
                <a:lnTo>
                  <a:pt x="1036" y="24"/>
                </a:lnTo>
                <a:lnTo>
                  <a:pt x="1062" y="18"/>
                </a:lnTo>
                <a:lnTo>
                  <a:pt x="1088" y="12"/>
                </a:lnTo>
                <a:lnTo>
                  <a:pt x="1116" y="8"/>
                </a:lnTo>
                <a:lnTo>
                  <a:pt x="1142" y="6"/>
                </a:lnTo>
                <a:lnTo>
                  <a:pt x="1170" y="4"/>
                </a:lnTo>
                <a:lnTo>
                  <a:pt x="1198" y="4"/>
                </a:lnTo>
                <a:lnTo>
                  <a:pt x="1224" y="6"/>
                </a:lnTo>
                <a:lnTo>
                  <a:pt x="1226" y="6"/>
                </a:lnTo>
                <a:lnTo>
                  <a:pt x="1276" y="10"/>
                </a:lnTo>
                <a:lnTo>
                  <a:pt x="1300" y="14"/>
                </a:lnTo>
                <a:lnTo>
                  <a:pt x="1324" y="20"/>
                </a:lnTo>
                <a:lnTo>
                  <a:pt x="1346" y="28"/>
                </a:lnTo>
                <a:lnTo>
                  <a:pt x="1362" y="36"/>
                </a:lnTo>
                <a:lnTo>
                  <a:pt x="1368" y="42"/>
                </a:lnTo>
                <a:lnTo>
                  <a:pt x="1372" y="48"/>
                </a:lnTo>
                <a:lnTo>
                  <a:pt x="1374" y="56"/>
                </a:lnTo>
                <a:lnTo>
                  <a:pt x="1374" y="62"/>
                </a:lnTo>
                <a:lnTo>
                  <a:pt x="1374" y="68"/>
                </a:lnTo>
                <a:lnTo>
                  <a:pt x="1370" y="74"/>
                </a:lnTo>
                <a:lnTo>
                  <a:pt x="1366" y="78"/>
                </a:lnTo>
                <a:lnTo>
                  <a:pt x="1362" y="84"/>
                </a:lnTo>
                <a:lnTo>
                  <a:pt x="1350" y="90"/>
                </a:lnTo>
                <a:lnTo>
                  <a:pt x="1334" y="94"/>
                </a:lnTo>
                <a:lnTo>
                  <a:pt x="1314" y="96"/>
                </a:lnTo>
                <a:lnTo>
                  <a:pt x="1294" y="98"/>
                </a:lnTo>
                <a:lnTo>
                  <a:pt x="1254" y="96"/>
                </a:lnTo>
                <a:lnTo>
                  <a:pt x="1226" y="92"/>
                </a:lnTo>
                <a:lnTo>
                  <a:pt x="1198" y="88"/>
                </a:lnTo>
                <a:lnTo>
                  <a:pt x="1140" y="72"/>
                </a:lnTo>
                <a:lnTo>
                  <a:pt x="1080" y="52"/>
                </a:lnTo>
                <a:lnTo>
                  <a:pt x="1014" y="34"/>
                </a:lnTo>
                <a:close/>
                <a:moveTo>
                  <a:pt x="696" y="234"/>
                </a:moveTo>
                <a:lnTo>
                  <a:pt x="696" y="234"/>
                </a:lnTo>
                <a:lnTo>
                  <a:pt x="712" y="228"/>
                </a:lnTo>
                <a:lnTo>
                  <a:pt x="726" y="218"/>
                </a:lnTo>
                <a:lnTo>
                  <a:pt x="740" y="208"/>
                </a:lnTo>
                <a:lnTo>
                  <a:pt x="752" y="196"/>
                </a:lnTo>
                <a:lnTo>
                  <a:pt x="760" y="182"/>
                </a:lnTo>
                <a:lnTo>
                  <a:pt x="766" y="168"/>
                </a:lnTo>
                <a:lnTo>
                  <a:pt x="770" y="150"/>
                </a:lnTo>
                <a:lnTo>
                  <a:pt x="770" y="134"/>
                </a:lnTo>
                <a:lnTo>
                  <a:pt x="770" y="132"/>
                </a:lnTo>
                <a:lnTo>
                  <a:pt x="768" y="116"/>
                </a:lnTo>
                <a:lnTo>
                  <a:pt x="764" y="102"/>
                </a:lnTo>
                <a:lnTo>
                  <a:pt x="788" y="100"/>
                </a:lnTo>
                <a:lnTo>
                  <a:pt x="810" y="100"/>
                </a:lnTo>
                <a:lnTo>
                  <a:pt x="828" y="102"/>
                </a:lnTo>
                <a:lnTo>
                  <a:pt x="844" y="106"/>
                </a:lnTo>
                <a:lnTo>
                  <a:pt x="858" y="112"/>
                </a:lnTo>
                <a:lnTo>
                  <a:pt x="872" y="118"/>
                </a:lnTo>
                <a:lnTo>
                  <a:pt x="884" y="128"/>
                </a:lnTo>
                <a:lnTo>
                  <a:pt x="892" y="140"/>
                </a:lnTo>
                <a:lnTo>
                  <a:pt x="898" y="152"/>
                </a:lnTo>
                <a:lnTo>
                  <a:pt x="900" y="168"/>
                </a:lnTo>
                <a:lnTo>
                  <a:pt x="898" y="178"/>
                </a:lnTo>
                <a:lnTo>
                  <a:pt x="894" y="188"/>
                </a:lnTo>
                <a:lnTo>
                  <a:pt x="890" y="198"/>
                </a:lnTo>
                <a:lnTo>
                  <a:pt x="884" y="206"/>
                </a:lnTo>
                <a:lnTo>
                  <a:pt x="876" y="212"/>
                </a:lnTo>
                <a:lnTo>
                  <a:pt x="866" y="220"/>
                </a:lnTo>
                <a:lnTo>
                  <a:pt x="846" y="230"/>
                </a:lnTo>
                <a:lnTo>
                  <a:pt x="824" y="238"/>
                </a:lnTo>
                <a:lnTo>
                  <a:pt x="798" y="242"/>
                </a:lnTo>
                <a:lnTo>
                  <a:pt x="772" y="244"/>
                </a:lnTo>
                <a:lnTo>
                  <a:pt x="746" y="244"/>
                </a:lnTo>
                <a:lnTo>
                  <a:pt x="720" y="240"/>
                </a:lnTo>
                <a:lnTo>
                  <a:pt x="696" y="234"/>
                </a:lnTo>
                <a:close/>
                <a:moveTo>
                  <a:pt x="614" y="102"/>
                </a:moveTo>
                <a:lnTo>
                  <a:pt x="614" y="102"/>
                </a:lnTo>
                <a:lnTo>
                  <a:pt x="608" y="116"/>
                </a:lnTo>
                <a:lnTo>
                  <a:pt x="606" y="132"/>
                </a:lnTo>
                <a:lnTo>
                  <a:pt x="606" y="134"/>
                </a:lnTo>
                <a:lnTo>
                  <a:pt x="608" y="150"/>
                </a:lnTo>
                <a:lnTo>
                  <a:pt x="610" y="168"/>
                </a:lnTo>
                <a:lnTo>
                  <a:pt x="618" y="182"/>
                </a:lnTo>
                <a:lnTo>
                  <a:pt x="626" y="196"/>
                </a:lnTo>
                <a:lnTo>
                  <a:pt x="638" y="208"/>
                </a:lnTo>
                <a:lnTo>
                  <a:pt x="650" y="218"/>
                </a:lnTo>
                <a:lnTo>
                  <a:pt x="666" y="228"/>
                </a:lnTo>
                <a:lnTo>
                  <a:pt x="682" y="234"/>
                </a:lnTo>
                <a:lnTo>
                  <a:pt x="658" y="240"/>
                </a:lnTo>
                <a:lnTo>
                  <a:pt x="632" y="244"/>
                </a:lnTo>
                <a:lnTo>
                  <a:pt x="606" y="244"/>
                </a:lnTo>
                <a:lnTo>
                  <a:pt x="580" y="242"/>
                </a:lnTo>
                <a:lnTo>
                  <a:pt x="554" y="238"/>
                </a:lnTo>
                <a:lnTo>
                  <a:pt x="530" y="230"/>
                </a:lnTo>
                <a:lnTo>
                  <a:pt x="510" y="220"/>
                </a:lnTo>
                <a:lnTo>
                  <a:pt x="502" y="212"/>
                </a:lnTo>
                <a:lnTo>
                  <a:pt x="494" y="206"/>
                </a:lnTo>
                <a:lnTo>
                  <a:pt x="488" y="198"/>
                </a:lnTo>
                <a:lnTo>
                  <a:pt x="484" y="188"/>
                </a:lnTo>
                <a:lnTo>
                  <a:pt x="480" y="178"/>
                </a:lnTo>
                <a:lnTo>
                  <a:pt x="478" y="168"/>
                </a:lnTo>
                <a:lnTo>
                  <a:pt x="480" y="152"/>
                </a:lnTo>
                <a:lnTo>
                  <a:pt x="484" y="140"/>
                </a:lnTo>
                <a:lnTo>
                  <a:pt x="494" y="128"/>
                </a:lnTo>
                <a:lnTo>
                  <a:pt x="506" y="118"/>
                </a:lnTo>
                <a:lnTo>
                  <a:pt x="518" y="112"/>
                </a:lnTo>
                <a:lnTo>
                  <a:pt x="534" y="106"/>
                </a:lnTo>
                <a:lnTo>
                  <a:pt x="550" y="102"/>
                </a:lnTo>
                <a:lnTo>
                  <a:pt x="566" y="100"/>
                </a:lnTo>
                <a:lnTo>
                  <a:pt x="590" y="100"/>
                </a:lnTo>
                <a:lnTo>
                  <a:pt x="614" y="102"/>
                </a:lnTo>
                <a:close/>
                <a:moveTo>
                  <a:pt x="688" y="40"/>
                </a:moveTo>
                <a:lnTo>
                  <a:pt x="688" y="40"/>
                </a:lnTo>
                <a:lnTo>
                  <a:pt x="708" y="48"/>
                </a:lnTo>
                <a:lnTo>
                  <a:pt x="726" y="60"/>
                </a:lnTo>
                <a:lnTo>
                  <a:pt x="742" y="74"/>
                </a:lnTo>
                <a:lnTo>
                  <a:pt x="752" y="88"/>
                </a:lnTo>
                <a:lnTo>
                  <a:pt x="734" y="98"/>
                </a:lnTo>
                <a:lnTo>
                  <a:pt x="728" y="104"/>
                </a:lnTo>
                <a:lnTo>
                  <a:pt x="720" y="110"/>
                </a:lnTo>
                <a:lnTo>
                  <a:pt x="714" y="118"/>
                </a:lnTo>
                <a:lnTo>
                  <a:pt x="710" y="126"/>
                </a:lnTo>
                <a:lnTo>
                  <a:pt x="708" y="134"/>
                </a:lnTo>
                <a:lnTo>
                  <a:pt x="706" y="144"/>
                </a:lnTo>
                <a:lnTo>
                  <a:pt x="708" y="154"/>
                </a:lnTo>
                <a:lnTo>
                  <a:pt x="712" y="164"/>
                </a:lnTo>
                <a:lnTo>
                  <a:pt x="718" y="170"/>
                </a:lnTo>
                <a:lnTo>
                  <a:pt x="726" y="176"/>
                </a:lnTo>
                <a:lnTo>
                  <a:pt x="732" y="178"/>
                </a:lnTo>
                <a:lnTo>
                  <a:pt x="736" y="178"/>
                </a:lnTo>
                <a:lnTo>
                  <a:pt x="738" y="178"/>
                </a:lnTo>
                <a:lnTo>
                  <a:pt x="744" y="176"/>
                </a:lnTo>
                <a:lnTo>
                  <a:pt x="750" y="172"/>
                </a:lnTo>
                <a:lnTo>
                  <a:pt x="752" y="166"/>
                </a:lnTo>
                <a:lnTo>
                  <a:pt x="754" y="160"/>
                </a:lnTo>
                <a:lnTo>
                  <a:pt x="752" y="154"/>
                </a:lnTo>
                <a:lnTo>
                  <a:pt x="748" y="148"/>
                </a:lnTo>
                <a:lnTo>
                  <a:pt x="742" y="144"/>
                </a:lnTo>
                <a:lnTo>
                  <a:pt x="736" y="144"/>
                </a:lnTo>
                <a:lnTo>
                  <a:pt x="730" y="144"/>
                </a:lnTo>
                <a:lnTo>
                  <a:pt x="724" y="148"/>
                </a:lnTo>
                <a:lnTo>
                  <a:pt x="720" y="154"/>
                </a:lnTo>
                <a:lnTo>
                  <a:pt x="718" y="160"/>
                </a:lnTo>
                <a:lnTo>
                  <a:pt x="720" y="166"/>
                </a:lnTo>
                <a:lnTo>
                  <a:pt x="722" y="170"/>
                </a:lnTo>
                <a:lnTo>
                  <a:pt x="716" y="166"/>
                </a:lnTo>
                <a:lnTo>
                  <a:pt x="712" y="160"/>
                </a:lnTo>
                <a:lnTo>
                  <a:pt x="710" y="152"/>
                </a:lnTo>
                <a:lnTo>
                  <a:pt x="710" y="144"/>
                </a:lnTo>
                <a:lnTo>
                  <a:pt x="712" y="136"/>
                </a:lnTo>
                <a:lnTo>
                  <a:pt x="714" y="128"/>
                </a:lnTo>
                <a:lnTo>
                  <a:pt x="720" y="122"/>
                </a:lnTo>
                <a:lnTo>
                  <a:pt x="726" y="116"/>
                </a:lnTo>
                <a:lnTo>
                  <a:pt x="732" y="112"/>
                </a:lnTo>
                <a:lnTo>
                  <a:pt x="742" y="108"/>
                </a:lnTo>
                <a:lnTo>
                  <a:pt x="760" y="102"/>
                </a:lnTo>
                <a:lnTo>
                  <a:pt x="764" y="118"/>
                </a:lnTo>
                <a:lnTo>
                  <a:pt x="766" y="134"/>
                </a:lnTo>
                <a:lnTo>
                  <a:pt x="766" y="150"/>
                </a:lnTo>
                <a:lnTo>
                  <a:pt x="762" y="166"/>
                </a:lnTo>
                <a:lnTo>
                  <a:pt x="756" y="182"/>
                </a:lnTo>
                <a:lnTo>
                  <a:pt x="746" y="194"/>
                </a:lnTo>
                <a:lnTo>
                  <a:pt x="736" y="206"/>
                </a:lnTo>
                <a:lnTo>
                  <a:pt x="722" y="216"/>
                </a:lnTo>
                <a:lnTo>
                  <a:pt x="706" y="226"/>
                </a:lnTo>
                <a:lnTo>
                  <a:pt x="688" y="232"/>
                </a:lnTo>
                <a:lnTo>
                  <a:pt x="672" y="226"/>
                </a:lnTo>
                <a:lnTo>
                  <a:pt x="656" y="216"/>
                </a:lnTo>
                <a:lnTo>
                  <a:pt x="642" y="206"/>
                </a:lnTo>
                <a:lnTo>
                  <a:pt x="630" y="194"/>
                </a:lnTo>
                <a:lnTo>
                  <a:pt x="622" y="182"/>
                </a:lnTo>
                <a:lnTo>
                  <a:pt x="614" y="166"/>
                </a:lnTo>
                <a:lnTo>
                  <a:pt x="612" y="150"/>
                </a:lnTo>
                <a:lnTo>
                  <a:pt x="610" y="134"/>
                </a:lnTo>
                <a:lnTo>
                  <a:pt x="612" y="118"/>
                </a:lnTo>
                <a:lnTo>
                  <a:pt x="618" y="102"/>
                </a:lnTo>
                <a:lnTo>
                  <a:pt x="636" y="108"/>
                </a:lnTo>
                <a:lnTo>
                  <a:pt x="644" y="112"/>
                </a:lnTo>
                <a:lnTo>
                  <a:pt x="652" y="116"/>
                </a:lnTo>
                <a:lnTo>
                  <a:pt x="658" y="122"/>
                </a:lnTo>
                <a:lnTo>
                  <a:pt x="662" y="128"/>
                </a:lnTo>
                <a:lnTo>
                  <a:pt x="666" y="136"/>
                </a:lnTo>
                <a:lnTo>
                  <a:pt x="668" y="144"/>
                </a:lnTo>
                <a:lnTo>
                  <a:pt x="668" y="152"/>
                </a:lnTo>
                <a:lnTo>
                  <a:pt x="666" y="158"/>
                </a:lnTo>
                <a:lnTo>
                  <a:pt x="662" y="164"/>
                </a:lnTo>
                <a:lnTo>
                  <a:pt x="658" y="168"/>
                </a:lnTo>
                <a:lnTo>
                  <a:pt x="660" y="160"/>
                </a:lnTo>
                <a:lnTo>
                  <a:pt x="658" y="154"/>
                </a:lnTo>
                <a:lnTo>
                  <a:pt x="654" y="148"/>
                </a:lnTo>
                <a:lnTo>
                  <a:pt x="650" y="144"/>
                </a:lnTo>
                <a:lnTo>
                  <a:pt x="642" y="144"/>
                </a:lnTo>
                <a:lnTo>
                  <a:pt x="636" y="144"/>
                </a:lnTo>
                <a:lnTo>
                  <a:pt x="630" y="148"/>
                </a:lnTo>
                <a:lnTo>
                  <a:pt x="626" y="154"/>
                </a:lnTo>
                <a:lnTo>
                  <a:pt x="626" y="160"/>
                </a:lnTo>
                <a:lnTo>
                  <a:pt x="626" y="166"/>
                </a:lnTo>
                <a:lnTo>
                  <a:pt x="628" y="170"/>
                </a:lnTo>
                <a:lnTo>
                  <a:pt x="632" y="174"/>
                </a:lnTo>
                <a:lnTo>
                  <a:pt x="638" y="176"/>
                </a:lnTo>
                <a:lnTo>
                  <a:pt x="642" y="178"/>
                </a:lnTo>
                <a:lnTo>
                  <a:pt x="650" y="176"/>
                </a:lnTo>
                <a:lnTo>
                  <a:pt x="652" y="176"/>
                </a:lnTo>
                <a:lnTo>
                  <a:pt x="660" y="170"/>
                </a:lnTo>
                <a:lnTo>
                  <a:pt x="666" y="164"/>
                </a:lnTo>
                <a:lnTo>
                  <a:pt x="670" y="154"/>
                </a:lnTo>
                <a:lnTo>
                  <a:pt x="672" y="144"/>
                </a:lnTo>
                <a:lnTo>
                  <a:pt x="670" y="134"/>
                </a:lnTo>
                <a:lnTo>
                  <a:pt x="666" y="126"/>
                </a:lnTo>
                <a:lnTo>
                  <a:pt x="662" y="118"/>
                </a:lnTo>
                <a:lnTo>
                  <a:pt x="658" y="110"/>
                </a:lnTo>
                <a:lnTo>
                  <a:pt x="650" y="104"/>
                </a:lnTo>
                <a:lnTo>
                  <a:pt x="642" y="98"/>
                </a:lnTo>
                <a:lnTo>
                  <a:pt x="624" y="88"/>
                </a:lnTo>
                <a:lnTo>
                  <a:pt x="636" y="74"/>
                </a:lnTo>
                <a:lnTo>
                  <a:pt x="652" y="60"/>
                </a:lnTo>
                <a:lnTo>
                  <a:pt x="668" y="48"/>
                </a:lnTo>
                <a:lnTo>
                  <a:pt x="688" y="40"/>
                </a:lnTo>
                <a:close/>
                <a:moveTo>
                  <a:pt x="4" y="62"/>
                </a:moveTo>
                <a:lnTo>
                  <a:pt x="4" y="62"/>
                </a:lnTo>
                <a:lnTo>
                  <a:pt x="4" y="56"/>
                </a:lnTo>
                <a:lnTo>
                  <a:pt x="6" y="48"/>
                </a:lnTo>
                <a:lnTo>
                  <a:pt x="10" y="42"/>
                </a:lnTo>
                <a:lnTo>
                  <a:pt x="16" y="36"/>
                </a:lnTo>
                <a:lnTo>
                  <a:pt x="32" y="28"/>
                </a:lnTo>
                <a:lnTo>
                  <a:pt x="52" y="20"/>
                </a:lnTo>
                <a:lnTo>
                  <a:pt x="76" y="14"/>
                </a:lnTo>
                <a:lnTo>
                  <a:pt x="102" y="10"/>
                </a:lnTo>
                <a:lnTo>
                  <a:pt x="152" y="6"/>
                </a:lnTo>
                <a:lnTo>
                  <a:pt x="180" y="4"/>
                </a:lnTo>
                <a:lnTo>
                  <a:pt x="206" y="4"/>
                </a:lnTo>
                <a:lnTo>
                  <a:pt x="234" y="6"/>
                </a:lnTo>
                <a:lnTo>
                  <a:pt x="262" y="8"/>
                </a:lnTo>
                <a:lnTo>
                  <a:pt x="290" y="12"/>
                </a:lnTo>
                <a:lnTo>
                  <a:pt x="316" y="18"/>
                </a:lnTo>
                <a:lnTo>
                  <a:pt x="340" y="24"/>
                </a:lnTo>
                <a:lnTo>
                  <a:pt x="362" y="34"/>
                </a:lnTo>
                <a:lnTo>
                  <a:pt x="298" y="52"/>
                </a:lnTo>
                <a:lnTo>
                  <a:pt x="238" y="72"/>
                </a:lnTo>
                <a:lnTo>
                  <a:pt x="180" y="88"/>
                </a:lnTo>
                <a:lnTo>
                  <a:pt x="152" y="92"/>
                </a:lnTo>
                <a:lnTo>
                  <a:pt x="122" y="96"/>
                </a:lnTo>
                <a:lnTo>
                  <a:pt x="82" y="98"/>
                </a:lnTo>
                <a:lnTo>
                  <a:pt x="62" y="96"/>
                </a:lnTo>
                <a:lnTo>
                  <a:pt x="44" y="94"/>
                </a:lnTo>
                <a:lnTo>
                  <a:pt x="28" y="90"/>
                </a:lnTo>
                <a:lnTo>
                  <a:pt x="16" y="84"/>
                </a:lnTo>
                <a:lnTo>
                  <a:pt x="10" y="78"/>
                </a:lnTo>
                <a:lnTo>
                  <a:pt x="6" y="74"/>
                </a:lnTo>
                <a:lnTo>
                  <a:pt x="4" y="68"/>
                </a:lnTo>
                <a:lnTo>
                  <a:pt x="4" y="62"/>
                </a:lnTo>
                <a:close/>
              </a:path>
            </a:pathLst>
          </a:custGeom>
          <a:solidFill>
            <a:srgbClr val="C00000"/>
          </a:solidFill>
          <a:ln w="9525">
            <a:noFill/>
            <a:rou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checker dir="vert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0C3B205-0A33-465C-A272-34975A50D1B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BFC2BF4-A3F9-477E-A77C-72B099C49228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180564" y="2667020"/>
            <a:ext cx="51816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smtClean="0"/>
              <a:t>谢    谢</a:t>
            </a:r>
            <a:endParaRPr lang="zh-CN" altLang="en-US"/>
          </a:p>
        </p:txBody>
      </p:sp>
    </p:spTree>
  </p:cSld>
  <p:clrMapOvr>
    <a:masterClrMapping/>
  </p:clrMapOvr>
  <p:transition>
    <p:checker dir="vert"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745553ED-B542-4215-9C19-C6D796536151}" type="slidenum">
              <a:rPr lang="en-US" altLang="zh-CN"/>
              <a:t/>
            </a:fld>
            <a:endParaRPr lang="zh-CN"/>
          </a:p>
        </p:txBody>
      </p:sp>
    </p:spTree>
  </p:cSld>
  <p:clrMapOvr>
    <a:masterClrMapping/>
  </p:clrMapOvr>
  <p:transition>
    <p:checker dir="vert"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24"/>
          <p:cNvGrpSpPr/>
          <p:nvPr/>
        </p:nvGrpSpPr>
        <p:grpSpPr>
          <a:xfrm>
            <a:off x="3100388" y="476250"/>
            <a:ext cx="3027362" cy="1512888"/>
            <a:chOff x="3101160" y="836712"/>
            <a:chExt cx="3026945" cy="151216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160" y="836712"/>
              <a:ext cx="3026945" cy="1512168"/>
            </a:xfrm>
            <a:prstGeom prst="rect">
              <a:avLst/>
            </a:prstGeom>
          </p:spPr>
        </p:pic>
        <p:sp>
          <p:nvSpPr>
            <p:cNvPr id="4" name="文本框 6"/>
            <p:cNvSpPr txBox="1">
              <a:spLocks noChangeArrowheads="1"/>
            </p:cNvSpPr>
            <p:nvPr/>
          </p:nvSpPr>
          <p:spPr bwMode="auto">
            <a:xfrm>
              <a:off x="3570995" y="1320670"/>
              <a:ext cx="2087274" cy="5648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36000" bIns="36000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楷体" panose="02010609060101010101" pitchFamily="49" charset="-122"/>
                </a:defRPr>
              </a:lvl9pPr>
            </a:lstStyle>
            <a:p>
              <a:pPr algn="dist">
                <a:defRPr/>
              </a:pPr>
              <a:r>
                <a:rPr lang="zh-CN" altLang="en-US" sz="3200" smtClean="0">
                  <a:latin typeface="黑体" panose="02010609060101010101" pitchFamily="2" charset="-122"/>
                  <a:ea typeface="黑体" panose="02010609060101010101" pitchFamily="2" charset="-122"/>
                </a:rPr>
                <a:t>趣味导入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med">
    <p:fade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/>
        </p:nvGrpSpPr>
        <p:grpSpPr>
          <a:xfrm>
            <a:off x="3240088" y="476250"/>
            <a:ext cx="2663825" cy="962025"/>
            <a:chOff x="3240088" y="765175"/>
            <a:chExt cx="2663825" cy="962025"/>
          </a:xfrm>
        </p:grpSpPr>
        <p:sp>
          <p:nvSpPr>
            <p:cNvPr id="3" name="Freeform 5"/>
            <p:cNvSpPr/>
            <p:nvPr userDrawn="1"/>
          </p:nvSpPr>
          <p:spPr bwMode="auto">
            <a:xfrm>
              <a:off x="3700463" y="1412875"/>
              <a:ext cx="1744662" cy="314325"/>
            </a:xfrm>
            <a:custGeom>
              <a:gdLst>
                <a:gd name="T0" fmla="*/ 2147483646 w 1378"/>
                <a:gd name="T1" fmla="*/ 2147483646 h 248"/>
                <a:gd name="T2" fmla="*/ 2147483646 w 1378"/>
                <a:gd name="T3" fmla="*/ 2147483646 h 248"/>
                <a:gd name="T4" fmla="*/ 2147483646 w 1378"/>
                <a:gd name="T5" fmla="*/ 2147483646 h 248"/>
                <a:gd name="T6" fmla="*/ 2147483646 w 1378"/>
                <a:gd name="T7" fmla="*/ 2147483646 h 248"/>
                <a:gd name="T8" fmla="*/ 2147483646 w 1378"/>
                <a:gd name="T9" fmla="*/ 2147483646 h 248"/>
                <a:gd name="T10" fmla="*/ 2147483646 w 1378"/>
                <a:gd name="T11" fmla="*/ 2147483646 h 248"/>
                <a:gd name="T12" fmla="*/ 2147483646 w 1378"/>
                <a:gd name="T13" fmla="*/ 2147483646 h 248"/>
                <a:gd name="T14" fmla="*/ 2147483646 w 1378"/>
                <a:gd name="T15" fmla="*/ 2147483646 h 248"/>
                <a:gd name="T16" fmla="*/ 2147483646 w 1378"/>
                <a:gd name="T17" fmla="*/ 2147483646 h 248"/>
                <a:gd name="T18" fmla="*/ 2147483646 w 1378"/>
                <a:gd name="T19" fmla="*/ 2147483646 h 248"/>
                <a:gd name="T20" fmla="*/ 2147483646 w 1378"/>
                <a:gd name="T21" fmla="*/ 2147483646 h 248"/>
                <a:gd name="T22" fmla="*/ 2147483646 w 1378"/>
                <a:gd name="T23" fmla="*/ 2147483646 h 248"/>
                <a:gd name="T24" fmla="*/ 2147483646 w 1378"/>
                <a:gd name="T25" fmla="*/ 2147483646 h 248"/>
                <a:gd name="T26" fmla="*/ 2147483646 w 1378"/>
                <a:gd name="T27" fmla="*/ 2147483646 h 248"/>
                <a:gd name="T28" fmla="*/ 2147483646 w 1378"/>
                <a:gd name="T29" fmla="*/ 2147483646 h 248"/>
                <a:gd name="T30" fmla="*/ 2147483646 w 1378"/>
                <a:gd name="T31" fmla="*/ 2147483646 h 248"/>
                <a:gd name="T32" fmla="*/ 2147483646 w 1378"/>
                <a:gd name="T33" fmla="*/ 2147483646 h 248"/>
                <a:gd name="T34" fmla="*/ 2147483646 w 1378"/>
                <a:gd name="T35" fmla="*/ 2147483646 h 248"/>
                <a:gd name="T36" fmla="*/ 2147483646 w 1378"/>
                <a:gd name="T37" fmla="*/ 2147483646 h 248"/>
                <a:gd name="T38" fmla="*/ 2147483646 w 1378"/>
                <a:gd name="T39" fmla="*/ 2147483646 h 248"/>
                <a:gd name="T40" fmla="*/ 2147483646 w 1378"/>
                <a:gd name="T41" fmla="*/ 2147483646 h 248"/>
                <a:gd name="T42" fmla="*/ 2147483646 w 1378"/>
                <a:gd name="T43" fmla="*/ 2147483646 h 248"/>
                <a:gd name="T44" fmla="*/ 2147483646 w 1378"/>
                <a:gd name="T45" fmla="*/ 2147483646 h 248"/>
                <a:gd name="T46" fmla="*/ 2147483646 w 1378"/>
                <a:gd name="T47" fmla="*/ 2147483646 h 248"/>
                <a:gd name="T48" fmla="*/ 2147483646 w 1378"/>
                <a:gd name="T49" fmla="*/ 2147483646 h 248"/>
                <a:gd name="T50" fmla="*/ 2147483646 w 1378"/>
                <a:gd name="T51" fmla="*/ 2147483646 h 248"/>
                <a:gd name="T52" fmla="*/ 2147483646 w 1378"/>
                <a:gd name="T53" fmla="*/ 2147483646 h 248"/>
                <a:gd name="T54" fmla="*/ 2147483646 w 1378"/>
                <a:gd name="T55" fmla="*/ 2147483646 h 248"/>
                <a:gd name="T56" fmla="*/ 2147483646 w 1378"/>
                <a:gd name="T57" fmla="*/ 2147483646 h 248"/>
                <a:gd name="T58" fmla="*/ 0 w 1378"/>
                <a:gd name="T59" fmla="*/ 2147483646 h 248"/>
                <a:gd name="T60" fmla="*/ 2147483646 w 1378"/>
                <a:gd name="T61" fmla="*/ 2147483646 h 248"/>
                <a:gd name="T62" fmla="*/ 2147483646 w 1378"/>
                <a:gd name="T63" fmla="*/ 2147483646 h 248"/>
                <a:gd name="T64" fmla="*/ 2147483646 w 1378"/>
                <a:gd name="T65" fmla="*/ 2147483646 h 248"/>
                <a:gd name="T66" fmla="*/ 2147483646 w 1378"/>
                <a:gd name="T67" fmla="*/ 2147483646 h 248"/>
                <a:gd name="T68" fmla="*/ 2147483646 w 1378"/>
                <a:gd name="T69" fmla="*/ 2147483646 h 248"/>
                <a:gd name="T70" fmla="*/ 2147483646 w 1378"/>
                <a:gd name="T71" fmla="*/ 2147483646 h 248"/>
                <a:gd name="T72" fmla="*/ 2147483646 w 1378"/>
                <a:gd name="T73" fmla="*/ 2147483646 h 248"/>
                <a:gd name="T74" fmla="*/ 2147483646 w 1378"/>
                <a:gd name="T75" fmla="*/ 2147483646 h 248"/>
                <a:gd name="T76" fmla="*/ 2147483646 w 1378"/>
                <a:gd name="T77" fmla="*/ 2147483646 h 248"/>
                <a:gd name="T78" fmla="*/ 2147483646 w 1378"/>
                <a:gd name="T79" fmla="*/ 2147483646 h 248"/>
                <a:gd name="T80" fmla="*/ 2147483646 w 1378"/>
                <a:gd name="T81" fmla="*/ 2147483646 h 248"/>
                <a:gd name="T82" fmla="*/ 2147483646 w 1378"/>
                <a:gd name="T83" fmla="*/ 2147483646 h 248"/>
                <a:gd name="T84" fmla="*/ 2147483646 w 1378"/>
                <a:gd name="T85" fmla="*/ 2147483646 h 248"/>
                <a:gd name="T86" fmla="*/ 2147483646 w 1378"/>
                <a:gd name="T87" fmla="*/ 2147483646 h 248"/>
                <a:gd name="T88" fmla="*/ 2147483646 w 1378"/>
                <a:gd name="T89" fmla="*/ 2147483646 h 248"/>
                <a:gd name="T90" fmla="*/ 2147483646 w 1378"/>
                <a:gd name="T91" fmla="*/ 2147483646 h 248"/>
                <a:gd name="T92" fmla="*/ 2147483646 w 1378"/>
                <a:gd name="T93" fmla="*/ 2147483646 h 248"/>
                <a:gd name="T94" fmla="*/ 2147483646 w 1378"/>
                <a:gd name="T95" fmla="*/ 2147483646 h 248"/>
                <a:gd name="T96" fmla="*/ 2147483646 w 1378"/>
                <a:gd name="T97" fmla="*/ 2147483646 h 248"/>
                <a:gd name="T98" fmla="*/ 2147483646 w 1378"/>
                <a:gd name="T99" fmla="*/ 2147483646 h 248"/>
                <a:gd name="T100" fmla="*/ 2147483646 w 1378"/>
                <a:gd name="T101" fmla="*/ 2147483646 h 248"/>
                <a:gd name="T102" fmla="*/ 2147483646 w 1378"/>
                <a:gd name="T103" fmla="*/ 2147483646 h 248"/>
                <a:gd name="T104" fmla="*/ 2147483646 w 1378"/>
                <a:gd name="T105" fmla="*/ 2147483646 h 248"/>
                <a:gd name="T106" fmla="*/ 2147483646 w 1378"/>
                <a:gd name="T107" fmla="*/ 2147483646 h 248"/>
                <a:gd name="T108" fmla="*/ 2147483646 w 1378"/>
                <a:gd name="T109" fmla="*/ 2147483646 h 248"/>
                <a:gd name="T110" fmla="*/ 2147483646 w 1378"/>
                <a:gd name="T111" fmla="*/ 2147483646 h 248"/>
                <a:gd name="T112" fmla="*/ 2147483646 w 1378"/>
                <a:gd name="T113" fmla="*/ 2147483646 h 248"/>
                <a:gd name="T114" fmla="*/ 2147483646 w 1378"/>
                <a:gd name="T115" fmla="*/ 2147483646 h 248"/>
                <a:gd name="T116" fmla="*/ 2147483646 w 1378"/>
                <a:gd name="T117" fmla="*/ 2147483646 h 248"/>
                <a:gd name="T118" fmla="*/ 2147483646 w 1378"/>
                <a:gd name="T119" fmla="*/ 2147483646 h 248"/>
                <a:gd name="T120" fmla="*/ 2147483646 w 1378"/>
                <a:gd name="T121" fmla="*/ 2147483646 h 248"/>
                <a:gd name="T122" fmla="*/ 2147483646 w 1378"/>
                <a:gd name="T123" fmla="*/ 2147483646 h 248"/>
                <a:gd name="T124" fmla="*/ 2147483646 w 1378"/>
                <a:gd name="T125" fmla="*/ 2147483646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26"/>
            <p:cNvSpPr txBox="1">
              <a:spLocks noChangeArrowheads="1"/>
            </p:cNvSpPr>
            <p:nvPr userDrawn="1"/>
          </p:nvSpPr>
          <p:spPr bwMode="auto">
            <a:xfrm>
              <a:off x="3240088" y="765175"/>
              <a:ext cx="266382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600" smtClean="0">
                  <a:solidFill>
                    <a:srgbClr val="C00000"/>
                  </a:solidFill>
                  <a:latin typeface="黑体" panose="02010609060101010101" pitchFamily="2" charset="-122"/>
                </a:rPr>
                <a:t>春秋时期的经济发展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Espace réservé de la date 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Espace réservé du pied de pag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5AF6521-0022-4D29-B383-040AAA85CE11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checker dir="vert"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/>
        </p:nvGrpSpPr>
        <p:grpSpPr>
          <a:xfrm>
            <a:off x="3240088" y="476250"/>
            <a:ext cx="2663825" cy="962025"/>
            <a:chOff x="3240088" y="765175"/>
            <a:chExt cx="2663825" cy="962025"/>
          </a:xfrm>
        </p:grpSpPr>
        <p:sp>
          <p:nvSpPr>
            <p:cNvPr id="3" name="Freeform 5"/>
            <p:cNvSpPr/>
            <p:nvPr userDrawn="1"/>
          </p:nvSpPr>
          <p:spPr bwMode="auto">
            <a:xfrm>
              <a:off x="3700463" y="1412875"/>
              <a:ext cx="1744662" cy="314325"/>
            </a:xfrm>
            <a:custGeom>
              <a:gdLst>
                <a:gd name="T0" fmla="*/ 2147483646 w 1378"/>
                <a:gd name="T1" fmla="*/ 2147483646 h 248"/>
                <a:gd name="T2" fmla="*/ 2147483646 w 1378"/>
                <a:gd name="T3" fmla="*/ 2147483646 h 248"/>
                <a:gd name="T4" fmla="*/ 2147483646 w 1378"/>
                <a:gd name="T5" fmla="*/ 2147483646 h 248"/>
                <a:gd name="T6" fmla="*/ 2147483646 w 1378"/>
                <a:gd name="T7" fmla="*/ 2147483646 h 248"/>
                <a:gd name="T8" fmla="*/ 2147483646 w 1378"/>
                <a:gd name="T9" fmla="*/ 2147483646 h 248"/>
                <a:gd name="T10" fmla="*/ 2147483646 w 1378"/>
                <a:gd name="T11" fmla="*/ 2147483646 h 248"/>
                <a:gd name="T12" fmla="*/ 2147483646 w 1378"/>
                <a:gd name="T13" fmla="*/ 2147483646 h 248"/>
                <a:gd name="T14" fmla="*/ 2147483646 w 1378"/>
                <a:gd name="T15" fmla="*/ 2147483646 h 248"/>
                <a:gd name="T16" fmla="*/ 2147483646 w 1378"/>
                <a:gd name="T17" fmla="*/ 2147483646 h 248"/>
                <a:gd name="T18" fmla="*/ 2147483646 w 1378"/>
                <a:gd name="T19" fmla="*/ 2147483646 h 248"/>
                <a:gd name="T20" fmla="*/ 2147483646 w 1378"/>
                <a:gd name="T21" fmla="*/ 2147483646 h 248"/>
                <a:gd name="T22" fmla="*/ 2147483646 w 1378"/>
                <a:gd name="T23" fmla="*/ 2147483646 h 248"/>
                <a:gd name="T24" fmla="*/ 2147483646 w 1378"/>
                <a:gd name="T25" fmla="*/ 2147483646 h 248"/>
                <a:gd name="T26" fmla="*/ 2147483646 w 1378"/>
                <a:gd name="T27" fmla="*/ 2147483646 h 248"/>
                <a:gd name="T28" fmla="*/ 2147483646 w 1378"/>
                <a:gd name="T29" fmla="*/ 2147483646 h 248"/>
                <a:gd name="T30" fmla="*/ 2147483646 w 1378"/>
                <a:gd name="T31" fmla="*/ 2147483646 h 248"/>
                <a:gd name="T32" fmla="*/ 2147483646 w 1378"/>
                <a:gd name="T33" fmla="*/ 2147483646 h 248"/>
                <a:gd name="T34" fmla="*/ 2147483646 w 1378"/>
                <a:gd name="T35" fmla="*/ 2147483646 h 248"/>
                <a:gd name="T36" fmla="*/ 2147483646 w 1378"/>
                <a:gd name="T37" fmla="*/ 2147483646 h 248"/>
                <a:gd name="T38" fmla="*/ 2147483646 w 1378"/>
                <a:gd name="T39" fmla="*/ 2147483646 h 248"/>
                <a:gd name="T40" fmla="*/ 2147483646 w 1378"/>
                <a:gd name="T41" fmla="*/ 2147483646 h 248"/>
                <a:gd name="T42" fmla="*/ 2147483646 w 1378"/>
                <a:gd name="T43" fmla="*/ 2147483646 h 248"/>
                <a:gd name="T44" fmla="*/ 2147483646 w 1378"/>
                <a:gd name="T45" fmla="*/ 2147483646 h 248"/>
                <a:gd name="T46" fmla="*/ 2147483646 w 1378"/>
                <a:gd name="T47" fmla="*/ 2147483646 h 248"/>
                <a:gd name="T48" fmla="*/ 2147483646 w 1378"/>
                <a:gd name="T49" fmla="*/ 2147483646 h 248"/>
                <a:gd name="T50" fmla="*/ 2147483646 w 1378"/>
                <a:gd name="T51" fmla="*/ 2147483646 h 248"/>
                <a:gd name="T52" fmla="*/ 2147483646 w 1378"/>
                <a:gd name="T53" fmla="*/ 2147483646 h 248"/>
                <a:gd name="T54" fmla="*/ 2147483646 w 1378"/>
                <a:gd name="T55" fmla="*/ 2147483646 h 248"/>
                <a:gd name="T56" fmla="*/ 2147483646 w 1378"/>
                <a:gd name="T57" fmla="*/ 2147483646 h 248"/>
                <a:gd name="T58" fmla="*/ 0 w 1378"/>
                <a:gd name="T59" fmla="*/ 2147483646 h 248"/>
                <a:gd name="T60" fmla="*/ 2147483646 w 1378"/>
                <a:gd name="T61" fmla="*/ 2147483646 h 248"/>
                <a:gd name="T62" fmla="*/ 2147483646 w 1378"/>
                <a:gd name="T63" fmla="*/ 2147483646 h 248"/>
                <a:gd name="T64" fmla="*/ 2147483646 w 1378"/>
                <a:gd name="T65" fmla="*/ 2147483646 h 248"/>
                <a:gd name="T66" fmla="*/ 2147483646 w 1378"/>
                <a:gd name="T67" fmla="*/ 2147483646 h 248"/>
                <a:gd name="T68" fmla="*/ 2147483646 w 1378"/>
                <a:gd name="T69" fmla="*/ 2147483646 h 248"/>
                <a:gd name="T70" fmla="*/ 2147483646 w 1378"/>
                <a:gd name="T71" fmla="*/ 2147483646 h 248"/>
                <a:gd name="T72" fmla="*/ 2147483646 w 1378"/>
                <a:gd name="T73" fmla="*/ 2147483646 h 248"/>
                <a:gd name="T74" fmla="*/ 2147483646 w 1378"/>
                <a:gd name="T75" fmla="*/ 2147483646 h 248"/>
                <a:gd name="T76" fmla="*/ 2147483646 w 1378"/>
                <a:gd name="T77" fmla="*/ 2147483646 h 248"/>
                <a:gd name="T78" fmla="*/ 2147483646 w 1378"/>
                <a:gd name="T79" fmla="*/ 2147483646 h 248"/>
                <a:gd name="T80" fmla="*/ 2147483646 w 1378"/>
                <a:gd name="T81" fmla="*/ 2147483646 h 248"/>
                <a:gd name="T82" fmla="*/ 2147483646 w 1378"/>
                <a:gd name="T83" fmla="*/ 2147483646 h 248"/>
                <a:gd name="T84" fmla="*/ 2147483646 w 1378"/>
                <a:gd name="T85" fmla="*/ 2147483646 h 248"/>
                <a:gd name="T86" fmla="*/ 2147483646 w 1378"/>
                <a:gd name="T87" fmla="*/ 2147483646 h 248"/>
                <a:gd name="T88" fmla="*/ 2147483646 w 1378"/>
                <a:gd name="T89" fmla="*/ 2147483646 h 248"/>
                <a:gd name="T90" fmla="*/ 2147483646 w 1378"/>
                <a:gd name="T91" fmla="*/ 2147483646 h 248"/>
                <a:gd name="T92" fmla="*/ 2147483646 w 1378"/>
                <a:gd name="T93" fmla="*/ 2147483646 h 248"/>
                <a:gd name="T94" fmla="*/ 2147483646 w 1378"/>
                <a:gd name="T95" fmla="*/ 2147483646 h 248"/>
                <a:gd name="T96" fmla="*/ 2147483646 w 1378"/>
                <a:gd name="T97" fmla="*/ 2147483646 h 248"/>
                <a:gd name="T98" fmla="*/ 2147483646 w 1378"/>
                <a:gd name="T99" fmla="*/ 2147483646 h 248"/>
                <a:gd name="T100" fmla="*/ 2147483646 w 1378"/>
                <a:gd name="T101" fmla="*/ 2147483646 h 248"/>
                <a:gd name="T102" fmla="*/ 2147483646 w 1378"/>
                <a:gd name="T103" fmla="*/ 2147483646 h 248"/>
                <a:gd name="T104" fmla="*/ 2147483646 w 1378"/>
                <a:gd name="T105" fmla="*/ 2147483646 h 248"/>
                <a:gd name="T106" fmla="*/ 2147483646 w 1378"/>
                <a:gd name="T107" fmla="*/ 2147483646 h 248"/>
                <a:gd name="T108" fmla="*/ 2147483646 w 1378"/>
                <a:gd name="T109" fmla="*/ 2147483646 h 248"/>
                <a:gd name="T110" fmla="*/ 2147483646 w 1378"/>
                <a:gd name="T111" fmla="*/ 2147483646 h 248"/>
                <a:gd name="T112" fmla="*/ 2147483646 w 1378"/>
                <a:gd name="T113" fmla="*/ 2147483646 h 248"/>
                <a:gd name="T114" fmla="*/ 2147483646 w 1378"/>
                <a:gd name="T115" fmla="*/ 2147483646 h 248"/>
                <a:gd name="T116" fmla="*/ 2147483646 w 1378"/>
                <a:gd name="T117" fmla="*/ 2147483646 h 248"/>
                <a:gd name="T118" fmla="*/ 2147483646 w 1378"/>
                <a:gd name="T119" fmla="*/ 2147483646 h 248"/>
                <a:gd name="T120" fmla="*/ 2147483646 w 1378"/>
                <a:gd name="T121" fmla="*/ 2147483646 h 248"/>
                <a:gd name="T122" fmla="*/ 2147483646 w 1378"/>
                <a:gd name="T123" fmla="*/ 2147483646 h 248"/>
                <a:gd name="T124" fmla="*/ 2147483646 w 1378"/>
                <a:gd name="T125" fmla="*/ 2147483646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26"/>
            <p:cNvSpPr txBox="1">
              <a:spLocks noChangeArrowheads="1"/>
            </p:cNvSpPr>
            <p:nvPr userDrawn="1"/>
          </p:nvSpPr>
          <p:spPr bwMode="auto">
            <a:xfrm>
              <a:off x="3240088" y="765175"/>
              <a:ext cx="266382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600" smtClean="0">
                  <a:solidFill>
                    <a:srgbClr val="C00000"/>
                  </a:solidFill>
                  <a:latin typeface="黑体" panose="02010609060101010101" pitchFamily="2" charset="-122"/>
                </a:rPr>
                <a:t>合作探究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/>
        </p:nvGrpSpPr>
        <p:grpSpPr>
          <a:xfrm>
            <a:off x="3240088" y="476250"/>
            <a:ext cx="2663825" cy="962025"/>
            <a:chOff x="3240088" y="765175"/>
            <a:chExt cx="2663825" cy="962025"/>
          </a:xfrm>
        </p:grpSpPr>
        <p:sp>
          <p:nvSpPr>
            <p:cNvPr id="3" name="Freeform 5"/>
            <p:cNvSpPr/>
            <p:nvPr userDrawn="1"/>
          </p:nvSpPr>
          <p:spPr bwMode="auto">
            <a:xfrm>
              <a:off x="3700463" y="1412875"/>
              <a:ext cx="1744662" cy="314325"/>
            </a:xfrm>
            <a:custGeom>
              <a:gdLst>
                <a:gd name="T0" fmla="*/ 2147483646 w 1378"/>
                <a:gd name="T1" fmla="*/ 2147483646 h 248"/>
                <a:gd name="T2" fmla="*/ 2147483646 w 1378"/>
                <a:gd name="T3" fmla="*/ 2147483646 h 248"/>
                <a:gd name="T4" fmla="*/ 2147483646 w 1378"/>
                <a:gd name="T5" fmla="*/ 2147483646 h 248"/>
                <a:gd name="T6" fmla="*/ 2147483646 w 1378"/>
                <a:gd name="T7" fmla="*/ 2147483646 h 248"/>
                <a:gd name="T8" fmla="*/ 2147483646 w 1378"/>
                <a:gd name="T9" fmla="*/ 2147483646 h 248"/>
                <a:gd name="T10" fmla="*/ 2147483646 w 1378"/>
                <a:gd name="T11" fmla="*/ 2147483646 h 248"/>
                <a:gd name="T12" fmla="*/ 2147483646 w 1378"/>
                <a:gd name="T13" fmla="*/ 2147483646 h 248"/>
                <a:gd name="T14" fmla="*/ 2147483646 w 1378"/>
                <a:gd name="T15" fmla="*/ 2147483646 h 248"/>
                <a:gd name="T16" fmla="*/ 2147483646 w 1378"/>
                <a:gd name="T17" fmla="*/ 2147483646 h 248"/>
                <a:gd name="T18" fmla="*/ 2147483646 w 1378"/>
                <a:gd name="T19" fmla="*/ 2147483646 h 248"/>
                <a:gd name="T20" fmla="*/ 2147483646 w 1378"/>
                <a:gd name="T21" fmla="*/ 2147483646 h 248"/>
                <a:gd name="T22" fmla="*/ 2147483646 w 1378"/>
                <a:gd name="T23" fmla="*/ 2147483646 h 248"/>
                <a:gd name="T24" fmla="*/ 2147483646 w 1378"/>
                <a:gd name="T25" fmla="*/ 2147483646 h 248"/>
                <a:gd name="T26" fmla="*/ 2147483646 w 1378"/>
                <a:gd name="T27" fmla="*/ 2147483646 h 248"/>
                <a:gd name="T28" fmla="*/ 2147483646 w 1378"/>
                <a:gd name="T29" fmla="*/ 2147483646 h 248"/>
                <a:gd name="T30" fmla="*/ 2147483646 w 1378"/>
                <a:gd name="T31" fmla="*/ 2147483646 h 248"/>
                <a:gd name="T32" fmla="*/ 2147483646 w 1378"/>
                <a:gd name="T33" fmla="*/ 2147483646 h 248"/>
                <a:gd name="T34" fmla="*/ 2147483646 w 1378"/>
                <a:gd name="T35" fmla="*/ 2147483646 h 248"/>
                <a:gd name="T36" fmla="*/ 2147483646 w 1378"/>
                <a:gd name="T37" fmla="*/ 2147483646 h 248"/>
                <a:gd name="T38" fmla="*/ 2147483646 w 1378"/>
                <a:gd name="T39" fmla="*/ 2147483646 h 248"/>
                <a:gd name="T40" fmla="*/ 2147483646 w 1378"/>
                <a:gd name="T41" fmla="*/ 2147483646 h 248"/>
                <a:gd name="T42" fmla="*/ 2147483646 w 1378"/>
                <a:gd name="T43" fmla="*/ 2147483646 h 248"/>
                <a:gd name="T44" fmla="*/ 2147483646 w 1378"/>
                <a:gd name="T45" fmla="*/ 2147483646 h 248"/>
                <a:gd name="T46" fmla="*/ 2147483646 w 1378"/>
                <a:gd name="T47" fmla="*/ 2147483646 h 248"/>
                <a:gd name="T48" fmla="*/ 2147483646 w 1378"/>
                <a:gd name="T49" fmla="*/ 2147483646 h 248"/>
                <a:gd name="T50" fmla="*/ 2147483646 w 1378"/>
                <a:gd name="T51" fmla="*/ 2147483646 h 248"/>
                <a:gd name="T52" fmla="*/ 2147483646 w 1378"/>
                <a:gd name="T53" fmla="*/ 2147483646 h 248"/>
                <a:gd name="T54" fmla="*/ 2147483646 w 1378"/>
                <a:gd name="T55" fmla="*/ 2147483646 h 248"/>
                <a:gd name="T56" fmla="*/ 2147483646 w 1378"/>
                <a:gd name="T57" fmla="*/ 2147483646 h 248"/>
                <a:gd name="T58" fmla="*/ 0 w 1378"/>
                <a:gd name="T59" fmla="*/ 2147483646 h 248"/>
                <a:gd name="T60" fmla="*/ 2147483646 w 1378"/>
                <a:gd name="T61" fmla="*/ 2147483646 h 248"/>
                <a:gd name="T62" fmla="*/ 2147483646 w 1378"/>
                <a:gd name="T63" fmla="*/ 2147483646 h 248"/>
                <a:gd name="T64" fmla="*/ 2147483646 w 1378"/>
                <a:gd name="T65" fmla="*/ 2147483646 h 248"/>
                <a:gd name="T66" fmla="*/ 2147483646 w 1378"/>
                <a:gd name="T67" fmla="*/ 2147483646 h 248"/>
                <a:gd name="T68" fmla="*/ 2147483646 w 1378"/>
                <a:gd name="T69" fmla="*/ 2147483646 h 248"/>
                <a:gd name="T70" fmla="*/ 2147483646 w 1378"/>
                <a:gd name="T71" fmla="*/ 2147483646 h 248"/>
                <a:gd name="T72" fmla="*/ 2147483646 w 1378"/>
                <a:gd name="T73" fmla="*/ 2147483646 h 248"/>
                <a:gd name="T74" fmla="*/ 2147483646 w 1378"/>
                <a:gd name="T75" fmla="*/ 2147483646 h 248"/>
                <a:gd name="T76" fmla="*/ 2147483646 w 1378"/>
                <a:gd name="T77" fmla="*/ 2147483646 h 248"/>
                <a:gd name="T78" fmla="*/ 2147483646 w 1378"/>
                <a:gd name="T79" fmla="*/ 2147483646 h 248"/>
                <a:gd name="T80" fmla="*/ 2147483646 w 1378"/>
                <a:gd name="T81" fmla="*/ 2147483646 h 248"/>
                <a:gd name="T82" fmla="*/ 2147483646 w 1378"/>
                <a:gd name="T83" fmla="*/ 2147483646 h 248"/>
                <a:gd name="T84" fmla="*/ 2147483646 w 1378"/>
                <a:gd name="T85" fmla="*/ 2147483646 h 248"/>
                <a:gd name="T86" fmla="*/ 2147483646 w 1378"/>
                <a:gd name="T87" fmla="*/ 2147483646 h 248"/>
                <a:gd name="T88" fmla="*/ 2147483646 w 1378"/>
                <a:gd name="T89" fmla="*/ 2147483646 h 248"/>
                <a:gd name="T90" fmla="*/ 2147483646 w 1378"/>
                <a:gd name="T91" fmla="*/ 2147483646 h 248"/>
                <a:gd name="T92" fmla="*/ 2147483646 w 1378"/>
                <a:gd name="T93" fmla="*/ 2147483646 h 248"/>
                <a:gd name="T94" fmla="*/ 2147483646 w 1378"/>
                <a:gd name="T95" fmla="*/ 2147483646 h 248"/>
                <a:gd name="T96" fmla="*/ 2147483646 w 1378"/>
                <a:gd name="T97" fmla="*/ 2147483646 h 248"/>
                <a:gd name="T98" fmla="*/ 2147483646 w 1378"/>
                <a:gd name="T99" fmla="*/ 2147483646 h 248"/>
                <a:gd name="T100" fmla="*/ 2147483646 w 1378"/>
                <a:gd name="T101" fmla="*/ 2147483646 h 248"/>
                <a:gd name="T102" fmla="*/ 2147483646 w 1378"/>
                <a:gd name="T103" fmla="*/ 2147483646 h 248"/>
                <a:gd name="T104" fmla="*/ 2147483646 w 1378"/>
                <a:gd name="T105" fmla="*/ 2147483646 h 248"/>
                <a:gd name="T106" fmla="*/ 2147483646 w 1378"/>
                <a:gd name="T107" fmla="*/ 2147483646 h 248"/>
                <a:gd name="T108" fmla="*/ 2147483646 w 1378"/>
                <a:gd name="T109" fmla="*/ 2147483646 h 248"/>
                <a:gd name="T110" fmla="*/ 2147483646 w 1378"/>
                <a:gd name="T111" fmla="*/ 2147483646 h 248"/>
                <a:gd name="T112" fmla="*/ 2147483646 w 1378"/>
                <a:gd name="T113" fmla="*/ 2147483646 h 248"/>
                <a:gd name="T114" fmla="*/ 2147483646 w 1378"/>
                <a:gd name="T115" fmla="*/ 2147483646 h 248"/>
                <a:gd name="T116" fmla="*/ 2147483646 w 1378"/>
                <a:gd name="T117" fmla="*/ 2147483646 h 248"/>
                <a:gd name="T118" fmla="*/ 2147483646 w 1378"/>
                <a:gd name="T119" fmla="*/ 2147483646 h 248"/>
                <a:gd name="T120" fmla="*/ 2147483646 w 1378"/>
                <a:gd name="T121" fmla="*/ 2147483646 h 248"/>
                <a:gd name="T122" fmla="*/ 2147483646 w 1378"/>
                <a:gd name="T123" fmla="*/ 2147483646 h 248"/>
                <a:gd name="T124" fmla="*/ 2147483646 w 1378"/>
                <a:gd name="T125" fmla="*/ 2147483646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26"/>
            <p:cNvSpPr txBox="1">
              <a:spLocks noChangeArrowheads="1"/>
            </p:cNvSpPr>
            <p:nvPr userDrawn="1"/>
          </p:nvSpPr>
          <p:spPr bwMode="auto">
            <a:xfrm>
              <a:off x="3240088" y="765175"/>
              <a:ext cx="266382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600" smtClean="0">
                  <a:solidFill>
                    <a:srgbClr val="C00000"/>
                  </a:solidFill>
                  <a:latin typeface="黑体" panose="02010609060101010101" pitchFamily="2" charset="-122"/>
                </a:rPr>
                <a:t>诸侯争霸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/>
        </p:nvGrpSpPr>
        <p:grpSpPr>
          <a:xfrm>
            <a:off x="3240088" y="333375"/>
            <a:ext cx="2663825" cy="962025"/>
            <a:chOff x="3240088" y="765175"/>
            <a:chExt cx="2663825" cy="962025"/>
          </a:xfrm>
        </p:grpSpPr>
        <p:sp>
          <p:nvSpPr>
            <p:cNvPr id="3" name="Freeform 5"/>
            <p:cNvSpPr/>
            <p:nvPr userDrawn="1"/>
          </p:nvSpPr>
          <p:spPr bwMode="auto">
            <a:xfrm>
              <a:off x="3700463" y="1412875"/>
              <a:ext cx="1744662" cy="314325"/>
            </a:xfrm>
            <a:custGeom>
              <a:gdLst>
                <a:gd name="T0" fmla="*/ 2147483646 w 1378"/>
                <a:gd name="T1" fmla="*/ 2147483646 h 248"/>
                <a:gd name="T2" fmla="*/ 2147483646 w 1378"/>
                <a:gd name="T3" fmla="*/ 2147483646 h 248"/>
                <a:gd name="T4" fmla="*/ 2147483646 w 1378"/>
                <a:gd name="T5" fmla="*/ 2147483646 h 248"/>
                <a:gd name="T6" fmla="*/ 2147483646 w 1378"/>
                <a:gd name="T7" fmla="*/ 2147483646 h 248"/>
                <a:gd name="T8" fmla="*/ 2147483646 w 1378"/>
                <a:gd name="T9" fmla="*/ 2147483646 h 248"/>
                <a:gd name="T10" fmla="*/ 2147483646 w 1378"/>
                <a:gd name="T11" fmla="*/ 2147483646 h 248"/>
                <a:gd name="T12" fmla="*/ 2147483646 w 1378"/>
                <a:gd name="T13" fmla="*/ 2147483646 h 248"/>
                <a:gd name="T14" fmla="*/ 2147483646 w 1378"/>
                <a:gd name="T15" fmla="*/ 2147483646 h 248"/>
                <a:gd name="T16" fmla="*/ 2147483646 w 1378"/>
                <a:gd name="T17" fmla="*/ 2147483646 h 248"/>
                <a:gd name="T18" fmla="*/ 2147483646 w 1378"/>
                <a:gd name="T19" fmla="*/ 2147483646 h 248"/>
                <a:gd name="T20" fmla="*/ 2147483646 w 1378"/>
                <a:gd name="T21" fmla="*/ 2147483646 h 248"/>
                <a:gd name="T22" fmla="*/ 2147483646 w 1378"/>
                <a:gd name="T23" fmla="*/ 2147483646 h 248"/>
                <a:gd name="T24" fmla="*/ 2147483646 w 1378"/>
                <a:gd name="T25" fmla="*/ 2147483646 h 248"/>
                <a:gd name="T26" fmla="*/ 2147483646 w 1378"/>
                <a:gd name="T27" fmla="*/ 2147483646 h 248"/>
                <a:gd name="T28" fmla="*/ 2147483646 w 1378"/>
                <a:gd name="T29" fmla="*/ 2147483646 h 248"/>
                <a:gd name="T30" fmla="*/ 2147483646 w 1378"/>
                <a:gd name="T31" fmla="*/ 2147483646 h 248"/>
                <a:gd name="T32" fmla="*/ 2147483646 w 1378"/>
                <a:gd name="T33" fmla="*/ 2147483646 h 248"/>
                <a:gd name="T34" fmla="*/ 2147483646 w 1378"/>
                <a:gd name="T35" fmla="*/ 2147483646 h 248"/>
                <a:gd name="T36" fmla="*/ 2147483646 w 1378"/>
                <a:gd name="T37" fmla="*/ 2147483646 h 248"/>
                <a:gd name="T38" fmla="*/ 2147483646 w 1378"/>
                <a:gd name="T39" fmla="*/ 2147483646 h 248"/>
                <a:gd name="T40" fmla="*/ 2147483646 w 1378"/>
                <a:gd name="T41" fmla="*/ 2147483646 h 248"/>
                <a:gd name="T42" fmla="*/ 2147483646 w 1378"/>
                <a:gd name="T43" fmla="*/ 2147483646 h 248"/>
                <a:gd name="T44" fmla="*/ 2147483646 w 1378"/>
                <a:gd name="T45" fmla="*/ 2147483646 h 248"/>
                <a:gd name="T46" fmla="*/ 2147483646 w 1378"/>
                <a:gd name="T47" fmla="*/ 2147483646 h 248"/>
                <a:gd name="T48" fmla="*/ 2147483646 w 1378"/>
                <a:gd name="T49" fmla="*/ 2147483646 h 248"/>
                <a:gd name="T50" fmla="*/ 2147483646 w 1378"/>
                <a:gd name="T51" fmla="*/ 2147483646 h 248"/>
                <a:gd name="T52" fmla="*/ 2147483646 w 1378"/>
                <a:gd name="T53" fmla="*/ 2147483646 h 248"/>
                <a:gd name="T54" fmla="*/ 2147483646 w 1378"/>
                <a:gd name="T55" fmla="*/ 2147483646 h 248"/>
                <a:gd name="T56" fmla="*/ 2147483646 w 1378"/>
                <a:gd name="T57" fmla="*/ 2147483646 h 248"/>
                <a:gd name="T58" fmla="*/ 0 w 1378"/>
                <a:gd name="T59" fmla="*/ 2147483646 h 248"/>
                <a:gd name="T60" fmla="*/ 2147483646 w 1378"/>
                <a:gd name="T61" fmla="*/ 2147483646 h 248"/>
                <a:gd name="T62" fmla="*/ 2147483646 w 1378"/>
                <a:gd name="T63" fmla="*/ 2147483646 h 248"/>
                <a:gd name="T64" fmla="*/ 2147483646 w 1378"/>
                <a:gd name="T65" fmla="*/ 2147483646 h 248"/>
                <a:gd name="T66" fmla="*/ 2147483646 w 1378"/>
                <a:gd name="T67" fmla="*/ 2147483646 h 248"/>
                <a:gd name="T68" fmla="*/ 2147483646 w 1378"/>
                <a:gd name="T69" fmla="*/ 2147483646 h 248"/>
                <a:gd name="T70" fmla="*/ 2147483646 w 1378"/>
                <a:gd name="T71" fmla="*/ 2147483646 h 248"/>
                <a:gd name="T72" fmla="*/ 2147483646 w 1378"/>
                <a:gd name="T73" fmla="*/ 2147483646 h 248"/>
                <a:gd name="T74" fmla="*/ 2147483646 w 1378"/>
                <a:gd name="T75" fmla="*/ 2147483646 h 248"/>
                <a:gd name="T76" fmla="*/ 2147483646 w 1378"/>
                <a:gd name="T77" fmla="*/ 2147483646 h 248"/>
                <a:gd name="T78" fmla="*/ 2147483646 w 1378"/>
                <a:gd name="T79" fmla="*/ 2147483646 h 248"/>
                <a:gd name="T80" fmla="*/ 2147483646 w 1378"/>
                <a:gd name="T81" fmla="*/ 2147483646 h 248"/>
                <a:gd name="T82" fmla="*/ 2147483646 w 1378"/>
                <a:gd name="T83" fmla="*/ 2147483646 h 248"/>
                <a:gd name="T84" fmla="*/ 2147483646 w 1378"/>
                <a:gd name="T85" fmla="*/ 2147483646 h 248"/>
                <a:gd name="T86" fmla="*/ 2147483646 w 1378"/>
                <a:gd name="T87" fmla="*/ 2147483646 h 248"/>
                <a:gd name="T88" fmla="*/ 2147483646 w 1378"/>
                <a:gd name="T89" fmla="*/ 2147483646 h 248"/>
                <a:gd name="T90" fmla="*/ 2147483646 w 1378"/>
                <a:gd name="T91" fmla="*/ 2147483646 h 248"/>
                <a:gd name="T92" fmla="*/ 2147483646 w 1378"/>
                <a:gd name="T93" fmla="*/ 2147483646 h 248"/>
                <a:gd name="T94" fmla="*/ 2147483646 w 1378"/>
                <a:gd name="T95" fmla="*/ 2147483646 h 248"/>
                <a:gd name="T96" fmla="*/ 2147483646 w 1378"/>
                <a:gd name="T97" fmla="*/ 2147483646 h 248"/>
                <a:gd name="T98" fmla="*/ 2147483646 w 1378"/>
                <a:gd name="T99" fmla="*/ 2147483646 h 248"/>
                <a:gd name="T100" fmla="*/ 2147483646 w 1378"/>
                <a:gd name="T101" fmla="*/ 2147483646 h 248"/>
                <a:gd name="T102" fmla="*/ 2147483646 w 1378"/>
                <a:gd name="T103" fmla="*/ 2147483646 h 248"/>
                <a:gd name="T104" fmla="*/ 2147483646 w 1378"/>
                <a:gd name="T105" fmla="*/ 2147483646 h 248"/>
                <a:gd name="T106" fmla="*/ 2147483646 w 1378"/>
                <a:gd name="T107" fmla="*/ 2147483646 h 248"/>
                <a:gd name="T108" fmla="*/ 2147483646 w 1378"/>
                <a:gd name="T109" fmla="*/ 2147483646 h 248"/>
                <a:gd name="T110" fmla="*/ 2147483646 w 1378"/>
                <a:gd name="T111" fmla="*/ 2147483646 h 248"/>
                <a:gd name="T112" fmla="*/ 2147483646 w 1378"/>
                <a:gd name="T113" fmla="*/ 2147483646 h 248"/>
                <a:gd name="T114" fmla="*/ 2147483646 w 1378"/>
                <a:gd name="T115" fmla="*/ 2147483646 h 248"/>
                <a:gd name="T116" fmla="*/ 2147483646 w 1378"/>
                <a:gd name="T117" fmla="*/ 2147483646 h 248"/>
                <a:gd name="T118" fmla="*/ 2147483646 w 1378"/>
                <a:gd name="T119" fmla="*/ 2147483646 h 248"/>
                <a:gd name="T120" fmla="*/ 2147483646 w 1378"/>
                <a:gd name="T121" fmla="*/ 2147483646 h 248"/>
                <a:gd name="T122" fmla="*/ 2147483646 w 1378"/>
                <a:gd name="T123" fmla="*/ 2147483646 h 248"/>
                <a:gd name="T124" fmla="*/ 2147483646 w 1378"/>
                <a:gd name="T125" fmla="*/ 2147483646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26"/>
            <p:cNvSpPr txBox="1">
              <a:spLocks noChangeArrowheads="1"/>
            </p:cNvSpPr>
            <p:nvPr userDrawn="1"/>
          </p:nvSpPr>
          <p:spPr bwMode="auto">
            <a:xfrm>
              <a:off x="3240088" y="765175"/>
              <a:ext cx="266382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600" smtClean="0">
                  <a:solidFill>
                    <a:srgbClr val="C00000"/>
                  </a:solidFill>
                  <a:latin typeface="黑体" panose="02010609060101010101" pitchFamily="2" charset="-122"/>
                </a:rPr>
                <a:t>课堂小结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/>
        </p:nvGrpSpPr>
        <p:grpSpPr>
          <a:xfrm>
            <a:off x="3240088" y="476250"/>
            <a:ext cx="2663825" cy="962025"/>
            <a:chOff x="3240088" y="765175"/>
            <a:chExt cx="2663825" cy="962025"/>
          </a:xfrm>
        </p:grpSpPr>
        <p:sp>
          <p:nvSpPr>
            <p:cNvPr id="3" name="Freeform 5"/>
            <p:cNvSpPr/>
            <p:nvPr userDrawn="1"/>
          </p:nvSpPr>
          <p:spPr bwMode="auto">
            <a:xfrm>
              <a:off x="3700463" y="1412875"/>
              <a:ext cx="1744662" cy="314325"/>
            </a:xfrm>
            <a:custGeom>
              <a:gdLst>
                <a:gd name="T0" fmla="*/ 2147483646 w 1378"/>
                <a:gd name="T1" fmla="*/ 2147483646 h 248"/>
                <a:gd name="T2" fmla="*/ 2147483646 w 1378"/>
                <a:gd name="T3" fmla="*/ 2147483646 h 248"/>
                <a:gd name="T4" fmla="*/ 2147483646 w 1378"/>
                <a:gd name="T5" fmla="*/ 2147483646 h 248"/>
                <a:gd name="T6" fmla="*/ 2147483646 w 1378"/>
                <a:gd name="T7" fmla="*/ 2147483646 h 248"/>
                <a:gd name="T8" fmla="*/ 2147483646 w 1378"/>
                <a:gd name="T9" fmla="*/ 2147483646 h 248"/>
                <a:gd name="T10" fmla="*/ 2147483646 w 1378"/>
                <a:gd name="T11" fmla="*/ 2147483646 h 248"/>
                <a:gd name="T12" fmla="*/ 2147483646 w 1378"/>
                <a:gd name="T13" fmla="*/ 2147483646 h 248"/>
                <a:gd name="T14" fmla="*/ 2147483646 w 1378"/>
                <a:gd name="T15" fmla="*/ 2147483646 h 248"/>
                <a:gd name="T16" fmla="*/ 2147483646 w 1378"/>
                <a:gd name="T17" fmla="*/ 2147483646 h 248"/>
                <a:gd name="T18" fmla="*/ 2147483646 w 1378"/>
                <a:gd name="T19" fmla="*/ 2147483646 h 248"/>
                <a:gd name="T20" fmla="*/ 2147483646 w 1378"/>
                <a:gd name="T21" fmla="*/ 2147483646 h 248"/>
                <a:gd name="T22" fmla="*/ 2147483646 w 1378"/>
                <a:gd name="T23" fmla="*/ 2147483646 h 248"/>
                <a:gd name="T24" fmla="*/ 2147483646 w 1378"/>
                <a:gd name="T25" fmla="*/ 2147483646 h 248"/>
                <a:gd name="T26" fmla="*/ 2147483646 w 1378"/>
                <a:gd name="T27" fmla="*/ 2147483646 h 248"/>
                <a:gd name="T28" fmla="*/ 2147483646 w 1378"/>
                <a:gd name="T29" fmla="*/ 2147483646 h 248"/>
                <a:gd name="T30" fmla="*/ 2147483646 w 1378"/>
                <a:gd name="T31" fmla="*/ 2147483646 h 248"/>
                <a:gd name="T32" fmla="*/ 2147483646 w 1378"/>
                <a:gd name="T33" fmla="*/ 2147483646 h 248"/>
                <a:gd name="T34" fmla="*/ 2147483646 w 1378"/>
                <a:gd name="T35" fmla="*/ 2147483646 h 248"/>
                <a:gd name="T36" fmla="*/ 2147483646 w 1378"/>
                <a:gd name="T37" fmla="*/ 2147483646 h 248"/>
                <a:gd name="T38" fmla="*/ 2147483646 w 1378"/>
                <a:gd name="T39" fmla="*/ 2147483646 h 248"/>
                <a:gd name="T40" fmla="*/ 2147483646 w 1378"/>
                <a:gd name="T41" fmla="*/ 2147483646 h 248"/>
                <a:gd name="T42" fmla="*/ 2147483646 w 1378"/>
                <a:gd name="T43" fmla="*/ 2147483646 h 248"/>
                <a:gd name="T44" fmla="*/ 2147483646 w 1378"/>
                <a:gd name="T45" fmla="*/ 2147483646 h 248"/>
                <a:gd name="T46" fmla="*/ 2147483646 w 1378"/>
                <a:gd name="T47" fmla="*/ 2147483646 h 248"/>
                <a:gd name="T48" fmla="*/ 2147483646 w 1378"/>
                <a:gd name="T49" fmla="*/ 2147483646 h 248"/>
                <a:gd name="T50" fmla="*/ 2147483646 w 1378"/>
                <a:gd name="T51" fmla="*/ 2147483646 h 248"/>
                <a:gd name="T52" fmla="*/ 2147483646 w 1378"/>
                <a:gd name="T53" fmla="*/ 2147483646 h 248"/>
                <a:gd name="T54" fmla="*/ 2147483646 w 1378"/>
                <a:gd name="T55" fmla="*/ 2147483646 h 248"/>
                <a:gd name="T56" fmla="*/ 2147483646 w 1378"/>
                <a:gd name="T57" fmla="*/ 2147483646 h 248"/>
                <a:gd name="T58" fmla="*/ 0 w 1378"/>
                <a:gd name="T59" fmla="*/ 2147483646 h 248"/>
                <a:gd name="T60" fmla="*/ 2147483646 w 1378"/>
                <a:gd name="T61" fmla="*/ 2147483646 h 248"/>
                <a:gd name="T62" fmla="*/ 2147483646 w 1378"/>
                <a:gd name="T63" fmla="*/ 2147483646 h 248"/>
                <a:gd name="T64" fmla="*/ 2147483646 w 1378"/>
                <a:gd name="T65" fmla="*/ 2147483646 h 248"/>
                <a:gd name="T66" fmla="*/ 2147483646 w 1378"/>
                <a:gd name="T67" fmla="*/ 2147483646 h 248"/>
                <a:gd name="T68" fmla="*/ 2147483646 w 1378"/>
                <a:gd name="T69" fmla="*/ 2147483646 h 248"/>
                <a:gd name="T70" fmla="*/ 2147483646 w 1378"/>
                <a:gd name="T71" fmla="*/ 2147483646 h 248"/>
                <a:gd name="T72" fmla="*/ 2147483646 w 1378"/>
                <a:gd name="T73" fmla="*/ 2147483646 h 248"/>
                <a:gd name="T74" fmla="*/ 2147483646 w 1378"/>
                <a:gd name="T75" fmla="*/ 2147483646 h 248"/>
                <a:gd name="T76" fmla="*/ 2147483646 w 1378"/>
                <a:gd name="T77" fmla="*/ 2147483646 h 248"/>
                <a:gd name="T78" fmla="*/ 2147483646 w 1378"/>
                <a:gd name="T79" fmla="*/ 2147483646 h 248"/>
                <a:gd name="T80" fmla="*/ 2147483646 w 1378"/>
                <a:gd name="T81" fmla="*/ 2147483646 h 248"/>
                <a:gd name="T82" fmla="*/ 2147483646 w 1378"/>
                <a:gd name="T83" fmla="*/ 2147483646 h 248"/>
                <a:gd name="T84" fmla="*/ 2147483646 w 1378"/>
                <a:gd name="T85" fmla="*/ 2147483646 h 248"/>
                <a:gd name="T86" fmla="*/ 2147483646 w 1378"/>
                <a:gd name="T87" fmla="*/ 2147483646 h 248"/>
                <a:gd name="T88" fmla="*/ 2147483646 w 1378"/>
                <a:gd name="T89" fmla="*/ 2147483646 h 248"/>
                <a:gd name="T90" fmla="*/ 2147483646 w 1378"/>
                <a:gd name="T91" fmla="*/ 2147483646 h 248"/>
                <a:gd name="T92" fmla="*/ 2147483646 w 1378"/>
                <a:gd name="T93" fmla="*/ 2147483646 h 248"/>
                <a:gd name="T94" fmla="*/ 2147483646 w 1378"/>
                <a:gd name="T95" fmla="*/ 2147483646 h 248"/>
                <a:gd name="T96" fmla="*/ 2147483646 w 1378"/>
                <a:gd name="T97" fmla="*/ 2147483646 h 248"/>
                <a:gd name="T98" fmla="*/ 2147483646 w 1378"/>
                <a:gd name="T99" fmla="*/ 2147483646 h 248"/>
                <a:gd name="T100" fmla="*/ 2147483646 w 1378"/>
                <a:gd name="T101" fmla="*/ 2147483646 h 248"/>
                <a:gd name="T102" fmla="*/ 2147483646 w 1378"/>
                <a:gd name="T103" fmla="*/ 2147483646 h 248"/>
                <a:gd name="T104" fmla="*/ 2147483646 w 1378"/>
                <a:gd name="T105" fmla="*/ 2147483646 h 248"/>
                <a:gd name="T106" fmla="*/ 2147483646 w 1378"/>
                <a:gd name="T107" fmla="*/ 2147483646 h 248"/>
                <a:gd name="T108" fmla="*/ 2147483646 w 1378"/>
                <a:gd name="T109" fmla="*/ 2147483646 h 248"/>
                <a:gd name="T110" fmla="*/ 2147483646 w 1378"/>
                <a:gd name="T111" fmla="*/ 2147483646 h 248"/>
                <a:gd name="T112" fmla="*/ 2147483646 w 1378"/>
                <a:gd name="T113" fmla="*/ 2147483646 h 248"/>
                <a:gd name="T114" fmla="*/ 2147483646 w 1378"/>
                <a:gd name="T115" fmla="*/ 2147483646 h 248"/>
                <a:gd name="T116" fmla="*/ 2147483646 w 1378"/>
                <a:gd name="T117" fmla="*/ 2147483646 h 248"/>
                <a:gd name="T118" fmla="*/ 2147483646 w 1378"/>
                <a:gd name="T119" fmla="*/ 2147483646 h 248"/>
                <a:gd name="T120" fmla="*/ 2147483646 w 1378"/>
                <a:gd name="T121" fmla="*/ 2147483646 h 248"/>
                <a:gd name="T122" fmla="*/ 2147483646 w 1378"/>
                <a:gd name="T123" fmla="*/ 2147483646 h 248"/>
                <a:gd name="T124" fmla="*/ 2147483646 w 1378"/>
                <a:gd name="T125" fmla="*/ 2147483646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26"/>
            <p:cNvSpPr txBox="1">
              <a:spLocks noChangeArrowheads="1"/>
            </p:cNvSpPr>
            <p:nvPr userDrawn="1"/>
          </p:nvSpPr>
          <p:spPr bwMode="auto">
            <a:xfrm>
              <a:off x="3240088" y="765175"/>
              <a:ext cx="266382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600" smtClean="0">
                  <a:solidFill>
                    <a:srgbClr val="C00000"/>
                  </a:solidFill>
                  <a:latin typeface="黑体" panose="02010609060101010101" pitchFamily="2" charset="-122"/>
                </a:rPr>
                <a:t>当堂达标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"/>
          <p:cNvGrpSpPr/>
          <p:nvPr/>
        </p:nvGrpSpPr>
        <p:grpSpPr>
          <a:xfrm>
            <a:off x="3240088" y="476250"/>
            <a:ext cx="2663825" cy="962025"/>
            <a:chOff x="3240088" y="765175"/>
            <a:chExt cx="2663825" cy="962025"/>
          </a:xfrm>
        </p:grpSpPr>
        <p:sp>
          <p:nvSpPr>
            <p:cNvPr id="6" name="Freeform 5"/>
            <p:cNvSpPr/>
            <p:nvPr userDrawn="1"/>
          </p:nvSpPr>
          <p:spPr bwMode="auto">
            <a:xfrm>
              <a:off x="3700463" y="1412875"/>
              <a:ext cx="1744662" cy="314325"/>
            </a:xfrm>
            <a:custGeom>
              <a:gdLst>
                <a:gd name="T0" fmla="*/ 2147483646 w 1378"/>
                <a:gd name="T1" fmla="*/ 2147483646 h 248"/>
                <a:gd name="T2" fmla="*/ 2147483646 w 1378"/>
                <a:gd name="T3" fmla="*/ 2147483646 h 248"/>
                <a:gd name="T4" fmla="*/ 2147483646 w 1378"/>
                <a:gd name="T5" fmla="*/ 2147483646 h 248"/>
                <a:gd name="T6" fmla="*/ 2147483646 w 1378"/>
                <a:gd name="T7" fmla="*/ 2147483646 h 248"/>
                <a:gd name="T8" fmla="*/ 2147483646 w 1378"/>
                <a:gd name="T9" fmla="*/ 2147483646 h 248"/>
                <a:gd name="T10" fmla="*/ 2147483646 w 1378"/>
                <a:gd name="T11" fmla="*/ 2147483646 h 248"/>
                <a:gd name="T12" fmla="*/ 2147483646 w 1378"/>
                <a:gd name="T13" fmla="*/ 2147483646 h 248"/>
                <a:gd name="T14" fmla="*/ 2147483646 w 1378"/>
                <a:gd name="T15" fmla="*/ 2147483646 h 248"/>
                <a:gd name="T16" fmla="*/ 2147483646 w 1378"/>
                <a:gd name="T17" fmla="*/ 2147483646 h 248"/>
                <a:gd name="T18" fmla="*/ 2147483646 w 1378"/>
                <a:gd name="T19" fmla="*/ 2147483646 h 248"/>
                <a:gd name="T20" fmla="*/ 2147483646 w 1378"/>
                <a:gd name="T21" fmla="*/ 2147483646 h 248"/>
                <a:gd name="T22" fmla="*/ 2147483646 w 1378"/>
                <a:gd name="T23" fmla="*/ 2147483646 h 248"/>
                <a:gd name="T24" fmla="*/ 2147483646 w 1378"/>
                <a:gd name="T25" fmla="*/ 2147483646 h 248"/>
                <a:gd name="T26" fmla="*/ 2147483646 w 1378"/>
                <a:gd name="T27" fmla="*/ 2147483646 h 248"/>
                <a:gd name="T28" fmla="*/ 2147483646 w 1378"/>
                <a:gd name="T29" fmla="*/ 2147483646 h 248"/>
                <a:gd name="T30" fmla="*/ 2147483646 w 1378"/>
                <a:gd name="T31" fmla="*/ 2147483646 h 248"/>
                <a:gd name="T32" fmla="*/ 2147483646 w 1378"/>
                <a:gd name="T33" fmla="*/ 2147483646 h 248"/>
                <a:gd name="T34" fmla="*/ 2147483646 w 1378"/>
                <a:gd name="T35" fmla="*/ 2147483646 h 248"/>
                <a:gd name="T36" fmla="*/ 2147483646 w 1378"/>
                <a:gd name="T37" fmla="*/ 2147483646 h 248"/>
                <a:gd name="T38" fmla="*/ 2147483646 w 1378"/>
                <a:gd name="T39" fmla="*/ 2147483646 h 248"/>
                <a:gd name="T40" fmla="*/ 2147483646 w 1378"/>
                <a:gd name="T41" fmla="*/ 2147483646 h 248"/>
                <a:gd name="T42" fmla="*/ 2147483646 w 1378"/>
                <a:gd name="T43" fmla="*/ 2147483646 h 248"/>
                <a:gd name="T44" fmla="*/ 2147483646 w 1378"/>
                <a:gd name="T45" fmla="*/ 2147483646 h 248"/>
                <a:gd name="T46" fmla="*/ 2147483646 w 1378"/>
                <a:gd name="T47" fmla="*/ 2147483646 h 248"/>
                <a:gd name="T48" fmla="*/ 2147483646 w 1378"/>
                <a:gd name="T49" fmla="*/ 2147483646 h 248"/>
                <a:gd name="T50" fmla="*/ 2147483646 w 1378"/>
                <a:gd name="T51" fmla="*/ 2147483646 h 248"/>
                <a:gd name="T52" fmla="*/ 2147483646 w 1378"/>
                <a:gd name="T53" fmla="*/ 2147483646 h 248"/>
                <a:gd name="T54" fmla="*/ 2147483646 w 1378"/>
                <a:gd name="T55" fmla="*/ 2147483646 h 248"/>
                <a:gd name="T56" fmla="*/ 2147483646 w 1378"/>
                <a:gd name="T57" fmla="*/ 2147483646 h 248"/>
                <a:gd name="T58" fmla="*/ 0 w 1378"/>
                <a:gd name="T59" fmla="*/ 2147483646 h 248"/>
                <a:gd name="T60" fmla="*/ 2147483646 w 1378"/>
                <a:gd name="T61" fmla="*/ 2147483646 h 248"/>
                <a:gd name="T62" fmla="*/ 2147483646 w 1378"/>
                <a:gd name="T63" fmla="*/ 2147483646 h 248"/>
                <a:gd name="T64" fmla="*/ 2147483646 w 1378"/>
                <a:gd name="T65" fmla="*/ 2147483646 h 248"/>
                <a:gd name="T66" fmla="*/ 2147483646 w 1378"/>
                <a:gd name="T67" fmla="*/ 2147483646 h 248"/>
                <a:gd name="T68" fmla="*/ 2147483646 w 1378"/>
                <a:gd name="T69" fmla="*/ 2147483646 h 248"/>
                <a:gd name="T70" fmla="*/ 2147483646 w 1378"/>
                <a:gd name="T71" fmla="*/ 2147483646 h 248"/>
                <a:gd name="T72" fmla="*/ 2147483646 w 1378"/>
                <a:gd name="T73" fmla="*/ 2147483646 h 248"/>
                <a:gd name="T74" fmla="*/ 2147483646 w 1378"/>
                <a:gd name="T75" fmla="*/ 2147483646 h 248"/>
                <a:gd name="T76" fmla="*/ 2147483646 w 1378"/>
                <a:gd name="T77" fmla="*/ 2147483646 h 248"/>
                <a:gd name="T78" fmla="*/ 2147483646 w 1378"/>
                <a:gd name="T79" fmla="*/ 2147483646 h 248"/>
                <a:gd name="T80" fmla="*/ 2147483646 w 1378"/>
                <a:gd name="T81" fmla="*/ 2147483646 h 248"/>
                <a:gd name="T82" fmla="*/ 2147483646 w 1378"/>
                <a:gd name="T83" fmla="*/ 2147483646 h 248"/>
                <a:gd name="T84" fmla="*/ 2147483646 w 1378"/>
                <a:gd name="T85" fmla="*/ 2147483646 h 248"/>
                <a:gd name="T86" fmla="*/ 2147483646 w 1378"/>
                <a:gd name="T87" fmla="*/ 2147483646 h 248"/>
                <a:gd name="T88" fmla="*/ 2147483646 w 1378"/>
                <a:gd name="T89" fmla="*/ 2147483646 h 248"/>
                <a:gd name="T90" fmla="*/ 2147483646 w 1378"/>
                <a:gd name="T91" fmla="*/ 2147483646 h 248"/>
                <a:gd name="T92" fmla="*/ 2147483646 w 1378"/>
                <a:gd name="T93" fmla="*/ 2147483646 h 248"/>
                <a:gd name="T94" fmla="*/ 2147483646 w 1378"/>
                <a:gd name="T95" fmla="*/ 2147483646 h 248"/>
                <a:gd name="T96" fmla="*/ 2147483646 w 1378"/>
                <a:gd name="T97" fmla="*/ 2147483646 h 248"/>
                <a:gd name="T98" fmla="*/ 2147483646 w 1378"/>
                <a:gd name="T99" fmla="*/ 2147483646 h 248"/>
                <a:gd name="T100" fmla="*/ 2147483646 w 1378"/>
                <a:gd name="T101" fmla="*/ 2147483646 h 248"/>
                <a:gd name="T102" fmla="*/ 2147483646 w 1378"/>
                <a:gd name="T103" fmla="*/ 2147483646 h 248"/>
                <a:gd name="T104" fmla="*/ 2147483646 w 1378"/>
                <a:gd name="T105" fmla="*/ 2147483646 h 248"/>
                <a:gd name="T106" fmla="*/ 2147483646 w 1378"/>
                <a:gd name="T107" fmla="*/ 2147483646 h 248"/>
                <a:gd name="T108" fmla="*/ 2147483646 w 1378"/>
                <a:gd name="T109" fmla="*/ 2147483646 h 248"/>
                <a:gd name="T110" fmla="*/ 2147483646 w 1378"/>
                <a:gd name="T111" fmla="*/ 2147483646 h 248"/>
                <a:gd name="T112" fmla="*/ 2147483646 w 1378"/>
                <a:gd name="T113" fmla="*/ 2147483646 h 248"/>
                <a:gd name="T114" fmla="*/ 2147483646 w 1378"/>
                <a:gd name="T115" fmla="*/ 2147483646 h 248"/>
                <a:gd name="T116" fmla="*/ 2147483646 w 1378"/>
                <a:gd name="T117" fmla="*/ 2147483646 h 248"/>
                <a:gd name="T118" fmla="*/ 2147483646 w 1378"/>
                <a:gd name="T119" fmla="*/ 2147483646 h 248"/>
                <a:gd name="T120" fmla="*/ 2147483646 w 1378"/>
                <a:gd name="T121" fmla="*/ 2147483646 h 248"/>
                <a:gd name="T122" fmla="*/ 2147483646 w 1378"/>
                <a:gd name="T123" fmla="*/ 2147483646 h 248"/>
                <a:gd name="T124" fmla="*/ 2147483646 w 1378"/>
                <a:gd name="T125" fmla="*/ 2147483646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文本框 26"/>
            <p:cNvSpPr txBox="1">
              <a:spLocks noChangeArrowheads="1"/>
            </p:cNvSpPr>
            <p:nvPr userDrawn="1"/>
          </p:nvSpPr>
          <p:spPr bwMode="auto">
            <a:xfrm>
              <a:off x="3240088" y="765175"/>
              <a:ext cx="266382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defRPr/>
              </a:pPr>
              <a:r>
                <a:rPr lang="zh-CN" altLang="en-US" sz="3600" smtClean="0">
                  <a:solidFill>
                    <a:srgbClr val="C00000"/>
                  </a:solidFill>
                  <a:latin typeface="黑体" panose="02010609060101010101" pitchFamily="2" charset="-122"/>
                </a:rPr>
                <a:t>当堂达标</a:t>
              </a:r>
            </a:p>
          </p:txBody>
        </p:sp>
      </p:grpSp>
    </p:spTree>
  </p:cSld>
  <p:clrMapOvr>
    <a:masterClrMapping/>
  </p:clrMapOvr>
  <p:transition spd="med">
    <p:fade/>
  </p:transition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63DB197-84B0-484E-9C0F-88358ECCB79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077DA78-E013-4A8C-AD75-63A150561B10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>
    <p:checker dir="vert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image" Target="../media/image2.png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图片 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3357563" y="1821180"/>
            <a:ext cx="2428875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422651" y="3381376"/>
            <a:ext cx="229870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>
    <p:checker dir="vert"/>
  </p:transition>
  <p:timing/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slide" Target="slide1.xml" TargetMode="Internal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5.pn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Relationship Id="rId6" Type="http://schemas.openxmlformats.org/officeDocument/2006/relationships/image" Target="../media/image8.jpeg" /><Relationship Id="rId7" Type="http://schemas.openxmlformats.org/officeDocument/2006/relationships/image" Target="../media/image9.png" /><Relationship Id="rId8" Type="http://schemas.openxmlformats.org/officeDocument/2006/relationships/tags" Target="../tags/tag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5.pn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Relationship Id="rId6" Type="http://schemas.openxmlformats.org/officeDocument/2006/relationships/image" Target="../media/image12.jpeg" /><Relationship Id="rId7" Type="http://schemas.openxmlformats.org/officeDocument/2006/relationships/tags" Target="../tags/tag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3.jpeg" /><Relationship Id="rId4" Type="http://schemas.openxmlformats.org/officeDocument/2006/relationships/image" Target="../media/image9.png" /><Relationship Id="rId5" Type="http://schemas.openxmlformats.org/officeDocument/2006/relationships/slide" Target="slide4.xml" TargetMode="Internal" /><Relationship Id="rId6" Type="http://schemas.openxmlformats.org/officeDocument/2006/relationships/tags" Target="../tags/tag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5.png" /><Relationship Id="rId4" Type="http://schemas.openxmlformats.org/officeDocument/2006/relationships/image" Target="../media/image14.jpeg" /><Relationship Id="rId5" Type="http://schemas.openxmlformats.org/officeDocument/2006/relationships/tags" Target="../tags/tag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5.png" /><Relationship Id="rId4" Type="http://schemas.openxmlformats.org/officeDocument/2006/relationships/image" Target="../media/image15.png" /><Relationship Id="rId5" Type="http://schemas.openxmlformats.org/officeDocument/2006/relationships/tags" Target="../tags/tag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5.png" /><Relationship Id="rId4" Type="http://schemas.openxmlformats.org/officeDocument/2006/relationships/image" Target="../media/image16.jpeg" /><Relationship Id="rId5" Type="http://schemas.openxmlformats.org/officeDocument/2006/relationships/slide" Target="slide4.xml" TargetMode="Internal" /><Relationship Id="rId6" Type="http://schemas.openxmlformats.org/officeDocument/2006/relationships/tags" Target="../tags/tag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5.pn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slide" Target="slide4.xml" TargetMode="Internal" /><Relationship Id="rId7" Type="http://schemas.openxmlformats.org/officeDocument/2006/relationships/tags" Target="../tags/tag1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1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1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1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1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9.png" /><Relationship Id="rId3" Type="http://schemas.openxmlformats.org/officeDocument/2006/relationships/image" Target="../media/image20.jpeg" /><Relationship Id="rId4" Type="http://schemas.openxmlformats.org/officeDocument/2006/relationships/tags" Target="../tags/tag1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1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2.jpeg" /><Relationship Id="rId3" Type="http://schemas.openxmlformats.org/officeDocument/2006/relationships/image" Target="../media/image24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25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2.jpeg" /><Relationship Id="rId6" Type="http://schemas.openxmlformats.org/officeDocument/2006/relationships/image" Target="../media/image28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34.jpeg" /><Relationship Id="rId11" Type="http://schemas.openxmlformats.org/officeDocument/2006/relationships/tags" Target="../tags/tag17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Relationship Id="rId5" Type="http://schemas.openxmlformats.org/officeDocument/2006/relationships/image" Target="../media/image31.png" /><Relationship Id="rId6" Type="http://schemas.openxmlformats.org/officeDocument/2006/relationships/image" Target="../media/image32.jpeg" /><Relationship Id="rId7" Type="http://schemas.openxmlformats.org/officeDocument/2006/relationships/image" Target="../media/image23.jpeg" /><Relationship Id="rId8" Type="http://schemas.openxmlformats.org/officeDocument/2006/relationships/image" Target="../media/image33.jpeg" /><Relationship Id="rId9" Type="http://schemas.openxmlformats.org/officeDocument/2006/relationships/image" Target="../media/image24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Relationship Id="rId4" Type="http://schemas.openxmlformats.org/officeDocument/2006/relationships/tags" Target="../tags/tag18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19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37.jpeg" /><Relationship Id="rId4" Type="http://schemas.openxmlformats.org/officeDocument/2006/relationships/image" Target="../media/image38.gif" /><Relationship Id="rId5" Type="http://schemas.openxmlformats.org/officeDocument/2006/relationships/image" Target="../media/image39.png" /><Relationship Id="rId6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Rectangle 2"/>
          <p:cNvSpPr>
            <a:spLocks noGrp="1" noRot="1"/>
          </p:cNvSpPr>
          <p:nvPr>
            <p:ph type="ctrTitle"/>
          </p:nvPr>
        </p:nvSpPr>
        <p:spPr>
          <a:xfrm>
            <a:off x="611188" y="1916113"/>
            <a:ext cx="8064500" cy="1584325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6000" b="1">
                <a:latin typeface="+mj-lt"/>
                <a:ea typeface="+mj-ea"/>
                <a:cs typeface="+mj-cs"/>
              </a:rPr>
              <a:t>第六课 动荡的春秋时期</a:t>
            </a:r>
          </a:p>
        </p:txBody>
      </p:sp>
      <p:sp>
        <p:nvSpPr>
          <p:cNvPr id="2" name="副标题 1"/>
          <p:cNvSpPr/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checker dir="vert"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7" name="WordArt 4"/>
          <p:cNvSpPr>
            <a:spLocks noTextEdit="1"/>
          </p:cNvSpPr>
          <p:nvPr/>
        </p:nvSpPr>
        <p:spPr>
          <a:xfrm>
            <a:off x="935038" y="3357563"/>
            <a:ext cx="1368425" cy="933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200" b="1">
                <a:ln w="9525" cap="sq" cmpd="sng">
                  <a:solidFill>
                    <a:srgbClr val="000000"/>
                  </a:solidFill>
                  <a:prstDash val="solid"/>
                  <a:headEnd type="none" w="sm" len="sm"/>
                  <a:tailEnd type="none" w="sm" len="sm"/>
                </a:ln>
                <a:solidFill>
                  <a:schemeClr val="tx1">
                    <a:lumMod val="50000"/>
                  </a:schemeClr>
                </a:soli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东周</a:t>
            </a:r>
            <a:endParaRPr lang="zh-CN" altLang="en-US" sz="4200" b="1">
              <a:ln w="9525" cap="sq" cmpd="sng">
                <a:solidFill>
                  <a:srgbClr val="000000"/>
                </a:solidFill>
                <a:prstDash val="solid"/>
                <a:headEnd type="none" w="sm" len="sm"/>
                <a:tailEnd type="none" w="sm" len="sm"/>
              </a:ln>
              <a:solidFill>
                <a:schemeClr val="tx1">
                  <a:lumMod val="50000"/>
                </a:schemeClr>
              </a:soli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8" name="WordArt 6"/>
          <p:cNvSpPr>
            <a:spLocks noTextEdit="1"/>
          </p:cNvSpPr>
          <p:nvPr/>
        </p:nvSpPr>
        <p:spPr>
          <a:xfrm>
            <a:off x="2560638" y="2977515"/>
            <a:ext cx="11509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200" b="1">
                <a:ln w="9525" cap="sq" cmpd="sng">
                  <a:solidFill>
                    <a:srgbClr val="FF0000"/>
                  </a:solidFill>
                  <a:prstDash val="solid"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</a:t>
            </a:r>
            <a:endParaRPr lang="zh-CN" altLang="en-US" sz="4200" b="1">
              <a:ln w="9525" cap="sq" cmpd="sng">
                <a:solidFill>
                  <a:srgbClr val="FF0000"/>
                </a:solidFill>
                <a:prstDash val="solid"/>
                <a:headEnd type="none" w="sm" len="sm"/>
                <a:tailEnd type="none" w="sm" len="sm"/>
              </a:ln>
              <a:solidFill>
                <a:srgbClr val="FF0000"/>
              </a:soli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9" name="WordArt 7"/>
          <p:cNvSpPr>
            <a:spLocks noTextEdit="1"/>
          </p:cNvSpPr>
          <p:nvPr/>
        </p:nvSpPr>
        <p:spPr>
          <a:xfrm>
            <a:off x="2631758" y="4868863"/>
            <a:ext cx="1079500" cy="603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200" b="1">
                <a:ln w="9525" cap="sq" cmpd="sng">
                  <a:solidFill>
                    <a:srgbClr val="000000"/>
                  </a:solidFill>
                  <a:prstDash val="solid"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战国</a:t>
            </a:r>
            <a:endParaRPr lang="zh-CN" altLang="en-US" sz="4200" b="1">
              <a:ln w="9525" cap="sq" cmpd="sng">
                <a:solidFill>
                  <a:srgbClr val="000000"/>
                </a:solidFill>
                <a:prstDash val="solid"/>
                <a:headEnd type="none" w="sm" len="sm"/>
                <a:tailEnd type="none" w="sm" len="sm"/>
              </a:ln>
              <a:solidFill>
                <a:srgbClr val="FF0000"/>
              </a:soli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0" name="Text Box 9"/>
          <p:cNvSpPr txBox="1"/>
          <p:nvPr/>
        </p:nvSpPr>
        <p:spPr>
          <a:xfrm>
            <a:off x="2519363" y="3943985"/>
            <a:ext cx="4105275" cy="457200"/>
          </a:xfrm>
          <a:prstGeom prst="rect">
            <a:avLst/>
          </a:prstGeom>
          <a:noFill/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24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前７７０－－前４７６）</a:t>
            </a:r>
          </a:p>
        </p:txBody>
      </p:sp>
      <p:sp>
        <p:nvSpPr>
          <p:cNvPr id="6151" name="Text Box 10"/>
          <p:cNvSpPr txBox="1"/>
          <p:nvPr/>
        </p:nvSpPr>
        <p:spPr>
          <a:xfrm>
            <a:off x="2519363" y="5735003"/>
            <a:ext cx="4249737" cy="457200"/>
          </a:xfrm>
          <a:prstGeom prst="rect">
            <a:avLst/>
          </a:prstGeom>
          <a:noFill/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（前４７５－－前２２１）</a:t>
            </a:r>
          </a:p>
        </p:txBody>
      </p:sp>
      <p:sp>
        <p:nvSpPr>
          <p:cNvPr id="6152" name="WordArt 11"/>
          <p:cNvSpPr>
            <a:spLocks noTextEdit="1"/>
          </p:cNvSpPr>
          <p:nvPr/>
        </p:nvSpPr>
        <p:spPr>
          <a:xfrm>
            <a:off x="1258888" y="188913"/>
            <a:ext cx="720725" cy="630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200" b="1">
                <a:ln w="9525" cap="sq" cmpd="sng">
                  <a:solidFill>
                    <a:srgbClr val="000000"/>
                  </a:solidFill>
                  <a:prstDash val="solid"/>
                  <a:headEnd type="none" w="sm" len="sm"/>
                  <a:tailEnd type="none" w="sm" len="sm"/>
                </a:ln>
                <a:solidFill>
                  <a:schemeClr val="tx1">
                    <a:lumMod val="50000"/>
                  </a:schemeClr>
                </a:soli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夏</a:t>
            </a:r>
            <a:endParaRPr lang="zh-CN" altLang="en-US" sz="4200" b="1">
              <a:ln w="9525" cap="sq" cmpd="sng">
                <a:solidFill>
                  <a:srgbClr val="000000"/>
                </a:solidFill>
                <a:prstDash val="solid"/>
                <a:headEnd type="none" w="sm" len="sm"/>
                <a:tailEnd type="none" w="sm" len="sm"/>
              </a:ln>
              <a:solidFill>
                <a:schemeClr val="tx1">
                  <a:lumMod val="50000"/>
                </a:schemeClr>
              </a:soli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3" name="WordArt 12"/>
          <p:cNvSpPr>
            <a:spLocks noTextEdit="1"/>
          </p:cNvSpPr>
          <p:nvPr/>
        </p:nvSpPr>
        <p:spPr>
          <a:xfrm>
            <a:off x="1258888" y="1052513"/>
            <a:ext cx="720725" cy="665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200" b="1">
                <a:ln w="9525" cap="sq" cmpd="sng">
                  <a:solidFill>
                    <a:srgbClr val="000000"/>
                  </a:solidFill>
                  <a:prstDash val="solid"/>
                  <a:headEnd type="none" w="sm" len="sm"/>
                  <a:tailEnd type="none" w="sm" len="sm"/>
                </a:ln>
                <a:solidFill>
                  <a:schemeClr val="tx1">
                    <a:lumMod val="50000"/>
                  </a:schemeClr>
                </a:soli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商</a:t>
            </a:r>
            <a:endParaRPr lang="zh-CN" altLang="en-US" sz="4200" b="1">
              <a:ln w="9525" cap="sq" cmpd="sng">
                <a:solidFill>
                  <a:srgbClr val="000000"/>
                </a:solidFill>
                <a:prstDash val="solid"/>
                <a:headEnd type="none" w="sm" len="sm"/>
                <a:tailEnd type="none" w="sm" len="sm"/>
              </a:ln>
              <a:solidFill>
                <a:schemeClr val="tx1">
                  <a:lumMod val="50000"/>
                </a:schemeClr>
              </a:soli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4" name="WordArt 13"/>
          <p:cNvSpPr>
            <a:spLocks noTextEdit="1"/>
          </p:cNvSpPr>
          <p:nvPr/>
        </p:nvSpPr>
        <p:spPr>
          <a:xfrm>
            <a:off x="971550" y="2133600"/>
            <a:ext cx="1152525" cy="552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200" b="1">
                <a:ln w="9525" cap="sq" cmpd="sng">
                  <a:solidFill>
                    <a:srgbClr val="000000"/>
                  </a:solidFill>
                  <a:prstDash val="solid"/>
                  <a:headEnd type="none" w="sm" len="sm"/>
                  <a:tailEnd type="none" w="sm" len="sm"/>
                </a:ln>
                <a:solidFill>
                  <a:schemeClr val="tx1">
                    <a:lumMod val="50000"/>
                  </a:schemeClr>
                </a:soli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西周</a:t>
            </a:r>
            <a:endParaRPr lang="zh-CN" altLang="en-US" sz="4200" b="1">
              <a:ln w="9525" cap="sq" cmpd="sng">
                <a:solidFill>
                  <a:srgbClr val="000000"/>
                </a:solidFill>
                <a:prstDash val="solid"/>
                <a:headEnd type="none" w="sm" len="sm"/>
                <a:tailEnd type="none" w="sm" len="sm"/>
              </a:ln>
              <a:solidFill>
                <a:schemeClr val="tx1">
                  <a:lumMod val="50000"/>
                </a:schemeClr>
              </a:soli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5" name="Text Box 15"/>
          <p:cNvSpPr txBox="1"/>
          <p:nvPr/>
        </p:nvSpPr>
        <p:spPr>
          <a:xfrm>
            <a:off x="3894138" y="3037205"/>
            <a:ext cx="2662237" cy="45720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2400" b="1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奴隶社会瓦解</a:t>
            </a:r>
          </a:p>
        </p:txBody>
      </p:sp>
      <p:sp>
        <p:nvSpPr>
          <p:cNvPr id="6156" name="Text Box 16"/>
          <p:cNvSpPr txBox="1"/>
          <p:nvPr/>
        </p:nvSpPr>
        <p:spPr>
          <a:xfrm>
            <a:off x="3894138" y="4942205"/>
            <a:ext cx="3043237" cy="45720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2400" b="1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封建社会形成</a:t>
            </a:r>
          </a:p>
        </p:txBody>
      </p:sp>
      <p:sp>
        <p:nvSpPr>
          <p:cNvPr id="6157" name="Text Box 18" descr="未命名2"/>
          <p:cNvSpPr txBox="1"/>
          <p:nvPr/>
        </p:nvSpPr>
        <p:spPr>
          <a:xfrm>
            <a:off x="4859338" y="1196975"/>
            <a:ext cx="1008062" cy="10668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奴隶</a:t>
            </a:r>
          </a:p>
          <a:p>
            <a:r>
              <a:rPr lang="en-US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</a:t>
            </a:r>
          </a:p>
        </p:txBody>
      </p:sp>
      <p:sp>
        <p:nvSpPr>
          <p:cNvPr id="6158" name="AutoShape 20"/>
          <p:cNvSpPr/>
          <p:nvPr/>
        </p:nvSpPr>
        <p:spPr>
          <a:xfrm>
            <a:off x="2828290" y="300990"/>
            <a:ext cx="352425" cy="2560638"/>
          </a:xfrm>
          <a:prstGeom prst="rightBrace">
            <a:avLst>
              <a:gd name="adj1" fmla="val 72556"/>
              <a:gd name="adj2" fmla="val 50000"/>
            </a:avLst>
          </a:prstGeom>
          <a:solidFill>
            <a:schemeClr val="tx1">
              <a:lumMod val="50000"/>
            </a:schemeClr>
          </a:solidFill>
          <a:ln w="31750" cap="flat" cmpd="sng">
            <a:solidFill>
              <a:srgbClr val="FFFFCC"/>
            </a:solidFill>
            <a:prstDash val="solid"/>
            <a:headEnd type="none" w="sm" len="sm"/>
            <a:tailEnd type="none" w="sm" len="sm"/>
          </a:ln>
        </p:spPr>
        <p:txBody>
          <a:bodyPr wrap="none" lIns="91429" tIns="45714" rIns="91429" bIns="45714" anchor="ctr"/>
          <a:lstStyle/>
          <a:p>
            <a:endParaRPr lang="en-US" altLang="en-US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9" name="AutoShape 21"/>
          <p:cNvSpPr/>
          <p:nvPr/>
        </p:nvSpPr>
        <p:spPr>
          <a:xfrm>
            <a:off x="2303780" y="3357563"/>
            <a:ext cx="360363" cy="1862137"/>
          </a:xfrm>
          <a:prstGeom prst="leftBrace">
            <a:avLst>
              <a:gd name="adj1" fmla="val 51817"/>
              <a:gd name="adj2" fmla="val 50000"/>
            </a:avLst>
          </a:prstGeom>
          <a:solidFill>
            <a:srgbClr val="002060"/>
          </a:solidFill>
          <a:ln w="31750" cap="sq" cmpd="sng">
            <a:solidFill>
              <a:srgbClr val="FFFFCC"/>
            </a:solidFill>
            <a:prstDash val="solid"/>
            <a:headEnd type="none" w="sm" len="sm"/>
            <a:tailEnd type="none" w="sm" len="sm"/>
          </a:ln>
        </p:spPr>
        <p:txBody>
          <a:bodyPr wrap="none" lIns="91429" tIns="45714" rIns="91429" bIns="45714" anchor="ctr"/>
          <a:lstStyle/>
          <a:p>
            <a:endParaRPr lang="en-US" altLang="en-US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60" name="Text Box 29" descr="4"/>
          <p:cNvSpPr txBox="1"/>
          <p:nvPr/>
        </p:nvSpPr>
        <p:spPr>
          <a:xfrm>
            <a:off x="1187450" y="4868863"/>
            <a:ext cx="733425" cy="109696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12700">
            <a:noFill/>
          </a:ln>
        </p:spPr>
        <p:txBody>
          <a:bodyPr vert="eaVert" lIns="91429" tIns="45714" rIns="91429" bIns="45714">
            <a:spAutoFit/>
          </a:bodyPr>
          <a:lstStyle/>
          <a:p>
            <a:r>
              <a:rPr lang="en-US" altLang="en-US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周平王</a:t>
            </a:r>
          </a:p>
          <a:p>
            <a:r>
              <a:rPr lang="en-US" altLang="en-US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东迁洛</a:t>
            </a:r>
          </a:p>
        </p:txBody>
      </p:sp>
      <p:sp>
        <p:nvSpPr>
          <p:cNvPr id="6161" name="Rectangle 31"/>
          <p:cNvSpPr/>
          <p:nvPr/>
        </p:nvSpPr>
        <p:spPr>
          <a:xfrm>
            <a:off x="5956935" y="2781300"/>
            <a:ext cx="3132138" cy="1066800"/>
          </a:xfrm>
          <a:prstGeom prst="rect">
            <a:avLst/>
          </a:prstGeom>
          <a:noFill/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因鲁史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en-US" altLang="en-US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春秋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en-US" altLang="en-US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而得名</a:t>
            </a:r>
          </a:p>
        </p:txBody>
      </p:sp>
      <p:sp>
        <p:nvSpPr>
          <p:cNvPr id="6162" name="Rectangle 32"/>
          <p:cNvSpPr/>
          <p:nvPr/>
        </p:nvSpPr>
        <p:spPr>
          <a:xfrm>
            <a:off x="6227763" y="4581525"/>
            <a:ext cx="2590800" cy="1373188"/>
          </a:xfrm>
          <a:prstGeom prst="rect">
            <a:avLst/>
          </a:prstGeom>
          <a:noFill/>
          <a:ln w="12700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en-US" sz="28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因诸侯争霸连年不断的阶段特征而得名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3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5" grpId="1"/>
      <p:bldP spid="6156" grpId="2"/>
      <p:bldP spid="6157" grpId="3"/>
      <p:bldP spid="6158" grpId="4"/>
      <p:bldP spid="6159" grpId="5"/>
      <p:bldP spid="6160" grpId="6"/>
      <p:bldP spid="6161" grpId="7"/>
      <p:bldP spid="6162" grpId="8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29710" name="矩形 29709"/>
          <p:cNvSpPr/>
          <p:nvPr/>
        </p:nvSpPr>
        <p:spPr>
          <a:xfrm>
            <a:off x="156210" y="649923"/>
            <a:ext cx="4751070" cy="692785"/>
          </a:xfrm>
          <a:prstGeom prst="rect">
            <a:avLst/>
          </a:prstGeom>
          <a:noFill/>
          <a:ln w="9525">
            <a:noFill/>
          </a:ln>
        </p:spPr>
        <p:txBody>
          <a:bodyPr wrap="none" lIns="78145" tIns="39072" rIns="78145" bIns="39072" anchor="t">
            <a:spAutoFit/>
          </a:bodyPr>
          <a:lstStyle/>
          <a:p>
            <a:pPr defTabSz="781050"/>
            <a:r>
              <a:rPr lang="zh-CN" altLang="en-US" sz="40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春秋时期的经济发展</a:t>
            </a:r>
          </a:p>
        </p:txBody>
      </p:sp>
      <p:sp>
        <p:nvSpPr>
          <p:cNvPr id="29711" name="矩形 29710"/>
          <p:cNvSpPr/>
          <p:nvPr/>
        </p:nvSpPr>
        <p:spPr>
          <a:xfrm>
            <a:off x="659448" y="2107248"/>
            <a:ext cx="3313112" cy="69278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en-US" altLang="zh-CN" sz="40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0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、农业上：</a:t>
            </a:r>
          </a:p>
        </p:txBody>
      </p:sp>
      <p:sp>
        <p:nvSpPr>
          <p:cNvPr id="29713" name="矩形 29712"/>
          <p:cNvSpPr/>
          <p:nvPr/>
        </p:nvSpPr>
        <p:spPr>
          <a:xfrm>
            <a:off x="2790190" y="3044825"/>
            <a:ext cx="5095240" cy="692785"/>
          </a:xfrm>
          <a:prstGeom prst="rect">
            <a:avLst/>
          </a:prstGeom>
          <a:noFill/>
          <a:ln w="9525">
            <a:noFill/>
          </a:ln>
        </p:spPr>
        <p:txBody>
          <a:bodyPr wrap="square" lIns="78145" tIns="39072" rIns="78145" bIns="39072">
            <a:spAutoFit/>
          </a:bodyPr>
          <a:lstStyle/>
          <a:p>
            <a:pPr defTabSz="781050"/>
            <a:r>
              <a:rPr lang="zh-CN" altLang="en-US" sz="40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铁农具和牛耕的出现</a:t>
            </a:r>
          </a:p>
        </p:txBody>
      </p:sp>
      <p:sp>
        <p:nvSpPr>
          <p:cNvPr id="29722" name="十字星 29721">
            <a:hlinkClick r:id="rId3" action="ppaction://hlinksldjump"/>
          </p:cNvPr>
          <p:cNvSpPr/>
          <p:nvPr/>
        </p:nvSpPr>
        <p:spPr>
          <a:xfrm>
            <a:off x="8027988" y="6021388"/>
            <a:ext cx="863600" cy="69215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87" y="1455738"/>
            <a:ext cx="9145587" cy="541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pic>
        <p:nvPicPr>
          <p:cNvPr id="18" name="Picture 3" descr="2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71595" y="1456055"/>
            <a:ext cx="2657475" cy="21996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Picture 10" descr="http://172.31.9.161/RESOURCE/CZ/CZLS/MM/PICTURE/ZGGDS/5a09008a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EAF5F7"/>
              </a:clrFrom>
              <a:clrTo>
                <a:srgbClr val="EAF5F7">
                  <a:alpha val="0"/>
                </a:srgbClr>
              </a:clrTo>
            </a:clrChange>
          </a:blip>
          <a:srcRect b="9329"/>
          <a:stretch>
            <a:fillRect/>
          </a:stretch>
        </p:blipFill>
        <p:spPr>
          <a:xfrm>
            <a:off x="1403350" y="1441450"/>
            <a:ext cx="2414270" cy="18370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" name="Picture 15" descr="1006111016ecbed3832c758db8"/>
          <p:cNvPicPr>
            <a:picLocks noChangeAspect="1" noChangeArrowheads="1"/>
          </p:cNvPicPr>
          <p:nvPr/>
        </p:nvPicPr>
        <p:blipFill>
          <a:blip r:embed="rId6"/>
          <a:srcRect l="5481" t="29852" r="3796" b="15283"/>
          <a:stretch>
            <a:fillRect/>
          </a:stretch>
        </p:blipFill>
        <p:spPr bwMode="auto">
          <a:xfrm>
            <a:off x="1485900" y="3702050"/>
            <a:ext cx="3798888" cy="2066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324" name="TextBox 33"/>
          <p:cNvSpPr txBox="1"/>
          <p:nvPr/>
        </p:nvSpPr>
        <p:spPr>
          <a:xfrm>
            <a:off x="405765" y="1501775"/>
            <a:ext cx="642938" cy="5397500"/>
          </a:xfrm>
          <a:prstGeom prst="rect">
            <a:avLst/>
          </a:prstGeom>
          <a:noFill/>
          <a:ln w="9525">
            <a:noFill/>
          </a:ln>
        </p:spPr>
        <p:txBody>
          <a:bodyPr vert="eaVert" lIns="78145" tIns="39072" rIns="78145" bIns="39072">
            <a:spAutoFit/>
          </a:bodyPr>
          <a:lstStyle/>
          <a:p>
            <a:r>
              <a:rPr lang="en-US" altLang="en-US" sz="32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春秋后期，铁制农具出现</a:t>
            </a:r>
          </a:p>
        </p:txBody>
      </p:sp>
      <p:pic>
        <p:nvPicPr>
          <p:cNvPr id="39" name="图片 38" descr="8ac9c84caea2a087d01fa7bc98576d80.pn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43550" y="3635375"/>
            <a:ext cx="3141663" cy="24003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2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52" y="1287463"/>
            <a:ext cx="9145587" cy="541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5366" name="TextBox 17"/>
          <p:cNvSpPr txBox="1"/>
          <p:nvPr/>
        </p:nvSpPr>
        <p:spPr>
          <a:xfrm>
            <a:off x="420053" y="1969135"/>
            <a:ext cx="642937" cy="4824413"/>
          </a:xfrm>
          <a:prstGeom prst="rect">
            <a:avLst/>
          </a:prstGeom>
          <a:noFill/>
          <a:ln w="9525">
            <a:noFill/>
          </a:ln>
        </p:spPr>
        <p:txBody>
          <a:bodyPr vert="eaVert" lIns="78145" tIns="39072" rIns="78145" bIns="39072">
            <a:spAutoFit/>
          </a:bodyPr>
          <a:lstStyle/>
          <a:p>
            <a:r>
              <a:rPr lang="en-US" altLang="en-US" sz="32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春秋后期，牛耕出现</a:t>
            </a:r>
          </a:p>
        </p:txBody>
      </p:sp>
      <p:sp>
        <p:nvSpPr>
          <p:cNvPr id="15367" name="Text Box 2"/>
          <p:cNvSpPr txBox="1"/>
          <p:nvPr/>
        </p:nvSpPr>
        <p:spPr>
          <a:xfrm>
            <a:off x="2428875" y="2778125"/>
            <a:ext cx="5624513" cy="725488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0" name="Picture 3" descr="锄禾日当午"/>
          <p:cNvPicPr>
            <a:picLocks noChangeAspect="1"/>
          </p:cNvPicPr>
          <p:nvPr/>
        </p:nvPicPr>
        <p:blipFill>
          <a:blip r:embed="rId4">
            <a:clrChange>
              <a:clrFrom>
                <a:srgbClr val="E5E6E0"/>
              </a:clrFrom>
              <a:clrTo>
                <a:srgbClr val="E5E6E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15390" y="2271395"/>
            <a:ext cx="2514600" cy="3017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Picture 4" descr="牛耕"/>
          <p:cNvPicPr>
            <a:picLocks noChangeAspect="1"/>
          </p:cNvPicPr>
          <p:nvPr/>
        </p:nvPicPr>
        <p:blipFill>
          <a:blip r:embed="rId5">
            <a:clrChange>
              <a:clrFrom>
                <a:srgbClr val="FEEEEE"/>
              </a:clrFrom>
              <a:clrTo>
                <a:srgbClr val="F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7125" y="3492183"/>
            <a:ext cx="3175000" cy="2520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0" name="AutoShape 5"/>
          <p:cNvSpPr/>
          <p:nvPr/>
        </p:nvSpPr>
        <p:spPr>
          <a:xfrm>
            <a:off x="3827780" y="4478020"/>
            <a:ext cx="971550" cy="136525"/>
          </a:xfrm>
          <a:prstGeom prst="rightArrow">
            <a:avLst>
              <a:gd name="adj1" fmla="val 50000"/>
              <a:gd name="adj2" fmla="val 177874"/>
            </a:avLst>
          </a:prstGeom>
          <a:solidFill>
            <a:srgbClr val="760000"/>
          </a:solidFill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78145" tIns="39072" rIns="78145" bIns="39072" anchor="ctr"/>
          <a:lstStyle/>
          <a:p>
            <a:pPr algn="ctr"/>
            <a:endParaRPr lang="zh-CN" altLang="zh-CN" b="1">
              <a:solidFill>
                <a:srgbClr val="76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71" name="Text Box 6"/>
          <p:cNvSpPr txBox="1"/>
          <p:nvPr/>
        </p:nvSpPr>
        <p:spPr>
          <a:xfrm>
            <a:off x="3827780" y="3214370"/>
            <a:ext cx="971550" cy="1131888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200" b="1">
                <a:solidFill>
                  <a:srgbClr val="76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</a:p>
        </p:txBody>
      </p:sp>
      <p:pic>
        <p:nvPicPr>
          <p:cNvPr id="35" name="Picture 11" descr="face5"/>
          <p:cNvPicPr>
            <a:picLocks noChangeAspect="1"/>
          </p:cNvPicPr>
          <p:nvPr/>
        </p:nvPicPr>
        <p:blipFill>
          <a:blip r:embed="rId6">
            <a:lum contrast="36000"/>
          </a:blip>
          <a:stretch>
            <a:fillRect/>
          </a:stretch>
        </p:blipFill>
        <p:spPr>
          <a:xfrm>
            <a:off x="5142865" y="1287463"/>
            <a:ext cx="3175000" cy="2443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3" name="Text Box 13"/>
          <p:cNvSpPr txBox="1"/>
          <p:nvPr/>
        </p:nvSpPr>
        <p:spPr>
          <a:xfrm>
            <a:off x="1998345" y="6013450"/>
            <a:ext cx="2405063" cy="439738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6600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使用耒耜骨耜耕地</a:t>
            </a:r>
          </a:p>
        </p:txBody>
      </p:sp>
      <p:sp>
        <p:nvSpPr>
          <p:cNvPr id="15374" name="Text Box 14"/>
          <p:cNvSpPr txBox="1"/>
          <p:nvPr/>
        </p:nvSpPr>
        <p:spPr>
          <a:xfrm>
            <a:off x="4148455" y="6085840"/>
            <a:ext cx="1789113" cy="439738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6600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（人力）</a:t>
            </a:r>
          </a:p>
        </p:txBody>
      </p:sp>
      <p:sp>
        <p:nvSpPr>
          <p:cNvPr id="15375" name="AutoShape 15"/>
          <p:cNvSpPr/>
          <p:nvPr/>
        </p:nvSpPr>
        <p:spPr>
          <a:xfrm>
            <a:off x="5422583" y="6130925"/>
            <a:ext cx="482600" cy="204788"/>
          </a:xfrm>
          <a:prstGeom prst="rightArrow">
            <a:avLst>
              <a:gd name="adj1" fmla="val 50000"/>
              <a:gd name="adj2" fmla="val 48899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78145" tIns="39072" rIns="78145" bIns="39072" anchor="ctr"/>
          <a:lstStyle/>
          <a:p>
            <a:endParaRPr sz="21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76" name="Text Box 16"/>
          <p:cNvSpPr txBox="1"/>
          <p:nvPr/>
        </p:nvSpPr>
        <p:spPr>
          <a:xfrm>
            <a:off x="6144578" y="6013450"/>
            <a:ext cx="1171575" cy="439738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rgbClr val="6600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牛耕</a:t>
            </a:r>
          </a:p>
        </p:txBody>
      </p:sp>
      <p:sp>
        <p:nvSpPr>
          <p:cNvPr id="15377" name="Text Box 17"/>
          <p:cNvSpPr txBox="1"/>
          <p:nvPr/>
        </p:nvSpPr>
        <p:spPr>
          <a:xfrm>
            <a:off x="6825298" y="6013768"/>
            <a:ext cx="2001837" cy="4397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solidFill>
                  <a:srgbClr val="6600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（畜力）</a:t>
            </a:r>
          </a:p>
        </p:txBody>
      </p:sp>
      <p:sp>
        <p:nvSpPr>
          <p:cNvPr id="15378" name="Rectangle 21"/>
          <p:cNvSpPr/>
          <p:nvPr/>
        </p:nvSpPr>
        <p:spPr>
          <a:xfrm>
            <a:off x="5285423" y="1287463"/>
            <a:ext cx="2890837" cy="966787"/>
          </a:xfrm>
          <a:prstGeom prst="rect">
            <a:avLst/>
          </a:prstGeom>
          <a:noFill/>
          <a:ln w="12700">
            <a:noFill/>
          </a:ln>
        </p:spPr>
        <p:txBody>
          <a:bodyPr lIns="78145" tIns="39072" rIns="78145" bIns="39072" anchor="ctr">
            <a:spAutoFit/>
          </a:bodyPr>
          <a:lstStyle/>
          <a:p>
            <a:r>
              <a:rPr lang="en-US" altLang="zh-CN" sz="17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《</a:t>
            </a:r>
            <a:r>
              <a:rPr lang="zh-CN" altLang="en-US" sz="17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国语</a:t>
            </a:r>
            <a:r>
              <a:rPr lang="en-US" altLang="zh-CN" sz="17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17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中记载，孔子有弟子姓冉，名耕，字子牛；晋国有一大力士，名字就叫牛子耕。</a:t>
            </a:r>
          </a:p>
        </p:txBody>
      </p:sp>
      <p:sp>
        <p:nvSpPr>
          <p:cNvPr id="15381" name="矩形 15380"/>
          <p:cNvSpPr/>
          <p:nvPr/>
        </p:nvSpPr>
        <p:spPr>
          <a:xfrm>
            <a:off x="92075" y="122238"/>
            <a:ext cx="3263900" cy="495300"/>
          </a:xfrm>
          <a:prstGeom prst="rect">
            <a:avLst/>
          </a:prstGeom>
          <a:noFill/>
          <a:ln w="9525">
            <a:noFill/>
          </a:ln>
        </p:spPr>
        <p:txBody>
          <a:bodyPr wrap="none" lIns="78145" tIns="39072" rIns="78145" bIns="39072" anchor="t">
            <a:spAutoFit/>
          </a:bodyPr>
          <a:lstStyle/>
          <a:p>
            <a:pPr defTabSz="781050"/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一、春秋时期的经济发展</a:t>
            </a:r>
          </a:p>
        </p:txBody>
      </p: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  <p:bldP spid="15371" grpId="1"/>
      <p:bldP spid="15373" grpId="2"/>
      <p:bldP spid="15374" grpId="3"/>
      <p:bldP spid="15375" grpId="4"/>
      <p:bldP spid="15376" grpId="5"/>
      <p:bldP spid="15377" grpId="6"/>
      <p:bldP spid="15378" grpId="7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415" name="圆角矩形 31"/>
          <p:cNvSpPr/>
          <p:nvPr/>
        </p:nvSpPr>
        <p:spPr>
          <a:xfrm>
            <a:off x="611188" y="908050"/>
            <a:ext cx="6780212" cy="1292225"/>
          </a:xfrm>
          <a:prstGeom prst="roundRect">
            <a:avLst>
              <a:gd name="adj" fmla="val 16667"/>
            </a:avLst>
          </a:prstGeom>
          <a:solidFill>
            <a:srgbClr val="DDD9C3"/>
          </a:solidFill>
          <a:ln w="25400" cap="flat" cmpd="sng">
            <a:solidFill>
              <a:srgbClr val="948A54"/>
            </a:solidFill>
            <a:prstDash val="solid"/>
            <a:headEnd type="none" w="med" len="med"/>
            <a:tailEnd type="none" w="med" len="med"/>
          </a:ln>
        </p:spPr>
        <p:txBody>
          <a:bodyPr lIns="78145" tIns="39072" rIns="78145" bIns="39072" anchor="ctr"/>
          <a:lstStyle/>
          <a:p>
            <a:r>
              <a:rPr lang="en-US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endParaRPr lang="en-US" altLang="en-US" sz="3200" b="1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7418" name="TextBox 45"/>
          <p:cNvSpPr txBox="1"/>
          <p:nvPr/>
        </p:nvSpPr>
        <p:spPr>
          <a:xfrm>
            <a:off x="1331913" y="1052513"/>
            <a:ext cx="5832475" cy="1054100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铁农具和牛耕的出现对农业发展什么作用呢？</a:t>
            </a:r>
          </a:p>
        </p:txBody>
      </p:sp>
      <p:pic>
        <p:nvPicPr>
          <p:cNvPr id="47" name="Picture 1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76570" y="2496904"/>
            <a:ext cx="3526639" cy="1972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20" name="图片 47" descr="8ac9c84caea2a087d01fa7bc98576d80 (1)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19700" y="1989138"/>
            <a:ext cx="3005138" cy="229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21" name="TextBox 48"/>
          <p:cNvSpPr txBox="1"/>
          <p:nvPr/>
        </p:nvSpPr>
        <p:spPr>
          <a:xfrm>
            <a:off x="438785" y="4525010"/>
            <a:ext cx="7288213" cy="106235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作用：</a:t>
            </a:r>
            <a:r>
              <a:rPr lang="en-US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促进了农业上的深耕细作，并为开发山林、扩大耕地创造了条件。</a:t>
            </a:r>
          </a:p>
        </p:txBody>
      </p:sp>
      <p:sp>
        <p:nvSpPr>
          <p:cNvPr id="17423" name="矩形 22"/>
          <p:cNvSpPr/>
          <p:nvPr/>
        </p:nvSpPr>
        <p:spPr>
          <a:xfrm>
            <a:off x="502603" y="5587365"/>
            <a:ext cx="8316912" cy="106235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32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意义：是春秋时期农业生产力水平提高的重要标志。</a:t>
            </a:r>
          </a:p>
        </p:txBody>
      </p:sp>
      <p:sp>
        <p:nvSpPr>
          <p:cNvPr id="17426" name="左箭头 17425">
            <a:hlinkClick r:id="rId5" action="ppaction://hlinksldjump"/>
          </p:cNvPr>
          <p:cNvSpPr/>
          <p:nvPr/>
        </p:nvSpPr>
        <p:spPr>
          <a:xfrm>
            <a:off x="7667625" y="6524625"/>
            <a:ext cx="1081088" cy="333375"/>
          </a:xfrm>
          <a:prstGeom prst="leftArrow">
            <a:avLst>
              <a:gd name="adj1" fmla="val 50000"/>
              <a:gd name="adj2" fmla="val 8107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/>
      <p:bldP spid="1742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14" name="TextBox 17"/>
          <p:cNvSpPr txBox="1"/>
          <p:nvPr/>
        </p:nvSpPr>
        <p:spPr>
          <a:xfrm>
            <a:off x="172720" y="1851660"/>
            <a:ext cx="8391525" cy="315531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40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4000" b="1">
                <a:solidFill>
                  <a:schemeClr val="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000" b="1">
                <a:solidFill>
                  <a:schemeClr val="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、手工业：</a:t>
            </a:r>
            <a:r>
              <a:rPr lang="en-US" altLang="en-US" sz="4000" b="1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青铜业、冶铁业、纺织业、煮盐业以及漆器制作等都有所发展。</a:t>
            </a:r>
            <a:endParaRPr lang="en-US" altLang="zh-CN" sz="4000" b="1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endParaRPr lang="zh-CN" altLang="en-US" sz="4000" b="1">
              <a:solidFill>
                <a:schemeClr val="hlink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0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</a:p>
        </p:txBody>
      </p:sp>
    </p:spTree>
    <p:custDataLst>
      <p:tags r:id="rId2"/>
    </p:custDataLst>
  </p:cSld>
  <p:clrMapOvr>
    <a:masterClrMapping/>
  </p:clrMapOvr>
  <p:transition>
    <p:checker dir="vert"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8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46213"/>
            <a:ext cx="9145588" cy="541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" name="圆角矩形 16"/>
          <p:cNvSpPr/>
          <p:nvPr/>
        </p:nvSpPr>
        <p:spPr>
          <a:xfrm rot="20561922">
            <a:off x="362055" y="2096231"/>
            <a:ext cx="2654953" cy="884385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en-US" altLang="en-US" sz="3600" b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青铜业</a:t>
            </a:r>
          </a:p>
        </p:txBody>
      </p:sp>
      <p:sp>
        <p:nvSpPr>
          <p:cNvPr id="19468" name="TextBox 23"/>
          <p:cNvSpPr txBox="1"/>
          <p:nvPr/>
        </p:nvSpPr>
        <p:spPr>
          <a:xfrm>
            <a:off x="5092700" y="5946775"/>
            <a:ext cx="2598420" cy="446405"/>
          </a:xfrm>
          <a:prstGeom prst="rect">
            <a:avLst/>
          </a:prstGeom>
          <a:noFill/>
          <a:ln w="9525">
            <a:noFill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春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秋珍品莲鹤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方壶</a:t>
            </a:r>
          </a:p>
        </p:txBody>
      </p:sp>
      <p:sp>
        <p:nvSpPr>
          <p:cNvPr id="19469" name="矩形 31"/>
          <p:cNvSpPr/>
          <p:nvPr/>
        </p:nvSpPr>
        <p:spPr>
          <a:xfrm>
            <a:off x="971550" y="3860800"/>
            <a:ext cx="3384550" cy="2047240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3200" b="1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200" b="1">
                <a:solidFill>
                  <a:schemeClr val="tx2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200" b="1">
                <a:solidFill>
                  <a:schemeClr val="tx2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青铜冶铸方面：错金、错银、嵌红铜等新工</a:t>
            </a:r>
            <a:r>
              <a:rPr lang="zh-CN" altLang="en-US" sz="3200" b="1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艺。</a:t>
            </a:r>
          </a:p>
        </p:txBody>
      </p:sp>
      <p:pic>
        <p:nvPicPr>
          <p:cNvPr id="33" name="图片 32" descr="20110910133639-82068905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7240" y="450533"/>
            <a:ext cx="3103563" cy="549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/>
      <p:bldP spid="1946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6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" y="1443673"/>
            <a:ext cx="9145587" cy="541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" name="圆角矩形 16"/>
          <p:cNvSpPr/>
          <p:nvPr/>
        </p:nvSpPr>
        <p:spPr>
          <a:xfrm rot="20561922">
            <a:off x="475164" y="1509442"/>
            <a:ext cx="2300769" cy="925982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en-US" altLang="en-US" sz="3600" b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冶铁业</a:t>
            </a:r>
          </a:p>
        </p:txBody>
      </p:sp>
      <p:pic>
        <p:nvPicPr>
          <p:cNvPr id="19" name="图片 18" descr="QQ截图2016081819171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6070" y="1443673"/>
            <a:ext cx="4252913" cy="381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6" name="TextBox 19"/>
          <p:cNvSpPr txBox="1"/>
          <p:nvPr/>
        </p:nvSpPr>
        <p:spPr>
          <a:xfrm>
            <a:off x="158750" y="3622040"/>
            <a:ext cx="3963670" cy="1554480"/>
          </a:xfrm>
          <a:prstGeom prst="rect">
            <a:avLst/>
          </a:prstGeom>
          <a:noFill/>
          <a:ln w="9525">
            <a:noFill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en-US" sz="32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有铸铁柔化处理技术，比欧洲早两千年以上</a:t>
            </a:r>
            <a:r>
              <a:rPr lang="zh-CN" altLang="en-US" sz="32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" y="1443673"/>
            <a:ext cx="9145587" cy="541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17" name="圆角矩形 16"/>
          <p:cNvSpPr/>
          <p:nvPr/>
        </p:nvSpPr>
        <p:spPr>
          <a:xfrm rot="20561922">
            <a:off x="829903" y="1707910"/>
            <a:ext cx="3175272" cy="685004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en-US" altLang="en-US" sz="3600" b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纺织业和漆器</a:t>
            </a:r>
          </a:p>
        </p:txBody>
      </p:sp>
      <p:sp>
        <p:nvSpPr>
          <p:cNvPr id="23563" name="TextBox 24"/>
          <p:cNvSpPr txBox="1"/>
          <p:nvPr/>
        </p:nvSpPr>
        <p:spPr>
          <a:xfrm>
            <a:off x="339090" y="3394075"/>
            <a:ext cx="4157345" cy="1062355"/>
          </a:xfrm>
          <a:prstGeom prst="rect">
            <a:avLst/>
          </a:prstGeom>
          <a:noFill/>
          <a:ln w="9525">
            <a:noFill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200" b="1">
                <a:solidFill>
                  <a:schemeClr val="accent5">
                    <a:lumMod val="1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齐国的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丝织品</a:t>
            </a:r>
            <a:r>
              <a:rPr lang="zh-CN" altLang="en-US" sz="3200" b="1">
                <a:solidFill>
                  <a:schemeClr val="accent5">
                    <a:lumMod val="1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、楚国的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漆器</a:t>
            </a:r>
            <a:r>
              <a:rPr lang="zh-CN" altLang="en-US" sz="3200" b="1">
                <a:solidFill>
                  <a:schemeClr val="accent5">
                    <a:lumMod val="1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等水平很高。</a:t>
            </a:r>
          </a:p>
        </p:txBody>
      </p:sp>
      <p:pic>
        <p:nvPicPr>
          <p:cNvPr id="36" name="图片 35" descr="20101027135943-460628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518" y="904558"/>
            <a:ext cx="3446462" cy="4481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70" name="左箭头 23569">
            <a:hlinkClick r:id="rId5" action="ppaction://hlinksldjump"/>
          </p:cNvPr>
          <p:cNvSpPr/>
          <p:nvPr/>
        </p:nvSpPr>
        <p:spPr>
          <a:xfrm>
            <a:off x="7740650" y="6524625"/>
            <a:ext cx="1152525" cy="333375"/>
          </a:xfrm>
          <a:prstGeom prst="leftArrow">
            <a:avLst>
              <a:gd name="adj1" fmla="val 50000"/>
              <a:gd name="adj2" fmla="val 8642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2450" y="1968500"/>
            <a:ext cx="8540750" cy="2259965"/>
          </a:xfrm>
        </p:spPr>
        <p:txBody>
          <a:bodyPr/>
          <a:lstStyle/>
          <a:p>
            <a:r>
              <a:rPr lang="en-US" altLang="zh-CN" sz="48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3</a:t>
            </a:r>
            <a:r>
              <a:rPr lang="zh-CN" altLang="en-US" sz="4800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、商业：</a:t>
            </a:r>
            <a:r>
              <a:rPr lang="zh-CN" altLang="en-US" sz="4800" b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很多城市出现了商品交换市场，金属货币被更多地使用。</a:t>
            </a:r>
            <a:endParaRPr lang="zh-CN" altLang="en-US" sz="480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endParaRPr lang="zh-CN" altLang="en-US" sz="480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>
    <p:checker dir="vert"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2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" y="1455738"/>
            <a:ext cx="9145588" cy="541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25611" name="TextBox 23"/>
          <p:cNvSpPr txBox="1"/>
          <p:nvPr/>
        </p:nvSpPr>
        <p:spPr>
          <a:xfrm>
            <a:off x="566738" y="1065213"/>
            <a:ext cx="7372350" cy="173926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商业活动逐渐活跃，很多城市出现了商品交换市场，金属货币被更多地使用。</a:t>
            </a:r>
          </a:p>
        </p:txBody>
      </p:sp>
      <p:pic>
        <p:nvPicPr>
          <p:cNvPr id="25612" name="图片 33" descr="t017b7dacc26dda504f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195"/>
          <a:stretch>
            <a:fillRect/>
          </a:stretch>
        </p:blipFill>
        <p:spPr>
          <a:xfrm>
            <a:off x="2807653" y="1959610"/>
            <a:ext cx="4025900" cy="451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20" name="图片 25619" descr="664364947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478" y="3384233"/>
            <a:ext cx="7343775" cy="314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21" name="左箭头 25620">
            <a:hlinkClick r:id="rId6" action="ppaction://hlinksldjump"/>
          </p:cNvPr>
          <p:cNvSpPr/>
          <p:nvPr/>
        </p:nvSpPr>
        <p:spPr>
          <a:xfrm>
            <a:off x="7667625" y="6524625"/>
            <a:ext cx="1225550" cy="333375"/>
          </a:xfrm>
          <a:prstGeom prst="leftArrow">
            <a:avLst>
              <a:gd name="adj1" fmla="val 50000"/>
              <a:gd name="adj2" fmla="val 9190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4" name="矩形 3"/>
          <p:cNvSpPr/>
          <p:nvPr/>
        </p:nvSpPr>
        <p:spPr>
          <a:xfrm>
            <a:off x="465455" y="1465898"/>
            <a:ext cx="7999413" cy="124777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春秋时期的</a:t>
            </a:r>
            <a:r>
              <a:rPr lang="zh-CN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各地经济的发展对当时的社会产生了怎样的影响呢？</a:t>
            </a:r>
          </a:p>
        </p:txBody>
      </p:sp>
      <p:sp>
        <p:nvSpPr>
          <p:cNvPr id="33795" name="直接连接符 33794"/>
          <p:cNvSpPr/>
          <p:nvPr/>
        </p:nvSpPr>
        <p:spPr>
          <a:xfrm flipH="1">
            <a:off x="4343400" y="1865313"/>
            <a:ext cx="0" cy="6842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3796" name="矩形 33795"/>
          <p:cNvSpPr/>
          <p:nvPr/>
        </p:nvSpPr>
        <p:spPr>
          <a:xfrm>
            <a:off x="633095" y="2787015"/>
            <a:ext cx="7178675" cy="600075"/>
          </a:xfrm>
          <a:prstGeom prst="rect">
            <a:avLst/>
          </a:prstGeom>
          <a:noFill/>
          <a:ln w="9525">
            <a:noFill/>
          </a:ln>
        </p:spPr>
        <p:txBody>
          <a:bodyPr wrap="square"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各地的经济得到发展，实力得到增强</a:t>
            </a:r>
            <a:r>
              <a:rPr lang="zh-CN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33797" name="矩形 33796"/>
          <p:cNvSpPr/>
          <p:nvPr/>
        </p:nvSpPr>
        <p:spPr>
          <a:xfrm>
            <a:off x="1028700" y="2879725"/>
            <a:ext cx="915988" cy="617538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798" name="直接连接符 33797"/>
          <p:cNvSpPr/>
          <p:nvPr/>
        </p:nvSpPr>
        <p:spPr>
          <a:xfrm flipH="1">
            <a:off x="1543050" y="3497263"/>
            <a:ext cx="0" cy="684212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3799" name="矩形 33798"/>
          <p:cNvSpPr/>
          <p:nvPr/>
        </p:nvSpPr>
        <p:spPr>
          <a:xfrm>
            <a:off x="571500" y="4183063"/>
            <a:ext cx="2171700" cy="6683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</a:t>
            </a:r>
          </a:p>
        </p:txBody>
      </p:sp>
      <p:sp>
        <p:nvSpPr>
          <p:cNvPr id="33801" name="矩形 33800"/>
          <p:cNvSpPr/>
          <p:nvPr/>
        </p:nvSpPr>
        <p:spPr>
          <a:xfrm>
            <a:off x="2800350" y="4183063"/>
            <a:ext cx="4686300" cy="677862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chemeClr val="accent5">
                    <a:lumMod val="1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各诸侯国实力得到增强</a:t>
            </a:r>
            <a:r>
              <a:rPr lang="zh-CN" altLang="en-US" sz="3400" b="1">
                <a:solidFill>
                  <a:schemeClr val="accent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33802" name="直接连接符 33801"/>
          <p:cNvSpPr/>
          <p:nvPr/>
        </p:nvSpPr>
        <p:spPr>
          <a:xfrm flipH="1">
            <a:off x="4343400" y="3497263"/>
            <a:ext cx="0" cy="6842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  <p:custDataLst>
      <p:tags r:id="rId2"/>
    </p:custData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9" grpId="1"/>
      <p:bldP spid="3380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2" name="矩形 3"/>
          <p:cNvSpPr/>
          <p:nvPr/>
        </p:nvSpPr>
        <p:spPr>
          <a:xfrm>
            <a:off x="572135" y="926783"/>
            <a:ext cx="7999413" cy="113347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春秋时期的</a:t>
            </a:r>
            <a:r>
              <a:rPr lang="zh-CN" altLang="en-US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各地经济的发展对当时的社会产生了怎样的影响呢？</a:t>
            </a:r>
            <a:endParaRPr lang="en-US" altLang="en-US" sz="31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43" name="直接连接符 35842"/>
          <p:cNvSpPr/>
          <p:nvPr/>
        </p:nvSpPr>
        <p:spPr>
          <a:xfrm flipH="1">
            <a:off x="4399915" y="1590040"/>
            <a:ext cx="0" cy="685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5844" name="矩形 35843"/>
          <p:cNvSpPr/>
          <p:nvPr/>
        </p:nvSpPr>
        <p:spPr>
          <a:xfrm>
            <a:off x="971550" y="2195513"/>
            <a:ext cx="6856413" cy="61118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1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</a:t>
            </a:r>
            <a:r>
              <a:rPr lang="zh-CN" altLang="en-US" sz="3100"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的经济得到发展，实力得到增强。</a:t>
            </a:r>
          </a:p>
        </p:txBody>
      </p:sp>
      <p:sp>
        <p:nvSpPr>
          <p:cNvPr id="35845" name="矩形 35844"/>
          <p:cNvSpPr/>
          <p:nvPr/>
        </p:nvSpPr>
        <p:spPr>
          <a:xfrm>
            <a:off x="920115" y="2195513"/>
            <a:ext cx="914400" cy="61595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6" name="直接连接符 35845"/>
          <p:cNvSpPr/>
          <p:nvPr/>
        </p:nvSpPr>
        <p:spPr>
          <a:xfrm flipH="1">
            <a:off x="1428750" y="2743200"/>
            <a:ext cx="0" cy="684213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5847" name="矩形 35846"/>
          <p:cNvSpPr/>
          <p:nvPr/>
        </p:nvSpPr>
        <p:spPr>
          <a:xfrm>
            <a:off x="515938" y="3360738"/>
            <a:ext cx="2170112" cy="6683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</a:t>
            </a:r>
          </a:p>
        </p:txBody>
      </p:sp>
      <p:sp>
        <p:nvSpPr>
          <p:cNvPr id="35849" name="矩形 35848"/>
          <p:cNvSpPr/>
          <p:nvPr/>
        </p:nvSpPr>
        <p:spPr>
          <a:xfrm>
            <a:off x="2113915" y="4351338"/>
            <a:ext cx="4686300" cy="67627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各诸侯国实力得到增强</a:t>
            </a:r>
            <a:r>
              <a:rPr lang="zh-CN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35850" name="直接连接符 35849"/>
          <p:cNvSpPr/>
          <p:nvPr/>
        </p:nvSpPr>
        <p:spPr>
          <a:xfrm flipH="1">
            <a:off x="4114800" y="2811463"/>
            <a:ext cx="0" cy="11668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5851" name="矩形 35850"/>
          <p:cNvSpPr/>
          <p:nvPr/>
        </p:nvSpPr>
        <p:spPr>
          <a:xfrm>
            <a:off x="5038090" y="2757805"/>
            <a:ext cx="3887788" cy="1554480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诸侯国设置县、郡，委派官员管理，加强对地方的控制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35852" name="直接连接符 35851"/>
          <p:cNvSpPr/>
          <p:nvPr/>
        </p:nvSpPr>
        <p:spPr>
          <a:xfrm flipH="1">
            <a:off x="4686300" y="3567113"/>
            <a:ext cx="401638" cy="479425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  <p:custDataLst>
      <p:tags r:id="rId2"/>
    </p:custDataLst>
  </p:cSld>
  <p:clrMapOvr>
    <a:masterClrMapping/>
  </p:clrMapOvr>
  <p:transition>
    <p:checker dir="vert"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8" name="矩形 3"/>
          <p:cNvSpPr/>
          <p:nvPr/>
        </p:nvSpPr>
        <p:spPr>
          <a:xfrm>
            <a:off x="457200" y="617538"/>
            <a:ext cx="7999413" cy="124777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春秋时期的</a:t>
            </a:r>
            <a:r>
              <a:rPr lang="zh-CN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各地经济的发展对当时的社会产生了怎样的影响呢？</a:t>
            </a:r>
            <a:endParaRPr lang="en-US" altLang="en-US" sz="34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19" name="直接连接符 34818"/>
          <p:cNvSpPr/>
          <p:nvPr/>
        </p:nvSpPr>
        <p:spPr>
          <a:xfrm flipH="1">
            <a:off x="4343400" y="1865313"/>
            <a:ext cx="0" cy="6842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4820" name="矩形 34819"/>
          <p:cNvSpPr/>
          <p:nvPr/>
        </p:nvSpPr>
        <p:spPr>
          <a:xfrm>
            <a:off x="997585" y="2811780"/>
            <a:ext cx="7376795" cy="600075"/>
          </a:xfrm>
          <a:prstGeom prst="rect">
            <a:avLst/>
          </a:prstGeom>
          <a:noFill/>
          <a:ln w="9525">
            <a:noFill/>
          </a:ln>
        </p:spPr>
        <p:txBody>
          <a:bodyPr wrap="square"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</a:t>
            </a:r>
            <a:r>
              <a:rPr lang="zh-CN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的经济得到发展，实力得到增强</a:t>
            </a:r>
            <a:r>
              <a:rPr lang="zh-CN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34821" name="矩形 34820"/>
          <p:cNvSpPr/>
          <p:nvPr/>
        </p:nvSpPr>
        <p:spPr>
          <a:xfrm>
            <a:off x="1084580" y="2879725"/>
            <a:ext cx="915988" cy="617538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2" name="直接连接符 34821"/>
          <p:cNvSpPr/>
          <p:nvPr/>
        </p:nvSpPr>
        <p:spPr>
          <a:xfrm flipH="1">
            <a:off x="1543050" y="3497263"/>
            <a:ext cx="0" cy="684212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4823" name="矩形 34822"/>
          <p:cNvSpPr/>
          <p:nvPr/>
        </p:nvSpPr>
        <p:spPr>
          <a:xfrm>
            <a:off x="571500" y="4183063"/>
            <a:ext cx="2171700" cy="6683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</a:t>
            </a:r>
          </a:p>
        </p:txBody>
      </p:sp>
      <p:sp>
        <p:nvSpPr>
          <p:cNvPr id="34824" name="矩形 34823"/>
          <p:cNvSpPr/>
          <p:nvPr/>
        </p:nvSpPr>
        <p:spPr>
          <a:xfrm>
            <a:off x="800100" y="5416550"/>
            <a:ext cx="7772400" cy="102552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en-US" altLang="zh-CN" sz="31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1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诸侯国设置县、郡，委派官员管理，加强对地方的控制。</a:t>
            </a:r>
          </a:p>
        </p:txBody>
      </p:sp>
      <p:sp>
        <p:nvSpPr>
          <p:cNvPr id="34825" name="矩形 34824"/>
          <p:cNvSpPr/>
          <p:nvPr/>
        </p:nvSpPr>
        <p:spPr>
          <a:xfrm>
            <a:off x="2800350" y="4183380"/>
            <a:ext cx="5080635" cy="60007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各诸侯国实力得到增强。</a:t>
            </a:r>
          </a:p>
        </p:txBody>
      </p:sp>
      <p:sp>
        <p:nvSpPr>
          <p:cNvPr id="34826" name="直接连接符 34825"/>
          <p:cNvSpPr/>
          <p:nvPr/>
        </p:nvSpPr>
        <p:spPr>
          <a:xfrm flipH="1">
            <a:off x="4343400" y="3497263"/>
            <a:ext cx="0" cy="6842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4827" name="直接连接符 34826"/>
          <p:cNvSpPr/>
          <p:nvPr/>
        </p:nvSpPr>
        <p:spPr>
          <a:xfrm flipH="1" flipV="1">
            <a:off x="4514850" y="4870450"/>
            <a:ext cx="0" cy="684213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  <p:custDataLst>
      <p:tags r:id="rId2"/>
    </p:custData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2" name="矩形 3"/>
          <p:cNvSpPr/>
          <p:nvPr/>
        </p:nvSpPr>
        <p:spPr>
          <a:xfrm>
            <a:off x="457200" y="617538"/>
            <a:ext cx="7999413" cy="113347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春秋时期的</a:t>
            </a:r>
            <a:r>
              <a:rPr lang="zh-CN" altLang="en-US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各地经济的发展对当时的社会产生了怎样的影响呢？</a:t>
            </a:r>
            <a:endParaRPr lang="en-US" altLang="en-US" sz="31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43" name="直接连接符 35842"/>
          <p:cNvSpPr/>
          <p:nvPr/>
        </p:nvSpPr>
        <p:spPr>
          <a:xfrm flipH="1">
            <a:off x="4057650" y="1508125"/>
            <a:ext cx="0" cy="685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5844" name="矩形 35843"/>
          <p:cNvSpPr/>
          <p:nvPr/>
        </p:nvSpPr>
        <p:spPr>
          <a:xfrm>
            <a:off x="971550" y="2195513"/>
            <a:ext cx="6856413" cy="61118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1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各地</a:t>
            </a:r>
            <a:r>
              <a:rPr lang="zh-CN" altLang="en-US" sz="3100"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的经济得到发展，实力得到增强。</a:t>
            </a:r>
          </a:p>
        </p:txBody>
      </p:sp>
      <p:sp>
        <p:nvSpPr>
          <p:cNvPr id="35845" name="矩形 35844"/>
          <p:cNvSpPr/>
          <p:nvPr/>
        </p:nvSpPr>
        <p:spPr>
          <a:xfrm>
            <a:off x="920115" y="2195513"/>
            <a:ext cx="914400" cy="61595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6" name="直接连接符 35845"/>
          <p:cNvSpPr/>
          <p:nvPr/>
        </p:nvSpPr>
        <p:spPr>
          <a:xfrm flipH="1">
            <a:off x="1428750" y="2743200"/>
            <a:ext cx="0" cy="684213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5847" name="矩形 35846"/>
          <p:cNvSpPr/>
          <p:nvPr/>
        </p:nvSpPr>
        <p:spPr>
          <a:xfrm>
            <a:off x="515938" y="3360738"/>
            <a:ext cx="2170112" cy="6683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</a:t>
            </a:r>
          </a:p>
        </p:txBody>
      </p:sp>
      <p:sp>
        <p:nvSpPr>
          <p:cNvPr id="35849" name="矩形 35848"/>
          <p:cNvSpPr/>
          <p:nvPr/>
        </p:nvSpPr>
        <p:spPr>
          <a:xfrm>
            <a:off x="2113915" y="4351338"/>
            <a:ext cx="4686300" cy="67627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各诸侯国实力得到增强</a:t>
            </a:r>
            <a:r>
              <a:rPr lang="zh-CN" altLang="en-US" sz="3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35850" name="直接连接符 35849"/>
          <p:cNvSpPr/>
          <p:nvPr/>
        </p:nvSpPr>
        <p:spPr>
          <a:xfrm flipH="1">
            <a:off x="4114800" y="2811463"/>
            <a:ext cx="0" cy="11668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5851" name="矩形 35850"/>
          <p:cNvSpPr/>
          <p:nvPr/>
        </p:nvSpPr>
        <p:spPr>
          <a:xfrm>
            <a:off x="4782820" y="3024505"/>
            <a:ext cx="3887788" cy="80962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24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诸侯国设置县、郡，委派官员管理，加强对地方的控制。</a:t>
            </a:r>
          </a:p>
        </p:txBody>
      </p:sp>
      <p:sp>
        <p:nvSpPr>
          <p:cNvPr id="35852" name="直接连接符 35851"/>
          <p:cNvSpPr/>
          <p:nvPr/>
        </p:nvSpPr>
        <p:spPr>
          <a:xfrm flipH="1">
            <a:off x="4686300" y="3567113"/>
            <a:ext cx="401638" cy="479425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  <p:custDataLst>
      <p:tags r:id="rId2"/>
    </p:custDataLst>
  </p:cSld>
  <p:clrMapOvr>
    <a:masterClrMapping/>
  </p:clrMapOvr>
  <p:transition>
    <p:checker dir="vert"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矩形 36865"/>
          <p:cNvSpPr/>
          <p:nvPr/>
        </p:nvSpPr>
        <p:spPr>
          <a:xfrm>
            <a:off x="390525" y="150178"/>
            <a:ext cx="8172450" cy="1133475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en-US" altLang="zh-CN" sz="31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1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被迫迁都到洛邑后的周王室，随着社会经济的发展，面临着怎样的困境？</a:t>
            </a:r>
          </a:p>
        </p:txBody>
      </p:sp>
      <p:pic>
        <p:nvPicPr>
          <p:cNvPr id="36868" name="图片 368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3653"/>
            <a:ext cx="9144000" cy="55165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2" name="文本框 36871"/>
          <p:cNvSpPr txBox="1"/>
          <p:nvPr/>
        </p:nvSpPr>
        <p:spPr>
          <a:xfrm>
            <a:off x="7129463" y="3860800"/>
            <a:ext cx="2014537" cy="1554163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天子控制诸侯的权力丧失。</a:t>
            </a:r>
          </a:p>
        </p:txBody>
      </p:sp>
      <p:sp>
        <p:nvSpPr>
          <p:cNvPr id="36873" name="文本框 36872"/>
          <p:cNvSpPr txBox="1"/>
          <p:nvPr/>
        </p:nvSpPr>
        <p:spPr>
          <a:xfrm>
            <a:off x="3492500" y="4076700"/>
            <a:ext cx="3240088" cy="1066800"/>
          </a:xfrm>
          <a:prstGeom prst="rect">
            <a:avLst/>
          </a:prstGeom>
          <a:solidFill>
            <a:srgbClr val="FFC000"/>
          </a:solidFill>
          <a:ln w="9525">
            <a:solidFill>
              <a:srgbClr val="FFC000"/>
            </a:solidFill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天子直接拥有的军事力量丧失。</a:t>
            </a:r>
          </a:p>
        </p:txBody>
      </p:sp>
      <p:sp>
        <p:nvSpPr>
          <p:cNvPr id="36874" name="文本框 36873"/>
          <p:cNvSpPr txBox="1"/>
          <p:nvPr/>
        </p:nvSpPr>
        <p:spPr>
          <a:xfrm>
            <a:off x="971550" y="4076700"/>
            <a:ext cx="2305050" cy="1066800"/>
          </a:xfrm>
          <a:prstGeom prst="rect">
            <a:avLst/>
          </a:prstGeom>
          <a:solidFill>
            <a:srgbClr val="FFC000"/>
          </a:solidFill>
          <a:ln w="9525">
            <a:solidFill>
              <a:srgbClr val="FFC000"/>
            </a:solidFill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王畿的面积大为缩小</a:t>
            </a:r>
          </a:p>
        </p:txBody>
      </p:sp>
      <p:pic>
        <p:nvPicPr>
          <p:cNvPr id="2" name="图片 1" descr="动荡的春秋时期_课件1_240" hidden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00" y="1905000"/>
            <a:ext cx="4064000" cy="304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/>
      <p:bldP spid="36873" grpId="1"/>
      <p:bldP spid="3687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52550" y="765175"/>
            <a:ext cx="6375400" cy="6065838"/>
          </a:xfrm>
          <a:noFill/>
        </p:spPr>
      </p:pic>
      <p:grpSp>
        <p:nvGrpSpPr>
          <p:cNvPr id="12" name="Group 8"/>
          <p:cNvGrpSpPr/>
          <p:nvPr/>
        </p:nvGrpSpPr>
        <p:grpSpPr>
          <a:xfrm>
            <a:off x="2987675" y="3141663"/>
            <a:ext cx="1009650" cy="433387"/>
            <a:chExt cx="636" cy="273"/>
          </a:xfrm>
        </p:grpSpPr>
        <p:sp>
          <p:nvSpPr>
            <p:cNvPr id="28692" name="Rectangle 9"/>
            <p:cNvSpPr>
              <a:spLocks noChangeArrowheads="1"/>
            </p:cNvSpPr>
            <p:nvPr/>
          </p:nvSpPr>
          <p:spPr bwMode="auto"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93" name="WordArt 10"/>
            <p:cNvSpPr>
              <a:spLocks noChangeArrowheads="1" noChangeShapeType="1"/>
            </p:cNvSpPr>
            <p:nvPr/>
          </p:nvSpPr>
          <p:spPr bwMode="auto"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晋文公</a:t>
              </a:r>
              <a:endPara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5" name="Group 11"/>
          <p:cNvGrpSpPr/>
          <p:nvPr/>
        </p:nvGrpSpPr>
        <p:grpSpPr>
          <a:xfrm>
            <a:off x="6084888" y="5084763"/>
            <a:ext cx="1296987" cy="433387"/>
            <a:chExt cx="636" cy="273"/>
          </a:xfrm>
        </p:grpSpPr>
        <p:sp>
          <p:nvSpPr>
            <p:cNvPr id="28690" name="Rectangle 12"/>
            <p:cNvSpPr>
              <a:spLocks noChangeArrowheads="1"/>
            </p:cNvSpPr>
            <p:nvPr/>
          </p:nvSpPr>
          <p:spPr bwMode="auto"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91" name="WordArt 13"/>
            <p:cNvSpPr>
              <a:spLocks noChangeArrowheads="1" noChangeShapeType="1"/>
            </p:cNvSpPr>
            <p:nvPr/>
          </p:nvSpPr>
          <p:spPr bwMode="auto"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吴王阖闾</a:t>
              </a:r>
              <a:endPara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8" name="Group 14"/>
          <p:cNvGrpSpPr/>
          <p:nvPr/>
        </p:nvGrpSpPr>
        <p:grpSpPr>
          <a:xfrm>
            <a:off x="5940425" y="6021388"/>
            <a:ext cx="1298575" cy="433387"/>
            <a:chExt cx="636" cy="273"/>
          </a:xfrm>
        </p:grpSpPr>
        <p:sp>
          <p:nvSpPr>
            <p:cNvPr id="28688" name="Rectangle 15"/>
            <p:cNvSpPr>
              <a:spLocks noChangeArrowheads="1"/>
            </p:cNvSpPr>
            <p:nvPr/>
          </p:nvSpPr>
          <p:spPr bwMode="auto"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89" name="WordArt 16"/>
            <p:cNvSpPr>
              <a:spLocks noChangeArrowheads="1" noChangeShapeType="1"/>
            </p:cNvSpPr>
            <p:nvPr/>
          </p:nvSpPr>
          <p:spPr bwMode="auto"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越王勾践</a:t>
              </a:r>
              <a:endPara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21" name="Group 17"/>
          <p:cNvGrpSpPr/>
          <p:nvPr/>
        </p:nvGrpSpPr>
        <p:grpSpPr>
          <a:xfrm>
            <a:off x="3203575" y="5589588"/>
            <a:ext cx="1009650" cy="433387"/>
            <a:chExt cx="636" cy="273"/>
          </a:xfrm>
        </p:grpSpPr>
        <p:sp>
          <p:nvSpPr>
            <p:cNvPr id="28686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87" name="WordArt 19"/>
            <p:cNvSpPr>
              <a:spLocks noChangeArrowheads="1" noChangeShapeType="1"/>
            </p:cNvSpPr>
            <p:nvPr/>
          </p:nvSpPr>
          <p:spPr bwMode="auto"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楚庄王</a:t>
              </a:r>
              <a:endPara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24" name="Group 20"/>
          <p:cNvGrpSpPr/>
          <p:nvPr/>
        </p:nvGrpSpPr>
        <p:grpSpPr>
          <a:xfrm>
            <a:off x="5651500" y="3213100"/>
            <a:ext cx="1009650" cy="433388"/>
            <a:chExt cx="636" cy="273"/>
          </a:xfrm>
        </p:grpSpPr>
        <p:sp>
          <p:nvSpPr>
            <p:cNvPr id="28684" name="Rectangle 21"/>
            <p:cNvSpPr>
              <a:spLocks noChangeArrowheads="1"/>
            </p:cNvSpPr>
            <p:nvPr/>
          </p:nvSpPr>
          <p:spPr bwMode="auto"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85" name="WordArt 22"/>
            <p:cNvSpPr>
              <a:spLocks noChangeArrowheads="1" noChangeShapeType="1"/>
            </p:cNvSpPr>
            <p:nvPr/>
          </p:nvSpPr>
          <p:spPr bwMode="auto"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齐桓公</a:t>
              </a:r>
              <a:endPara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8680" name="Text Box 23"/>
          <p:cNvSpPr txBox="1">
            <a:spLocks noChangeArrowheads="1"/>
          </p:cNvSpPr>
          <p:nvPr/>
        </p:nvSpPr>
        <p:spPr bwMode="auto">
          <a:xfrm>
            <a:off x="0" y="36513"/>
            <a:ext cx="2808288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春秋列国图</a:t>
            </a:r>
          </a:p>
        </p:txBody>
      </p:sp>
      <p:grpSp>
        <p:nvGrpSpPr>
          <p:cNvPr id="19" name="Group 8"/>
          <p:cNvGrpSpPr/>
          <p:nvPr/>
        </p:nvGrpSpPr>
        <p:grpSpPr>
          <a:xfrm>
            <a:off x="1692275" y="4365625"/>
            <a:ext cx="1009650" cy="433388"/>
            <a:chExt cx="636" cy="273"/>
          </a:xfrm>
        </p:grpSpPr>
        <p:sp>
          <p:nvSpPr>
            <p:cNvPr id="28682" name="Rectangle 9"/>
            <p:cNvSpPr>
              <a:spLocks noChangeArrowheads="1"/>
            </p:cNvSpPr>
            <p:nvPr/>
          </p:nvSpPr>
          <p:spPr bwMode="auto"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 algn="ctr" eaLnBrk="1" hangingPunct="1"/>
              <a:endParaRPr lang="zh-CN" altLang="en-US" sz="240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8683" name="WordArt 10"/>
            <p:cNvSpPr>
              <a:spLocks noChangeArrowheads="1" noChangeShapeType="1"/>
            </p:cNvSpPr>
            <p:nvPr/>
          </p:nvSpPr>
          <p:spPr bwMode="auto"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秦穆公</a:t>
              </a:r>
              <a:endPara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Text Box 3"/>
          <p:cNvSpPr txBox="1"/>
          <p:nvPr/>
        </p:nvSpPr>
        <p:spPr>
          <a:xfrm>
            <a:off x="1331913" y="1331913"/>
            <a:ext cx="4319587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solidFill>
                  <a:srgbClr val="FF0000"/>
                </a:solidFill>
              </a:rPr>
              <a:t>    齐桓公称霸（第一霸）</a:t>
            </a:r>
          </a:p>
        </p:txBody>
      </p:sp>
      <p:grpSp>
        <p:nvGrpSpPr>
          <p:cNvPr id="15363" name="Group 4"/>
          <p:cNvGrpSpPr/>
          <p:nvPr/>
        </p:nvGrpSpPr>
        <p:grpSpPr>
          <a:xfrm>
            <a:off x="6443663" y="2565400"/>
            <a:ext cx="2484437" cy="3549650"/>
            <a:chOff x="180" y="526"/>
            <a:chExt cx="1181" cy="1969"/>
          </a:xfrm>
        </p:grpSpPr>
        <p:pic>
          <p:nvPicPr>
            <p:cNvPr id="15375" name="Picture 5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76" name="Picture 6" descr="齐桓公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77" name="Text Box 7"/>
            <p:cNvSpPr txBox="1"/>
            <p:nvPr/>
          </p:nvSpPr>
          <p:spPr>
            <a:xfrm>
              <a:off x="313" y="682"/>
              <a:ext cx="261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5000"/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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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b="1">
                  <a:solidFill>
                    <a:srgbClr val="66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齐桓公</a:t>
              </a:r>
              <a:endParaRPr lang="zh-CN" altLang="en-US" sz="2400" b="1"/>
            </a:p>
          </p:txBody>
        </p:sp>
      </p:grpSp>
      <p:sp>
        <p:nvSpPr>
          <p:cNvPr id="15364" name="Text Box 8"/>
          <p:cNvSpPr txBox="1"/>
          <p:nvPr/>
        </p:nvSpPr>
        <p:spPr>
          <a:xfrm>
            <a:off x="1331913" y="1916113"/>
            <a:ext cx="55451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资源</a:t>
            </a:r>
            <a:r>
              <a:rPr lang="zh-CN" altLang="en-US" b="1">
                <a:solidFill>
                  <a:srgbClr val="000066"/>
                </a:solidFill>
                <a:ea typeface="楷体_GB2312" pitchFamily="49" charset="-122"/>
              </a:rPr>
              <a:t>：</a:t>
            </a:r>
            <a:r>
              <a:rPr lang="zh-CN" altLang="en-US" b="1">
                <a:ea typeface="方正姚体" panose="02010601030101010101" pitchFamily="2" charset="-122"/>
              </a:rPr>
              <a:t>盛产鱼盐，经济富庶</a:t>
            </a:r>
          </a:p>
        </p:txBody>
      </p:sp>
      <p:sp>
        <p:nvSpPr>
          <p:cNvPr id="15365" name="Text Box 9"/>
          <p:cNvSpPr txBox="1"/>
          <p:nvPr/>
        </p:nvSpPr>
        <p:spPr>
          <a:xfrm>
            <a:off x="468313" y="2924175"/>
            <a:ext cx="671512" cy="1727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条件：</a:t>
            </a:r>
          </a:p>
        </p:txBody>
      </p:sp>
      <p:sp>
        <p:nvSpPr>
          <p:cNvPr id="15366" name="Text Box 10"/>
          <p:cNvSpPr txBox="1"/>
          <p:nvPr/>
        </p:nvSpPr>
        <p:spPr>
          <a:xfrm>
            <a:off x="3419475" y="2708275"/>
            <a:ext cx="26654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en-US" altLang="en-US" b="1">
                <a:latin typeface="方正姚体" panose="02010601030101010101" pitchFamily="2" charset="-122"/>
                <a:ea typeface="方正姚体" panose="02010601030101010101" pitchFamily="2" charset="-122"/>
              </a:rPr>
              <a:t>①</a:t>
            </a:r>
            <a:r>
              <a:rPr lang="zh-CN" altLang="en-US" b="1">
                <a:latin typeface="方正姚体" panose="02010601030101010101" pitchFamily="2" charset="-122"/>
                <a:ea typeface="方正姚体" panose="02010601030101010101" pitchFamily="2" charset="-122"/>
              </a:rPr>
              <a:t>、改革内                      政，发展生产</a:t>
            </a:r>
          </a:p>
        </p:txBody>
      </p:sp>
      <p:sp>
        <p:nvSpPr>
          <p:cNvPr id="15367" name="Text Box 11"/>
          <p:cNvSpPr txBox="1"/>
          <p:nvPr/>
        </p:nvSpPr>
        <p:spPr>
          <a:xfrm>
            <a:off x="3419475" y="3933825"/>
            <a:ext cx="37433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en-US" altLang="zh-CN" b="1"/>
              <a:t>②</a:t>
            </a:r>
            <a:r>
              <a:rPr lang="zh-CN" altLang="en-US" b="1">
                <a:ea typeface="楷体_GB2312" pitchFamily="49" charset="-122"/>
              </a:rPr>
              <a:t>、</a:t>
            </a:r>
            <a:r>
              <a:rPr lang="zh-CN" altLang="en-US" b="1">
                <a:ea typeface="方正姚体" panose="02010601030101010101" pitchFamily="2" charset="-122"/>
              </a:rPr>
              <a:t>改革军制</a:t>
            </a:r>
          </a:p>
        </p:txBody>
      </p:sp>
      <p:sp>
        <p:nvSpPr>
          <p:cNvPr id="15368" name="Text Box 12"/>
          <p:cNvSpPr txBox="1"/>
          <p:nvPr/>
        </p:nvSpPr>
        <p:spPr>
          <a:xfrm>
            <a:off x="1331913" y="4724400"/>
            <a:ext cx="54006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方正姚体" panose="02010601030101010101" pitchFamily="2" charset="-122"/>
              </a:rPr>
              <a:t>政治口号：</a:t>
            </a:r>
            <a:r>
              <a:rPr lang="zh-CN" altLang="en-US" b="1" u="sng">
                <a:ea typeface="方正姚体" panose="02010601030101010101" pitchFamily="2" charset="-122"/>
              </a:rPr>
              <a:t>“尊王攘夷”</a:t>
            </a:r>
          </a:p>
        </p:txBody>
      </p:sp>
      <p:sp>
        <p:nvSpPr>
          <p:cNvPr id="15369" name="Text Box 13"/>
          <p:cNvSpPr txBox="1"/>
          <p:nvPr/>
        </p:nvSpPr>
        <p:spPr>
          <a:xfrm>
            <a:off x="539750" y="5661025"/>
            <a:ext cx="23764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称霸方式：</a:t>
            </a:r>
          </a:p>
        </p:txBody>
      </p:sp>
      <p:sp>
        <p:nvSpPr>
          <p:cNvPr id="15370" name="Text Box 14"/>
          <p:cNvSpPr txBox="1"/>
          <p:nvPr/>
        </p:nvSpPr>
        <p:spPr>
          <a:xfrm>
            <a:off x="2987675" y="5661025"/>
            <a:ext cx="3095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召集诸侯</a:t>
            </a:r>
            <a:r>
              <a:rPr lang="zh-CN" altLang="en-US" b="1" u="sng">
                <a:ea typeface="楷体_GB2312" pitchFamily="49" charset="-122"/>
              </a:rPr>
              <a:t>会盟</a:t>
            </a:r>
          </a:p>
        </p:txBody>
      </p:sp>
      <p:sp>
        <p:nvSpPr>
          <p:cNvPr id="15371" name="AutoShape 15"/>
          <p:cNvSpPr/>
          <p:nvPr/>
        </p:nvSpPr>
        <p:spPr>
          <a:xfrm>
            <a:off x="971550" y="2133600"/>
            <a:ext cx="287338" cy="3240088"/>
          </a:xfrm>
          <a:prstGeom prst="leftBrace">
            <a:avLst>
              <a:gd name="adj1" fmla="val 9396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None/>
            </a:pPr>
            <a:endParaRPr lang="zh-CN" altLang="en-US" sz="1800"/>
          </a:p>
        </p:txBody>
      </p:sp>
      <p:sp>
        <p:nvSpPr>
          <p:cNvPr id="15372" name="AutoShape 16"/>
          <p:cNvSpPr/>
          <p:nvPr/>
        </p:nvSpPr>
        <p:spPr>
          <a:xfrm>
            <a:off x="3203575" y="2708275"/>
            <a:ext cx="215900" cy="2089150"/>
          </a:xfrm>
          <a:prstGeom prst="leftBrace">
            <a:avLst>
              <a:gd name="adj1" fmla="val 8063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None/>
            </a:pPr>
            <a:endParaRPr lang="zh-CN" altLang="en-US" sz="1800"/>
          </a:p>
        </p:txBody>
      </p:sp>
      <p:sp>
        <p:nvSpPr>
          <p:cNvPr id="15373" name="Rectangle 17"/>
          <p:cNvSpPr/>
          <p:nvPr/>
        </p:nvSpPr>
        <p:spPr>
          <a:xfrm>
            <a:off x="1331913" y="3317875"/>
            <a:ext cx="2046287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None/>
            </a:pPr>
            <a:r>
              <a:rPr lang="zh-CN" altLang="en-US" b="1"/>
              <a:t>管仲改革</a:t>
            </a:r>
            <a:r>
              <a:rPr lang="zh-CN" altLang="en-US" sz="1800" b="1"/>
              <a:t>：</a:t>
            </a:r>
          </a:p>
        </p:txBody>
      </p:sp>
      <p:sp>
        <p:nvSpPr>
          <p:cNvPr id="18" name="Rectangle 2"/>
          <p:cNvSpPr txBox="1">
            <a:spLocks noRot="1" noChangeArrowheads="1"/>
          </p:cNvSpPr>
          <p:nvPr/>
        </p:nvSpPr>
        <p:spPr>
          <a:xfrm>
            <a:off x="-157162" y="476250"/>
            <a:ext cx="5419725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诸侯争霸</a:t>
            </a:r>
            <a:endParaRPr kumimoji="0" lang="zh-CN" altLang="en-US" sz="48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1"/>
      <p:bldP spid="15373" grpId="2"/>
      <p:bldP spid="15366" grpId="3"/>
      <p:bldP spid="15367" grpId="4"/>
      <p:bldP spid="15368" grpId="5"/>
      <p:bldP spid="15369" grpId="6"/>
      <p:bldP spid="15370" grpId="7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Text Box 2"/>
          <p:cNvSpPr txBox="1"/>
          <p:nvPr/>
        </p:nvSpPr>
        <p:spPr>
          <a:xfrm>
            <a:off x="576263" y="2547938"/>
            <a:ext cx="671512" cy="15128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条件：</a:t>
            </a:r>
          </a:p>
        </p:txBody>
      </p:sp>
      <p:sp>
        <p:nvSpPr>
          <p:cNvPr id="16387" name="AutoShape 3"/>
          <p:cNvSpPr/>
          <p:nvPr/>
        </p:nvSpPr>
        <p:spPr>
          <a:xfrm>
            <a:off x="1247775" y="2238375"/>
            <a:ext cx="504825" cy="1584325"/>
          </a:xfrm>
          <a:prstGeom prst="leftBrace">
            <a:avLst>
              <a:gd name="adj1" fmla="val 2615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None/>
            </a:pPr>
            <a:endParaRPr lang="zh-CN" altLang="en-US" sz="1800"/>
          </a:p>
        </p:txBody>
      </p:sp>
      <p:sp>
        <p:nvSpPr>
          <p:cNvPr id="16388" name="Text Box 4"/>
          <p:cNvSpPr txBox="1"/>
          <p:nvPr/>
        </p:nvSpPr>
        <p:spPr>
          <a:xfrm>
            <a:off x="1898650" y="2060575"/>
            <a:ext cx="43926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整顿内政，发展生产</a:t>
            </a:r>
          </a:p>
        </p:txBody>
      </p:sp>
      <p:sp>
        <p:nvSpPr>
          <p:cNvPr id="16389" name="Text Box 5"/>
          <p:cNvSpPr txBox="1"/>
          <p:nvPr/>
        </p:nvSpPr>
        <p:spPr>
          <a:xfrm>
            <a:off x="1922463" y="3481388"/>
            <a:ext cx="26638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训练军队</a:t>
            </a:r>
          </a:p>
        </p:txBody>
      </p:sp>
      <p:sp>
        <p:nvSpPr>
          <p:cNvPr id="16390" name="Rectangle 6"/>
          <p:cNvSpPr/>
          <p:nvPr/>
        </p:nvSpPr>
        <p:spPr>
          <a:xfrm>
            <a:off x="2555875" y="4562475"/>
            <a:ext cx="237807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b="1" u="sng">
                <a:ea typeface="楷体_GB2312" pitchFamily="49" charset="-122"/>
              </a:rPr>
              <a:t>城濮大战</a:t>
            </a:r>
            <a:endParaRPr lang="zh-CN" altLang="en-US" b="1">
              <a:ea typeface="楷体_GB2312" pitchFamily="49" charset="-122"/>
            </a:endParaRPr>
          </a:p>
        </p:txBody>
      </p:sp>
      <p:sp>
        <p:nvSpPr>
          <p:cNvPr id="16391" name="Rectangle 7"/>
          <p:cNvSpPr/>
          <p:nvPr/>
        </p:nvSpPr>
        <p:spPr>
          <a:xfrm>
            <a:off x="576263" y="4562475"/>
            <a:ext cx="28082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None/>
            </a:pPr>
            <a:r>
              <a:rPr lang="zh-CN" altLang="en-US" b="1">
                <a:ea typeface="楷体_GB2312" pitchFamily="49" charset="-122"/>
              </a:rPr>
              <a:t>称霸方式</a:t>
            </a:r>
            <a:r>
              <a:rPr lang="zh-CN" altLang="en-US" b="1">
                <a:solidFill>
                  <a:srgbClr val="000066"/>
                </a:solidFill>
                <a:ea typeface="楷体_GB2312" pitchFamily="49" charset="-122"/>
              </a:rPr>
              <a:t>：</a:t>
            </a:r>
          </a:p>
        </p:txBody>
      </p:sp>
      <p:sp>
        <p:nvSpPr>
          <p:cNvPr id="16392" name="Text Box 8"/>
          <p:cNvSpPr txBox="1"/>
          <p:nvPr/>
        </p:nvSpPr>
        <p:spPr>
          <a:xfrm>
            <a:off x="912813" y="1187450"/>
            <a:ext cx="40211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en-US" altLang="zh-CN"/>
              <a:t>       </a:t>
            </a:r>
            <a:r>
              <a:rPr lang="zh-CN" altLang="en-US" b="1">
                <a:solidFill>
                  <a:srgbClr val="FF0000"/>
                </a:solidFill>
              </a:rPr>
              <a:t>晋文公称霸</a:t>
            </a:r>
          </a:p>
        </p:txBody>
      </p:sp>
      <p:grpSp>
        <p:nvGrpSpPr>
          <p:cNvPr id="16393" name="Group 9"/>
          <p:cNvGrpSpPr/>
          <p:nvPr/>
        </p:nvGrpSpPr>
        <p:grpSpPr>
          <a:xfrm>
            <a:off x="5889625" y="847725"/>
            <a:ext cx="2808288" cy="4365625"/>
            <a:chOff x="2170" y="531"/>
            <a:chExt cx="1232" cy="1957"/>
          </a:xfrm>
        </p:grpSpPr>
        <p:grpSp>
          <p:nvGrpSpPr>
            <p:cNvPr id="16394" name="Group 10"/>
            <p:cNvGrpSpPr/>
            <p:nvPr/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16396" name="Picture 11" descr="框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125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6397" name="Picture 12" descr="晋文公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23" y="156"/>
                <a:ext cx="1265" cy="206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6395" name="Text Box 13"/>
            <p:cNvSpPr txBox="1"/>
            <p:nvPr/>
          </p:nvSpPr>
          <p:spPr>
            <a:xfrm>
              <a:off x="2344" y="683"/>
              <a:ext cx="241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5000"/>
                <a:buFont typeface="Wingdings" panose="05000000000000000000" pitchFamily="2" charset="2"/>
                <a:buChar char="v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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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b="1">
                  <a:solidFill>
                    <a:srgbClr val="66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晋文公</a:t>
              </a:r>
              <a:endParaRPr lang="zh-CN" altLang="en-US" sz="2400" b="1"/>
            </a:p>
          </p:txBody>
        </p:sp>
      </p:grpSp>
    </p:spTree>
  </p:cSld>
  <p:clrMapOvr>
    <a:masterClrMapping/>
  </p:clrMapOvr>
  <p:transition>
    <p:checker dir="vert"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 Box 2"/>
          <p:cNvSpPr txBox="1"/>
          <p:nvPr/>
        </p:nvSpPr>
        <p:spPr>
          <a:xfrm>
            <a:off x="7434263" y="1052513"/>
            <a:ext cx="862012" cy="46783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None/>
            </a:pPr>
            <a:r>
              <a:rPr lang="zh-CN" altLang="en-US" sz="4400" b="1">
                <a:solidFill>
                  <a:srgbClr val="003399"/>
                </a:solidFill>
                <a:ea typeface="方正姚体" panose="02010601030101010101" pitchFamily="2" charset="-122"/>
              </a:rPr>
              <a:t>卧薪尝胆</a:t>
            </a:r>
            <a:r>
              <a:rPr lang="zh-CN" altLang="en-US" sz="3600" b="1">
                <a:solidFill>
                  <a:srgbClr val="003399"/>
                </a:solidFill>
                <a:ea typeface="方正姚体" panose="02010601030101010101" pitchFamily="2" charset="-122"/>
              </a:rPr>
              <a:t>（</a:t>
            </a:r>
            <a:r>
              <a:rPr lang="zh-CN" altLang="en-US" sz="3600" b="1">
                <a:solidFill>
                  <a:srgbClr val="FF0000"/>
                </a:solidFill>
                <a:ea typeface="方正姚体" panose="02010601030101010101" pitchFamily="2" charset="-122"/>
              </a:rPr>
              <a:t>吴越争霸</a:t>
            </a:r>
            <a:r>
              <a:rPr lang="zh-CN" altLang="en-US" sz="3600" b="1">
                <a:solidFill>
                  <a:srgbClr val="003399"/>
                </a:solidFill>
                <a:ea typeface="方正姚体" panose="02010601030101010101" pitchFamily="2" charset="-122"/>
              </a:rPr>
              <a:t>）</a:t>
            </a:r>
          </a:p>
        </p:txBody>
      </p:sp>
      <p:sp>
        <p:nvSpPr>
          <p:cNvPr id="17411" name="Rectangle 3"/>
          <p:cNvSpPr>
            <a:spLocks noGrp="1" noRot="1"/>
          </p:cNvSpPr>
          <p:nvPr>
            <p:ph type="title"/>
          </p:nvPr>
        </p:nvSpPr>
        <p:spPr>
          <a:xfrm>
            <a:off x="250825" y="908050"/>
            <a:ext cx="73025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endParaRPr lang="zh-CN" altLang="zh-CN"/>
          </a:p>
        </p:txBody>
      </p:sp>
      <p:pic>
        <p:nvPicPr>
          <p:cNvPr id="17412" name="Picture 4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9275"/>
            <a:ext cx="6804025" cy="5832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hecker dir="vert"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93" name="Picture 9" descr="地图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7997" y="1645051"/>
            <a:ext cx="2422694" cy="225891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Oval 6"/>
          <p:cNvSpPr/>
          <p:nvPr/>
        </p:nvSpPr>
        <p:spPr>
          <a:xfrm>
            <a:off x="8308719" y="3431520"/>
            <a:ext cx="285986" cy="285987"/>
          </a:xfrm>
          <a:prstGeom prst="ellipse">
            <a:avLst/>
          </a:prstGeom>
          <a:solidFill>
            <a:srgbClr val="0080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100">
                <a:solidFill>
                  <a:schemeClr val="bg1"/>
                </a:solidFill>
                <a:latin typeface="Times New Roman" panose="02020603050405020304" pitchFamily="18" charset="0"/>
                <a:ea typeface="迷你简超粗圆"/>
              </a:rPr>
              <a:t>越</a:t>
            </a:r>
          </a:p>
        </p:txBody>
      </p:sp>
      <p:sp>
        <p:nvSpPr>
          <p:cNvPr id="19" name="Oval 7"/>
          <p:cNvSpPr/>
          <p:nvPr/>
        </p:nvSpPr>
        <p:spPr>
          <a:xfrm>
            <a:off x="8194072" y="3088840"/>
            <a:ext cx="285987" cy="285987"/>
          </a:xfrm>
          <a:prstGeom prst="ellipse">
            <a:avLst/>
          </a:prstGeom>
          <a:solidFill>
            <a:srgbClr val="0080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100">
                <a:solidFill>
                  <a:schemeClr val="bg1"/>
                </a:solidFill>
                <a:latin typeface="Times New Roman" panose="02020603050405020304" pitchFamily="18" charset="0"/>
                <a:ea typeface="迷你简超粗圆"/>
              </a:rPr>
              <a:t>吴</a:t>
            </a:r>
          </a:p>
        </p:txBody>
      </p:sp>
      <p:sp>
        <p:nvSpPr>
          <p:cNvPr id="20496" name="Oval 10"/>
          <p:cNvSpPr/>
          <p:nvPr/>
        </p:nvSpPr>
        <p:spPr>
          <a:xfrm>
            <a:off x="8052969" y="2186787"/>
            <a:ext cx="312443" cy="273388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1270">
                <a:solidFill>
                  <a:schemeClr val="bg1"/>
                </a:solidFill>
                <a:latin typeface="Times New Roman" panose="02020603050405020304" pitchFamily="18" charset="0"/>
                <a:ea typeface="迷你简超粗圆"/>
              </a:rPr>
              <a:t>齐</a:t>
            </a:r>
          </a:p>
        </p:txBody>
      </p:sp>
      <p:sp>
        <p:nvSpPr>
          <p:cNvPr id="20497" name="Oval 11"/>
          <p:cNvSpPr/>
          <p:nvPr/>
        </p:nvSpPr>
        <p:spPr>
          <a:xfrm>
            <a:off x="7452020" y="2346788"/>
            <a:ext cx="285986" cy="285986"/>
          </a:xfrm>
          <a:prstGeom prst="ellipse">
            <a:avLst/>
          </a:prstGeom>
          <a:solidFill>
            <a:srgbClr val="FF0000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1270">
                <a:solidFill>
                  <a:schemeClr val="bg1"/>
                </a:solidFill>
                <a:latin typeface="Times New Roman" panose="02020603050405020304" pitchFamily="18" charset="0"/>
                <a:ea typeface="迷你简超粗圆"/>
              </a:rPr>
              <a:t>晋</a:t>
            </a:r>
          </a:p>
        </p:txBody>
      </p:sp>
      <p:sp>
        <p:nvSpPr>
          <p:cNvPr id="20498" name="Oval 12"/>
          <p:cNvSpPr/>
          <p:nvPr/>
        </p:nvSpPr>
        <p:spPr>
          <a:xfrm>
            <a:off x="7452020" y="3088840"/>
            <a:ext cx="285986" cy="285987"/>
          </a:xfrm>
          <a:prstGeom prst="ellipse">
            <a:avLst/>
          </a:prstGeom>
          <a:solidFill>
            <a:srgbClr val="FF0000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1270">
                <a:solidFill>
                  <a:schemeClr val="bg1"/>
                </a:solidFill>
                <a:latin typeface="Times New Roman" panose="02020603050405020304" pitchFamily="18" charset="0"/>
                <a:ea typeface="迷你简超粗圆"/>
              </a:rPr>
              <a:t>楚</a:t>
            </a:r>
          </a:p>
        </p:txBody>
      </p:sp>
      <p:pic>
        <p:nvPicPr>
          <p:cNvPr id="20499" name="Picture 18" descr="越国成为大国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0596" y="3946799"/>
            <a:ext cx="2400017" cy="19200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3" name="Group 21"/>
          <p:cNvGrpSpPr/>
          <p:nvPr/>
        </p:nvGrpSpPr>
        <p:grpSpPr>
          <a:xfrm>
            <a:off x="686619" y="2400961"/>
            <a:ext cx="1656704" cy="2456710"/>
            <a:chOff x="2290" y="981"/>
            <a:chExt cx="1543" cy="2229"/>
          </a:xfrm>
        </p:grpSpPr>
        <p:pic>
          <p:nvPicPr>
            <p:cNvPr id="20514" name="Picture 22" descr="框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90" y="981"/>
              <a:ext cx="1543" cy="222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15" name="Picture 23" descr="K12SC000000848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81" y="1116"/>
              <a:ext cx="1361" cy="195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16" name="Text Box 24"/>
            <p:cNvSpPr txBox="1"/>
            <p:nvPr/>
          </p:nvSpPr>
          <p:spPr>
            <a:xfrm>
              <a:off x="2596" y="1055"/>
              <a:ext cx="758" cy="61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905" b="1">
                  <a:solidFill>
                    <a:schemeClr val="hlink"/>
                  </a:solidFill>
                  <a:latin typeface="Calibri" panose="020f0502020204030204" pitchFamily="34" charset="0"/>
                  <a:ea typeface="迷你简琥珀" pitchFamily="65" charset="-122"/>
                </a:rPr>
                <a:t>卧薪尝胆</a:t>
              </a:r>
            </a:p>
          </p:txBody>
        </p:sp>
      </p:grpSp>
      <p:sp>
        <p:nvSpPr>
          <p:cNvPr id="39" name="Text Box 25"/>
          <p:cNvSpPr txBox="1"/>
          <p:nvPr/>
        </p:nvSpPr>
        <p:spPr>
          <a:xfrm>
            <a:off x="628650" y="710565"/>
            <a:ext cx="72574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春秋末年，江南的吴国和越国也加入了争霸战争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</a:p>
        </p:txBody>
      </p:sp>
      <p:sp>
        <p:nvSpPr>
          <p:cNvPr id="46" name="Rectangle 37"/>
          <p:cNvSpPr>
            <a:spLocks noChangeArrowheads="1"/>
          </p:cNvSpPr>
          <p:nvPr/>
        </p:nvSpPr>
        <p:spPr bwMode="auto">
          <a:xfrm>
            <a:off x="2399665" y="2400935"/>
            <a:ext cx="3904615" cy="70675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从越王勾践身上</a:t>
            </a:r>
            <a:r>
              <a:rPr lang="zh-CN" altLang="en-US" sz="20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能得到什么启发？学到了什么样的精神</a:t>
            </a:r>
            <a:r>
              <a:rPr lang="en-US" altLang="en-US" sz="2000" b="1">
                <a:solidFill>
                  <a:srgbClr val="76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</a:p>
        </p:txBody>
      </p:sp>
      <p:sp>
        <p:nvSpPr>
          <p:cNvPr id="20512" name="文本框 20511"/>
          <p:cNvSpPr txBox="1"/>
          <p:nvPr/>
        </p:nvSpPr>
        <p:spPr>
          <a:xfrm>
            <a:off x="114647" y="2514348"/>
            <a:ext cx="514019" cy="188599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/>
            <a:r>
              <a:rPr lang="en-US" altLang="en-US" sz="222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吴</a:t>
            </a:r>
            <a:endParaRPr lang="en-US" altLang="zh-CN" sz="222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en-US" altLang="en-US" sz="222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越</a:t>
            </a:r>
            <a:endParaRPr lang="en-US" altLang="zh-CN" sz="222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en-US" altLang="en-US" sz="222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争</a:t>
            </a:r>
            <a:endParaRPr lang="en-US" altLang="zh-CN" sz="222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en-US" altLang="en-US" sz="222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霸 </a:t>
            </a:r>
          </a:p>
        </p:txBody>
      </p:sp>
      <p:sp>
        <p:nvSpPr>
          <p:cNvPr id="20518" name="矩形 20517"/>
          <p:cNvSpPr/>
          <p:nvPr/>
        </p:nvSpPr>
        <p:spPr>
          <a:xfrm>
            <a:off x="222250" y="127000"/>
            <a:ext cx="31737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三、诸侯争霸</a:t>
            </a:r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857885" y="1170940"/>
            <a:ext cx="4589145" cy="460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lang="en-US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你</a:t>
            </a:r>
            <a:r>
              <a:rPr lang="en-US" altLang="zh-CN" sz="2400" b="1" err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知道</a:t>
            </a:r>
            <a:r>
              <a:rPr lang="en-US" altLang="en-US" sz="2400" b="1" err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越王勾践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的故事吗</a:t>
            </a:r>
            <a:r>
              <a:rPr lang="en-US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</a:p>
        </p:txBody>
      </p:sp>
      <p:sp>
        <p:nvSpPr>
          <p:cNvPr id="20520" name="矩形 20519"/>
          <p:cNvSpPr/>
          <p:nvPr/>
        </p:nvSpPr>
        <p:spPr>
          <a:xfrm>
            <a:off x="2324100" y="3088640"/>
            <a:ext cx="4133850" cy="1999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065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启发：</a:t>
            </a:r>
          </a:p>
          <a:p>
            <a:r>
              <a:rPr lang="zh-CN" altLang="en-US" sz="2065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只要发奋图强，弱国也可以变成强国，打败曾经的强国。</a:t>
            </a:r>
          </a:p>
          <a:p>
            <a:r>
              <a:rPr lang="zh-CN" altLang="en-US" sz="2065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一个人遇到失败，不可怕，只要能有理想，能艰苦奋斗，定能成就一番事业。</a:t>
            </a:r>
          </a:p>
        </p:txBody>
      </p:sp>
      <p:sp>
        <p:nvSpPr>
          <p:cNvPr id="20522" name="矩形 20521"/>
          <p:cNvSpPr/>
          <p:nvPr/>
        </p:nvSpPr>
        <p:spPr>
          <a:xfrm>
            <a:off x="686414" y="5001250"/>
            <a:ext cx="4628693" cy="1045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65" b="1">
                <a:latin typeface="黑体" panose="02010609060101010101" pitchFamily="2" charset="-122"/>
                <a:ea typeface="黑体" panose="02010609060101010101" pitchFamily="2" charset="-122"/>
              </a:rPr>
              <a:t>精神：</a:t>
            </a:r>
          </a:p>
          <a:p>
            <a:r>
              <a:rPr lang="zh-CN" altLang="en-US" sz="2065" b="1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树立理想、明确目标、发奋图强、坚定意志、永不言败</a:t>
            </a:r>
          </a:p>
        </p:txBody>
      </p:sp>
      <p:sp>
        <p:nvSpPr>
          <p:cNvPr id="20523" name="矩形 20522"/>
          <p:cNvSpPr/>
          <p:nvPr/>
        </p:nvSpPr>
        <p:spPr>
          <a:xfrm>
            <a:off x="323850" y="1516698"/>
            <a:ext cx="67868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“有志者事竟成，破釜沉舟百二秦关终属楚；</a:t>
            </a:r>
          </a:p>
          <a:p>
            <a:pPr eaLnBrk="0" hangingPunct="0"/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苦心人天不负，卧薪尝胆三千越甲可吞吴。”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5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5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" grpId="1"/>
      <p:bldP spid="20522" grpId="2"/>
      <p:bldP spid="20523" grpId="3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Group 42"/>
          <p:cNvGrpSpPr/>
          <p:nvPr/>
        </p:nvGrpSpPr>
        <p:grpSpPr>
          <a:xfrm>
            <a:off x="121920" y="3992880"/>
            <a:ext cx="1160463" cy="1973263"/>
            <a:chOff x="4174" y="554"/>
            <a:chExt cx="1335" cy="1968"/>
          </a:xfrm>
        </p:grpSpPr>
        <p:grpSp>
          <p:nvGrpSpPr>
            <p:cNvPr id="46083" name="Group 43"/>
            <p:cNvGrpSpPr/>
            <p:nvPr/>
          </p:nvGrpSpPr>
          <p:grpSpPr>
            <a:xfrm>
              <a:off x="4174" y="554"/>
              <a:ext cx="1335" cy="1968"/>
              <a:chOff x="3598" y="0"/>
              <a:chExt cx="1470" cy="2409"/>
            </a:xfrm>
          </p:grpSpPr>
          <p:pic>
            <p:nvPicPr>
              <p:cNvPr id="46084" name="Picture 44" descr="框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98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6085" name="Picture 45" descr="楚庄王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00" y="175"/>
                <a:ext cx="1264" cy="208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46086" name="Text Box 46"/>
            <p:cNvSpPr txBox="1"/>
            <p:nvPr/>
          </p:nvSpPr>
          <p:spPr>
            <a:xfrm>
              <a:off x="4233" y="682"/>
              <a:ext cx="363" cy="60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lIns="78145" tIns="39072" rIns="78145" bIns="39072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solidFill>
                    <a:srgbClr val="663300"/>
                  </a:solidFill>
                  <a:latin typeface="迷你简超粗圆"/>
                  <a:ea typeface="迷你简超粗圆"/>
                </a:rPr>
                <a:t>楚庄王</a:t>
              </a:r>
            </a:p>
          </p:txBody>
        </p:sp>
      </p:grpSp>
      <p:sp>
        <p:nvSpPr>
          <p:cNvPr id="46087" name="Text Box 6"/>
          <p:cNvSpPr txBox="1"/>
          <p:nvPr/>
        </p:nvSpPr>
        <p:spPr>
          <a:xfrm>
            <a:off x="1665288" y="4618038"/>
            <a:ext cx="146050" cy="434975"/>
          </a:xfrm>
          <a:prstGeom prst="rect">
            <a:avLst/>
          </a:prstGeom>
          <a:noFill/>
          <a:ln w="9525">
            <a:noFill/>
          </a:ln>
        </p:spPr>
        <p:txBody>
          <a:bodyPr wrap="none" lIns="78145" tIns="39072" rIns="78145" bIns="39072">
            <a:spAutoFit/>
          </a:bodyPr>
          <a:lstStyle/>
          <a:p>
            <a:endParaRPr lang="zh-CN" altLang="zh-CN" sz="2100" b="1">
              <a:solidFill>
                <a:srgbClr val="33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6088" name="Picture 20" descr="1"/>
          <p:cNvPicPr>
            <a:picLocks noChangeAspect="1"/>
          </p:cNvPicPr>
          <p:nvPr/>
        </p:nvPicPr>
        <p:blipFill>
          <a:blip r:embed="rId5"/>
          <a:srcRect l="18501" t="10979" r="7242" b="14021"/>
          <a:stretch>
            <a:fillRect/>
          </a:stretch>
        </p:blipFill>
        <p:spPr>
          <a:xfrm>
            <a:off x="4718685" y="1885315"/>
            <a:ext cx="4171950" cy="37909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Group 33"/>
          <p:cNvGrpSpPr/>
          <p:nvPr/>
        </p:nvGrpSpPr>
        <p:grpSpPr>
          <a:xfrm>
            <a:off x="130175" y="1885315"/>
            <a:ext cx="1143000" cy="2125663"/>
            <a:chOff x="180" y="526"/>
            <a:chExt cx="1181" cy="1969"/>
          </a:xfrm>
        </p:grpSpPr>
        <p:pic>
          <p:nvPicPr>
            <p:cNvPr id="46090" name="Picture 34" descr="框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6091" name="Picture 35" descr="齐桓公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92" name="Text Box 36"/>
            <p:cNvSpPr txBox="1"/>
            <p:nvPr/>
          </p:nvSpPr>
          <p:spPr>
            <a:xfrm>
              <a:off x="249" y="681"/>
              <a:ext cx="326" cy="61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lIns="78145" tIns="39072" rIns="78145" bIns="39072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200">
                  <a:solidFill>
                    <a:srgbClr val="663300"/>
                  </a:solidFill>
                  <a:latin typeface="迷你简超粗圆"/>
                  <a:ea typeface="迷你简超粗圆"/>
                </a:rPr>
                <a:t>齐桓公</a:t>
              </a:r>
            </a:p>
          </p:txBody>
        </p:sp>
      </p:grpSp>
      <p:grpSp>
        <p:nvGrpSpPr>
          <p:cNvPr id="6" name="Group 37"/>
          <p:cNvGrpSpPr/>
          <p:nvPr/>
        </p:nvGrpSpPr>
        <p:grpSpPr>
          <a:xfrm>
            <a:off x="1257300" y="1891348"/>
            <a:ext cx="1123950" cy="2101850"/>
            <a:chOff x="2170" y="531"/>
            <a:chExt cx="1232" cy="1957"/>
          </a:xfrm>
        </p:grpSpPr>
        <p:grpSp>
          <p:nvGrpSpPr>
            <p:cNvPr id="46094" name="Group 38"/>
            <p:cNvGrpSpPr/>
            <p:nvPr/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46095" name="Picture 39" descr="框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125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6096" name="Picture 40" descr="晋文公1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223" y="156"/>
                <a:ext cx="1265" cy="206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46097" name="Text Box 41"/>
            <p:cNvSpPr txBox="1"/>
            <p:nvPr/>
          </p:nvSpPr>
          <p:spPr>
            <a:xfrm>
              <a:off x="2267" y="682"/>
              <a:ext cx="319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lIns="78145" tIns="39072" rIns="78145" bIns="39072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>
                  <a:solidFill>
                    <a:srgbClr val="663300"/>
                  </a:solidFill>
                  <a:latin typeface="迷你简超粗圆"/>
                  <a:ea typeface="迷你简超粗圆"/>
                </a:rPr>
                <a:t>晋文公</a:t>
              </a:r>
            </a:p>
          </p:txBody>
        </p:sp>
      </p:grpSp>
      <p:grpSp>
        <p:nvGrpSpPr>
          <p:cNvPr id="11" name="Group 21"/>
          <p:cNvGrpSpPr/>
          <p:nvPr/>
        </p:nvGrpSpPr>
        <p:grpSpPr>
          <a:xfrm>
            <a:off x="1293495" y="3969385"/>
            <a:ext cx="1057275" cy="2008188"/>
            <a:chOff x="1806" y="546"/>
            <a:chExt cx="1306" cy="2048"/>
          </a:xfrm>
        </p:grpSpPr>
        <p:grpSp>
          <p:nvGrpSpPr>
            <p:cNvPr id="46099" name="Group 22"/>
            <p:cNvGrpSpPr/>
            <p:nvPr/>
          </p:nvGrpSpPr>
          <p:grpSpPr>
            <a:xfrm>
              <a:off x="1806" y="546"/>
              <a:ext cx="1306" cy="2048"/>
              <a:chOff x="180" y="526"/>
              <a:chExt cx="1181" cy="1969"/>
            </a:xfrm>
          </p:grpSpPr>
          <p:pic>
            <p:nvPicPr>
              <p:cNvPr id="46100" name="Picture 23" descr="框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0" y="526"/>
                <a:ext cx="1181" cy="1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6101" name="Picture 24" descr="齐桓公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67" y="658"/>
                <a:ext cx="1007" cy="168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46102" name="Text Box 25"/>
              <p:cNvSpPr txBox="1"/>
              <p:nvPr/>
            </p:nvSpPr>
            <p:spPr>
              <a:xfrm>
                <a:off x="223" y="682"/>
                <a:ext cx="352" cy="6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lIns="78145" tIns="39072" rIns="78145" bIns="39072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200">
                    <a:solidFill>
                      <a:srgbClr val="663300"/>
                    </a:solidFill>
                    <a:latin typeface="迷你简超粗圆"/>
                    <a:ea typeface="迷你简超粗圆"/>
                  </a:rPr>
                  <a:t>齐桓公</a:t>
                </a:r>
              </a:p>
            </p:txBody>
          </p:sp>
        </p:grpSp>
        <p:pic>
          <p:nvPicPr>
            <p:cNvPr id="46103" name="Picture 26" descr="勾践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899" y="681"/>
              <a:ext cx="1125" cy="17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104" name="Text Box 27"/>
            <p:cNvSpPr txBox="1"/>
            <p:nvPr/>
          </p:nvSpPr>
          <p:spPr>
            <a:xfrm>
              <a:off x="1871" y="680"/>
              <a:ext cx="360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lIns="78145" tIns="39072" rIns="78145" bIns="39072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000">
                  <a:solidFill>
                    <a:srgbClr val="663300"/>
                  </a:solidFill>
                  <a:latin typeface="迷你简超粗圆"/>
                  <a:ea typeface="迷你简超粗圆"/>
                </a:rPr>
                <a:t> </a:t>
              </a:r>
              <a:r>
                <a:rPr lang="zh-CN" altLang="en-US" sz="1000">
                  <a:solidFill>
                    <a:srgbClr val="663300"/>
                  </a:solidFill>
                  <a:latin typeface="迷你简超粗圆"/>
                  <a:ea typeface="迷你简超粗圆"/>
                </a:rPr>
                <a:t>越王勾践</a:t>
              </a:r>
            </a:p>
          </p:txBody>
        </p:sp>
      </p:grpSp>
      <p:sp>
        <p:nvSpPr>
          <p:cNvPr id="46105" name="矩形 46104"/>
          <p:cNvSpPr/>
          <p:nvPr/>
        </p:nvSpPr>
        <p:spPr>
          <a:xfrm>
            <a:off x="171450" y="274638"/>
            <a:ext cx="4687888" cy="5667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三、诸侯争霸</a:t>
            </a:r>
          </a:p>
        </p:txBody>
      </p:sp>
      <p:sp>
        <p:nvSpPr>
          <p:cNvPr id="46106" name="矩形 46105"/>
          <p:cNvSpPr/>
          <p:nvPr/>
        </p:nvSpPr>
        <p:spPr>
          <a:xfrm>
            <a:off x="800100" y="822325"/>
            <a:ext cx="7659688" cy="579438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lstStyle/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你知道春秋时期有哪些霸主吗？</a:t>
            </a:r>
          </a:p>
        </p:txBody>
      </p:sp>
      <p:sp>
        <p:nvSpPr>
          <p:cNvPr id="46107" name="矩形 46106"/>
          <p:cNvSpPr/>
          <p:nvPr/>
        </p:nvSpPr>
        <p:spPr>
          <a:xfrm>
            <a:off x="2575243" y="1905953"/>
            <a:ext cx="2449512" cy="3003550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齐桓公、</a:t>
            </a:r>
          </a:p>
          <a:p>
            <a:pPr defTabSz="781050"/>
            <a:r>
              <a:rPr lang="zh-CN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晋文公、</a:t>
            </a:r>
          </a:p>
          <a:p>
            <a:pPr defTabSz="781050"/>
            <a:r>
              <a:rPr lang="zh-CN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楚庄王、</a:t>
            </a:r>
          </a:p>
          <a:p>
            <a:pPr defTabSz="781050"/>
            <a:r>
              <a:rPr lang="zh-CN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秦穆公、</a:t>
            </a:r>
          </a:p>
          <a:p>
            <a:pPr defTabSz="781050"/>
            <a:r>
              <a:rPr lang="zh-CN" altLang="en-US" sz="32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吴王夫差、越王勾践</a:t>
            </a:r>
          </a:p>
        </p:txBody>
      </p:sp>
    </p:spTree>
    <p:custDataLst>
      <p:tags r:id="rId1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6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6" grpId="0"/>
      <p:bldP spid="46107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74" name="矩形 54273"/>
          <p:cNvSpPr/>
          <p:nvPr/>
        </p:nvSpPr>
        <p:spPr>
          <a:xfrm>
            <a:off x="250825" y="0"/>
            <a:ext cx="5192713" cy="566738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三、诸侯争霸</a:t>
            </a:r>
          </a:p>
        </p:txBody>
      </p:sp>
      <p:grpSp>
        <p:nvGrpSpPr>
          <p:cNvPr id="54275" name="组合 54274"/>
          <p:cNvGrpSpPr/>
          <p:nvPr/>
        </p:nvGrpSpPr>
        <p:grpSpPr>
          <a:xfrm>
            <a:off x="58738" y="1836738"/>
            <a:ext cx="9028112" cy="4883150"/>
            <a:chOff x="46" y="499"/>
            <a:chExt cx="7167" cy="3230"/>
          </a:xfrm>
        </p:grpSpPr>
        <p:pic>
          <p:nvPicPr>
            <p:cNvPr id="54276" name="图片 54275" descr="http://imgsrc.baidu.com/forum/pic/item/f603918fa0ec08fa09cbfe1d59ee3d6d54fbda45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20" y="499"/>
              <a:ext cx="3493" cy="297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4277" name="图片 54276" descr="http://p6.qhimg.com/t0193f0bf42b925becb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" y="499"/>
              <a:ext cx="3674" cy="30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4278" name="矩形 54277"/>
            <p:cNvSpPr/>
            <p:nvPr/>
          </p:nvSpPr>
          <p:spPr>
            <a:xfrm>
              <a:off x="907" y="3402"/>
              <a:ext cx="199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8145" tIns="39072" rIns="78145" bIns="39072">
              <a:spAutoFit/>
            </a:bodyPr>
            <a:lstStyle/>
            <a:p>
              <a:pPr defTabSz="781050"/>
              <a:r>
                <a:rPr lang="zh-CN" altLang="en-US" sz="2400" b="1"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春秋初期形势图</a:t>
              </a:r>
            </a:p>
          </p:txBody>
        </p:sp>
        <p:sp>
          <p:nvSpPr>
            <p:cNvPr id="54279" name="矩形 54278"/>
            <p:cNvSpPr/>
            <p:nvPr/>
          </p:nvSpPr>
          <p:spPr>
            <a:xfrm>
              <a:off x="4718" y="3357"/>
              <a:ext cx="190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8145" tIns="39072" rIns="78145" bIns="39072">
              <a:spAutoFit/>
            </a:bodyPr>
            <a:lstStyle/>
            <a:p>
              <a:pPr defTabSz="781050"/>
              <a:r>
                <a:rPr lang="zh-CN" altLang="en-US" sz="2400" b="1"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春秋后期形势图</a:t>
              </a:r>
            </a:p>
          </p:txBody>
        </p:sp>
      </p:grpSp>
      <p:sp>
        <p:nvSpPr>
          <p:cNvPr id="54280" name="Rectangle 37"/>
          <p:cNvSpPr/>
          <p:nvPr/>
        </p:nvSpPr>
        <p:spPr>
          <a:xfrm>
            <a:off x="0" y="754063"/>
            <a:ext cx="8604250" cy="1054100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结合所学知识，对照两张地图，思考：春秋时期的争霸有何利弊？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 bwMode="auto">
          <a:xfrm flipV="1">
            <a:off x="573" y="6855473"/>
            <a:ext cx="9144112" cy="43504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/>
          <a:p>
            <a:pPr eaLnBrk="0" hangingPunct="0"/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55304" name="TextBox 19"/>
          <p:cNvSpPr txBox="1"/>
          <p:nvPr/>
        </p:nvSpPr>
        <p:spPr>
          <a:xfrm>
            <a:off x="2700338" y="620713"/>
            <a:ext cx="6130925" cy="5667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评价春秋争霸的影响？</a:t>
            </a:r>
          </a:p>
        </p:txBody>
      </p:sp>
      <p:sp>
        <p:nvSpPr>
          <p:cNvPr id="55306" name="Text Box 8"/>
          <p:cNvSpPr txBox="1"/>
          <p:nvPr/>
        </p:nvSpPr>
        <p:spPr>
          <a:xfrm>
            <a:off x="228600" y="1303338"/>
            <a:ext cx="4991100" cy="566737"/>
          </a:xfrm>
          <a:prstGeom prst="rect">
            <a:avLst/>
          </a:prstGeom>
          <a:noFill/>
          <a:ln w="12700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春秋争霸的消极</a:t>
            </a:r>
            <a:r>
              <a:rPr lang="zh-CN" altLang="en-US" sz="3200" b="1" err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影响</a:t>
            </a:r>
            <a:r>
              <a:rPr lang="en-US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</a:p>
        </p:txBody>
      </p:sp>
      <p:sp>
        <p:nvSpPr>
          <p:cNvPr id="55307" name="Text Box 9"/>
          <p:cNvSpPr txBox="1"/>
          <p:nvPr/>
        </p:nvSpPr>
        <p:spPr>
          <a:xfrm>
            <a:off x="171450" y="2400300"/>
            <a:ext cx="6129338" cy="566738"/>
          </a:xfrm>
          <a:prstGeom prst="rect">
            <a:avLst/>
          </a:prstGeom>
          <a:noFill/>
          <a:ln w="12700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春秋争霸的积极</a:t>
            </a:r>
            <a:r>
              <a:rPr lang="zh-CN" altLang="en-US" sz="3200" b="1" err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影响</a:t>
            </a:r>
            <a:r>
              <a:rPr lang="en-US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：</a:t>
            </a:r>
            <a:endParaRPr lang="en-US" altLang="en-US" sz="3200" b="1">
              <a:solidFill>
                <a:schemeClr val="accent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5308" name="Text Box 10"/>
          <p:cNvSpPr txBox="1"/>
          <p:nvPr/>
        </p:nvSpPr>
        <p:spPr>
          <a:xfrm>
            <a:off x="755650" y="1989138"/>
            <a:ext cx="6308725" cy="566737"/>
          </a:xfrm>
          <a:prstGeom prst="rect">
            <a:avLst/>
          </a:prstGeom>
          <a:noFill/>
          <a:ln w="12700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给人们带来了沉重的灾难和痛苦</a:t>
            </a:r>
          </a:p>
        </p:txBody>
      </p:sp>
      <p:sp>
        <p:nvSpPr>
          <p:cNvPr id="55309" name="Text Box 11"/>
          <p:cNvSpPr txBox="1"/>
          <p:nvPr/>
        </p:nvSpPr>
        <p:spPr>
          <a:xfrm>
            <a:off x="466725" y="2967355"/>
            <a:ext cx="6264275" cy="566738"/>
          </a:xfrm>
          <a:prstGeom prst="rect">
            <a:avLst/>
          </a:prstGeom>
          <a:noFill/>
          <a:ln w="12700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3200" b="1">
                <a:solidFill>
                  <a:schemeClr val="tx2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>
                <a:solidFill>
                  <a:schemeClr val="tx2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、逐渐形成了局部地区的统一；</a:t>
            </a:r>
          </a:p>
        </p:txBody>
      </p:sp>
      <p:sp>
        <p:nvSpPr>
          <p:cNvPr id="55310" name="Text Box 12"/>
          <p:cNvSpPr txBox="1"/>
          <p:nvPr/>
        </p:nvSpPr>
        <p:spPr>
          <a:xfrm>
            <a:off x="466725" y="3479165"/>
            <a:ext cx="7680325" cy="1062355"/>
          </a:xfrm>
          <a:prstGeom prst="rect">
            <a:avLst/>
          </a:prstGeom>
          <a:noFill/>
          <a:ln w="12700">
            <a:noFill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、加速了旧制度的瓦解，有利于新制度的确立；</a:t>
            </a:r>
          </a:p>
        </p:txBody>
      </p:sp>
      <p:sp>
        <p:nvSpPr>
          <p:cNvPr id="55311" name="Text Box 13"/>
          <p:cNvSpPr txBox="1"/>
          <p:nvPr/>
        </p:nvSpPr>
        <p:spPr>
          <a:xfrm>
            <a:off x="541655" y="5755640"/>
            <a:ext cx="7921625" cy="566738"/>
          </a:xfrm>
          <a:prstGeom prst="rect">
            <a:avLst/>
          </a:prstGeom>
          <a:noFill/>
          <a:ln w="12700">
            <a:noFill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、推动了社会经济文化的发展与交流；</a:t>
            </a:r>
          </a:p>
        </p:txBody>
      </p:sp>
      <p:sp>
        <p:nvSpPr>
          <p:cNvPr id="55312" name="Text Box 14"/>
          <p:cNvSpPr txBox="1"/>
          <p:nvPr/>
        </p:nvSpPr>
        <p:spPr>
          <a:xfrm>
            <a:off x="466725" y="4541520"/>
            <a:ext cx="8559165" cy="1062355"/>
          </a:xfrm>
          <a:prstGeom prst="rect">
            <a:avLst/>
          </a:prstGeom>
          <a:noFill/>
          <a:ln w="12700">
            <a:noFill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、促进了中原华夏民族与周边少数民族的交融，形成了中国历史上第一次民族交融的高潮</a:t>
            </a:r>
            <a:r>
              <a:rPr lang="zh-CN" altLang="en-US" sz="3200" b="1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</a:p>
        </p:txBody>
      </p:sp>
      <p:sp>
        <p:nvSpPr>
          <p:cNvPr id="55315" name="Rectangle 16"/>
          <p:cNvSpPr/>
          <p:nvPr/>
        </p:nvSpPr>
        <p:spPr>
          <a:xfrm>
            <a:off x="5991225" y="1376045"/>
            <a:ext cx="2413000" cy="493713"/>
          </a:xfrm>
          <a:prstGeom prst="rect">
            <a:avLst/>
          </a:prstGeom>
          <a:noFill/>
          <a:ln w="12700">
            <a:noFill/>
          </a:ln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春秋争霸的实质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</a:p>
        </p:txBody>
      </p:sp>
      <p:sp>
        <p:nvSpPr>
          <p:cNvPr id="55317" name="矩形 55316"/>
          <p:cNvSpPr/>
          <p:nvPr/>
        </p:nvSpPr>
        <p:spPr>
          <a:xfrm>
            <a:off x="171450" y="274638"/>
            <a:ext cx="3752850" cy="566737"/>
          </a:xfrm>
          <a:prstGeom prst="rect">
            <a:avLst/>
          </a:prstGeom>
          <a:noFill/>
          <a:ln w="9525">
            <a:noFill/>
          </a:ln>
        </p:spPr>
        <p:txBody>
          <a:bodyPr lIns="78145" tIns="39072" rIns="78145" bIns="39072">
            <a:spAutoFit/>
          </a:bodyPr>
          <a:lstStyle/>
          <a:p>
            <a:pPr defTabSz="781050"/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三、诸侯争霸</a:t>
            </a: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6" grpId="0"/>
      <p:bldP spid="55307" grpId="1"/>
      <p:bldP spid="55308" grpId="2"/>
      <p:bldP spid="55309" grpId="3"/>
      <p:bldP spid="55310" grpId="4"/>
      <p:bldP spid="55311" grpId="5"/>
      <p:bldP spid="55312" grpId="6"/>
      <p:bldP spid="55315" grpId="7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Rectangle 2"/>
          <p:cNvSpPr>
            <a:spLocks noGrp="1" noRot="1"/>
          </p:cNvSpPr>
          <p:nvPr>
            <p:ph type="title"/>
          </p:nvPr>
        </p:nvSpPr>
        <p:spPr>
          <a:xfrm>
            <a:off x="323850" y="476250"/>
            <a:ext cx="8540750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b="1"/>
              <a:t>小    结</a:t>
            </a:r>
          </a:p>
        </p:txBody>
      </p:sp>
      <p:sp>
        <p:nvSpPr>
          <p:cNvPr id="20483" name="Rectangle 3"/>
          <p:cNvSpPr>
            <a:spLocks noGrp="1" noRot="1"/>
          </p:cNvSpPr>
          <p:nvPr>
            <p:ph idx="1"/>
          </p:nvPr>
        </p:nvSpPr>
        <p:spPr>
          <a:xfrm>
            <a:off x="603250" y="1628775"/>
            <a:ext cx="6777038" cy="4679950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en-US"/>
              <a:t>一、春秋时期的经济发展</a:t>
            </a:r>
            <a:endParaRPr lang="en-US" altLang="zh-CN"/>
          </a:p>
          <a:p>
            <a:pPr eaLnBrk="1" hangingPunct="1"/>
            <a:r>
              <a:rPr lang="zh-CN" altLang="en-US"/>
              <a:t>二、王室衰微</a:t>
            </a:r>
            <a:endParaRPr lang="en-US" altLang="zh-CN"/>
          </a:p>
          <a:p>
            <a:pPr eaLnBrk="1" hangingPunct="1"/>
            <a:r>
              <a:rPr lang="zh-CN" altLang="en-US"/>
              <a:t>三、诸侯争霸</a:t>
            </a:r>
            <a:endParaRPr lang="en-US" altLang="zh-CN"/>
          </a:p>
          <a:p>
            <a:pPr eaLnBrk="1" hangingPunct="1"/>
            <a:r>
              <a:rPr lang="en-US" altLang="zh-CN"/>
              <a:t>1</a:t>
            </a:r>
            <a:r>
              <a:rPr lang="zh-CN" altLang="en-US"/>
              <a:t>、齐桓公  （老马识途）</a:t>
            </a:r>
            <a:endParaRPr lang="en-US" altLang="zh-CN"/>
          </a:p>
          <a:p>
            <a:pPr eaLnBrk="1" hangingPunct="1"/>
            <a:r>
              <a:rPr lang="en-US" altLang="zh-CN"/>
              <a:t>2</a:t>
            </a:r>
            <a:r>
              <a:rPr lang="zh-CN" altLang="en-US"/>
              <a:t>、晋文公  （退避三舍）</a:t>
            </a:r>
            <a:endParaRPr lang="en-US" altLang="zh-CN"/>
          </a:p>
          <a:p>
            <a:pPr eaLnBrk="1" hangingPunct="1"/>
            <a:r>
              <a:rPr lang="en-US" altLang="zh-CN"/>
              <a:t>3</a:t>
            </a:r>
            <a:r>
              <a:rPr lang="zh-CN" altLang="en-US"/>
              <a:t>、楚庄王  （一鸣惊人）</a:t>
            </a:r>
            <a:endParaRPr lang="en-US" altLang="zh-CN"/>
          </a:p>
          <a:p>
            <a:pPr eaLnBrk="1" hangingPunct="1"/>
            <a:r>
              <a:rPr lang="en-US" altLang="zh-CN"/>
              <a:t>4</a:t>
            </a:r>
            <a:r>
              <a:rPr lang="zh-CN" altLang="en-US"/>
              <a:t>、秦穆公 </a:t>
            </a:r>
            <a:endParaRPr lang="en-US" altLang="zh-CN"/>
          </a:p>
          <a:p>
            <a:pPr eaLnBrk="1" hangingPunct="1"/>
            <a:r>
              <a:rPr lang="en-US" altLang="zh-CN"/>
              <a:t>5</a:t>
            </a:r>
            <a:r>
              <a:rPr lang="zh-CN" altLang="en-US"/>
              <a:t>、吴越争霸（卧薪尝胆）</a:t>
            </a:r>
          </a:p>
        </p:txBody>
      </p:sp>
    </p:spTree>
  </p:cSld>
  <p:clrMapOvr>
    <a:masterClrMapping/>
  </p:clrMapOvr>
  <p:transition>
    <p:checker dir="vert"/>
  </p:transition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84213" y="1989138"/>
            <a:ext cx="6777038" cy="467995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、春秋时期，出现了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，促进了农业上的深耕细作。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A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、铁制农具和马耕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B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、青铜农具和牛耕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C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、木农具和牛耕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D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、铁制农具和牛耕</a:t>
            </a:r>
            <a:endParaRPr kumimoji="0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507" name="WordArt 2"/>
          <p:cNvSpPr>
            <a:spLocks noTextEdit="1"/>
          </p:cNvSpPr>
          <p:nvPr/>
        </p:nvSpPr>
        <p:spPr>
          <a:xfrm>
            <a:off x="2195513" y="836613"/>
            <a:ext cx="424815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>
                <a:solidFill>
                  <a:srgbClr val="FF0000">
                    <a:alpha val="83136"/>
                  </a:srgbClr>
                </a:solidFill>
                <a:latin typeface="华文新魏" panose="02010800040101010101" charset="-122"/>
                <a:ea typeface="华文新魏" panose="02010800040101010101" charset="-122"/>
              </a:rPr>
              <a:t>当堂检测</a:t>
            </a:r>
          </a:p>
        </p:txBody>
      </p:sp>
      <p:sp>
        <p:nvSpPr>
          <p:cNvPr id="3" name="矩形 2"/>
          <p:cNvSpPr/>
          <p:nvPr/>
        </p:nvSpPr>
        <p:spPr>
          <a:xfrm>
            <a:off x="5584456" y="1772816"/>
            <a:ext cx="69121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50" normalizeH="0" baseline="0" noProof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  <a:endParaRPr kumimoji="0" lang="zh-CN" altLang="en-US" sz="5400" b="1" i="0" u="none" strike="noStrike" kern="1200" cap="none" spc="50" normalizeH="0" baseline="0" noProof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84213" y="1989138"/>
            <a:ext cx="6777038" cy="467995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、春秋时期，最先起来称霸的是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。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A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晋文公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B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、齐桓公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C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、秦穆公</a:t>
            </a:r>
            <a:endParaRPr kumimoji="0" lang="en-US" altLang="zh-CN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D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、楚庄王</a:t>
            </a:r>
            <a:endParaRPr kumimoji="0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WordArt 2"/>
          <p:cNvSpPr>
            <a:spLocks noTextEdit="1"/>
          </p:cNvSpPr>
          <p:nvPr/>
        </p:nvSpPr>
        <p:spPr>
          <a:xfrm>
            <a:off x="2195513" y="836613"/>
            <a:ext cx="424815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>
                <a:solidFill>
                  <a:srgbClr val="FF0000">
                    <a:alpha val="83136"/>
                  </a:srgbClr>
                </a:solidFill>
                <a:latin typeface="华文新魏" panose="02010800040101010101" charset="-122"/>
                <a:ea typeface="华文新魏" panose="02010800040101010101" charset="-122"/>
              </a:rPr>
              <a:t>当堂检测</a:t>
            </a:r>
          </a:p>
        </p:txBody>
      </p:sp>
      <p:sp>
        <p:nvSpPr>
          <p:cNvPr id="3" name="矩形 2"/>
          <p:cNvSpPr/>
          <p:nvPr/>
        </p:nvSpPr>
        <p:spPr>
          <a:xfrm>
            <a:off x="1718971" y="2420888"/>
            <a:ext cx="59824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50" normalizeH="0" baseline="0" noProof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endParaRPr kumimoji="0" lang="zh-CN" altLang="en-US" sz="4400" b="1" i="0" u="none" strike="noStrike" kern="1200" cap="none" spc="50" normalizeH="0" baseline="0" noProof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Picture 2" descr="气球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  <a:noFill/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3555" name="WordArt 3" descr="jiantou1"/>
          <p:cNvSpPr>
            <a:spLocks noTextEdit="1"/>
          </p:cNvSpPr>
          <p:nvPr/>
        </p:nvSpPr>
        <p:spPr>
          <a:xfrm>
            <a:off x="1981200" y="1371600"/>
            <a:ext cx="4724400" cy="1752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FF99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4"/>
                  <a:stretch>
                    <a:fillRect/>
                  </a:stretch>
                </a:blipFill>
                <a:effectLst>
                  <a:outerShdw dist="53882" dir="2699999" algn="ctr" rotWithShape="0">
                    <a:srgbClr val="9999FF"/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谢谢指导！</a:t>
            </a:r>
            <a:endParaRPr lang="zh-CN" altLang="en-US" sz="3600">
              <a:ln w="9525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4"/>
                <a:stretch>
                  <a:fillRect/>
                </a:stretch>
              </a:blipFill>
              <a:effectLst>
                <a:outerShdw dist="53882" dir="2699999" algn="ctr" rotWithShape="0">
                  <a:srgbClr val="9999FF"/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pic>
        <p:nvPicPr>
          <p:cNvPr id="23556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2293600" y="10464800"/>
            <a:ext cx="406400" cy="254000"/>
          </a:xfrm>
          <a:prstGeom prst="cube">
            <a:avLst/>
          </a:prstGeom>
        </p:spPr>
      </p:pic>
      <p:pic>
        <p:nvPicPr>
          <p:cNvPr id="23557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226800" y="125857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>
    <p:checker dir="vert"/>
  </p:transition>
  <p:timing/>
</p:sld>
</file>

<file path=ppt/tags/tag1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2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3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4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5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6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31"/>
</p:tagLst>
</file>

<file path=ppt/tags/tag7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8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9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0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31"/>
</p:tagLst>
</file>

<file path=ppt/tags/tag11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2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3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4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5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6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7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8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19.xml><?xml version="1.0" encoding="utf-8"?>
<p:tagLst xmlns:p="http://schemas.openxmlformats.org/presentationml/2006/main">
  <p:tag name="KSO_WM_TEMPLATE_CATEGORY" val="basetag"/>
  <p:tag name="KSO_WM_TEMPLATE_INDEX" val="20164431"/>
</p:tagLst>
</file>

<file path=ppt/tags/tag20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母版2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164</Paragraphs>
  <Slides>29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母版2</vt:lpstr>
      <vt:lpstr>第六课 动荡的春秋时期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小    结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2020-10-30T13:31:25Z</cp:lastPrinted>
  <dcterms:created xsi:type="dcterms:W3CDTF">2020-10-30T13:31:25Z</dcterms:created>
  <dcterms:modified xsi:type="dcterms:W3CDTF">2020-10-30T05:31:27Z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