
<file path=[Content_Types].xml><?xml version="1.0" encoding="utf-8"?>
<Types xmlns="http://schemas.openxmlformats.org/package/2006/content-types">
  <Default Extension="jpeg" ContentType="image/jpeg"/>
  <Default Extension="png" ContentType="image/png"/>
  <Default Extension="wdp" ContentType="image/vnd.ms-photo"/>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diagrams/colors1.xml" ContentType="application/vnd.openxmlformats-officedocument.drawingml.diagramColors+xml"/>
  <Override PartName="/ppt/diagrams/data1.xml" ContentType="application/vnd.openxmlformats-officedocument.drawingml.diagramData+xml"/>
  <Override PartName="/ppt/diagrams/drawing1.xml" ContentType="application/vnd.ms-office.drawingml.diagramDrawing+xml"/>
  <Override PartName="/ppt/diagrams/layout1.xml" ContentType="application/vnd.openxmlformats-officedocument.drawingml.diagramLayout+xml"/>
  <Override PartName="/ppt/diagrams/quickStyle1.xml" ContentType="application/vnd.openxmlformats-officedocument.drawingml.diagramStyle+xml"/>
  <Override PartName="/ppt/fonts/font1.fntdata" ContentType="application/x-fontdata"/>
  <Override PartName="/ppt/fonts/font10.fntdata" ContentType="application/x-fontdata"/>
  <Override PartName="/ppt/fonts/font11.fntdata" ContentType="application/x-fontdata"/>
  <Override PartName="/ppt/fonts/font2.fntdata" ContentType="application/x-fontdata"/>
  <Override PartName="/ppt/fonts/font3.fntdata" ContentType="application/x-fontdata"/>
  <Override PartName="/ppt/fonts/font4.fntdata" ContentType="application/x-fontdata"/>
  <Override PartName="/ppt/fonts/font5.fntdata" ContentType="application/x-fontdata"/>
  <Override PartName="/ppt/fonts/font6.fntdata" ContentType="application/x-fontdata"/>
  <Override PartName="/ppt/fonts/font7.fntdata" ContentType="application/x-fontdata"/>
  <Override PartName="/ppt/fonts/font8.fntdata" ContentType="application/x-fontdata"/>
  <Override PartName="/ppt/fonts/font9.fntdata" ContentType="application/x-fontdata"/>
  <Override PartName="/ppt/media/image1.svg" ContentType="image/svg+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tags/tag16.xml" ContentType="application/vnd.openxmlformats-officedocument.presentationml.tags+xml"/>
  <Override PartName="/ppt/tags/tag160.xml" ContentType="application/vnd.openxmlformats-officedocument.presentationml.tags+xml"/>
  <Override PartName="/ppt/tags/tag161.xml" ContentType="application/vnd.openxmlformats-officedocument.presentationml.tags+xml"/>
  <Override PartName="/ppt/tags/tag162.xml" ContentType="application/vnd.openxmlformats-officedocument.presentationml.tags+xml"/>
  <Override PartName="/ppt/tags/tag163.xml" ContentType="application/vnd.openxmlformats-officedocument.presentationml.tags+xml"/>
  <Override PartName="/ppt/tags/tag164.xml" ContentType="application/vnd.openxmlformats-officedocument.presentationml.tags+xml"/>
  <Override PartName="/ppt/tags/tag165.xml" ContentType="application/vnd.openxmlformats-officedocument.presentationml.tags+xml"/>
  <Override PartName="/ppt/tags/tag166.xml" ContentType="application/vnd.openxmlformats-officedocument.presentationml.tags+xml"/>
  <Override PartName="/ppt/tags/tag167.xml" ContentType="application/vnd.openxmlformats-officedocument.presentationml.tags+xml"/>
  <Override PartName="/ppt/tags/tag168.xml" ContentType="application/vnd.openxmlformats-officedocument.presentationml.tags+xml"/>
  <Override PartName="/ppt/tags/tag169.xml" ContentType="application/vnd.openxmlformats-officedocument.presentationml.tags+xml"/>
  <Override PartName="/ppt/tags/tag17.xml" ContentType="application/vnd.openxmlformats-officedocument.presentationml.tags+xml"/>
  <Override PartName="/ppt/tags/tag170.xml" ContentType="application/vnd.openxmlformats-officedocument.presentationml.tags+xml"/>
  <Override PartName="/ppt/tags/tag171.xml" ContentType="application/vnd.openxmlformats-officedocument.presentationml.tags+xml"/>
  <Override PartName="/ppt/tags/tag172.xml" ContentType="application/vnd.openxmlformats-officedocument.presentationml.tags+xml"/>
  <Override PartName="/ppt/tags/tag173.xml" ContentType="application/vnd.openxmlformats-officedocument.presentationml.tags+xml"/>
  <Override PartName="/ppt/tags/tag174.xml" ContentType="application/vnd.openxmlformats-officedocument.presentationml.tags+xml"/>
  <Override PartName="/ppt/tags/tag175.xml" ContentType="application/vnd.openxmlformats-officedocument.presentationml.tags+xml"/>
  <Override PartName="/ppt/tags/tag176.xml" ContentType="application/vnd.openxmlformats-officedocument.presentationml.tags+xml"/>
  <Override PartName="/ppt/tags/tag177.xml" ContentType="application/vnd.openxmlformats-officedocument.presentationml.tags+xml"/>
  <Override PartName="/ppt/tags/tag178.xml" ContentType="application/vnd.openxmlformats-officedocument.presentationml.tags+xml"/>
  <Override PartName="/ppt/tags/tag179.xml" ContentType="application/vnd.openxmlformats-officedocument.presentationml.tags+xml"/>
  <Override PartName="/ppt/tags/tag18.xml" ContentType="application/vnd.openxmlformats-officedocument.presentationml.tags+xml"/>
  <Override PartName="/ppt/tags/tag180.xml" ContentType="application/vnd.openxmlformats-officedocument.presentationml.tags+xml"/>
  <Override PartName="/ppt/tags/tag181.xml" ContentType="application/vnd.openxmlformats-officedocument.presentationml.tags+xml"/>
  <Override PartName="/ppt/tags/tag182.xml" ContentType="application/vnd.openxmlformats-officedocument.presentationml.tags+xml"/>
  <Override PartName="/ppt/tags/tag183.xml" ContentType="application/vnd.openxmlformats-officedocument.presentationml.tags+xml"/>
  <Override PartName="/ppt/tags/tag184.xml" ContentType="application/vnd.openxmlformats-officedocument.presentationml.tags+xml"/>
  <Override PartName="/ppt/tags/tag185.xml" ContentType="application/vnd.openxmlformats-officedocument.presentationml.tags+xml"/>
  <Override PartName="/ppt/tags/tag186.xml" ContentType="application/vnd.openxmlformats-officedocument.presentationml.tags+xml"/>
  <Override PartName="/ppt/tags/tag187.xml" ContentType="application/vnd.openxmlformats-officedocument.presentationml.tags+xml"/>
  <Override PartName="/ppt/tags/tag188.xml" ContentType="application/vnd.openxmlformats-officedocument.presentationml.tags+xml"/>
  <Override PartName="/ppt/tags/tag189.xml" ContentType="application/vnd.openxmlformats-officedocument.presentationml.tags+xml"/>
  <Override PartName="/ppt/tags/tag19.xml" ContentType="application/vnd.openxmlformats-officedocument.presentationml.tags+xml"/>
  <Override PartName="/ppt/tags/tag190.xml" ContentType="application/vnd.openxmlformats-officedocument.presentationml.tags+xml"/>
  <Override PartName="/ppt/tags/tag191.xml" ContentType="application/vnd.openxmlformats-officedocument.presentationml.tags+xml"/>
  <Override PartName="/ppt/tags/tag192.xml" ContentType="application/vnd.openxmlformats-officedocument.presentationml.tags+xml"/>
  <Override PartName="/ppt/tags/tag193.xml" ContentType="application/vnd.openxmlformats-officedocument.presentationml.tags+xml"/>
  <Override PartName="/ppt/tags/tag194.xml" ContentType="application/vnd.openxmlformats-officedocument.presentationml.tags+xml"/>
  <Override PartName="/ppt/tags/tag195.xml" ContentType="application/vnd.openxmlformats-officedocument.presentationml.tags+xml"/>
  <Override PartName="/ppt/tags/tag196.xml" ContentType="application/vnd.openxmlformats-officedocument.presentationml.tags+xml"/>
  <Override PartName="/ppt/tags/tag197.xml" ContentType="application/vnd.openxmlformats-officedocument.presentationml.tags+xml"/>
  <Override PartName="/ppt/tags/tag198.xml" ContentType="application/vnd.openxmlformats-officedocument.presentationml.tags+xml"/>
  <Override PartName="/ppt/tags/tag19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00.xml" ContentType="application/vnd.openxmlformats-officedocument.presentationml.tags+xml"/>
  <Override PartName="/ppt/tags/tag201.xml" ContentType="application/vnd.openxmlformats-officedocument.presentationml.tags+xml"/>
  <Override PartName="/ppt/tags/tag202.xml" ContentType="application/vnd.openxmlformats-officedocument.presentationml.tags+xml"/>
  <Override PartName="/ppt/tags/tag203.xml" ContentType="application/vnd.openxmlformats-officedocument.presentationml.tags+xml"/>
  <Override PartName="/ppt/tags/tag204.xml" ContentType="application/vnd.openxmlformats-officedocument.presentationml.tags+xml"/>
  <Override PartName="/ppt/tags/tag205.xml" ContentType="application/vnd.openxmlformats-officedocument.presentationml.tags+xml"/>
  <Override PartName="/ppt/tags/tag206.xml" ContentType="application/vnd.openxmlformats-officedocument.presentationml.tags+xml"/>
  <Override PartName="/ppt/tags/tag207.xml" ContentType="application/vnd.openxmlformats-officedocument.presentationml.tags+xml"/>
  <Override PartName="/ppt/tags/tag208.xml" ContentType="application/vnd.openxmlformats-officedocument.presentationml.tags+xml"/>
  <Override PartName="/ppt/tags/tag209.xml" ContentType="application/vnd.openxmlformats-officedocument.presentationml.tags+xml"/>
  <Override PartName="/ppt/tags/tag21.xml" ContentType="application/vnd.openxmlformats-officedocument.presentationml.tags+xml"/>
  <Override PartName="/ppt/tags/tag210.xml" ContentType="application/vnd.openxmlformats-officedocument.presentationml.tags+xml"/>
  <Override PartName="/ppt/tags/tag211.xml" ContentType="application/vnd.openxmlformats-officedocument.presentationml.tags+xml"/>
  <Override PartName="/ppt/tags/tag212.xml" ContentType="application/vnd.openxmlformats-officedocument.presentationml.tags+xml"/>
  <Override PartName="/ppt/tags/tag213.xml" ContentType="application/vnd.openxmlformats-officedocument.presentationml.tags+xml"/>
  <Override PartName="/ppt/tags/tag214.xml" ContentType="application/vnd.openxmlformats-officedocument.presentationml.tags+xml"/>
  <Override PartName="/ppt/tags/tag215.xml" ContentType="application/vnd.openxmlformats-officedocument.presentationml.tags+xml"/>
  <Override PartName="/ppt/tags/tag216.xml" ContentType="application/vnd.openxmlformats-officedocument.presentationml.tags+xml"/>
  <Override PartName="/ppt/tags/tag217.xml" ContentType="application/vnd.openxmlformats-officedocument.presentationml.tags+xml"/>
  <Override PartName="/ppt/tags/tag218.xml" ContentType="application/vnd.openxmlformats-officedocument.presentationml.tags+xml"/>
  <Override PartName="/ppt/tags/tag219.xml" ContentType="application/vnd.openxmlformats-officedocument.presentationml.tags+xml"/>
  <Override PartName="/ppt/tags/tag22.xml" ContentType="application/vnd.openxmlformats-officedocument.presentationml.tags+xml"/>
  <Override PartName="/ppt/tags/tag220.xml" ContentType="application/vnd.openxmlformats-officedocument.presentationml.tags+xml"/>
  <Override PartName="/ppt/tags/tag221.xml" ContentType="application/vnd.openxmlformats-officedocument.presentationml.tags+xml"/>
  <Override PartName="/ppt/tags/tag222.xml" ContentType="application/vnd.openxmlformats-officedocument.presentationml.tags+xml"/>
  <Override PartName="/ppt/tags/tag223.xml" ContentType="application/vnd.openxmlformats-officedocument.presentationml.tags+xml"/>
  <Override PartName="/ppt/tags/tag224.xml" ContentType="application/vnd.openxmlformats-officedocument.presentationml.tags+xml"/>
  <Override PartName="/ppt/tags/tag225.xml" ContentType="application/vnd.openxmlformats-officedocument.presentationml.tags+xml"/>
  <Override PartName="/ppt/tags/tag226.xml" ContentType="application/vnd.openxmlformats-officedocument.presentationml.tags+xml"/>
  <Override PartName="/ppt/tags/tag227.xml" ContentType="application/vnd.openxmlformats-officedocument.presentationml.tags+xml"/>
  <Override PartName="/ppt/tags/tag228.xml" ContentType="application/vnd.openxmlformats-officedocument.presentationml.tags+xml"/>
  <Override PartName="/ppt/tags/tag229.xml" ContentType="application/vnd.openxmlformats-officedocument.presentationml.tags+xml"/>
  <Override PartName="/ppt/tags/tag23.xml" ContentType="application/vnd.openxmlformats-officedocument.presentationml.tags+xml"/>
  <Override PartName="/ppt/tags/tag230.xml" ContentType="application/vnd.openxmlformats-officedocument.presentationml.tags+xml"/>
  <Override PartName="/ppt/tags/tag231.xml" ContentType="application/vnd.openxmlformats-officedocument.presentationml.tags+xml"/>
  <Override PartName="/ppt/tags/tag232.xml" ContentType="application/vnd.openxmlformats-officedocument.presentationml.tags+xml"/>
  <Override PartName="/ppt/tags/tag233.xml" ContentType="application/vnd.openxmlformats-officedocument.presentationml.tags+xml"/>
  <Override PartName="/ppt/tags/tag234.xml" ContentType="application/vnd.openxmlformats-officedocument.presentationml.tags+xml"/>
  <Override PartName="/ppt/tags/tag235.xml" ContentType="application/vnd.openxmlformats-officedocument.presentationml.tags+xml"/>
  <Override PartName="/ppt/tags/tag236.xml" ContentType="application/vnd.openxmlformats-officedocument.presentationml.tags+xml"/>
  <Override PartName="/ppt/tags/tag237.xml" ContentType="application/vnd.openxmlformats-officedocument.presentationml.tags+xml"/>
  <Override PartName="/ppt/tags/tag238.xml" ContentType="application/vnd.openxmlformats-officedocument.presentationml.tags+xml"/>
  <Override PartName="/ppt/tags/tag239.xml" ContentType="application/vnd.openxmlformats-officedocument.presentationml.tags+xml"/>
  <Override PartName="/ppt/tags/tag24.xml" ContentType="application/vnd.openxmlformats-officedocument.presentationml.tags+xml"/>
  <Override PartName="/ppt/tags/tag240.xml" ContentType="application/vnd.openxmlformats-officedocument.presentationml.tags+xml"/>
  <Override PartName="/ppt/tags/tag241.xml" ContentType="application/vnd.openxmlformats-officedocument.presentationml.tags+xml"/>
  <Override PartName="/ppt/tags/tag242.xml" ContentType="application/vnd.openxmlformats-officedocument.presentationml.tags+xml"/>
  <Override PartName="/ppt/tags/tag243.xml" ContentType="application/vnd.openxmlformats-officedocument.presentationml.tags+xml"/>
  <Override PartName="/ppt/tags/tag244.xml" ContentType="application/vnd.openxmlformats-officedocument.presentationml.tags+xml"/>
  <Override PartName="/ppt/tags/tag245.xml" ContentType="application/vnd.openxmlformats-officedocument.presentationml.tags+xml"/>
  <Override PartName="/ppt/tags/tag246.xml" ContentType="application/vnd.openxmlformats-officedocument.presentationml.tags+xml"/>
  <Override PartName="/ppt/tags/tag247.xml" ContentType="application/vnd.openxmlformats-officedocument.presentationml.tags+xml"/>
  <Override PartName="/ppt/tags/tag248.xml" ContentType="application/vnd.openxmlformats-officedocument.presentationml.tags+xml"/>
  <Override PartName="/ppt/tags/tag249.xml" ContentType="application/vnd.openxmlformats-officedocument.presentationml.tags+xml"/>
  <Override PartName="/ppt/tags/tag25.xml" ContentType="application/vnd.openxmlformats-officedocument.presentationml.tags+xml"/>
  <Override PartName="/ppt/tags/tag250.xml" ContentType="application/vnd.openxmlformats-officedocument.presentationml.tags+xml"/>
  <Override PartName="/ppt/tags/tag251.xml" ContentType="application/vnd.openxmlformats-officedocument.presentationml.tags+xml"/>
  <Override PartName="/ppt/tags/tag252.xml" ContentType="application/vnd.openxmlformats-officedocument.presentationml.tags+xml"/>
  <Override PartName="/ppt/tags/tag253.xml" ContentType="application/vnd.openxmlformats-officedocument.presentationml.tags+xml"/>
  <Override PartName="/ppt/tags/tag254.xml" ContentType="application/vnd.openxmlformats-officedocument.presentationml.tags+xml"/>
  <Override PartName="/ppt/tags/tag255.xml" ContentType="application/vnd.openxmlformats-officedocument.presentationml.tags+xml"/>
  <Override PartName="/ppt/tags/tag256.xml" ContentType="application/vnd.openxmlformats-officedocument.presentationml.tags+xml"/>
  <Override PartName="/ppt/tags/tag257.xml" ContentType="application/vnd.openxmlformats-officedocument.presentationml.tags+xml"/>
  <Override PartName="/ppt/tags/tag258.xml" ContentType="application/vnd.openxmlformats-officedocument.presentationml.tags+xml"/>
  <Override PartName="/ppt/tags/tag259.xml" ContentType="application/vnd.openxmlformats-officedocument.presentationml.tags+xml"/>
  <Override PartName="/ppt/tags/tag26.xml" ContentType="application/vnd.openxmlformats-officedocument.presentationml.tags+xml"/>
  <Override PartName="/ppt/tags/tag260.xml" ContentType="application/vnd.openxmlformats-officedocument.presentationml.tags+xml"/>
  <Override PartName="/ppt/tags/tag261.xml" ContentType="application/vnd.openxmlformats-officedocument.presentationml.tags+xml"/>
  <Override PartName="/ppt/tags/tag262.xml" ContentType="application/vnd.openxmlformats-officedocument.presentationml.tags+xml"/>
  <Override PartName="/ppt/tags/tag263.xml" ContentType="application/vnd.openxmlformats-officedocument.presentationml.tags+xml"/>
  <Override PartName="/ppt/tags/tag264.xml" ContentType="application/vnd.openxmlformats-officedocument.presentationml.tags+xml"/>
  <Override PartName="/ppt/tags/tag265.xml" ContentType="application/vnd.openxmlformats-officedocument.presentationml.tags+xml"/>
  <Override PartName="/ppt/tags/tag266.xml" ContentType="application/vnd.openxmlformats-officedocument.presentationml.tags+xml"/>
  <Override PartName="/ppt/tags/tag267.xml" ContentType="application/vnd.openxmlformats-officedocument.presentationml.tags+xml"/>
  <Override PartName="/ppt/tags/tag268.xml" ContentType="application/vnd.openxmlformats-officedocument.presentationml.tags+xml"/>
  <Override PartName="/ppt/tags/tag269.xml" ContentType="application/vnd.openxmlformats-officedocument.presentationml.tags+xml"/>
  <Override PartName="/ppt/tags/tag27.xml" ContentType="application/vnd.openxmlformats-officedocument.presentationml.tags+xml"/>
  <Override PartName="/ppt/tags/tag270.xml" ContentType="application/vnd.openxmlformats-officedocument.presentationml.tags+xml"/>
  <Override PartName="/ppt/tags/tag271.xml" ContentType="application/vnd.openxmlformats-officedocument.presentationml.tags+xml"/>
  <Override PartName="/ppt/tags/tag272.xml" ContentType="application/vnd.openxmlformats-officedocument.presentationml.tags+xml"/>
  <Override PartName="/ppt/tags/tag273.xml" ContentType="application/vnd.openxmlformats-officedocument.presentationml.tags+xml"/>
  <Override PartName="/ppt/tags/tag274.xml" ContentType="application/vnd.openxmlformats-officedocument.presentationml.tags+xml"/>
  <Override PartName="/ppt/tags/tag275.xml" ContentType="application/vnd.openxmlformats-officedocument.presentationml.tags+xml"/>
  <Override PartName="/ppt/tags/tag276.xml" ContentType="application/vnd.openxmlformats-officedocument.presentationml.tags+xml"/>
  <Override PartName="/ppt/tags/tag277.xml" ContentType="application/vnd.openxmlformats-officedocument.presentationml.tags+xml"/>
  <Override PartName="/ppt/tags/tag278.xml" ContentType="application/vnd.openxmlformats-officedocument.presentationml.tags+xml"/>
  <Override PartName="/ppt/tags/tag279.xml" ContentType="application/vnd.openxmlformats-officedocument.presentationml.tags+xml"/>
  <Override PartName="/ppt/tags/tag28.xml" ContentType="application/vnd.openxmlformats-officedocument.presentationml.tags+xml"/>
  <Override PartName="/ppt/tags/tag280.xml" ContentType="application/vnd.openxmlformats-officedocument.presentationml.tags+xml"/>
  <Override PartName="/ppt/tags/tag281.xml" ContentType="application/vnd.openxmlformats-officedocument.presentationml.tags+xml"/>
  <Override PartName="/ppt/tags/tag282.xml" ContentType="application/vnd.openxmlformats-officedocument.presentationml.tags+xml"/>
  <Override PartName="/ppt/tags/tag283.xml" ContentType="application/vnd.openxmlformats-officedocument.presentationml.tags+xml"/>
  <Override PartName="/ppt/tags/tag284.xml" ContentType="application/vnd.openxmlformats-officedocument.presentationml.tags+xml"/>
  <Override PartName="/ppt/tags/tag285.xml" ContentType="application/vnd.openxmlformats-officedocument.presentationml.tags+xml"/>
  <Override PartName="/ppt/tags/tag286.xml" ContentType="application/vnd.openxmlformats-officedocument.presentationml.tags+xml"/>
  <Override PartName="/ppt/tags/tag287.xml" ContentType="application/vnd.openxmlformats-officedocument.presentationml.tags+xml"/>
  <Override PartName="/ppt/tags/tag288.xml" ContentType="application/vnd.openxmlformats-officedocument.presentationml.tags+xml"/>
  <Override PartName="/ppt/tags/tag289.xml" ContentType="application/vnd.openxmlformats-officedocument.presentationml.tags+xml"/>
  <Override PartName="/ppt/tags/tag29.xml" ContentType="application/vnd.openxmlformats-officedocument.presentationml.tags+xml"/>
  <Override PartName="/ppt/tags/tag290.xml" ContentType="application/vnd.openxmlformats-officedocument.presentationml.tags+xml"/>
  <Override PartName="/ppt/tags/tag291.xml" ContentType="application/vnd.openxmlformats-officedocument.presentationml.tags+xml"/>
  <Override PartName="/ppt/tags/tag292.xml" ContentType="application/vnd.openxmlformats-officedocument.presentationml.tags+xml"/>
  <Override PartName="/ppt/tags/tag293.xml" ContentType="application/vnd.openxmlformats-officedocument.presentationml.tags+xml"/>
  <Override PartName="/ppt/tags/tag294.xml" ContentType="application/vnd.openxmlformats-officedocument.presentationml.tags+xml"/>
  <Override PartName="/ppt/tags/tag295.xml" ContentType="application/vnd.openxmlformats-officedocument.presentationml.tags+xml"/>
  <Override PartName="/ppt/tags/tag296.xml" ContentType="application/vnd.openxmlformats-officedocument.presentationml.tags+xml"/>
  <Override PartName="/ppt/tags/tag297.xml" ContentType="application/vnd.openxmlformats-officedocument.presentationml.tags+xml"/>
  <Override PartName="/ppt/tags/tag298.xml" ContentType="application/vnd.openxmlformats-officedocument.presentationml.tags+xml"/>
  <Override PartName="/ppt/tags/tag29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00.xml" ContentType="application/vnd.openxmlformats-officedocument.presentationml.tags+xml"/>
  <Override PartName="/ppt/tags/tag301.xml" ContentType="application/vnd.openxmlformats-officedocument.presentationml.tags+xml"/>
  <Override PartName="/ppt/tags/tag302.xml" ContentType="application/vnd.openxmlformats-officedocument.presentationml.tags+xml"/>
  <Override PartName="/ppt/tags/tag303.xml" ContentType="application/vnd.openxmlformats-officedocument.presentationml.tags+xml"/>
  <Override PartName="/ppt/tags/tag304.xml" ContentType="application/vnd.openxmlformats-officedocument.presentationml.tags+xml"/>
  <Override PartName="/ppt/tags/tag305.xml" ContentType="application/vnd.openxmlformats-officedocument.presentationml.tags+xml"/>
  <Override PartName="/ppt/tags/tag306.xml" ContentType="application/vnd.openxmlformats-officedocument.presentationml.tags+xml"/>
  <Override PartName="/ppt/tags/tag307.xml" ContentType="application/vnd.openxmlformats-officedocument.presentationml.tags+xml"/>
  <Override PartName="/ppt/tags/tag308.xml" ContentType="application/vnd.openxmlformats-officedocument.presentationml.tags+xml"/>
  <Override PartName="/ppt/tags/tag309.xml" ContentType="application/vnd.openxmlformats-officedocument.presentationml.tags+xml"/>
  <Override PartName="/ppt/tags/tag31.xml" ContentType="application/vnd.openxmlformats-officedocument.presentationml.tags+xml"/>
  <Override PartName="/ppt/tags/tag310.xml" ContentType="application/vnd.openxmlformats-officedocument.presentationml.tags+xml"/>
  <Override PartName="/ppt/tags/tag311.xml" ContentType="application/vnd.openxmlformats-officedocument.presentationml.tags+xml"/>
  <Override PartName="/ppt/tags/tag312.xml" ContentType="application/vnd.openxmlformats-officedocument.presentationml.tags+xml"/>
  <Override PartName="/ppt/tags/tag313.xml" ContentType="application/vnd.openxmlformats-officedocument.presentationml.tags+xml"/>
  <Override PartName="/ppt/tags/tag314.xml" ContentType="application/vnd.openxmlformats-officedocument.presentationml.tags+xml"/>
  <Override PartName="/ppt/tags/tag315.xml" ContentType="application/vnd.openxmlformats-officedocument.presentationml.tags+xml"/>
  <Override PartName="/ppt/tags/tag316.xml" ContentType="application/vnd.openxmlformats-officedocument.presentationml.tags+xml"/>
  <Override PartName="/ppt/tags/tag317.xml" ContentType="application/vnd.openxmlformats-officedocument.presentationml.tags+xml"/>
  <Override PartName="/ppt/tags/tag318.xml" ContentType="application/vnd.openxmlformats-officedocument.presentationml.tags+xml"/>
  <Override PartName="/ppt/tags/tag319.xml" ContentType="application/vnd.openxmlformats-officedocument.presentationml.tags+xml"/>
  <Override PartName="/ppt/tags/tag32.xml" ContentType="application/vnd.openxmlformats-officedocument.presentationml.tags+xml"/>
  <Override PartName="/ppt/tags/tag320.xml" ContentType="application/vnd.openxmlformats-officedocument.presentationml.tags+xml"/>
  <Override PartName="/ppt/tags/tag321.xml" ContentType="application/vnd.openxmlformats-officedocument.presentationml.tags+xml"/>
  <Override PartName="/ppt/tags/tag322.xml" ContentType="application/vnd.openxmlformats-officedocument.presentationml.tags+xml"/>
  <Override PartName="/ppt/tags/tag323.xml" ContentType="application/vnd.openxmlformats-officedocument.presentationml.tags+xml"/>
  <Override PartName="/ppt/tags/tag324.xml" ContentType="application/vnd.openxmlformats-officedocument.presentationml.tags+xml"/>
  <Override PartName="/ppt/tags/tag325.xml" ContentType="application/vnd.openxmlformats-officedocument.presentationml.tags+xml"/>
  <Override PartName="/ppt/tags/tag326.xml" ContentType="application/vnd.openxmlformats-officedocument.presentationml.tags+xml"/>
  <Override PartName="/ppt/tags/tag327.xml" ContentType="application/vnd.openxmlformats-officedocument.presentationml.tags+xml"/>
  <Override PartName="/ppt/tags/tag328.xml" ContentType="application/vnd.openxmlformats-officedocument.presentationml.tags+xml"/>
  <Override PartName="/ppt/tags/tag329.xml" ContentType="application/vnd.openxmlformats-officedocument.presentationml.tags+xml"/>
  <Override PartName="/ppt/tags/tag33.xml" ContentType="application/vnd.openxmlformats-officedocument.presentationml.tags+xml"/>
  <Override PartName="/ppt/tags/tag330.xml" ContentType="application/vnd.openxmlformats-officedocument.presentationml.tags+xml"/>
  <Override PartName="/ppt/tags/tag331.xml" ContentType="application/vnd.openxmlformats-officedocument.presentationml.tags+xml"/>
  <Override PartName="/ppt/tags/tag332.xml" ContentType="application/vnd.openxmlformats-officedocument.presentationml.tags+xml"/>
  <Override PartName="/ppt/tags/tag333.xml" ContentType="application/vnd.openxmlformats-officedocument.presentationml.tags+xml"/>
  <Override PartName="/ppt/tags/tag334.xml" ContentType="application/vnd.openxmlformats-officedocument.presentationml.tags+xml"/>
  <Override PartName="/ppt/tags/tag335.xml" ContentType="application/vnd.openxmlformats-officedocument.presentationml.tags+xml"/>
  <Override PartName="/ppt/tags/tag336.xml" ContentType="application/vnd.openxmlformats-officedocument.presentationml.tags+xml"/>
  <Override PartName="/ppt/tags/tag337.xml" ContentType="application/vnd.openxmlformats-officedocument.presentationml.tags+xml"/>
  <Override PartName="/ppt/tags/tag338.xml" ContentType="application/vnd.openxmlformats-officedocument.presentationml.tags+xml"/>
  <Override PartName="/ppt/tags/tag339.xml" ContentType="application/vnd.openxmlformats-officedocument.presentationml.tags+xml"/>
  <Override PartName="/ppt/tags/tag34.xml" ContentType="application/vnd.openxmlformats-officedocument.presentationml.tags+xml"/>
  <Override PartName="/ppt/tags/tag340.xml" ContentType="application/vnd.openxmlformats-officedocument.presentationml.tags+xml"/>
  <Override PartName="/ppt/tags/tag341.xml" ContentType="application/vnd.openxmlformats-officedocument.presentationml.tags+xml"/>
  <Override PartName="/ppt/tags/tag342.xml" ContentType="application/vnd.openxmlformats-officedocument.presentationml.tags+xml"/>
  <Override PartName="/ppt/tags/tag343.xml" ContentType="application/vnd.openxmlformats-officedocument.presentationml.tags+xml"/>
  <Override PartName="/ppt/tags/tag344.xml" ContentType="application/vnd.openxmlformats-officedocument.presentationml.tags+xml"/>
  <Override PartName="/ppt/tags/tag345.xml" ContentType="application/vnd.openxmlformats-officedocument.presentationml.tags+xml"/>
  <Override PartName="/ppt/tags/tag346.xml" ContentType="application/vnd.openxmlformats-officedocument.presentationml.tags+xml"/>
  <Override PartName="/ppt/tags/tag347.xml" ContentType="application/vnd.openxmlformats-officedocument.presentationml.tags+xml"/>
  <Override PartName="/ppt/tags/tag348.xml" ContentType="application/vnd.openxmlformats-officedocument.presentationml.tags+xml"/>
  <Override PartName="/ppt/tags/tag349.xml" ContentType="application/vnd.openxmlformats-officedocument.presentationml.tags+xml"/>
  <Override PartName="/ppt/tags/tag35.xml" ContentType="application/vnd.openxmlformats-officedocument.presentationml.tags+xml"/>
  <Override PartName="/ppt/tags/tag350.xml" ContentType="application/vnd.openxmlformats-officedocument.presentationml.tags+xml"/>
  <Override PartName="/ppt/tags/tag351.xml" ContentType="application/vnd.openxmlformats-officedocument.presentationml.tags+xml"/>
  <Override PartName="/ppt/tags/tag352.xml" ContentType="application/vnd.openxmlformats-officedocument.presentationml.tags+xml"/>
  <Override PartName="/ppt/tags/tag353.xml" ContentType="application/vnd.openxmlformats-officedocument.presentationml.tags+xml"/>
  <Override PartName="/ppt/tags/tag354.xml" ContentType="application/vnd.openxmlformats-officedocument.presentationml.tags+xml"/>
  <Override PartName="/ppt/tags/tag355.xml" ContentType="application/vnd.openxmlformats-officedocument.presentationml.tags+xml"/>
  <Override PartName="/ppt/tags/tag356.xml" ContentType="application/vnd.openxmlformats-officedocument.presentationml.tags+xml"/>
  <Override PartName="/ppt/tags/tag357.xml" ContentType="application/vnd.openxmlformats-officedocument.presentationml.tags+xml"/>
  <Override PartName="/ppt/tags/tag358.xml" ContentType="application/vnd.openxmlformats-officedocument.presentationml.tags+xml"/>
  <Override PartName="/ppt/tags/tag359.xml" ContentType="application/vnd.openxmlformats-officedocument.presentationml.tags+xml"/>
  <Override PartName="/ppt/tags/tag36.xml" ContentType="application/vnd.openxmlformats-officedocument.presentationml.tags+xml"/>
  <Override PartName="/ppt/tags/tag360.xml" ContentType="application/vnd.openxmlformats-officedocument.presentationml.tags+xml"/>
  <Override PartName="/ppt/tags/tag361.xml" ContentType="application/vnd.openxmlformats-officedocument.presentationml.tags+xml"/>
  <Override PartName="/ppt/tags/tag362.xml" ContentType="application/vnd.openxmlformats-officedocument.presentationml.tags+xml"/>
  <Override PartName="/ppt/tags/tag363.xml" ContentType="application/vnd.openxmlformats-officedocument.presentationml.tags+xml"/>
  <Override PartName="/ppt/tags/tag364.xml" ContentType="application/vnd.openxmlformats-officedocument.presentationml.tags+xml"/>
  <Override PartName="/ppt/tags/tag365.xml" ContentType="application/vnd.openxmlformats-officedocument.presentationml.tags+xml"/>
  <Override PartName="/ppt/tags/tag366.xml" ContentType="application/vnd.openxmlformats-officedocument.presentationml.tags+xml"/>
  <Override PartName="/ppt/tags/tag367.xml" ContentType="application/vnd.openxmlformats-officedocument.presentationml.tags+xml"/>
  <Override PartName="/ppt/tags/tag368.xml" ContentType="application/vnd.openxmlformats-officedocument.presentationml.tags+xml"/>
  <Override PartName="/ppt/tags/tag369.xml" ContentType="application/vnd.openxmlformats-officedocument.presentationml.tags+xml"/>
  <Override PartName="/ppt/tags/tag37.xml" ContentType="application/vnd.openxmlformats-officedocument.presentationml.tags+xml"/>
  <Override PartName="/ppt/tags/tag370.xml" ContentType="application/vnd.openxmlformats-officedocument.presentationml.tags+xml"/>
  <Override PartName="/ppt/tags/tag371.xml" ContentType="application/vnd.openxmlformats-officedocument.presentationml.tags+xml"/>
  <Override PartName="/ppt/tags/tag372.xml" ContentType="application/vnd.openxmlformats-officedocument.presentationml.tags+xml"/>
  <Override PartName="/ppt/tags/tag373.xml" ContentType="application/vnd.openxmlformats-officedocument.presentationml.tags+xml"/>
  <Override PartName="/ppt/tags/tag374.xml" ContentType="application/vnd.openxmlformats-officedocument.presentationml.tags+xml"/>
  <Override PartName="/ppt/tags/tag375.xml" ContentType="application/vnd.openxmlformats-officedocument.presentationml.tags+xml"/>
  <Override PartName="/ppt/tags/tag376.xml" ContentType="application/vnd.openxmlformats-officedocument.presentationml.tags+xml"/>
  <Override PartName="/ppt/tags/tag377.xml" ContentType="application/vnd.openxmlformats-officedocument.presentationml.tags+xml"/>
  <Override PartName="/ppt/tags/tag378.xml" ContentType="application/vnd.openxmlformats-officedocument.presentationml.tags+xml"/>
  <Override PartName="/ppt/tags/tag379.xml" ContentType="application/vnd.openxmlformats-officedocument.presentationml.tags+xml"/>
  <Override PartName="/ppt/tags/tag38.xml" ContentType="application/vnd.openxmlformats-officedocument.presentationml.tags+xml"/>
  <Override PartName="/ppt/tags/tag380.xml" ContentType="application/vnd.openxmlformats-officedocument.presentationml.tags+xml"/>
  <Override PartName="/ppt/tags/tag381.xml" ContentType="application/vnd.openxmlformats-officedocument.presentationml.tags+xml"/>
  <Override PartName="/ppt/tags/tag382.xml" ContentType="application/vnd.openxmlformats-officedocument.presentationml.tags+xml"/>
  <Override PartName="/ppt/tags/tag383.xml" ContentType="application/vnd.openxmlformats-officedocument.presentationml.tags+xml"/>
  <Override PartName="/ppt/tags/tag384.xml" ContentType="application/vnd.openxmlformats-officedocument.presentationml.tags+xml"/>
  <Override PartName="/ppt/tags/tag385.xml" ContentType="application/vnd.openxmlformats-officedocument.presentationml.tags+xml"/>
  <Override PartName="/ppt/tags/tag386.xml" ContentType="application/vnd.openxmlformats-officedocument.presentationml.tags+xml"/>
  <Override PartName="/ppt/tags/tag387.xml" ContentType="application/vnd.openxmlformats-officedocument.presentationml.tags+xml"/>
  <Override PartName="/ppt/tags/tag388.xml" ContentType="application/vnd.openxmlformats-officedocument.presentationml.tags+xml"/>
  <Override PartName="/ppt/tags/tag389.xml" ContentType="application/vnd.openxmlformats-officedocument.presentationml.tags+xml"/>
  <Override PartName="/ppt/tags/tag39.xml" ContentType="application/vnd.openxmlformats-officedocument.presentationml.tags+xml"/>
  <Override PartName="/ppt/tags/tag390.xml" ContentType="application/vnd.openxmlformats-officedocument.presentationml.tags+xml"/>
  <Override PartName="/ppt/tags/tag391.xml" ContentType="application/vnd.openxmlformats-officedocument.presentationml.tags+xml"/>
  <Override PartName="/ppt/tags/tag392.xml" ContentType="application/vnd.openxmlformats-officedocument.presentationml.tags+xml"/>
  <Override PartName="/ppt/tags/tag393.xml" ContentType="application/vnd.openxmlformats-officedocument.presentationml.tags+xml"/>
  <Override PartName="/ppt/tags/tag394.xml" ContentType="application/vnd.openxmlformats-officedocument.presentationml.tags+xml"/>
  <Override PartName="/ppt/tags/tag395.xml" ContentType="application/vnd.openxmlformats-officedocument.presentationml.tags+xml"/>
  <Override PartName="/ppt/tags/tag396.xml" ContentType="application/vnd.openxmlformats-officedocument.presentationml.tags+xml"/>
  <Override PartName="/ppt/tags/tag397.xml" ContentType="application/vnd.openxmlformats-officedocument.presentationml.tags+xml"/>
  <Override PartName="/ppt/tags/tag398.xml" ContentType="application/vnd.openxmlformats-officedocument.presentationml.tags+xml"/>
  <Override PartName="/ppt/tags/tag39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00.xml" ContentType="application/vnd.openxmlformats-officedocument.presentationml.tags+xml"/>
  <Override PartName="/ppt/tags/tag401.xml" ContentType="application/vnd.openxmlformats-officedocument.presentationml.tags+xml"/>
  <Override PartName="/ppt/tags/tag402.xml" ContentType="application/vnd.openxmlformats-officedocument.presentationml.tags+xml"/>
  <Override PartName="/ppt/tags/tag403.xml" ContentType="application/vnd.openxmlformats-officedocument.presentationml.tags+xml"/>
  <Override PartName="/ppt/tags/tag404.xml" ContentType="application/vnd.openxmlformats-officedocument.presentationml.tags+xml"/>
  <Override PartName="/ppt/tags/tag405.xml" ContentType="application/vnd.openxmlformats-officedocument.presentationml.tags+xml"/>
  <Override PartName="/ppt/tags/tag406.xml" ContentType="application/vnd.openxmlformats-officedocument.presentationml.tags+xml"/>
  <Override PartName="/ppt/tags/tag407.xml" ContentType="application/vnd.openxmlformats-officedocument.presentationml.tags+xml"/>
  <Override PartName="/ppt/tags/tag408.xml" ContentType="application/vnd.openxmlformats-officedocument.presentationml.tags+xml"/>
  <Override PartName="/ppt/tags/tag409.xml" ContentType="application/vnd.openxmlformats-officedocument.presentationml.tags+xml"/>
  <Override PartName="/ppt/tags/tag41.xml" ContentType="application/vnd.openxmlformats-officedocument.presentationml.tags+xml"/>
  <Override PartName="/ppt/tags/tag410.xml" ContentType="application/vnd.openxmlformats-officedocument.presentationml.tags+xml"/>
  <Override PartName="/ppt/tags/tag411.xml" ContentType="application/vnd.openxmlformats-officedocument.presentationml.tags+xml"/>
  <Override PartName="/ppt/tags/tag412.xml" ContentType="application/vnd.openxmlformats-officedocument.presentationml.tags+xml"/>
  <Override PartName="/ppt/tags/tag413.xml" ContentType="application/vnd.openxmlformats-officedocument.presentationml.tags+xml"/>
  <Override PartName="/ppt/tags/tag414.xml" ContentType="application/vnd.openxmlformats-officedocument.presentationml.tags+xml"/>
  <Override PartName="/ppt/tags/tag415.xml" ContentType="application/vnd.openxmlformats-officedocument.presentationml.tags+xml"/>
  <Override PartName="/ppt/tags/tag416.xml" ContentType="application/vnd.openxmlformats-officedocument.presentationml.tags+xml"/>
  <Override PartName="/ppt/tags/tag417.xml" ContentType="application/vnd.openxmlformats-officedocument.presentationml.tags+xml"/>
  <Override PartName="/ppt/tags/tag418.xml" ContentType="application/vnd.openxmlformats-officedocument.presentationml.tags+xml"/>
  <Override PartName="/ppt/tags/tag419.xml" ContentType="application/vnd.openxmlformats-officedocument.presentationml.tags+xml"/>
  <Override PartName="/ppt/tags/tag42.xml" ContentType="application/vnd.openxmlformats-officedocument.presentationml.tags+xml"/>
  <Override PartName="/ppt/tags/tag420.xml" ContentType="application/vnd.openxmlformats-officedocument.presentationml.tags+xml"/>
  <Override PartName="/ppt/tags/tag421.xml" ContentType="application/vnd.openxmlformats-officedocument.presentationml.tags+xml"/>
  <Override PartName="/ppt/tags/tag422.xml" ContentType="application/vnd.openxmlformats-officedocument.presentationml.tags+xml"/>
  <Override PartName="/ppt/tags/tag423.xml" ContentType="application/vnd.openxmlformats-officedocument.presentationml.tags+xml"/>
  <Override PartName="/ppt/tags/tag424.xml" ContentType="application/vnd.openxmlformats-officedocument.presentationml.tags+xml"/>
  <Override PartName="/ppt/tags/tag425.xml" ContentType="application/vnd.openxmlformats-officedocument.presentationml.tags+xml"/>
  <Override PartName="/ppt/tags/tag426.xml" ContentType="application/vnd.openxmlformats-officedocument.presentationml.tags+xml"/>
  <Override PartName="/ppt/tags/tag427.xml" ContentType="application/vnd.openxmlformats-officedocument.presentationml.tags+xml"/>
  <Override PartName="/ppt/tags/tag428.xml" ContentType="application/vnd.openxmlformats-officedocument.presentationml.tags+xml"/>
  <Override PartName="/ppt/tags/tag429.xml" ContentType="application/vnd.openxmlformats-officedocument.presentationml.tags+xml"/>
  <Override PartName="/ppt/tags/tag43.xml" ContentType="application/vnd.openxmlformats-officedocument.presentationml.tags+xml"/>
  <Override PartName="/ppt/tags/tag430.xml" ContentType="application/vnd.openxmlformats-officedocument.presentationml.tags+xml"/>
  <Override PartName="/ppt/tags/tag431.xml" ContentType="application/vnd.openxmlformats-officedocument.presentationml.tags+xml"/>
  <Override PartName="/ppt/tags/tag432.xml" ContentType="application/vnd.openxmlformats-officedocument.presentationml.tags+xml"/>
  <Override PartName="/ppt/tags/tag433.xml" ContentType="application/vnd.openxmlformats-officedocument.presentationml.tags+xml"/>
  <Override PartName="/ppt/tags/tag434.xml" ContentType="application/vnd.openxmlformats-officedocument.presentationml.tags+xml"/>
  <Override PartName="/ppt/tags/tag435.xml" ContentType="application/vnd.openxmlformats-officedocument.presentationml.tags+xml"/>
  <Override PartName="/ppt/tags/tag436.xml" ContentType="application/vnd.openxmlformats-officedocument.presentationml.tags+xml"/>
  <Override PartName="/ppt/tags/tag437.xml" ContentType="application/vnd.openxmlformats-officedocument.presentationml.tags+xml"/>
  <Override PartName="/ppt/tags/tag438.xml" ContentType="application/vnd.openxmlformats-officedocument.presentationml.tags+xml"/>
  <Override PartName="/ppt/tags/tag439.xml" ContentType="application/vnd.openxmlformats-officedocument.presentationml.tags+xml"/>
  <Override PartName="/ppt/tags/tag44.xml" ContentType="application/vnd.openxmlformats-officedocument.presentationml.tags+xml"/>
  <Override PartName="/ppt/tags/tag440.xml" ContentType="application/vnd.openxmlformats-officedocument.presentationml.tags+xml"/>
  <Override PartName="/ppt/tags/tag441.xml" ContentType="application/vnd.openxmlformats-officedocument.presentationml.tags+xml"/>
  <Override PartName="/ppt/tags/tag442.xml" ContentType="application/vnd.openxmlformats-officedocument.presentationml.tags+xml"/>
  <Override PartName="/ppt/tags/tag443.xml" ContentType="application/vnd.openxmlformats-officedocument.presentationml.tags+xml"/>
  <Override PartName="/ppt/tags/tag444.xml" ContentType="application/vnd.openxmlformats-officedocument.presentationml.tags+xml"/>
  <Override PartName="/ppt/tags/tag445.xml" ContentType="application/vnd.openxmlformats-officedocument.presentationml.tags+xml"/>
  <Override PartName="/ppt/tags/tag446.xml" ContentType="application/vnd.openxmlformats-officedocument.presentationml.tags+xml"/>
  <Override PartName="/ppt/tags/tag447.xml" ContentType="application/vnd.openxmlformats-officedocument.presentationml.tags+xml"/>
  <Override PartName="/ppt/tags/tag448.xml" ContentType="application/vnd.openxmlformats-officedocument.presentationml.tags+xml"/>
  <Override PartName="/ppt/tags/tag449.xml" ContentType="application/vnd.openxmlformats-officedocument.presentationml.tags+xml"/>
  <Override PartName="/ppt/tags/tag45.xml" ContentType="application/vnd.openxmlformats-officedocument.presentationml.tags+xml"/>
  <Override PartName="/ppt/tags/tag450.xml" ContentType="application/vnd.openxmlformats-officedocument.presentationml.tags+xml"/>
  <Override PartName="/ppt/tags/tag451.xml" ContentType="application/vnd.openxmlformats-officedocument.presentationml.tags+xml"/>
  <Override PartName="/ppt/tags/tag452.xml" ContentType="application/vnd.openxmlformats-officedocument.presentationml.tags+xml"/>
  <Override PartName="/ppt/tags/tag453.xml" ContentType="application/vnd.openxmlformats-officedocument.presentationml.tags+xml"/>
  <Override PartName="/ppt/tags/tag454.xml" ContentType="application/vnd.openxmlformats-officedocument.presentationml.tags+xml"/>
  <Override PartName="/ppt/tags/tag455.xml" ContentType="application/vnd.openxmlformats-officedocument.presentationml.tags+xml"/>
  <Override PartName="/ppt/tags/tag456.xml" ContentType="application/vnd.openxmlformats-officedocument.presentationml.tags+xml"/>
  <Override PartName="/ppt/tags/tag457.xml" ContentType="application/vnd.openxmlformats-officedocument.presentationml.tags+xml"/>
  <Override PartName="/ppt/tags/tag458.xml" ContentType="application/vnd.openxmlformats-officedocument.presentationml.tags+xml"/>
  <Override PartName="/ppt/tags/tag459.xml" ContentType="application/vnd.openxmlformats-officedocument.presentationml.tags+xml"/>
  <Override PartName="/ppt/tags/tag46.xml" ContentType="application/vnd.openxmlformats-officedocument.presentationml.tags+xml"/>
  <Override PartName="/ppt/tags/tag460.xml" ContentType="application/vnd.openxmlformats-officedocument.presentationml.tags+xml"/>
  <Override PartName="/ppt/tags/tag461.xml" ContentType="application/vnd.openxmlformats-officedocument.presentationml.tags+xml"/>
  <Override PartName="/ppt/tags/tag462.xml" ContentType="application/vnd.openxmlformats-officedocument.presentationml.tags+xml"/>
  <Override PartName="/ppt/tags/tag463.xml" ContentType="application/vnd.openxmlformats-officedocument.presentationml.tags+xml"/>
  <Override PartName="/ppt/tags/tag464.xml" ContentType="application/vnd.openxmlformats-officedocument.presentationml.tags+xml"/>
  <Override PartName="/ppt/tags/tag465.xml" ContentType="application/vnd.openxmlformats-officedocument.presentationml.tags+xml"/>
  <Override PartName="/ppt/tags/tag466.xml" ContentType="application/vnd.openxmlformats-officedocument.presentationml.tags+xml"/>
  <Override PartName="/ppt/tags/tag467.xml" ContentType="application/vnd.openxmlformats-officedocument.presentationml.tags+xml"/>
  <Override PartName="/ppt/tags/tag468.xml" ContentType="application/vnd.openxmlformats-officedocument.presentationml.tags+xml"/>
  <Override PartName="/ppt/tags/tag469.xml" ContentType="application/vnd.openxmlformats-officedocument.presentationml.tags+xml"/>
  <Override PartName="/ppt/tags/tag47.xml" ContentType="application/vnd.openxmlformats-officedocument.presentationml.tags+xml"/>
  <Override PartName="/ppt/tags/tag470.xml" ContentType="application/vnd.openxmlformats-officedocument.presentationml.tags+xml"/>
  <Override PartName="/ppt/tags/tag471.xml" ContentType="application/vnd.openxmlformats-officedocument.presentationml.tags+xml"/>
  <Override PartName="/ppt/tags/tag472.xml" ContentType="application/vnd.openxmlformats-officedocument.presentationml.tags+xml"/>
  <Override PartName="/ppt/tags/tag473.xml" ContentType="application/vnd.openxmlformats-officedocument.presentationml.tags+xml"/>
  <Override PartName="/ppt/tags/tag474.xml" ContentType="application/vnd.openxmlformats-officedocument.presentationml.tags+xml"/>
  <Override PartName="/ppt/tags/tag475.xml" ContentType="application/vnd.openxmlformats-officedocument.presentationml.tags+xml"/>
  <Override PartName="/ppt/tags/tag476.xml" ContentType="application/vnd.openxmlformats-officedocument.presentationml.tags+xml"/>
  <Override PartName="/ppt/tags/tag477.xml" ContentType="application/vnd.openxmlformats-officedocument.presentationml.tags+xml"/>
  <Override PartName="/ppt/tags/tag478.xml" ContentType="application/vnd.openxmlformats-officedocument.presentationml.tags+xml"/>
  <Override PartName="/ppt/tags/tag479.xml" ContentType="application/vnd.openxmlformats-officedocument.presentationml.tags+xml"/>
  <Override PartName="/ppt/tags/tag48.xml" ContentType="application/vnd.openxmlformats-officedocument.presentationml.tags+xml"/>
  <Override PartName="/ppt/tags/tag480.xml" ContentType="application/vnd.openxmlformats-officedocument.presentationml.tags+xml"/>
  <Override PartName="/ppt/tags/tag481.xml" ContentType="application/vnd.openxmlformats-officedocument.presentationml.tags+xml"/>
  <Override PartName="/ppt/tags/tag482.xml" ContentType="application/vnd.openxmlformats-officedocument.presentationml.tags+xml"/>
  <Override PartName="/ppt/tags/tag483.xml" ContentType="application/vnd.openxmlformats-officedocument.presentationml.tags+xml"/>
  <Override PartName="/ppt/tags/tag484.xml" ContentType="application/vnd.openxmlformats-officedocument.presentationml.tags+xml"/>
  <Override PartName="/ppt/tags/tag485.xml" ContentType="application/vnd.openxmlformats-officedocument.presentationml.tags+xml"/>
  <Override PartName="/ppt/tags/tag486.xml" ContentType="application/vnd.openxmlformats-officedocument.presentationml.tags+xml"/>
  <Override PartName="/ppt/tags/tag487.xml" ContentType="application/vnd.openxmlformats-officedocument.presentationml.tags+xml"/>
  <Override PartName="/ppt/tags/tag488.xml" ContentType="application/vnd.openxmlformats-officedocument.presentationml.tags+xml"/>
  <Override PartName="/ppt/tags/tag489.xml" ContentType="application/vnd.openxmlformats-officedocument.presentationml.tags+xml"/>
  <Override PartName="/ppt/tags/tag49.xml" ContentType="application/vnd.openxmlformats-officedocument.presentationml.tags+xml"/>
  <Override PartName="/ppt/tags/tag490.xml" ContentType="application/vnd.openxmlformats-officedocument.presentationml.tags+xml"/>
  <Override PartName="/ppt/tags/tag491.xml" ContentType="application/vnd.openxmlformats-officedocument.presentationml.tags+xml"/>
  <Override PartName="/ppt/tags/tag492.xml" ContentType="application/vnd.openxmlformats-officedocument.presentationml.tags+xml"/>
  <Override PartName="/ppt/tags/tag493.xml" ContentType="application/vnd.openxmlformats-officedocument.presentationml.tags+xml"/>
  <Override PartName="/ppt/tags/tag494.xml" ContentType="application/vnd.openxmlformats-officedocument.presentationml.tags+xml"/>
  <Override PartName="/ppt/tags/tag495.xml" ContentType="application/vnd.openxmlformats-officedocument.presentationml.tags+xml"/>
  <Override PartName="/ppt/tags/tag496.xml" ContentType="application/vnd.openxmlformats-officedocument.presentationml.tags+xml"/>
  <Override PartName="/ppt/tags/tag497.xml" ContentType="application/vnd.openxmlformats-officedocument.presentationml.tags+xml"/>
  <Override PartName="/ppt/tags/tag498.xml" ContentType="application/vnd.openxmlformats-officedocument.presentationml.tags+xml"/>
  <Override PartName="/ppt/tags/tag49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00.xml" ContentType="application/vnd.openxmlformats-officedocument.presentationml.tags+xml"/>
  <Override PartName="/ppt/tags/tag501.xml" ContentType="application/vnd.openxmlformats-officedocument.presentationml.tags+xml"/>
  <Override PartName="/ppt/tags/tag502.xml" ContentType="application/vnd.openxmlformats-officedocument.presentationml.tags+xml"/>
  <Override PartName="/ppt/tags/tag503.xml" ContentType="application/vnd.openxmlformats-officedocument.presentationml.tags+xml"/>
  <Override PartName="/ppt/tags/tag504.xml" ContentType="application/vnd.openxmlformats-officedocument.presentationml.tags+xml"/>
  <Override PartName="/ppt/tags/tag505.xml" ContentType="application/vnd.openxmlformats-officedocument.presentationml.tags+xml"/>
  <Override PartName="/ppt/tags/tag506.xml" ContentType="application/vnd.openxmlformats-officedocument.presentationml.tags+xml"/>
  <Override PartName="/ppt/tags/tag507.xml" ContentType="application/vnd.openxmlformats-officedocument.presentationml.tags+xml"/>
  <Override PartName="/ppt/tags/tag508.xml" ContentType="application/vnd.openxmlformats-officedocument.presentationml.tags+xml"/>
  <Override PartName="/ppt/tags/tag509.xml" ContentType="application/vnd.openxmlformats-officedocument.presentationml.tags+xml"/>
  <Override PartName="/ppt/tags/tag51.xml" ContentType="application/vnd.openxmlformats-officedocument.presentationml.tags+xml"/>
  <Override PartName="/ppt/tags/tag510.xml" ContentType="application/vnd.openxmlformats-officedocument.presentationml.tags+xml"/>
  <Override PartName="/ppt/tags/tag511.xml" ContentType="application/vnd.openxmlformats-officedocument.presentationml.tags+xml"/>
  <Override PartName="/ppt/tags/tag512.xml" ContentType="application/vnd.openxmlformats-officedocument.presentationml.tags+xml"/>
  <Override PartName="/ppt/tags/tag513.xml" ContentType="application/vnd.openxmlformats-officedocument.presentationml.tags+xml"/>
  <Override PartName="/ppt/tags/tag514.xml" ContentType="application/vnd.openxmlformats-officedocument.presentationml.tags+xml"/>
  <Override PartName="/ppt/tags/tag515.xml" ContentType="application/vnd.openxmlformats-officedocument.presentationml.tags+xml"/>
  <Override PartName="/ppt/tags/tag516.xml" ContentType="application/vnd.openxmlformats-officedocument.presentationml.tags+xml"/>
  <Override PartName="/ppt/tags/tag517.xml" ContentType="application/vnd.openxmlformats-officedocument.presentationml.tags+xml"/>
  <Override PartName="/ppt/tags/tag518.xml" ContentType="application/vnd.openxmlformats-officedocument.presentationml.tags+xml"/>
  <Override PartName="/ppt/tags/tag519.xml" ContentType="application/vnd.openxmlformats-officedocument.presentationml.tags+xml"/>
  <Override PartName="/ppt/tags/tag52.xml" ContentType="application/vnd.openxmlformats-officedocument.presentationml.tags+xml"/>
  <Override PartName="/ppt/tags/tag520.xml" ContentType="application/vnd.openxmlformats-officedocument.presentationml.tags+xml"/>
  <Override PartName="/ppt/tags/tag521.xml" ContentType="application/vnd.openxmlformats-officedocument.presentationml.tags+xml"/>
  <Override PartName="/ppt/tags/tag522.xml" ContentType="application/vnd.openxmlformats-officedocument.presentationml.tags+xml"/>
  <Override PartName="/ppt/tags/tag523.xml" ContentType="application/vnd.openxmlformats-officedocument.presentationml.tags+xml"/>
  <Override PartName="/ppt/tags/tag524.xml" ContentType="application/vnd.openxmlformats-officedocument.presentationml.tags+xml"/>
  <Override PartName="/ppt/tags/tag525.xml" ContentType="application/vnd.openxmlformats-officedocument.presentationml.tags+xml"/>
  <Override PartName="/ppt/tags/tag526.xml" ContentType="application/vnd.openxmlformats-officedocument.presentationml.tags+xml"/>
  <Override PartName="/ppt/tags/tag527.xml" ContentType="application/vnd.openxmlformats-officedocument.presentationml.tags+xml"/>
  <Override PartName="/ppt/tags/tag528.xml" ContentType="application/vnd.openxmlformats-officedocument.presentationml.tags+xml"/>
  <Override PartName="/ppt/tags/tag529.xml" ContentType="application/vnd.openxmlformats-officedocument.presentationml.tags+xml"/>
  <Override PartName="/ppt/tags/tag53.xml" ContentType="application/vnd.openxmlformats-officedocument.presentationml.tags+xml"/>
  <Override PartName="/ppt/tags/tag530.xml" ContentType="application/vnd.openxmlformats-officedocument.presentationml.tags+xml"/>
  <Override PartName="/ppt/tags/tag531.xml" ContentType="application/vnd.openxmlformats-officedocument.presentationml.tags+xml"/>
  <Override PartName="/ppt/tags/tag532.xml" ContentType="application/vnd.openxmlformats-officedocument.presentationml.tags+xml"/>
  <Override PartName="/ppt/tags/tag533.xml" ContentType="application/vnd.openxmlformats-officedocument.presentationml.tags+xml"/>
  <Override PartName="/ppt/tags/tag534.xml" ContentType="application/vnd.openxmlformats-officedocument.presentationml.tags+xml"/>
  <Override PartName="/ppt/tags/tag535.xml" ContentType="application/vnd.openxmlformats-officedocument.presentationml.tags+xml"/>
  <Override PartName="/ppt/tags/tag536.xml" ContentType="application/vnd.openxmlformats-officedocument.presentationml.tags+xml"/>
  <Override PartName="/ppt/tags/tag537.xml" ContentType="application/vnd.openxmlformats-officedocument.presentationml.tags+xml"/>
  <Override PartName="/ppt/tags/tag538.xml" ContentType="application/vnd.openxmlformats-officedocument.presentationml.tags+xml"/>
  <Override PartName="/ppt/tags/tag539.xml" ContentType="application/vnd.openxmlformats-officedocument.presentationml.tags+xml"/>
  <Override PartName="/ppt/tags/tag54.xml" ContentType="application/vnd.openxmlformats-officedocument.presentationml.tags+xml"/>
  <Override PartName="/ppt/tags/tag540.xml" ContentType="application/vnd.openxmlformats-officedocument.presentationml.tags+xml"/>
  <Override PartName="/ppt/tags/tag541.xml" ContentType="application/vnd.openxmlformats-officedocument.presentationml.tags+xml"/>
  <Override PartName="/ppt/tags/tag542.xml" ContentType="application/vnd.openxmlformats-officedocument.presentationml.tags+xml"/>
  <Override PartName="/ppt/tags/tag543.xml" ContentType="application/vnd.openxmlformats-officedocument.presentationml.tags+xml"/>
  <Override PartName="/ppt/tags/tag544.xml" ContentType="application/vnd.openxmlformats-officedocument.presentationml.tags+xml"/>
  <Override PartName="/ppt/tags/tag545.xml" ContentType="application/vnd.openxmlformats-officedocument.presentationml.tags+xml"/>
  <Override PartName="/ppt/tags/tag546.xml" ContentType="application/vnd.openxmlformats-officedocument.presentationml.tags+xml"/>
  <Override PartName="/ppt/tags/tag547.xml" ContentType="application/vnd.openxmlformats-officedocument.presentationml.tags+xml"/>
  <Override PartName="/ppt/tags/tag548.xml" ContentType="application/vnd.openxmlformats-officedocument.presentationml.tags+xml"/>
  <Override PartName="/ppt/tags/tag549.xml" ContentType="application/vnd.openxmlformats-officedocument.presentationml.tags+xml"/>
  <Override PartName="/ppt/tags/tag55.xml" ContentType="application/vnd.openxmlformats-officedocument.presentationml.tags+xml"/>
  <Override PartName="/ppt/tags/tag550.xml" ContentType="application/vnd.openxmlformats-officedocument.presentationml.tags+xml"/>
  <Override PartName="/ppt/tags/tag551.xml" ContentType="application/vnd.openxmlformats-officedocument.presentationml.tags+xml"/>
  <Override PartName="/ppt/tags/tag552.xml" ContentType="application/vnd.openxmlformats-officedocument.presentationml.tags+xml"/>
  <Override PartName="/ppt/tags/tag553.xml" ContentType="application/vnd.openxmlformats-officedocument.presentationml.tags+xml"/>
  <Override PartName="/ppt/tags/tag554.xml" ContentType="application/vnd.openxmlformats-officedocument.presentationml.tags+xml"/>
  <Override PartName="/ppt/tags/tag555.xml" ContentType="application/vnd.openxmlformats-officedocument.presentationml.tags+xml"/>
  <Override PartName="/ppt/tags/tag556.xml" ContentType="application/vnd.openxmlformats-officedocument.presentationml.tags+xml"/>
  <Override PartName="/ppt/tags/tag557.xml" ContentType="application/vnd.openxmlformats-officedocument.presentationml.tags+xml"/>
  <Override PartName="/ppt/tags/tag558.xml" ContentType="application/vnd.openxmlformats-officedocument.presentationml.tags+xml"/>
  <Override PartName="/ppt/tags/tag559.xml" ContentType="application/vnd.openxmlformats-officedocument.presentationml.tags+xml"/>
  <Override PartName="/ppt/tags/tag56.xml" ContentType="application/vnd.openxmlformats-officedocument.presentationml.tags+xml"/>
  <Override PartName="/ppt/tags/tag560.xml" ContentType="application/vnd.openxmlformats-officedocument.presentationml.tags+xml"/>
  <Override PartName="/ppt/tags/tag561.xml" ContentType="application/vnd.openxmlformats-officedocument.presentationml.tags+xml"/>
  <Override PartName="/ppt/tags/tag562.xml" ContentType="application/vnd.openxmlformats-officedocument.presentationml.tags+xml"/>
  <Override PartName="/ppt/tags/tag563.xml" ContentType="application/vnd.openxmlformats-officedocument.presentationml.tags+xml"/>
  <Override PartName="/ppt/tags/tag564.xml" ContentType="application/vnd.openxmlformats-officedocument.presentationml.tags+xml"/>
  <Override PartName="/ppt/tags/tag565.xml" ContentType="application/vnd.openxmlformats-officedocument.presentationml.tags+xml"/>
  <Override PartName="/ppt/tags/tag566.xml" ContentType="application/vnd.openxmlformats-officedocument.presentationml.tags+xml"/>
  <Override PartName="/ppt/tags/tag567.xml" ContentType="application/vnd.openxmlformats-officedocument.presentationml.tags+xml"/>
  <Override PartName="/ppt/tags/tag568.xml" ContentType="application/vnd.openxmlformats-officedocument.presentationml.tags+xml"/>
  <Override PartName="/ppt/tags/tag569.xml" ContentType="application/vnd.openxmlformats-officedocument.presentationml.tags+xml"/>
  <Override PartName="/ppt/tags/tag57.xml" ContentType="application/vnd.openxmlformats-officedocument.presentationml.tags+xml"/>
  <Override PartName="/ppt/tags/tag570.xml" ContentType="application/vnd.openxmlformats-officedocument.presentationml.tags+xml"/>
  <Override PartName="/ppt/tags/tag571.xml" ContentType="application/vnd.openxmlformats-officedocument.presentationml.tags+xml"/>
  <Override PartName="/ppt/tags/tag572.xml" ContentType="application/vnd.openxmlformats-officedocument.presentationml.tags+xml"/>
  <Override PartName="/ppt/tags/tag573.xml" ContentType="application/vnd.openxmlformats-officedocument.presentationml.tags+xml"/>
  <Override PartName="/ppt/tags/tag574.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 id="2147483668" r:id="rId3"/>
  </p:sldMasterIdLst>
  <p:notesMasterIdLst>
    <p:notesMasterId r:id="rId6"/>
  </p:notesMasterIdLst>
  <p:sldIdLst>
    <p:sldId id="256" r:id="rId4"/>
    <p:sldId id="257" r:id="rId5"/>
    <p:sldId id="258" r:id="rId7"/>
    <p:sldId id="267" r:id="rId8"/>
    <p:sldId id="268" r:id="rId9"/>
    <p:sldId id="269" r:id="rId10"/>
    <p:sldId id="270" r:id="rId11"/>
    <p:sldId id="271" r:id="rId12"/>
    <p:sldId id="272" r:id="rId13"/>
    <p:sldId id="273" r:id="rId14"/>
    <p:sldId id="282" r:id="rId15"/>
    <p:sldId id="283" r:id="rId16"/>
    <p:sldId id="284" r:id="rId17"/>
    <p:sldId id="285" r:id="rId18"/>
    <p:sldId id="286" r:id="rId19"/>
    <p:sldId id="287" r:id="rId20"/>
    <p:sldId id="288" r:id="rId21"/>
    <p:sldId id="289" r:id="rId22"/>
    <p:sldId id="290" r:id="rId23"/>
    <p:sldId id="291" r:id="rId24"/>
    <p:sldId id="292" r:id="rId25"/>
    <p:sldId id="293" r:id="rId26"/>
    <p:sldId id="294" r:id="rId27"/>
    <p:sldId id="300" r:id="rId28"/>
    <p:sldId id="295" r:id="rId29"/>
    <p:sldId id="296" r:id="rId30"/>
    <p:sldId id="297" r:id="rId31"/>
    <p:sldId id="299" r:id="rId32"/>
    <p:sldId id="298" r:id="rId33"/>
    <p:sldId id="301" r:id="rId34"/>
    <p:sldId id="302" r:id="rId35"/>
  </p:sldIdLst>
  <p:sldSz cx="12192000" cy="6858000"/>
  <p:notesSz cx="6858000" cy="9144000"/>
  <p:embeddedFontLst>
    <p:embeddedFont>
      <p:font typeface="微软雅黑" panose="020B0503020204020204" charset="-122"/>
      <p:regular r:id="rId40"/>
    </p:embeddedFont>
    <p:embeddedFont>
      <p:font typeface="汉仪尚巍手书W" panose="00020600040101010101" pitchFamily="18" charset="-122"/>
      <p:regular r:id="rId41"/>
    </p:embeddedFont>
    <p:embeddedFont>
      <p:font typeface="隶书" panose="02010509060101010101" pitchFamily="49" charset="-122"/>
      <p:regular r:id="rId42"/>
    </p:embeddedFont>
    <p:embeddedFont>
      <p:font typeface="米开飘逸行楷减细版" panose="03000600000000000000" charset="-122"/>
      <p:regular r:id="rId43"/>
    </p:embeddedFont>
    <p:embeddedFont>
      <p:font typeface="黑体" panose="02010609060101010101" charset="-122"/>
      <p:regular r:id="rId44"/>
    </p:embeddedFont>
    <p:embeddedFont>
      <p:font typeface="Calibri" panose="020F0502020204030204"/>
      <p:regular r:id="rId45"/>
      <p:bold r:id="rId46"/>
      <p:italic r:id="rId47"/>
      <p:boldItalic r:id="rId48"/>
    </p:embeddedFont>
    <p:embeddedFont>
      <p:font typeface="楷体" panose="02010609060101010101" charset="-122"/>
      <p:regular r:id="rId49"/>
    </p:embeddedFont>
    <p:embeddedFont>
      <p:font typeface="方正小标宋简体" panose="03000509000000000000" charset="-122"/>
      <p:regular r:id="rId50"/>
    </p:embeddedFont>
  </p:embeddedFont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2" name="作者" initials="A" lastIdx="0" clrIdx="1"/>
</p:cmAuthorLst>
</file>

<file path=ppt/presProps.xml><?xml version="1.0" encoding="utf-8"?>
<p:presentationPr xmlns:a="http://schemas.openxmlformats.org/drawingml/2006/main" xmlns:r="http://schemas.openxmlformats.org/officeDocument/2006/relationships" xmlns:p="http://schemas.openxmlformats.org/presentationml/2006/main">
  <p:showPr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C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84" d="100"/>
          <a:sy n="84" d="100"/>
        </p:scale>
        <p:origin x="418" y="10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5.xml"/><Relationship Id="rId8" Type="http://schemas.openxmlformats.org/officeDocument/2006/relationships/slide" Target="slides/slide4.xml"/><Relationship Id="rId7" Type="http://schemas.openxmlformats.org/officeDocument/2006/relationships/slide" Target="slides/slide3.xml"/><Relationship Id="rId6" Type="http://schemas.openxmlformats.org/officeDocument/2006/relationships/notesMaster" Target="notesMasters/notesMaster1.xml"/><Relationship Id="rId50" Type="http://schemas.openxmlformats.org/officeDocument/2006/relationships/font" Target="fonts/font11.fntdata"/><Relationship Id="rId5" Type="http://schemas.openxmlformats.org/officeDocument/2006/relationships/slide" Target="slides/slide2.xml"/><Relationship Id="rId49" Type="http://schemas.openxmlformats.org/officeDocument/2006/relationships/font" Target="fonts/font10.fntdata"/><Relationship Id="rId48" Type="http://schemas.openxmlformats.org/officeDocument/2006/relationships/font" Target="fonts/font9.fntdata"/><Relationship Id="rId47" Type="http://schemas.openxmlformats.org/officeDocument/2006/relationships/font" Target="fonts/font8.fntdata"/><Relationship Id="rId46" Type="http://schemas.openxmlformats.org/officeDocument/2006/relationships/font" Target="fonts/font7.fntdata"/><Relationship Id="rId45" Type="http://schemas.openxmlformats.org/officeDocument/2006/relationships/font" Target="fonts/font6.fntdata"/><Relationship Id="rId44" Type="http://schemas.openxmlformats.org/officeDocument/2006/relationships/font" Target="fonts/font5.fntdata"/><Relationship Id="rId43" Type="http://schemas.openxmlformats.org/officeDocument/2006/relationships/font" Target="fonts/font4.fntdata"/><Relationship Id="rId42" Type="http://schemas.openxmlformats.org/officeDocument/2006/relationships/font" Target="fonts/font3.fntdata"/><Relationship Id="rId41" Type="http://schemas.openxmlformats.org/officeDocument/2006/relationships/font" Target="fonts/font2.fntdata"/><Relationship Id="rId40" Type="http://schemas.openxmlformats.org/officeDocument/2006/relationships/font" Target="fonts/font1.fntdata"/><Relationship Id="rId4" Type="http://schemas.openxmlformats.org/officeDocument/2006/relationships/slide" Target="slides/slide1.xml"/><Relationship Id="rId39" Type="http://schemas.openxmlformats.org/officeDocument/2006/relationships/commentAuthors" Target="commentAuthors.xml"/><Relationship Id="rId38" Type="http://schemas.openxmlformats.org/officeDocument/2006/relationships/tableStyles" Target="tableStyles.xml"/><Relationship Id="rId37" Type="http://schemas.openxmlformats.org/officeDocument/2006/relationships/viewProps" Target="viewProps.xml"/><Relationship Id="rId36" Type="http://schemas.openxmlformats.org/officeDocument/2006/relationships/presProps" Target="presProps.xml"/><Relationship Id="rId35" Type="http://schemas.openxmlformats.org/officeDocument/2006/relationships/slide" Target="slides/slide31.xml"/><Relationship Id="rId34" Type="http://schemas.openxmlformats.org/officeDocument/2006/relationships/slide" Target="slides/slide30.xml"/><Relationship Id="rId33" Type="http://schemas.openxmlformats.org/officeDocument/2006/relationships/slide" Target="slides/slide29.xml"/><Relationship Id="rId32" Type="http://schemas.openxmlformats.org/officeDocument/2006/relationships/slide" Target="slides/slide28.xml"/><Relationship Id="rId31" Type="http://schemas.openxmlformats.org/officeDocument/2006/relationships/slide" Target="slides/slide27.xml"/><Relationship Id="rId30" Type="http://schemas.openxmlformats.org/officeDocument/2006/relationships/slide" Target="slides/slide26.xml"/><Relationship Id="rId3" Type="http://schemas.openxmlformats.org/officeDocument/2006/relationships/slideMaster" Target="slideMasters/slideMaster2.xml"/><Relationship Id="rId29" Type="http://schemas.openxmlformats.org/officeDocument/2006/relationships/slide" Target="slides/slide25.xml"/><Relationship Id="rId28" Type="http://schemas.openxmlformats.org/officeDocument/2006/relationships/slide" Target="slides/slide24.xml"/><Relationship Id="rId27" Type="http://schemas.openxmlformats.org/officeDocument/2006/relationships/slide" Target="slides/slide23.xml"/><Relationship Id="rId26" Type="http://schemas.openxmlformats.org/officeDocument/2006/relationships/slide" Target="slides/slide22.xml"/><Relationship Id="rId25" Type="http://schemas.openxmlformats.org/officeDocument/2006/relationships/slide" Target="slides/slide21.xml"/><Relationship Id="rId24" Type="http://schemas.openxmlformats.org/officeDocument/2006/relationships/slide" Target="slides/slide20.xml"/><Relationship Id="rId23" Type="http://schemas.openxmlformats.org/officeDocument/2006/relationships/slide" Target="slides/slide19.xml"/><Relationship Id="rId22" Type="http://schemas.openxmlformats.org/officeDocument/2006/relationships/slide" Target="slides/slide18.xml"/><Relationship Id="rId21" Type="http://schemas.openxmlformats.org/officeDocument/2006/relationships/slide" Target="slides/slide17.xml"/><Relationship Id="rId20" Type="http://schemas.openxmlformats.org/officeDocument/2006/relationships/slide" Target="slides/slide16.xml"/><Relationship Id="rId2" Type="http://schemas.openxmlformats.org/officeDocument/2006/relationships/theme" Target="theme/theme1.xml"/><Relationship Id="rId19" Type="http://schemas.openxmlformats.org/officeDocument/2006/relationships/slide" Target="slides/slide15.xml"/><Relationship Id="rId18" Type="http://schemas.openxmlformats.org/officeDocument/2006/relationships/slide" Target="slides/slide14.xml"/><Relationship Id="rId17" Type="http://schemas.openxmlformats.org/officeDocument/2006/relationships/slide" Target="slides/slide13.xml"/><Relationship Id="rId16" Type="http://schemas.openxmlformats.org/officeDocument/2006/relationships/slide" Target="slides/slide12.xml"/><Relationship Id="rId15" Type="http://schemas.openxmlformats.org/officeDocument/2006/relationships/slide" Target="slides/slide11.xml"/><Relationship Id="rId14" Type="http://schemas.openxmlformats.org/officeDocument/2006/relationships/slide" Target="slides/slide10.xml"/><Relationship Id="rId13" Type="http://schemas.openxmlformats.org/officeDocument/2006/relationships/slide" Target="slides/slide9.xml"/><Relationship Id="rId12" Type="http://schemas.openxmlformats.org/officeDocument/2006/relationships/slide" Target="slides/slide8.xml"/><Relationship Id="rId11" Type="http://schemas.openxmlformats.org/officeDocument/2006/relationships/slide" Target="slides/slide7.xml"/><Relationship Id="rId10" Type="http://schemas.openxmlformats.org/officeDocument/2006/relationships/slide" Target="slides/slide6.xml"/><Relationship Id="rId1" Type="http://schemas.openxmlformats.org/officeDocument/2006/relationships/slideMaster" Target="slideMasters/slideMaster1.xml"/></Relationships>
</file>

<file path=ppt/diagrams/colors1.xml><?xml version="1.0" encoding="utf-8"?>
<dgm:colorsDef xmlns:dgm="http://schemas.openxmlformats.org/drawingml/2006/diagram" xmlns:a="http://schemas.openxmlformats.org/drawingml/2006/main" uniqueId="urn:microsoft.com/office/officeart/2005/8/colors/colorful3#1">
  <dgm:title val=""/>
  <dgm:desc val=""/>
  <dgm:catLst>
    <dgm:cat type="colorful" pri="10300"/>
  </dgm:catLst>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colorsDef>
</file>

<file path=ppt/diagrams/data1.xml><?xml version="1.0" encoding="utf-8"?>
<dgm:dataModel xmlns:dgm="http://schemas.openxmlformats.org/drawingml/2006/diagram" xmlns:a="http://schemas.openxmlformats.org/drawingml/2006/main">
  <dgm:ptLst>
    <dgm:pt modelId="{CD2C63A4-9D5D-47CE-8D74-13AD5720E5D9}" type="doc">
      <dgm:prSet loTypeId="urn:microsoft.com/office/officeart/2005/8/layout/hierarchy1#1" loCatId="hierarchy" qsTypeId="urn:microsoft.com/office/officeart/2005/8/quickstyle/simple1#1" qsCatId="simple" csTypeId="urn:microsoft.com/office/officeart/2005/8/colors/colorful3#1" csCatId="accent1" phldr="0"/>
      <dgm:spPr/>
      <dgm:t>
        <a:bodyPr/>
        <a:lstStyle/>
        <a:p>
          <a:endParaRPr lang="zh-CN" altLang="en-US"/>
        </a:p>
      </dgm:t>
    </dgm:pt>
    <dgm:pt modelId="{42D42628-864C-41D6-833F-2DBB342F4DB0}">
      <dgm:prSet phldrT="[文本]" phldr="0" custT="0"/>
      <dgm:spPr/>
      <dgm:t>
        <a:bodyPr vert="horz" wrap="square"/>
        <a:lstStyle/>
        <a:p>
          <a:pPr>
            <a:lnSpc>
              <a:spcPct val="100000"/>
            </a:lnSpc>
            <a:spcBef>
              <a:spcPct val="0"/>
            </a:spcBef>
            <a:spcAft>
              <a:spcPct val="35000"/>
            </a:spcAft>
          </a:pPr>
          <a:r>
            <a:rPr lang="zh-CN" altLang="en-US">
              <a:latin typeface="黑体" panose="02010609060101010101" charset="-122"/>
              <a:ea typeface="黑体" panose="02010609060101010101" charset="-122"/>
            </a:rPr>
            <a:t>过渡时期总路线</a:t>
          </a:r>
        </a:p>
      </dgm:t>
    </dgm:pt>
    <dgm:pt modelId="{C7195306-E1B1-4ECE-8382-424ACA226556}" cxnId="{88D3A43B-6A1D-4040-B436-FECBB03D7E26}" type="parTrans">
      <dgm:prSet/>
      <dgm:spPr/>
      <dgm:t>
        <a:bodyPr/>
        <a:lstStyle/>
        <a:p>
          <a:endParaRPr lang="zh-CN" altLang="en-US"/>
        </a:p>
      </dgm:t>
    </dgm:pt>
    <dgm:pt modelId="{33D8AA3E-DAD3-412E-80E1-09AFD3B5EAF9}" cxnId="{88D3A43B-6A1D-4040-B436-FECBB03D7E26}" type="sibTrans">
      <dgm:prSet/>
      <dgm:spPr/>
      <dgm:t>
        <a:bodyPr/>
        <a:lstStyle/>
        <a:p>
          <a:endParaRPr lang="zh-CN" altLang="en-US"/>
        </a:p>
      </dgm:t>
    </dgm:pt>
    <dgm:pt modelId="{1FC1C8C3-63CB-4E55-BD49-AA552B8440D8}">
      <dgm:prSet phldrT="[文本]" phldr="0" custT="0"/>
      <dgm:spPr/>
      <dgm:t>
        <a:bodyPr vert="horz" wrap="square"/>
        <a:lstStyle/>
        <a:p>
          <a:pPr>
            <a:lnSpc>
              <a:spcPct val="100000"/>
            </a:lnSpc>
            <a:spcBef>
              <a:spcPct val="0"/>
            </a:spcBef>
            <a:spcAft>
              <a:spcPct val="35000"/>
            </a:spcAft>
          </a:pPr>
          <a:r>
            <a:rPr lang="zh-CN" altLang="en-US">
              <a:latin typeface="黑体" panose="02010609060101010101" charset="-122"/>
              <a:ea typeface="黑体" panose="02010609060101010101" charset="-122"/>
            </a:rPr>
            <a:t>工业化</a:t>
          </a:r>
        </a:p>
      </dgm:t>
    </dgm:pt>
    <dgm:pt modelId="{B025E324-1C01-4543-8D06-F931E0E78FF4}" cxnId="{C31D0683-D6F1-4A65-B345-ED2AA4D79FD9}" type="parTrans">
      <dgm:prSet/>
      <dgm:spPr/>
      <dgm:t>
        <a:bodyPr/>
        <a:lstStyle/>
        <a:p>
          <a:endParaRPr lang="zh-CN" altLang="en-US"/>
        </a:p>
      </dgm:t>
    </dgm:pt>
    <dgm:pt modelId="{588AC07E-4185-4602-8798-37B6E219CC88}" cxnId="{C31D0683-D6F1-4A65-B345-ED2AA4D79FD9}" type="sibTrans">
      <dgm:prSet/>
      <dgm:spPr/>
      <dgm:t>
        <a:bodyPr/>
        <a:lstStyle/>
        <a:p>
          <a:endParaRPr lang="zh-CN" altLang="en-US"/>
        </a:p>
      </dgm:t>
    </dgm:pt>
    <dgm:pt modelId="{A05D3806-5723-4FF6-989A-CFBBE505DD4B}">
      <dgm:prSet phldrT="[文本]" phldr="0" custT="0"/>
      <dgm:spPr/>
      <dgm:t>
        <a:bodyPr vert="horz" wrap="square"/>
        <a:lstStyle/>
        <a:p>
          <a:pPr>
            <a:lnSpc>
              <a:spcPct val="100000"/>
            </a:lnSpc>
            <a:spcBef>
              <a:spcPct val="0"/>
            </a:spcBef>
            <a:spcAft>
              <a:spcPct val="35000"/>
            </a:spcAft>
          </a:pPr>
          <a:r>
            <a:rPr lang="zh-CN" altLang="en-US">
              <a:latin typeface="黑体" panose="02010609060101010101" charset="-122"/>
              <a:ea typeface="黑体" panose="02010609060101010101" charset="-122"/>
            </a:rPr>
            <a:t>三大改造</a:t>
          </a:r>
        </a:p>
      </dgm:t>
    </dgm:pt>
    <dgm:pt modelId="{3B533E93-AA45-4AC9-9CB7-4EF287AB96B6}" cxnId="{3DAC00F0-FDBF-48FA-B731-F4D0530F4E91}" type="parTrans">
      <dgm:prSet/>
      <dgm:spPr/>
      <dgm:t>
        <a:bodyPr/>
        <a:lstStyle/>
        <a:p>
          <a:endParaRPr lang="zh-CN" altLang="en-US"/>
        </a:p>
      </dgm:t>
    </dgm:pt>
    <dgm:pt modelId="{C1E7C596-43DD-4C48-95F5-50523BA11C29}" cxnId="{3DAC00F0-FDBF-48FA-B731-F4D0530F4E91}" type="sibTrans">
      <dgm:prSet/>
      <dgm:spPr/>
      <dgm:t>
        <a:bodyPr/>
        <a:lstStyle/>
        <a:p>
          <a:endParaRPr lang="zh-CN" altLang="en-US"/>
        </a:p>
      </dgm:t>
    </dgm:pt>
    <dgm:pt modelId="{3686A200-E478-4562-8B19-FD2DBBD557B6}">
      <dgm:prSet phldrT="[文本]" phldr="0" custT="0"/>
      <dgm:spPr/>
      <dgm:t>
        <a:bodyPr vert="horz" wrap="square"/>
        <a:lstStyle/>
        <a:p>
          <a:pPr>
            <a:lnSpc>
              <a:spcPct val="100000"/>
            </a:lnSpc>
            <a:spcBef>
              <a:spcPct val="0"/>
            </a:spcBef>
            <a:spcAft>
              <a:spcPct val="35000"/>
            </a:spcAft>
          </a:pPr>
          <a:r>
            <a:rPr lang="zh-CN" altLang="en-US">
              <a:latin typeface="黑体" panose="02010609060101010101" charset="-122"/>
              <a:ea typeface="黑体" panose="02010609060101010101" charset="-122"/>
            </a:rPr>
            <a:t>农业</a:t>
          </a:r>
        </a:p>
      </dgm:t>
    </dgm:pt>
    <dgm:pt modelId="{A2B0C03D-874D-48F0-8AEB-6735F9546654}" cxnId="{88AE42DC-E34F-4834-B223-524AF1145B6C}" type="parTrans">
      <dgm:prSet/>
      <dgm:spPr/>
      <dgm:t>
        <a:bodyPr/>
        <a:lstStyle/>
        <a:p>
          <a:endParaRPr lang="zh-CN" altLang="en-US"/>
        </a:p>
      </dgm:t>
    </dgm:pt>
    <dgm:pt modelId="{AFE54AA4-E896-4D7C-A98A-AA7AA56E9B8C}" cxnId="{88AE42DC-E34F-4834-B223-524AF1145B6C}" type="sibTrans">
      <dgm:prSet/>
      <dgm:spPr/>
      <dgm:t>
        <a:bodyPr/>
        <a:lstStyle/>
        <a:p>
          <a:endParaRPr lang="zh-CN" altLang="en-US"/>
        </a:p>
      </dgm:t>
    </dgm:pt>
    <dgm:pt modelId="{E31F54F0-0CE4-4F5E-8E3E-9EDD861EA311}">
      <dgm:prSet phldr="0" custT="0"/>
      <dgm:spPr/>
      <dgm:t>
        <a:bodyPr vert="horz" wrap="square"/>
        <a:lstStyle/>
        <a:p>
          <a:pPr>
            <a:lnSpc>
              <a:spcPct val="100000"/>
            </a:lnSpc>
            <a:spcBef>
              <a:spcPct val="0"/>
            </a:spcBef>
            <a:spcAft>
              <a:spcPct val="35000"/>
            </a:spcAft>
          </a:pPr>
          <a:r>
            <a:rPr lang="zh-CN">
              <a:latin typeface="黑体" panose="02010609060101010101" charset="-122"/>
              <a:ea typeface="黑体" panose="02010609060101010101" charset="-122"/>
            </a:rPr>
            <a:t>手工业</a:t>
          </a:r>
        </a:p>
      </dgm:t>
    </dgm:pt>
    <dgm:pt modelId="{E4E96D63-3FEC-4555-9C2A-BDF67B19C80E}" cxnId="{B62048A2-C0B0-4056-9429-B8DBE6AC8994}" type="parTrans">
      <dgm:prSet/>
      <dgm:spPr/>
    </dgm:pt>
    <dgm:pt modelId="{A7D7D12D-E100-4167-BB8F-6A40400ABCC1}" cxnId="{B62048A2-C0B0-4056-9429-B8DBE6AC8994}" type="sibTrans">
      <dgm:prSet/>
      <dgm:spPr/>
    </dgm:pt>
    <dgm:pt modelId="{E8AC3BAD-038B-48E3-883C-FC8A74A670EA}">
      <dgm:prSet phldr="0" custT="0"/>
      <dgm:spPr/>
      <dgm:t>
        <a:bodyPr vert="horz" wrap="square"/>
        <a:lstStyle/>
        <a:p>
          <a:pPr>
            <a:lnSpc>
              <a:spcPct val="100000"/>
            </a:lnSpc>
            <a:spcBef>
              <a:spcPct val="0"/>
            </a:spcBef>
            <a:spcAft>
              <a:spcPct val="35000"/>
            </a:spcAft>
          </a:pPr>
          <a:r>
            <a:rPr lang="zh-CN">
              <a:latin typeface="黑体" panose="02010609060101010101" charset="-122"/>
              <a:ea typeface="黑体" panose="02010609060101010101" charset="-122"/>
            </a:rPr>
            <a:t>资本主义工商业</a:t>
          </a:r>
        </a:p>
      </dgm:t>
    </dgm:pt>
    <dgm:pt modelId="{38436159-9310-46E6-86A2-A4D77AA3F902}" cxnId="{ABD809D7-6465-455A-A5C1-7A5E0993F8E6}" type="parTrans">
      <dgm:prSet/>
      <dgm:spPr/>
    </dgm:pt>
    <dgm:pt modelId="{31B6B9DC-2686-49A8-845A-C62808D8753A}" cxnId="{ABD809D7-6465-455A-A5C1-7A5E0993F8E6}" type="sibTrans">
      <dgm:prSet/>
      <dgm:spPr/>
    </dgm:pt>
    <dgm:pt modelId="{32C577E3-B2E7-4F50-83DE-6F01CC88C9C5}" type="pres">
      <dgm:prSet presAssocID="{CD2C63A4-9D5D-47CE-8D74-13AD5720E5D9}" presName="hierChild1" presStyleCnt="0">
        <dgm:presLayoutVars>
          <dgm:chPref val="1"/>
          <dgm:dir/>
          <dgm:animOne val="branch"/>
          <dgm:animLvl val="lvl"/>
          <dgm:resizeHandles/>
        </dgm:presLayoutVars>
      </dgm:prSet>
      <dgm:spPr/>
      <dgm:t>
        <a:bodyPr/>
        <a:lstStyle/>
        <a:p>
          <a:endParaRPr lang="zh-CN" altLang="en-US"/>
        </a:p>
      </dgm:t>
    </dgm:pt>
    <dgm:pt modelId="{127C500C-4887-40E4-B187-5B52545DCD7D}" type="pres">
      <dgm:prSet presAssocID="{42D42628-864C-41D6-833F-2DBB342F4DB0}" presName="hierRoot1" presStyleCnt="0"/>
      <dgm:spPr/>
    </dgm:pt>
    <dgm:pt modelId="{365B431B-456E-4B1C-A19C-568423617177}" type="pres">
      <dgm:prSet presAssocID="{42D42628-864C-41D6-833F-2DBB342F4DB0}" presName="composite" presStyleCnt="0"/>
      <dgm:spPr/>
    </dgm:pt>
    <dgm:pt modelId="{5CB9CF2E-F8C1-427A-832C-73E3C9485AF5}" type="pres">
      <dgm:prSet presAssocID="{42D42628-864C-41D6-833F-2DBB342F4DB0}" presName="background" presStyleLbl="node0" presStyleIdx="0" presStyleCnt="1"/>
      <dgm:spPr/>
    </dgm:pt>
    <dgm:pt modelId="{9EA914DE-A312-4852-926F-356E365C8677}" type="pres">
      <dgm:prSet presAssocID="{42D42628-864C-41D6-833F-2DBB342F4DB0}" presName="text" presStyleLbl="fgAcc0" presStyleIdx="0" presStyleCnt="1">
        <dgm:presLayoutVars>
          <dgm:chPref val="3"/>
        </dgm:presLayoutVars>
      </dgm:prSet>
      <dgm:spPr/>
      <dgm:t>
        <a:bodyPr/>
        <a:lstStyle/>
        <a:p>
          <a:endParaRPr lang="zh-CN" altLang="en-US"/>
        </a:p>
      </dgm:t>
    </dgm:pt>
    <dgm:pt modelId="{7996B813-D5A1-416C-BFD3-D8CB23FE7818}" type="pres">
      <dgm:prSet presAssocID="{42D42628-864C-41D6-833F-2DBB342F4DB0}" presName="hierChild2" presStyleCnt="0"/>
      <dgm:spPr/>
    </dgm:pt>
    <dgm:pt modelId="{09E7BBA0-5F8D-4D96-A214-A0567596BDAF}" type="pres">
      <dgm:prSet presAssocID="{B025E324-1C01-4543-8D06-F931E0E78FF4}" presName="Name10" presStyleLbl="parChTrans1D2" presStyleIdx="0" presStyleCnt="2"/>
      <dgm:spPr/>
      <dgm:t>
        <a:bodyPr/>
        <a:lstStyle/>
        <a:p>
          <a:endParaRPr lang="zh-CN" altLang="en-US"/>
        </a:p>
      </dgm:t>
    </dgm:pt>
    <dgm:pt modelId="{8D56CC28-91EB-4D35-B97C-A0CE4C54B480}" type="pres">
      <dgm:prSet presAssocID="{1FC1C8C3-63CB-4E55-BD49-AA552B8440D8}" presName="hierRoot2" presStyleCnt="0"/>
      <dgm:spPr/>
    </dgm:pt>
    <dgm:pt modelId="{1A27D8D0-0CEA-4DF6-B14F-FEB4FC25CED3}" type="pres">
      <dgm:prSet presAssocID="{1FC1C8C3-63CB-4E55-BD49-AA552B8440D8}" presName="composite2" presStyleCnt="0"/>
      <dgm:spPr/>
    </dgm:pt>
    <dgm:pt modelId="{A34195EE-C43D-4F9B-A621-CBE3CC21780D}" type="pres">
      <dgm:prSet presAssocID="{1FC1C8C3-63CB-4E55-BD49-AA552B8440D8}" presName="background2" presStyleLbl="node2" presStyleIdx="0" presStyleCnt="2"/>
      <dgm:spPr/>
    </dgm:pt>
    <dgm:pt modelId="{0EA44707-A464-4EC8-A803-F76ACC6D424E}" type="pres">
      <dgm:prSet presAssocID="{1FC1C8C3-63CB-4E55-BD49-AA552B8440D8}" presName="text2" presStyleLbl="fgAcc2" presStyleIdx="0" presStyleCnt="2">
        <dgm:presLayoutVars>
          <dgm:chPref val="3"/>
        </dgm:presLayoutVars>
      </dgm:prSet>
      <dgm:spPr/>
      <dgm:t>
        <a:bodyPr/>
        <a:lstStyle/>
        <a:p>
          <a:endParaRPr lang="zh-CN" altLang="en-US"/>
        </a:p>
      </dgm:t>
    </dgm:pt>
    <dgm:pt modelId="{6B6A2946-5A7E-4FF4-AF36-E3D5F63CFE3D}" type="pres">
      <dgm:prSet presAssocID="{1FC1C8C3-63CB-4E55-BD49-AA552B8440D8}" presName="hierChild3" presStyleCnt="0"/>
      <dgm:spPr/>
    </dgm:pt>
    <dgm:pt modelId="{558A19F4-A64F-40E5-82A0-E8FA6D0D2F35}" type="pres">
      <dgm:prSet presAssocID="{3B533E93-AA45-4AC9-9CB7-4EF287AB96B6}" presName="Name10" presStyleLbl="parChTrans1D2" presStyleIdx="1" presStyleCnt="2"/>
      <dgm:spPr/>
      <dgm:t>
        <a:bodyPr/>
        <a:lstStyle/>
        <a:p>
          <a:endParaRPr lang="zh-CN" altLang="en-US"/>
        </a:p>
      </dgm:t>
    </dgm:pt>
    <dgm:pt modelId="{0E934F16-8941-405B-8601-29FC10B8D7A0}" type="pres">
      <dgm:prSet presAssocID="{A05D3806-5723-4FF6-989A-CFBBE505DD4B}" presName="hierRoot2" presStyleCnt="0"/>
      <dgm:spPr/>
    </dgm:pt>
    <dgm:pt modelId="{940CC847-5B2B-4831-A167-B9F242FC0F5A}" type="pres">
      <dgm:prSet presAssocID="{A05D3806-5723-4FF6-989A-CFBBE505DD4B}" presName="composite2" presStyleCnt="0"/>
      <dgm:spPr/>
    </dgm:pt>
    <dgm:pt modelId="{9BFD9D87-8C19-4DBE-8296-0309769DBFD0}" type="pres">
      <dgm:prSet presAssocID="{A05D3806-5723-4FF6-989A-CFBBE505DD4B}" presName="background2" presStyleLbl="node2" presStyleIdx="1" presStyleCnt="2"/>
      <dgm:spPr/>
    </dgm:pt>
    <dgm:pt modelId="{C9EEDAB6-9D89-4307-9A78-74562B5413C5}" type="pres">
      <dgm:prSet presAssocID="{A05D3806-5723-4FF6-989A-CFBBE505DD4B}" presName="text2" presStyleLbl="fgAcc2" presStyleIdx="1" presStyleCnt="2">
        <dgm:presLayoutVars>
          <dgm:chPref val="3"/>
        </dgm:presLayoutVars>
      </dgm:prSet>
      <dgm:spPr/>
      <dgm:t>
        <a:bodyPr/>
        <a:lstStyle/>
        <a:p>
          <a:endParaRPr lang="zh-CN" altLang="en-US"/>
        </a:p>
      </dgm:t>
    </dgm:pt>
    <dgm:pt modelId="{2D93EB03-7AEA-4FDD-B804-687235FEF6BB}" type="pres">
      <dgm:prSet presAssocID="{A05D3806-5723-4FF6-989A-CFBBE505DD4B}" presName="hierChild3" presStyleCnt="0"/>
      <dgm:spPr/>
    </dgm:pt>
    <dgm:pt modelId="{5ABD331D-7FFD-4C80-BE2C-0AA1BA2A958B}" type="pres">
      <dgm:prSet presAssocID="{A2B0C03D-874D-48F0-8AEB-6735F9546654}" presName="Name17" presStyleLbl="parChTrans1D3" presStyleIdx="0" presStyleCnt="3"/>
      <dgm:spPr/>
      <dgm:t>
        <a:bodyPr/>
        <a:lstStyle/>
        <a:p>
          <a:endParaRPr lang="zh-CN" altLang="en-US"/>
        </a:p>
      </dgm:t>
    </dgm:pt>
    <dgm:pt modelId="{EC0D7283-9032-48D9-BD18-1D30B2EE7D4A}" type="pres">
      <dgm:prSet presAssocID="{3686A200-E478-4562-8B19-FD2DBBD557B6}" presName="hierRoot3" presStyleCnt="0"/>
      <dgm:spPr/>
    </dgm:pt>
    <dgm:pt modelId="{7530B28D-EB3B-4659-B4B2-FC763E4EE3A9}" type="pres">
      <dgm:prSet presAssocID="{3686A200-E478-4562-8B19-FD2DBBD557B6}" presName="composite3" presStyleCnt="0"/>
      <dgm:spPr/>
    </dgm:pt>
    <dgm:pt modelId="{58F375AC-1231-4C6C-93B9-F66D9D654B90}" type="pres">
      <dgm:prSet presAssocID="{3686A200-E478-4562-8B19-FD2DBBD557B6}" presName="background3" presStyleLbl="node3" presStyleIdx="0" presStyleCnt="3"/>
      <dgm:spPr/>
    </dgm:pt>
    <dgm:pt modelId="{9A027F6F-98EA-4463-AEED-69DDEC77846C}" type="pres">
      <dgm:prSet presAssocID="{3686A200-E478-4562-8B19-FD2DBBD557B6}" presName="text3" presStyleLbl="fgAcc3" presStyleIdx="0" presStyleCnt="3">
        <dgm:presLayoutVars>
          <dgm:chPref val="3"/>
        </dgm:presLayoutVars>
      </dgm:prSet>
      <dgm:spPr/>
      <dgm:t>
        <a:bodyPr/>
        <a:lstStyle/>
        <a:p>
          <a:endParaRPr lang="zh-CN" altLang="en-US"/>
        </a:p>
      </dgm:t>
    </dgm:pt>
    <dgm:pt modelId="{4ACDD96A-1C81-485F-AC39-AB623D8C028B}" type="pres">
      <dgm:prSet presAssocID="{3686A200-E478-4562-8B19-FD2DBBD557B6}" presName="hierChild4" presStyleCnt="0"/>
      <dgm:spPr/>
    </dgm:pt>
    <dgm:pt modelId="{400F40E8-AF32-44B9-BAE3-A03E68366471}" type="pres">
      <dgm:prSet presAssocID="{E4E96D63-3FEC-4555-9C2A-BDF67B19C80E}" presName="Name17" presStyleLbl="parChTrans1D3" presStyleIdx="1" presStyleCnt="3"/>
      <dgm:spPr/>
    </dgm:pt>
    <dgm:pt modelId="{42575405-8E3B-4FA7-BF75-1753672E3D04}" type="pres">
      <dgm:prSet presAssocID="{E31F54F0-0CE4-4F5E-8E3E-9EDD861EA311}" presName="hierRoot3" presStyleCnt="0"/>
      <dgm:spPr/>
    </dgm:pt>
    <dgm:pt modelId="{4F44DD37-B2E5-4F5F-8618-A4BC34305D54}" type="pres">
      <dgm:prSet presAssocID="{E31F54F0-0CE4-4F5E-8E3E-9EDD861EA311}" presName="composite3" presStyleCnt="0"/>
      <dgm:spPr/>
    </dgm:pt>
    <dgm:pt modelId="{2D59461E-06F3-4DED-A55A-81AC1382B144}" type="pres">
      <dgm:prSet presAssocID="{E31F54F0-0CE4-4F5E-8E3E-9EDD861EA311}" presName="background3" presStyleLbl="node3" presStyleIdx="1" presStyleCnt="3"/>
      <dgm:spPr/>
    </dgm:pt>
    <dgm:pt modelId="{116FFDA9-AF79-4A3C-86AC-2FA279E4F505}" type="pres">
      <dgm:prSet presAssocID="{E31F54F0-0CE4-4F5E-8E3E-9EDD861EA311}" presName="text3" presStyleLbl="fgAcc3" presStyleIdx="1" presStyleCnt="3">
        <dgm:presLayoutVars>
          <dgm:chPref val="3"/>
        </dgm:presLayoutVars>
      </dgm:prSet>
      <dgm:spPr/>
      <dgm:t>
        <a:bodyPr/>
        <a:lstStyle/>
        <a:p>
          <a:endParaRPr lang="zh-CN" altLang="en-US"/>
        </a:p>
      </dgm:t>
    </dgm:pt>
    <dgm:pt modelId="{4AA254FD-A256-437C-BCD6-3B838DA8C09D}" type="pres">
      <dgm:prSet presAssocID="{E31F54F0-0CE4-4F5E-8E3E-9EDD861EA311}" presName="hierChild4" presStyleCnt="0"/>
      <dgm:spPr/>
    </dgm:pt>
    <dgm:pt modelId="{16AA2E32-CAB1-4FE7-B618-B2647CEC7A0F}" type="pres">
      <dgm:prSet presAssocID="{38436159-9310-46E6-86A2-A4D77AA3F902}" presName="Name17" presStyleLbl="parChTrans1D3" presStyleIdx="2" presStyleCnt="3"/>
      <dgm:spPr/>
    </dgm:pt>
    <dgm:pt modelId="{27424680-81EB-43C0-936D-8631AEF6D517}" type="pres">
      <dgm:prSet presAssocID="{E8AC3BAD-038B-48E3-883C-FC8A74A670EA}" presName="hierRoot3" presStyleCnt="0"/>
      <dgm:spPr/>
    </dgm:pt>
    <dgm:pt modelId="{22AFE9D4-F85A-4465-A607-61557F5E718B}" type="pres">
      <dgm:prSet presAssocID="{E8AC3BAD-038B-48E3-883C-FC8A74A670EA}" presName="composite3" presStyleCnt="0"/>
      <dgm:spPr/>
    </dgm:pt>
    <dgm:pt modelId="{FA66FDD8-9B5D-4830-A070-3FAD58A4D7C3}" type="pres">
      <dgm:prSet presAssocID="{E8AC3BAD-038B-48E3-883C-FC8A74A670EA}" presName="background3" presStyleLbl="node3" presStyleIdx="2" presStyleCnt="3"/>
      <dgm:spPr/>
    </dgm:pt>
    <dgm:pt modelId="{3C870DFE-96DA-483C-8A18-5F20E9D74127}" type="pres">
      <dgm:prSet presAssocID="{E8AC3BAD-038B-48E3-883C-FC8A74A670EA}" presName="text3" presStyleLbl="fgAcc3" presStyleIdx="2" presStyleCnt="3">
        <dgm:presLayoutVars>
          <dgm:chPref val="3"/>
        </dgm:presLayoutVars>
      </dgm:prSet>
      <dgm:spPr/>
      <dgm:t>
        <a:bodyPr/>
        <a:lstStyle/>
        <a:p>
          <a:endParaRPr lang="zh-CN" altLang="en-US"/>
        </a:p>
      </dgm:t>
    </dgm:pt>
    <dgm:pt modelId="{3F4714E0-5D2C-4737-A121-F78CD3A11CD9}" type="pres">
      <dgm:prSet presAssocID="{E8AC3BAD-038B-48E3-883C-FC8A74A670EA}" presName="hierChild4" presStyleCnt="0"/>
      <dgm:spPr/>
    </dgm:pt>
  </dgm:ptLst>
  <dgm:cxnLst>
    <dgm:cxn modelId="{C31D0683-D6F1-4A65-B345-ED2AA4D79FD9}" srcId="{42D42628-864C-41D6-833F-2DBB342F4DB0}" destId="{1FC1C8C3-63CB-4E55-BD49-AA552B8440D8}" srcOrd="0" destOrd="0" parTransId="{B025E324-1C01-4543-8D06-F931E0E78FF4}" sibTransId="{588AC07E-4185-4602-8798-37B6E219CC88}"/>
    <dgm:cxn modelId="{EFDC51B5-44A1-4D77-AC5E-5CE1F15D32F3}" type="presOf" srcId="{E31F54F0-0CE4-4F5E-8E3E-9EDD861EA311}" destId="{116FFDA9-AF79-4A3C-86AC-2FA279E4F505}" srcOrd="0" destOrd="0" presId="urn:microsoft.com/office/officeart/2005/8/layout/hierarchy1#1"/>
    <dgm:cxn modelId="{88D3A43B-6A1D-4040-B436-FECBB03D7E26}" srcId="{CD2C63A4-9D5D-47CE-8D74-13AD5720E5D9}" destId="{42D42628-864C-41D6-833F-2DBB342F4DB0}" srcOrd="0" destOrd="0" parTransId="{C7195306-E1B1-4ECE-8382-424ACA226556}" sibTransId="{33D8AA3E-DAD3-412E-80E1-09AFD3B5EAF9}"/>
    <dgm:cxn modelId="{5FE1E992-8F77-46D8-BAA6-C619126D1C3F}" type="presOf" srcId="{B025E324-1C01-4543-8D06-F931E0E78FF4}" destId="{09E7BBA0-5F8D-4D96-A214-A0567596BDAF}" srcOrd="0" destOrd="0" presId="urn:microsoft.com/office/officeart/2005/8/layout/hierarchy1#1"/>
    <dgm:cxn modelId="{ABD809D7-6465-455A-A5C1-7A5E0993F8E6}" srcId="{A05D3806-5723-4FF6-989A-CFBBE505DD4B}" destId="{E8AC3BAD-038B-48E3-883C-FC8A74A670EA}" srcOrd="2" destOrd="0" parTransId="{38436159-9310-46E6-86A2-A4D77AA3F902}" sibTransId="{31B6B9DC-2686-49A8-845A-C62808D8753A}"/>
    <dgm:cxn modelId="{DCB322AD-E7B8-4973-935E-79D1A289F934}" type="presOf" srcId="{CD2C63A4-9D5D-47CE-8D74-13AD5720E5D9}" destId="{32C577E3-B2E7-4F50-83DE-6F01CC88C9C5}" srcOrd="0" destOrd="0" presId="urn:microsoft.com/office/officeart/2005/8/layout/hierarchy1#1"/>
    <dgm:cxn modelId="{3DAC00F0-FDBF-48FA-B731-F4D0530F4E91}" srcId="{42D42628-864C-41D6-833F-2DBB342F4DB0}" destId="{A05D3806-5723-4FF6-989A-CFBBE505DD4B}" srcOrd="1" destOrd="0" parTransId="{3B533E93-AA45-4AC9-9CB7-4EF287AB96B6}" sibTransId="{C1E7C596-43DD-4C48-95F5-50523BA11C29}"/>
    <dgm:cxn modelId="{1903735C-5DF1-4E6B-B852-AF8EB79F3EA1}" type="presOf" srcId="{3B533E93-AA45-4AC9-9CB7-4EF287AB96B6}" destId="{558A19F4-A64F-40E5-82A0-E8FA6D0D2F35}" srcOrd="0" destOrd="0" presId="urn:microsoft.com/office/officeart/2005/8/layout/hierarchy1#1"/>
    <dgm:cxn modelId="{ED9DDDAC-8BDF-4B9A-97C0-887D18455F0F}" type="presOf" srcId="{A2B0C03D-874D-48F0-8AEB-6735F9546654}" destId="{5ABD331D-7FFD-4C80-BE2C-0AA1BA2A958B}" srcOrd="0" destOrd="0" presId="urn:microsoft.com/office/officeart/2005/8/layout/hierarchy1#1"/>
    <dgm:cxn modelId="{903D8726-3F68-4032-B3E7-735CFA8093FA}" type="presOf" srcId="{3686A200-E478-4562-8B19-FD2DBBD557B6}" destId="{9A027F6F-98EA-4463-AEED-69DDEC77846C}" srcOrd="0" destOrd="0" presId="urn:microsoft.com/office/officeart/2005/8/layout/hierarchy1#1"/>
    <dgm:cxn modelId="{88AE42DC-E34F-4834-B223-524AF1145B6C}" srcId="{A05D3806-5723-4FF6-989A-CFBBE505DD4B}" destId="{3686A200-E478-4562-8B19-FD2DBBD557B6}" srcOrd="0" destOrd="0" parTransId="{A2B0C03D-874D-48F0-8AEB-6735F9546654}" sibTransId="{AFE54AA4-E896-4D7C-A98A-AA7AA56E9B8C}"/>
    <dgm:cxn modelId="{6CD10A6E-EB3C-43AC-9B36-29ACD51AA333}" type="presOf" srcId="{42D42628-864C-41D6-833F-2DBB342F4DB0}" destId="{9EA914DE-A312-4852-926F-356E365C8677}" srcOrd="0" destOrd="0" presId="urn:microsoft.com/office/officeart/2005/8/layout/hierarchy1#1"/>
    <dgm:cxn modelId="{098637F2-F8DF-4BBC-A317-15A98DDC5ACC}" type="presOf" srcId="{38436159-9310-46E6-86A2-A4D77AA3F902}" destId="{16AA2E32-CAB1-4FE7-B618-B2647CEC7A0F}" srcOrd="0" destOrd="0" presId="urn:microsoft.com/office/officeart/2005/8/layout/hierarchy1#1"/>
    <dgm:cxn modelId="{6754028D-3DA1-4175-BA6C-E78EF1941A04}" type="presOf" srcId="{1FC1C8C3-63CB-4E55-BD49-AA552B8440D8}" destId="{0EA44707-A464-4EC8-A803-F76ACC6D424E}" srcOrd="0" destOrd="0" presId="urn:microsoft.com/office/officeart/2005/8/layout/hierarchy1#1"/>
    <dgm:cxn modelId="{E95D7AC3-EA78-4181-93CC-18A8206EA0C9}" type="presOf" srcId="{A05D3806-5723-4FF6-989A-CFBBE505DD4B}" destId="{C9EEDAB6-9D89-4307-9A78-74562B5413C5}" srcOrd="0" destOrd="0" presId="urn:microsoft.com/office/officeart/2005/8/layout/hierarchy1#1"/>
    <dgm:cxn modelId="{B62048A2-C0B0-4056-9429-B8DBE6AC8994}" srcId="{A05D3806-5723-4FF6-989A-CFBBE505DD4B}" destId="{E31F54F0-0CE4-4F5E-8E3E-9EDD861EA311}" srcOrd="1" destOrd="0" parTransId="{E4E96D63-3FEC-4555-9C2A-BDF67B19C80E}" sibTransId="{A7D7D12D-E100-4167-BB8F-6A40400ABCC1}"/>
    <dgm:cxn modelId="{94CA22CE-BC99-4D11-8862-504E5F3FEB7C}" type="presOf" srcId="{E4E96D63-3FEC-4555-9C2A-BDF67B19C80E}" destId="{400F40E8-AF32-44B9-BAE3-A03E68366471}" srcOrd="0" destOrd="0" presId="urn:microsoft.com/office/officeart/2005/8/layout/hierarchy1#1"/>
    <dgm:cxn modelId="{93DDD027-62FC-4F41-9641-2B422C3CAA06}" type="presOf" srcId="{E8AC3BAD-038B-48E3-883C-FC8A74A670EA}" destId="{3C870DFE-96DA-483C-8A18-5F20E9D74127}" srcOrd="0" destOrd="0" presId="urn:microsoft.com/office/officeart/2005/8/layout/hierarchy1#1"/>
    <dgm:cxn modelId="{AAC0DC31-E034-4D13-B2A0-E94AD18105A6}" type="presParOf" srcId="{32C577E3-B2E7-4F50-83DE-6F01CC88C9C5}" destId="{127C500C-4887-40E4-B187-5B52545DCD7D}" srcOrd="0" destOrd="0" presId="urn:microsoft.com/office/officeart/2005/8/layout/hierarchy1#1"/>
    <dgm:cxn modelId="{1D5992CC-8290-4BE5-BCDE-A9546920E34C}" type="presParOf" srcId="{127C500C-4887-40E4-B187-5B52545DCD7D}" destId="{365B431B-456E-4B1C-A19C-568423617177}" srcOrd="0" destOrd="0" presId="urn:microsoft.com/office/officeart/2005/8/layout/hierarchy1#1"/>
    <dgm:cxn modelId="{47EE7A6D-972A-4D2A-A6D1-DAB48DBE091B}" type="presParOf" srcId="{365B431B-456E-4B1C-A19C-568423617177}" destId="{5CB9CF2E-F8C1-427A-832C-73E3C9485AF5}" srcOrd="0" destOrd="0" presId="urn:microsoft.com/office/officeart/2005/8/layout/hierarchy1#1"/>
    <dgm:cxn modelId="{857189AF-D089-48DD-838E-0586223B8DC5}" type="presParOf" srcId="{365B431B-456E-4B1C-A19C-568423617177}" destId="{9EA914DE-A312-4852-926F-356E365C8677}" srcOrd="1" destOrd="0" presId="urn:microsoft.com/office/officeart/2005/8/layout/hierarchy1#1"/>
    <dgm:cxn modelId="{977616D0-358F-4013-92D1-586CB8C73CD2}" type="presParOf" srcId="{127C500C-4887-40E4-B187-5B52545DCD7D}" destId="{7996B813-D5A1-416C-BFD3-D8CB23FE7818}" srcOrd="1" destOrd="0" presId="urn:microsoft.com/office/officeart/2005/8/layout/hierarchy1#1"/>
    <dgm:cxn modelId="{91B34DDF-1245-4733-8C05-8459C6166796}" type="presParOf" srcId="{7996B813-D5A1-416C-BFD3-D8CB23FE7818}" destId="{09E7BBA0-5F8D-4D96-A214-A0567596BDAF}" srcOrd="0" destOrd="0" presId="urn:microsoft.com/office/officeart/2005/8/layout/hierarchy1#1"/>
    <dgm:cxn modelId="{1336923A-5338-45F0-8102-261ADC83B85E}" type="presParOf" srcId="{7996B813-D5A1-416C-BFD3-D8CB23FE7818}" destId="{8D56CC28-91EB-4D35-B97C-A0CE4C54B480}" srcOrd="1" destOrd="0" presId="urn:microsoft.com/office/officeart/2005/8/layout/hierarchy1#1"/>
    <dgm:cxn modelId="{785335EA-DA00-43BB-A551-86276FEAFE9F}" type="presParOf" srcId="{8D56CC28-91EB-4D35-B97C-A0CE4C54B480}" destId="{1A27D8D0-0CEA-4DF6-B14F-FEB4FC25CED3}" srcOrd="0" destOrd="0" presId="urn:microsoft.com/office/officeart/2005/8/layout/hierarchy1#1"/>
    <dgm:cxn modelId="{48709B11-B9C5-454C-96F0-366E53282874}" type="presParOf" srcId="{1A27D8D0-0CEA-4DF6-B14F-FEB4FC25CED3}" destId="{A34195EE-C43D-4F9B-A621-CBE3CC21780D}" srcOrd="0" destOrd="0" presId="urn:microsoft.com/office/officeart/2005/8/layout/hierarchy1#1"/>
    <dgm:cxn modelId="{34F7FDA4-45C4-4692-971E-CBE8B344AE4C}" type="presParOf" srcId="{1A27D8D0-0CEA-4DF6-B14F-FEB4FC25CED3}" destId="{0EA44707-A464-4EC8-A803-F76ACC6D424E}" srcOrd="1" destOrd="0" presId="urn:microsoft.com/office/officeart/2005/8/layout/hierarchy1#1"/>
    <dgm:cxn modelId="{F0B34D1B-560A-48EC-AECC-E2896BF9C27E}" type="presParOf" srcId="{8D56CC28-91EB-4D35-B97C-A0CE4C54B480}" destId="{6B6A2946-5A7E-4FF4-AF36-E3D5F63CFE3D}" srcOrd="1" destOrd="0" presId="urn:microsoft.com/office/officeart/2005/8/layout/hierarchy1#1"/>
    <dgm:cxn modelId="{DC698B81-A274-4D41-9551-1298A0D9DBE1}" type="presParOf" srcId="{7996B813-D5A1-416C-BFD3-D8CB23FE7818}" destId="{558A19F4-A64F-40E5-82A0-E8FA6D0D2F35}" srcOrd="2" destOrd="0" presId="urn:microsoft.com/office/officeart/2005/8/layout/hierarchy1#1"/>
    <dgm:cxn modelId="{37377C86-070F-4605-A55F-7499B558B910}" type="presParOf" srcId="{7996B813-D5A1-416C-BFD3-D8CB23FE7818}" destId="{0E934F16-8941-405B-8601-29FC10B8D7A0}" srcOrd="3" destOrd="0" presId="urn:microsoft.com/office/officeart/2005/8/layout/hierarchy1#1"/>
    <dgm:cxn modelId="{E1596CA6-5949-44C5-A8CF-9D056F0A0218}" type="presParOf" srcId="{0E934F16-8941-405B-8601-29FC10B8D7A0}" destId="{940CC847-5B2B-4831-A167-B9F242FC0F5A}" srcOrd="0" destOrd="0" presId="urn:microsoft.com/office/officeart/2005/8/layout/hierarchy1#1"/>
    <dgm:cxn modelId="{C0979B00-7B58-4DFC-9A26-C6E77BC912FB}" type="presParOf" srcId="{940CC847-5B2B-4831-A167-B9F242FC0F5A}" destId="{9BFD9D87-8C19-4DBE-8296-0309769DBFD0}" srcOrd="0" destOrd="0" presId="urn:microsoft.com/office/officeart/2005/8/layout/hierarchy1#1"/>
    <dgm:cxn modelId="{BF225B9E-370A-4F43-BC0F-09D1ECA0B0FC}" type="presParOf" srcId="{940CC847-5B2B-4831-A167-B9F242FC0F5A}" destId="{C9EEDAB6-9D89-4307-9A78-74562B5413C5}" srcOrd="1" destOrd="0" presId="urn:microsoft.com/office/officeart/2005/8/layout/hierarchy1#1"/>
    <dgm:cxn modelId="{96049035-4A08-4758-A483-14C800692FE4}" type="presParOf" srcId="{0E934F16-8941-405B-8601-29FC10B8D7A0}" destId="{2D93EB03-7AEA-4FDD-B804-687235FEF6BB}" srcOrd="1" destOrd="0" presId="urn:microsoft.com/office/officeart/2005/8/layout/hierarchy1#1"/>
    <dgm:cxn modelId="{C715DF71-F6D1-4122-B9FC-B36B6E3E9571}" type="presParOf" srcId="{2D93EB03-7AEA-4FDD-B804-687235FEF6BB}" destId="{5ABD331D-7FFD-4C80-BE2C-0AA1BA2A958B}" srcOrd="0" destOrd="0" presId="urn:microsoft.com/office/officeart/2005/8/layout/hierarchy1#1"/>
    <dgm:cxn modelId="{299E0F3C-0F8F-4C76-BB72-43EF4B496463}" type="presParOf" srcId="{2D93EB03-7AEA-4FDD-B804-687235FEF6BB}" destId="{EC0D7283-9032-48D9-BD18-1D30B2EE7D4A}" srcOrd="1" destOrd="0" presId="urn:microsoft.com/office/officeart/2005/8/layout/hierarchy1#1"/>
    <dgm:cxn modelId="{1728D451-3161-41FD-AFE9-9C61D2820790}" type="presParOf" srcId="{EC0D7283-9032-48D9-BD18-1D30B2EE7D4A}" destId="{7530B28D-EB3B-4659-B4B2-FC763E4EE3A9}" srcOrd="0" destOrd="0" presId="urn:microsoft.com/office/officeart/2005/8/layout/hierarchy1#1"/>
    <dgm:cxn modelId="{A651CDB1-2D83-4236-8218-A104B72BDEC8}" type="presParOf" srcId="{7530B28D-EB3B-4659-B4B2-FC763E4EE3A9}" destId="{58F375AC-1231-4C6C-93B9-F66D9D654B90}" srcOrd="0" destOrd="0" presId="urn:microsoft.com/office/officeart/2005/8/layout/hierarchy1#1"/>
    <dgm:cxn modelId="{662D4284-305A-4662-AD4C-187A42B13F16}" type="presParOf" srcId="{7530B28D-EB3B-4659-B4B2-FC763E4EE3A9}" destId="{9A027F6F-98EA-4463-AEED-69DDEC77846C}" srcOrd="1" destOrd="0" presId="urn:microsoft.com/office/officeart/2005/8/layout/hierarchy1#1"/>
    <dgm:cxn modelId="{A633575E-4973-47DD-8190-892507B08E3A}" type="presParOf" srcId="{EC0D7283-9032-48D9-BD18-1D30B2EE7D4A}" destId="{4ACDD96A-1C81-485F-AC39-AB623D8C028B}" srcOrd="1" destOrd="0" presId="urn:microsoft.com/office/officeart/2005/8/layout/hierarchy1#1"/>
    <dgm:cxn modelId="{A7F890BF-497D-4E08-AFAD-8ABE683582AD}" type="presParOf" srcId="{2D93EB03-7AEA-4FDD-B804-687235FEF6BB}" destId="{400F40E8-AF32-44B9-BAE3-A03E68366471}" srcOrd="2" destOrd="0" presId="urn:microsoft.com/office/officeart/2005/8/layout/hierarchy1#1"/>
    <dgm:cxn modelId="{8212AB6E-117A-4527-BFC6-E6117C4567A0}" type="presParOf" srcId="{2D93EB03-7AEA-4FDD-B804-687235FEF6BB}" destId="{42575405-8E3B-4FA7-BF75-1753672E3D04}" srcOrd="3" destOrd="0" presId="urn:microsoft.com/office/officeart/2005/8/layout/hierarchy1#1"/>
    <dgm:cxn modelId="{FBE5CB37-68E7-4669-97B9-298DFB1EB8E5}" type="presParOf" srcId="{42575405-8E3B-4FA7-BF75-1753672E3D04}" destId="{4F44DD37-B2E5-4F5F-8618-A4BC34305D54}" srcOrd="0" destOrd="0" presId="urn:microsoft.com/office/officeart/2005/8/layout/hierarchy1#1"/>
    <dgm:cxn modelId="{727C5F63-796A-4BB5-8581-89206F5A4690}" type="presParOf" srcId="{4F44DD37-B2E5-4F5F-8618-A4BC34305D54}" destId="{2D59461E-06F3-4DED-A55A-81AC1382B144}" srcOrd="0" destOrd="0" presId="urn:microsoft.com/office/officeart/2005/8/layout/hierarchy1#1"/>
    <dgm:cxn modelId="{A91BDD10-31CA-44C8-A991-8C9A8B125CF5}" type="presParOf" srcId="{4F44DD37-B2E5-4F5F-8618-A4BC34305D54}" destId="{116FFDA9-AF79-4A3C-86AC-2FA279E4F505}" srcOrd="1" destOrd="0" presId="urn:microsoft.com/office/officeart/2005/8/layout/hierarchy1#1"/>
    <dgm:cxn modelId="{5E708991-AF38-4061-9A01-FD7310E587D2}" type="presParOf" srcId="{42575405-8E3B-4FA7-BF75-1753672E3D04}" destId="{4AA254FD-A256-437C-BCD6-3B838DA8C09D}" srcOrd="1" destOrd="0" presId="urn:microsoft.com/office/officeart/2005/8/layout/hierarchy1#1"/>
    <dgm:cxn modelId="{E48B4432-CED1-40CA-A329-2666A1B24EF3}" type="presParOf" srcId="{2D93EB03-7AEA-4FDD-B804-687235FEF6BB}" destId="{16AA2E32-CAB1-4FE7-B618-B2647CEC7A0F}" srcOrd="4" destOrd="0" presId="urn:microsoft.com/office/officeart/2005/8/layout/hierarchy1#1"/>
    <dgm:cxn modelId="{1B0CC414-01DD-4C3B-9CF5-2D37350EF359}" type="presParOf" srcId="{2D93EB03-7AEA-4FDD-B804-687235FEF6BB}" destId="{27424680-81EB-43C0-936D-8631AEF6D517}" srcOrd="5" destOrd="0" presId="urn:microsoft.com/office/officeart/2005/8/layout/hierarchy1#1"/>
    <dgm:cxn modelId="{BEFE43A0-AE2D-43B5-865A-2102D5A4893D}" type="presParOf" srcId="{27424680-81EB-43C0-936D-8631AEF6D517}" destId="{22AFE9D4-F85A-4465-A607-61557F5E718B}" srcOrd="0" destOrd="0" presId="urn:microsoft.com/office/officeart/2005/8/layout/hierarchy1#1"/>
    <dgm:cxn modelId="{DD6DBB46-FD84-446B-90B1-42026E380245}" type="presParOf" srcId="{22AFE9D4-F85A-4465-A607-61557F5E718B}" destId="{FA66FDD8-9B5D-4830-A070-3FAD58A4D7C3}" srcOrd="0" destOrd="0" presId="urn:microsoft.com/office/officeart/2005/8/layout/hierarchy1#1"/>
    <dgm:cxn modelId="{2DE2F2FF-319A-4DC1-AA7E-7103436A3969}" type="presParOf" srcId="{22AFE9D4-F85A-4465-A607-61557F5E718B}" destId="{3C870DFE-96DA-483C-8A18-5F20E9D74127}" srcOrd="1" destOrd="0" presId="urn:microsoft.com/office/officeart/2005/8/layout/hierarchy1#1"/>
    <dgm:cxn modelId="{EA9262FC-029C-423A-BB50-9FDAAA15BDA1}" type="presParOf" srcId="{27424680-81EB-43C0-936D-8631AEF6D517}" destId="{3F4714E0-5D2C-4737-A121-F78CD3A11CD9}" srcOrd="1" destOrd="0" presId="urn:microsoft.com/office/officeart/2005/8/layout/hierarchy1#1"/>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6AA2E32-CAB1-4FE7-B618-B2647CEC7A0F}">
      <dsp:nvSpPr>
        <dsp:cNvPr id="0" name=""/>
        <dsp:cNvSpPr/>
      </dsp:nvSpPr>
      <dsp:spPr>
        <a:xfrm>
          <a:off x="2938601" y="3097736"/>
          <a:ext cx="2085459" cy="496244"/>
        </a:xfrm>
        <a:custGeom>
          <a:avLst/>
          <a:gdLst/>
          <a:ahLst/>
          <a:cxnLst/>
          <a:rect l="0" t="0" r="0" b="0"/>
          <a:pathLst>
            <a:path>
              <a:moveTo>
                <a:pt x="0" y="0"/>
              </a:moveTo>
              <a:lnTo>
                <a:pt x="0" y="338176"/>
              </a:lnTo>
              <a:lnTo>
                <a:pt x="2085459" y="338176"/>
              </a:lnTo>
              <a:lnTo>
                <a:pt x="2085459" y="496244"/>
              </a:lnTo>
            </a:path>
          </a:pathLst>
        </a:custGeom>
        <a:noFill/>
        <a:ln w="12700" cap="flat" cmpd="sng" algn="ctr">
          <a:solidFill>
            <a:schemeClr val="accent5">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00F40E8-AF32-44B9-BAE3-A03E68366471}">
      <dsp:nvSpPr>
        <dsp:cNvPr id="0" name=""/>
        <dsp:cNvSpPr/>
      </dsp:nvSpPr>
      <dsp:spPr>
        <a:xfrm>
          <a:off x="2892881" y="3097736"/>
          <a:ext cx="91440" cy="496244"/>
        </a:xfrm>
        <a:custGeom>
          <a:avLst/>
          <a:gdLst/>
          <a:ahLst/>
          <a:cxnLst/>
          <a:rect l="0" t="0" r="0" b="0"/>
          <a:pathLst>
            <a:path>
              <a:moveTo>
                <a:pt x="45720" y="0"/>
              </a:moveTo>
              <a:lnTo>
                <a:pt x="45720" y="496244"/>
              </a:lnTo>
            </a:path>
          </a:pathLst>
        </a:custGeom>
        <a:noFill/>
        <a:ln w="12700" cap="flat" cmpd="sng" algn="ctr">
          <a:solidFill>
            <a:schemeClr val="accent5">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ABD331D-7FFD-4C80-BE2C-0AA1BA2A958B}">
      <dsp:nvSpPr>
        <dsp:cNvPr id="0" name=""/>
        <dsp:cNvSpPr/>
      </dsp:nvSpPr>
      <dsp:spPr>
        <a:xfrm>
          <a:off x="853142" y="3097736"/>
          <a:ext cx="2085459" cy="496244"/>
        </a:xfrm>
        <a:custGeom>
          <a:avLst/>
          <a:gdLst/>
          <a:ahLst/>
          <a:cxnLst/>
          <a:rect l="0" t="0" r="0" b="0"/>
          <a:pathLst>
            <a:path>
              <a:moveTo>
                <a:pt x="2085459" y="0"/>
              </a:moveTo>
              <a:lnTo>
                <a:pt x="2085459" y="338176"/>
              </a:lnTo>
              <a:lnTo>
                <a:pt x="0" y="338176"/>
              </a:lnTo>
              <a:lnTo>
                <a:pt x="0" y="496244"/>
              </a:lnTo>
            </a:path>
          </a:pathLst>
        </a:custGeom>
        <a:noFill/>
        <a:ln w="12700" cap="flat" cmpd="sng" algn="ctr">
          <a:solidFill>
            <a:schemeClr val="accent5">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58A19F4-A64F-40E5-82A0-E8FA6D0D2F35}">
      <dsp:nvSpPr>
        <dsp:cNvPr id="0" name=""/>
        <dsp:cNvSpPr/>
      </dsp:nvSpPr>
      <dsp:spPr>
        <a:xfrm>
          <a:off x="1895871" y="1518001"/>
          <a:ext cx="1042729" cy="496244"/>
        </a:xfrm>
        <a:custGeom>
          <a:avLst/>
          <a:gdLst/>
          <a:ahLst/>
          <a:cxnLst/>
          <a:rect l="0" t="0" r="0" b="0"/>
          <a:pathLst>
            <a:path>
              <a:moveTo>
                <a:pt x="0" y="0"/>
              </a:moveTo>
              <a:lnTo>
                <a:pt x="0" y="338176"/>
              </a:lnTo>
              <a:lnTo>
                <a:pt x="1042729" y="338176"/>
              </a:lnTo>
              <a:lnTo>
                <a:pt x="1042729" y="496244"/>
              </a:lnTo>
            </a:path>
          </a:pathLst>
        </a:custGeom>
        <a:noFill/>
        <a:ln w="12700" cap="flat" cmpd="sng" algn="ctr">
          <a:solidFill>
            <a:schemeClr val="accent4">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9E7BBA0-5F8D-4D96-A214-A0567596BDAF}">
      <dsp:nvSpPr>
        <dsp:cNvPr id="0" name=""/>
        <dsp:cNvSpPr/>
      </dsp:nvSpPr>
      <dsp:spPr>
        <a:xfrm>
          <a:off x="853142" y="1518001"/>
          <a:ext cx="1042729" cy="496244"/>
        </a:xfrm>
        <a:custGeom>
          <a:avLst/>
          <a:gdLst/>
          <a:ahLst/>
          <a:cxnLst/>
          <a:rect l="0" t="0" r="0" b="0"/>
          <a:pathLst>
            <a:path>
              <a:moveTo>
                <a:pt x="1042729" y="0"/>
              </a:moveTo>
              <a:lnTo>
                <a:pt x="1042729" y="338176"/>
              </a:lnTo>
              <a:lnTo>
                <a:pt x="0" y="338176"/>
              </a:lnTo>
              <a:lnTo>
                <a:pt x="0" y="496244"/>
              </a:lnTo>
            </a:path>
          </a:pathLst>
        </a:custGeom>
        <a:noFill/>
        <a:ln w="12700" cap="flat" cmpd="sng" algn="ctr">
          <a:solidFill>
            <a:schemeClr val="accent4">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CB9CF2E-F8C1-427A-832C-73E3C9485AF5}">
      <dsp:nvSpPr>
        <dsp:cNvPr id="0" name=""/>
        <dsp:cNvSpPr/>
      </dsp:nvSpPr>
      <dsp:spPr>
        <a:xfrm>
          <a:off x="1042729" y="434510"/>
          <a:ext cx="1706284" cy="1083490"/>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EA914DE-A312-4852-926F-356E365C8677}">
      <dsp:nvSpPr>
        <dsp:cNvPr id="0" name=""/>
        <dsp:cNvSpPr/>
      </dsp:nvSpPr>
      <dsp:spPr bwMode="white">
        <a:xfrm>
          <a:off x="1232316" y="614618"/>
          <a:ext cx="1706284" cy="1083490"/>
        </a:xfrm>
        <a:prstGeom prst="roundRect">
          <a:avLst>
            <a:gd name="adj" fmla="val 10000"/>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5250" tIns="95250" rIns="95250" bIns="95250" numCol="1" spcCol="1270" anchor="ctr" anchorCtr="0">
          <a:noAutofit/>
        </a:bodyPr>
        <a:lstStyle/>
        <a:p>
          <a:pPr lvl="0" algn="ctr" defTabSz="1111250">
            <a:lnSpc>
              <a:spcPct val="100000"/>
            </a:lnSpc>
            <a:spcBef>
              <a:spcPct val="0"/>
            </a:spcBef>
            <a:spcAft>
              <a:spcPct val="35000"/>
            </a:spcAft>
          </a:pPr>
          <a:r>
            <a:rPr lang="zh-CN" altLang="en-US" sz="2500" kern="1200">
              <a:latin typeface="黑体" panose="02010609060101010101" charset="-122"/>
              <a:ea typeface="黑体" panose="02010609060101010101" charset="-122"/>
            </a:rPr>
            <a:t>过渡时期总路线</a:t>
          </a:r>
        </a:p>
      </dsp:txBody>
      <dsp:txXfrm>
        <a:off x="1264050" y="646352"/>
        <a:ext cx="1642816" cy="1020022"/>
      </dsp:txXfrm>
    </dsp:sp>
    <dsp:sp modelId="{A34195EE-C43D-4F9B-A621-CBE3CC21780D}">
      <dsp:nvSpPr>
        <dsp:cNvPr id="0" name=""/>
        <dsp:cNvSpPr/>
      </dsp:nvSpPr>
      <dsp:spPr>
        <a:xfrm>
          <a:off x="0" y="2014245"/>
          <a:ext cx="1706284" cy="1083490"/>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EA44707-A464-4EC8-A803-F76ACC6D424E}">
      <dsp:nvSpPr>
        <dsp:cNvPr id="0" name=""/>
        <dsp:cNvSpPr/>
      </dsp:nvSpPr>
      <dsp:spPr bwMode="white">
        <a:xfrm>
          <a:off x="189587" y="2194353"/>
          <a:ext cx="1706284" cy="1083490"/>
        </a:xfrm>
        <a:prstGeom prst="roundRect">
          <a:avLst>
            <a:gd name="adj" fmla="val 10000"/>
          </a:avLst>
        </a:prstGeom>
        <a:solidFill>
          <a:schemeClr val="lt1">
            <a:alpha val="90000"/>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5250" tIns="95250" rIns="95250" bIns="95250" numCol="1" spcCol="1270" anchor="ctr" anchorCtr="0">
          <a:noAutofit/>
        </a:bodyPr>
        <a:lstStyle/>
        <a:p>
          <a:pPr lvl="0" algn="ctr" defTabSz="1111250">
            <a:lnSpc>
              <a:spcPct val="100000"/>
            </a:lnSpc>
            <a:spcBef>
              <a:spcPct val="0"/>
            </a:spcBef>
            <a:spcAft>
              <a:spcPct val="35000"/>
            </a:spcAft>
          </a:pPr>
          <a:r>
            <a:rPr lang="zh-CN" altLang="en-US" sz="2500" kern="1200">
              <a:latin typeface="黑体" panose="02010609060101010101" charset="-122"/>
              <a:ea typeface="黑体" panose="02010609060101010101" charset="-122"/>
            </a:rPr>
            <a:t>工业化</a:t>
          </a:r>
        </a:p>
      </dsp:txBody>
      <dsp:txXfrm>
        <a:off x="221321" y="2226087"/>
        <a:ext cx="1642816" cy="1020022"/>
      </dsp:txXfrm>
    </dsp:sp>
    <dsp:sp modelId="{9BFD9D87-8C19-4DBE-8296-0309769DBFD0}">
      <dsp:nvSpPr>
        <dsp:cNvPr id="0" name=""/>
        <dsp:cNvSpPr/>
      </dsp:nvSpPr>
      <dsp:spPr>
        <a:xfrm>
          <a:off x="2085459" y="2014245"/>
          <a:ext cx="1706284" cy="1083490"/>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9EEDAB6-9D89-4307-9A78-74562B5413C5}">
      <dsp:nvSpPr>
        <dsp:cNvPr id="0" name=""/>
        <dsp:cNvSpPr/>
      </dsp:nvSpPr>
      <dsp:spPr bwMode="white">
        <a:xfrm>
          <a:off x="2275046" y="2194353"/>
          <a:ext cx="1706284" cy="1083490"/>
        </a:xfrm>
        <a:prstGeom prst="roundRect">
          <a:avLst>
            <a:gd name="adj" fmla="val 10000"/>
          </a:avLst>
        </a:prstGeom>
        <a:solidFill>
          <a:schemeClr val="lt1">
            <a:alpha val="90000"/>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5250" tIns="95250" rIns="95250" bIns="95250" numCol="1" spcCol="1270" anchor="ctr" anchorCtr="0">
          <a:noAutofit/>
        </a:bodyPr>
        <a:lstStyle/>
        <a:p>
          <a:pPr lvl="0" algn="ctr" defTabSz="1111250">
            <a:lnSpc>
              <a:spcPct val="100000"/>
            </a:lnSpc>
            <a:spcBef>
              <a:spcPct val="0"/>
            </a:spcBef>
            <a:spcAft>
              <a:spcPct val="35000"/>
            </a:spcAft>
          </a:pPr>
          <a:r>
            <a:rPr lang="zh-CN" altLang="en-US" sz="2500" kern="1200">
              <a:latin typeface="黑体" panose="02010609060101010101" charset="-122"/>
              <a:ea typeface="黑体" panose="02010609060101010101" charset="-122"/>
            </a:rPr>
            <a:t>三大改造</a:t>
          </a:r>
        </a:p>
      </dsp:txBody>
      <dsp:txXfrm>
        <a:off x="2306780" y="2226087"/>
        <a:ext cx="1642816" cy="1020022"/>
      </dsp:txXfrm>
    </dsp:sp>
    <dsp:sp modelId="{58F375AC-1231-4C6C-93B9-F66D9D654B90}">
      <dsp:nvSpPr>
        <dsp:cNvPr id="0" name=""/>
        <dsp:cNvSpPr/>
      </dsp:nvSpPr>
      <dsp:spPr>
        <a:xfrm>
          <a:off x="0" y="3593980"/>
          <a:ext cx="1706284" cy="1083490"/>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A027F6F-98EA-4463-AEED-69DDEC77846C}">
      <dsp:nvSpPr>
        <dsp:cNvPr id="0" name=""/>
        <dsp:cNvSpPr/>
      </dsp:nvSpPr>
      <dsp:spPr bwMode="white">
        <a:xfrm>
          <a:off x="189587" y="3774088"/>
          <a:ext cx="1706284" cy="1083490"/>
        </a:xfrm>
        <a:prstGeom prst="roundRect">
          <a:avLst>
            <a:gd name="adj" fmla="val 10000"/>
          </a:avLst>
        </a:prstGeom>
        <a:solidFill>
          <a:schemeClr val="lt1">
            <a:alpha val="90000"/>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5250" tIns="95250" rIns="95250" bIns="95250" numCol="1" spcCol="1270" anchor="ctr" anchorCtr="0">
          <a:noAutofit/>
        </a:bodyPr>
        <a:lstStyle/>
        <a:p>
          <a:pPr lvl="0" algn="ctr" defTabSz="1111250">
            <a:lnSpc>
              <a:spcPct val="100000"/>
            </a:lnSpc>
            <a:spcBef>
              <a:spcPct val="0"/>
            </a:spcBef>
            <a:spcAft>
              <a:spcPct val="35000"/>
            </a:spcAft>
          </a:pPr>
          <a:r>
            <a:rPr lang="zh-CN" altLang="en-US" sz="2500" kern="1200">
              <a:latin typeface="黑体" panose="02010609060101010101" charset="-122"/>
              <a:ea typeface="黑体" panose="02010609060101010101" charset="-122"/>
            </a:rPr>
            <a:t>农业</a:t>
          </a:r>
        </a:p>
      </dsp:txBody>
      <dsp:txXfrm>
        <a:off x="221321" y="3805822"/>
        <a:ext cx="1642816" cy="1020022"/>
      </dsp:txXfrm>
    </dsp:sp>
    <dsp:sp modelId="{2D59461E-06F3-4DED-A55A-81AC1382B144}">
      <dsp:nvSpPr>
        <dsp:cNvPr id="0" name=""/>
        <dsp:cNvSpPr/>
      </dsp:nvSpPr>
      <dsp:spPr>
        <a:xfrm>
          <a:off x="2085459" y="3593980"/>
          <a:ext cx="1706284" cy="1083490"/>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16FFDA9-AF79-4A3C-86AC-2FA279E4F505}">
      <dsp:nvSpPr>
        <dsp:cNvPr id="0" name=""/>
        <dsp:cNvSpPr/>
      </dsp:nvSpPr>
      <dsp:spPr bwMode="white">
        <a:xfrm>
          <a:off x="2275046" y="3774088"/>
          <a:ext cx="1706284" cy="1083490"/>
        </a:xfrm>
        <a:prstGeom prst="roundRect">
          <a:avLst>
            <a:gd name="adj" fmla="val 10000"/>
          </a:avLst>
        </a:prstGeom>
        <a:solidFill>
          <a:schemeClr val="lt1">
            <a:alpha val="90000"/>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5250" tIns="95250" rIns="95250" bIns="95250" numCol="1" spcCol="1270" anchor="ctr" anchorCtr="0">
          <a:noAutofit/>
        </a:bodyPr>
        <a:lstStyle/>
        <a:p>
          <a:pPr lvl="0" algn="ctr" defTabSz="1111250">
            <a:lnSpc>
              <a:spcPct val="100000"/>
            </a:lnSpc>
            <a:spcBef>
              <a:spcPct val="0"/>
            </a:spcBef>
            <a:spcAft>
              <a:spcPct val="35000"/>
            </a:spcAft>
          </a:pPr>
          <a:r>
            <a:rPr lang="zh-CN" sz="2500" kern="1200">
              <a:latin typeface="黑体" panose="02010609060101010101" charset="-122"/>
              <a:ea typeface="黑体" panose="02010609060101010101" charset="-122"/>
            </a:rPr>
            <a:t>手工业</a:t>
          </a:r>
        </a:p>
      </dsp:txBody>
      <dsp:txXfrm>
        <a:off x="2306780" y="3805822"/>
        <a:ext cx="1642816" cy="1020022"/>
      </dsp:txXfrm>
    </dsp:sp>
    <dsp:sp modelId="{FA66FDD8-9B5D-4830-A070-3FAD58A4D7C3}">
      <dsp:nvSpPr>
        <dsp:cNvPr id="0" name=""/>
        <dsp:cNvSpPr/>
      </dsp:nvSpPr>
      <dsp:spPr>
        <a:xfrm>
          <a:off x="4170918" y="3593980"/>
          <a:ext cx="1706284" cy="1083490"/>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C870DFE-96DA-483C-8A18-5F20E9D74127}">
      <dsp:nvSpPr>
        <dsp:cNvPr id="0" name=""/>
        <dsp:cNvSpPr/>
      </dsp:nvSpPr>
      <dsp:spPr bwMode="white">
        <a:xfrm>
          <a:off x="4360505" y="3774088"/>
          <a:ext cx="1706284" cy="1083490"/>
        </a:xfrm>
        <a:prstGeom prst="roundRect">
          <a:avLst>
            <a:gd name="adj" fmla="val 10000"/>
          </a:avLst>
        </a:prstGeom>
        <a:solidFill>
          <a:schemeClr val="lt1">
            <a:alpha val="90000"/>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5250" tIns="95250" rIns="95250" bIns="95250" numCol="1" spcCol="1270" anchor="ctr" anchorCtr="0">
          <a:noAutofit/>
        </a:bodyPr>
        <a:lstStyle/>
        <a:p>
          <a:pPr lvl="0" algn="ctr" defTabSz="1111250">
            <a:lnSpc>
              <a:spcPct val="100000"/>
            </a:lnSpc>
            <a:spcBef>
              <a:spcPct val="0"/>
            </a:spcBef>
            <a:spcAft>
              <a:spcPct val="35000"/>
            </a:spcAft>
          </a:pPr>
          <a:r>
            <a:rPr lang="zh-CN" sz="2500" kern="1200">
              <a:latin typeface="黑体" panose="02010609060101010101" charset="-122"/>
              <a:ea typeface="黑体" panose="02010609060101010101" charset="-122"/>
            </a:rPr>
            <a:t>资本主义工商业</a:t>
          </a:r>
        </a:p>
      </dsp:txBody>
      <dsp:txXfrm>
        <a:off x="4392239" y="3805822"/>
        <a:ext cx="1642816" cy="1020022"/>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rSet qsTypeId="urn:microsoft.com/office/officeart/2005/8/quickstyle/simple5"/>
        </dgm:pt>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rSet csTypeId="urn:microsoft.com/office/officeart/2005/8/colors/accent6_5"/>
        </dgm:pt>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srcNode" val="background"/>
                    <dgm:param type="dstNode" val="background2"/>
                    <dgm:param type="dim" val="1D"/>
                    <dgm:param type="endSty" val="noArr"/>
                    <dgm:param type="connRout" val="bend"/>
                    <dgm:param type="begPts" val="bCtr"/>
                    <dgm:param type="endPts" val="tCtr"/>
                    <dgm:param type="bendPt" val="end"/>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srcNode" val="background2"/>
                            <dgm:param type="dstNode" val="background3"/>
                            <dgm:param type="dim" val="1D"/>
                            <dgm:param type="endSty" val="noArr"/>
                            <dgm:param type="connRout" val="bend"/>
                            <dgm:param type="begPts" val="bCtr"/>
                            <dgm:param type="endPts" val="tCtr"/>
                            <dgm:param type="bendPt" val="end"/>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srcNode" val="background3"/>
                                        <dgm:param type="dstNode" val="background4"/>
                                        <dgm:param type="dim" val="1D"/>
                                        <dgm:param type="endSty" val="noArr"/>
                                        <dgm:param type="connRout" val="bend"/>
                                        <dgm:param type="begPts" val="bCtr"/>
                                        <dgm:param type="endPts" val="tCtr"/>
                                        <dgm:param type="bendPt" val="end"/>
                                      </dgm:alg>
                                    </dgm:if>
                                    <dgm:else name="Name26">
                                      <dgm:alg type="conn">
                                        <dgm:param type="srcNode" val="background4"/>
                                        <dgm:param type="dstNode" val="background4"/>
                                        <dgm:param type="dim" val="1D"/>
                                        <dgm:param type="endSty" val="noArr"/>
                                        <dgm:param type="connRout" val="bend"/>
                                        <dgm:param type="begPts" val="bCtr"/>
                                        <dgm:param type="endPts" val="tCtr"/>
                                        <dgm:param type="bendPt" val="end"/>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1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1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1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_rels/notesSlide2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1.xml"/></Relationships>
</file>

<file path=ppt/notesSlides/_rels/notesSlide2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2.xml"/></Relationships>
</file>

<file path=ppt/notesSlides/_rels/notesSlide2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3.xml"/></Relationships>
</file>

<file path=ppt/notesSlides/_rels/notesSlide2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4.xml"/></Relationships>
</file>

<file path=ppt/notesSlides/_rels/notesSlide2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5.xml"/></Relationships>
</file>

<file path=ppt/notesSlides/_rels/notesSlide2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6.xml"/></Relationships>
</file>

<file path=ppt/notesSlides/_rels/notesSlide2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7.xml"/></Relationships>
</file>

<file path=ppt/notesSlides/_rels/notesSlide2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8.xml"/></Relationships>
</file>

<file path=ppt/notesSlides/_rels/notesSlide2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9.xml"/></Relationships>
</file>

<file path=ppt/notesSlides/_rels/notesSlide2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0.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1218565" rtl="0" eaLnBrk="1" fontAlgn="auto" latinLnBrk="0" hangingPunct="1">
              <a:lnSpc>
                <a:spcPct val="100000"/>
              </a:lnSpc>
              <a:spcBef>
                <a:spcPts val="0"/>
              </a:spcBef>
              <a:spcAft>
                <a:spcPts val="0"/>
              </a:spcAft>
              <a:buClrTx/>
              <a:buSzTx/>
              <a:buFontTx/>
              <a:buNone/>
              <a:defRPr/>
            </a:pPr>
            <a:fld id="{C4DB5535-AE35-4D1E-8558-AB838BB53397}"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a:defRPr/>
            </a:pPr>
            <a:fld id="{045029E3-D6DF-4122-B14E-50C33E077D2C}" type="slidenum">
              <a:rPr lang="zh-CN" altLang="en-US" smtClean="0"/>
            </a:fld>
            <a:endParaRPr lang="en-US" altLang="zh-CN"/>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a:defRPr/>
            </a:pPr>
            <a:fld id="{045029E3-D6DF-4122-B14E-50C33E077D2C}" type="slidenum">
              <a:rPr lang="zh-CN" altLang="en-US" smtClean="0"/>
            </a:fld>
            <a:endParaRPr lang="en-US" altLang="zh-CN"/>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a:defRPr/>
            </a:pPr>
            <a:fld id="{045029E3-D6DF-4122-B14E-50C33E077D2C}" type="slidenum">
              <a:rPr lang="zh-CN" altLang="en-US" smtClean="0"/>
            </a:fld>
            <a:endParaRPr lang="en-US" altLang="zh-CN"/>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a:defRPr/>
            </a:pPr>
            <a:fld id="{045029E3-D6DF-4122-B14E-50C33E077D2C}" type="slidenum">
              <a:rPr lang="zh-CN" altLang="en-US" smtClean="0"/>
            </a:fld>
            <a:endParaRPr lang="en-US" altLang="zh-CN"/>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a:defRPr/>
            </a:pPr>
            <a:fld id="{045029E3-D6DF-4122-B14E-50C33E077D2C}" type="slidenum">
              <a:rPr lang="zh-CN" altLang="en-US" smtClean="0"/>
            </a:fld>
            <a:endParaRPr lang="en-US" altLang="zh-CN"/>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a:defRPr/>
            </a:pPr>
            <a:fld id="{045029E3-D6DF-4122-B14E-50C33E077D2C}" type="slidenum">
              <a:rPr lang="zh-CN" altLang="en-US" smtClean="0"/>
            </a:fld>
            <a:endParaRPr lang="en-US" altLang="zh-CN"/>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a:defRPr/>
            </a:pPr>
            <a:fld id="{045029E3-D6DF-4122-B14E-50C33E077D2C}" type="slidenum">
              <a:rPr lang="zh-CN" altLang="en-US" smtClean="0"/>
            </a:fld>
            <a:endParaRPr lang="en-US" altLang="zh-CN"/>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a:defRPr/>
            </a:pPr>
            <a:fld id="{045029E3-D6DF-4122-B14E-50C33E077D2C}" type="slidenum">
              <a:rPr lang="zh-CN" altLang="en-US" smtClean="0"/>
            </a:fld>
            <a:endParaRPr lang="en-US" altLang="zh-CN"/>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a:defRPr/>
            </a:pPr>
            <a:fld id="{045029E3-D6DF-4122-B14E-50C33E077D2C}" type="slidenum">
              <a:rPr lang="zh-CN" altLang="en-US" smtClean="0"/>
            </a:fld>
            <a:endParaRPr lang="en-US" altLang="zh-CN"/>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a:defRPr/>
            </a:pPr>
            <a:fld id="{045029E3-D6DF-4122-B14E-50C33E077D2C}" type="slidenum">
              <a:rPr lang="zh-CN" altLang="en-US" smtClean="0"/>
            </a:fld>
            <a:endParaRPr lang="en-US" altLang="zh-CN"/>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a:defRPr/>
            </a:pPr>
            <a:fld id="{045029E3-D6DF-4122-B14E-50C33E077D2C}" type="slidenum">
              <a:rPr lang="zh-CN" altLang="en-US" smtClean="0"/>
            </a:fld>
            <a:endParaRPr lang="en-US" altLang="zh-CN"/>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a:defRPr/>
            </a:pPr>
            <a:fld id="{045029E3-D6DF-4122-B14E-50C33E077D2C}" type="slidenum">
              <a:rPr lang="zh-CN" altLang="en-US" smtClean="0"/>
            </a:fld>
            <a:endParaRPr lang="en-US" altLang="zh-CN"/>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a:defRPr/>
            </a:pPr>
            <a:fld id="{045029E3-D6DF-4122-B14E-50C33E077D2C}" type="slidenum">
              <a:rPr lang="zh-CN" altLang="en-US" smtClean="0"/>
            </a:fld>
            <a:endParaRPr lang="en-US" altLang="zh-CN"/>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a:defRPr/>
            </a:pPr>
            <a:fld id="{045029E3-D6DF-4122-B14E-50C33E077D2C}" type="slidenum">
              <a:rPr lang="zh-CN" altLang="en-US" smtClean="0"/>
            </a:fld>
            <a:endParaRPr lang="en-US" altLang="zh-CN"/>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a:defRPr/>
            </a:pPr>
            <a:fld id="{045029E3-D6DF-4122-B14E-50C33E077D2C}" type="slidenum">
              <a:rPr lang="zh-CN" altLang="en-US" smtClean="0"/>
            </a:fld>
            <a:endParaRPr lang="en-US" altLang="zh-CN"/>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a:defRPr/>
            </a:pPr>
            <a:fld id="{045029E3-D6DF-4122-B14E-50C33E077D2C}" type="slidenum">
              <a:rPr lang="zh-CN" altLang="en-US" smtClean="0"/>
            </a:fld>
            <a:endParaRPr lang="en-US" altLang="zh-CN"/>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a:defRPr/>
            </a:pPr>
            <a:fld id="{045029E3-D6DF-4122-B14E-50C33E077D2C}" type="slidenum">
              <a:rPr lang="zh-CN" altLang="en-US" smtClean="0"/>
            </a:fld>
            <a:endParaRPr lang="en-US" altLang="zh-CN"/>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a:defRPr/>
            </a:pPr>
            <a:fld id="{045029E3-D6DF-4122-B14E-50C33E077D2C}" type="slidenum">
              <a:rPr lang="zh-CN" altLang="en-US" smtClean="0"/>
            </a:fld>
            <a:endParaRPr lang="en-US" altLang="zh-CN"/>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a:defRPr/>
            </a:pPr>
            <a:fld id="{045029E3-D6DF-4122-B14E-50C33E077D2C}" type="slidenum">
              <a:rPr lang="zh-CN" altLang="en-US" smtClean="0"/>
            </a:fld>
            <a:endParaRPr lang="en-US" altLang="zh-CN"/>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a:defRPr/>
            </a:pPr>
            <a:fld id="{045029E3-D6DF-4122-B14E-50C33E077D2C}" type="slidenum">
              <a:rPr lang="zh-CN" altLang="en-US" smtClean="0"/>
            </a:fld>
            <a:endParaRPr lang="en-US" altLang="zh-CN"/>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a:defRPr/>
            </a:pPr>
            <a:fld id="{045029E3-D6DF-4122-B14E-50C33E077D2C}" type="slidenum">
              <a:rPr lang="zh-CN" altLang="en-US" smtClean="0"/>
            </a:fld>
            <a:endParaRPr lang="en-US" altLang="zh-CN"/>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a:defRPr/>
            </a:pPr>
            <a:fld id="{045029E3-D6DF-4122-B14E-50C33E077D2C}" type="slidenum">
              <a:rPr lang="zh-CN" altLang="en-US" smtClean="0"/>
            </a:fld>
            <a:endParaRPr lang="en-US" altLang="zh-CN"/>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a:defRPr/>
            </a:pPr>
            <a:fld id="{045029E3-D6DF-4122-B14E-50C33E077D2C}" type="slidenum">
              <a:rPr lang="zh-CN" altLang="en-US" smtClean="0"/>
            </a:fld>
            <a:endParaRPr lang="en-US" altLang="zh-CN"/>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a:defRPr/>
            </a:pPr>
            <a:fld id="{045029E3-D6DF-4122-B14E-50C33E077D2C}" type="slidenum">
              <a:rPr lang="zh-CN" altLang="en-US" smtClean="0"/>
            </a:fld>
            <a:endParaRPr lang="en-US" altLang="zh-CN"/>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a:defRPr/>
            </a:pPr>
            <a:fld id="{045029E3-D6DF-4122-B14E-50C33E077D2C}" type="slidenum">
              <a:rPr lang="zh-CN" altLang="en-US" smtClean="0"/>
            </a:fld>
            <a:endParaRPr lang="en-US" altLang="zh-CN"/>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a:defRPr/>
            </a:pPr>
            <a:fld id="{045029E3-D6DF-4122-B14E-50C33E077D2C}" type="slidenum">
              <a:rPr lang="zh-CN" altLang="en-US" smtClean="0"/>
            </a:fld>
            <a:endParaRPr lang="en-US" altLang="zh-CN"/>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a:defRPr/>
            </a:pPr>
            <a:fld id="{045029E3-D6DF-4122-B14E-50C33E077D2C}" type="slidenum">
              <a:rPr lang="zh-CN" altLang="en-US" smtClean="0"/>
            </a:fld>
            <a:endParaRPr lang="en-US" altLang="zh-CN"/>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a:defRPr/>
            </a:pPr>
            <a:fld id="{045029E3-D6DF-4122-B14E-50C33E077D2C}" type="slidenum">
              <a:rPr lang="zh-CN" altLang="en-US" smtClean="0"/>
            </a:fld>
            <a:endParaRPr lang="en-US" altLang="zh-CN"/>
          </a:p>
        </p:txBody>
      </p:sp>
    </p:spTree>
  </p:cSld>
  <p:clrMapOvr>
    <a:masterClrMapping/>
  </p:clrMapOvr>
</p:notes>
</file>

<file path=ppt/slideLayouts/_rels/slideLayout1.xml.rels><?xml version="1.0" encoding="UTF-8" standalone="yes"?>
<Relationships xmlns="http://schemas.openxmlformats.org/package/2006/relationships"><Relationship Id="rId9" Type="http://schemas.openxmlformats.org/officeDocument/2006/relationships/image" Target="../media/image4.png"/><Relationship Id="rId8" Type="http://schemas.openxmlformats.org/officeDocument/2006/relationships/tags" Target="../tags/tag4.xml"/><Relationship Id="rId7" Type="http://schemas.openxmlformats.org/officeDocument/2006/relationships/image" Target="../media/image3.png"/><Relationship Id="rId6" Type="http://schemas.openxmlformats.org/officeDocument/2006/relationships/tags" Target="../tags/tag3.xml"/><Relationship Id="rId5" Type="http://schemas.microsoft.com/office/2007/relationships/hdphoto" Target="../media/image2.wdp"/><Relationship Id="rId4" Type="http://schemas.openxmlformats.org/officeDocument/2006/relationships/image" Target="../media/image1.png"/><Relationship Id="rId3" Type="http://schemas.openxmlformats.org/officeDocument/2006/relationships/tags" Target="../tags/tag2.xml"/><Relationship Id="rId26" Type="http://schemas.openxmlformats.org/officeDocument/2006/relationships/image" Target="../media/image11.png"/><Relationship Id="rId25" Type="http://schemas.openxmlformats.org/officeDocument/2006/relationships/tags" Target="../tags/tag14.xml"/><Relationship Id="rId24" Type="http://schemas.openxmlformats.org/officeDocument/2006/relationships/tags" Target="../tags/tag13.xml"/><Relationship Id="rId23" Type="http://schemas.openxmlformats.org/officeDocument/2006/relationships/image" Target="../media/image10.png"/><Relationship Id="rId22" Type="http://schemas.openxmlformats.org/officeDocument/2006/relationships/tags" Target="../tags/tag12.xml"/><Relationship Id="rId21" Type="http://schemas.openxmlformats.org/officeDocument/2006/relationships/tags" Target="../tags/tag11.xml"/><Relationship Id="rId20" Type="http://schemas.openxmlformats.org/officeDocument/2006/relationships/tags" Target="../tags/tag10.xml"/><Relationship Id="rId2" Type="http://schemas.openxmlformats.org/officeDocument/2006/relationships/tags" Target="../tags/tag1.xml"/><Relationship Id="rId19" Type="http://schemas.openxmlformats.org/officeDocument/2006/relationships/tags" Target="../tags/tag9.xml"/><Relationship Id="rId18" Type="http://schemas.openxmlformats.org/officeDocument/2006/relationships/image" Target="../media/image9.png"/><Relationship Id="rId17" Type="http://schemas.openxmlformats.org/officeDocument/2006/relationships/tags" Target="../tags/tag8.xml"/><Relationship Id="rId16" Type="http://schemas.openxmlformats.org/officeDocument/2006/relationships/image" Target="../media/image8.png"/><Relationship Id="rId15" Type="http://schemas.openxmlformats.org/officeDocument/2006/relationships/tags" Target="../tags/tag7.xml"/><Relationship Id="rId14" Type="http://schemas.openxmlformats.org/officeDocument/2006/relationships/image" Target="../media/image7.png"/><Relationship Id="rId13" Type="http://schemas.openxmlformats.org/officeDocument/2006/relationships/tags" Target="../tags/tag6.xml"/><Relationship Id="rId12" Type="http://schemas.openxmlformats.org/officeDocument/2006/relationships/image" Target="../media/image6.png"/><Relationship Id="rId11" Type="http://schemas.openxmlformats.org/officeDocument/2006/relationships/tags" Target="../tags/tag5.xml"/><Relationship Id="rId10" Type="http://schemas.microsoft.com/office/2007/relationships/hdphoto" Target="../media/image5.wdp"/><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9" Type="http://schemas.openxmlformats.org/officeDocument/2006/relationships/tags" Target="../tags/tag21.xml"/><Relationship Id="rId8" Type="http://schemas.openxmlformats.org/officeDocument/2006/relationships/tags" Target="../tags/tag20.xml"/><Relationship Id="rId7" Type="http://schemas.openxmlformats.org/officeDocument/2006/relationships/tags" Target="../tags/tag19.xml"/><Relationship Id="rId6" Type="http://schemas.openxmlformats.org/officeDocument/2006/relationships/tags" Target="../tags/tag18.xml"/><Relationship Id="rId5" Type="http://schemas.openxmlformats.org/officeDocument/2006/relationships/image" Target="../media/image12.png"/><Relationship Id="rId4" Type="http://schemas.openxmlformats.org/officeDocument/2006/relationships/tags" Target="../tags/tag17.xml"/><Relationship Id="rId3" Type="http://schemas.openxmlformats.org/officeDocument/2006/relationships/tags" Target="../tags/tag16.xml"/><Relationship Id="rId2" Type="http://schemas.openxmlformats.org/officeDocument/2006/relationships/tags" Target="../tags/tag15.xml"/><Relationship Id="rId10" Type="http://schemas.openxmlformats.org/officeDocument/2006/relationships/tags" Target="../tags/tag22.xm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9" Type="http://schemas.openxmlformats.org/officeDocument/2006/relationships/image" Target="../media/image4.png"/><Relationship Id="rId8" Type="http://schemas.openxmlformats.org/officeDocument/2006/relationships/tags" Target="../tags/tag26.xml"/><Relationship Id="rId7" Type="http://schemas.openxmlformats.org/officeDocument/2006/relationships/image" Target="../media/image3.png"/><Relationship Id="rId6" Type="http://schemas.openxmlformats.org/officeDocument/2006/relationships/tags" Target="../tags/tag25.xml"/><Relationship Id="rId5" Type="http://schemas.microsoft.com/office/2007/relationships/hdphoto" Target="../media/image2.wdp"/><Relationship Id="rId4" Type="http://schemas.openxmlformats.org/officeDocument/2006/relationships/image" Target="../media/image1.png"/><Relationship Id="rId3" Type="http://schemas.openxmlformats.org/officeDocument/2006/relationships/tags" Target="../tags/tag24.xml"/><Relationship Id="rId21" Type="http://schemas.openxmlformats.org/officeDocument/2006/relationships/image" Target="../media/image11.png"/><Relationship Id="rId20" Type="http://schemas.openxmlformats.org/officeDocument/2006/relationships/tags" Target="../tags/tag33.xml"/><Relationship Id="rId2" Type="http://schemas.openxmlformats.org/officeDocument/2006/relationships/tags" Target="../tags/tag23.xml"/><Relationship Id="rId19" Type="http://schemas.openxmlformats.org/officeDocument/2006/relationships/tags" Target="../tags/tag32.xml"/><Relationship Id="rId18" Type="http://schemas.openxmlformats.org/officeDocument/2006/relationships/tags" Target="../tags/tag31.xml"/><Relationship Id="rId17" Type="http://schemas.openxmlformats.org/officeDocument/2006/relationships/tags" Target="../tags/tag30.xml"/><Relationship Id="rId16" Type="http://schemas.openxmlformats.org/officeDocument/2006/relationships/image" Target="../media/image9.png"/><Relationship Id="rId15" Type="http://schemas.openxmlformats.org/officeDocument/2006/relationships/tags" Target="../tags/tag29.xml"/><Relationship Id="rId14" Type="http://schemas.openxmlformats.org/officeDocument/2006/relationships/image" Target="../media/image8.png"/><Relationship Id="rId13" Type="http://schemas.openxmlformats.org/officeDocument/2006/relationships/tags" Target="../tags/tag28.xml"/><Relationship Id="rId12" Type="http://schemas.openxmlformats.org/officeDocument/2006/relationships/image" Target="../media/image7.png"/><Relationship Id="rId11" Type="http://schemas.openxmlformats.org/officeDocument/2006/relationships/tags" Target="../tags/tag27.xml"/><Relationship Id="rId10" Type="http://schemas.microsoft.com/office/2007/relationships/hdphoto" Target="../media/image5.wdp"/><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9" Type="http://schemas.openxmlformats.org/officeDocument/2006/relationships/tags" Target="../tags/tag40.xml"/><Relationship Id="rId8" Type="http://schemas.openxmlformats.org/officeDocument/2006/relationships/tags" Target="../tags/tag39.xml"/><Relationship Id="rId7" Type="http://schemas.openxmlformats.org/officeDocument/2006/relationships/tags" Target="../tags/tag38.xml"/><Relationship Id="rId6" Type="http://schemas.openxmlformats.org/officeDocument/2006/relationships/tags" Target="../tags/tag37.xml"/><Relationship Id="rId5" Type="http://schemas.openxmlformats.org/officeDocument/2006/relationships/image" Target="../media/image12.png"/><Relationship Id="rId4" Type="http://schemas.openxmlformats.org/officeDocument/2006/relationships/tags" Target="../tags/tag36.xml"/><Relationship Id="rId3" Type="http://schemas.openxmlformats.org/officeDocument/2006/relationships/tags" Target="../tags/tag35.xml"/><Relationship Id="rId2" Type="http://schemas.openxmlformats.org/officeDocument/2006/relationships/tags" Target="../tags/tag34.xml"/><Relationship Id="rId11" Type="http://schemas.openxmlformats.org/officeDocument/2006/relationships/tags" Target="../tags/tag42.xml"/><Relationship Id="rId10" Type="http://schemas.openxmlformats.org/officeDocument/2006/relationships/tags" Target="../tags/tag41.xm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9" Type="http://schemas.openxmlformats.org/officeDocument/2006/relationships/tags" Target="../tags/tag49.xml"/><Relationship Id="rId8" Type="http://schemas.openxmlformats.org/officeDocument/2006/relationships/tags" Target="../tags/tag48.xml"/><Relationship Id="rId7" Type="http://schemas.openxmlformats.org/officeDocument/2006/relationships/tags" Target="../tags/tag47.xml"/><Relationship Id="rId6" Type="http://schemas.openxmlformats.org/officeDocument/2006/relationships/tags" Target="../tags/tag46.xml"/><Relationship Id="rId5" Type="http://schemas.openxmlformats.org/officeDocument/2006/relationships/image" Target="../media/image12.png"/><Relationship Id="rId4" Type="http://schemas.openxmlformats.org/officeDocument/2006/relationships/tags" Target="../tags/tag45.xml"/><Relationship Id="rId3" Type="http://schemas.openxmlformats.org/officeDocument/2006/relationships/tags" Target="../tags/tag44.xml"/><Relationship Id="rId2" Type="http://schemas.openxmlformats.org/officeDocument/2006/relationships/tags" Target="../tags/tag43.xml"/><Relationship Id="rId13" Type="http://schemas.openxmlformats.org/officeDocument/2006/relationships/tags" Target="../tags/tag53.xml"/><Relationship Id="rId12" Type="http://schemas.openxmlformats.org/officeDocument/2006/relationships/tags" Target="../tags/tag52.xml"/><Relationship Id="rId11" Type="http://schemas.openxmlformats.org/officeDocument/2006/relationships/tags" Target="../tags/tag51.xml"/><Relationship Id="rId10" Type="http://schemas.openxmlformats.org/officeDocument/2006/relationships/tags" Target="../tags/tag50.xml"/><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9" Type="http://schemas.openxmlformats.org/officeDocument/2006/relationships/tags" Target="../tags/tag60.xml"/><Relationship Id="rId8" Type="http://schemas.openxmlformats.org/officeDocument/2006/relationships/tags" Target="../tags/tag59.xml"/><Relationship Id="rId7" Type="http://schemas.openxmlformats.org/officeDocument/2006/relationships/tags" Target="../tags/tag58.xml"/><Relationship Id="rId6" Type="http://schemas.openxmlformats.org/officeDocument/2006/relationships/tags" Target="../tags/tag57.xml"/><Relationship Id="rId5" Type="http://schemas.openxmlformats.org/officeDocument/2006/relationships/tags" Target="../tags/tag56.xml"/><Relationship Id="rId4" Type="http://schemas.openxmlformats.org/officeDocument/2006/relationships/image" Target="../media/image13.png"/><Relationship Id="rId3" Type="http://schemas.openxmlformats.org/officeDocument/2006/relationships/tags" Target="../tags/tag55.xml"/><Relationship Id="rId2" Type="http://schemas.openxmlformats.org/officeDocument/2006/relationships/tags" Target="../tags/tag54.xml"/><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4" Type="http://schemas.openxmlformats.org/officeDocument/2006/relationships/tags" Target="../tags/tag63.xml"/><Relationship Id="rId3" Type="http://schemas.openxmlformats.org/officeDocument/2006/relationships/tags" Target="../tags/tag62.xml"/><Relationship Id="rId2" Type="http://schemas.openxmlformats.org/officeDocument/2006/relationships/tags" Target="../tags/tag61.xml"/><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9" Type="http://schemas.openxmlformats.org/officeDocument/2006/relationships/tags" Target="../tags/tag70.xml"/><Relationship Id="rId8" Type="http://schemas.openxmlformats.org/officeDocument/2006/relationships/tags" Target="../tags/tag69.xml"/><Relationship Id="rId7" Type="http://schemas.openxmlformats.org/officeDocument/2006/relationships/tags" Target="../tags/tag68.xml"/><Relationship Id="rId6" Type="http://schemas.openxmlformats.org/officeDocument/2006/relationships/tags" Target="../tags/tag67.xml"/><Relationship Id="rId5" Type="http://schemas.openxmlformats.org/officeDocument/2006/relationships/image" Target="../media/image12.png"/><Relationship Id="rId4" Type="http://schemas.openxmlformats.org/officeDocument/2006/relationships/tags" Target="../tags/tag66.xml"/><Relationship Id="rId3" Type="http://schemas.openxmlformats.org/officeDocument/2006/relationships/tags" Target="../tags/tag65.xml"/><Relationship Id="rId2" Type="http://schemas.openxmlformats.org/officeDocument/2006/relationships/tags" Target="../tags/tag64.xml"/><Relationship Id="rId11" Type="http://schemas.openxmlformats.org/officeDocument/2006/relationships/tags" Target="../tags/tag72.xml"/><Relationship Id="rId10" Type="http://schemas.openxmlformats.org/officeDocument/2006/relationships/tags" Target="../tags/tag71.xml"/><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9" Type="http://schemas.openxmlformats.org/officeDocument/2006/relationships/tags" Target="../tags/tag79.xml"/><Relationship Id="rId8" Type="http://schemas.openxmlformats.org/officeDocument/2006/relationships/tags" Target="../tags/tag78.xml"/><Relationship Id="rId7" Type="http://schemas.openxmlformats.org/officeDocument/2006/relationships/tags" Target="../tags/tag77.xml"/><Relationship Id="rId6" Type="http://schemas.openxmlformats.org/officeDocument/2006/relationships/tags" Target="../tags/tag76.xml"/><Relationship Id="rId5" Type="http://schemas.openxmlformats.org/officeDocument/2006/relationships/image" Target="../media/image12.png"/><Relationship Id="rId4" Type="http://schemas.openxmlformats.org/officeDocument/2006/relationships/tags" Target="../tags/tag75.xml"/><Relationship Id="rId3" Type="http://schemas.openxmlformats.org/officeDocument/2006/relationships/tags" Target="../tags/tag74.xml"/><Relationship Id="rId2" Type="http://schemas.openxmlformats.org/officeDocument/2006/relationships/tags" Target="../tags/tag73.xml"/><Relationship Id="rId10" Type="http://schemas.openxmlformats.org/officeDocument/2006/relationships/tags" Target="../tags/tag80.xml"/><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9" Type="http://schemas.openxmlformats.org/officeDocument/2006/relationships/tags" Target="../tags/tag87.xml"/><Relationship Id="rId8" Type="http://schemas.openxmlformats.org/officeDocument/2006/relationships/tags" Target="../tags/tag86.xml"/><Relationship Id="rId7" Type="http://schemas.openxmlformats.org/officeDocument/2006/relationships/tags" Target="../tags/tag85.xml"/><Relationship Id="rId6" Type="http://schemas.openxmlformats.org/officeDocument/2006/relationships/tags" Target="../tags/tag84.xml"/><Relationship Id="rId5" Type="http://schemas.openxmlformats.org/officeDocument/2006/relationships/image" Target="../media/image12.png"/><Relationship Id="rId4" Type="http://schemas.openxmlformats.org/officeDocument/2006/relationships/tags" Target="../tags/tag83.xml"/><Relationship Id="rId3" Type="http://schemas.openxmlformats.org/officeDocument/2006/relationships/tags" Target="../tags/tag82.xml"/><Relationship Id="rId2" Type="http://schemas.openxmlformats.org/officeDocument/2006/relationships/tags" Target="../tags/tag81.xml"/><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9" Type="http://schemas.openxmlformats.org/officeDocument/2006/relationships/image" Target="../media/image4.png"/><Relationship Id="rId8" Type="http://schemas.openxmlformats.org/officeDocument/2006/relationships/tags" Target="../tags/tag91.xml"/><Relationship Id="rId7" Type="http://schemas.openxmlformats.org/officeDocument/2006/relationships/image" Target="../media/image3.png"/><Relationship Id="rId6" Type="http://schemas.openxmlformats.org/officeDocument/2006/relationships/tags" Target="../tags/tag90.xml"/><Relationship Id="rId5" Type="http://schemas.microsoft.com/office/2007/relationships/hdphoto" Target="../media/image2.wdp"/><Relationship Id="rId4" Type="http://schemas.openxmlformats.org/officeDocument/2006/relationships/image" Target="../media/image1.png"/><Relationship Id="rId3" Type="http://schemas.openxmlformats.org/officeDocument/2006/relationships/tags" Target="../tags/tag89.xml"/><Relationship Id="rId22" Type="http://schemas.openxmlformats.org/officeDocument/2006/relationships/tags" Target="../tags/tag100.xml"/><Relationship Id="rId21" Type="http://schemas.openxmlformats.org/officeDocument/2006/relationships/tags" Target="../tags/tag99.xml"/><Relationship Id="rId20" Type="http://schemas.openxmlformats.org/officeDocument/2006/relationships/tags" Target="../tags/tag98.xml"/><Relationship Id="rId2" Type="http://schemas.openxmlformats.org/officeDocument/2006/relationships/tags" Target="../tags/tag88.xml"/><Relationship Id="rId19" Type="http://schemas.openxmlformats.org/officeDocument/2006/relationships/tags" Target="../tags/tag97.xml"/><Relationship Id="rId18" Type="http://schemas.openxmlformats.org/officeDocument/2006/relationships/tags" Target="../tags/tag96.xml"/><Relationship Id="rId17" Type="http://schemas.openxmlformats.org/officeDocument/2006/relationships/tags" Target="../tags/tag95.xml"/><Relationship Id="rId16" Type="http://schemas.openxmlformats.org/officeDocument/2006/relationships/image" Target="../media/image9.png"/><Relationship Id="rId15" Type="http://schemas.openxmlformats.org/officeDocument/2006/relationships/tags" Target="../tags/tag94.xml"/><Relationship Id="rId14" Type="http://schemas.openxmlformats.org/officeDocument/2006/relationships/image" Target="../media/image8.png"/><Relationship Id="rId13" Type="http://schemas.openxmlformats.org/officeDocument/2006/relationships/tags" Target="../tags/tag93.xml"/><Relationship Id="rId12" Type="http://schemas.openxmlformats.org/officeDocument/2006/relationships/image" Target="../media/image7.png"/><Relationship Id="rId11" Type="http://schemas.openxmlformats.org/officeDocument/2006/relationships/tags" Target="../tags/tag92.xml"/><Relationship Id="rId10" Type="http://schemas.microsoft.com/office/2007/relationships/hdphoto" Target="../media/image5.wdp"/><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9" Type="http://schemas.openxmlformats.org/officeDocument/2006/relationships/tags" Target="../tags/tag108.xml"/><Relationship Id="rId8" Type="http://schemas.openxmlformats.org/officeDocument/2006/relationships/tags" Target="../tags/tag107.xml"/><Relationship Id="rId7" Type="http://schemas.openxmlformats.org/officeDocument/2006/relationships/tags" Target="../tags/tag106.xml"/><Relationship Id="rId6" Type="http://schemas.openxmlformats.org/officeDocument/2006/relationships/tags" Target="../tags/tag105.xml"/><Relationship Id="rId5" Type="http://schemas.openxmlformats.org/officeDocument/2006/relationships/tags" Target="../tags/tag104.xml"/><Relationship Id="rId4" Type="http://schemas.openxmlformats.org/officeDocument/2006/relationships/tags" Target="../tags/tag103.xml"/><Relationship Id="rId3" Type="http://schemas.openxmlformats.org/officeDocument/2006/relationships/tags" Target="../tags/tag102.xml"/><Relationship Id="rId2" Type="http://schemas.openxmlformats.org/officeDocument/2006/relationships/tags" Target="../tags/tag101.xml"/><Relationship Id="rId10" Type="http://schemas.openxmlformats.org/officeDocument/2006/relationships/image" Target="../media/image1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9" Type="http://schemas.openxmlformats.org/officeDocument/2006/relationships/tags" Target="../tags/tag116.xml"/><Relationship Id="rId8" Type="http://schemas.openxmlformats.org/officeDocument/2006/relationships/tags" Target="../tags/tag115.xml"/><Relationship Id="rId7" Type="http://schemas.openxmlformats.org/officeDocument/2006/relationships/tags" Target="../tags/tag114.xml"/><Relationship Id="rId6" Type="http://schemas.openxmlformats.org/officeDocument/2006/relationships/tags" Target="../tags/tag113.xml"/><Relationship Id="rId5" Type="http://schemas.openxmlformats.org/officeDocument/2006/relationships/tags" Target="../tags/tag112.xml"/><Relationship Id="rId4" Type="http://schemas.openxmlformats.org/officeDocument/2006/relationships/tags" Target="../tags/tag111.xml"/><Relationship Id="rId3" Type="http://schemas.openxmlformats.org/officeDocument/2006/relationships/tags" Target="../tags/tag110.xml"/><Relationship Id="rId2" Type="http://schemas.openxmlformats.org/officeDocument/2006/relationships/tags" Target="../tags/tag109.xml"/><Relationship Id="rId12" Type="http://schemas.openxmlformats.org/officeDocument/2006/relationships/image" Target="../media/image12.png"/><Relationship Id="rId11" Type="http://schemas.openxmlformats.org/officeDocument/2006/relationships/tags" Target="../tags/tag118.xml"/><Relationship Id="rId10" Type="http://schemas.openxmlformats.org/officeDocument/2006/relationships/tags" Target="../tags/tag117.xml"/><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9" Type="http://schemas.openxmlformats.org/officeDocument/2006/relationships/tags" Target="../tags/tag126.xml"/><Relationship Id="rId8" Type="http://schemas.openxmlformats.org/officeDocument/2006/relationships/tags" Target="../tags/tag125.xml"/><Relationship Id="rId7" Type="http://schemas.openxmlformats.org/officeDocument/2006/relationships/tags" Target="../tags/tag124.xml"/><Relationship Id="rId6" Type="http://schemas.openxmlformats.org/officeDocument/2006/relationships/tags" Target="../tags/tag123.xml"/><Relationship Id="rId5" Type="http://schemas.openxmlformats.org/officeDocument/2006/relationships/tags" Target="../tags/tag122.xml"/><Relationship Id="rId4" Type="http://schemas.openxmlformats.org/officeDocument/2006/relationships/tags" Target="../tags/tag121.xml"/><Relationship Id="rId3" Type="http://schemas.openxmlformats.org/officeDocument/2006/relationships/tags" Target="../tags/tag120.xml"/><Relationship Id="rId2" Type="http://schemas.openxmlformats.org/officeDocument/2006/relationships/tags" Target="../tags/tag119.xml"/><Relationship Id="rId13" Type="http://schemas.openxmlformats.org/officeDocument/2006/relationships/image" Target="../media/image12.png"/><Relationship Id="rId12" Type="http://schemas.openxmlformats.org/officeDocument/2006/relationships/tags" Target="../tags/tag129.xml"/><Relationship Id="rId11" Type="http://schemas.openxmlformats.org/officeDocument/2006/relationships/tags" Target="../tags/tag128.xml"/><Relationship Id="rId10" Type="http://schemas.openxmlformats.org/officeDocument/2006/relationships/tags" Target="../tags/tag127.xml"/><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9" Type="http://schemas.openxmlformats.org/officeDocument/2006/relationships/tags" Target="../tags/tag136.xml"/><Relationship Id="rId8" Type="http://schemas.openxmlformats.org/officeDocument/2006/relationships/tags" Target="../tags/tag135.xml"/><Relationship Id="rId7" Type="http://schemas.openxmlformats.org/officeDocument/2006/relationships/image" Target="../media/image12.png"/><Relationship Id="rId6" Type="http://schemas.openxmlformats.org/officeDocument/2006/relationships/tags" Target="../tags/tag134.xml"/><Relationship Id="rId5" Type="http://schemas.openxmlformats.org/officeDocument/2006/relationships/tags" Target="../tags/tag133.xml"/><Relationship Id="rId4" Type="http://schemas.openxmlformats.org/officeDocument/2006/relationships/tags" Target="../tags/tag132.xml"/><Relationship Id="rId3" Type="http://schemas.openxmlformats.org/officeDocument/2006/relationships/tags" Target="../tags/tag131.xml"/><Relationship Id="rId2" Type="http://schemas.openxmlformats.org/officeDocument/2006/relationships/tags" Target="../tags/tag130.xml"/><Relationship Id="rId13" Type="http://schemas.openxmlformats.org/officeDocument/2006/relationships/tags" Target="../tags/tag140.xml"/><Relationship Id="rId12" Type="http://schemas.openxmlformats.org/officeDocument/2006/relationships/tags" Target="../tags/tag139.xml"/><Relationship Id="rId11" Type="http://schemas.openxmlformats.org/officeDocument/2006/relationships/tags" Target="../tags/tag138.xml"/><Relationship Id="rId10" Type="http://schemas.openxmlformats.org/officeDocument/2006/relationships/tags" Target="../tags/tag137.xml"/><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9" Type="http://schemas.openxmlformats.org/officeDocument/2006/relationships/tags" Target="../tags/tag147.xml"/><Relationship Id="rId8" Type="http://schemas.openxmlformats.org/officeDocument/2006/relationships/tags" Target="../tags/tag146.xml"/><Relationship Id="rId7" Type="http://schemas.openxmlformats.org/officeDocument/2006/relationships/image" Target="../media/image12.png"/><Relationship Id="rId6" Type="http://schemas.openxmlformats.org/officeDocument/2006/relationships/tags" Target="../tags/tag145.xml"/><Relationship Id="rId5" Type="http://schemas.openxmlformats.org/officeDocument/2006/relationships/tags" Target="../tags/tag144.xml"/><Relationship Id="rId4" Type="http://schemas.openxmlformats.org/officeDocument/2006/relationships/tags" Target="../tags/tag143.xml"/><Relationship Id="rId3" Type="http://schemas.openxmlformats.org/officeDocument/2006/relationships/tags" Target="../tags/tag142.xml"/><Relationship Id="rId2" Type="http://schemas.openxmlformats.org/officeDocument/2006/relationships/tags" Target="../tags/tag141.xml"/><Relationship Id="rId13" Type="http://schemas.openxmlformats.org/officeDocument/2006/relationships/tags" Target="../tags/tag151.xml"/><Relationship Id="rId12" Type="http://schemas.openxmlformats.org/officeDocument/2006/relationships/tags" Target="../tags/tag150.xml"/><Relationship Id="rId11" Type="http://schemas.openxmlformats.org/officeDocument/2006/relationships/tags" Target="../tags/tag149.xml"/><Relationship Id="rId10" Type="http://schemas.openxmlformats.org/officeDocument/2006/relationships/tags" Target="../tags/tag148.xml"/><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9" Type="http://schemas.openxmlformats.org/officeDocument/2006/relationships/tags" Target="../tags/tag159.xml"/><Relationship Id="rId8" Type="http://schemas.openxmlformats.org/officeDocument/2006/relationships/tags" Target="../tags/tag158.xml"/><Relationship Id="rId7" Type="http://schemas.openxmlformats.org/officeDocument/2006/relationships/tags" Target="../tags/tag157.xml"/><Relationship Id="rId6" Type="http://schemas.openxmlformats.org/officeDocument/2006/relationships/tags" Target="../tags/tag156.xml"/><Relationship Id="rId5" Type="http://schemas.openxmlformats.org/officeDocument/2006/relationships/tags" Target="../tags/tag155.xml"/><Relationship Id="rId4" Type="http://schemas.openxmlformats.org/officeDocument/2006/relationships/tags" Target="../tags/tag154.xml"/><Relationship Id="rId3" Type="http://schemas.openxmlformats.org/officeDocument/2006/relationships/tags" Target="../tags/tag153.xml"/><Relationship Id="rId2" Type="http://schemas.openxmlformats.org/officeDocument/2006/relationships/tags" Target="../tags/tag152.xml"/><Relationship Id="rId14" Type="http://schemas.openxmlformats.org/officeDocument/2006/relationships/image" Target="../media/image12.png"/><Relationship Id="rId13" Type="http://schemas.openxmlformats.org/officeDocument/2006/relationships/tags" Target="../tags/tag163.xml"/><Relationship Id="rId12" Type="http://schemas.openxmlformats.org/officeDocument/2006/relationships/tags" Target="../tags/tag162.xml"/><Relationship Id="rId11" Type="http://schemas.openxmlformats.org/officeDocument/2006/relationships/tags" Target="../tags/tag161.xml"/><Relationship Id="rId10" Type="http://schemas.openxmlformats.org/officeDocument/2006/relationships/tags" Target="../tags/tag160.xml"/><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9" Type="http://schemas.openxmlformats.org/officeDocument/2006/relationships/tags" Target="../tags/tag169.xml"/><Relationship Id="rId8" Type="http://schemas.openxmlformats.org/officeDocument/2006/relationships/image" Target="../media/image12.png"/><Relationship Id="rId7" Type="http://schemas.openxmlformats.org/officeDocument/2006/relationships/tags" Target="../tags/tag168.xml"/><Relationship Id="rId6" Type="http://schemas.openxmlformats.org/officeDocument/2006/relationships/tags" Target="../tags/tag167.xml"/><Relationship Id="rId5" Type="http://schemas.openxmlformats.org/officeDocument/2006/relationships/image" Target="../media/image14.png"/><Relationship Id="rId4" Type="http://schemas.openxmlformats.org/officeDocument/2006/relationships/tags" Target="../tags/tag166.xml"/><Relationship Id="rId3" Type="http://schemas.openxmlformats.org/officeDocument/2006/relationships/tags" Target="../tags/tag165.xml"/><Relationship Id="rId2" Type="http://schemas.openxmlformats.org/officeDocument/2006/relationships/tags" Target="../tags/tag164.xml"/><Relationship Id="rId13" Type="http://schemas.openxmlformats.org/officeDocument/2006/relationships/tags" Target="../tags/tag173.xml"/><Relationship Id="rId12" Type="http://schemas.openxmlformats.org/officeDocument/2006/relationships/tags" Target="../tags/tag172.xml"/><Relationship Id="rId11" Type="http://schemas.openxmlformats.org/officeDocument/2006/relationships/tags" Target="../tags/tag171.xml"/><Relationship Id="rId10" Type="http://schemas.openxmlformats.org/officeDocument/2006/relationships/tags" Target="../tags/tag170.xml"/><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9" Type="http://schemas.openxmlformats.org/officeDocument/2006/relationships/image" Target="../media/image4.png"/><Relationship Id="rId8" Type="http://schemas.openxmlformats.org/officeDocument/2006/relationships/tags" Target="../tags/tag183.xml"/><Relationship Id="rId7" Type="http://schemas.openxmlformats.org/officeDocument/2006/relationships/image" Target="../media/image3.png"/><Relationship Id="rId6" Type="http://schemas.openxmlformats.org/officeDocument/2006/relationships/tags" Target="../tags/tag182.xml"/><Relationship Id="rId5" Type="http://schemas.microsoft.com/office/2007/relationships/hdphoto" Target="../media/image2.wdp"/><Relationship Id="rId4" Type="http://schemas.openxmlformats.org/officeDocument/2006/relationships/image" Target="../media/image1.png"/><Relationship Id="rId3" Type="http://schemas.openxmlformats.org/officeDocument/2006/relationships/tags" Target="../tags/tag181.xml"/><Relationship Id="rId26" Type="http://schemas.openxmlformats.org/officeDocument/2006/relationships/image" Target="../media/image11.png"/><Relationship Id="rId25" Type="http://schemas.openxmlformats.org/officeDocument/2006/relationships/tags" Target="../tags/tag193.xml"/><Relationship Id="rId24" Type="http://schemas.openxmlformats.org/officeDocument/2006/relationships/tags" Target="../tags/tag192.xml"/><Relationship Id="rId23" Type="http://schemas.openxmlformats.org/officeDocument/2006/relationships/image" Target="../media/image10.png"/><Relationship Id="rId22" Type="http://schemas.openxmlformats.org/officeDocument/2006/relationships/tags" Target="../tags/tag191.xml"/><Relationship Id="rId21" Type="http://schemas.openxmlformats.org/officeDocument/2006/relationships/tags" Target="../tags/tag190.xml"/><Relationship Id="rId20" Type="http://schemas.openxmlformats.org/officeDocument/2006/relationships/tags" Target="../tags/tag189.xml"/><Relationship Id="rId2" Type="http://schemas.openxmlformats.org/officeDocument/2006/relationships/tags" Target="../tags/tag180.xml"/><Relationship Id="rId19" Type="http://schemas.openxmlformats.org/officeDocument/2006/relationships/tags" Target="../tags/tag188.xml"/><Relationship Id="rId18" Type="http://schemas.openxmlformats.org/officeDocument/2006/relationships/image" Target="../media/image9.png"/><Relationship Id="rId17" Type="http://schemas.openxmlformats.org/officeDocument/2006/relationships/tags" Target="../tags/tag187.xml"/><Relationship Id="rId16" Type="http://schemas.openxmlformats.org/officeDocument/2006/relationships/image" Target="../media/image8.png"/><Relationship Id="rId15" Type="http://schemas.openxmlformats.org/officeDocument/2006/relationships/tags" Target="../tags/tag186.xml"/><Relationship Id="rId14" Type="http://schemas.openxmlformats.org/officeDocument/2006/relationships/image" Target="../media/image7.png"/><Relationship Id="rId13" Type="http://schemas.openxmlformats.org/officeDocument/2006/relationships/tags" Target="../tags/tag185.xml"/><Relationship Id="rId12" Type="http://schemas.openxmlformats.org/officeDocument/2006/relationships/image" Target="../media/image6.png"/><Relationship Id="rId11" Type="http://schemas.openxmlformats.org/officeDocument/2006/relationships/tags" Target="../tags/tag184.xml"/><Relationship Id="rId10" Type="http://schemas.microsoft.com/office/2007/relationships/hdphoto" Target="../media/image5.wdp"/><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9" Type="http://schemas.openxmlformats.org/officeDocument/2006/relationships/tags" Target="../tags/tag200.xml"/><Relationship Id="rId8" Type="http://schemas.openxmlformats.org/officeDocument/2006/relationships/tags" Target="../tags/tag199.xml"/><Relationship Id="rId7" Type="http://schemas.openxmlformats.org/officeDocument/2006/relationships/tags" Target="../tags/tag198.xml"/><Relationship Id="rId6" Type="http://schemas.openxmlformats.org/officeDocument/2006/relationships/tags" Target="../tags/tag197.xml"/><Relationship Id="rId5" Type="http://schemas.openxmlformats.org/officeDocument/2006/relationships/image" Target="../media/image12.png"/><Relationship Id="rId4" Type="http://schemas.openxmlformats.org/officeDocument/2006/relationships/tags" Target="../tags/tag196.xml"/><Relationship Id="rId3" Type="http://schemas.openxmlformats.org/officeDocument/2006/relationships/tags" Target="../tags/tag195.xml"/><Relationship Id="rId2" Type="http://schemas.openxmlformats.org/officeDocument/2006/relationships/tags" Target="../tags/tag194.xml"/><Relationship Id="rId10" Type="http://schemas.openxmlformats.org/officeDocument/2006/relationships/tags" Target="../tags/tag201.xml"/><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9" Type="http://schemas.openxmlformats.org/officeDocument/2006/relationships/image" Target="../media/image4.png"/><Relationship Id="rId8" Type="http://schemas.openxmlformats.org/officeDocument/2006/relationships/tags" Target="../tags/tag205.xml"/><Relationship Id="rId7" Type="http://schemas.openxmlformats.org/officeDocument/2006/relationships/image" Target="../media/image3.png"/><Relationship Id="rId6" Type="http://schemas.openxmlformats.org/officeDocument/2006/relationships/tags" Target="../tags/tag204.xml"/><Relationship Id="rId5" Type="http://schemas.microsoft.com/office/2007/relationships/hdphoto" Target="../media/image2.wdp"/><Relationship Id="rId4" Type="http://schemas.openxmlformats.org/officeDocument/2006/relationships/image" Target="../media/image1.png"/><Relationship Id="rId3" Type="http://schemas.openxmlformats.org/officeDocument/2006/relationships/tags" Target="../tags/tag203.xml"/><Relationship Id="rId20" Type="http://schemas.openxmlformats.org/officeDocument/2006/relationships/tags" Target="../tags/tag212.xml"/><Relationship Id="rId2" Type="http://schemas.openxmlformats.org/officeDocument/2006/relationships/tags" Target="../tags/tag202.xml"/><Relationship Id="rId19" Type="http://schemas.openxmlformats.org/officeDocument/2006/relationships/tags" Target="../tags/tag211.xml"/><Relationship Id="rId18" Type="http://schemas.openxmlformats.org/officeDocument/2006/relationships/tags" Target="../tags/tag210.xml"/><Relationship Id="rId17" Type="http://schemas.openxmlformats.org/officeDocument/2006/relationships/tags" Target="../tags/tag209.xml"/><Relationship Id="rId16" Type="http://schemas.openxmlformats.org/officeDocument/2006/relationships/image" Target="../media/image9.png"/><Relationship Id="rId15" Type="http://schemas.openxmlformats.org/officeDocument/2006/relationships/tags" Target="../tags/tag208.xml"/><Relationship Id="rId14" Type="http://schemas.openxmlformats.org/officeDocument/2006/relationships/image" Target="../media/image8.png"/><Relationship Id="rId13" Type="http://schemas.openxmlformats.org/officeDocument/2006/relationships/tags" Target="../tags/tag207.xml"/><Relationship Id="rId12" Type="http://schemas.openxmlformats.org/officeDocument/2006/relationships/image" Target="../media/image7.png"/><Relationship Id="rId11" Type="http://schemas.openxmlformats.org/officeDocument/2006/relationships/tags" Target="../tags/tag206.xml"/><Relationship Id="rId10" Type="http://schemas.microsoft.com/office/2007/relationships/hdphoto" Target="../media/image5.wdp"/><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9" Type="http://schemas.openxmlformats.org/officeDocument/2006/relationships/tags" Target="../tags/tag219.xml"/><Relationship Id="rId8" Type="http://schemas.openxmlformats.org/officeDocument/2006/relationships/tags" Target="../tags/tag218.xml"/><Relationship Id="rId7" Type="http://schemas.openxmlformats.org/officeDocument/2006/relationships/tags" Target="../tags/tag217.xml"/><Relationship Id="rId6" Type="http://schemas.openxmlformats.org/officeDocument/2006/relationships/tags" Target="../tags/tag216.xml"/><Relationship Id="rId5" Type="http://schemas.openxmlformats.org/officeDocument/2006/relationships/image" Target="../media/image12.png"/><Relationship Id="rId4" Type="http://schemas.openxmlformats.org/officeDocument/2006/relationships/tags" Target="../tags/tag215.xml"/><Relationship Id="rId3" Type="http://schemas.openxmlformats.org/officeDocument/2006/relationships/tags" Target="../tags/tag214.xml"/><Relationship Id="rId2" Type="http://schemas.openxmlformats.org/officeDocument/2006/relationships/tags" Target="../tags/tag213.xml"/><Relationship Id="rId11" Type="http://schemas.openxmlformats.org/officeDocument/2006/relationships/tags" Target="../tags/tag221.xml"/><Relationship Id="rId10" Type="http://schemas.openxmlformats.org/officeDocument/2006/relationships/tags" Target="../tags/tag220.xml"/><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9" Type="http://schemas.openxmlformats.org/officeDocument/2006/relationships/tags" Target="../tags/tag228.xml"/><Relationship Id="rId8" Type="http://schemas.openxmlformats.org/officeDocument/2006/relationships/tags" Target="../tags/tag227.xml"/><Relationship Id="rId7" Type="http://schemas.openxmlformats.org/officeDocument/2006/relationships/tags" Target="../tags/tag226.xml"/><Relationship Id="rId6" Type="http://schemas.openxmlformats.org/officeDocument/2006/relationships/tags" Target="../tags/tag225.xml"/><Relationship Id="rId5" Type="http://schemas.openxmlformats.org/officeDocument/2006/relationships/image" Target="../media/image12.png"/><Relationship Id="rId4" Type="http://schemas.openxmlformats.org/officeDocument/2006/relationships/tags" Target="../tags/tag224.xml"/><Relationship Id="rId3" Type="http://schemas.openxmlformats.org/officeDocument/2006/relationships/tags" Target="../tags/tag223.xml"/><Relationship Id="rId2" Type="http://schemas.openxmlformats.org/officeDocument/2006/relationships/tags" Target="../tags/tag222.xml"/><Relationship Id="rId13" Type="http://schemas.openxmlformats.org/officeDocument/2006/relationships/tags" Target="../tags/tag232.xml"/><Relationship Id="rId12" Type="http://schemas.openxmlformats.org/officeDocument/2006/relationships/tags" Target="../tags/tag231.xml"/><Relationship Id="rId11" Type="http://schemas.openxmlformats.org/officeDocument/2006/relationships/tags" Target="../tags/tag230.xml"/><Relationship Id="rId10" Type="http://schemas.openxmlformats.org/officeDocument/2006/relationships/tags" Target="../tags/tag229.xml"/><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9" Type="http://schemas.openxmlformats.org/officeDocument/2006/relationships/tags" Target="../tags/tag239.xml"/><Relationship Id="rId8" Type="http://schemas.openxmlformats.org/officeDocument/2006/relationships/tags" Target="../tags/tag238.xml"/><Relationship Id="rId7" Type="http://schemas.openxmlformats.org/officeDocument/2006/relationships/tags" Target="../tags/tag237.xml"/><Relationship Id="rId6" Type="http://schemas.openxmlformats.org/officeDocument/2006/relationships/tags" Target="../tags/tag236.xml"/><Relationship Id="rId5" Type="http://schemas.openxmlformats.org/officeDocument/2006/relationships/tags" Target="../tags/tag235.xml"/><Relationship Id="rId4" Type="http://schemas.openxmlformats.org/officeDocument/2006/relationships/image" Target="../media/image13.png"/><Relationship Id="rId3" Type="http://schemas.openxmlformats.org/officeDocument/2006/relationships/tags" Target="../tags/tag234.xml"/><Relationship Id="rId2" Type="http://schemas.openxmlformats.org/officeDocument/2006/relationships/tags" Target="../tags/tag233.xml"/><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4" Type="http://schemas.openxmlformats.org/officeDocument/2006/relationships/tags" Target="../tags/tag242.xml"/><Relationship Id="rId3" Type="http://schemas.openxmlformats.org/officeDocument/2006/relationships/tags" Target="../tags/tag241.xml"/><Relationship Id="rId2" Type="http://schemas.openxmlformats.org/officeDocument/2006/relationships/tags" Target="../tags/tag240.xml"/><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9" Type="http://schemas.openxmlformats.org/officeDocument/2006/relationships/tags" Target="../tags/tag249.xml"/><Relationship Id="rId8" Type="http://schemas.openxmlformats.org/officeDocument/2006/relationships/tags" Target="../tags/tag248.xml"/><Relationship Id="rId7" Type="http://schemas.openxmlformats.org/officeDocument/2006/relationships/tags" Target="../tags/tag247.xml"/><Relationship Id="rId6" Type="http://schemas.openxmlformats.org/officeDocument/2006/relationships/tags" Target="../tags/tag246.xml"/><Relationship Id="rId5" Type="http://schemas.openxmlformats.org/officeDocument/2006/relationships/image" Target="../media/image12.png"/><Relationship Id="rId4" Type="http://schemas.openxmlformats.org/officeDocument/2006/relationships/tags" Target="../tags/tag245.xml"/><Relationship Id="rId3" Type="http://schemas.openxmlformats.org/officeDocument/2006/relationships/tags" Target="../tags/tag244.xml"/><Relationship Id="rId2" Type="http://schemas.openxmlformats.org/officeDocument/2006/relationships/tags" Target="../tags/tag243.xml"/><Relationship Id="rId11" Type="http://schemas.openxmlformats.org/officeDocument/2006/relationships/tags" Target="../tags/tag251.xml"/><Relationship Id="rId10" Type="http://schemas.openxmlformats.org/officeDocument/2006/relationships/tags" Target="../tags/tag250.xml"/><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9" Type="http://schemas.openxmlformats.org/officeDocument/2006/relationships/tags" Target="../tags/tag258.xml"/><Relationship Id="rId8" Type="http://schemas.openxmlformats.org/officeDocument/2006/relationships/tags" Target="../tags/tag257.xml"/><Relationship Id="rId7" Type="http://schemas.openxmlformats.org/officeDocument/2006/relationships/tags" Target="../tags/tag256.xml"/><Relationship Id="rId6" Type="http://schemas.openxmlformats.org/officeDocument/2006/relationships/tags" Target="../tags/tag255.xml"/><Relationship Id="rId5" Type="http://schemas.openxmlformats.org/officeDocument/2006/relationships/image" Target="../media/image12.png"/><Relationship Id="rId4" Type="http://schemas.openxmlformats.org/officeDocument/2006/relationships/tags" Target="../tags/tag254.xml"/><Relationship Id="rId3" Type="http://schemas.openxmlformats.org/officeDocument/2006/relationships/tags" Target="../tags/tag253.xml"/><Relationship Id="rId2" Type="http://schemas.openxmlformats.org/officeDocument/2006/relationships/tags" Target="../tags/tag252.xml"/><Relationship Id="rId10" Type="http://schemas.openxmlformats.org/officeDocument/2006/relationships/tags" Target="../tags/tag259.xml"/><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9" Type="http://schemas.openxmlformats.org/officeDocument/2006/relationships/tags" Target="../tags/tag266.xml"/><Relationship Id="rId8" Type="http://schemas.openxmlformats.org/officeDocument/2006/relationships/tags" Target="../tags/tag265.xml"/><Relationship Id="rId7" Type="http://schemas.openxmlformats.org/officeDocument/2006/relationships/tags" Target="../tags/tag264.xml"/><Relationship Id="rId6" Type="http://schemas.openxmlformats.org/officeDocument/2006/relationships/tags" Target="../tags/tag263.xml"/><Relationship Id="rId5" Type="http://schemas.openxmlformats.org/officeDocument/2006/relationships/image" Target="../media/image12.png"/><Relationship Id="rId4" Type="http://schemas.openxmlformats.org/officeDocument/2006/relationships/tags" Target="../tags/tag262.xml"/><Relationship Id="rId3" Type="http://schemas.openxmlformats.org/officeDocument/2006/relationships/tags" Target="../tags/tag261.xml"/><Relationship Id="rId2" Type="http://schemas.openxmlformats.org/officeDocument/2006/relationships/tags" Target="../tags/tag260.xml"/><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9" Type="http://schemas.openxmlformats.org/officeDocument/2006/relationships/image" Target="../media/image4.png"/><Relationship Id="rId8" Type="http://schemas.openxmlformats.org/officeDocument/2006/relationships/tags" Target="../tags/tag270.xml"/><Relationship Id="rId7" Type="http://schemas.openxmlformats.org/officeDocument/2006/relationships/image" Target="../media/image3.png"/><Relationship Id="rId6" Type="http://schemas.openxmlformats.org/officeDocument/2006/relationships/tags" Target="../tags/tag269.xml"/><Relationship Id="rId5" Type="http://schemas.microsoft.com/office/2007/relationships/hdphoto" Target="../media/image2.wdp"/><Relationship Id="rId4" Type="http://schemas.openxmlformats.org/officeDocument/2006/relationships/image" Target="../media/image1.png"/><Relationship Id="rId3" Type="http://schemas.openxmlformats.org/officeDocument/2006/relationships/tags" Target="../tags/tag268.xml"/><Relationship Id="rId22" Type="http://schemas.openxmlformats.org/officeDocument/2006/relationships/tags" Target="../tags/tag279.xml"/><Relationship Id="rId21" Type="http://schemas.openxmlformats.org/officeDocument/2006/relationships/tags" Target="../tags/tag278.xml"/><Relationship Id="rId20" Type="http://schemas.openxmlformats.org/officeDocument/2006/relationships/tags" Target="../tags/tag277.xml"/><Relationship Id="rId2" Type="http://schemas.openxmlformats.org/officeDocument/2006/relationships/tags" Target="../tags/tag267.xml"/><Relationship Id="rId19" Type="http://schemas.openxmlformats.org/officeDocument/2006/relationships/tags" Target="../tags/tag276.xml"/><Relationship Id="rId18" Type="http://schemas.openxmlformats.org/officeDocument/2006/relationships/tags" Target="../tags/tag275.xml"/><Relationship Id="rId17" Type="http://schemas.openxmlformats.org/officeDocument/2006/relationships/tags" Target="../tags/tag274.xml"/><Relationship Id="rId16" Type="http://schemas.openxmlformats.org/officeDocument/2006/relationships/image" Target="../media/image9.png"/><Relationship Id="rId15" Type="http://schemas.openxmlformats.org/officeDocument/2006/relationships/tags" Target="../tags/tag273.xml"/><Relationship Id="rId14" Type="http://schemas.openxmlformats.org/officeDocument/2006/relationships/image" Target="../media/image8.png"/><Relationship Id="rId13" Type="http://schemas.openxmlformats.org/officeDocument/2006/relationships/tags" Target="../tags/tag272.xml"/><Relationship Id="rId12" Type="http://schemas.openxmlformats.org/officeDocument/2006/relationships/image" Target="../media/image7.png"/><Relationship Id="rId11" Type="http://schemas.openxmlformats.org/officeDocument/2006/relationships/tags" Target="../tags/tag271.xml"/><Relationship Id="rId10" Type="http://schemas.microsoft.com/office/2007/relationships/hdphoto" Target="../media/image5.wdp"/><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9" Type="http://schemas.openxmlformats.org/officeDocument/2006/relationships/tags" Target="../tags/tag287.xml"/><Relationship Id="rId8" Type="http://schemas.openxmlformats.org/officeDocument/2006/relationships/tags" Target="../tags/tag286.xml"/><Relationship Id="rId7" Type="http://schemas.openxmlformats.org/officeDocument/2006/relationships/tags" Target="../tags/tag285.xml"/><Relationship Id="rId6" Type="http://schemas.openxmlformats.org/officeDocument/2006/relationships/tags" Target="../tags/tag284.xml"/><Relationship Id="rId5" Type="http://schemas.openxmlformats.org/officeDocument/2006/relationships/tags" Target="../tags/tag283.xml"/><Relationship Id="rId4" Type="http://schemas.openxmlformats.org/officeDocument/2006/relationships/tags" Target="../tags/tag282.xml"/><Relationship Id="rId3" Type="http://schemas.openxmlformats.org/officeDocument/2006/relationships/tags" Target="../tags/tag281.xml"/><Relationship Id="rId2" Type="http://schemas.openxmlformats.org/officeDocument/2006/relationships/tags" Target="../tags/tag280.xml"/><Relationship Id="rId10" Type="http://schemas.openxmlformats.org/officeDocument/2006/relationships/image" Target="../media/image12.png"/><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9" Type="http://schemas.openxmlformats.org/officeDocument/2006/relationships/tags" Target="../tags/tag295.xml"/><Relationship Id="rId8" Type="http://schemas.openxmlformats.org/officeDocument/2006/relationships/tags" Target="../tags/tag294.xml"/><Relationship Id="rId7" Type="http://schemas.openxmlformats.org/officeDocument/2006/relationships/tags" Target="../tags/tag293.xml"/><Relationship Id="rId6" Type="http://schemas.openxmlformats.org/officeDocument/2006/relationships/tags" Target="../tags/tag292.xml"/><Relationship Id="rId5" Type="http://schemas.openxmlformats.org/officeDocument/2006/relationships/tags" Target="../tags/tag291.xml"/><Relationship Id="rId4" Type="http://schemas.openxmlformats.org/officeDocument/2006/relationships/tags" Target="../tags/tag290.xml"/><Relationship Id="rId3" Type="http://schemas.openxmlformats.org/officeDocument/2006/relationships/tags" Target="../tags/tag289.xml"/><Relationship Id="rId2" Type="http://schemas.openxmlformats.org/officeDocument/2006/relationships/tags" Target="../tags/tag288.xml"/><Relationship Id="rId12" Type="http://schemas.openxmlformats.org/officeDocument/2006/relationships/image" Target="../media/image12.png"/><Relationship Id="rId11" Type="http://schemas.openxmlformats.org/officeDocument/2006/relationships/tags" Target="../tags/tag297.xml"/><Relationship Id="rId10" Type="http://schemas.openxmlformats.org/officeDocument/2006/relationships/tags" Target="../tags/tag296.xml"/><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9" Type="http://schemas.openxmlformats.org/officeDocument/2006/relationships/tags" Target="../tags/tag305.xml"/><Relationship Id="rId8" Type="http://schemas.openxmlformats.org/officeDocument/2006/relationships/tags" Target="../tags/tag304.xml"/><Relationship Id="rId7" Type="http://schemas.openxmlformats.org/officeDocument/2006/relationships/tags" Target="../tags/tag303.xml"/><Relationship Id="rId6" Type="http://schemas.openxmlformats.org/officeDocument/2006/relationships/tags" Target="../tags/tag302.xml"/><Relationship Id="rId5" Type="http://schemas.openxmlformats.org/officeDocument/2006/relationships/tags" Target="../tags/tag301.xml"/><Relationship Id="rId4" Type="http://schemas.openxmlformats.org/officeDocument/2006/relationships/tags" Target="../tags/tag300.xml"/><Relationship Id="rId3" Type="http://schemas.openxmlformats.org/officeDocument/2006/relationships/tags" Target="../tags/tag299.xml"/><Relationship Id="rId2" Type="http://schemas.openxmlformats.org/officeDocument/2006/relationships/tags" Target="../tags/tag298.xml"/><Relationship Id="rId13" Type="http://schemas.openxmlformats.org/officeDocument/2006/relationships/image" Target="../media/image12.png"/><Relationship Id="rId12" Type="http://schemas.openxmlformats.org/officeDocument/2006/relationships/tags" Target="../tags/tag308.xml"/><Relationship Id="rId11" Type="http://schemas.openxmlformats.org/officeDocument/2006/relationships/tags" Target="../tags/tag307.xml"/><Relationship Id="rId10" Type="http://schemas.openxmlformats.org/officeDocument/2006/relationships/tags" Target="../tags/tag306.xml"/><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9" Type="http://schemas.openxmlformats.org/officeDocument/2006/relationships/tags" Target="../tags/tag315.xml"/><Relationship Id="rId8" Type="http://schemas.openxmlformats.org/officeDocument/2006/relationships/tags" Target="../tags/tag314.xml"/><Relationship Id="rId7" Type="http://schemas.openxmlformats.org/officeDocument/2006/relationships/image" Target="../media/image12.png"/><Relationship Id="rId6" Type="http://schemas.openxmlformats.org/officeDocument/2006/relationships/tags" Target="../tags/tag313.xml"/><Relationship Id="rId5" Type="http://schemas.openxmlformats.org/officeDocument/2006/relationships/tags" Target="../tags/tag312.xml"/><Relationship Id="rId4" Type="http://schemas.openxmlformats.org/officeDocument/2006/relationships/tags" Target="../tags/tag311.xml"/><Relationship Id="rId3" Type="http://schemas.openxmlformats.org/officeDocument/2006/relationships/tags" Target="../tags/tag310.xml"/><Relationship Id="rId2" Type="http://schemas.openxmlformats.org/officeDocument/2006/relationships/tags" Target="../tags/tag309.xml"/><Relationship Id="rId13" Type="http://schemas.openxmlformats.org/officeDocument/2006/relationships/tags" Target="../tags/tag319.xml"/><Relationship Id="rId12" Type="http://schemas.openxmlformats.org/officeDocument/2006/relationships/tags" Target="../tags/tag318.xml"/><Relationship Id="rId11" Type="http://schemas.openxmlformats.org/officeDocument/2006/relationships/tags" Target="../tags/tag317.xml"/><Relationship Id="rId10" Type="http://schemas.openxmlformats.org/officeDocument/2006/relationships/tags" Target="../tags/tag316.xml"/><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9" Type="http://schemas.openxmlformats.org/officeDocument/2006/relationships/tags" Target="../tags/tag326.xml"/><Relationship Id="rId8" Type="http://schemas.openxmlformats.org/officeDocument/2006/relationships/tags" Target="../tags/tag325.xml"/><Relationship Id="rId7" Type="http://schemas.openxmlformats.org/officeDocument/2006/relationships/image" Target="../media/image12.png"/><Relationship Id="rId6" Type="http://schemas.openxmlformats.org/officeDocument/2006/relationships/tags" Target="../tags/tag324.xml"/><Relationship Id="rId5" Type="http://schemas.openxmlformats.org/officeDocument/2006/relationships/tags" Target="../tags/tag323.xml"/><Relationship Id="rId4" Type="http://schemas.openxmlformats.org/officeDocument/2006/relationships/tags" Target="../tags/tag322.xml"/><Relationship Id="rId3" Type="http://schemas.openxmlformats.org/officeDocument/2006/relationships/tags" Target="../tags/tag321.xml"/><Relationship Id="rId2" Type="http://schemas.openxmlformats.org/officeDocument/2006/relationships/tags" Target="../tags/tag320.xml"/><Relationship Id="rId13" Type="http://schemas.openxmlformats.org/officeDocument/2006/relationships/tags" Target="../tags/tag330.xml"/><Relationship Id="rId12" Type="http://schemas.openxmlformats.org/officeDocument/2006/relationships/tags" Target="../tags/tag329.xml"/><Relationship Id="rId11" Type="http://schemas.openxmlformats.org/officeDocument/2006/relationships/tags" Target="../tags/tag328.xml"/><Relationship Id="rId10" Type="http://schemas.openxmlformats.org/officeDocument/2006/relationships/tags" Target="../tags/tag327.xml"/><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9" Type="http://schemas.openxmlformats.org/officeDocument/2006/relationships/tags" Target="../tags/tag338.xml"/><Relationship Id="rId8" Type="http://schemas.openxmlformats.org/officeDocument/2006/relationships/tags" Target="../tags/tag337.xml"/><Relationship Id="rId7" Type="http://schemas.openxmlformats.org/officeDocument/2006/relationships/tags" Target="../tags/tag336.xml"/><Relationship Id="rId6" Type="http://schemas.openxmlformats.org/officeDocument/2006/relationships/tags" Target="../tags/tag335.xml"/><Relationship Id="rId5" Type="http://schemas.openxmlformats.org/officeDocument/2006/relationships/tags" Target="../tags/tag334.xml"/><Relationship Id="rId4" Type="http://schemas.openxmlformats.org/officeDocument/2006/relationships/tags" Target="../tags/tag333.xml"/><Relationship Id="rId3" Type="http://schemas.openxmlformats.org/officeDocument/2006/relationships/tags" Target="../tags/tag332.xml"/><Relationship Id="rId2" Type="http://schemas.openxmlformats.org/officeDocument/2006/relationships/tags" Target="../tags/tag331.xml"/><Relationship Id="rId14" Type="http://schemas.openxmlformats.org/officeDocument/2006/relationships/image" Target="../media/image12.png"/><Relationship Id="rId13" Type="http://schemas.openxmlformats.org/officeDocument/2006/relationships/tags" Target="../tags/tag342.xml"/><Relationship Id="rId12" Type="http://schemas.openxmlformats.org/officeDocument/2006/relationships/tags" Target="../tags/tag341.xml"/><Relationship Id="rId11" Type="http://schemas.openxmlformats.org/officeDocument/2006/relationships/tags" Target="../tags/tag340.xml"/><Relationship Id="rId10" Type="http://schemas.openxmlformats.org/officeDocument/2006/relationships/tags" Target="../tags/tag339.xml"/><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9" Type="http://schemas.openxmlformats.org/officeDocument/2006/relationships/tags" Target="../tags/tag348.xml"/><Relationship Id="rId8" Type="http://schemas.openxmlformats.org/officeDocument/2006/relationships/image" Target="../media/image12.png"/><Relationship Id="rId7" Type="http://schemas.openxmlformats.org/officeDocument/2006/relationships/tags" Target="../tags/tag347.xml"/><Relationship Id="rId6" Type="http://schemas.openxmlformats.org/officeDocument/2006/relationships/tags" Target="../tags/tag346.xml"/><Relationship Id="rId5" Type="http://schemas.openxmlformats.org/officeDocument/2006/relationships/image" Target="../media/image14.png"/><Relationship Id="rId4" Type="http://schemas.openxmlformats.org/officeDocument/2006/relationships/tags" Target="../tags/tag345.xml"/><Relationship Id="rId3" Type="http://schemas.openxmlformats.org/officeDocument/2006/relationships/tags" Target="../tags/tag344.xml"/><Relationship Id="rId2" Type="http://schemas.openxmlformats.org/officeDocument/2006/relationships/tags" Target="../tags/tag343.xml"/><Relationship Id="rId13" Type="http://schemas.openxmlformats.org/officeDocument/2006/relationships/tags" Target="../tags/tag352.xml"/><Relationship Id="rId12" Type="http://schemas.openxmlformats.org/officeDocument/2006/relationships/tags" Target="../tags/tag351.xml"/><Relationship Id="rId11" Type="http://schemas.openxmlformats.org/officeDocument/2006/relationships/tags" Target="../tags/tag350.xml"/><Relationship Id="rId10" Type="http://schemas.openxmlformats.org/officeDocument/2006/relationships/tags" Target="../tags/tag349.xm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bg>
      <p:bgPr>
        <a:solidFill>
          <a:schemeClr val="bg2"/>
        </a:solidFill>
        <a:effectLst/>
      </p:bgPr>
    </p:bg>
    <p:spTree>
      <p:nvGrpSpPr>
        <p:cNvPr id="1" name=""/>
        <p:cNvGrpSpPr/>
        <p:nvPr/>
      </p:nvGrpSpPr>
      <p:grpSpPr>
        <a:xfrm>
          <a:off x="0" y="0"/>
          <a:ext cx="0" cy="0"/>
          <a:chOff x="0" y="0"/>
          <a:chExt cx="0" cy="0"/>
        </a:xfrm>
      </p:grpSpPr>
      <p:grpSp>
        <p:nvGrpSpPr>
          <p:cNvPr id="19" name="组合 18"/>
          <p:cNvGrpSpPr/>
          <p:nvPr>
            <p:custDataLst>
              <p:tags r:id="rId2"/>
            </p:custDataLst>
          </p:nvPr>
        </p:nvGrpSpPr>
        <p:grpSpPr>
          <a:xfrm>
            <a:off x="0" y="-105578"/>
            <a:ext cx="12192000" cy="6963895"/>
            <a:chOff x="0" y="-105598"/>
            <a:chExt cx="12198350" cy="6965185"/>
          </a:xfrm>
        </p:grpSpPr>
        <p:pic>
          <p:nvPicPr>
            <p:cNvPr id="20" name="图片 19"/>
            <p:cNvPicPr>
              <a:picLocks noChangeAspect="1"/>
            </p:cNvPicPr>
            <p:nvPr>
              <p:custDataLst>
                <p:tags r:id="rId3"/>
              </p:custDataLst>
            </p:nvPr>
          </p:nvPicPr>
          <p:blipFill rotWithShape="1">
            <a:blip r:embed="rId4" cstate="print">
              <a:extLst>
                <a:ext uri="{BEBA8EAE-BF5A-486C-A8C5-ECC9F3942E4B}">
                  <a14:imgProps xmlns:a14="http://schemas.microsoft.com/office/drawing/2010/main">
                    <a14:imgLayer r:embed="rId5">
                      <a14:imgEffect>
                        <a14:colorTemperature colorTemp="11200"/>
                      </a14:imgEffect>
                    </a14:imgLayer>
                  </a14:imgProps>
                </a:ext>
                <a:ext uri="{28A0092B-C50C-407E-A947-70E740481C1C}">
                  <a14:useLocalDpi xmlns:a14="http://schemas.microsoft.com/office/drawing/2010/main" val="0"/>
                </a:ext>
              </a:extLst>
            </a:blip>
            <a:srcRect/>
            <a:stretch>
              <a:fillRect/>
            </a:stretch>
          </p:blipFill>
          <p:spPr>
            <a:xfrm>
              <a:off x="0" y="0"/>
              <a:ext cx="12198350" cy="6859587"/>
            </a:xfrm>
            <a:prstGeom prst="rect">
              <a:avLst/>
            </a:prstGeom>
          </p:spPr>
        </p:pic>
        <p:pic>
          <p:nvPicPr>
            <p:cNvPr id="21" name="图片 20"/>
            <p:cNvPicPr>
              <a:picLocks noChangeAspect="1"/>
            </p:cNvPicPr>
            <p:nvPr>
              <p:custDataLst>
                <p:tags r:id="rId6"/>
              </p:custDataLst>
            </p:nvPr>
          </p:nvPicPr>
          <p:blipFill rotWithShape="1">
            <a:blip r:embed="rId7" cstate="print">
              <a:extLst>
                <a:ext uri="{28A0092B-C50C-407E-A947-70E740481C1C}">
                  <a14:useLocalDpi xmlns:a14="http://schemas.microsoft.com/office/drawing/2010/main" val="0"/>
                </a:ext>
              </a:extLst>
            </a:blip>
            <a:srcRect/>
            <a:stretch>
              <a:fillRect/>
            </a:stretch>
          </p:blipFill>
          <p:spPr>
            <a:xfrm>
              <a:off x="0" y="571437"/>
              <a:ext cx="12198350" cy="6239070"/>
            </a:xfrm>
            <a:prstGeom prst="rect">
              <a:avLst/>
            </a:prstGeom>
          </p:spPr>
        </p:pic>
        <p:pic>
          <p:nvPicPr>
            <p:cNvPr id="22" name="图片 21"/>
            <p:cNvPicPr>
              <a:picLocks noChangeAspect="1"/>
            </p:cNvPicPr>
            <p:nvPr>
              <p:custDataLst>
                <p:tags r:id="rId8"/>
              </p:custDataLst>
            </p:nvPr>
          </p:nvPicPr>
          <p:blipFill>
            <a:blip r:embed="rId9" cstate="print">
              <a:extLst>
                <a:ext uri="{BEBA8EAE-BF5A-486C-A8C5-ECC9F3942E4B}">
                  <a14:imgProps xmlns:a14="http://schemas.microsoft.com/office/drawing/2010/main">
                    <a14:imgLayer r:embed="rId10">
                      <a14:imgEffect>
                        <a14:saturation sat="400000"/>
                      </a14:imgEffect>
                    </a14:imgLayer>
                  </a14:imgProps>
                </a:ext>
                <a:ext uri="{28A0092B-C50C-407E-A947-70E740481C1C}">
                  <a14:useLocalDpi xmlns:a14="http://schemas.microsoft.com/office/drawing/2010/main" val="0"/>
                </a:ext>
              </a:extLst>
            </a:blip>
            <a:srcRect/>
            <a:stretch>
              <a:fillRect/>
            </a:stretch>
          </p:blipFill>
          <p:spPr>
            <a:xfrm>
              <a:off x="554559" y="3789834"/>
              <a:ext cx="7344992" cy="1881774"/>
            </a:xfrm>
            <a:prstGeom prst="rect">
              <a:avLst/>
            </a:prstGeom>
          </p:spPr>
        </p:pic>
        <p:pic>
          <p:nvPicPr>
            <p:cNvPr id="23" name="图片 22" descr="C:\Users\kingsoft\Desktop\70华诞.png70华诞"/>
            <p:cNvPicPr>
              <a:picLocks noChangeAspect="1"/>
            </p:cNvPicPr>
            <p:nvPr>
              <p:custDataLst>
                <p:tags r:id="rId11"/>
              </p:custDataLst>
            </p:nvPr>
          </p:nvPicPr>
          <p:blipFill>
            <a:blip r:embed="rId12"/>
            <a:srcRect/>
            <a:stretch>
              <a:fillRect/>
            </a:stretch>
          </p:blipFill>
          <p:spPr>
            <a:xfrm>
              <a:off x="4499965" y="-105598"/>
              <a:ext cx="4872855" cy="4872855"/>
            </a:xfrm>
            <a:prstGeom prst="rect">
              <a:avLst/>
            </a:prstGeom>
          </p:spPr>
        </p:pic>
        <p:pic>
          <p:nvPicPr>
            <p:cNvPr id="24" name="图片 23"/>
            <p:cNvPicPr>
              <a:picLocks noChangeAspect="1"/>
            </p:cNvPicPr>
            <p:nvPr>
              <p:custDataLst>
                <p:tags r:id="rId13"/>
              </p:custDataLst>
            </p:nvPr>
          </p:nvPicPr>
          <p:blipFill>
            <a:blip r:embed="rId14" cstate="print">
              <a:extLst>
                <a:ext uri="{28A0092B-C50C-407E-A947-70E740481C1C}">
                  <a14:useLocalDpi xmlns:a14="http://schemas.microsoft.com/office/drawing/2010/main" val="0"/>
                </a:ext>
              </a:extLst>
            </a:blip>
            <a:stretch>
              <a:fillRect/>
            </a:stretch>
          </p:blipFill>
          <p:spPr>
            <a:xfrm>
              <a:off x="9372820" y="1355874"/>
              <a:ext cx="1174929" cy="1040652"/>
            </a:xfrm>
            <a:prstGeom prst="rect">
              <a:avLst/>
            </a:prstGeom>
          </p:spPr>
        </p:pic>
        <p:pic>
          <p:nvPicPr>
            <p:cNvPr id="25" name="图片 24"/>
            <p:cNvPicPr>
              <a:picLocks noChangeAspect="1"/>
            </p:cNvPicPr>
            <p:nvPr>
              <p:custDataLst>
                <p:tags r:id="rId15"/>
              </p:custDataLst>
            </p:nvPr>
          </p:nvPicPr>
          <p:blipFill>
            <a:blip r:embed="rId16" cstate="print">
              <a:extLst>
                <a:ext uri="{28A0092B-C50C-407E-A947-70E740481C1C}">
                  <a14:useLocalDpi xmlns:a14="http://schemas.microsoft.com/office/drawing/2010/main" val="0"/>
                </a:ext>
              </a:extLst>
            </a:blip>
            <a:stretch>
              <a:fillRect/>
            </a:stretch>
          </p:blipFill>
          <p:spPr>
            <a:xfrm>
              <a:off x="9148908" y="2861149"/>
              <a:ext cx="463727" cy="410730"/>
            </a:xfrm>
            <a:prstGeom prst="rect">
              <a:avLst/>
            </a:prstGeom>
          </p:spPr>
        </p:pic>
        <p:pic>
          <p:nvPicPr>
            <p:cNvPr id="26" name="图片 25"/>
            <p:cNvPicPr>
              <a:picLocks noChangeAspect="1"/>
            </p:cNvPicPr>
            <p:nvPr>
              <p:custDataLst>
                <p:tags r:id="rId17"/>
              </p:custDataLst>
            </p:nvPr>
          </p:nvPicPr>
          <p:blipFill>
            <a:blip r:embed="rId18" cstate="print">
              <a:extLst>
                <a:ext uri="{28A0092B-C50C-407E-A947-70E740481C1C}">
                  <a14:useLocalDpi xmlns:a14="http://schemas.microsoft.com/office/drawing/2010/main" val="0"/>
                </a:ext>
              </a:extLst>
            </a:blip>
            <a:stretch>
              <a:fillRect/>
            </a:stretch>
          </p:blipFill>
          <p:spPr>
            <a:xfrm>
              <a:off x="1562671" y="3959426"/>
              <a:ext cx="1487326" cy="1317347"/>
            </a:xfrm>
            <a:prstGeom prst="rect">
              <a:avLst/>
            </a:prstGeom>
          </p:spPr>
        </p:pic>
      </p:grpSp>
      <p:sp>
        <p:nvSpPr>
          <p:cNvPr id="16" name="日期占位符 15"/>
          <p:cNvSpPr>
            <a:spLocks noGrp="1"/>
          </p:cNvSpPr>
          <p:nvPr>
            <p:ph type="dt" sz="half" idx="10"/>
            <p:custDataLst>
              <p:tags r:id="rId19"/>
            </p:custDataLst>
          </p:nvPr>
        </p:nvSpPr>
        <p:spPr/>
        <p:txBody>
          <a:bodyPr/>
          <a:lstStyle/>
          <a:p>
            <a:fld id="{760FBDFE-C587-4B4C-A407-44438C67B59E}" type="datetimeFigureOut">
              <a:rPr lang="zh-CN" altLang="en-US" smtClean="0"/>
            </a:fld>
            <a:endParaRPr lang="zh-CN" altLang="en-US"/>
          </a:p>
        </p:txBody>
      </p:sp>
      <p:sp>
        <p:nvSpPr>
          <p:cNvPr id="17" name="页脚占位符 16"/>
          <p:cNvSpPr>
            <a:spLocks noGrp="1"/>
          </p:cNvSpPr>
          <p:nvPr>
            <p:ph type="ftr" sz="quarter" idx="11"/>
            <p:custDataLst>
              <p:tags r:id="rId20"/>
            </p:custDataLst>
          </p:nvPr>
        </p:nvSpPr>
        <p:spPr/>
        <p:txBody>
          <a:bodyPr/>
          <a:lstStyle/>
          <a:p>
            <a:endParaRPr lang="zh-CN" altLang="en-US" dirty="0"/>
          </a:p>
        </p:txBody>
      </p:sp>
      <p:sp>
        <p:nvSpPr>
          <p:cNvPr id="18" name="灯片编号占位符 17"/>
          <p:cNvSpPr>
            <a:spLocks noGrp="1"/>
          </p:cNvSpPr>
          <p:nvPr>
            <p:ph type="sldNum" sz="quarter" idx="12"/>
            <p:custDataLst>
              <p:tags r:id="rId21"/>
            </p:custDataLst>
          </p:nvPr>
        </p:nvSpPr>
        <p:spPr/>
        <p:txBody>
          <a:bodyPr/>
          <a:lstStyle/>
          <a:p>
            <a:fld id="{49AE70B2-8BF9-45C0-BB95-33D1B9D3A854}" type="slidenum">
              <a:rPr lang="zh-CN" altLang="en-US" smtClean="0"/>
            </a:fld>
            <a:endParaRPr lang="zh-CN" altLang="en-US" dirty="0"/>
          </a:p>
        </p:txBody>
      </p:sp>
      <p:pic>
        <p:nvPicPr>
          <p:cNvPr id="31" name="图片 30"/>
          <p:cNvPicPr>
            <a:picLocks noChangeAspect="1"/>
          </p:cNvPicPr>
          <p:nvPr>
            <p:custDataLst>
              <p:tags r:id="rId22"/>
            </p:custDataLst>
          </p:nvPr>
        </p:nvPicPr>
        <p:blipFill rotWithShape="1">
          <a:blip r:embed="rId23" cstate="print">
            <a:extLst>
              <a:ext uri="{28A0092B-C50C-407E-A947-70E740481C1C}">
                <a14:useLocalDpi xmlns:a14="http://schemas.microsoft.com/office/drawing/2010/main" val="0"/>
              </a:ext>
            </a:extLst>
          </a:blip>
          <a:srcRect/>
          <a:stretch>
            <a:fillRect/>
          </a:stretch>
        </p:blipFill>
        <p:spPr>
          <a:xfrm>
            <a:off x="1629499" y="1268705"/>
            <a:ext cx="551224" cy="560064"/>
          </a:xfrm>
          <a:prstGeom prst="rect">
            <a:avLst/>
          </a:prstGeom>
        </p:spPr>
      </p:pic>
      <p:sp>
        <p:nvSpPr>
          <p:cNvPr id="2" name="标题 1"/>
          <p:cNvSpPr>
            <a:spLocks noGrp="1"/>
          </p:cNvSpPr>
          <p:nvPr>
            <p:ph type="ctrTitle" hasCustomPrompt="1"/>
            <p:custDataLst>
              <p:tags r:id="rId24"/>
            </p:custDataLst>
          </p:nvPr>
        </p:nvSpPr>
        <p:spPr>
          <a:xfrm>
            <a:off x="2294582" y="302661"/>
            <a:ext cx="983047" cy="3486154"/>
          </a:xfrm>
        </p:spPr>
        <p:txBody>
          <a:bodyPr vert="eaVert" lIns="90000" tIns="46800" rIns="90000" bIns="46800" anchor="t" anchorCtr="0">
            <a:normAutofit/>
          </a:bodyPr>
          <a:lstStyle>
            <a:lvl1pPr algn="ctr">
              <a:defRPr sz="4400" spc="1800" baseline="0">
                <a:solidFill>
                  <a:schemeClr val="accent6"/>
                </a:solidFill>
                <a:ea typeface="汉仪尚巍手书W" panose="00020600040101010101" pitchFamily="18" charset="-122"/>
              </a:defRPr>
            </a:lvl1pPr>
          </a:lstStyle>
          <a:p>
            <a:r>
              <a:rPr lang="zh-CN" altLang="en-US" dirty="0"/>
              <a:t>热烈庆祝</a:t>
            </a:r>
            <a:endParaRPr lang="zh-CN" altLang="en-US" dirty="0"/>
          </a:p>
        </p:txBody>
      </p:sp>
      <p:sp>
        <p:nvSpPr>
          <p:cNvPr id="4" name="标题 1"/>
          <p:cNvSpPr>
            <a:spLocks noGrp="1"/>
          </p:cNvSpPr>
          <p:nvPr>
            <p:custDataLst>
              <p:tags r:id="rId25"/>
            </p:custDataLst>
          </p:nvPr>
        </p:nvSpPr>
        <p:spPr>
          <a:xfrm>
            <a:off x="3359305" y="302839"/>
            <a:ext cx="756526" cy="4189589"/>
          </a:xfrm>
          <a:prstGeom prst="rect">
            <a:avLst/>
          </a:prstGeom>
        </p:spPr>
        <p:txBody>
          <a:bodyPr vert="eaVert" lIns="89953" tIns="46775" rIns="89953" bIns="46775" rtlCol="0" anchor="t" anchorCtr="0"/>
          <a:lstStyle>
            <a:lvl1pPr algn="ctr" defTabSz="914400" rtl="0" eaLnBrk="1" fontAlgn="auto" latinLnBrk="0" hangingPunct="1">
              <a:lnSpc>
                <a:spcPct val="100000"/>
              </a:lnSpc>
              <a:spcBef>
                <a:spcPct val="0"/>
              </a:spcBef>
              <a:buNone/>
              <a:defRPr sz="4800" b="1" u="none" strike="noStrike" kern="1200" cap="none" spc="1800" normalizeH="0" baseline="0">
                <a:solidFill>
                  <a:schemeClr val="accent6"/>
                </a:solidFill>
                <a:uFillTx/>
                <a:latin typeface="Arial" panose="020B0604020202020204" pitchFamily="34" charset="0"/>
                <a:ea typeface="汉仪尚巍手书W" panose="00020600040101010101" pitchFamily="18" charset="-122"/>
                <a:cs typeface="+mj-cs"/>
              </a:defRPr>
            </a:lvl1pPr>
          </a:lstStyle>
          <a:p>
            <a:r>
              <a:rPr lang="zh-CN" altLang="en-US" sz="4000" dirty="0"/>
              <a:t>新中国成立</a:t>
            </a:r>
            <a:endParaRPr lang="zh-CN" altLang="en-US" sz="4000" dirty="0"/>
          </a:p>
        </p:txBody>
      </p:sp>
      <p:pic>
        <p:nvPicPr>
          <p:cNvPr id="27" name="图片 26"/>
          <p:cNvPicPr>
            <a:picLocks noChangeAspect="1"/>
          </p:cNvPicPr>
          <p:nvPr userDrawn="1"/>
        </p:nvPicPr>
        <p:blipFill>
          <a:blip r:embed="rId26" cstate="print">
            <a:extLst>
              <a:ext uri="{28A0092B-C50C-407E-A947-70E740481C1C}">
                <a14:useLocalDpi xmlns:a14="http://schemas.microsoft.com/office/drawing/2010/main" val="0"/>
              </a:ext>
            </a:extLst>
          </a:blip>
          <a:srcRect/>
          <a:stretch>
            <a:fillRect/>
          </a:stretch>
        </p:blipFill>
        <p:spPr bwMode="auto">
          <a:xfrm>
            <a:off x="11288420" y="6341710"/>
            <a:ext cx="846972" cy="4469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wipe(down)">
                                      <p:cBhvr>
                                        <p:cTn id="7"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bg>
      <p:bgPr>
        <a:solidFill>
          <a:schemeClr val="bg2"/>
        </a:solidFill>
        <a:effectLst/>
      </p:bgPr>
    </p:bg>
    <p:spTree>
      <p:nvGrpSpPr>
        <p:cNvPr id="1" name=""/>
        <p:cNvGrpSpPr/>
        <p:nvPr/>
      </p:nvGrpSpPr>
      <p:grpSpPr>
        <a:xfrm>
          <a:off x="0" y="0"/>
          <a:ext cx="0" cy="0"/>
          <a:chOff x="0" y="0"/>
          <a:chExt cx="0" cy="0"/>
        </a:xfrm>
      </p:grpSpPr>
      <p:grpSp>
        <p:nvGrpSpPr>
          <p:cNvPr id="9" name="组合 8"/>
          <p:cNvGrpSpPr/>
          <p:nvPr>
            <p:custDataLst>
              <p:tags r:id="rId2"/>
            </p:custDataLst>
          </p:nvPr>
        </p:nvGrpSpPr>
        <p:grpSpPr>
          <a:xfrm>
            <a:off x="67190" y="-43535"/>
            <a:ext cx="12099330" cy="781208"/>
            <a:chOff x="67225" y="-43543"/>
            <a:chExt cx="12105632" cy="781353"/>
          </a:xfrm>
        </p:grpSpPr>
        <p:sp>
          <p:nvSpPr>
            <p:cNvPr id="7" name="1132210344"/>
            <p:cNvSpPr/>
            <p:nvPr userDrawn="1">
              <p:custDataLst>
                <p:tags r:id="rId3"/>
              </p:custDataLst>
            </p:nvPr>
          </p:nvSpPr>
          <p:spPr bwMode="auto">
            <a:xfrm>
              <a:off x="67225" y="57310"/>
              <a:ext cx="631350" cy="564172"/>
            </a:xfrm>
            <a:custGeom>
              <a:avLst/>
              <a:gdLst>
                <a:gd name="T0" fmla="*/ 803 w 1880"/>
                <a:gd name="T1" fmla="*/ 15 h 1680"/>
                <a:gd name="T2" fmla="*/ 1253 w 1880"/>
                <a:gd name="T3" fmla="*/ 1067 h 1680"/>
                <a:gd name="T4" fmla="*/ 728 w 1880"/>
                <a:gd name="T5" fmla="*/ 540 h 1680"/>
                <a:gd name="T6" fmla="*/ 928 w 1880"/>
                <a:gd name="T7" fmla="*/ 339 h 1680"/>
                <a:gd name="T8" fmla="*/ 803 w 1880"/>
                <a:gd name="T9" fmla="*/ 215 h 1680"/>
                <a:gd name="T10" fmla="*/ 549 w 1880"/>
                <a:gd name="T11" fmla="*/ 267 h 1680"/>
                <a:gd name="T12" fmla="*/ 150 w 1880"/>
                <a:gd name="T13" fmla="*/ 666 h 1680"/>
                <a:gd name="T14" fmla="*/ 376 w 1880"/>
                <a:gd name="T15" fmla="*/ 890 h 1680"/>
                <a:gd name="T16" fmla="*/ 527 w 1880"/>
                <a:gd name="T17" fmla="*/ 741 h 1680"/>
                <a:gd name="T18" fmla="*/ 1052 w 1880"/>
                <a:gd name="T19" fmla="*/ 1266 h 1680"/>
                <a:gd name="T20" fmla="*/ 176 w 1880"/>
                <a:gd name="T21" fmla="*/ 1090 h 1680"/>
                <a:gd name="T22" fmla="*/ 49 w 1880"/>
                <a:gd name="T23" fmla="*/ 1217 h 1680"/>
                <a:gd name="T24" fmla="*/ 159 w 1880"/>
                <a:gd name="T25" fmla="*/ 1357 h 1680"/>
                <a:gd name="T26" fmla="*/ 144 w 1880"/>
                <a:gd name="T27" fmla="*/ 1371 h 1680"/>
                <a:gd name="T28" fmla="*/ 122 w 1880"/>
                <a:gd name="T29" fmla="*/ 1367 h 1680"/>
                <a:gd name="T30" fmla="*/ 0 w 1880"/>
                <a:gd name="T31" fmla="*/ 1494 h 1680"/>
                <a:gd name="T32" fmla="*/ 123 w 1880"/>
                <a:gd name="T33" fmla="*/ 1616 h 1680"/>
                <a:gd name="T34" fmla="*/ 249 w 1880"/>
                <a:gd name="T35" fmla="*/ 1493 h 1680"/>
                <a:gd name="T36" fmla="*/ 245 w 1880"/>
                <a:gd name="T37" fmla="*/ 1470 h 1680"/>
                <a:gd name="T38" fmla="*/ 265 w 1880"/>
                <a:gd name="T39" fmla="*/ 1451 h 1680"/>
                <a:gd name="T40" fmla="*/ 1255 w 1880"/>
                <a:gd name="T41" fmla="*/ 1467 h 1680"/>
                <a:gd name="T42" fmla="*/ 1402 w 1880"/>
                <a:gd name="T43" fmla="*/ 1615 h 1680"/>
                <a:gd name="T44" fmla="*/ 1603 w 1880"/>
                <a:gd name="T45" fmla="*/ 1416 h 1680"/>
                <a:gd name="T46" fmla="*/ 1455 w 1880"/>
                <a:gd name="T47" fmla="*/ 1267 h 1680"/>
                <a:gd name="T48" fmla="*/ 803 w 1880"/>
                <a:gd name="T49" fmla="*/ 15 h 16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880" h="1680">
                  <a:moveTo>
                    <a:pt x="803" y="15"/>
                  </a:moveTo>
                  <a:cubicBezTo>
                    <a:pt x="1217" y="170"/>
                    <a:pt x="1468" y="665"/>
                    <a:pt x="1253" y="1067"/>
                  </a:cubicBezTo>
                  <a:cubicBezTo>
                    <a:pt x="728" y="540"/>
                    <a:pt x="728" y="540"/>
                    <a:pt x="728" y="540"/>
                  </a:cubicBezTo>
                  <a:cubicBezTo>
                    <a:pt x="928" y="339"/>
                    <a:pt x="928" y="339"/>
                    <a:pt x="928" y="339"/>
                  </a:cubicBezTo>
                  <a:cubicBezTo>
                    <a:pt x="803" y="215"/>
                    <a:pt x="803" y="215"/>
                    <a:pt x="803" y="215"/>
                  </a:cubicBezTo>
                  <a:cubicBezTo>
                    <a:pt x="733" y="282"/>
                    <a:pt x="623" y="297"/>
                    <a:pt x="549" y="267"/>
                  </a:cubicBezTo>
                  <a:cubicBezTo>
                    <a:pt x="150" y="666"/>
                    <a:pt x="150" y="666"/>
                    <a:pt x="150" y="666"/>
                  </a:cubicBezTo>
                  <a:cubicBezTo>
                    <a:pt x="376" y="890"/>
                    <a:pt x="376" y="890"/>
                    <a:pt x="376" y="890"/>
                  </a:cubicBezTo>
                  <a:cubicBezTo>
                    <a:pt x="527" y="741"/>
                    <a:pt x="527" y="741"/>
                    <a:pt x="527" y="741"/>
                  </a:cubicBezTo>
                  <a:cubicBezTo>
                    <a:pt x="1052" y="1266"/>
                    <a:pt x="1052" y="1266"/>
                    <a:pt x="1052" y="1266"/>
                  </a:cubicBezTo>
                  <a:cubicBezTo>
                    <a:pt x="795" y="1407"/>
                    <a:pt x="439" y="1363"/>
                    <a:pt x="176" y="1090"/>
                  </a:cubicBezTo>
                  <a:cubicBezTo>
                    <a:pt x="49" y="1217"/>
                    <a:pt x="49" y="1217"/>
                    <a:pt x="49" y="1217"/>
                  </a:cubicBezTo>
                  <a:cubicBezTo>
                    <a:pt x="87" y="1270"/>
                    <a:pt x="119" y="1317"/>
                    <a:pt x="159" y="1357"/>
                  </a:cubicBezTo>
                  <a:cubicBezTo>
                    <a:pt x="155" y="1362"/>
                    <a:pt x="144" y="1371"/>
                    <a:pt x="144" y="1371"/>
                  </a:cubicBezTo>
                  <a:cubicBezTo>
                    <a:pt x="137" y="1370"/>
                    <a:pt x="129" y="1367"/>
                    <a:pt x="122" y="1367"/>
                  </a:cubicBezTo>
                  <a:cubicBezTo>
                    <a:pt x="55" y="1367"/>
                    <a:pt x="0" y="1426"/>
                    <a:pt x="0" y="1494"/>
                  </a:cubicBezTo>
                  <a:cubicBezTo>
                    <a:pt x="0" y="1561"/>
                    <a:pt x="55" y="1616"/>
                    <a:pt x="123" y="1616"/>
                  </a:cubicBezTo>
                  <a:cubicBezTo>
                    <a:pt x="191" y="1616"/>
                    <a:pt x="249" y="1561"/>
                    <a:pt x="249" y="1493"/>
                  </a:cubicBezTo>
                  <a:cubicBezTo>
                    <a:pt x="249" y="1485"/>
                    <a:pt x="247" y="1478"/>
                    <a:pt x="245" y="1470"/>
                  </a:cubicBezTo>
                  <a:cubicBezTo>
                    <a:pt x="265" y="1451"/>
                    <a:pt x="265" y="1451"/>
                    <a:pt x="265" y="1451"/>
                  </a:cubicBezTo>
                  <a:cubicBezTo>
                    <a:pt x="567" y="1655"/>
                    <a:pt x="898" y="1680"/>
                    <a:pt x="1255" y="1467"/>
                  </a:cubicBezTo>
                  <a:cubicBezTo>
                    <a:pt x="1402" y="1615"/>
                    <a:pt x="1402" y="1615"/>
                    <a:pt x="1402" y="1615"/>
                  </a:cubicBezTo>
                  <a:cubicBezTo>
                    <a:pt x="1603" y="1416"/>
                    <a:pt x="1603" y="1416"/>
                    <a:pt x="1603" y="1416"/>
                  </a:cubicBezTo>
                  <a:cubicBezTo>
                    <a:pt x="1455" y="1267"/>
                    <a:pt x="1455" y="1267"/>
                    <a:pt x="1455" y="1267"/>
                  </a:cubicBezTo>
                  <a:cubicBezTo>
                    <a:pt x="1880" y="628"/>
                    <a:pt x="1313" y="0"/>
                    <a:pt x="803" y="15"/>
                  </a:cubicBezTo>
                  <a:close/>
                </a:path>
              </a:pathLst>
            </a:custGeom>
            <a:solidFill>
              <a:srgbClr val="C32815"/>
            </a:solidFill>
            <a:ln>
              <a:noFill/>
            </a:ln>
          </p:spPr>
          <p:txBody>
            <a:bodyPr vert="horz" wrap="square" lIns="91392" tIns="45696" rIns="91392" bIns="45696" numCol="1" anchor="t" anchorCtr="0" compatLnSpc="1"/>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b="0" i="0" u="none" strike="noStrike" kern="0" cap="none" spc="0" normalizeH="0" baseline="0" noProof="0" dirty="0">
                <a:ln>
                  <a:noFill/>
                </a:ln>
                <a:solidFill>
                  <a:srgbClr val="E48E27"/>
                </a:solidFill>
                <a:effectLst/>
                <a:uLnTx/>
                <a:uFillTx/>
                <a:latin typeface="Arial" panose="020B0604020202020204"/>
                <a:ea typeface="微软雅黑" panose="020B0503020204020204" charset="-122"/>
              </a:endParaRPr>
            </a:p>
          </p:txBody>
        </p:sp>
        <p:pic>
          <p:nvPicPr>
            <p:cNvPr id="8" name="图片 7" descr="C:\Users\kingsoft\Desktop\70周年华诞.png70周年华诞"/>
            <p:cNvPicPr>
              <a:picLocks noChangeAspect="1"/>
            </p:cNvPicPr>
            <p:nvPr userDrawn="1">
              <p:custDataLst>
                <p:tags r:id="rId4"/>
              </p:custDataLst>
            </p:nvPr>
          </p:nvPicPr>
          <p:blipFill>
            <a:blip r:embed="rId5"/>
            <a:srcRect/>
            <a:stretch>
              <a:fillRect/>
            </a:stretch>
          </p:blipFill>
          <p:spPr>
            <a:xfrm>
              <a:off x="10460125" y="-43543"/>
              <a:ext cx="1712732" cy="781353"/>
            </a:xfrm>
            <a:prstGeom prst="rect">
              <a:avLst/>
            </a:prstGeom>
          </p:spPr>
        </p:pic>
      </p:grpSp>
      <p:sp>
        <p:nvSpPr>
          <p:cNvPr id="2" name="标题 1"/>
          <p:cNvSpPr>
            <a:spLocks noGrp="1"/>
          </p:cNvSpPr>
          <p:nvPr>
            <p:ph type="title"/>
            <p:custDataLst>
              <p:tags r:id="rId6"/>
            </p:custDataLst>
          </p:nvPr>
        </p:nvSpPr>
        <p:spPr>
          <a:xfrm>
            <a:off x="669883" y="443255"/>
            <a:ext cx="10852237" cy="441984"/>
          </a:xfrm>
        </p:spPr>
        <p:txBody>
          <a:bodyPr vert="horz" lIns="90170" tIns="46990" rIns="90170" bIns="46990" rtlCol="0" anchor="t" anchorCtr="0">
            <a:normAutofit/>
          </a:bodyPr>
          <a:lstStyle>
            <a:lvl1pPr marL="0" marR="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idx="1"/>
            <p:custDataLst>
              <p:tags r:id="rId7"/>
            </p:custDataLst>
          </p:nvPr>
        </p:nvSpPr>
        <p:spPr>
          <a:xfrm>
            <a:off x="669883" y="952553"/>
            <a:ext cx="10852237" cy="5389157"/>
          </a:xfrm>
        </p:spPr>
        <p:txBody>
          <a:bodyPr vert="horz" lIns="90170" tIns="46990" rIns="90170" bIns="4699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1pPr>
            <a:lvl2pPr marL="685165"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2pPr>
            <a:lvl3pPr marL="1142365"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4pPr>
            <a:lvl5pPr marL="2056765"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日期占位符 3"/>
          <p:cNvSpPr>
            <a:spLocks noGrp="1"/>
          </p:cNvSpPr>
          <p:nvPr>
            <p:ph type="dt" sz="half" idx="10"/>
            <p:custDataLst>
              <p:tags r:id="rId8"/>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9"/>
            </p:custDataLst>
          </p:nvPr>
        </p:nvSpPr>
        <p:spPr/>
        <p:txBody>
          <a:bodyPr/>
          <a:lstStyle/>
          <a:p>
            <a:endParaRPr lang="zh-CN" altLang="en-US"/>
          </a:p>
        </p:txBody>
      </p:sp>
      <p:sp>
        <p:nvSpPr>
          <p:cNvPr id="6" name="灯片编号占位符 5"/>
          <p:cNvSpPr>
            <a:spLocks noGrp="1"/>
          </p:cNvSpPr>
          <p:nvPr>
            <p:ph type="sldNum" sz="quarter" idx="12"/>
            <p:custDataLst>
              <p:tags r:id="rId10"/>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节标题">
    <p:bg>
      <p:bgPr>
        <a:solidFill>
          <a:schemeClr val="bg2"/>
        </a:solidFill>
        <a:effectLst/>
      </p:bgPr>
    </p:bg>
    <p:spTree>
      <p:nvGrpSpPr>
        <p:cNvPr id="1" name=""/>
        <p:cNvGrpSpPr/>
        <p:nvPr/>
      </p:nvGrpSpPr>
      <p:grpSpPr>
        <a:xfrm>
          <a:off x="0" y="0"/>
          <a:ext cx="0" cy="0"/>
          <a:chOff x="0" y="0"/>
          <a:chExt cx="0" cy="0"/>
        </a:xfrm>
      </p:grpSpPr>
      <p:grpSp>
        <p:nvGrpSpPr>
          <p:cNvPr id="7" name="组合 6"/>
          <p:cNvGrpSpPr/>
          <p:nvPr>
            <p:custDataLst>
              <p:tags r:id="rId2"/>
            </p:custDataLst>
          </p:nvPr>
        </p:nvGrpSpPr>
        <p:grpSpPr>
          <a:xfrm>
            <a:off x="0" y="0"/>
            <a:ext cx="12192000" cy="7081885"/>
            <a:chOff x="0" y="0"/>
            <a:chExt cx="12198350" cy="7083196"/>
          </a:xfrm>
        </p:grpSpPr>
        <p:grpSp>
          <p:nvGrpSpPr>
            <p:cNvPr id="8" name="组合 7"/>
            <p:cNvGrpSpPr/>
            <p:nvPr/>
          </p:nvGrpSpPr>
          <p:grpSpPr>
            <a:xfrm>
              <a:off x="0" y="0"/>
              <a:ext cx="12198350" cy="7083196"/>
              <a:chOff x="0" y="0"/>
              <a:chExt cx="12198350" cy="7083196"/>
            </a:xfrm>
          </p:grpSpPr>
          <p:pic>
            <p:nvPicPr>
              <p:cNvPr id="11" name="图片 10"/>
              <p:cNvPicPr>
                <a:picLocks noChangeAspect="1"/>
              </p:cNvPicPr>
              <p:nvPr>
                <p:custDataLst>
                  <p:tags r:id="rId3"/>
                </p:custDataLst>
              </p:nvPr>
            </p:nvPicPr>
            <p:blipFill rotWithShape="1">
              <a:blip r:embed="rId4" cstate="print">
                <a:extLst>
                  <a:ext uri="{BEBA8EAE-BF5A-486C-A8C5-ECC9F3942E4B}">
                    <a14:imgProps xmlns:a14="http://schemas.microsoft.com/office/drawing/2010/main">
                      <a14:imgLayer r:embed="rId5">
                        <a14:imgEffect>
                          <a14:colorTemperature colorTemp="11200"/>
                        </a14:imgEffect>
                      </a14:imgLayer>
                    </a14:imgProps>
                  </a:ext>
                  <a:ext uri="{28A0092B-C50C-407E-A947-70E740481C1C}">
                    <a14:useLocalDpi xmlns:a14="http://schemas.microsoft.com/office/drawing/2010/main" val="0"/>
                  </a:ext>
                </a:extLst>
              </a:blip>
              <a:srcRect/>
              <a:stretch>
                <a:fillRect/>
              </a:stretch>
            </p:blipFill>
            <p:spPr>
              <a:xfrm>
                <a:off x="0" y="0"/>
                <a:ext cx="12198350" cy="6859587"/>
              </a:xfrm>
              <a:prstGeom prst="rect">
                <a:avLst/>
              </a:prstGeom>
            </p:spPr>
          </p:pic>
          <p:pic>
            <p:nvPicPr>
              <p:cNvPr id="12" name="图片 11"/>
              <p:cNvPicPr>
                <a:picLocks noChangeAspect="1"/>
              </p:cNvPicPr>
              <p:nvPr>
                <p:custDataLst>
                  <p:tags r:id="rId6"/>
                </p:custDataLst>
              </p:nvPr>
            </p:nvPicPr>
            <p:blipFill rotWithShape="1">
              <a:blip r:embed="rId7" cstate="print">
                <a:extLst>
                  <a:ext uri="{28A0092B-C50C-407E-A947-70E740481C1C}">
                    <a14:useLocalDpi xmlns:a14="http://schemas.microsoft.com/office/drawing/2010/main" val="0"/>
                  </a:ext>
                </a:extLst>
              </a:blip>
              <a:srcRect/>
              <a:stretch>
                <a:fillRect/>
              </a:stretch>
            </p:blipFill>
            <p:spPr>
              <a:xfrm>
                <a:off x="0" y="844126"/>
                <a:ext cx="12198350" cy="6239070"/>
              </a:xfrm>
              <a:prstGeom prst="rect">
                <a:avLst/>
              </a:prstGeom>
            </p:spPr>
          </p:pic>
          <p:pic>
            <p:nvPicPr>
              <p:cNvPr id="13" name="图片 12"/>
              <p:cNvPicPr>
                <a:picLocks noChangeAspect="1"/>
              </p:cNvPicPr>
              <p:nvPr>
                <p:custDataLst>
                  <p:tags r:id="rId8"/>
                </p:custDataLst>
              </p:nvPr>
            </p:nvPicPr>
            <p:blipFill>
              <a:blip r:embed="rId9" cstate="print">
                <a:extLst>
                  <a:ext uri="{BEBA8EAE-BF5A-486C-A8C5-ECC9F3942E4B}">
                    <a14:imgProps xmlns:a14="http://schemas.microsoft.com/office/drawing/2010/main">
                      <a14:imgLayer r:embed="rId10">
                        <a14:imgEffect>
                          <a14:saturation sat="400000"/>
                        </a14:imgEffect>
                      </a14:imgLayer>
                    </a14:imgProps>
                  </a:ext>
                  <a:ext uri="{28A0092B-C50C-407E-A947-70E740481C1C}">
                    <a14:useLocalDpi xmlns:a14="http://schemas.microsoft.com/office/drawing/2010/main" val="0"/>
                  </a:ext>
                </a:extLst>
              </a:blip>
              <a:srcRect/>
              <a:stretch>
                <a:fillRect/>
              </a:stretch>
            </p:blipFill>
            <p:spPr>
              <a:xfrm>
                <a:off x="554559" y="3789834"/>
                <a:ext cx="7344992" cy="1881774"/>
              </a:xfrm>
              <a:prstGeom prst="rect">
                <a:avLst/>
              </a:prstGeom>
            </p:spPr>
          </p:pic>
          <p:pic>
            <p:nvPicPr>
              <p:cNvPr id="14" name="图片 13"/>
              <p:cNvPicPr>
                <a:picLocks noChangeAspect="1"/>
              </p:cNvPicPr>
              <p:nvPr>
                <p:custDataLst>
                  <p:tags r:id="rId11"/>
                </p:custDataLst>
              </p:nvPr>
            </p:nvPicPr>
            <p:blipFill>
              <a:blip r:embed="rId12" cstate="print">
                <a:extLst>
                  <a:ext uri="{28A0092B-C50C-407E-A947-70E740481C1C}">
                    <a14:useLocalDpi xmlns:a14="http://schemas.microsoft.com/office/drawing/2010/main" val="0"/>
                  </a:ext>
                </a:extLst>
              </a:blip>
              <a:stretch>
                <a:fillRect/>
              </a:stretch>
            </p:blipFill>
            <p:spPr>
              <a:xfrm>
                <a:off x="9372820" y="1355874"/>
                <a:ext cx="1174929" cy="1040652"/>
              </a:xfrm>
              <a:prstGeom prst="rect">
                <a:avLst/>
              </a:prstGeom>
            </p:spPr>
          </p:pic>
          <p:pic>
            <p:nvPicPr>
              <p:cNvPr id="15" name="图片 14"/>
              <p:cNvPicPr>
                <a:picLocks noChangeAspect="1"/>
              </p:cNvPicPr>
              <p:nvPr>
                <p:custDataLst>
                  <p:tags r:id="rId13"/>
                </p:custDataLst>
              </p:nvPr>
            </p:nvPicPr>
            <p:blipFill>
              <a:blip r:embed="rId14" cstate="print">
                <a:extLst>
                  <a:ext uri="{28A0092B-C50C-407E-A947-70E740481C1C}">
                    <a14:useLocalDpi xmlns:a14="http://schemas.microsoft.com/office/drawing/2010/main" val="0"/>
                  </a:ext>
                </a:extLst>
              </a:blip>
              <a:stretch>
                <a:fillRect/>
              </a:stretch>
            </p:blipFill>
            <p:spPr>
              <a:xfrm>
                <a:off x="9148909" y="1807905"/>
                <a:ext cx="463727" cy="410730"/>
              </a:xfrm>
              <a:prstGeom prst="rect">
                <a:avLst/>
              </a:prstGeom>
            </p:spPr>
          </p:pic>
        </p:grpSp>
        <p:pic>
          <p:nvPicPr>
            <p:cNvPr id="9" name="图片 8"/>
            <p:cNvPicPr>
              <a:picLocks noChangeAspect="1"/>
            </p:cNvPicPr>
            <p:nvPr>
              <p:custDataLst>
                <p:tags r:id="rId15"/>
              </p:custDataLst>
            </p:nvPr>
          </p:nvPicPr>
          <p:blipFill>
            <a:blip r:embed="rId16" cstate="print">
              <a:extLst>
                <a:ext uri="{28A0092B-C50C-407E-A947-70E740481C1C}">
                  <a14:useLocalDpi xmlns:a14="http://schemas.microsoft.com/office/drawing/2010/main" val="0"/>
                </a:ext>
              </a:extLst>
            </a:blip>
            <a:stretch>
              <a:fillRect/>
            </a:stretch>
          </p:blipFill>
          <p:spPr>
            <a:xfrm>
              <a:off x="1562671" y="3959426"/>
              <a:ext cx="1487326" cy="1317347"/>
            </a:xfrm>
            <a:prstGeom prst="rect">
              <a:avLst/>
            </a:prstGeom>
          </p:spPr>
        </p:pic>
      </p:grpSp>
      <p:sp>
        <p:nvSpPr>
          <p:cNvPr id="4" name="日期占位符 3"/>
          <p:cNvSpPr>
            <a:spLocks noGrp="1"/>
          </p:cNvSpPr>
          <p:nvPr>
            <p:ph type="dt" sz="half" idx="10"/>
            <p:custDataLst>
              <p:tags r:id="rId17"/>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18"/>
            </p:custDataLst>
          </p:nvPr>
        </p:nvSpPr>
        <p:spPr/>
        <p:txBody>
          <a:bodyPr/>
          <a:lstStyle/>
          <a:p>
            <a:endParaRPr lang="zh-CN" altLang="en-US"/>
          </a:p>
        </p:txBody>
      </p:sp>
      <p:sp>
        <p:nvSpPr>
          <p:cNvPr id="6" name="灯片编号占位符 5"/>
          <p:cNvSpPr>
            <a:spLocks noGrp="1"/>
          </p:cNvSpPr>
          <p:nvPr>
            <p:ph type="sldNum" sz="quarter" idx="12"/>
            <p:custDataLst>
              <p:tags r:id="rId19"/>
            </p:custDataLst>
          </p:nvPr>
        </p:nvSpPr>
        <p:spPr/>
        <p:txBody>
          <a:bodyPr/>
          <a:lstStyle/>
          <a:p>
            <a:fld id="{49AE70B2-8BF9-45C0-BB95-33D1B9D3A854}" type="slidenum">
              <a:rPr lang="zh-CN" altLang="en-US" smtClean="0"/>
            </a:fld>
            <a:endParaRPr lang="zh-CN" altLang="en-US"/>
          </a:p>
        </p:txBody>
      </p:sp>
      <p:sp>
        <p:nvSpPr>
          <p:cNvPr id="2" name="标题 1"/>
          <p:cNvSpPr>
            <a:spLocks noGrp="1"/>
          </p:cNvSpPr>
          <p:nvPr>
            <p:ph type="title" hasCustomPrompt="1"/>
            <p:custDataLst>
              <p:tags r:id="rId20"/>
            </p:custDataLst>
          </p:nvPr>
        </p:nvSpPr>
        <p:spPr>
          <a:xfrm>
            <a:off x="2357264" y="2205250"/>
            <a:ext cx="7477472" cy="1393050"/>
          </a:xfrm>
        </p:spPr>
        <p:txBody>
          <a:bodyPr lIns="90000" tIns="46800" rIns="90000" bIns="46800" anchor="t" anchorCtr="0">
            <a:normAutofit/>
          </a:bodyPr>
          <a:lstStyle>
            <a:lvl1pPr algn="ctr">
              <a:defRPr sz="4400" u="none" strike="noStrike" kern="1200" cap="none" spc="300" normalizeH="0" baseline="0">
                <a:solidFill>
                  <a:schemeClr val="accent6"/>
                </a:solidFill>
                <a:uFillTx/>
                <a:latin typeface="Arial" panose="020B0604020202020204" pitchFamily="34" charset="0"/>
                <a:ea typeface="汉仪尚巍手书W" panose="00020600040101010101" pitchFamily="18" charset="-122"/>
              </a:defRPr>
            </a:lvl1pPr>
          </a:lstStyle>
          <a:p>
            <a:r>
              <a:rPr lang="zh-CN" altLang="en-US" dirty="0"/>
              <a:t>单击此处编辑标题</a:t>
            </a:r>
            <a:endParaRPr lang="zh-CN" altLang="en-US" dirty="0"/>
          </a:p>
        </p:txBody>
      </p:sp>
      <p:pic>
        <p:nvPicPr>
          <p:cNvPr id="16" name="图片 15"/>
          <p:cNvPicPr>
            <a:picLocks noChangeAspect="1"/>
          </p:cNvPicPr>
          <p:nvPr userDrawn="1"/>
        </p:nvPicPr>
        <p:blipFill>
          <a:blip r:embed="rId21" cstate="print">
            <a:extLst>
              <a:ext uri="{28A0092B-C50C-407E-A947-70E740481C1C}">
                <a14:useLocalDpi xmlns:a14="http://schemas.microsoft.com/office/drawing/2010/main" val="0"/>
              </a:ext>
            </a:extLst>
          </a:blip>
          <a:srcRect/>
          <a:stretch>
            <a:fillRect/>
          </a:stretch>
        </p:blipFill>
        <p:spPr bwMode="auto">
          <a:xfrm>
            <a:off x="11288420" y="6341710"/>
            <a:ext cx="846972" cy="4469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bg>
      <p:bgPr>
        <a:solidFill>
          <a:schemeClr val="bg2"/>
        </a:solidFill>
        <a:effectLst/>
      </p:bgPr>
    </p:bg>
    <p:spTree>
      <p:nvGrpSpPr>
        <p:cNvPr id="1" name=""/>
        <p:cNvGrpSpPr/>
        <p:nvPr/>
      </p:nvGrpSpPr>
      <p:grpSpPr>
        <a:xfrm>
          <a:off x="0" y="0"/>
          <a:ext cx="0" cy="0"/>
          <a:chOff x="0" y="0"/>
          <a:chExt cx="0" cy="0"/>
        </a:xfrm>
      </p:grpSpPr>
      <p:grpSp>
        <p:nvGrpSpPr>
          <p:cNvPr id="10" name="组合 9"/>
          <p:cNvGrpSpPr/>
          <p:nvPr>
            <p:custDataLst>
              <p:tags r:id="rId2"/>
            </p:custDataLst>
          </p:nvPr>
        </p:nvGrpSpPr>
        <p:grpSpPr>
          <a:xfrm>
            <a:off x="67190" y="-43535"/>
            <a:ext cx="12099330" cy="781208"/>
            <a:chOff x="67225" y="-43543"/>
            <a:chExt cx="12105632" cy="781353"/>
          </a:xfrm>
        </p:grpSpPr>
        <p:sp>
          <p:nvSpPr>
            <p:cNvPr id="8" name="1132210344"/>
            <p:cNvSpPr/>
            <p:nvPr userDrawn="1">
              <p:custDataLst>
                <p:tags r:id="rId3"/>
              </p:custDataLst>
            </p:nvPr>
          </p:nvSpPr>
          <p:spPr bwMode="auto">
            <a:xfrm>
              <a:off x="67225" y="57310"/>
              <a:ext cx="631350" cy="564172"/>
            </a:xfrm>
            <a:custGeom>
              <a:avLst/>
              <a:gdLst>
                <a:gd name="T0" fmla="*/ 803 w 1880"/>
                <a:gd name="T1" fmla="*/ 15 h 1680"/>
                <a:gd name="T2" fmla="*/ 1253 w 1880"/>
                <a:gd name="T3" fmla="*/ 1067 h 1680"/>
                <a:gd name="T4" fmla="*/ 728 w 1880"/>
                <a:gd name="T5" fmla="*/ 540 h 1680"/>
                <a:gd name="T6" fmla="*/ 928 w 1880"/>
                <a:gd name="T7" fmla="*/ 339 h 1680"/>
                <a:gd name="T8" fmla="*/ 803 w 1880"/>
                <a:gd name="T9" fmla="*/ 215 h 1680"/>
                <a:gd name="T10" fmla="*/ 549 w 1880"/>
                <a:gd name="T11" fmla="*/ 267 h 1680"/>
                <a:gd name="T12" fmla="*/ 150 w 1880"/>
                <a:gd name="T13" fmla="*/ 666 h 1680"/>
                <a:gd name="T14" fmla="*/ 376 w 1880"/>
                <a:gd name="T15" fmla="*/ 890 h 1680"/>
                <a:gd name="T16" fmla="*/ 527 w 1880"/>
                <a:gd name="T17" fmla="*/ 741 h 1680"/>
                <a:gd name="T18" fmla="*/ 1052 w 1880"/>
                <a:gd name="T19" fmla="*/ 1266 h 1680"/>
                <a:gd name="T20" fmla="*/ 176 w 1880"/>
                <a:gd name="T21" fmla="*/ 1090 h 1680"/>
                <a:gd name="T22" fmla="*/ 49 w 1880"/>
                <a:gd name="T23" fmla="*/ 1217 h 1680"/>
                <a:gd name="T24" fmla="*/ 159 w 1880"/>
                <a:gd name="T25" fmla="*/ 1357 h 1680"/>
                <a:gd name="T26" fmla="*/ 144 w 1880"/>
                <a:gd name="T27" fmla="*/ 1371 h 1680"/>
                <a:gd name="T28" fmla="*/ 122 w 1880"/>
                <a:gd name="T29" fmla="*/ 1367 h 1680"/>
                <a:gd name="T30" fmla="*/ 0 w 1880"/>
                <a:gd name="T31" fmla="*/ 1494 h 1680"/>
                <a:gd name="T32" fmla="*/ 123 w 1880"/>
                <a:gd name="T33" fmla="*/ 1616 h 1680"/>
                <a:gd name="T34" fmla="*/ 249 w 1880"/>
                <a:gd name="T35" fmla="*/ 1493 h 1680"/>
                <a:gd name="T36" fmla="*/ 245 w 1880"/>
                <a:gd name="T37" fmla="*/ 1470 h 1680"/>
                <a:gd name="T38" fmla="*/ 265 w 1880"/>
                <a:gd name="T39" fmla="*/ 1451 h 1680"/>
                <a:gd name="T40" fmla="*/ 1255 w 1880"/>
                <a:gd name="T41" fmla="*/ 1467 h 1680"/>
                <a:gd name="T42" fmla="*/ 1402 w 1880"/>
                <a:gd name="T43" fmla="*/ 1615 h 1680"/>
                <a:gd name="T44" fmla="*/ 1603 w 1880"/>
                <a:gd name="T45" fmla="*/ 1416 h 1680"/>
                <a:gd name="T46" fmla="*/ 1455 w 1880"/>
                <a:gd name="T47" fmla="*/ 1267 h 1680"/>
                <a:gd name="T48" fmla="*/ 803 w 1880"/>
                <a:gd name="T49" fmla="*/ 15 h 16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880" h="1680">
                  <a:moveTo>
                    <a:pt x="803" y="15"/>
                  </a:moveTo>
                  <a:cubicBezTo>
                    <a:pt x="1217" y="170"/>
                    <a:pt x="1468" y="665"/>
                    <a:pt x="1253" y="1067"/>
                  </a:cubicBezTo>
                  <a:cubicBezTo>
                    <a:pt x="728" y="540"/>
                    <a:pt x="728" y="540"/>
                    <a:pt x="728" y="540"/>
                  </a:cubicBezTo>
                  <a:cubicBezTo>
                    <a:pt x="928" y="339"/>
                    <a:pt x="928" y="339"/>
                    <a:pt x="928" y="339"/>
                  </a:cubicBezTo>
                  <a:cubicBezTo>
                    <a:pt x="803" y="215"/>
                    <a:pt x="803" y="215"/>
                    <a:pt x="803" y="215"/>
                  </a:cubicBezTo>
                  <a:cubicBezTo>
                    <a:pt x="733" y="282"/>
                    <a:pt x="623" y="297"/>
                    <a:pt x="549" y="267"/>
                  </a:cubicBezTo>
                  <a:cubicBezTo>
                    <a:pt x="150" y="666"/>
                    <a:pt x="150" y="666"/>
                    <a:pt x="150" y="666"/>
                  </a:cubicBezTo>
                  <a:cubicBezTo>
                    <a:pt x="376" y="890"/>
                    <a:pt x="376" y="890"/>
                    <a:pt x="376" y="890"/>
                  </a:cubicBezTo>
                  <a:cubicBezTo>
                    <a:pt x="527" y="741"/>
                    <a:pt x="527" y="741"/>
                    <a:pt x="527" y="741"/>
                  </a:cubicBezTo>
                  <a:cubicBezTo>
                    <a:pt x="1052" y="1266"/>
                    <a:pt x="1052" y="1266"/>
                    <a:pt x="1052" y="1266"/>
                  </a:cubicBezTo>
                  <a:cubicBezTo>
                    <a:pt x="795" y="1407"/>
                    <a:pt x="439" y="1363"/>
                    <a:pt x="176" y="1090"/>
                  </a:cubicBezTo>
                  <a:cubicBezTo>
                    <a:pt x="49" y="1217"/>
                    <a:pt x="49" y="1217"/>
                    <a:pt x="49" y="1217"/>
                  </a:cubicBezTo>
                  <a:cubicBezTo>
                    <a:pt x="87" y="1270"/>
                    <a:pt x="119" y="1317"/>
                    <a:pt x="159" y="1357"/>
                  </a:cubicBezTo>
                  <a:cubicBezTo>
                    <a:pt x="155" y="1362"/>
                    <a:pt x="144" y="1371"/>
                    <a:pt x="144" y="1371"/>
                  </a:cubicBezTo>
                  <a:cubicBezTo>
                    <a:pt x="137" y="1370"/>
                    <a:pt x="129" y="1367"/>
                    <a:pt x="122" y="1367"/>
                  </a:cubicBezTo>
                  <a:cubicBezTo>
                    <a:pt x="55" y="1367"/>
                    <a:pt x="0" y="1426"/>
                    <a:pt x="0" y="1494"/>
                  </a:cubicBezTo>
                  <a:cubicBezTo>
                    <a:pt x="0" y="1561"/>
                    <a:pt x="55" y="1616"/>
                    <a:pt x="123" y="1616"/>
                  </a:cubicBezTo>
                  <a:cubicBezTo>
                    <a:pt x="191" y="1616"/>
                    <a:pt x="249" y="1561"/>
                    <a:pt x="249" y="1493"/>
                  </a:cubicBezTo>
                  <a:cubicBezTo>
                    <a:pt x="249" y="1485"/>
                    <a:pt x="247" y="1478"/>
                    <a:pt x="245" y="1470"/>
                  </a:cubicBezTo>
                  <a:cubicBezTo>
                    <a:pt x="265" y="1451"/>
                    <a:pt x="265" y="1451"/>
                    <a:pt x="265" y="1451"/>
                  </a:cubicBezTo>
                  <a:cubicBezTo>
                    <a:pt x="567" y="1655"/>
                    <a:pt x="898" y="1680"/>
                    <a:pt x="1255" y="1467"/>
                  </a:cubicBezTo>
                  <a:cubicBezTo>
                    <a:pt x="1402" y="1615"/>
                    <a:pt x="1402" y="1615"/>
                    <a:pt x="1402" y="1615"/>
                  </a:cubicBezTo>
                  <a:cubicBezTo>
                    <a:pt x="1603" y="1416"/>
                    <a:pt x="1603" y="1416"/>
                    <a:pt x="1603" y="1416"/>
                  </a:cubicBezTo>
                  <a:cubicBezTo>
                    <a:pt x="1455" y="1267"/>
                    <a:pt x="1455" y="1267"/>
                    <a:pt x="1455" y="1267"/>
                  </a:cubicBezTo>
                  <a:cubicBezTo>
                    <a:pt x="1880" y="628"/>
                    <a:pt x="1313" y="0"/>
                    <a:pt x="803" y="15"/>
                  </a:cubicBezTo>
                  <a:close/>
                </a:path>
              </a:pathLst>
            </a:custGeom>
            <a:solidFill>
              <a:srgbClr val="C32815"/>
            </a:solidFill>
            <a:ln>
              <a:noFill/>
            </a:ln>
          </p:spPr>
          <p:txBody>
            <a:bodyPr vert="horz" wrap="square" lIns="91392" tIns="45696" rIns="91392" bIns="45696" numCol="1" anchor="t" anchorCtr="0" compatLnSpc="1"/>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b="0" i="0" u="none" strike="noStrike" kern="0" cap="none" spc="0" normalizeH="0" baseline="0" noProof="0" dirty="0">
                <a:ln>
                  <a:noFill/>
                </a:ln>
                <a:solidFill>
                  <a:srgbClr val="E48E27"/>
                </a:solidFill>
                <a:effectLst/>
                <a:uLnTx/>
                <a:uFillTx/>
                <a:latin typeface="Arial" panose="020B0604020202020204"/>
                <a:ea typeface="微软雅黑" panose="020B0503020204020204" charset="-122"/>
              </a:endParaRPr>
            </a:p>
          </p:txBody>
        </p:sp>
        <p:pic>
          <p:nvPicPr>
            <p:cNvPr id="9" name="图片 8" descr="C:\Users\kingsoft\Desktop\70周年华诞.png70周年华诞"/>
            <p:cNvPicPr>
              <a:picLocks noChangeAspect="1"/>
            </p:cNvPicPr>
            <p:nvPr userDrawn="1">
              <p:custDataLst>
                <p:tags r:id="rId4"/>
              </p:custDataLst>
            </p:nvPr>
          </p:nvPicPr>
          <p:blipFill>
            <a:blip r:embed="rId5"/>
            <a:srcRect/>
            <a:stretch>
              <a:fillRect/>
            </a:stretch>
          </p:blipFill>
          <p:spPr>
            <a:xfrm>
              <a:off x="10460125" y="-43543"/>
              <a:ext cx="1712732" cy="781353"/>
            </a:xfrm>
            <a:prstGeom prst="rect">
              <a:avLst/>
            </a:prstGeom>
          </p:spPr>
        </p:pic>
      </p:grpSp>
      <p:sp>
        <p:nvSpPr>
          <p:cNvPr id="2" name="标题 1"/>
          <p:cNvSpPr>
            <a:spLocks noGrp="1"/>
          </p:cNvSpPr>
          <p:nvPr>
            <p:ph type="title"/>
            <p:custDataLst>
              <p:tags r:id="rId6"/>
            </p:custDataLst>
          </p:nvPr>
        </p:nvSpPr>
        <p:spPr>
          <a:xfrm>
            <a:off x="669883" y="443255"/>
            <a:ext cx="10852237" cy="441984"/>
          </a:xfrm>
        </p:spPr>
        <p:txBody>
          <a:bodyPr vert="horz" lIns="90170" tIns="46990" rIns="90170" bIns="46990" rtlCol="0" anchor="t" anchorCtr="0">
            <a:normAutofit/>
          </a:bodyPr>
          <a:lstStyle>
            <a:lvl1pPr marL="0" marR="0" lvl="0" algn="l" defTabSz="914400" rtl="0" eaLnBrk="1" fontAlgn="auto" latinLnBrk="0" hangingPunct="1">
              <a:lnSpc>
                <a:spcPct val="100000"/>
              </a:lnSpc>
              <a:buNone/>
              <a:defRPr kumimoji="0" lang="zh-CN" altLang="en-US" sz="2400" b="1" i="0" u="none" strike="noStrike" kern="1200" cap="all" spc="20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j-cs"/>
                <a:sym typeface="+mn-ea"/>
              </a:defRPr>
            </a:lvl1pPr>
          </a:lstStyle>
          <a:p>
            <a:pPr lvl="0"/>
            <a:r>
              <a:rPr>
                <a:sym typeface="+mn-ea"/>
              </a:rPr>
              <a:t>单击此处编辑母版标题样式</a:t>
            </a:r>
            <a:endParaRPr>
              <a:sym typeface="+mn-ea"/>
            </a:endParaRPr>
          </a:p>
        </p:txBody>
      </p:sp>
      <p:sp>
        <p:nvSpPr>
          <p:cNvPr id="3" name="内容占位符 2"/>
          <p:cNvSpPr>
            <a:spLocks noGrp="1"/>
          </p:cNvSpPr>
          <p:nvPr>
            <p:ph sz="half" idx="1"/>
            <p:custDataLst>
              <p:tags r:id="rId7"/>
            </p:custDataLst>
          </p:nvPr>
        </p:nvSpPr>
        <p:spPr>
          <a:xfrm>
            <a:off x="669930" y="952553"/>
            <a:ext cx="5283242" cy="5389157"/>
          </a:xfrm>
        </p:spPr>
        <p:txBody>
          <a:bodyPr vert="horz" lIns="90170" tIns="46990" rIns="90170" bIns="4699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all" spc="15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1pPr>
            <a:lvl2pPr marL="685165"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all" spc="15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2pPr>
            <a:lvl3pPr marL="1142365"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all" spc="15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all" spc="15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4pPr>
            <a:lvl5pPr marL="2056765"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all" spc="15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4" name="内容占位符 3"/>
          <p:cNvSpPr>
            <a:spLocks noGrp="1"/>
          </p:cNvSpPr>
          <p:nvPr>
            <p:ph sz="half" idx="2"/>
            <p:custDataLst>
              <p:tags r:id="rId8"/>
            </p:custDataLst>
          </p:nvPr>
        </p:nvSpPr>
        <p:spPr>
          <a:xfrm>
            <a:off x="6238877" y="952553"/>
            <a:ext cx="5283242" cy="5389157"/>
          </a:xfrm>
        </p:spPr>
        <p:txBody>
          <a:bodyPr lIns="90170" tIns="46990" rIns="90170" bIns="46990">
            <a:normAutofit/>
          </a:bodyPr>
          <a:lstStyle>
            <a:lvl1pPr>
              <a:defRPr sz="1600" cap="all" baseline="0">
                <a:solidFill>
                  <a:schemeClr val="tx1">
                    <a:lumMod val="85000"/>
                    <a:lumOff val="15000"/>
                  </a:schemeClr>
                </a:solidFill>
                <a:latin typeface="Arial" panose="020B0604020202020204" pitchFamily="34" charset="0"/>
                <a:ea typeface="隶书" panose="02010509060101010101" pitchFamily="49" charset="-122"/>
              </a:defRPr>
            </a:lvl1pPr>
            <a:lvl2pPr>
              <a:defRPr sz="1600" cap="all" baseline="0">
                <a:solidFill>
                  <a:schemeClr val="tx1">
                    <a:lumMod val="85000"/>
                    <a:lumOff val="15000"/>
                  </a:schemeClr>
                </a:solidFill>
                <a:latin typeface="Arial" panose="020B0604020202020204" pitchFamily="34" charset="0"/>
                <a:ea typeface="隶书" panose="02010509060101010101" pitchFamily="49" charset="-122"/>
              </a:defRPr>
            </a:lvl2pPr>
            <a:lvl3pPr>
              <a:defRPr sz="1600" cap="all" baseline="0">
                <a:solidFill>
                  <a:schemeClr val="tx1">
                    <a:lumMod val="85000"/>
                    <a:lumOff val="15000"/>
                  </a:schemeClr>
                </a:solidFill>
                <a:latin typeface="Arial" panose="020B0604020202020204" pitchFamily="34" charset="0"/>
                <a:ea typeface="隶书" panose="02010509060101010101" pitchFamily="49" charset="-122"/>
              </a:defRPr>
            </a:lvl3pPr>
            <a:lvl4pPr>
              <a:defRPr sz="1600" cap="all" baseline="0">
                <a:solidFill>
                  <a:schemeClr val="tx1">
                    <a:lumMod val="85000"/>
                    <a:lumOff val="15000"/>
                  </a:schemeClr>
                </a:solidFill>
                <a:latin typeface="Arial" panose="020B0604020202020204" pitchFamily="34" charset="0"/>
                <a:ea typeface="隶书" panose="02010509060101010101" pitchFamily="49" charset="-122"/>
              </a:defRPr>
            </a:lvl4pPr>
            <a:lvl5pPr>
              <a:defRPr sz="1600" cap="all" baseline="0">
                <a:solidFill>
                  <a:schemeClr val="tx1">
                    <a:lumMod val="85000"/>
                    <a:lumOff val="15000"/>
                  </a:schemeClr>
                </a:solidFill>
                <a:latin typeface="Arial" panose="020B0604020202020204" pitchFamily="34" charset="0"/>
                <a:ea typeface="隶书" panose="02010509060101010101" pitchFamily="49"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custDataLst>
              <p:tags r:id="rId9"/>
            </p:custDataLst>
          </p:nvPr>
        </p:nvSpPr>
        <p:spPr/>
        <p:txBody>
          <a:bodyPr/>
          <a:lstStyle/>
          <a:p>
            <a:fld id="{760FBDFE-C587-4B4C-A407-44438C67B59E}" type="datetimeFigureOut">
              <a:rPr lang="zh-CN" altLang="en-US" smtClean="0"/>
            </a:fld>
            <a:endParaRPr lang="zh-CN" altLang="en-US"/>
          </a:p>
        </p:txBody>
      </p:sp>
      <p:sp>
        <p:nvSpPr>
          <p:cNvPr id="6" name="页脚占位符 5"/>
          <p:cNvSpPr>
            <a:spLocks noGrp="1"/>
          </p:cNvSpPr>
          <p:nvPr>
            <p:ph type="ftr" sz="quarter" idx="11"/>
            <p:custDataLst>
              <p:tags r:id="rId10"/>
            </p:custDataLst>
          </p:nvPr>
        </p:nvSpPr>
        <p:spPr/>
        <p:txBody>
          <a:bodyPr/>
          <a:lstStyle/>
          <a:p>
            <a:endParaRPr lang="zh-CN" altLang="en-US"/>
          </a:p>
        </p:txBody>
      </p:sp>
      <p:sp>
        <p:nvSpPr>
          <p:cNvPr id="7" name="灯片编号占位符 6"/>
          <p:cNvSpPr>
            <a:spLocks noGrp="1"/>
          </p:cNvSpPr>
          <p:nvPr>
            <p:ph type="sldNum" sz="quarter" idx="12"/>
            <p:custDataLst>
              <p:tags r:id="rId11"/>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bg>
      <p:bgPr>
        <a:solidFill>
          <a:schemeClr val="bg2"/>
        </a:solidFill>
        <a:effectLst/>
      </p:bgPr>
    </p:bg>
    <p:spTree>
      <p:nvGrpSpPr>
        <p:cNvPr id="1" name=""/>
        <p:cNvGrpSpPr/>
        <p:nvPr/>
      </p:nvGrpSpPr>
      <p:grpSpPr>
        <a:xfrm>
          <a:off x="0" y="0"/>
          <a:ext cx="0" cy="0"/>
          <a:chOff x="0" y="0"/>
          <a:chExt cx="0" cy="0"/>
        </a:xfrm>
      </p:grpSpPr>
      <p:grpSp>
        <p:nvGrpSpPr>
          <p:cNvPr id="12" name="组合 11"/>
          <p:cNvGrpSpPr/>
          <p:nvPr>
            <p:custDataLst>
              <p:tags r:id="rId2"/>
            </p:custDataLst>
          </p:nvPr>
        </p:nvGrpSpPr>
        <p:grpSpPr>
          <a:xfrm>
            <a:off x="67190" y="-43535"/>
            <a:ext cx="12099330" cy="781208"/>
            <a:chOff x="67225" y="-43543"/>
            <a:chExt cx="12105632" cy="781353"/>
          </a:xfrm>
        </p:grpSpPr>
        <p:sp>
          <p:nvSpPr>
            <p:cNvPr id="10" name="1132210344"/>
            <p:cNvSpPr/>
            <p:nvPr userDrawn="1">
              <p:custDataLst>
                <p:tags r:id="rId3"/>
              </p:custDataLst>
            </p:nvPr>
          </p:nvSpPr>
          <p:spPr bwMode="auto">
            <a:xfrm>
              <a:off x="67225" y="57310"/>
              <a:ext cx="631350" cy="564172"/>
            </a:xfrm>
            <a:custGeom>
              <a:avLst/>
              <a:gdLst>
                <a:gd name="T0" fmla="*/ 803 w 1880"/>
                <a:gd name="T1" fmla="*/ 15 h 1680"/>
                <a:gd name="T2" fmla="*/ 1253 w 1880"/>
                <a:gd name="T3" fmla="*/ 1067 h 1680"/>
                <a:gd name="T4" fmla="*/ 728 w 1880"/>
                <a:gd name="T5" fmla="*/ 540 h 1680"/>
                <a:gd name="T6" fmla="*/ 928 w 1880"/>
                <a:gd name="T7" fmla="*/ 339 h 1680"/>
                <a:gd name="T8" fmla="*/ 803 w 1880"/>
                <a:gd name="T9" fmla="*/ 215 h 1680"/>
                <a:gd name="T10" fmla="*/ 549 w 1880"/>
                <a:gd name="T11" fmla="*/ 267 h 1680"/>
                <a:gd name="T12" fmla="*/ 150 w 1880"/>
                <a:gd name="T13" fmla="*/ 666 h 1680"/>
                <a:gd name="T14" fmla="*/ 376 w 1880"/>
                <a:gd name="T15" fmla="*/ 890 h 1680"/>
                <a:gd name="T16" fmla="*/ 527 w 1880"/>
                <a:gd name="T17" fmla="*/ 741 h 1680"/>
                <a:gd name="T18" fmla="*/ 1052 w 1880"/>
                <a:gd name="T19" fmla="*/ 1266 h 1680"/>
                <a:gd name="T20" fmla="*/ 176 w 1880"/>
                <a:gd name="T21" fmla="*/ 1090 h 1680"/>
                <a:gd name="T22" fmla="*/ 49 w 1880"/>
                <a:gd name="T23" fmla="*/ 1217 h 1680"/>
                <a:gd name="T24" fmla="*/ 159 w 1880"/>
                <a:gd name="T25" fmla="*/ 1357 h 1680"/>
                <a:gd name="T26" fmla="*/ 144 w 1880"/>
                <a:gd name="T27" fmla="*/ 1371 h 1680"/>
                <a:gd name="T28" fmla="*/ 122 w 1880"/>
                <a:gd name="T29" fmla="*/ 1367 h 1680"/>
                <a:gd name="T30" fmla="*/ 0 w 1880"/>
                <a:gd name="T31" fmla="*/ 1494 h 1680"/>
                <a:gd name="T32" fmla="*/ 123 w 1880"/>
                <a:gd name="T33" fmla="*/ 1616 h 1680"/>
                <a:gd name="T34" fmla="*/ 249 w 1880"/>
                <a:gd name="T35" fmla="*/ 1493 h 1680"/>
                <a:gd name="T36" fmla="*/ 245 w 1880"/>
                <a:gd name="T37" fmla="*/ 1470 h 1680"/>
                <a:gd name="T38" fmla="*/ 265 w 1880"/>
                <a:gd name="T39" fmla="*/ 1451 h 1680"/>
                <a:gd name="T40" fmla="*/ 1255 w 1880"/>
                <a:gd name="T41" fmla="*/ 1467 h 1680"/>
                <a:gd name="T42" fmla="*/ 1402 w 1880"/>
                <a:gd name="T43" fmla="*/ 1615 h 1680"/>
                <a:gd name="T44" fmla="*/ 1603 w 1880"/>
                <a:gd name="T45" fmla="*/ 1416 h 1680"/>
                <a:gd name="T46" fmla="*/ 1455 w 1880"/>
                <a:gd name="T47" fmla="*/ 1267 h 1680"/>
                <a:gd name="T48" fmla="*/ 803 w 1880"/>
                <a:gd name="T49" fmla="*/ 15 h 16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880" h="1680">
                  <a:moveTo>
                    <a:pt x="803" y="15"/>
                  </a:moveTo>
                  <a:cubicBezTo>
                    <a:pt x="1217" y="170"/>
                    <a:pt x="1468" y="665"/>
                    <a:pt x="1253" y="1067"/>
                  </a:cubicBezTo>
                  <a:cubicBezTo>
                    <a:pt x="728" y="540"/>
                    <a:pt x="728" y="540"/>
                    <a:pt x="728" y="540"/>
                  </a:cubicBezTo>
                  <a:cubicBezTo>
                    <a:pt x="928" y="339"/>
                    <a:pt x="928" y="339"/>
                    <a:pt x="928" y="339"/>
                  </a:cubicBezTo>
                  <a:cubicBezTo>
                    <a:pt x="803" y="215"/>
                    <a:pt x="803" y="215"/>
                    <a:pt x="803" y="215"/>
                  </a:cubicBezTo>
                  <a:cubicBezTo>
                    <a:pt x="733" y="282"/>
                    <a:pt x="623" y="297"/>
                    <a:pt x="549" y="267"/>
                  </a:cubicBezTo>
                  <a:cubicBezTo>
                    <a:pt x="150" y="666"/>
                    <a:pt x="150" y="666"/>
                    <a:pt x="150" y="666"/>
                  </a:cubicBezTo>
                  <a:cubicBezTo>
                    <a:pt x="376" y="890"/>
                    <a:pt x="376" y="890"/>
                    <a:pt x="376" y="890"/>
                  </a:cubicBezTo>
                  <a:cubicBezTo>
                    <a:pt x="527" y="741"/>
                    <a:pt x="527" y="741"/>
                    <a:pt x="527" y="741"/>
                  </a:cubicBezTo>
                  <a:cubicBezTo>
                    <a:pt x="1052" y="1266"/>
                    <a:pt x="1052" y="1266"/>
                    <a:pt x="1052" y="1266"/>
                  </a:cubicBezTo>
                  <a:cubicBezTo>
                    <a:pt x="795" y="1407"/>
                    <a:pt x="439" y="1363"/>
                    <a:pt x="176" y="1090"/>
                  </a:cubicBezTo>
                  <a:cubicBezTo>
                    <a:pt x="49" y="1217"/>
                    <a:pt x="49" y="1217"/>
                    <a:pt x="49" y="1217"/>
                  </a:cubicBezTo>
                  <a:cubicBezTo>
                    <a:pt x="87" y="1270"/>
                    <a:pt x="119" y="1317"/>
                    <a:pt x="159" y="1357"/>
                  </a:cubicBezTo>
                  <a:cubicBezTo>
                    <a:pt x="155" y="1362"/>
                    <a:pt x="144" y="1371"/>
                    <a:pt x="144" y="1371"/>
                  </a:cubicBezTo>
                  <a:cubicBezTo>
                    <a:pt x="137" y="1370"/>
                    <a:pt x="129" y="1367"/>
                    <a:pt x="122" y="1367"/>
                  </a:cubicBezTo>
                  <a:cubicBezTo>
                    <a:pt x="55" y="1367"/>
                    <a:pt x="0" y="1426"/>
                    <a:pt x="0" y="1494"/>
                  </a:cubicBezTo>
                  <a:cubicBezTo>
                    <a:pt x="0" y="1561"/>
                    <a:pt x="55" y="1616"/>
                    <a:pt x="123" y="1616"/>
                  </a:cubicBezTo>
                  <a:cubicBezTo>
                    <a:pt x="191" y="1616"/>
                    <a:pt x="249" y="1561"/>
                    <a:pt x="249" y="1493"/>
                  </a:cubicBezTo>
                  <a:cubicBezTo>
                    <a:pt x="249" y="1485"/>
                    <a:pt x="247" y="1478"/>
                    <a:pt x="245" y="1470"/>
                  </a:cubicBezTo>
                  <a:cubicBezTo>
                    <a:pt x="265" y="1451"/>
                    <a:pt x="265" y="1451"/>
                    <a:pt x="265" y="1451"/>
                  </a:cubicBezTo>
                  <a:cubicBezTo>
                    <a:pt x="567" y="1655"/>
                    <a:pt x="898" y="1680"/>
                    <a:pt x="1255" y="1467"/>
                  </a:cubicBezTo>
                  <a:cubicBezTo>
                    <a:pt x="1402" y="1615"/>
                    <a:pt x="1402" y="1615"/>
                    <a:pt x="1402" y="1615"/>
                  </a:cubicBezTo>
                  <a:cubicBezTo>
                    <a:pt x="1603" y="1416"/>
                    <a:pt x="1603" y="1416"/>
                    <a:pt x="1603" y="1416"/>
                  </a:cubicBezTo>
                  <a:cubicBezTo>
                    <a:pt x="1455" y="1267"/>
                    <a:pt x="1455" y="1267"/>
                    <a:pt x="1455" y="1267"/>
                  </a:cubicBezTo>
                  <a:cubicBezTo>
                    <a:pt x="1880" y="628"/>
                    <a:pt x="1313" y="0"/>
                    <a:pt x="803" y="15"/>
                  </a:cubicBezTo>
                  <a:close/>
                </a:path>
              </a:pathLst>
            </a:custGeom>
            <a:solidFill>
              <a:srgbClr val="C32815"/>
            </a:solidFill>
            <a:ln>
              <a:noFill/>
            </a:ln>
          </p:spPr>
          <p:txBody>
            <a:bodyPr vert="horz" wrap="square" lIns="91392" tIns="45696" rIns="91392" bIns="45696" numCol="1" anchor="t" anchorCtr="0" compatLnSpc="1"/>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b="0" i="0" u="none" strike="noStrike" kern="0" cap="none" spc="0" normalizeH="0" baseline="0" noProof="0" dirty="0">
                <a:ln>
                  <a:noFill/>
                </a:ln>
                <a:solidFill>
                  <a:srgbClr val="E48E27"/>
                </a:solidFill>
                <a:effectLst/>
                <a:uLnTx/>
                <a:uFillTx/>
                <a:latin typeface="Arial" panose="020B0604020202020204"/>
                <a:ea typeface="微软雅黑" panose="020B0503020204020204" charset="-122"/>
              </a:endParaRPr>
            </a:p>
          </p:txBody>
        </p:sp>
        <p:pic>
          <p:nvPicPr>
            <p:cNvPr id="11" name="图片 10" descr="C:\Users\kingsoft\Desktop\70周年华诞.png70周年华诞"/>
            <p:cNvPicPr>
              <a:picLocks noChangeAspect="1"/>
            </p:cNvPicPr>
            <p:nvPr userDrawn="1">
              <p:custDataLst>
                <p:tags r:id="rId4"/>
              </p:custDataLst>
            </p:nvPr>
          </p:nvPicPr>
          <p:blipFill>
            <a:blip r:embed="rId5"/>
            <a:srcRect/>
            <a:stretch>
              <a:fillRect/>
            </a:stretch>
          </p:blipFill>
          <p:spPr>
            <a:xfrm>
              <a:off x="10460125" y="-43543"/>
              <a:ext cx="1712732" cy="781353"/>
            </a:xfrm>
            <a:prstGeom prst="rect">
              <a:avLst/>
            </a:prstGeom>
          </p:spPr>
        </p:pic>
      </p:grpSp>
      <p:sp>
        <p:nvSpPr>
          <p:cNvPr id="2" name="标题 1"/>
          <p:cNvSpPr>
            <a:spLocks noGrp="1"/>
          </p:cNvSpPr>
          <p:nvPr>
            <p:ph type="title"/>
            <p:custDataLst>
              <p:tags r:id="rId6"/>
            </p:custDataLst>
          </p:nvPr>
        </p:nvSpPr>
        <p:spPr>
          <a:xfrm>
            <a:off x="669883" y="443255"/>
            <a:ext cx="10852237" cy="441984"/>
          </a:xfrm>
        </p:spPr>
        <p:txBody>
          <a:bodyPr vert="horz" lIns="90170" tIns="46990" rIns="90170" bIns="46990" rtlCol="0" anchor="t" anchorCtr="0">
            <a:norm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j-cs"/>
                <a:sym typeface="+mn-ea"/>
              </a:defRPr>
            </a:lvl1pPr>
          </a:lstStyle>
          <a:p>
            <a:pPr lvl="0"/>
            <a:r>
              <a:rPr dirty="0">
                <a:sym typeface="+mn-ea"/>
              </a:rPr>
              <a:t>单击此处编辑母版标题样式</a:t>
            </a:r>
            <a:endParaRPr dirty="0">
              <a:sym typeface="+mn-ea"/>
            </a:endParaRPr>
          </a:p>
        </p:txBody>
      </p:sp>
      <p:sp>
        <p:nvSpPr>
          <p:cNvPr id="3" name="文本占位符 2"/>
          <p:cNvSpPr>
            <a:spLocks noGrp="1"/>
          </p:cNvSpPr>
          <p:nvPr>
            <p:ph type="body" idx="1" hasCustomPrompt="1"/>
            <p:custDataLst>
              <p:tags r:id="rId7"/>
            </p:custDataLst>
          </p:nvPr>
        </p:nvSpPr>
        <p:spPr>
          <a:xfrm>
            <a:off x="669930" y="952553"/>
            <a:ext cx="5283242" cy="381020"/>
          </a:xfrm>
        </p:spPr>
        <p:txBody>
          <a:bodyPr lIns="90170" tIns="46990" rIns="90170" bIns="46990" anchor="t" anchorCtr="0">
            <a:normAutofit/>
          </a:bodyPr>
          <a:lstStyle>
            <a:lvl1pPr marL="0" indent="0" eaLnBrk="1" fontAlgn="auto" latinLnBrk="0" hangingPunct="1">
              <a:lnSpc>
                <a:spcPct val="100000"/>
              </a:lnSpc>
              <a:spcAft>
                <a:spcPts val="0"/>
              </a:spcAft>
              <a:buNone/>
              <a:defRPr sz="2000" b="0" u="none" strike="noStrike" kern="1200" cap="none" spc="200" normalizeH="0" baseline="0">
                <a:solidFill>
                  <a:schemeClr val="tx1">
                    <a:lumMod val="85000"/>
                    <a:lumOff val="15000"/>
                  </a:schemeClr>
                </a:solidFill>
                <a:uFillTx/>
                <a:latin typeface="Arial" panose="020B0604020202020204" pitchFamily="34" charset="0"/>
                <a:ea typeface="隶书" panose="02010509060101010101" pitchFamily="49" charset="-122"/>
              </a:defRPr>
            </a:lvl1pPr>
            <a:lvl2pPr marL="457200" indent="0">
              <a:buNone/>
              <a:defRPr sz="2000" b="1"/>
            </a:lvl2pPr>
            <a:lvl3pPr marL="913765" indent="0">
              <a:buNone/>
              <a:defRPr sz="1800" b="1"/>
            </a:lvl3pPr>
            <a:lvl4pPr marL="1370965" indent="0">
              <a:buNone/>
              <a:defRPr sz="1600" b="1"/>
            </a:lvl4pPr>
            <a:lvl5pPr marL="1828800" indent="0">
              <a:buNone/>
              <a:defRPr sz="1600" b="1"/>
            </a:lvl5pPr>
            <a:lvl6pPr marL="2285365" indent="0">
              <a:buNone/>
              <a:defRPr sz="1600" b="1"/>
            </a:lvl6pPr>
            <a:lvl7pPr marL="2742565" indent="0">
              <a:buNone/>
              <a:defRPr sz="1600" b="1"/>
            </a:lvl7pPr>
            <a:lvl8pPr marL="3199130" indent="0">
              <a:buNone/>
              <a:defRPr sz="1600" b="1"/>
            </a:lvl8pPr>
            <a:lvl9pPr marL="3656330" indent="0">
              <a:buNone/>
              <a:defRPr sz="1600" b="1"/>
            </a:lvl9pPr>
          </a:lstStyle>
          <a:p>
            <a:pPr lvl="0"/>
            <a:r>
              <a:rPr lang="zh-CN" altLang="en-US" dirty="0"/>
              <a:t>单击此处编辑文本</a:t>
            </a:r>
            <a:endParaRPr lang="zh-CN" altLang="en-US" dirty="0"/>
          </a:p>
        </p:txBody>
      </p:sp>
      <p:sp>
        <p:nvSpPr>
          <p:cNvPr id="4" name="内容占位符 3"/>
          <p:cNvSpPr>
            <a:spLocks noGrp="1"/>
          </p:cNvSpPr>
          <p:nvPr>
            <p:ph sz="half" idx="2"/>
            <p:custDataLst>
              <p:tags r:id="rId8"/>
            </p:custDataLst>
          </p:nvPr>
        </p:nvSpPr>
        <p:spPr>
          <a:xfrm>
            <a:off x="669925" y="1406591"/>
            <a:ext cx="5283200" cy="4934981"/>
          </a:xfrm>
        </p:spPr>
        <p:txBody>
          <a:bodyPr vert="horz" lIns="90170" tIns="46990" rIns="90170" bIns="4699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1pPr>
            <a:lvl2pPr marL="685165"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2pPr>
            <a:lvl3pPr marL="1142365"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4pPr>
            <a:lvl5pPr marL="2056765"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5" name="文本占位符 4"/>
          <p:cNvSpPr>
            <a:spLocks noGrp="1"/>
          </p:cNvSpPr>
          <p:nvPr>
            <p:ph type="body" sz="quarter" idx="3" hasCustomPrompt="1"/>
            <p:custDataLst>
              <p:tags r:id="rId9"/>
            </p:custDataLst>
          </p:nvPr>
        </p:nvSpPr>
        <p:spPr>
          <a:xfrm>
            <a:off x="6235750" y="952553"/>
            <a:ext cx="5283242" cy="381020"/>
          </a:xfrm>
        </p:spPr>
        <p:txBody>
          <a:bodyPr vert="horz" lIns="90170" tIns="46990" rIns="90170" bIns="46990" rtlCol="0" anchor="t" anchorCtr="0">
            <a:normAutofit/>
          </a:bodyPr>
          <a:lstStyle>
            <a:lvl1pPr marL="0" marR="0" lvl="0" indent="0" algn="l" defTabSz="914400" rtl="0" eaLnBrk="1" fontAlgn="auto" latinLnBrk="0" hangingPunct="1">
              <a:lnSpc>
                <a:spcPct val="100000"/>
              </a:lnSpc>
              <a:spcBef>
                <a:spcPts val="0"/>
              </a:spcBef>
              <a:spcAft>
                <a:spcPts val="0"/>
              </a:spcAft>
              <a:buFont typeface="Arial" panose="020B0604020202020204" pitchFamily="34" charset="0"/>
              <a:buNone/>
              <a:defRPr kumimoji="0" lang="zh-CN" altLang="en-US" sz="2000" b="0" i="0" u="none" strike="noStrike" kern="1200" cap="none" spc="20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1pPr>
            <a:lvl2pPr marL="457200" indent="0">
              <a:buNone/>
              <a:defRPr sz="2000" b="1"/>
            </a:lvl2pPr>
            <a:lvl3pPr marL="913765" indent="0">
              <a:buNone/>
              <a:defRPr sz="1800" b="1"/>
            </a:lvl3pPr>
            <a:lvl4pPr marL="1370965" indent="0">
              <a:buNone/>
              <a:defRPr sz="1600" b="1"/>
            </a:lvl4pPr>
            <a:lvl5pPr marL="1828800" indent="0">
              <a:buNone/>
              <a:defRPr sz="1600" b="1"/>
            </a:lvl5pPr>
            <a:lvl6pPr marL="2285365" indent="0">
              <a:buNone/>
              <a:defRPr sz="1600" b="1"/>
            </a:lvl6pPr>
            <a:lvl7pPr marL="2742565" indent="0">
              <a:buNone/>
              <a:defRPr sz="1600" b="1"/>
            </a:lvl7pPr>
            <a:lvl8pPr marL="3199130" indent="0">
              <a:buNone/>
              <a:defRPr sz="1600" b="1"/>
            </a:lvl8pPr>
            <a:lvl9pPr marL="3656330" indent="0">
              <a:buNone/>
              <a:defRPr sz="1600" b="1"/>
            </a:lvl9pPr>
          </a:lstStyle>
          <a:p>
            <a:pPr lvl="0"/>
            <a:r>
              <a:rPr>
                <a:sym typeface="+mn-ea"/>
              </a:rPr>
              <a:t>单击此处编辑文本</a:t>
            </a:r>
            <a:endParaRPr>
              <a:sym typeface="+mn-ea"/>
            </a:endParaRPr>
          </a:p>
        </p:txBody>
      </p:sp>
      <p:sp>
        <p:nvSpPr>
          <p:cNvPr id="6" name="内容占位符 5"/>
          <p:cNvSpPr>
            <a:spLocks noGrp="1"/>
          </p:cNvSpPr>
          <p:nvPr>
            <p:ph sz="quarter" idx="4"/>
            <p:custDataLst>
              <p:tags r:id="rId10"/>
            </p:custDataLst>
          </p:nvPr>
        </p:nvSpPr>
        <p:spPr>
          <a:xfrm>
            <a:off x="6235750" y="1406591"/>
            <a:ext cx="5283242" cy="4934981"/>
          </a:xfrm>
        </p:spPr>
        <p:txBody>
          <a:bodyPr vert="horz" lIns="90170" tIns="46990" rIns="90170" bIns="4699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1pPr>
            <a:lvl2pPr marL="685165"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2pPr>
            <a:lvl3pPr marL="1142365"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4pPr>
            <a:lvl5pPr marL="2056765"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7" name="日期占位符 6"/>
          <p:cNvSpPr>
            <a:spLocks noGrp="1"/>
          </p:cNvSpPr>
          <p:nvPr>
            <p:ph type="dt" sz="half" idx="10"/>
            <p:custDataLst>
              <p:tags r:id="rId11"/>
            </p:custDataLst>
          </p:nvPr>
        </p:nvSpPr>
        <p:spPr/>
        <p:txBody>
          <a:bodyPr/>
          <a:lstStyle/>
          <a:p>
            <a:fld id="{760FBDFE-C587-4B4C-A407-44438C67B59E}" type="datetimeFigureOut">
              <a:rPr lang="zh-CN" altLang="en-US" smtClean="0"/>
            </a:fld>
            <a:endParaRPr lang="zh-CN" altLang="en-US"/>
          </a:p>
        </p:txBody>
      </p:sp>
      <p:sp>
        <p:nvSpPr>
          <p:cNvPr id="8" name="页脚占位符 7"/>
          <p:cNvSpPr>
            <a:spLocks noGrp="1"/>
          </p:cNvSpPr>
          <p:nvPr>
            <p:ph type="ftr" sz="quarter" idx="11"/>
            <p:custDataLst>
              <p:tags r:id="rId12"/>
            </p:custDataLst>
          </p:nvPr>
        </p:nvSpPr>
        <p:spPr/>
        <p:txBody>
          <a:bodyPr/>
          <a:lstStyle/>
          <a:p>
            <a:endParaRPr lang="zh-CN" altLang="en-US"/>
          </a:p>
        </p:txBody>
      </p:sp>
      <p:sp>
        <p:nvSpPr>
          <p:cNvPr id="9" name="灯片编号占位符 8"/>
          <p:cNvSpPr>
            <a:spLocks noGrp="1"/>
          </p:cNvSpPr>
          <p:nvPr>
            <p:ph type="sldNum" sz="quarter" idx="12"/>
            <p:custDataLst>
              <p:tags r:id="rId13"/>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bg>
      <p:bgPr>
        <a:solidFill>
          <a:schemeClr val="bg2"/>
        </a:solidFill>
        <a:effectLst/>
      </p:bgPr>
    </p:bg>
    <p:spTree>
      <p:nvGrpSpPr>
        <p:cNvPr id="1" name=""/>
        <p:cNvGrpSpPr/>
        <p:nvPr/>
      </p:nvGrpSpPr>
      <p:grpSpPr>
        <a:xfrm>
          <a:off x="0" y="0"/>
          <a:ext cx="0" cy="0"/>
          <a:chOff x="0" y="0"/>
          <a:chExt cx="0" cy="0"/>
        </a:xfrm>
      </p:grpSpPr>
      <p:grpSp>
        <p:nvGrpSpPr>
          <p:cNvPr id="6" name="组合 5"/>
          <p:cNvGrpSpPr/>
          <p:nvPr>
            <p:custDataLst>
              <p:tags r:id="rId2"/>
            </p:custDataLst>
          </p:nvPr>
        </p:nvGrpSpPr>
        <p:grpSpPr>
          <a:xfrm>
            <a:off x="3967" y="4321942"/>
            <a:ext cx="12184045" cy="2557810"/>
            <a:chOff x="3969" y="4322742"/>
            <a:chExt cx="12190391" cy="2558284"/>
          </a:xfrm>
        </p:grpSpPr>
        <p:pic>
          <p:nvPicPr>
            <p:cNvPr id="7" name="图片 6"/>
            <p:cNvPicPr>
              <a:picLocks noChangeAspect="1"/>
            </p:cNvPicPr>
            <p:nvPr>
              <p:custDataLst>
                <p:tags r:id="rId3"/>
              </p:custDataLst>
            </p:nvPr>
          </p:nvPicPr>
          <p:blipFill rotWithShape="1">
            <a:blip r:embed="rId4" cstate="print">
              <a:extLst>
                <a:ext uri="{28A0092B-C50C-407E-A947-70E740481C1C}">
                  <a14:useLocalDpi xmlns:a14="http://schemas.microsoft.com/office/drawing/2010/main" val="0"/>
                </a:ext>
              </a:extLst>
            </a:blip>
            <a:srcRect/>
            <a:stretch>
              <a:fillRect/>
            </a:stretch>
          </p:blipFill>
          <p:spPr>
            <a:xfrm>
              <a:off x="1708863" y="4322742"/>
              <a:ext cx="8888195" cy="2535606"/>
            </a:xfrm>
            <a:prstGeom prst="rect">
              <a:avLst/>
            </a:prstGeom>
          </p:spPr>
        </p:pic>
        <p:sp>
          <p:nvSpPr>
            <p:cNvPr id="8" name="矩形 7"/>
            <p:cNvSpPr/>
            <p:nvPr>
              <p:custDataLst>
                <p:tags r:id="rId5"/>
              </p:custDataLst>
            </p:nvPr>
          </p:nvSpPr>
          <p:spPr>
            <a:xfrm>
              <a:off x="3969" y="6596901"/>
              <a:ext cx="12190391" cy="284125"/>
            </a:xfrm>
            <a:prstGeom prst="rect">
              <a:avLst/>
            </a:prstGeom>
            <a:solidFill>
              <a:schemeClr val="accent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sp>
        <p:nvSpPr>
          <p:cNvPr id="2" name="标题 1"/>
          <p:cNvSpPr>
            <a:spLocks noGrp="1"/>
          </p:cNvSpPr>
          <p:nvPr>
            <p:ph type="title"/>
            <p:custDataLst>
              <p:tags r:id="rId6"/>
            </p:custDataLst>
          </p:nvPr>
        </p:nvSpPr>
        <p:spPr/>
        <p:txBody>
          <a:bodyPr vert="horz" lIns="90170" tIns="46990" rIns="90170" bIns="46990" rtlCol="0" anchor="t" anchorCtr="0">
            <a:norm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j-cs"/>
                <a:sym typeface="+mn-ea"/>
              </a:defRPr>
            </a:lvl1pPr>
          </a:lstStyle>
          <a:p>
            <a:pPr lvl="0"/>
            <a:r>
              <a:rPr>
                <a:sym typeface="+mn-ea"/>
              </a:rPr>
              <a:t>单击此处编辑母版标题样式</a:t>
            </a:r>
            <a:endParaRPr>
              <a:sym typeface="+mn-ea"/>
            </a:endParaRPr>
          </a:p>
        </p:txBody>
      </p:sp>
      <p:sp>
        <p:nvSpPr>
          <p:cNvPr id="3" name="日期占位符 2"/>
          <p:cNvSpPr>
            <a:spLocks noGrp="1"/>
          </p:cNvSpPr>
          <p:nvPr>
            <p:ph type="dt" sz="half" idx="10"/>
            <p:custDataLst>
              <p:tags r:id="rId7"/>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8"/>
            </p:custDataLst>
          </p:nvPr>
        </p:nvSpPr>
        <p:spPr/>
        <p:txBody>
          <a:bodyPr/>
          <a:lstStyle/>
          <a:p>
            <a:endParaRPr lang="zh-CN" altLang="en-US"/>
          </a:p>
        </p:txBody>
      </p:sp>
      <p:sp>
        <p:nvSpPr>
          <p:cNvPr id="5" name="灯片编号占位符 4"/>
          <p:cNvSpPr>
            <a:spLocks noGrp="1"/>
          </p:cNvSpPr>
          <p:nvPr>
            <p:ph type="sldNum" sz="quarter" idx="12"/>
            <p:custDataLst>
              <p:tags r:id="rId9"/>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bg>
      <p:bgPr>
        <a:solidFill>
          <a:schemeClr val="bg2"/>
        </a:solidFill>
        <a:effectLst/>
      </p:bgPr>
    </p:bg>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3" name="页脚占位符 2"/>
          <p:cNvSpPr>
            <a:spLocks noGrp="1"/>
          </p:cNvSpPr>
          <p:nvPr>
            <p:ph type="ftr" sz="quarter" idx="11"/>
            <p:custDataLst>
              <p:tags r:id="rId3"/>
            </p:custDataLst>
          </p:nvPr>
        </p:nvSpPr>
        <p:spPr/>
        <p:txBody>
          <a:bodyPr/>
          <a:lstStyle/>
          <a:p>
            <a:endParaRPr lang="zh-CN" altLang="en-US"/>
          </a:p>
        </p:txBody>
      </p:sp>
      <p:sp>
        <p:nvSpPr>
          <p:cNvPr id="4" name="灯片编号占位符 3"/>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图片与标题">
    <p:bg>
      <p:bgPr>
        <a:solidFill>
          <a:schemeClr val="bg2"/>
        </a:solidFill>
        <a:effectLst/>
      </p:bgPr>
    </p:bg>
    <p:spTree>
      <p:nvGrpSpPr>
        <p:cNvPr id="1" name=""/>
        <p:cNvGrpSpPr/>
        <p:nvPr/>
      </p:nvGrpSpPr>
      <p:grpSpPr>
        <a:xfrm>
          <a:off x="0" y="0"/>
          <a:ext cx="0" cy="0"/>
          <a:chOff x="0" y="0"/>
          <a:chExt cx="0" cy="0"/>
        </a:xfrm>
      </p:grpSpPr>
      <p:grpSp>
        <p:nvGrpSpPr>
          <p:cNvPr id="10" name="组合 9"/>
          <p:cNvGrpSpPr/>
          <p:nvPr>
            <p:custDataLst>
              <p:tags r:id="rId2"/>
            </p:custDataLst>
          </p:nvPr>
        </p:nvGrpSpPr>
        <p:grpSpPr>
          <a:xfrm>
            <a:off x="67190" y="-43535"/>
            <a:ext cx="12099330" cy="781208"/>
            <a:chOff x="67225" y="-43543"/>
            <a:chExt cx="12105632" cy="781353"/>
          </a:xfrm>
        </p:grpSpPr>
        <p:sp>
          <p:nvSpPr>
            <p:cNvPr id="8" name="1132210344"/>
            <p:cNvSpPr/>
            <p:nvPr userDrawn="1">
              <p:custDataLst>
                <p:tags r:id="rId3"/>
              </p:custDataLst>
            </p:nvPr>
          </p:nvSpPr>
          <p:spPr bwMode="auto">
            <a:xfrm>
              <a:off x="67225" y="57310"/>
              <a:ext cx="631350" cy="564172"/>
            </a:xfrm>
            <a:custGeom>
              <a:avLst/>
              <a:gdLst>
                <a:gd name="T0" fmla="*/ 803 w 1880"/>
                <a:gd name="T1" fmla="*/ 15 h 1680"/>
                <a:gd name="T2" fmla="*/ 1253 w 1880"/>
                <a:gd name="T3" fmla="*/ 1067 h 1680"/>
                <a:gd name="T4" fmla="*/ 728 w 1880"/>
                <a:gd name="T5" fmla="*/ 540 h 1680"/>
                <a:gd name="T6" fmla="*/ 928 w 1880"/>
                <a:gd name="T7" fmla="*/ 339 h 1680"/>
                <a:gd name="T8" fmla="*/ 803 w 1880"/>
                <a:gd name="T9" fmla="*/ 215 h 1680"/>
                <a:gd name="T10" fmla="*/ 549 w 1880"/>
                <a:gd name="T11" fmla="*/ 267 h 1680"/>
                <a:gd name="T12" fmla="*/ 150 w 1880"/>
                <a:gd name="T13" fmla="*/ 666 h 1680"/>
                <a:gd name="T14" fmla="*/ 376 w 1880"/>
                <a:gd name="T15" fmla="*/ 890 h 1680"/>
                <a:gd name="T16" fmla="*/ 527 w 1880"/>
                <a:gd name="T17" fmla="*/ 741 h 1680"/>
                <a:gd name="T18" fmla="*/ 1052 w 1880"/>
                <a:gd name="T19" fmla="*/ 1266 h 1680"/>
                <a:gd name="T20" fmla="*/ 176 w 1880"/>
                <a:gd name="T21" fmla="*/ 1090 h 1680"/>
                <a:gd name="T22" fmla="*/ 49 w 1880"/>
                <a:gd name="T23" fmla="*/ 1217 h 1680"/>
                <a:gd name="T24" fmla="*/ 159 w 1880"/>
                <a:gd name="T25" fmla="*/ 1357 h 1680"/>
                <a:gd name="T26" fmla="*/ 144 w 1880"/>
                <a:gd name="T27" fmla="*/ 1371 h 1680"/>
                <a:gd name="T28" fmla="*/ 122 w 1880"/>
                <a:gd name="T29" fmla="*/ 1367 h 1680"/>
                <a:gd name="T30" fmla="*/ 0 w 1880"/>
                <a:gd name="T31" fmla="*/ 1494 h 1680"/>
                <a:gd name="T32" fmla="*/ 123 w 1880"/>
                <a:gd name="T33" fmla="*/ 1616 h 1680"/>
                <a:gd name="T34" fmla="*/ 249 w 1880"/>
                <a:gd name="T35" fmla="*/ 1493 h 1680"/>
                <a:gd name="T36" fmla="*/ 245 w 1880"/>
                <a:gd name="T37" fmla="*/ 1470 h 1680"/>
                <a:gd name="T38" fmla="*/ 265 w 1880"/>
                <a:gd name="T39" fmla="*/ 1451 h 1680"/>
                <a:gd name="T40" fmla="*/ 1255 w 1880"/>
                <a:gd name="T41" fmla="*/ 1467 h 1680"/>
                <a:gd name="T42" fmla="*/ 1402 w 1880"/>
                <a:gd name="T43" fmla="*/ 1615 h 1680"/>
                <a:gd name="T44" fmla="*/ 1603 w 1880"/>
                <a:gd name="T45" fmla="*/ 1416 h 1680"/>
                <a:gd name="T46" fmla="*/ 1455 w 1880"/>
                <a:gd name="T47" fmla="*/ 1267 h 1680"/>
                <a:gd name="T48" fmla="*/ 803 w 1880"/>
                <a:gd name="T49" fmla="*/ 15 h 16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880" h="1680">
                  <a:moveTo>
                    <a:pt x="803" y="15"/>
                  </a:moveTo>
                  <a:cubicBezTo>
                    <a:pt x="1217" y="170"/>
                    <a:pt x="1468" y="665"/>
                    <a:pt x="1253" y="1067"/>
                  </a:cubicBezTo>
                  <a:cubicBezTo>
                    <a:pt x="728" y="540"/>
                    <a:pt x="728" y="540"/>
                    <a:pt x="728" y="540"/>
                  </a:cubicBezTo>
                  <a:cubicBezTo>
                    <a:pt x="928" y="339"/>
                    <a:pt x="928" y="339"/>
                    <a:pt x="928" y="339"/>
                  </a:cubicBezTo>
                  <a:cubicBezTo>
                    <a:pt x="803" y="215"/>
                    <a:pt x="803" y="215"/>
                    <a:pt x="803" y="215"/>
                  </a:cubicBezTo>
                  <a:cubicBezTo>
                    <a:pt x="733" y="282"/>
                    <a:pt x="623" y="297"/>
                    <a:pt x="549" y="267"/>
                  </a:cubicBezTo>
                  <a:cubicBezTo>
                    <a:pt x="150" y="666"/>
                    <a:pt x="150" y="666"/>
                    <a:pt x="150" y="666"/>
                  </a:cubicBezTo>
                  <a:cubicBezTo>
                    <a:pt x="376" y="890"/>
                    <a:pt x="376" y="890"/>
                    <a:pt x="376" y="890"/>
                  </a:cubicBezTo>
                  <a:cubicBezTo>
                    <a:pt x="527" y="741"/>
                    <a:pt x="527" y="741"/>
                    <a:pt x="527" y="741"/>
                  </a:cubicBezTo>
                  <a:cubicBezTo>
                    <a:pt x="1052" y="1266"/>
                    <a:pt x="1052" y="1266"/>
                    <a:pt x="1052" y="1266"/>
                  </a:cubicBezTo>
                  <a:cubicBezTo>
                    <a:pt x="795" y="1407"/>
                    <a:pt x="439" y="1363"/>
                    <a:pt x="176" y="1090"/>
                  </a:cubicBezTo>
                  <a:cubicBezTo>
                    <a:pt x="49" y="1217"/>
                    <a:pt x="49" y="1217"/>
                    <a:pt x="49" y="1217"/>
                  </a:cubicBezTo>
                  <a:cubicBezTo>
                    <a:pt x="87" y="1270"/>
                    <a:pt x="119" y="1317"/>
                    <a:pt x="159" y="1357"/>
                  </a:cubicBezTo>
                  <a:cubicBezTo>
                    <a:pt x="155" y="1362"/>
                    <a:pt x="144" y="1371"/>
                    <a:pt x="144" y="1371"/>
                  </a:cubicBezTo>
                  <a:cubicBezTo>
                    <a:pt x="137" y="1370"/>
                    <a:pt x="129" y="1367"/>
                    <a:pt x="122" y="1367"/>
                  </a:cubicBezTo>
                  <a:cubicBezTo>
                    <a:pt x="55" y="1367"/>
                    <a:pt x="0" y="1426"/>
                    <a:pt x="0" y="1494"/>
                  </a:cubicBezTo>
                  <a:cubicBezTo>
                    <a:pt x="0" y="1561"/>
                    <a:pt x="55" y="1616"/>
                    <a:pt x="123" y="1616"/>
                  </a:cubicBezTo>
                  <a:cubicBezTo>
                    <a:pt x="191" y="1616"/>
                    <a:pt x="249" y="1561"/>
                    <a:pt x="249" y="1493"/>
                  </a:cubicBezTo>
                  <a:cubicBezTo>
                    <a:pt x="249" y="1485"/>
                    <a:pt x="247" y="1478"/>
                    <a:pt x="245" y="1470"/>
                  </a:cubicBezTo>
                  <a:cubicBezTo>
                    <a:pt x="265" y="1451"/>
                    <a:pt x="265" y="1451"/>
                    <a:pt x="265" y="1451"/>
                  </a:cubicBezTo>
                  <a:cubicBezTo>
                    <a:pt x="567" y="1655"/>
                    <a:pt x="898" y="1680"/>
                    <a:pt x="1255" y="1467"/>
                  </a:cubicBezTo>
                  <a:cubicBezTo>
                    <a:pt x="1402" y="1615"/>
                    <a:pt x="1402" y="1615"/>
                    <a:pt x="1402" y="1615"/>
                  </a:cubicBezTo>
                  <a:cubicBezTo>
                    <a:pt x="1603" y="1416"/>
                    <a:pt x="1603" y="1416"/>
                    <a:pt x="1603" y="1416"/>
                  </a:cubicBezTo>
                  <a:cubicBezTo>
                    <a:pt x="1455" y="1267"/>
                    <a:pt x="1455" y="1267"/>
                    <a:pt x="1455" y="1267"/>
                  </a:cubicBezTo>
                  <a:cubicBezTo>
                    <a:pt x="1880" y="628"/>
                    <a:pt x="1313" y="0"/>
                    <a:pt x="803" y="15"/>
                  </a:cubicBezTo>
                  <a:close/>
                </a:path>
              </a:pathLst>
            </a:custGeom>
            <a:solidFill>
              <a:srgbClr val="C32815"/>
            </a:solidFill>
            <a:ln>
              <a:noFill/>
            </a:ln>
          </p:spPr>
          <p:txBody>
            <a:bodyPr vert="horz" wrap="square" lIns="91392" tIns="45696" rIns="91392" bIns="45696" numCol="1" anchor="t" anchorCtr="0" compatLnSpc="1"/>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b="0" i="0" u="none" strike="noStrike" kern="0" cap="none" spc="0" normalizeH="0" baseline="0" noProof="0" dirty="0">
                <a:ln>
                  <a:noFill/>
                </a:ln>
                <a:solidFill>
                  <a:srgbClr val="E48E27"/>
                </a:solidFill>
                <a:effectLst/>
                <a:uLnTx/>
                <a:uFillTx/>
                <a:latin typeface="Arial" panose="020B0604020202020204"/>
                <a:ea typeface="微软雅黑" panose="020B0503020204020204" charset="-122"/>
              </a:endParaRPr>
            </a:p>
          </p:txBody>
        </p:sp>
        <p:pic>
          <p:nvPicPr>
            <p:cNvPr id="9" name="图片 8" descr="C:\Users\kingsoft\Desktop\70周年华诞.png70周年华诞"/>
            <p:cNvPicPr>
              <a:picLocks noChangeAspect="1"/>
            </p:cNvPicPr>
            <p:nvPr userDrawn="1">
              <p:custDataLst>
                <p:tags r:id="rId4"/>
              </p:custDataLst>
            </p:nvPr>
          </p:nvPicPr>
          <p:blipFill>
            <a:blip r:embed="rId5"/>
            <a:srcRect/>
            <a:stretch>
              <a:fillRect/>
            </a:stretch>
          </p:blipFill>
          <p:spPr>
            <a:xfrm>
              <a:off x="10460125" y="-43543"/>
              <a:ext cx="1712732" cy="781353"/>
            </a:xfrm>
            <a:prstGeom prst="rect">
              <a:avLst/>
            </a:prstGeom>
          </p:spPr>
        </p:pic>
      </p:grpSp>
      <p:sp>
        <p:nvSpPr>
          <p:cNvPr id="2" name="标题 1"/>
          <p:cNvSpPr>
            <a:spLocks noGrp="1"/>
          </p:cNvSpPr>
          <p:nvPr>
            <p:ph type="title"/>
            <p:custDataLst>
              <p:tags r:id="rId6"/>
            </p:custDataLst>
          </p:nvPr>
        </p:nvSpPr>
        <p:spPr>
          <a:xfrm>
            <a:off x="669931" y="443255"/>
            <a:ext cx="10852237" cy="441984"/>
          </a:xfrm>
        </p:spPr>
        <p:txBody>
          <a:bodyPr vert="horz" lIns="90170" tIns="46990" rIns="90170" bIns="46990" rtlCol="0" anchor="t" anchorCtr="0">
            <a:norm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j-cs"/>
                <a:sym typeface="+mn-ea"/>
              </a:defRPr>
            </a:lvl1pPr>
          </a:lstStyle>
          <a:p>
            <a:pPr lvl="0"/>
            <a:r>
              <a:rPr dirty="0">
                <a:sym typeface="+mn-ea"/>
              </a:rPr>
              <a:t>单击此处编辑母版标题样式</a:t>
            </a:r>
            <a:endParaRPr dirty="0">
              <a:sym typeface="+mn-ea"/>
            </a:endParaRPr>
          </a:p>
        </p:txBody>
      </p:sp>
      <p:sp>
        <p:nvSpPr>
          <p:cNvPr id="3" name="图片占位符 2"/>
          <p:cNvSpPr>
            <a:spLocks noGrp="1"/>
          </p:cNvSpPr>
          <p:nvPr>
            <p:ph type="pic" idx="1"/>
            <p:custDataLst>
              <p:tags r:id="rId7"/>
            </p:custDataLst>
          </p:nvPr>
        </p:nvSpPr>
        <p:spPr>
          <a:xfrm>
            <a:off x="669930" y="952553"/>
            <a:ext cx="5283242" cy="5389157"/>
          </a:xfrm>
        </p:spPr>
        <p:txBody>
          <a:bodyPr vert="horz" lIns="90170" tIns="46990" rIns="90170" bIns="46990" rtlCol="0">
            <a:normAutofit/>
          </a:bodyPr>
          <a:lstStyle>
            <a:lvl1pPr marL="0" marR="0" lvl="0"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1pPr>
            <a:lvl2pPr marL="685165"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uFillTx/>
                <a:latin typeface="+mn-lt"/>
                <a:ea typeface="+mn-ea"/>
                <a:cs typeface="+mn-cs"/>
                <a:sym typeface="+mn-ea"/>
              </a:defRPr>
            </a:lvl2pPr>
            <a:lvl3pPr marL="1142365"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4pPr>
            <a:lvl5pPr marL="2056765"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5pPr>
          </a:lstStyle>
          <a:p>
            <a:pPr lvl="0"/>
            <a:endParaRPr dirty="0">
              <a:sym typeface="+mn-ea"/>
            </a:endParaRPr>
          </a:p>
        </p:txBody>
      </p:sp>
      <p:sp>
        <p:nvSpPr>
          <p:cNvPr id="4" name="文本占位符 3"/>
          <p:cNvSpPr>
            <a:spLocks noGrp="1"/>
          </p:cNvSpPr>
          <p:nvPr>
            <p:ph type="body" sz="half" idx="2"/>
            <p:custDataLst>
              <p:tags r:id="rId8"/>
            </p:custDataLst>
          </p:nvPr>
        </p:nvSpPr>
        <p:spPr>
          <a:xfrm>
            <a:off x="6238925" y="952553"/>
            <a:ext cx="5283242" cy="5389157"/>
          </a:xfrm>
        </p:spPr>
        <p:txBody>
          <a:bodyPr vert="horz" lIns="90170" tIns="46990" rIns="90170" bIns="4699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1pPr>
          </a:lstStyle>
          <a:p>
            <a:pPr lvl="0"/>
            <a:r>
              <a:rPr>
                <a:sym typeface="+mn-ea"/>
              </a:rPr>
              <a:t>单击此处编辑母版文本样式</a:t>
            </a:r>
            <a:endParaRPr>
              <a:sym typeface="+mn-ea"/>
            </a:endParaRPr>
          </a:p>
        </p:txBody>
      </p:sp>
      <p:sp>
        <p:nvSpPr>
          <p:cNvPr id="5" name="日期占位符 4"/>
          <p:cNvSpPr>
            <a:spLocks noGrp="1"/>
          </p:cNvSpPr>
          <p:nvPr>
            <p:ph type="dt" sz="half" idx="10"/>
            <p:custDataLst>
              <p:tags r:id="rId9"/>
            </p:custDataLst>
          </p:nvPr>
        </p:nvSpPr>
        <p:spPr/>
        <p:txBody>
          <a:bodyPr/>
          <a:lstStyle/>
          <a:p>
            <a:fld id="{9EFD9D74-47D9-4702-A33C-335B63B48DBF}" type="datetimeFigureOut">
              <a:rPr lang="zh-CN" altLang="en-US" smtClean="0"/>
            </a:fld>
            <a:endParaRPr lang="zh-CN" altLang="en-US" dirty="0"/>
          </a:p>
        </p:txBody>
      </p:sp>
      <p:sp>
        <p:nvSpPr>
          <p:cNvPr id="6" name="页脚占位符 5"/>
          <p:cNvSpPr>
            <a:spLocks noGrp="1"/>
          </p:cNvSpPr>
          <p:nvPr>
            <p:ph type="ftr" sz="quarter" idx="11"/>
            <p:custDataLst>
              <p:tags r:id="rId10"/>
            </p:custDataLst>
          </p:nvPr>
        </p:nvSpPr>
        <p:spPr/>
        <p:txBody>
          <a:bodyPr/>
          <a:lstStyle/>
          <a:p>
            <a:endParaRPr lang="zh-CN" altLang="en-US" dirty="0"/>
          </a:p>
        </p:txBody>
      </p:sp>
      <p:sp>
        <p:nvSpPr>
          <p:cNvPr id="7" name="灯片编号占位符 6"/>
          <p:cNvSpPr>
            <a:spLocks noGrp="1"/>
          </p:cNvSpPr>
          <p:nvPr>
            <p:ph type="sldNum" sz="quarter" idx="12"/>
            <p:custDataLst>
              <p:tags r:id="rId11"/>
            </p:custDataLst>
          </p:nvPr>
        </p:nvSpPr>
        <p:spPr/>
        <p:txBody>
          <a:bodyPr/>
          <a:lstStyle/>
          <a:p>
            <a:fld id="{FABC47A4-756D-490B-A52F-7D9E2C9FC05F}"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bg>
      <p:bgPr>
        <a:solidFill>
          <a:schemeClr val="bg2"/>
        </a:solidFill>
        <a:effectLst/>
      </p:bgPr>
    </p:bg>
    <p:spTree>
      <p:nvGrpSpPr>
        <p:cNvPr id="1" name=""/>
        <p:cNvGrpSpPr/>
        <p:nvPr/>
      </p:nvGrpSpPr>
      <p:grpSpPr>
        <a:xfrm>
          <a:off x="0" y="0"/>
          <a:ext cx="0" cy="0"/>
          <a:chOff x="0" y="0"/>
          <a:chExt cx="0" cy="0"/>
        </a:xfrm>
      </p:grpSpPr>
      <p:grpSp>
        <p:nvGrpSpPr>
          <p:cNvPr id="9" name="组合 8"/>
          <p:cNvGrpSpPr/>
          <p:nvPr>
            <p:custDataLst>
              <p:tags r:id="rId2"/>
            </p:custDataLst>
          </p:nvPr>
        </p:nvGrpSpPr>
        <p:grpSpPr>
          <a:xfrm>
            <a:off x="110348" y="-56867"/>
            <a:ext cx="12099330" cy="781208"/>
            <a:chOff x="67225" y="-43543"/>
            <a:chExt cx="12105632" cy="781353"/>
          </a:xfrm>
        </p:grpSpPr>
        <p:sp>
          <p:nvSpPr>
            <p:cNvPr id="7" name="1132210344"/>
            <p:cNvSpPr/>
            <p:nvPr userDrawn="1">
              <p:custDataLst>
                <p:tags r:id="rId3"/>
              </p:custDataLst>
            </p:nvPr>
          </p:nvSpPr>
          <p:spPr bwMode="auto">
            <a:xfrm>
              <a:off x="67225" y="57310"/>
              <a:ext cx="631350" cy="564172"/>
            </a:xfrm>
            <a:custGeom>
              <a:avLst/>
              <a:gdLst>
                <a:gd name="T0" fmla="*/ 803 w 1880"/>
                <a:gd name="T1" fmla="*/ 15 h 1680"/>
                <a:gd name="T2" fmla="*/ 1253 w 1880"/>
                <a:gd name="T3" fmla="*/ 1067 h 1680"/>
                <a:gd name="T4" fmla="*/ 728 w 1880"/>
                <a:gd name="T5" fmla="*/ 540 h 1680"/>
                <a:gd name="T6" fmla="*/ 928 w 1880"/>
                <a:gd name="T7" fmla="*/ 339 h 1680"/>
                <a:gd name="T8" fmla="*/ 803 w 1880"/>
                <a:gd name="T9" fmla="*/ 215 h 1680"/>
                <a:gd name="T10" fmla="*/ 549 w 1880"/>
                <a:gd name="T11" fmla="*/ 267 h 1680"/>
                <a:gd name="T12" fmla="*/ 150 w 1880"/>
                <a:gd name="T13" fmla="*/ 666 h 1680"/>
                <a:gd name="T14" fmla="*/ 376 w 1880"/>
                <a:gd name="T15" fmla="*/ 890 h 1680"/>
                <a:gd name="T16" fmla="*/ 527 w 1880"/>
                <a:gd name="T17" fmla="*/ 741 h 1680"/>
                <a:gd name="T18" fmla="*/ 1052 w 1880"/>
                <a:gd name="T19" fmla="*/ 1266 h 1680"/>
                <a:gd name="T20" fmla="*/ 176 w 1880"/>
                <a:gd name="T21" fmla="*/ 1090 h 1680"/>
                <a:gd name="T22" fmla="*/ 49 w 1880"/>
                <a:gd name="T23" fmla="*/ 1217 h 1680"/>
                <a:gd name="T24" fmla="*/ 159 w 1880"/>
                <a:gd name="T25" fmla="*/ 1357 h 1680"/>
                <a:gd name="T26" fmla="*/ 144 w 1880"/>
                <a:gd name="T27" fmla="*/ 1371 h 1680"/>
                <a:gd name="T28" fmla="*/ 122 w 1880"/>
                <a:gd name="T29" fmla="*/ 1367 h 1680"/>
                <a:gd name="T30" fmla="*/ 0 w 1880"/>
                <a:gd name="T31" fmla="*/ 1494 h 1680"/>
                <a:gd name="T32" fmla="*/ 123 w 1880"/>
                <a:gd name="T33" fmla="*/ 1616 h 1680"/>
                <a:gd name="T34" fmla="*/ 249 w 1880"/>
                <a:gd name="T35" fmla="*/ 1493 h 1680"/>
                <a:gd name="T36" fmla="*/ 245 w 1880"/>
                <a:gd name="T37" fmla="*/ 1470 h 1680"/>
                <a:gd name="T38" fmla="*/ 265 w 1880"/>
                <a:gd name="T39" fmla="*/ 1451 h 1680"/>
                <a:gd name="T40" fmla="*/ 1255 w 1880"/>
                <a:gd name="T41" fmla="*/ 1467 h 1680"/>
                <a:gd name="T42" fmla="*/ 1402 w 1880"/>
                <a:gd name="T43" fmla="*/ 1615 h 1680"/>
                <a:gd name="T44" fmla="*/ 1603 w 1880"/>
                <a:gd name="T45" fmla="*/ 1416 h 1680"/>
                <a:gd name="T46" fmla="*/ 1455 w 1880"/>
                <a:gd name="T47" fmla="*/ 1267 h 1680"/>
                <a:gd name="T48" fmla="*/ 803 w 1880"/>
                <a:gd name="T49" fmla="*/ 15 h 16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880" h="1680">
                  <a:moveTo>
                    <a:pt x="803" y="15"/>
                  </a:moveTo>
                  <a:cubicBezTo>
                    <a:pt x="1217" y="170"/>
                    <a:pt x="1468" y="665"/>
                    <a:pt x="1253" y="1067"/>
                  </a:cubicBezTo>
                  <a:cubicBezTo>
                    <a:pt x="728" y="540"/>
                    <a:pt x="728" y="540"/>
                    <a:pt x="728" y="540"/>
                  </a:cubicBezTo>
                  <a:cubicBezTo>
                    <a:pt x="928" y="339"/>
                    <a:pt x="928" y="339"/>
                    <a:pt x="928" y="339"/>
                  </a:cubicBezTo>
                  <a:cubicBezTo>
                    <a:pt x="803" y="215"/>
                    <a:pt x="803" y="215"/>
                    <a:pt x="803" y="215"/>
                  </a:cubicBezTo>
                  <a:cubicBezTo>
                    <a:pt x="733" y="282"/>
                    <a:pt x="623" y="297"/>
                    <a:pt x="549" y="267"/>
                  </a:cubicBezTo>
                  <a:cubicBezTo>
                    <a:pt x="150" y="666"/>
                    <a:pt x="150" y="666"/>
                    <a:pt x="150" y="666"/>
                  </a:cubicBezTo>
                  <a:cubicBezTo>
                    <a:pt x="376" y="890"/>
                    <a:pt x="376" y="890"/>
                    <a:pt x="376" y="890"/>
                  </a:cubicBezTo>
                  <a:cubicBezTo>
                    <a:pt x="527" y="741"/>
                    <a:pt x="527" y="741"/>
                    <a:pt x="527" y="741"/>
                  </a:cubicBezTo>
                  <a:cubicBezTo>
                    <a:pt x="1052" y="1266"/>
                    <a:pt x="1052" y="1266"/>
                    <a:pt x="1052" y="1266"/>
                  </a:cubicBezTo>
                  <a:cubicBezTo>
                    <a:pt x="795" y="1407"/>
                    <a:pt x="439" y="1363"/>
                    <a:pt x="176" y="1090"/>
                  </a:cubicBezTo>
                  <a:cubicBezTo>
                    <a:pt x="49" y="1217"/>
                    <a:pt x="49" y="1217"/>
                    <a:pt x="49" y="1217"/>
                  </a:cubicBezTo>
                  <a:cubicBezTo>
                    <a:pt x="87" y="1270"/>
                    <a:pt x="119" y="1317"/>
                    <a:pt x="159" y="1357"/>
                  </a:cubicBezTo>
                  <a:cubicBezTo>
                    <a:pt x="155" y="1362"/>
                    <a:pt x="144" y="1371"/>
                    <a:pt x="144" y="1371"/>
                  </a:cubicBezTo>
                  <a:cubicBezTo>
                    <a:pt x="137" y="1370"/>
                    <a:pt x="129" y="1367"/>
                    <a:pt x="122" y="1367"/>
                  </a:cubicBezTo>
                  <a:cubicBezTo>
                    <a:pt x="55" y="1367"/>
                    <a:pt x="0" y="1426"/>
                    <a:pt x="0" y="1494"/>
                  </a:cubicBezTo>
                  <a:cubicBezTo>
                    <a:pt x="0" y="1561"/>
                    <a:pt x="55" y="1616"/>
                    <a:pt x="123" y="1616"/>
                  </a:cubicBezTo>
                  <a:cubicBezTo>
                    <a:pt x="191" y="1616"/>
                    <a:pt x="249" y="1561"/>
                    <a:pt x="249" y="1493"/>
                  </a:cubicBezTo>
                  <a:cubicBezTo>
                    <a:pt x="249" y="1485"/>
                    <a:pt x="247" y="1478"/>
                    <a:pt x="245" y="1470"/>
                  </a:cubicBezTo>
                  <a:cubicBezTo>
                    <a:pt x="265" y="1451"/>
                    <a:pt x="265" y="1451"/>
                    <a:pt x="265" y="1451"/>
                  </a:cubicBezTo>
                  <a:cubicBezTo>
                    <a:pt x="567" y="1655"/>
                    <a:pt x="898" y="1680"/>
                    <a:pt x="1255" y="1467"/>
                  </a:cubicBezTo>
                  <a:cubicBezTo>
                    <a:pt x="1402" y="1615"/>
                    <a:pt x="1402" y="1615"/>
                    <a:pt x="1402" y="1615"/>
                  </a:cubicBezTo>
                  <a:cubicBezTo>
                    <a:pt x="1603" y="1416"/>
                    <a:pt x="1603" y="1416"/>
                    <a:pt x="1603" y="1416"/>
                  </a:cubicBezTo>
                  <a:cubicBezTo>
                    <a:pt x="1455" y="1267"/>
                    <a:pt x="1455" y="1267"/>
                    <a:pt x="1455" y="1267"/>
                  </a:cubicBezTo>
                  <a:cubicBezTo>
                    <a:pt x="1880" y="628"/>
                    <a:pt x="1313" y="0"/>
                    <a:pt x="803" y="15"/>
                  </a:cubicBezTo>
                  <a:close/>
                </a:path>
              </a:pathLst>
            </a:custGeom>
            <a:solidFill>
              <a:srgbClr val="C32815"/>
            </a:solidFill>
            <a:ln>
              <a:noFill/>
            </a:ln>
          </p:spPr>
          <p:txBody>
            <a:bodyPr vert="horz" wrap="square" lIns="91392" tIns="45696" rIns="91392" bIns="45696" numCol="1" anchor="t" anchorCtr="0" compatLnSpc="1"/>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b="0" i="0" u="none" strike="noStrike" kern="0" cap="none" spc="0" normalizeH="0" baseline="0" noProof="0" dirty="0">
                <a:ln>
                  <a:noFill/>
                </a:ln>
                <a:solidFill>
                  <a:srgbClr val="E48E27"/>
                </a:solidFill>
                <a:effectLst/>
                <a:uLnTx/>
                <a:uFillTx/>
                <a:latin typeface="Arial" panose="020B0604020202020204"/>
                <a:ea typeface="微软雅黑" panose="020B0503020204020204" charset="-122"/>
              </a:endParaRPr>
            </a:p>
          </p:txBody>
        </p:sp>
        <p:pic>
          <p:nvPicPr>
            <p:cNvPr id="8" name="图片 7" descr="C:\Users\kingsoft\Desktop\70周年华诞.png70周年华诞"/>
            <p:cNvPicPr>
              <a:picLocks noChangeAspect="1"/>
            </p:cNvPicPr>
            <p:nvPr userDrawn="1">
              <p:custDataLst>
                <p:tags r:id="rId4"/>
              </p:custDataLst>
            </p:nvPr>
          </p:nvPicPr>
          <p:blipFill>
            <a:blip r:embed="rId5"/>
            <a:srcRect/>
            <a:stretch>
              <a:fillRect/>
            </a:stretch>
          </p:blipFill>
          <p:spPr>
            <a:xfrm>
              <a:off x="10460125" y="-43543"/>
              <a:ext cx="1712732" cy="781353"/>
            </a:xfrm>
            <a:prstGeom prst="rect">
              <a:avLst/>
            </a:prstGeom>
          </p:spPr>
        </p:pic>
      </p:grpSp>
      <p:sp>
        <p:nvSpPr>
          <p:cNvPr id="2" name="竖排标题 1"/>
          <p:cNvSpPr>
            <a:spLocks noGrp="1"/>
          </p:cNvSpPr>
          <p:nvPr>
            <p:ph type="title" orient="vert"/>
            <p:custDataLst>
              <p:tags r:id="rId6"/>
            </p:custDataLst>
          </p:nvPr>
        </p:nvSpPr>
        <p:spPr>
          <a:xfrm>
            <a:off x="10571135" y="952553"/>
            <a:ext cx="950984" cy="5389157"/>
          </a:xfrm>
        </p:spPr>
        <p:txBody>
          <a:bodyPr vert="eaVert" lIns="90170" tIns="46990" rIns="90170" bIns="46990" rtlCol="0" anchor="ctr" anchorCtr="0">
            <a:normAutofit/>
          </a:bodyPr>
          <a:lstStyle>
            <a:lvl1pPr marL="0" marR="0" lvl="0" algn="l" defTabSz="914400" rtl="0" eaLnBrk="1" fontAlgn="auto" latinLnBrk="0" hangingPunct="1">
              <a:lnSpc>
                <a:spcPct val="100000"/>
              </a:lnSpc>
              <a:spcAft>
                <a:spcPts val="0"/>
              </a:spcAft>
              <a:buNone/>
              <a:defRPr kumimoji="0" lang="zh-CN" altLang="en-US" sz="2400" b="1" i="0" u="none" strike="noStrike" kern="1200" cap="none" spc="20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j-cs"/>
                <a:sym typeface="+mn-ea"/>
              </a:defRPr>
            </a:lvl1pPr>
          </a:lstStyle>
          <a:p>
            <a:pPr lvl="0"/>
            <a:r>
              <a:rPr>
                <a:sym typeface="+mn-ea"/>
              </a:rPr>
              <a:t>单击此处编辑母版标题样式</a:t>
            </a:r>
            <a:endParaRPr>
              <a:sym typeface="+mn-ea"/>
            </a:endParaRPr>
          </a:p>
        </p:txBody>
      </p:sp>
      <p:sp>
        <p:nvSpPr>
          <p:cNvPr id="3" name="竖排文字占位符 2"/>
          <p:cNvSpPr>
            <a:spLocks noGrp="1"/>
          </p:cNvSpPr>
          <p:nvPr>
            <p:ph type="body" orient="vert" idx="1"/>
            <p:custDataLst>
              <p:tags r:id="rId7"/>
            </p:custDataLst>
          </p:nvPr>
        </p:nvSpPr>
        <p:spPr>
          <a:xfrm>
            <a:off x="669925" y="952545"/>
            <a:ext cx="9828101" cy="5389157"/>
          </a:xfrm>
        </p:spPr>
        <p:txBody>
          <a:bodyPr vert="eaVert" lIns="90170" tIns="46990" rIns="90170" bIns="46990">
            <a:normAutofit/>
          </a:bodyPr>
          <a:lstStyle>
            <a:lvl1pPr indent="0" eaLnBrk="1" fontAlgn="auto" latinLnBrk="0" hangingPunct="1">
              <a:defRPr baseline="0">
                <a:solidFill>
                  <a:schemeClr val="tx1">
                    <a:lumMod val="85000"/>
                    <a:lumOff val="15000"/>
                  </a:schemeClr>
                </a:solidFill>
                <a:latin typeface="Arial" panose="020B0604020202020204" pitchFamily="34" charset="0"/>
                <a:ea typeface="隶书" panose="02010509060101010101" pitchFamily="49" charset="-122"/>
              </a:defRPr>
            </a:lvl1pPr>
            <a:lvl2pPr indent="0" eaLnBrk="1" fontAlgn="auto" latinLnBrk="0" hangingPunct="1">
              <a:defRPr baseline="0">
                <a:solidFill>
                  <a:schemeClr val="tx1">
                    <a:lumMod val="85000"/>
                    <a:lumOff val="15000"/>
                  </a:schemeClr>
                </a:solidFill>
                <a:latin typeface="Arial" panose="020B0604020202020204" pitchFamily="34" charset="0"/>
                <a:ea typeface="隶书" panose="02010509060101010101" pitchFamily="49" charset="-122"/>
              </a:defRPr>
            </a:lvl2pPr>
            <a:lvl3pPr indent="0" eaLnBrk="1" fontAlgn="auto" latinLnBrk="0" hangingPunct="1">
              <a:defRPr baseline="0">
                <a:solidFill>
                  <a:schemeClr val="tx1">
                    <a:lumMod val="85000"/>
                    <a:lumOff val="15000"/>
                  </a:schemeClr>
                </a:solidFill>
                <a:latin typeface="Arial" panose="020B0604020202020204" pitchFamily="34" charset="0"/>
                <a:ea typeface="隶书" panose="02010509060101010101" pitchFamily="49" charset="-122"/>
              </a:defRPr>
            </a:lvl3pPr>
            <a:lvl4pPr indent="0" eaLnBrk="1" fontAlgn="auto" latinLnBrk="0" hangingPunct="1">
              <a:defRPr baseline="0">
                <a:solidFill>
                  <a:schemeClr val="tx1">
                    <a:lumMod val="85000"/>
                    <a:lumOff val="15000"/>
                  </a:schemeClr>
                </a:solidFill>
                <a:latin typeface="Arial" panose="020B0604020202020204" pitchFamily="34" charset="0"/>
                <a:ea typeface="隶书" panose="02010509060101010101" pitchFamily="49" charset="-122"/>
              </a:defRPr>
            </a:lvl4pPr>
            <a:lvl5pPr indent="0" eaLnBrk="1" fontAlgn="auto" latinLnBrk="0" hangingPunct="1">
              <a:defRPr baseline="0">
                <a:solidFill>
                  <a:schemeClr val="tx1">
                    <a:lumMod val="85000"/>
                    <a:lumOff val="15000"/>
                  </a:schemeClr>
                </a:solidFill>
                <a:latin typeface="Arial" panose="020B0604020202020204" pitchFamily="34" charset="0"/>
                <a:ea typeface="隶书" panose="02010509060101010101" pitchFamily="49"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custDataLst>
              <p:tags r:id="rId8"/>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9"/>
            </p:custDataLst>
          </p:nvPr>
        </p:nvSpPr>
        <p:spPr/>
        <p:txBody>
          <a:bodyPr/>
          <a:lstStyle/>
          <a:p>
            <a:endParaRPr lang="zh-CN" altLang="en-US"/>
          </a:p>
        </p:txBody>
      </p:sp>
      <p:sp>
        <p:nvSpPr>
          <p:cNvPr id="6" name="灯片编号占位符 5"/>
          <p:cNvSpPr>
            <a:spLocks noGrp="1"/>
          </p:cNvSpPr>
          <p:nvPr>
            <p:ph type="sldNum" sz="quarter" idx="12"/>
            <p:custDataLst>
              <p:tags r:id="rId10"/>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bg>
      <p:bgPr>
        <a:solidFill>
          <a:schemeClr val="bg2"/>
        </a:solidFill>
        <a:effectLst/>
      </p:bgPr>
    </p:bg>
    <p:spTree>
      <p:nvGrpSpPr>
        <p:cNvPr id="1" name=""/>
        <p:cNvGrpSpPr/>
        <p:nvPr/>
      </p:nvGrpSpPr>
      <p:grpSpPr>
        <a:xfrm>
          <a:off x="0" y="0"/>
          <a:ext cx="0" cy="0"/>
          <a:chOff x="0" y="0"/>
          <a:chExt cx="0" cy="0"/>
        </a:xfrm>
      </p:grpSpPr>
      <p:grpSp>
        <p:nvGrpSpPr>
          <p:cNvPr id="2" name="组合 1"/>
          <p:cNvGrpSpPr/>
          <p:nvPr>
            <p:custDataLst>
              <p:tags r:id="rId2"/>
            </p:custDataLst>
          </p:nvPr>
        </p:nvGrpSpPr>
        <p:grpSpPr>
          <a:xfrm>
            <a:off x="67190" y="-43535"/>
            <a:ext cx="12099330" cy="781208"/>
            <a:chOff x="67225" y="-43543"/>
            <a:chExt cx="12105632" cy="781353"/>
          </a:xfrm>
        </p:grpSpPr>
        <p:sp>
          <p:nvSpPr>
            <p:cNvPr id="6" name="1132210344"/>
            <p:cNvSpPr/>
            <p:nvPr userDrawn="1">
              <p:custDataLst>
                <p:tags r:id="rId3"/>
              </p:custDataLst>
            </p:nvPr>
          </p:nvSpPr>
          <p:spPr bwMode="auto">
            <a:xfrm>
              <a:off x="67225" y="57310"/>
              <a:ext cx="631350" cy="564172"/>
            </a:xfrm>
            <a:custGeom>
              <a:avLst/>
              <a:gdLst>
                <a:gd name="T0" fmla="*/ 803 w 1880"/>
                <a:gd name="T1" fmla="*/ 15 h 1680"/>
                <a:gd name="T2" fmla="*/ 1253 w 1880"/>
                <a:gd name="T3" fmla="*/ 1067 h 1680"/>
                <a:gd name="T4" fmla="*/ 728 w 1880"/>
                <a:gd name="T5" fmla="*/ 540 h 1680"/>
                <a:gd name="T6" fmla="*/ 928 w 1880"/>
                <a:gd name="T7" fmla="*/ 339 h 1680"/>
                <a:gd name="T8" fmla="*/ 803 w 1880"/>
                <a:gd name="T9" fmla="*/ 215 h 1680"/>
                <a:gd name="T10" fmla="*/ 549 w 1880"/>
                <a:gd name="T11" fmla="*/ 267 h 1680"/>
                <a:gd name="T12" fmla="*/ 150 w 1880"/>
                <a:gd name="T13" fmla="*/ 666 h 1680"/>
                <a:gd name="T14" fmla="*/ 376 w 1880"/>
                <a:gd name="T15" fmla="*/ 890 h 1680"/>
                <a:gd name="T16" fmla="*/ 527 w 1880"/>
                <a:gd name="T17" fmla="*/ 741 h 1680"/>
                <a:gd name="T18" fmla="*/ 1052 w 1880"/>
                <a:gd name="T19" fmla="*/ 1266 h 1680"/>
                <a:gd name="T20" fmla="*/ 176 w 1880"/>
                <a:gd name="T21" fmla="*/ 1090 h 1680"/>
                <a:gd name="T22" fmla="*/ 49 w 1880"/>
                <a:gd name="T23" fmla="*/ 1217 h 1680"/>
                <a:gd name="T24" fmla="*/ 159 w 1880"/>
                <a:gd name="T25" fmla="*/ 1357 h 1680"/>
                <a:gd name="T26" fmla="*/ 144 w 1880"/>
                <a:gd name="T27" fmla="*/ 1371 h 1680"/>
                <a:gd name="T28" fmla="*/ 122 w 1880"/>
                <a:gd name="T29" fmla="*/ 1367 h 1680"/>
                <a:gd name="T30" fmla="*/ 0 w 1880"/>
                <a:gd name="T31" fmla="*/ 1494 h 1680"/>
                <a:gd name="T32" fmla="*/ 123 w 1880"/>
                <a:gd name="T33" fmla="*/ 1616 h 1680"/>
                <a:gd name="T34" fmla="*/ 249 w 1880"/>
                <a:gd name="T35" fmla="*/ 1493 h 1680"/>
                <a:gd name="T36" fmla="*/ 245 w 1880"/>
                <a:gd name="T37" fmla="*/ 1470 h 1680"/>
                <a:gd name="T38" fmla="*/ 265 w 1880"/>
                <a:gd name="T39" fmla="*/ 1451 h 1680"/>
                <a:gd name="T40" fmla="*/ 1255 w 1880"/>
                <a:gd name="T41" fmla="*/ 1467 h 1680"/>
                <a:gd name="T42" fmla="*/ 1402 w 1880"/>
                <a:gd name="T43" fmla="*/ 1615 h 1680"/>
                <a:gd name="T44" fmla="*/ 1603 w 1880"/>
                <a:gd name="T45" fmla="*/ 1416 h 1680"/>
                <a:gd name="T46" fmla="*/ 1455 w 1880"/>
                <a:gd name="T47" fmla="*/ 1267 h 1680"/>
                <a:gd name="T48" fmla="*/ 803 w 1880"/>
                <a:gd name="T49" fmla="*/ 15 h 16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880" h="1680">
                  <a:moveTo>
                    <a:pt x="803" y="15"/>
                  </a:moveTo>
                  <a:cubicBezTo>
                    <a:pt x="1217" y="170"/>
                    <a:pt x="1468" y="665"/>
                    <a:pt x="1253" y="1067"/>
                  </a:cubicBezTo>
                  <a:cubicBezTo>
                    <a:pt x="728" y="540"/>
                    <a:pt x="728" y="540"/>
                    <a:pt x="728" y="540"/>
                  </a:cubicBezTo>
                  <a:cubicBezTo>
                    <a:pt x="928" y="339"/>
                    <a:pt x="928" y="339"/>
                    <a:pt x="928" y="339"/>
                  </a:cubicBezTo>
                  <a:cubicBezTo>
                    <a:pt x="803" y="215"/>
                    <a:pt x="803" y="215"/>
                    <a:pt x="803" y="215"/>
                  </a:cubicBezTo>
                  <a:cubicBezTo>
                    <a:pt x="733" y="282"/>
                    <a:pt x="623" y="297"/>
                    <a:pt x="549" y="267"/>
                  </a:cubicBezTo>
                  <a:cubicBezTo>
                    <a:pt x="150" y="666"/>
                    <a:pt x="150" y="666"/>
                    <a:pt x="150" y="666"/>
                  </a:cubicBezTo>
                  <a:cubicBezTo>
                    <a:pt x="376" y="890"/>
                    <a:pt x="376" y="890"/>
                    <a:pt x="376" y="890"/>
                  </a:cubicBezTo>
                  <a:cubicBezTo>
                    <a:pt x="527" y="741"/>
                    <a:pt x="527" y="741"/>
                    <a:pt x="527" y="741"/>
                  </a:cubicBezTo>
                  <a:cubicBezTo>
                    <a:pt x="1052" y="1266"/>
                    <a:pt x="1052" y="1266"/>
                    <a:pt x="1052" y="1266"/>
                  </a:cubicBezTo>
                  <a:cubicBezTo>
                    <a:pt x="795" y="1407"/>
                    <a:pt x="439" y="1363"/>
                    <a:pt x="176" y="1090"/>
                  </a:cubicBezTo>
                  <a:cubicBezTo>
                    <a:pt x="49" y="1217"/>
                    <a:pt x="49" y="1217"/>
                    <a:pt x="49" y="1217"/>
                  </a:cubicBezTo>
                  <a:cubicBezTo>
                    <a:pt x="87" y="1270"/>
                    <a:pt x="119" y="1317"/>
                    <a:pt x="159" y="1357"/>
                  </a:cubicBezTo>
                  <a:cubicBezTo>
                    <a:pt x="155" y="1362"/>
                    <a:pt x="144" y="1371"/>
                    <a:pt x="144" y="1371"/>
                  </a:cubicBezTo>
                  <a:cubicBezTo>
                    <a:pt x="137" y="1370"/>
                    <a:pt x="129" y="1367"/>
                    <a:pt x="122" y="1367"/>
                  </a:cubicBezTo>
                  <a:cubicBezTo>
                    <a:pt x="55" y="1367"/>
                    <a:pt x="0" y="1426"/>
                    <a:pt x="0" y="1494"/>
                  </a:cubicBezTo>
                  <a:cubicBezTo>
                    <a:pt x="0" y="1561"/>
                    <a:pt x="55" y="1616"/>
                    <a:pt x="123" y="1616"/>
                  </a:cubicBezTo>
                  <a:cubicBezTo>
                    <a:pt x="191" y="1616"/>
                    <a:pt x="249" y="1561"/>
                    <a:pt x="249" y="1493"/>
                  </a:cubicBezTo>
                  <a:cubicBezTo>
                    <a:pt x="249" y="1485"/>
                    <a:pt x="247" y="1478"/>
                    <a:pt x="245" y="1470"/>
                  </a:cubicBezTo>
                  <a:cubicBezTo>
                    <a:pt x="265" y="1451"/>
                    <a:pt x="265" y="1451"/>
                    <a:pt x="265" y="1451"/>
                  </a:cubicBezTo>
                  <a:cubicBezTo>
                    <a:pt x="567" y="1655"/>
                    <a:pt x="898" y="1680"/>
                    <a:pt x="1255" y="1467"/>
                  </a:cubicBezTo>
                  <a:cubicBezTo>
                    <a:pt x="1402" y="1615"/>
                    <a:pt x="1402" y="1615"/>
                    <a:pt x="1402" y="1615"/>
                  </a:cubicBezTo>
                  <a:cubicBezTo>
                    <a:pt x="1603" y="1416"/>
                    <a:pt x="1603" y="1416"/>
                    <a:pt x="1603" y="1416"/>
                  </a:cubicBezTo>
                  <a:cubicBezTo>
                    <a:pt x="1455" y="1267"/>
                    <a:pt x="1455" y="1267"/>
                    <a:pt x="1455" y="1267"/>
                  </a:cubicBezTo>
                  <a:cubicBezTo>
                    <a:pt x="1880" y="628"/>
                    <a:pt x="1313" y="0"/>
                    <a:pt x="803" y="15"/>
                  </a:cubicBezTo>
                  <a:close/>
                </a:path>
              </a:pathLst>
            </a:custGeom>
            <a:solidFill>
              <a:srgbClr val="C32815"/>
            </a:solidFill>
            <a:ln>
              <a:noFill/>
            </a:ln>
          </p:spPr>
          <p:txBody>
            <a:bodyPr vert="horz" wrap="square" lIns="91392" tIns="45696" rIns="91392" bIns="45696" numCol="1" anchor="t" anchorCtr="0" compatLnSpc="1"/>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b="0" i="0" u="none" strike="noStrike" kern="0" cap="none" spc="0" normalizeH="0" baseline="0" noProof="0" dirty="0">
                <a:ln>
                  <a:noFill/>
                </a:ln>
                <a:solidFill>
                  <a:srgbClr val="E48E27"/>
                </a:solidFill>
                <a:effectLst/>
                <a:uLnTx/>
                <a:uFillTx/>
                <a:latin typeface="Arial" panose="020B0604020202020204"/>
                <a:ea typeface="微软雅黑" panose="020B0503020204020204" charset="-122"/>
              </a:endParaRPr>
            </a:p>
          </p:txBody>
        </p:sp>
        <p:pic>
          <p:nvPicPr>
            <p:cNvPr id="8" name="图片 7" descr="C:\Users\kingsoft\Desktop\70周年华诞.png70周年华诞"/>
            <p:cNvPicPr>
              <a:picLocks noChangeAspect="1"/>
            </p:cNvPicPr>
            <p:nvPr userDrawn="1">
              <p:custDataLst>
                <p:tags r:id="rId4"/>
              </p:custDataLst>
            </p:nvPr>
          </p:nvPicPr>
          <p:blipFill>
            <a:blip r:embed="rId5"/>
            <a:srcRect/>
            <a:stretch>
              <a:fillRect/>
            </a:stretch>
          </p:blipFill>
          <p:spPr>
            <a:xfrm>
              <a:off x="10460125" y="-43543"/>
              <a:ext cx="1712732" cy="781353"/>
            </a:xfrm>
            <a:prstGeom prst="rect">
              <a:avLst/>
            </a:prstGeom>
          </p:spPr>
        </p:pic>
      </p:grpSp>
      <p:sp>
        <p:nvSpPr>
          <p:cNvPr id="3" name="日期占位符 2"/>
          <p:cNvSpPr>
            <a:spLocks noGrp="1"/>
          </p:cNvSpPr>
          <p:nvPr>
            <p:ph type="dt" sz="half" idx="10"/>
            <p:custDataLst>
              <p:tags r:id="rId6"/>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7"/>
            </p:custDataLst>
          </p:nvPr>
        </p:nvSpPr>
        <p:spPr/>
        <p:txBody>
          <a:bodyPr/>
          <a:lstStyle/>
          <a:p>
            <a:endParaRPr lang="zh-CN" altLang="en-US"/>
          </a:p>
        </p:txBody>
      </p:sp>
      <p:sp>
        <p:nvSpPr>
          <p:cNvPr id="5" name="灯片编号占位符 4"/>
          <p:cNvSpPr>
            <a:spLocks noGrp="1"/>
          </p:cNvSpPr>
          <p:nvPr>
            <p:ph type="sldNum" sz="quarter" idx="12"/>
            <p:custDataLst>
              <p:tags r:id="rId8"/>
            </p:custDataLst>
          </p:nvPr>
        </p:nvSpPr>
        <p:spPr/>
        <p:txBody>
          <a:bodyPr/>
          <a:lstStyle/>
          <a:p>
            <a:fld id="{49AE70B2-8BF9-45C0-BB95-33D1B9D3A854}" type="slidenum">
              <a:rPr lang="zh-CN" altLang="en-US" smtClean="0"/>
            </a:fld>
            <a:endParaRPr lang="zh-CN" altLang="en-US"/>
          </a:p>
        </p:txBody>
      </p:sp>
      <p:sp>
        <p:nvSpPr>
          <p:cNvPr id="7" name="内容占位符 6"/>
          <p:cNvSpPr>
            <a:spLocks noGrp="1"/>
          </p:cNvSpPr>
          <p:nvPr>
            <p:ph sz="quarter" idx="13"/>
            <p:custDataLst>
              <p:tags r:id="rId9"/>
            </p:custDataLst>
          </p:nvPr>
        </p:nvSpPr>
        <p:spPr>
          <a:xfrm>
            <a:off x="669931" y="952553"/>
            <a:ext cx="10852237" cy="5389157"/>
          </a:xfrm>
        </p:spPr>
        <p:txBody>
          <a:bodyPr/>
          <a:lstStyle>
            <a:lvl1pPr>
              <a:defRPr baseline="0">
                <a:ea typeface="隶书" panose="02010509060101010101" pitchFamily="49" charset="-122"/>
              </a:defRPr>
            </a:lvl1pPr>
            <a:lvl2pPr>
              <a:defRPr baseline="0">
                <a:ea typeface="隶书" panose="02010509060101010101" pitchFamily="49" charset="-122"/>
              </a:defRPr>
            </a:lvl2pPr>
            <a:lvl3pPr>
              <a:defRPr baseline="0">
                <a:ea typeface="隶书" panose="02010509060101010101" pitchFamily="49" charset="-122"/>
              </a:defRPr>
            </a:lvl3pPr>
            <a:lvl4pPr>
              <a:defRPr baseline="0">
                <a:ea typeface="隶书" panose="02010509060101010101" pitchFamily="49" charset="-122"/>
              </a:defRPr>
            </a:lvl4pPr>
            <a:lvl5pPr>
              <a:defRPr baseline="0">
                <a:ea typeface="隶书" panose="02010509060101010101" pitchFamily="49"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末尾幻灯片">
    <p:bg>
      <p:bgPr>
        <a:solidFill>
          <a:schemeClr val="bg2"/>
        </a:solidFill>
        <a:effectLst/>
      </p:bgPr>
    </p:bg>
    <p:spTree>
      <p:nvGrpSpPr>
        <p:cNvPr id="1" name=""/>
        <p:cNvGrpSpPr/>
        <p:nvPr/>
      </p:nvGrpSpPr>
      <p:grpSpPr>
        <a:xfrm>
          <a:off x="0" y="0"/>
          <a:ext cx="0" cy="0"/>
          <a:chOff x="0" y="0"/>
          <a:chExt cx="0" cy="0"/>
        </a:xfrm>
      </p:grpSpPr>
      <p:grpSp>
        <p:nvGrpSpPr>
          <p:cNvPr id="19" name="组合 18"/>
          <p:cNvGrpSpPr/>
          <p:nvPr>
            <p:custDataLst>
              <p:tags r:id="rId2"/>
            </p:custDataLst>
          </p:nvPr>
        </p:nvGrpSpPr>
        <p:grpSpPr>
          <a:xfrm>
            <a:off x="0" y="0"/>
            <a:ext cx="12192000" cy="7081885"/>
            <a:chOff x="0" y="0"/>
            <a:chExt cx="12198350" cy="7083196"/>
          </a:xfrm>
        </p:grpSpPr>
        <p:pic>
          <p:nvPicPr>
            <p:cNvPr id="7" name="图片 6"/>
            <p:cNvPicPr>
              <a:picLocks noChangeAspect="1"/>
            </p:cNvPicPr>
            <p:nvPr>
              <p:custDataLst>
                <p:tags r:id="rId3"/>
              </p:custDataLst>
            </p:nvPr>
          </p:nvPicPr>
          <p:blipFill rotWithShape="1">
            <a:blip r:embed="rId4" cstate="print">
              <a:extLst>
                <a:ext uri="{BEBA8EAE-BF5A-486C-A8C5-ECC9F3942E4B}">
                  <a14:imgProps xmlns:a14="http://schemas.microsoft.com/office/drawing/2010/main">
                    <a14:imgLayer r:embed="rId5">
                      <a14:imgEffect>
                        <a14:colorTemperature colorTemp="11200"/>
                      </a14:imgEffect>
                    </a14:imgLayer>
                  </a14:imgProps>
                </a:ext>
                <a:ext uri="{28A0092B-C50C-407E-A947-70E740481C1C}">
                  <a14:useLocalDpi xmlns:a14="http://schemas.microsoft.com/office/drawing/2010/main" val="0"/>
                </a:ext>
              </a:extLst>
            </a:blip>
            <a:srcRect/>
            <a:stretch>
              <a:fillRect/>
            </a:stretch>
          </p:blipFill>
          <p:spPr>
            <a:xfrm>
              <a:off x="0" y="0"/>
              <a:ext cx="12198350" cy="6859587"/>
            </a:xfrm>
            <a:prstGeom prst="rect">
              <a:avLst/>
            </a:prstGeom>
          </p:spPr>
        </p:pic>
        <p:pic>
          <p:nvPicPr>
            <p:cNvPr id="8" name="图片 7"/>
            <p:cNvPicPr>
              <a:picLocks noChangeAspect="1"/>
            </p:cNvPicPr>
            <p:nvPr>
              <p:custDataLst>
                <p:tags r:id="rId6"/>
              </p:custDataLst>
            </p:nvPr>
          </p:nvPicPr>
          <p:blipFill rotWithShape="1">
            <a:blip r:embed="rId7" cstate="print">
              <a:extLst>
                <a:ext uri="{28A0092B-C50C-407E-A947-70E740481C1C}">
                  <a14:useLocalDpi xmlns:a14="http://schemas.microsoft.com/office/drawing/2010/main" val="0"/>
                </a:ext>
              </a:extLst>
            </a:blip>
            <a:srcRect/>
            <a:stretch>
              <a:fillRect/>
            </a:stretch>
          </p:blipFill>
          <p:spPr>
            <a:xfrm>
              <a:off x="0" y="844126"/>
              <a:ext cx="12198350" cy="6239070"/>
            </a:xfrm>
            <a:prstGeom prst="rect">
              <a:avLst/>
            </a:prstGeom>
          </p:spPr>
        </p:pic>
        <p:pic>
          <p:nvPicPr>
            <p:cNvPr id="9" name="图片 8"/>
            <p:cNvPicPr>
              <a:picLocks noChangeAspect="1"/>
            </p:cNvPicPr>
            <p:nvPr>
              <p:custDataLst>
                <p:tags r:id="rId8"/>
              </p:custDataLst>
            </p:nvPr>
          </p:nvPicPr>
          <p:blipFill>
            <a:blip r:embed="rId9" cstate="print">
              <a:extLst>
                <a:ext uri="{BEBA8EAE-BF5A-486C-A8C5-ECC9F3942E4B}">
                  <a14:imgProps xmlns:a14="http://schemas.microsoft.com/office/drawing/2010/main">
                    <a14:imgLayer r:embed="rId10">
                      <a14:imgEffect>
                        <a14:saturation sat="400000"/>
                      </a14:imgEffect>
                    </a14:imgLayer>
                  </a14:imgProps>
                </a:ext>
                <a:ext uri="{28A0092B-C50C-407E-A947-70E740481C1C}">
                  <a14:useLocalDpi xmlns:a14="http://schemas.microsoft.com/office/drawing/2010/main" val="0"/>
                </a:ext>
              </a:extLst>
            </a:blip>
            <a:srcRect/>
            <a:stretch>
              <a:fillRect/>
            </a:stretch>
          </p:blipFill>
          <p:spPr>
            <a:xfrm>
              <a:off x="554559" y="3789834"/>
              <a:ext cx="7344992" cy="1881774"/>
            </a:xfrm>
            <a:prstGeom prst="rect">
              <a:avLst/>
            </a:prstGeom>
          </p:spPr>
        </p:pic>
        <p:pic>
          <p:nvPicPr>
            <p:cNvPr id="10" name="图片 9"/>
            <p:cNvPicPr>
              <a:picLocks noChangeAspect="1"/>
            </p:cNvPicPr>
            <p:nvPr>
              <p:custDataLst>
                <p:tags r:id="rId11"/>
              </p:custDataLst>
            </p:nvPr>
          </p:nvPicPr>
          <p:blipFill>
            <a:blip r:embed="rId12" cstate="print">
              <a:extLst>
                <a:ext uri="{28A0092B-C50C-407E-A947-70E740481C1C}">
                  <a14:useLocalDpi xmlns:a14="http://schemas.microsoft.com/office/drawing/2010/main" val="0"/>
                </a:ext>
              </a:extLst>
            </a:blip>
            <a:stretch>
              <a:fillRect/>
            </a:stretch>
          </p:blipFill>
          <p:spPr>
            <a:xfrm>
              <a:off x="9372820" y="1355874"/>
              <a:ext cx="1174929" cy="1040652"/>
            </a:xfrm>
            <a:prstGeom prst="rect">
              <a:avLst/>
            </a:prstGeom>
          </p:spPr>
        </p:pic>
        <p:pic>
          <p:nvPicPr>
            <p:cNvPr id="11" name="图片 10"/>
            <p:cNvPicPr>
              <a:picLocks noChangeAspect="1"/>
            </p:cNvPicPr>
            <p:nvPr>
              <p:custDataLst>
                <p:tags r:id="rId13"/>
              </p:custDataLst>
            </p:nvPr>
          </p:nvPicPr>
          <p:blipFill>
            <a:blip r:embed="rId14" cstate="print">
              <a:extLst>
                <a:ext uri="{28A0092B-C50C-407E-A947-70E740481C1C}">
                  <a14:useLocalDpi xmlns:a14="http://schemas.microsoft.com/office/drawing/2010/main" val="0"/>
                </a:ext>
              </a:extLst>
            </a:blip>
            <a:stretch>
              <a:fillRect/>
            </a:stretch>
          </p:blipFill>
          <p:spPr>
            <a:xfrm>
              <a:off x="9148909" y="1807905"/>
              <a:ext cx="463727" cy="410730"/>
            </a:xfrm>
            <a:prstGeom prst="rect">
              <a:avLst/>
            </a:prstGeom>
          </p:spPr>
        </p:pic>
        <p:pic>
          <p:nvPicPr>
            <p:cNvPr id="12" name="图片 11"/>
            <p:cNvPicPr>
              <a:picLocks noChangeAspect="1"/>
            </p:cNvPicPr>
            <p:nvPr>
              <p:custDataLst>
                <p:tags r:id="rId15"/>
              </p:custDataLst>
            </p:nvPr>
          </p:nvPicPr>
          <p:blipFill>
            <a:blip r:embed="rId16" cstate="print">
              <a:extLst>
                <a:ext uri="{28A0092B-C50C-407E-A947-70E740481C1C}">
                  <a14:useLocalDpi xmlns:a14="http://schemas.microsoft.com/office/drawing/2010/main" val="0"/>
                </a:ext>
              </a:extLst>
            </a:blip>
            <a:stretch>
              <a:fillRect/>
            </a:stretch>
          </p:blipFill>
          <p:spPr>
            <a:xfrm>
              <a:off x="1562671" y="3959426"/>
              <a:ext cx="1487326" cy="1317347"/>
            </a:xfrm>
            <a:prstGeom prst="rect">
              <a:avLst/>
            </a:prstGeom>
          </p:spPr>
        </p:pic>
        <p:sp>
          <p:nvSpPr>
            <p:cNvPr id="14" name="1132210344"/>
            <p:cNvSpPr/>
            <p:nvPr>
              <p:custDataLst>
                <p:tags r:id="rId17"/>
              </p:custDataLst>
            </p:nvPr>
          </p:nvSpPr>
          <p:spPr bwMode="auto">
            <a:xfrm>
              <a:off x="5739135" y="438334"/>
              <a:ext cx="968501" cy="865449"/>
            </a:xfrm>
            <a:custGeom>
              <a:avLst/>
              <a:gdLst>
                <a:gd name="T0" fmla="*/ 803 w 1880"/>
                <a:gd name="T1" fmla="*/ 15 h 1680"/>
                <a:gd name="T2" fmla="*/ 1253 w 1880"/>
                <a:gd name="T3" fmla="*/ 1067 h 1680"/>
                <a:gd name="T4" fmla="*/ 728 w 1880"/>
                <a:gd name="T5" fmla="*/ 540 h 1680"/>
                <a:gd name="T6" fmla="*/ 928 w 1880"/>
                <a:gd name="T7" fmla="*/ 339 h 1680"/>
                <a:gd name="T8" fmla="*/ 803 w 1880"/>
                <a:gd name="T9" fmla="*/ 215 h 1680"/>
                <a:gd name="T10" fmla="*/ 549 w 1880"/>
                <a:gd name="T11" fmla="*/ 267 h 1680"/>
                <a:gd name="T12" fmla="*/ 150 w 1880"/>
                <a:gd name="T13" fmla="*/ 666 h 1680"/>
                <a:gd name="T14" fmla="*/ 376 w 1880"/>
                <a:gd name="T15" fmla="*/ 890 h 1680"/>
                <a:gd name="T16" fmla="*/ 527 w 1880"/>
                <a:gd name="T17" fmla="*/ 741 h 1680"/>
                <a:gd name="T18" fmla="*/ 1052 w 1880"/>
                <a:gd name="T19" fmla="*/ 1266 h 1680"/>
                <a:gd name="T20" fmla="*/ 176 w 1880"/>
                <a:gd name="T21" fmla="*/ 1090 h 1680"/>
                <a:gd name="T22" fmla="*/ 49 w 1880"/>
                <a:gd name="T23" fmla="*/ 1217 h 1680"/>
                <a:gd name="T24" fmla="*/ 159 w 1880"/>
                <a:gd name="T25" fmla="*/ 1357 h 1680"/>
                <a:gd name="T26" fmla="*/ 144 w 1880"/>
                <a:gd name="T27" fmla="*/ 1371 h 1680"/>
                <a:gd name="T28" fmla="*/ 122 w 1880"/>
                <a:gd name="T29" fmla="*/ 1367 h 1680"/>
                <a:gd name="T30" fmla="*/ 0 w 1880"/>
                <a:gd name="T31" fmla="*/ 1494 h 1680"/>
                <a:gd name="T32" fmla="*/ 123 w 1880"/>
                <a:gd name="T33" fmla="*/ 1616 h 1680"/>
                <a:gd name="T34" fmla="*/ 249 w 1880"/>
                <a:gd name="T35" fmla="*/ 1493 h 1680"/>
                <a:gd name="T36" fmla="*/ 245 w 1880"/>
                <a:gd name="T37" fmla="*/ 1470 h 1680"/>
                <a:gd name="T38" fmla="*/ 265 w 1880"/>
                <a:gd name="T39" fmla="*/ 1451 h 1680"/>
                <a:gd name="T40" fmla="*/ 1255 w 1880"/>
                <a:gd name="T41" fmla="*/ 1467 h 1680"/>
                <a:gd name="T42" fmla="*/ 1402 w 1880"/>
                <a:gd name="T43" fmla="*/ 1615 h 1680"/>
                <a:gd name="T44" fmla="*/ 1603 w 1880"/>
                <a:gd name="T45" fmla="*/ 1416 h 1680"/>
                <a:gd name="T46" fmla="*/ 1455 w 1880"/>
                <a:gd name="T47" fmla="*/ 1267 h 1680"/>
                <a:gd name="T48" fmla="*/ 803 w 1880"/>
                <a:gd name="T49" fmla="*/ 15 h 16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880" h="1680">
                  <a:moveTo>
                    <a:pt x="803" y="15"/>
                  </a:moveTo>
                  <a:cubicBezTo>
                    <a:pt x="1217" y="170"/>
                    <a:pt x="1468" y="665"/>
                    <a:pt x="1253" y="1067"/>
                  </a:cubicBezTo>
                  <a:cubicBezTo>
                    <a:pt x="728" y="540"/>
                    <a:pt x="728" y="540"/>
                    <a:pt x="728" y="540"/>
                  </a:cubicBezTo>
                  <a:cubicBezTo>
                    <a:pt x="928" y="339"/>
                    <a:pt x="928" y="339"/>
                    <a:pt x="928" y="339"/>
                  </a:cubicBezTo>
                  <a:cubicBezTo>
                    <a:pt x="803" y="215"/>
                    <a:pt x="803" y="215"/>
                    <a:pt x="803" y="215"/>
                  </a:cubicBezTo>
                  <a:cubicBezTo>
                    <a:pt x="733" y="282"/>
                    <a:pt x="623" y="297"/>
                    <a:pt x="549" y="267"/>
                  </a:cubicBezTo>
                  <a:cubicBezTo>
                    <a:pt x="150" y="666"/>
                    <a:pt x="150" y="666"/>
                    <a:pt x="150" y="666"/>
                  </a:cubicBezTo>
                  <a:cubicBezTo>
                    <a:pt x="376" y="890"/>
                    <a:pt x="376" y="890"/>
                    <a:pt x="376" y="890"/>
                  </a:cubicBezTo>
                  <a:cubicBezTo>
                    <a:pt x="527" y="741"/>
                    <a:pt x="527" y="741"/>
                    <a:pt x="527" y="741"/>
                  </a:cubicBezTo>
                  <a:cubicBezTo>
                    <a:pt x="1052" y="1266"/>
                    <a:pt x="1052" y="1266"/>
                    <a:pt x="1052" y="1266"/>
                  </a:cubicBezTo>
                  <a:cubicBezTo>
                    <a:pt x="795" y="1407"/>
                    <a:pt x="439" y="1363"/>
                    <a:pt x="176" y="1090"/>
                  </a:cubicBezTo>
                  <a:cubicBezTo>
                    <a:pt x="49" y="1217"/>
                    <a:pt x="49" y="1217"/>
                    <a:pt x="49" y="1217"/>
                  </a:cubicBezTo>
                  <a:cubicBezTo>
                    <a:pt x="87" y="1270"/>
                    <a:pt x="119" y="1317"/>
                    <a:pt x="159" y="1357"/>
                  </a:cubicBezTo>
                  <a:cubicBezTo>
                    <a:pt x="155" y="1362"/>
                    <a:pt x="144" y="1371"/>
                    <a:pt x="144" y="1371"/>
                  </a:cubicBezTo>
                  <a:cubicBezTo>
                    <a:pt x="137" y="1370"/>
                    <a:pt x="129" y="1367"/>
                    <a:pt x="122" y="1367"/>
                  </a:cubicBezTo>
                  <a:cubicBezTo>
                    <a:pt x="55" y="1367"/>
                    <a:pt x="0" y="1426"/>
                    <a:pt x="0" y="1494"/>
                  </a:cubicBezTo>
                  <a:cubicBezTo>
                    <a:pt x="0" y="1561"/>
                    <a:pt x="55" y="1616"/>
                    <a:pt x="123" y="1616"/>
                  </a:cubicBezTo>
                  <a:cubicBezTo>
                    <a:pt x="191" y="1616"/>
                    <a:pt x="249" y="1561"/>
                    <a:pt x="249" y="1493"/>
                  </a:cubicBezTo>
                  <a:cubicBezTo>
                    <a:pt x="249" y="1485"/>
                    <a:pt x="247" y="1478"/>
                    <a:pt x="245" y="1470"/>
                  </a:cubicBezTo>
                  <a:cubicBezTo>
                    <a:pt x="265" y="1451"/>
                    <a:pt x="265" y="1451"/>
                    <a:pt x="265" y="1451"/>
                  </a:cubicBezTo>
                  <a:cubicBezTo>
                    <a:pt x="567" y="1655"/>
                    <a:pt x="898" y="1680"/>
                    <a:pt x="1255" y="1467"/>
                  </a:cubicBezTo>
                  <a:cubicBezTo>
                    <a:pt x="1402" y="1615"/>
                    <a:pt x="1402" y="1615"/>
                    <a:pt x="1402" y="1615"/>
                  </a:cubicBezTo>
                  <a:cubicBezTo>
                    <a:pt x="1603" y="1416"/>
                    <a:pt x="1603" y="1416"/>
                    <a:pt x="1603" y="1416"/>
                  </a:cubicBezTo>
                  <a:cubicBezTo>
                    <a:pt x="1455" y="1267"/>
                    <a:pt x="1455" y="1267"/>
                    <a:pt x="1455" y="1267"/>
                  </a:cubicBezTo>
                  <a:cubicBezTo>
                    <a:pt x="1880" y="628"/>
                    <a:pt x="1313" y="0"/>
                    <a:pt x="803" y="15"/>
                  </a:cubicBezTo>
                  <a:close/>
                </a:path>
              </a:pathLst>
            </a:custGeom>
            <a:solidFill>
              <a:srgbClr val="E8A237"/>
            </a:solidFill>
            <a:ln>
              <a:noFill/>
            </a:ln>
          </p:spPr>
          <p:txBody>
            <a:bodyPr vert="horz" wrap="square" lIns="91413" tIns="45707" rIns="91413" bIns="45707" numCol="1" anchor="t" anchorCtr="0" compatLnSpc="1"/>
            <a:lstStyle/>
            <a:p>
              <a:pPr algn="ctr" defTabSz="914400" fontAlgn="auto">
                <a:spcBef>
                  <a:spcPts val="0"/>
                </a:spcBef>
                <a:spcAft>
                  <a:spcPts val="0"/>
                </a:spcAft>
                <a:defRPr/>
              </a:pPr>
              <a:endParaRPr lang="zh-CN" altLang="en-US" kern="0">
                <a:solidFill>
                  <a:schemeClr val="accent6"/>
                </a:solidFill>
                <a:latin typeface="Arial" panose="020B0604020202020204"/>
                <a:ea typeface="微软雅黑" panose="020B0503020204020204" charset="-122"/>
              </a:endParaRPr>
            </a:p>
          </p:txBody>
        </p:sp>
      </p:grpSp>
      <p:sp>
        <p:nvSpPr>
          <p:cNvPr id="3" name="日期占位符 2"/>
          <p:cNvSpPr>
            <a:spLocks noGrp="1"/>
          </p:cNvSpPr>
          <p:nvPr>
            <p:ph type="dt" sz="half" idx="10"/>
            <p:custDataLst>
              <p:tags r:id="rId18"/>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19"/>
            </p:custDataLst>
          </p:nvPr>
        </p:nvSpPr>
        <p:spPr/>
        <p:txBody>
          <a:bodyPr/>
          <a:lstStyle/>
          <a:p>
            <a:endParaRPr lang="zh-CN" altLang="en-US"/>
          </a:p>
        </p:txBody>
      </p:sp>
      <p:sp>
        <p:nvSpPr>
          <p:cNvPr id="5" name="灯片编号占位符 4"/>
          <p:cNvSpPr>
            <a:spLocks noGrp="1"/>
          </p:cNvSpPr>
          <p:nvPr>
            <p:ph type="sldNum" sz="quarter" idx="12"/>
            <p:custDataLst>
              <p:tags r:id="rId20"/>
            </p:custDataLst>
          </p:nvPr>
        </p:nvSpPr>
        <p:spPr/>
        <p:txBody>
          <a:bodyPr/>
          <a:lstStyle/>
          <a:p>
            <a:fld id="{49AE70B2-8BF9-45C0-BB95-33D1B9D3A854}" type="slidenum">
              <a:rPr lang="zh-CN" altLang="en-US" smtClean="0"/>
            </a:fld>
            <a:endParaRPr lang="zh-CN" altLang="en-US"/>
          </a:p>
        </p:txBody>
      </p:sp>
      <p:sp>
        <p:nvSpPr>
          <p:cNvPr id="2" name="标题 1"/>
          <p:cNvSpPr>
            <a:spLocks noGrp="1"/>
          </p:cNvSpPr>
          <p:nvPr>
            <p:ph type="title" hasCustomPrompt="1"/>
            <p:custDataLst>
              <p:tags r:id="rId21"/>
            </p:custDataLst>
          </p:nvPr>
        </p:nvSpPr>
        <p:spPr>
          <a:xfrm>
            <a:off x="3719438" y="1494916"/>
            <a:ext cx="4753124" cy="1271940"/>
          </a:xfrm>
        </p:spPr>
        <p:txBody>
          <a:bodyPr vert="horz" lIns="90000" tIns="46800" rIns="90000" bIns="0" rtlCol="0" anchor="b" anchorCtr="0">
            <a:normAutofit/>
          </a:bodyPr>
          <a:lstStyle>
            <a:lvl1pPr marL="0" marR="0" algn="ctr" defTabSz="914400" rtl="0" eaLnBrk="1" fontAlgn="auto" latinLnBrk="0" hangingPunct="1">
              <a:lnSpc>
                <a:spcPct val="100000"/>
              </a:lnSpc>
              <a:buNone/>
              <a:defRPr kumimoji="0" lang="zh-CN" altLang="en-US" sz="7995" b="1" i="0" u="none" strike="noStrike" kern="1200" cap="none" spc="600" normalizeH="0" baseline="0" noProof="1" dirty="0">
                <a:solidFill>
                  <a:schemeClr val="accent6"/>
                </a:solidFill>
                <a:uFillTx/>
                <a:latin typeface="Arial" panose="020B0604020202020204" pitchFamily="34" charset="0"/>
                <a:ea typeface="汉仪尚巍手书W" panose="00020600040101010101" pitchFamily="18" charset="-122"/>
                <a:cs typeface="+mj-cs"/>
                <a:sym typeface="+mn-ea"/>
              </a:defRPr>
            </a:lvl1pPr>
          </a:lstStyle>
          <a:p>
            <a:pPr lvl="0"/>
            <a:r>
              <a:rPr dirty="0">
                <a:sym typeface="+mn-ea"/>
              </a:rPr>
              <a:t>编辑标题</a:t>
            </a:r>
            <a:endParaRPr dirty="0">
              <a:sym typeface="+mn-ea"/>
            </a:endParaRPr>
          </a:p>
        </p:txBody>
      </p:sp>
      <p:sp>
        <p:nvSpPr>
          <p:cNvPr id="18" name="文本占位符 17"/>
          <p:cNvSpPr>
            <a:spLocks noGrp="1"/>
          </p:cNvSpPr>
          <p:nvPr>
            <p:ph type="body" sz="quarter" idx="13" hasCustomPrompt="1"/>
            <p:custDataLst>
              <p:tags r:id="rId22"/>
            </p:custDataLst>
          </p:nvPr>
        </p:nvSpPr>
        <p:spPr>
          <a:xfrm>
            <a:off x="3719438" y="2836406"/>
            <a:ext cx="4753124" cy="761352"/>
          </a:xfrm>
        </p:spPr>
        <p:txBody>
          <a:bodyPr>
            <a:normAutofit/>
          </a:bodyPr>
          <a:lstStyle>
            <a:lvl1pPr marL="0" indent="0" algn="ctr">
              <a:buNone/>
              <a:defRPr sz="2800" baseline="0">
                <a:solidFill>
                  <a:schemeClr val="accent5"/>
                </a:solidFill>
                <a:ea typeface="隶书" panose="02010509060101010101" pitchFamily="49" charset="-122"/>
              </a:defRPr>
            </a:lvl1pPr>
          </a:lstStyle>
          <a:p>
            <a:pPr lvl="0"/>
            <a:r>
              <a:rPr lang="zh-CN" altLang="en-US" dirty="0"/>
              <a:t>单击此处编辑文本</a:t>
            </a:r>
            <a:endParaRPr lang="zh-CN" alt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通用">
    <p:bg>
      <p:bgPr>
        <a:solidFill>
          <a:schemeClr val="bg2"/>
        </a:solidFill>
        <a:effectLst/>
      </p:bgPr>
    </p:bg>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1130017" y="421644"/>
            <a:ext cx="10852237" cy="441964"/>
          </a:xfrm>
        </p:spPr>
        <p:txBody>
          <a:bodyPr/>
          <a:lstStyle>
            <a:lvl1pPr>
              <a:defRPr baseline="0">
                <a:latin typeface="Arial" panose="020B0604020202020204" pitchFamily="34" charset="0"/>
                <a:ea typeface="隶书" panose="02010509060101010101" pitchFamily="49" charset="-122"/>
              </a:defRPr>
            </a:lvl1pPr>
          </a:lstStyle>
          <a:p>
            <a:r>
              <a:rPr lang="zh-CN" altLang="en-US" dirty="0"/>
              <a:t>单击此处编辑母版标题样式</a:t>
            </a:r>
            <a:endParaRPr lang="zh-CN" altLang="en-US" dirty="0"/>
          </a:p>
        </p:txBody>
      </p:sp>
      <p:sp>
        <p:nvSpPr>
          <p:cNvPr id="3" name="日期占位符 2"/>
          <p:cNvSpPr>
            <a:spLocks noGrp="1"/>
          </p:cNvSpPr>
          <p:nvPr>
            <p:ph type="dt" sz="half" idx="10"/>
            <p:custDataLst>
              <p:tags r:id="rId3"/>
            </p:custDataLst>
          </p:nvPr>
        </p:nvSpPr>
        <p:spPr>
          <a:xfrm>
            <a:off x="879742" y="6349833"/>
            <a:ext cx="2700000" cy="316800"/>
          </a:xfrm>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4"/>
            </p:custDataLst>
          </p:nvPr>
        </p:nvSpPr>
        <p:spPr>
          <a:xfrm>
            <a:off x="4116000" y="6349833"/>
            <a:ext cx="3960000" cy="316800"/>
          </a:xfrm>
        </p:spPr>
        <p:txBody>
          <a:bodyPr/>
          <a:lstStyle/>
          <a:p>
            <a:endParaRPr lang="zh-CN" altLang="en-US" dirty="0"/>
          </a:p>
        </p:txBody>
      </p:sp>
      <p:sp>
        <p:nvSpPr>
          <p:cNvPr id="5" name="灯片编号占位符 4"/>
          <p:cNvSpPr>
            <a:spLocks noGrp="1"/>
          </p:cNvSpPr>
          <p:nvPr>
            <p:ph type="sldNum" sz="quarter" idx="12"/>
            <p:custDataLst>
              <p:tags r:id="rId5"/>
            </p:custDataLst>
          </p:nvPr>
        </p:nvSpPr>
        <p:spPr>
          <a:xfrm>
            <a:off x="8610600" y="6349833"/>
            <a:ext cx="2700000" cy="316800"/>
          </a:xfrm>
        </p:spPr>
        <p:txBody>
          <a:bodyPr/>
          <a:lstStyle/>
          <a:p>
            <a:fld id="{49AE70B2-8BF9-45C0-BB95-33D1B9D3A854}" type="slidenum">
              <a:rPr lang="zh-CN" altLang="en-US" smtClean="0"/>
            </a:fld>
            <a:endParaRPr lang="zh-CN" altLang="en-US" dirty="0"/>
          </a:p>
        </p:txBody>
      </p:sp>
      <p:grpSp>
        <p:nvGrpSpPr>
          <p:cNvPr id="18" name="组合 17"/>
          <p:cNvGrpSpPr/>
          <p:nvPr>
            <p:custDataLst>
              <p:tags r:id="rId6"/>
            </p:custDataLst>
          </p:nvPr>
        </p:nvGrpSpPr>
        <p:grpSpPr>
          <a:xfrm>
            <a:off x="3967" y="-43535"/>
            <a:ext cx="12198989" cy="6901853"/>
            <a:chOff x="3969" y="-43543"/>
            <a:chExt cx="12205343" cy="6903131"/>
          </a:xfrm>
        </p:grpSpPr>
        <p:sp>
          <p:nvSpPr>
            <p:cNvPr id="17" name="矩形 16"/>
            <p:cNvSpPr/>
            <p:nvPr userDrawn="1">
              <p:custDataLst>
                <p:tags r:id="rId7"/>
              </p:custDataLst>
            </p:nvPr>
          </p:nvSpPr>
          <p:spPr>
            <a:xfrm>
              <a:off x="3969" y="6636170"/>
              <a:ext cx="12205343" cy="22341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380" tIns="45690" rIns="91380" bIns="45690" numCol="1" spcCol="0" rtlCol="0" fromWordArt="0" anchor="ctr" anchorCtr="0" forceAA="0" compatLnSpc="1">
              <a:noAutofit/>
            </a:bodyPr>
            <a:lstStyle/>
            <a:p>
              <a:pPr algn="ctr"/>
              <a:endParaRPr lang="zh-CN" altLang="en-US" dirty="0"/>
            </a:p>
          </p:txBody>
        </p:sp>
        <p:sp>
          <p:nvSpPr>
            <p:cNvPr id="10" name="1132210344"/>
            <p:cNvSpPr/>
            <p:nvPr userDrawn="1">
              <p:custDataLst>
                <p:tags r:id="rId8"/>
              </p:custDataLst>
            </p:nvPr>
          </p:nvSpPr>
          <p:spPr bwMode="auto">
            <a:xfrm>
              <a:off x="67225" y="57310"/>
              <a:ext cx="631350" cy="564172"/>
            </a:xfrm>
            <a:custGeom>
              <a:avLst/>
              <a:gdLst>
                <a:gd name="T0" fmla="*/ 803 w 1880"/>
                <a:gd name="T1" fmla="*/ 15 h 1680"/>
                <a:gd name="T2" fmla="*/ 1253 w 1880"/>
                <a:gd name="T3" fmla="*/ 1067 h 1680"/>
                <a:gd name="T4" fmla="*/ 728 w 1880"/>
                <a:gd name="T5" fmla="*/ 540 h 1680"/>
                <a:gd name="T6" fmla="*/ 928 w 1880"/>
                <a:gd name="T7" fmla="*/ 339 h 1680"/>
                <a:gd name="T8" fmla="*/ 803 w 1880"/>
                <a:gd name="T9" fmla="*/ 215 h 1680"/>
                <a:gd name="T10" fmla="*/ 549 w 1880"/>
                <a:gd name="T11" fmla="*/ 267 h 1680"/>
                <a:gd name="T12" fmla="*/ 150 w 1880"/>
                <a:gd name="T13" fmla="*/ 666 h 1680"/>
                <a:gd name="T14" fmla="*/ 376 w 1880"/>
                <a:gd name="T15" fmla="*/ 890 h 1680"/>
                <a:gd name="T16" fmla="*/ 527 w 1880"/>
                <a:gd name="T17" fmla="*/ 741 h 1680"/>
                <a:gd name="T18" fmla="*/ 1052 w 1880"/>
                <a:gd name="T19" fmla="*/ 1266 h 1680"/>
                <a:gd name="T20" fmla="*/ 176 w 1880"/>
                <a:gd name="T21" fmla="*/ 1090 h 1680"/>
                <a:gd name="T22" fmla="*/ 49 w 1880"/>
                <a:gd name="T23" fmla="*/ 1217 h 1680"/>
                <a:gd name="T24" fmla="*/ 159 w 1880"/>
                <a:gd name="T25" fmla="*/ 1357 h 1680"/>
                <a:gd name="T26" fmla="*/ 144 w 1880"/>
                <a:gd name="T27" fmla="*/ 1371 h 1680"/>
                <a:gd name="T28" fmla="*/ 122 w 1880"/>
                <a:gd name="T29" fmla="*/ 1367 h 1680"/>
                <a:gd name="T30" fmla="*/ 0 w 1880"/>
                <a:gd name="T31" fmla="*/ 1494 h 1680"/>
                <a:gd name="T32" fmla="*/ 123 w 1880"/>
                <a:gd name="T33" fmla="*/ 1616 h 1680"/>
                <a:gd name="T34" fmla="*/ 249 w 1880"/>
                <a:gd name="T35" fmla="*/ 1493 h 1680"/>
                <a:gd name="T36" fmla="*/ 245 w 1880"/>
                <a:gd name="T37" fmla="*/ 1470 h 1680"/>
                <a:gd name="T38" fmla="*/ 265 w 1880"/>
                <a:gd name="T39" fmla="*/ 1451 h 1680"/>
                <a:gd name="T40" fmla="*/ 1255 w 1880"/>
                <a:gd name="T41" fmla="*/ 1467 h 1680"/>
                <a:gd name="T42" fmla="*/ 1402 w 1880"/>
                <a:gd name="T43" fmla="*/ 1615 h 1680"/>
                <a:gd name="T44" fmla="*/ 1603 w 1880"/>
                <a:gd name="T45" fmla="*/ 1416 h 1680"/>
                <a:gd name="T46" fmla="*/ 1455 w 1880"/>
                <a:gd name="T47" fmla="*/ 1267 h 1680"/>
                <a:gd name="T48" fmla="*/ 803 w 1880"/>
                <a:gd name="T49" fmla="*/ 15 h 16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880" h="1680">
                  <a:moveTo>
                    <a:pt x="803" y="15"/>
                  </a:moveTo>
                  <a:cubicBezTo>
                    <a:pt x="1217" y="170"/>
                    <a:pt x="1468" y="665"/>
                    <a:pt x="1253" y="1067"/>
                  </a:cubicBezTo>
                  <a:cubicBezTo>
                    <a:pt x="728" y="540"/>
                    <a:pt x="728" y="540"/>
                    <a:pt x="728" y="540"/>
                  </a:cubicBezTo>
                  <a:cubicBezTo>
                    <a:pt x="928" y="339"/>
                    <a:pt x="928" y="339"/>
                    <a:pt x="928" y="339"/>
                  </a:cubicBezTo>
                  <a:cubicBezTo>
                    <a:pt x="803" y="215"/>
                    <a:pt x="803" y="215"/>
                    <a:pt x="803" y="215"/>
                  </a:cubicBezTo>
                  <a:cubicBezTo>
                    <a:pt x="733" y="282"/>
                    <a:pt x="623" y="297"/>
                    <a:pt x="549" y="267"/>
                  </a:cubicBezTo>
                  <a:cubicBezTo>
                    <a:pt x="150" y="666"/>
                    <a:pt x="150" y="666"/>
                    <a:pt x="150" y="666"/>
                  </a:cubicBezTo>
                  <a:cubicBezTo>
                    <a:pt x="376" y="890"/>
                    <a:pt x="376" y="890"/>
                    <a:pt x="376" y="890"/>
                  </a:cubicBezTo>
                  <a:cubicBezTo>
                    <a:pt x="527" y="741"/>
                    <a:pt x="527" y="741"/>
                    <a:pt x="527" y="741"/>
                  </a:cubicBezTo>
                  <a:cubicBezTo>
                    <a:pt x="1052" y="1266"/>
                    <a:pt x="1052" y="1266"/>
                    <a:pt x="1052" y="1266"/>
                  </a:cubicBezTo>
                  <a:cubicBezTo>
                    <a:pt x="795" y="1407"/>
                    <a:pt x="439" y="1363"/>
                    <a:pt x="176" y="1090"/>
                  </a:cubicBezTo>
                  <a:cubicBezTo>
                    <a:pt x="49" y="1217"/>
                    <a:pt x="49" y="1217"/>
                    <a:pt x="49" y="1217"/>
                  </a:cubicBezTo>
                  <a:cubicBezTo>
                    <a:pt x="87" y="1270"/>
                    <a:pt x="119" y="1317"/>
                    <a:pt x="159" y="1357"/>
                  </a:cubicBezTo>
                  <a:cubicBezTo>
                    <a:pt x="155" y="1362"/>
                    <a:pt x="144" y="1371"/>
                    <a:pt x="144" y="1371"/>
                  </a:cubicBezTo>
                  <a:cubicBezTo>
                    <a:pt x="137" y="1370"/>
                    <a:pt x="129" y="1367"/>
                    <a:pt x="122" y="1367"/>
                  </a:cubicBezTo>
                  <a:cubicBezTo>
                    <a:pt x="55" y="1367"/>
                    <a:pt x="0" y="1426"/>
                    <a:pt x="0" y="1494"/>
                  </a:cubicBezTo>
                  <a:cubicBezTo>
                    <a:pt x="0" y="1561"/>
                    <a:pt x="55" y="1616"/>
                    <a:pt x="123" y="1616"/>
                  </a:cubicBezTo>
                  <a:cubicBezTo>
                    <a:pt x="191" y="1616"/>
                    <a:pt x="249" y="1561"/>
                    <a:pt x="249" y="1493"/>
                  </a:cubicBezTo>
                  <a:cubicBezTo>
                    <a:pt x="249" y="1485"/>
                    <a:pt x="247" y="1478"/>
                    <a:pt x="245" y="1470"/>
                  </a:cubicBezTo>
                  <a:cubicBezTo>
                    <a:pt x="265" y="1451"/>
                    <a:pt x="265" y="1451"/>
                    <a:pt x="265" y="1451"/>
                  </a:cubicBezTo>
                  <a:cubicBezTo>
                    <a:pt x="567" y="1655"/>
                    <a:pt x="898" y="1680"/>
                    <a:pt x="1255" y="1467"/>
                  </a:cubicBezTo>
                  <a:cubicBezTo>
                    <a:pt x="1402" y="1615"/>
                    <a:pt x="1402" y="1615"/>
                    <a:pt x="1402" y="1615"/>
                  </a:cubicBezTo>
                  <a:cubicBezTo>
                    <a:pt x="1603" y="1416"/>
                    <a:pt x="1603" y="1416"/>
                    <a:pt x="1603" y="1416"/>
                  </a:cubicBezTo>
                  <a:cubicBezTo>
                    <a:pt x="1455" y="1267"/>
                    <a:pt x="1455" y="1267"/>
                    <a:pt x="1455" y="1267"/>
                  </a:cubicBezTo>
                  <a:cubicBezTo>
                    <a:pt x="1880" y="628"/>
                    <a:pt x="1313" y="0"/>
                    <a:pt x="803" y="15"/>
                  </a:cubicBezTo>
                  <a:close/>
                </a:path>
              </a:pathLst>
            </a:custGeom>
            <a:solidFill>
              <a:srgbClr val="C32815"/>
            </a:solidFill>
            <a:ln>
              <a:noFill/>
            </a:ln>
          </p:spPr>
          <p:txBody>
            <a:bodyPr vert="horz" wrap="square" lIns="91392" tIns="45696" rIns="91392" bIns="45696" numCol="1" anchor="t" anchorCtr="0" compatLnSpc="1"/>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b="0" i="0" u="none" strike="noStrike" kern="0" cap="none" spc="0" normalizeH="0" baseline="0" noProof="0" dirty="0">
                <a:ln>
                  <a:noFill/>
                </a:ln>
                <a:solidFill>
                  <a:srgbClr val="E48E27"/>
                </a:solidFill>
                <a:effectLst/>
                <a:uLnTx/>
                <a:uFillTx/>
                <a:latin typeface="Arial" panose="020B0604020202020204"/>
                <a:ea typeface="微软雅黑" panose="020B0503020204020204" charset="-122"/>
              </a:endParaRPr>
            </a:p>
          </p:txBody>
        </p:sp>
        <p:pic>
          <p:nvPicPr>
            <p:cNvPr id="12" name="图片 11" descr="C:\Users\kingsoft\Desktop\70周年华诞.png70周年华诞"/>
            <p:cNvPicPr>
              <a:picLocks noChangeAspect="1"/>
            </p:cNvPicPr>
            <p:nvPr userDrawn="1">
              <p:custDataLst>
                <p:tags r:id="rId9"/>
              </p:custDataLst>
            </p:nvPr>
          </p:nvPicPr>
          <p:blipFill>
            <a:blip r:embed="rId10"/>
            <a:srcRect/>
            <a:stretch>
              <a:fillRect/>
            </a:stretch>
          </p:blipFill>
          <p:spPr>
            <a:xfrm>
              <a:off x="10460125" y="-43543"/>
              <a:ext cx="1712732" cy="781353"/>
            </a:xfrm>
            <a:prstGeom prst="rect">
              <a:avLst/>
            </a:prstGeom>
          </p:spPr>
        </p:pic>
      </p:gr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相框">
    <p:bg>
      <p:bgPr>
        <a:solidFill>
          <a:schemeClr val="tx2"/>
        </a:solidFill>
        <a:effectLst/>
      </p:bgPr>
    </p:bg>
    <p:spTree>
      <p:nvGrpSpPr>
        <p:cNvPr id="1" name=""/>
        <p:cNvGrpSpPr/>
        <p:nvPr/>
      </p:nvGrpSpPr>
      <p:grpSpPr>
        <a:xfrm>
          <a:off x="0" y="0"/>
          <a:ext cx="0" cy="0"/>
          <a:chOff x="0" y="0"/>
          <a:chExt cx="0" cy="0"/>
        </a:xfrm>
      </p:grpSpPr>
      <p:sp>
        <p:nvSpPr>
          <p:cNvPr id="17" name="矩形 16"/>
          <p:cNvSpPr/>
          <p:nvPr>
            <p:custDataLst>
              <p:tags r:id="rId2"/>
            </p:custDataLst>
          </p:nvPr>
        </p:nvSpPr>
        <p:spPr>
          <a:xfrm>
            <a:off x="3967" y="4885519"/>
            <a:ext cx="12198989" cy="19727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380" tIns="45690" rIns="91380" bIns="45690" numCol="1" spcCol="0" rtlCol="0" fromWordArt="0" anchor="ctr" anchorCtr="0" forceAA="0" compatLnSpc="1">
            <a:noAutofit/>
          </a:bodyPr>
          <a:lstStyle/>
          <a:p>
            <a:pPr algn="ctr"/>
            <a:endParaRPr lang="zh-CN" altLang="en-US" dirty="0"/>
          </a:p>
        </p:txBody>
      </p:sp>
      <p:sp>
        <p:nvSpPr>
          <p:cNvPr id="8" name="矩形 7"/>
          <p:cNvSpPr/>
          <p:nvPr>
            <p:custDataLst>
              <p:tags r:id="rId3"/>
            </p:custDataLst>
          </p:nvPr>
        </p:nvSpPr>
        <p:spPr>
          <a:xfrm>
            <a:off x="292800" y="304200"/>
            <a:ext cx="11606400" cy="62496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标题 1"/>
          <p:cNvSpPr>
            <a:spLocks noGrp="1"/>
          </p:cNvSpPr>
          <p:nvPr>
            <p:ph type="title" hasCustomPrompt="1"/>
            <p:custDataLst>
              <p:tags r:id="rId4"/>
            </p:custDataLst>
          </p:nvPr>
        </p:nvSpPr>
        <p:spPr>
          <a:xfrm>
            <a:off x="1281600" y="1249200"/>
            <a:ext cx="9626400" cy="723600"/>
          </a:xfrm>
        </p:spPr>
        <p:txBody>
          <a:bodyPr anchor="ctr"/>
          <a:lstStyle>
            <a:lvl1pPr>
              <a:defRPr sz="3200" baseline="0">
                <a:solidFill>
                  <a:schemeClr val="tx1">
                    <a:lumMod val="85000"/>
                    <a:lumOff val="15000"/>
                  </a:schemeClr>
                </a:solidFill>
                <a:latin typeface="Arial" panose="020B0604020202020204" pitchFamily="34" charset="0"/>
                <a:ea typeface="隶书" panose="02010509060101010101" pitchFamily="49" charset="-122"/>
              </a:defRPr>
            </a:lvl1pPr>
          </a:lstStyle>
          <a:p>
            <a:r>
              <a:rPr lang="zh-CN" altLang="en-US" dirty="0"/>
              <a:t>单击此处编辑标题</a:t>
            </a:r>
            <a:endParaRPr lang="zh-CN" altLang="en-US" dirty="0"/>
          </a:p>
        </p:txBody>
      </p:sp>
      <p:sp>
        <p:nvSpPr>
          <p:cNvPr id="7" name="内容占位符 6"/>
          <p:cNvSpPr>
            <a:spLocks noGrp="1"/>
          </p:cNvSpPr>
          <p:nvPr>
            <p:ph sz="quarter" idx="13"/>
            <p:custDataLst>
              <p:tags r:id="rId5"/>
            </p:custDataLst>
          </p:nvPr>
        </p:nvSpPr>
        <p:spPr>
          <a:xfrm>
            <a:off x="1281113" y="2163600"/>
            <a:ext cx="9626600" cy="3445200"/>
          </a:xfrm>
        </p:spPr>
        <p:txBody>
          <a:bodyPr/>
          <a:lstStyle>
            <a:lvl1pPr>
              <a:buFont typeface="Arial" panose="020B0604020202020204" pitchFamily="34" charset="0"/>
              <a:buChar char="•"/>
              <a:defRPr sz="1400" baseline="0">
                <a:solidFill>
                  <a:schemeClr val="tx1">
                    <a:lumMod val="85000"/>
                    <a:lumOff val="15000"/>
                  </a:schemeClr>
                </a:solidFill>
                <a:latin typeface="Arial" panose="020B0604020202020204" pitchFamily="34" charset="0"/>
                <a:ea typeface="隶书" panose="02010509060101010101" pitchFamily="49" charset="-122"/>
              </a:defRPr>
            </a:lvl1pPr>
            <a:lvl2pPr>
              <a:buFont typeface="Arial" panose="020B0604020202020204" pitchFamily="34" charset="0"/>
              <a:buChar char="•"/>
              <a:defRPr sz="1400" baseline="0">
                <a:solidFill>
                  <a:schemeClr val="tx1">
                    <a:lumMod val="85000"/>
                    <a:lumOff val="15000"/>
                  </a:schemeClr>
                </a:solidFill>
                <a:latin typeface="Arial" panose="020B0604020202020204" pitchFamily="34" charset="0"/>
                <a:ea typeface="隶书" panose="02010509060101010101" pitchFamily="49" charset="-122"/>
              </a:defRPr>
            </a:lvl2pPr>
            <a:lvl3pPr>
              <a:buFont typeface="Arial" panose="020B0604020202020204" pitchFamily="34" charset="0"/>
              <a:buChar char="•"/>
              <a:defRPr sz="1400" baseline="0">
                <a:solidFill>
                  <a:schemeClr val="tx1">
                    <a:lumMod val="85000"/>
                    <a:lumOff val="15000"/>
                  </a:schemeClr>
                </a:solidFill>
                <a:latin typeface="Arial" panose="020B0604020202020204" pitchFamily="34" charset="0"/>
                <a:ea typeface="隶书" panose="02010509060101010101" pitchFamily="49" charset="-122"/>
              </a:defRPr>
            </a:lvl3pPr>
            <a:lvl4pPr>
              <a:buFont typeface="Arial" panose="020B0604020202020204" pitchFamily="34" charset="0"/>
              <a:buChar char="•"/>
              <a:defRPr sz="1400" baseline="0">
                <a:solidFill>
                  <a:schemeClr val="tx1">
                    <a:lumMod val="85000"/>
                    <a:lumOff val="15000"/>
                  </a:schemeClr>
                </a:solidFill>
                <a:latin typeface="Arial" panose="020B0604020202020204" pitchFamily="34" charset="0"/>
                <a:ea typeface="隶书" panose="02010509060101010101" pitchFamily="49" charset="-122"/>
              </a:defRPr>
            </a:lvl4pPr>
            <a:lvl5pPr>
              <a:buFont typeface="Arial" panose="020B0604020202020204" pitchFamily="34" charset="0"/>
              <a:buChar char="•"/>
              <a:defRPr sz="1400" baseline="0">
                <a:solidFill>
                  <a:schemeClr val="tx1">
                    <a:lumMod val="85000"/>
                    <a:lumOff val="15000"/>
                  </a:schemeClr>
                </a:solidFill>
                <a:latin typeface="Arial" panose="020B0604020202020204" pitchFamily="34" charset="0"/>
                <a:ea typeface="隶书" panose="02010509060101010101" pitchFamily="49"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3" name="日期占位符 2"/>
          <p:cNvSpPr>
            <a:spLocks noGrp="1"/>
          </p:cNvSpPr>
          <p:nvPr>
            <p:ph type="dt" sz="half" idx="10"/>
            <p:custDataLst>
              <p:tags r:id="rId6"/>
            </p:custDataLst>
          </p:nvPr>
        </p:nvSpPr>
        <p:spPr>
          <a:xfrm>
            <a:off x="879742" y="6349833"/>
            <a:ext cx="2700000" cy="316800"/>
          </a:xfrm>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7"/>
            </p:custDataLst>
          </p:nvPr>
        </p:nvSpPr>
        <p:spPr>
          <a:xfrm>
            <a:off x="4116000" y="6349833"/>
            <a:ext cx="3960000" cy="316800"/>
          </a:xfrm>
        </p:spPr>
        <p:txBody>
          <a:bodyPr/>
          <a:lstStyle/>
          <a:p>
            <a:endParaRPr lang="zh-CN" altLang="en-US" dirty="0"/>
          </a:p>
        </p:txBody>
      </p:sp>
      <p:sp>
        <p:nvSpPr>
          <p:cNvPr id="5" name="灯片编号占位符 4"/>
          <p:cNvSpPr>
            <a:spLocks noGrp="1"/>
          </p:cNvSpPr>
          <p:nvPr>
            <p:ph type="sldNum" sz="quarter" idx="12"/>
            <p:custDataLst>
              <p:tags r:id="rId8"/>
            </p:custDataLst>
          </p:nvPr>
        </p:nvSpPr>
        <p:spPr>
          <a:xfrm>
            <a:off x="8610600" y="6349833"/>
            <a:ext cx="2700000" cy="316800"/>
          </a:xfrm>
        </p:spPr>
        <p:txBody>
          <a:bodyPr/>
          <a:lstStyle/>
          <a:p>
            <a:fld id="{49AE70B2-8BF9-45C0-BB95-33D1B9D3A854}" type="slidenum">
              <a:rPr lang="zh-CN" altLang="en-US" smtClean="0"/>
            </a:fld>
            <a:endParaRPr lang="zh-CN" altLang="en-US" dirty="0"/>
          </a:p>
        </p:txBody>
      </p:sp>
      <p:grpSp>
        <p:nvGrpSpPr>
          <p:cNvPr id="6" name="组合 5"/>
          <p:cNvGrpSpPr/>
          <p:nvPr>
            <p:custDataLst>
              <p:tags r:id="rId9"/>
            </p:custDataLst>
          </p:nvPr>
        </p:nvGrpSpPr>
        <p:grpSpPr>
          <a:xfrm>
            <a:off x="422662" y="364292"/>
            <a:ext cx="11346676" cy="781208"/>
            <a:chOff x="422882" y="364359"/>
            <a:chExt cx="11352586" cy="781353"/>
          </a:xfrm>
        </p:grpSpPr>
        <p:sp>
          <p:nvSpPr>
            <p:cNvPr id="18" name="1132210344"/>
            <p:cNvSpPr/>
            <p:nvPr>
              <p:custDataLst>
                <p:tags r:id="rId10"/>
              </p:custDataLst>
            </p:nvPr>
          </p:nvSpPr>
          <p:spPr bwMode="auto">
            <a:xfrm>
              <a:off x="422882" y="364359"/>
              <a:ext cx="631350" cy="564172"/>
            </a:xfrm>
            <a:custGeom>
              <a:avLst/>
              <a:gdLst>
                <a:gd name="T0" fmla="*/ 803 w 1880"/>
                <a:gd name="T1" fmla="*/ 15 h 1680"/>
                <a:gd name="T2" fmla="*/ 1253 w 1880"/>
                <a:gd name="T3" fmla="*/ 1067 h 1680"/>
                <a:gd name="T4" fmla="*/ 728 w 1880"/>
                <a:gd name="T5" fmla="*/ 540 h 1680"/>
                <a:gd name="T6" fmla="*/ 928 w 1880"/>
                <a:gd name="T7" fmla="*/ 339 h 1680"/>
                <a:gd name="T8" fmla="*/ 803 w 1880"/>
                <a:gd name="T9" fmla="*/ 215 h 1680"/>
                <a:gd name="T10" fmla="*/ 549 w 1880"/>
                <a:gd name="T11" fmla="*/ 267 h 1680"/>
                <a:gd name="T12" fmla="*/ 150 w 1880"/>
                <a:gd name="T13" fmla="*/ 666 h 1680"/>
                <a:gd name="T14" fmla="*/ 376 w 1880"/>
                <a:gd name="T15" fmla="*/ 890 h 1680"/>
                <a:gd name="T16" fmla="*/ 527 w 1880"/>
                <a:gd name="T17" fmla="*/ 741 h 1680"/>
                <a:gd name="T18" fmla="*/ 1052 w 1880"/>
                <a:gd name="T19" fmla="*/ 1266 h 1680"/>
                <a:gd name="T20" fmla="*/ 176 w 1880"/>
                <a:gd name="T21" fmla="*/ 1090 h 1680"/>
                <a:gd name="T22" fmla="*/ 49 w 1880"/>
                <a:gd name="T23" fmla="*/ 1217 h 1680"/>
                <a:gd name="T24" fmla="*/ 159 w 1880"/>
                <a:gd name="T25" fmla="*/ 1357 h 1680"/>
                <a:gd name="T26" fmla="*/ 144 w 1880"/>
                <a:gd name="T27" fmla="*/ 1371 h 1680"/>
                <a:gd name="T28" fmla="*/ 122 w 1880"/>
                <a:gd name="T29" fmla="*/ 1367 h 1680"/>
                <a:gd name="T30" fmla="*/ 0 w 1880"/>
                <a:gd name="T31" fmla="*/ 1494 h 1680"/>
                <a:gd name="T32" fmla="*/ 123 w 1880"/>
                <a:gd name="T33" fmla="*/ 1616 h 1680"/>
                <a:gd name="T34" fmla="*/ 249 w 1880"/>
                <a:gd name="T35" fmla="*/ 1493 h 1680"/>
                <a:gd name="T36" fmla="*/ 245 w 1880"/>
                <a:gd name="T37" fmla="*/ 1470 h 1680"/>
                <a:gd name="T38" fmla="*/ 265 w 1880"/>
                <a:gd name="T39" fmla="*/ 1451 h 1680"/>
                <a:gd name="T40" fmla="*/ 1255 w 1880"/>
                <a:gd name="T41" fmla="*/ 1467 h 1680"/>
                <a:gd name="T42" fmla="*/ 1402 w 1880"/>
                <a:gd name="T43" fmla="*/ 1615 h 1680"/>
                <a:gd name="T44" fmla="*/ 1603 w 1880"/>
                <a:gd name="T45" fmla="*/ 1416 h 1680"/>
                <a:gd name="T46" fmla="*/ 1455 w 1880"/>
                <a:gd name="T47" fmla="*/ 1267 h 1680"/>
                <a:gd name="T48" fmla="*/ 803 w 1880"/>
                <a:gd name="T49" fmla="*/ 15 h 16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880" h="1680">
                  <a:moveTo>
                    <a:pt x="803" y="15"/>
                  </a:moveTo>
                  <a:cubicBezTo>
                    <a:pt x="1217" y="170"/>
                    <a:pt x="1468" y="665"/>
                    <a:pt x="1253" y="1067"/>
                  </a:cubicBezTo>
                  <a:cubicBezTo>
                    <a:pt x="728" y="540"/>
                    <a:pt x="728" y="540"/>
                    <a:pt x="728" y="540"/>
                  </a:cubicBezTo>
                  <a:cubicBezTo>
                    <a:pt x="928" y="339"/>
                    <a:pt x="928" y="339"/>
                    <a:pt x="928" y="339"/>
                  </a:cubicBezTo>
                  <a:cubicBezTo>
                    <a:pt x="803" y="215"/>
                    <a:pt x="803" y="215"/>
                    <a:pt x="803" y="215"/>
                  </a:cubicBezTo>
                  <a:cubicBezTo>
                    <a:pt x="733" y="282"/>
                    <a:pt x="623" y="297"/>
                    <a:pt x="549" y="267"/>
                  </a:cubicBezTo>
                  <a:cubicBezTo>
                    <a:pt x="150" y="666"/>
                    <a:pt x="150" y="666"/>
                    <a:pt x="150" y="666"/>
                  </a:cubicBezTo>
                  <a:cubicBezTo>
                    <a:pt x="376" y="890"/>
                    <a:pt x="376" y="890"/>
                    <a:pt x="376" y="890"/>
                  </a:cubicBezTo>
                  <a:cubicBezTo>
                    <a:pt x="527" y="741"/>
                    <a:pt x="527" y="741"/>
                    <a:pt x="527" y="741"/>
                  </a:cubicBezTo>
                  <a:cubicBezTo>
                    <a:pt x="1052" y="1266"/>
                    <a:pt x="1052" y="1266"/>
                    <a:pt x="1052" y="1266"/>
                  </a:cubicBezTo>
                  <a:cubicBezTo>
                    <a:pt x="795" y="1407"/>
                    <a:pt x="439" y="1363"/>
                    <a:pt x="176" y="1090"/>
                  </a:cubicBezTo>
                  <a:cubicBezTo>
                    <a:pt x="49" y="1217"/>
                    <a:pt x="49" y="1217"/>
                    <a:pt x="49" y="1217"/>
                  </a:cubicBezTo>
                  <a:cubicBezTo>
                    <a:pt x="87" y="1270"/>
                    <a:pt x="119" y="1317"/>
                    <a:pt x="159" y="1357"/>
                  </a:cubicBezTo>
                  <a:cubicBezTo>
                    <a:pt x="155" y="1362"/>
                    <a:pt x="144" y="1371"/>
                    <a:pt x="144" y="1371"/>
                  </a:cubicBezTo>
                  <a:cubicBezTo>
                    <a:pt x="137" y="1370"/>
                    <a:pt x="129" y="1367"/>
                    <a:pt x="122" y="1367"/>
                  </a:cubicBezTo>
                  <a:cubicBezTo>
                    <a:pt x="55" y="1367"/>
                    <a:pt x="0" y="1426"/>
                    <a:pt x="0" y="1494"/>
                  </a:cubicBezTo>
                  <a:cubicBezTo>
                    <a:pt x="0" y="1561"/>
                    <a:pt x="55" y="1616"/>
                    <a:pt x="123" y="1616"/>
                  </a:cubicBezTo>
                  <a:cubicBezTo>
                    <a:pt x="191" y="1616"/>
                    <a:pt x="249" y="1561"/>
                    <a:pt x="249" y="1493"/>
                  </a:cubicBezTo>
                  <a:cubicBezTo>
                    <a:pt x="249" y="1485"/>
                    <a:pt x="247" y="1478"/>
                    <a:pt x="245" y="1470"/>
                  </a:cubicBezTo>
                  <a:cubicBezTo>
                    <a:pt x="265" y="1451"/>
                    <a:pt x="265" y="1451"/>
                    <a:pt x="265" y="1451"/>
                  </a:cubicBezTo>
                  <a:cubicBezTo>
                    <a:pt x="567" y="1655"/>
                    <a:pt x="898" y="1680"/>
                    <a:pt x="1255" y="1467"/>
                  </a:cubicBezTo>
                  <a:cubicBezTo>
                    <a:pt x="1402" y="1615"/>
                    <a:pt x="1402" y="1615"/>
                    <a:pt x="1402" y="1615"/>
                  </a:cubicBezTo>
                  <a:cubicBezTo>
                    <a:pt x="1603" y="1416"/>
                    <a:pt x="1603" y="1416"/>
                    <a:pt x="1603" y="1416"/>
                  </a:cubicBezTo>
                  <a:cubicBezTo>
                    <a:pt x="1455" y="1267"/>
                    <a:pt x="1455" y="1267"/>
                    <a:pt x="1455" y="1267"/>
                  </a:cubicBezTo>
                  <a:cubicBezTo>
                    <a:pt x="1880" y="628"/>
                    <a:pt x="1313" y="0"/>
                    <a:pt x="803" y="15"/>
                  </a:cubicBezTo>
                  <a:close/>
                </a:path>
              </a:pathLst>
            </a:custGeom>
            <a:solidFill>
              <a:srgbClr val="C32815"/>
            </a:solidFill>
            <a:ln>
              <a:noFill/>
            </a:ln>
          </p:spPr>
          <p:txBody>
            <a:bodyPr vert="horz" wrap="square" lIns="91392" tIns="45696" rIns="91392" bIns="45696" numCol="1" anchor="t" anchorCtr="0" compatLnSpc="1"/>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b="0" i="0" u="none" strike="noStrike" kern="0" cap="none" spc="0" normalizeH="0" baseline="0" noProof="0" dirty="0">
                <a:ln>
                  <a:noFill/>
                </a:ln>
                <a:solidFill>
                  <a:srgbClr val="E48E27"/>
                </a:solidFill>
                <a:effectLst/>
                <a:uLnTx/>
                <a:uFillTx/>
                <a:latin typeface="Arial" panose="020B0604020202020204"/>
                <a:ea typeface="微软雅黑" panose="020B0503020204020204" charset="-122"/>
              </a:endParaRPr>
            </a:p>
          </p:txBody>
        </p:sp>
        <p:pic>
          <p:nvPicPr>
            <p:cNvPr id="19" name="图片 18" descr="C:\Users\kingsoft\Desktop\70周年华诞.png70周年华诞"/>
            <p:cNvPicPr>
              <a:picLocks noChangeAspect="1"/>
            </p:cNvPicPr>
            <p:nvPr>
              <p:custDataLst>
                <p:tags r:id="rId11"/>
              </p:custDataLst>
            </p:nvPr>
          </p:nvPicPr>
          <p:blipFill>
            <a:blip r:embed="rId12"/>
            <a:srcRect/>
            <a:stretch>
              <a:fillRect/>
            </a:stretch>
          </p:blipFill>
          <p:spPr>
            <a:xfrm>
              <a:off x="10062736" y="364359"/>
              <a:ext cx="1712732" cy="781353"/>
            </a:xfrm>
            <a:prstGeom prst="rect">
              <a:avLst/>
            </a:prstGeom>
          </p:spPr>
        </p:pic>
      </p:gr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左右">
    <p:bg>
      <p:bgPr>
        <a:solidFill>
          <a:schemeClr val="bg2"/>
        </a:solidFill>
        <a:effectLst/>
      </p:bgPr>
    </p:bg>
    <p:spTree>
      <p:nvGrpSpPr>
        <p:cNvPr id="1" name=""/>
        <p:cNvGrpSpPr/>
        <p:nvPr/>
      </p:nvGrpSpPr>
      <p:grpSpPr>
        <a:xfrm>
          <a:off x="0" y="0"/>
          <a:ext cx="0" cy="0"/>
          <a:chOff x="0" y="0"/>
          <a:chExt cx="0" cy="0"/>
        </a:xfrm>
      </p:grpSpPr>
      <p:sp>
        <p:nvSpPr>
          <p:cNvPr id="8" name="矩形 7"/>
          <p:cNvSpPr/>
          <p:nvPr>
            <p:custDataLst>
              <p:tags r:id="rId2"/>
            </p:custDataLst>
          </p:nvPr>
        </p:nvSpPr>
        <p:spPr>
          <a:xfrm>
            <a:off x="0" y="0"/>
            <a:ext cx="4823488" cy="6861809"/>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dirty="0">
              <a:sym typeface="+mn-ea"/>
            </a:endParaRPr>
          </a:p>
        </p:txBody>
      </p:sp>
      <p:sp>
        <p:nvSpPr>
          <p:cNvPr id="2" name="标题 1"/>
          <p:cNvSpPr>
            <a:spLocks noGrp="1"/>
          </p:cNvSpPr>
          <p:nvPr>
            <p:ph type="title" hasCustomPrompt="1"/>
            <p:custDataLst>
              <p:tags r:id="rId3"/>
            </p:custDataLst>
          </p:nvPr>
        </p:nvSpPr>
        <p:spPr>
          <a:xfrm>
            <a:off x="583200" y="770400"/>
            <a:ext cx="3960000" cy="882000"/>
          </a:xfrm>
        </p:spPr>
        <p:txBody>
          <a:bodyPr anchor="ctr"/>
          <a:lstStyle>
            <a:lvl1pPr>
              <a:defRPr sz="3600" baseline="0">
                <a:solidFill>
                  <a:schemeClr val="tx1">
                    <a:lumMod val="85000"/>
                    <a:lumOff val="15000"/>
                  </a:schemeClr>
                </a:solidFill>
                <a:latin typeface="Arial" panose="020B0604020202020204" pitchFamily="34" charset="0"/>
                <a:ea typeface="隶书" panose="02010509060101010101" pitchFamily="49" charset="-122"/>
              </a:defRPr>
            </a:lvl1pPr>
          </a:lstStyle>
          <a:p>
            <a:r>
              <a:rPr lang="zh-CN" altLang="en-US" dirty="0"/>
              <a:t>单击编辑标题</a:t>
            </a:r>
            <a:endParaRPr lang="zh-CN" altLang="en-US" dirty="0"/>
          </a:p>
        </p:txBody>
      </p:sp>
      <p:sp>
        <p:nvSpPr>
          <p:cNvPr id="4" name="页脚占位符 3"/>
          <p:cNvSpPr>
            <a:spLocks noGrp="1"/>
          </p:cNvSpPr>
          <p:nvPr>
            <p:ph type="ftr" sz="quarter" idx="11"/>
            <p:custDataLst>
              <p:tags r:id="rId4"/>
            </p:custDataLst>
          </p:nvPr>
        </p:nvSpPr>
        <p:spPr>
          <a:xfrm>
            <a:off x="4116000" y="6349833"/>
            <a:ext cx="3960000" cy="316800"/>
          </a:xfrm>
        </p:spPr>
        <p:txBody>
          <a:bodyPr/>
          <a:lstStyle/>
          <a:p>
            <a:endParaRPr lang="zh-CN" altLang="en-US" dirty="0"/>
          </a:p>
        </p:txBody>
      </p:sp>
      <p:sp>
        <p:nvSpPr>
          <p:cNvPr id="5" name="灯片编号占位符 4"/>
          <p:cNvSpPr>
            <a:spLocks noGrp="1"/>
          </p:cNvSpPr>
          <p:nvPr>
            <p:ph type="sldNum" sz="quarter" idx="12"/>
            <p:custDataLst>
              <p:tags r:id="rId5"/>
            </p:custDataLst>
          </p:nvPr>
        </p:nvSpPr>
        <p:spPr>
          <a:xfrm>
            <a:off x="8610600" y="6349833"/>
            <a:ext cx="2700000" cy="316800"/>
          </a:xfrm>
        </p:spPr>
        <p:txBody>
          <a:bodyPr/>
          <a:lstStyle/>
          <a:p>
            <a:fld id="{49AE70B2-8BF9-45C0-BB95-33D1B9D3A854}" type="slidenum">
              <a:rPr lang="zh-CN" altLang="en-US" smtClean="0"/>
            </a:fld>
            <a:endParaRPr lang="zh-CN" altLang="en-US" dirty="0"/>
          </a:p>
        </p:txBody>
      </p:sp>
      <p:sp>
        <p:nvSpPr>
          <p:cNvPr id="7" name="文本占位符 6"/>
          <p:cNvSpPr>
            <a:spLocks noGrp="1"/>
          </p:cNvSpPr>
          <p:nvPr>
            <p:ph type="body" sz="quarter" idx="13"/>
            <p:custDataLst>
              <p:tags r:id="rId6"/>
            </p:custDataLst>
          </p:nvPr>
        </p:nvSpPr>
        <p:spPr>
          <a:xfrm>
            <a:off x="586800" y="1764000"/>
            <a:ext cx="3956400" cy="4093200"/>
          </a:xfrm>
        </p:spPr>
        <p:txBody>
          <a:bodyPr/>
          <a:lstStyle>
            <a:lvl1pPr>
              <a:buFont typeface="Arial" panose="020B0604020202020204" pitchFamily="34" charset="0"/>
              <a:buChar char="•"/>
              <a:defRPr sz="1400" baseline="0">
                <a:solidFill>
                  <a:schemeClr val="tx1">
                    <a:lumMod val="85000"/>
                    <a:lumOff val="15000"/>
                  </a:schemeClr>
                </a:solidFill>
                <a:latin typeface="Arial" panose="020B0604020202020204" pitchFamily="34" charset="0"/>
                <a:ea typeface="隶书" panose="02010509060101010101" pitchFamily="49" charset="-122"/>
              </a:defRPr>
            </a:lvl1pPr>
            <a:lvl2pPr>
              <a:buFont typeface="Arial" panose="020B0604020202020204" pitchFamily="34" charset="0"/>
              <a:buChar char="•"/>
              <a:defRPr sz="1400" baseline="0">
                <a:solidFill>
                  <a:schemeClr val="tx1">
                    <a:lumMod val="85000"/>
                    <a:lumOff val="15000"/>
                  </a:schemeClr>
                </a:solidFill>
                <a:latin typeface="Arial" panose="020B0604020202020204" pitchFamily="34" charset="0"/>
                <a:ea typeface="隶书" panose="02010509060101010101" pitchFamily="49" charset="-122"/>
              </a:defRPr>
            </a:lvl2pPr>
            <a:lvl3pPr>
              <a:buFont typeface="Arial" panose="020B0604020202020204" pitchFamily="34" charset="0"/>
              <a:buChar char="•"/>
              <a:defRPr sz="1400" baseline="0">
                <a:solidFill>
                  <a:schemeClr val="tx1">
                    <a:lumMod val="85000"/>
                    <a:lumOff val="15000"/>
                  </a:schemeClr>
                </a:solidFill>
                <a:latin typeface="Arial" panose="020B0604020202020204" pitchFamily="34" charset="0"/>
                <a:ea typeface="隶书" panose="02010509060101010101" pitchFamily="49" charset="-122"/>
              </a:defRPr>
            </a:lvl3pPr>
            <a:lvl4pPr>
              <a:buFont typeface="Arial" panose="020B0604020202020204" pitchFamily="34" charset="0"/>
              <a:buChar char="•"/>
              <a:defRPr sz="1400" baseline="0">
                <a:solidFill>
                  <a:schemeClr val="tx1">
                    <a:lumMod val="85000"/>
                    <a:lumOff val="15000"/>
                  </a:schemeClr>
                </a:solidFill>
                <a:latin typeface="Arial" panose="020B0604020202020204" pitchFamily="34" charset="0"/>
                <a:ea typeface="隶书" panose="02010509060101010101" pitchFamily="49" charset="-122"/>
              </a:defRPr>
            </a:lvl4pPr>
            <a:lvl5pPr>
              <a:buFont typeface="Arial" panose="020B0604020202020204" pitchFamily="34" charset="0"/>
              <a:buChar char="•"/>
              <a:defRPr sz="1400" baseline="0">
                <a:solidFill>
                  <a:schemeClr val="tx1">
                    <a:lumMod val="85000"/>
                    <a:lumOff val="15000"/>
                  </a:schemeClr>
                </a:solidFill>
                <a:latin typeface="Arial" panose="020B0604020202020204" pitchFamily="34" charset="0"/>
                <a:ea typeface="隶书" panose="02010509060101010101" pitchFamily="49"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9" name="内容占位符 8"/>
          <p:cNvSpPr>
            <a:spLocks noGrp="1"/>
          </p:cNvSpPr>
          <p:nvPr>
            <p:ph sz="quarter" idx="14"/>
            <p:custDataLst>
              <p:tags r:id="rId7"/>
            </p:custDataLst>
          </p:nvPr>
        </p:nvSpPr>
        <p:spPr>
          <a:xfrm>
            <a:off x="5048523" y="768669"/>
            <a:ext cx="6480000" cy="5087937"/>
          </a:xfrm>
        </p:spPr>
        <p:txBody>
          <a:bodyPr/>
          <a:lstStyle>
            <a:lvl1pPr>
              <a:buFont typeface="Arial" panose="020B0604020202020204" pitchFamily="34" charset="0"/>
              <a:buChar char="•"/>
              <a:defRPr sz="1400" baseline="0">
                <a:solidFill>
                  <a:schemeClr val="tx1">
                    <a:lumMod val="85000"/>
                    <a:lumOff val="15000"/>
                  </a:schemeClr>
                </a:solidFill>
                <a:latin typeface="Arial" panose="020B0604020202020204" pitchFamily="34" charset="0"/>
                <a:ea typeface="隶书" panose="02010509060101010101" pitchFamily="49" charset="-122"/>
              </a:defRPr>
            </a:lvl1pPr>
            <a:lvl2pPr>
              <a:buFont typeface="Arial" panose="020B0604020202020204" pitchFamily="34" charset="0"/>
              <a:buChar char="•"/>
              <a:defRPr sz="1400" baseline="0">
                <a:solidFill>
                  <a:schemeClr val="tx1">
                    <a:lumMod val="85000"/>
                    <a:lumOff val="15000"/>
                  </a:schemeClr>
                </a:solidFill>
                <a:latin typeface="Arial" panose="020B0604020202020204" pitchFamily="34" charset="0"/>
                <a:ea typeface="隶书" panose="02010509060101010101" pitchFamily="49" charset="-122"/>
              </a:defRPr>
            </a:lvl2pPr>
            <a:lvl3pPr>
              <a:buFont typeface="Arial" panose="020B0604020202020204" pitchFamily="34" charset="0"/>
              <a:buChar char="•"/>
              <a:defRPr sz="1400" baseline="0">
                <a:solidFill>
                  <a:schemeClr val="tx1">
                    <a:lumMod val="85000"/>
                    <a:lumOff val="15000"/>
                  </a:schemeClr>
                </a:solidFill>
                <a:latin typeface="Arial" panose="020B0604020202020204" pitchFamily="34" charset="0"/>
                <a:ea typeface="隶书" panose="02010509060101010101" pitchFamily="49" charset="-122"/>
              </a:defRPr>
            </a:lvl3pPr>
            <a:lvl4pPr>
              <a:buFont typeface="Arial" panose="020B0604020202020204" pitchFamily="34" charset="0"/>
              <a:buChar char="•"/>
              <a:defRPr sz="1400" baseline="0">
                <a:solidFill>
                  <a:schemeClr val="tx1">
                    <a:lumMod val="85000"/>
                    <a:lumOff val="15000"/>
                  </a:schemeClr>
                </a:solidFill>
                <a:latin typeface="Arial" panose="020B0604020202020204" pitchFamily="34" charset="0"/>
                <a:ea typeface="隶书" panose="02010509060101010101" pitchFamily="49" charset="-122"/>
              </a:defRPr>
            </a:lvl4pPr>
            <a:lvl5pPr>
              <a:buFont typeface="Arial" panose="020B0604020202020204" pitchFamily="34" charset="0"/>
              <a:buChar char="•"/>
              <a:defRPr sz="1400" baseline="0">
                <a:solidFill>
                  <a:schemeClr val="tx1">
                    <a:lumMod val="85000"/>
                    <a:lumOff val="15000"/>
                  </a:schemeClr>
                </a:solidFill>
                <a:latin typeface="Arial" panose="020B0604020202020204" pitchFamily="34" charset="0"/>
                <a:ea typeface="隶书" panose="02010509060101010101" pitchFamily="49"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3" name="日期占位符 2"/>
          <p:cNvSpPr>
            <a:spLocks noGrp="1"/>
          </p:cNvSpPr>
          <p:nvPr>
            <p:ph type="dt" sz="half" idx="10"/>
            <p:custDataLst>
              <p:tags r:id="rId8"/>
            </p:custDataLst>
          </p:nvPr>
        </p:nvSpPr>
        <p:spPr>
          <a:xfrm>
            <a:off x="879742" y="6349833"/>
            <a:ext cx="2700000" cy="316800"/>
          </a:xfrm>
        </p:spPr>
        <p:txBody>
          <a:bodyPr/>
          <a:lstStyle/>
          <a:p>
            <a:fld id="{760FBDFE-C587-4B4C-A407-44438C67B59E}" type="datetimeFigureOut">
              <a:rPr lang="zh-CN" altLang="en-US" smtClean="0"/>
            </a:fld>
            <a:endParaRPr lang="zh-CN" altLang="en-US"/>
          </a:p>
        </p:txBody>
      </p:sp>
      <p:grpSp>
        <p:nvGrpSpPr>
          <p:cNvPr id="11" name="组合 10"/>
          <p:cNvGrpSpPr/>
          <p:nvPr>
            <p:custDataLst>
              <p:tags r:id="rId9"/>
            </p:custDataLst>
          </p:nvPr>
        </p:nvGrpSpPr>
        <p:grpSpPr>
          <a:xfrm>
            <a:off x="3967" y="45410"/>
            <a:ext cx="12198989" cy="6812908"/>
            <a:chOff x="3969" y="45418"/>
            <a:chExt cx="12205343" cy="6814170"/>
          </a:xfrm>
        </p:grpSpPr>
        <p:sp>
          <p:nvSpPr>
            <p:cNvPr id="12" name="矩形 11"/>
            <p:cNvSpPr/>
            <p:nvPr userDrawn="1">
              <p:custDataLst>
                <p:tags r:id="rId10"/>
              </p:custDataLst>
            </p:nvPr>
          </p:nvSpPr>
          <p:spPr>
            <a:xfrm>
              <a:off x="3969" y="6636170"/>
              <a:ext cx="12205343" cy="223418"/>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380" tIns="45690" rIns="91380" bIns="45690" numCol="1" spcCol="0" rtlCol="0" fromWordArt="0" anchor="ctr" anchorCtr="0" forceAA="0" compatLnSpc="1">
              <a:noAutofit/>
            </a:bodyPr>
            <a:lstStyle/>
            <a:p>
              <a:pPr algn="ctr"/>
              <a:endParaRPr lang="zh-CN" altLang="en-US" dirty="0"/>
            </a:p>
          </p:txBody>
        </p:sp>
        <p:sp>
          <p:nvSpPr>
            <p:cNvPr id="14" name="1132210344"/>
            <p:cNvSpPr/>
            <p:nvPr>
              <p:custDataLst>
                <p:tags r:id="rId11"/>
              </p:custDataLst>
            </p:nvPr>
          </p:nvSpPr>
          <p:spPr bwMode="auto">
            <a:xfrm>
              <a:off x="209855" y="154008"/>
              <a:ext cx="631350" cy="564172"/>
            </a:xfrm>
            <a:custGeom>
              <a:avLst/>
              <a:gdLst>
                <a:gd name="T0" fmla="*/ 803 w 1880"/>
                <a:gd name="T1" fmla="*/ 15 h 1680"/>
                <a:gd name="T2" fmla="*/ 1253 w 1880"/>
                <a:gd name="T3" fmla="*/ 1067 h 1680"/>
                <a:gd name="T4" fmla="*/ 728 w 1880"/>
                <a:gd name="T5" fmla="*/ 540 h 1680"/>
                <a:gd name="T6" fmla="*/ 928 w 1880"/>
                <a:gd name="T7" fmla="*/ 339 h 1680"/>
                <a:gd name="T8" fmla="*/ 803 w 1880"/>
                <a:gd name="T9" fmla="*/ 215 h 1680"/>
                <a:gd name="T10" fmla="*/ 549 w 1880"/>
                <a:gd name="T11" fmla="*/ 267 h 1680"/>
                <a:gd name="T12" fmla="*/ 150 w 1880"/>
                <a:gd name="T13" fmla="*/ 666 h 1680"/>
                <a:gd name="T14" fmla="*/ 376 w 1880"/>
                <a:gd name="T15" fmla="*/ 890 h 1680"/>
                <a:gd name="T16" fmla="*/ 527 w 1880"/>
                <a:gd name="T17" fmla="*/ 741 h 1680"/>
                <a:gd name="T18" fmla="*/ 1052 w 1880"/>
                <a:gd name="T19" fmla="*/ 1266 h 1680"/>
                <a:gd name="T20" fmla="*/ 176 w 1880"/>
                <a:gd name="T21" fmla="*/ 1090 h 1680"/>
                <a:gd name="T22" fmla="*/ 49 w 1880"/>
                <a:gd name="T23" fmla="*/ 1217 h 1680"/>
                <a:gd name="T24" fmla="*/ 159 w 1880"/>
                <a:gd name="T25" fmla="*/ 1357 h 1680"/>
                <a:gd name="T26" fmla="*/ 144 w 1880"/>
                <a:gd name="T27" fmla="*/ 1371 h 1680"/>
                <a:gd name="T28" fmla="*/ 122 w 1880"/>
                <a:gd name="T29" fmla="*/ 1367 h 1680"/>
                <a:gd name="T30" fmla="*/ 0 w 1880"/>
                <a:gd name="T31" fmla="*/ 1494 h 1680"/>
                <a:gd name="T32" fmla="*/ 123 w 1880"/>
                <a:gd name="T33" fmla="*/ 1616 h 1680"/>
                <a:gd name="T34" fmla="*/ 249 w 1880"/>
                <a:gd name="T35" fmla="*/ 1493 h 1680"/>
                <a:gd name="T36" fmla="*/ 245 w 1880"/>
                <a:gd name="T37" fmla="*/ 1470 h 1680"/>
                <a:gd name="T38" fmla="*/ 265 w 1880"/>
                <a:gd name="T39" fmla="*/ 1451 h 1680"/>
                <a:gd name="T40" fmla="*/ 1255 w 1880"/>
                <a:gd name="T41" fmla="*/ 1467 h 1680"/>
                <a:gd name="T42" fmla="*/ 1402 w 1880"/>
                <a:gd name="T43" fmla="*/ 1615 h 1680"/>
                <a:gd name="T44" fmla="*/ 1603 w 1880"/>
                <a:gd name="T45" fmla="*/ 1416 h 1680"/>
                <a:gd name="T46" fmla="*/ 1455 w 1880"/>
                <a:gd name="T47" fmla="*/ 1267 h 1680"/>
                <a:gd name="T48" fmla="*/ 803 w 1880"/>
                <a:gd name="T49" fmla="*/ 15 h 16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880" h="1680">
                  <a:moveTo>
                    <a:pt x="803" y="15"/>
                  </a:moveTo>
                  <a:cubicBezTo>
                    <a:pt x="1217" y="170"/>
                    <a:pt x="1468" y="665"/>
                    <a:pt x="1253" y="1067"/>
                  </a:cubicBezTo>
                  <a:cubicBezTo>
                    <a:pt x="728" y="540"/>
                    <a:pt x="728" y="540"/>
                    <a:pt x="728" y="540"/>
                  </a:cubicBezTo>
                  <a:cubicBezTo>
                    <a:pt x="928" y="339"/>
                    <a:pt x="928" y="339"/>
                    <a:pt x="928" y="339"/>
                  </a:cubicBezTo>
                  <a:cubicBezTo>
                    <a:pt x="803" y="215"/>
                    <a:pt x="803" y="215"/>
                    <a:pt x="803" y="215"/>
                  </a:cubicBezTo>
                  <a:cubicBezTo>
                    <a:pt x="733" y="282"/>
                    <a:pt x="623" y="297"/>
                    <a:pt x="549" y="267"/>
                  </a:cubicBezTo>
                  <a:cubicBezTo>
                    <a:pt x="150" y="666"/>
                    <a:pt x="150" y="666"/>
                    <a:pt x="150" y="666"/>
                  </a:cubicBezTo>
                  <a:cubicBezTo>
                    <a:pt x="376" y="890"/>
                    <a:pt x="376" y="890"/>
                    <a:pt x="376" y="890"/>
                  </a:cubicBezTo>
                  <a:cubicBezTo>
                    <a:pt x="527" y="741"/>
                    <a:pt x="527" y="741"/>
                    <a:pt x="527" y="741"/>
                  </a:cubicBezTo>
                  <a:cubicBezTo>
                    <a:pt x="1052" y="1266"/>
                    <a:pt x="1052" y="1266"/>
                    <a:pt x="1052" y="1266"/>
                  </a:cubicBezTo>
                  <a:cubicBezTo>
                    <a:pt x="795" y="1407"/>
                    <a:pt x="439" y="1363"/>
                    <a:pt x="176" y="1090"/>
                  </a:cubicBezTo>
                  <a:cubicBezTo>
                    <a:pt x="49" y="1217"/>
                    <a:pt x="49" y="1217"/>
                    <a:pt x="49" y="1217"/>
                  </a:cubicBezTo>
                  <a:cubicBezTo>
                    <a:pt x="87" y="1270"/>
                    <a:pt x="119" y="1317"/>
                    <a:pt x="159" y="1357"/>
                  </a:cubicBezTo>
                  <a:cubicBezTo>
                    <a:pt x="155" y="1362"/>
                    <a:pt x="144" y="1371"/>
                    <a:pt x="144" y="1371"/>
                  </a:cubicBezTo>
                  <a:cubicBezTo>
                    <a:pt x="137" y="1370"/>
                    <a:pt x="129" y="1367"/>
                    <a:pt x="122" y="1367"/>
                  </a:cubicBezTo>
                  <a:cubicBezTo>
                    <a:pt x="55" y="1367"/>
                    <a:pt x="0" y="1426"/>
                    <a:pt x="0" y="1494"/>
                  </a:cubicBezTo>
                  <a:cubicBezTo>
                    <a:pt x="0" y="1561"/>
                    <a:pt x="55" y="1616"/>
                    <a:pt x="123" y="1616"/>
                  </a:cubicBezTo>
                  <a:cubicBezTo>
                    <a:pt x="191" y="1616"/>
                    <a:pt x="249" y="1561"/>
                    <a:pt x="249" y="1493"/>
                  </a:cubicBezTo>
                  <a:cubicBezTo>
                    <a:pt x="249" y="1485"/>
                    <a:pt x="247" y="1478"/>
                    <a:pt x="245" y="1470"/>
                  </a:cubicBezTo>
                  <a:cubicBezTo>
                    <a:pt x="265" y="1451"/>
                    <a:pt x="265" y="1451"/>
                    <a:pt x="265" y="1451"/>
                  </a:cubicBezTo>
                  <a:cubicBezTo>
                    <a:pt x="567" y="1655"/>
                    <a:pt x="898" y="1680"/>
                    <a:pt x="1255" y="1467"/>
                  </a:cubicBezTo>
                  <a:cubicBezTo>
                    <a:pt x="1402" y="1615"/>
                    <a:pt x="1402" y="1615"/>
                    <a:pt x="1402" y="1615"/>
                  </a:cubicBezTo>
                  <a:cubicBezTo>
                    <a:pt x="1603" y="1416"/>
                    <a:pt x="1603" y="1416"/>
                    <a:pt x="1603" y="1416"/>
                  </a:cubicBezTo>
                  <a:cubicBezTo>
                    <a:pt x="1455" y="1267"/>
                    <a:pt x="1455" y="1267"/>
                    <a:pt x="1455" y="1267"/>
                  </a:cubicBezTo>
                  <a:cubicBezTo>
                    <a:pt x="1880" y="628"/>
                    <a:pt x="1313" y="0"/>
                    <a:pt x="803" y="15"/>
                  </a:cubicBezTo>
                  <a:close/>
                </a:path>
              </a:pathLst>
            </a:custGeom>
            <a:solidFill>
              <a:srgbClr val="C32815"/>
            </a:solidFill>
            <a:ln>
              <a:noFill/>
            </a:ln>
          </p:spPr>
          <p:txBody>
            <a:bodyPr vert="horz" wrap="square" lIns="91392" tIns="45696" rIns="91392" bIns="45696" numCol="1" anchor="t" anchorCtr="0" compatLnSpc="1"/>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b="0" i="0" u="none" strike="noStrike" kern="0" cap="none" spc="0" normalizeH="0" baseline="0" noProof="0" dirty="0">
                <a:ln>
                  <a:noFill/>
                </a:ln>
                <a:solidFill>
                  <a:srgbClr val="E48E27"/>
                </a:solidFill>
                <a:effectLst/>
                <a:uLnTx/>
                <a:uFillTx/>
                <a:latin typeface="Arial" panose="020B0604020202020204"/>
                <a:ea typeface="微软雅黑" panose="020B0503020204020204" charset="-122"/>
              </a:endParaRPr>
            </a:p>
          </p:txBody>
        </p:sp>
        <p:pic>
          <p:nvPicPr>
            <p:cNvPr id="15" name="图片 14" descr="C:\Users\kingsoft\Desktop\70周年华诞.png70周年华诞"/>
            <p:cNvPicPr>
              <a:picLocks noChangeAspect="1"/>
            </p:cNvPicPr>
            <p:nvPr>
              <p:custDataLst>
                <p:tags r:id="rId12"/>
              </p:custDataLst>
            </p:nvPr>
          </p:nvPicPr>
          <p:blipFill>
            <a:blip r:embed="rId13"/>
            <a:srcRect/>
            <a:stretch>
              <a:fillRect/>
            </a:stretch>
          </p:blipFill>
          <p:spPr>
            <a:xfrm>
              <a:off x="10283604" y="45418"/>
              <a:ext cx="1712732" cy="781353"/>
            </a:xfrm>
            <a:prstGeom prst="rect">
              <a:avLst/>
            </a:prstGeom>
          </p:spPr>
        </p:pic>
      </p:gr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上下">
    <p:bg>
      <p:bgPr>
        <a:solidFill>
          <a:schemeClr val="bg2"/>
        </a:solidFill>
        <a:effectLst/>
      </p:bgPr>
    </p:bg>
    <p:spTree>
      <p:nvGrpSpPr>
        <p:cNvPr id="1" name=""/>
        <p:cNvGrpSpPr/>
        <p:nvPr/>
      </p:nvGrpSpPr>
      <p:grpSpPr>
        <a:xfrm>
          <a:off x="0" y="0"/>
          <a:ext cx="0" cy="0"/>
          <a:chOff x="0" y="0"/>
          <a:chExt cx="0" cy="0"/>
        </a:xfrm>
      </p:grpSpPr>
      <p:sp>
        <p:nvSpPr>
          <p:cNvPr id="10" name="矩形 9"/>
          <p:cNvSpPr/>
          <p:nvPr>
            <p:custDataLst>
              <p:tags r:id="rId2"/>
            </p:custDataLst>
          </p:nvPr>
        </p:nvSpPr>
        <p:spPr>
          <a:xfrm>
            <a:off x="-635" y="-10793"/>
            <a:ext cx="12192000" cy="2663967"/>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a:sym typeface="+mn-ea"/>
            </a:endParaRPr>
          </a:p>
        </p:txBody>
      </p:sp>
      <p:grpSp>
        <p:nvGrpSpPr>
          <p:cNvPr id="13" name="组合 12"/>
          <p:cNvGrpSpPr/>
          <p:nvPr>
            <p:custDataLst>
              <p:tags r:id="rId3"/>
            </p:custDataLst>
          </p:nvPr>
        </p:nvGrpSpPr>
        <p:grpSpPr>
          <a:xfrm>
            <a:off x="3967" y="45410"/>
            <a:ext cx="12198989" cy="6812908"/>
            <a:chOff x="3969" y="45418"/>
            <a:chExt cx="12205343" cy="6814170"/>
          </a:xfrm>
        </p:grpSpPr>
        <p:sp>
          <p:nvSpPr>
            <p:cNvPr id="14" name="矩形 13"/>
            <p:cNvSpPr/>
            <p:nvPr userDrawn="1">
              <p:custDataLst>
                <p:tags r:id="rId4"/>
              </p:custDataLst>
            </p:nvPr>
          </p:nvSpPr>
          <p:spPr>
            <a:xfrm>
              <a:off x="3969" y="6636170"/>
              <a:ext cx="12205343" cy="22341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380" tIns="45690" rIns="91380" bIns="45690" numCol="1" spcCol="0" rtlCol="0" fromWordArt="0" anchor="ctr" anchorCtr="0" forceAA="0" compatLnSpc="1">
              <a:noAutofit/>
            </a:bodyPr>
            <a:lstStyle/>
            <a:p>
              <a:pPr algn="ctr"/>
              <a:endParaRPr lang="zh-CN" altLang="en-US" dirty="0"/>
            </a:p>
          </p:txBody>
        </p:sp>
        <p:sp>
          <p:nvSpPr>
            <p:cNvPr id="15" name="1132210344"/>
            <p:cNvSpPr/>
            <p:nvPr>
              <p:custDataLst>
                <p:tags r:id="rId5"/>
              </p:custDataLst>
            </p:nvPr>
          </p:nvSpPr>
          <p:spPr bwMode="auto">
            <a:xfrm>
              <a:off x="209855" y="154008"/>
              <a:ext cx="631350" cy="564172"/>
            </a:xfrm>
            <a:custGeom>
              <a:avLst/>
              <a:gdLst>
                <a:gd name="T0" fmla="*/ 803 w 1880"/>
                <a:gd name="T1" fmla="*/ 15 h 1680"/>
                <a:gd name="T2" fmla="*/ 1253 w 1880"/>
                <a:gd name="T3" fmla="*/ 1067 h 1680"/>
                <a:gd name="T4" fmla="*/ 728 w 1880"/>
                <a:gd name="T5" fmla="*/ 540 h 1680"/>
                <a:gd name="T6" fmla="*/ 928 w 1880"/>
                <a:gd name="T7" fmla="*/ 339 h 1680"/>
                <a:gd name="T8" fmla="*/ 803 w 1880"/>
                <a:gd name="T9" fmla="*/ 215 h 1680"/>
                <a:gd name="T10" fmla="*/ 549 w 1880"/>
                <a:gd name="T11" fmla="*/ 267 h 1680"/>
                <a:gd name="T12" fmla="*/ 150 w 1880"/>
                <a:gd name="T13" fmla="*/ 666 h 1680"/>
                <a:gd name="T14" fmla="*/ 376 w 1880"/>
                <a:gd name="T15" fmla="*/ 890 h 1680"/>
                <a:gd name="T16" fmla="*/ 527 w 1880"/>
                <a:gd name="T17" fmla="*/ 741 h 1680"/>
                <a:gd name="T18" fmla="*/ 1052 w 1880"/>
                <a:gd name="T19" fmla="*/ 1266 h 1680"/>
                <a:gd name="T20" fmla="*/ 176 w 1880"/>
                <a:gd name="T21" fmla="*/ 1090 h 1680"/>
                <a:gd name="T22" fmla="*/ 49 w 1880"/>
                <a:gd name="T23" fmla="*/ 1217 h 1680"/>
                <a:gd name="T24" fmla="*/ 159 w 1880"/>
                <a:gd name="T25" fmla="*/ 1357 h 1680"/>
                <a:gd name="T26" fmla="*/ 144 w 1880"/>
                <a:gd name="T27" fmla="*/ 1371 h 1680"/>
                <a:gd name="T28" fmla="*/ 122 w 1880"/>
                <a:gd name="T29" fmla="*/ 1367 h 1680"/>
                <a:gd name="T30" fmla="*/ 0 w 1880"/>
                <a:gd name="T31" fmla="*/ 1494 h 1680"/>
                <a:gd name="T32" fmla="*/ 123 w 1880"/>
                <a:gd name="T33" fmla="*/ 1616 h 1680"/>
                <a:gd name="T34" fmla="*/ 249 w 1880"/>
                <a:gd name="T35" fmla="*/ 1493 h 1680"/>
                <a:gd name="T36" fmla="*/ 245 w 1880"/>
                <a:gd name="T37" fmla="*/ 1470 h 1680"/>
                <a:gd name="T38" fmla="*/ 265 w 1880"/>
                <a:gd name="T39" fmla="*/ 1451 h 1680"/>
                <a:gd name="T40" fmla="*/ 1255 w 1880"/>
                <a:gd name="T41" fmla="*/ 1467 h 1680"/>
                <a:gd name="T42" fmla="*/ 1402 w 1880"/>
                <a:gd name="T43" fmla="*/ 1615 h 1680"/>
                <a:gd name="T44" fmla="*/ 1603 w 1880"/>
                <a:gd name="T45" fmla="*/ 1416 h 1680"/>
                <a:gd name="T46" fmla="*/ 1455 w 1880"/>
                <a:gd name="T47" fmla="*/ 1267 h 1680"/>
                <a:gd name="T48" fmla="*/ 803 w 1880"/>
                <a:gd name="T49" fmla="*/ 15 h 16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880" h="1680">
                  <a:moveTo>
                    <a:pt x="803" y="15"/>
                  </a:moveTo>
                  <a:cubicBezTo>
                    <a:pt x="1217" y="170"/>
                    <a:pt x="1468" y="665"/>
                    <a:pt x="1253" y="1067"/>
                  </a:cubicBezTo>
                  <a:cubicBezTo>
                    <a:pt x="728" y="540"/>
                    <a:pt x="728" y="540"/>
                    <a:pt x="728" y="540"/>
                  </a:cubicBezTo>
                  <a:cubicBezTo>
                    <a:pt x="928" y="339"/>
                    <a:pt x="928" y="339"/>
                    <a:pt x="928" y="339"/>
                  </a:cubicBezTo>
                  <a:cubicBezTo>
                    <a:pt x="803" y="215"/>
                    <a:pt x="803" y="215"/>
                    <a:pt x="803" y="215"/>
                  </a:cubicBezTo>
                  <a:cubicBezTo>
                    <a:pt x="733" y="282"/>
                    <a:pt x="623" y="297"/>
                    <a:pt x="549" y="267"/>
                  </a:cubicBezTo>
                  <a:cubicBezTo>
                    <a:pt x="150" y="666"/>
                    <a:pt x="150" y="666"/>
                    <a:pt x="150" y="666"/>
                  </a:cubicBezTo>
                  <a:cubicBezTo>
                    <a:pt x="376" y="890"/>
                    <a:pt x="376" y="890"/>
                    <a:pt x="376" y="890"/>
                  </a:cubicBezTo>
                  <a:cubicBezTo>
                    <a:pt x="527" y="741"/>
                    <a:pt x="527" y="741"/>
                    <a:pt x="527" y="741"/>
                  </a:cubicBezTo>
                  <a:cubicBezTo>
                    <a:pt x="1052" y="1266"/>
                    <a:pt x="1052" y="1266"/>
                    <a:pt x="1052" y="1266"/>
                  </a:cubicBezTo>
                  <a:cubicBezTo>
                    <a:pt x="795" y="1407"/>
                    <a:pt x="439" y="1363"/>
                    <a:pt x="176" y="1090"/>
                  </a:cubicBezTo>
                  <a:cubicBezTo>
                    <a:pt x="49" y="1217"/>
                    <a:pt x="49" y="1217"/>
                    <a:pt x="49" y="1217"/>
                  </a:cubicBezTo>
                  <a:cubicBezTo>
                    <a:pt x="87" y="1270"/>
                    <a:pt x="119" y="1317"/>
                    <a:pt x="159" y="1357"/>
                  </a:cubicBezTo>
                  <a:cubicBezTo>
                    <a:pt x="155" y="1362"/>
                    <a:pt x="144" y="1371"/>
                    <a:pt x="144" y="1371"/>
                  </a:cubicBezTo>
                  <a:cubicBezTo>
                    <a:pt x="137" y="1370"/>
                    <a:pt x="129" y="1367"/>
                    <a:pt x="122" y="1367"/>
                  </a:cubicBezTo>
                  <a:cubicBezTo>
                    <a:pt x="55" y="1367"/>
                    <a:pt x="0" y="1426"/>
                    <a:pt x="0" y="1494"/>
                  </a:cubicBezTo>
                  <a:cubicBezTo>
                    <a:pt x="0" y="1561"/>
                    <a:pt x="55" y="1616"/>
                    <a:pt x="123" y="1616"/>
                  </a:cubicBezTo>
                  <a:cubicBezTo>
                    <a:pt x="191" y="1616"/>
                    <a:pt x="249" y="1561"/>
                    <a:pt x="249" y="1493"/>
                  </a:cubicBezTo>
                  <a:cubicBezTo>
                    <a:pt x="249" y="1485"/>
                    <a:pt x="247" y="1478"/>
                    <a:pt x="245" y="1470"/>
                  </a:cubicBezTo>
                  <a:cubicBezTo>
                    <a:pt x="265" y="1451"/>
                    <a:pt x="265" y="1451"/>
                    <a:pt x="265" y="1451"/>
                  </a:cubicBezTo>
                  <a:cubicBezTo>
                    <a:pt x="567" y="1655"/>
                    <a:pt x="898" y="1680"/>
                    <a:pt x="1255" y="1467"/>
                  </a:cubicBezTo>
                  <a:cubicBezTo>
                    <a:pt x="1402" y="1615"/>
                    <a:pt x="1402" y="1615"/>
                    <a:pt x="1402" y="1615"/>
                  </a:cubicBezTo>
                  <a:cubicBezTo>
                    <a:pt x="1603" y="1416"/>
                    <a:pt x="1603" y="1416"/>
                    <a:pt x="1603" y="1416"/>
                  </a:cubicBezTo>
                  <a:cubicBezTo>
                    <a:pt x="1455" y="1267"/>
                    <a:pt x="1455" y="1267"/>
                    <a:pt x="1455" y="1267"/>
                  </a:cubicBezTo>
                  <a:cubicBezTo>
                    <a:pt x="1880" y="628"/>
                    <a:pt x="1313" y="0"/>
                    <a:pt x="803" y="15"/>
                  </a:cubicBezTo>
                  <a:close/>
                </a:path>
              </a:pathLst>
            </a:custGeom>
            <a:solidFill>
              <a:srgbClr val="C32815"/>
            </a:solidFill>
            <a:ln>
              <a:noFill/>
            </a:ln>
          </p:spPr>
          <p:txBody>
            <a:bodyPr vert="horz" wrap="square" lIns="91392" tIns="45696" rIns="91392" bIns="45696" numCol="1" anchor="t" anchorCtr="0" compatLnSpc="1"/>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b="0" i="0" u="none" strike="noStrike" kern="0" cap="none" spc="0" normalizeH="0" baseline="0" noProof="0" dirty="0">
                <a:ln>
                  <a:noFill/>
                </a:ln>
                <a:solidFill>
                  <a:srgbClr val="E48E27"/>
                </a:solidFill>
                <a:effectLst/>
                <a:uLnTx/>
                <a:uFillTx/>
                <a:latin typeface="Arial" panose="020B0604020202020204"/>
                <a:ea typeface="微软雅黑" panose="020B0503020204020204" charset="-122"/>
              </a:endParaRPr>
            </a:p>
          </p:txBody>
        </p:sp>
        <p:pic>
          <p:nvPicPr>
            <p:cNvPr id="16" name="图片 15" descr="C:\Users\kingsoft\Desktop\70周年华诞.png70周年华诞"/>
            <p:cNvPicPr>
              <a:picLocks noChangeAspect="1"/>
            </p:cNvPicPr>
            <p:nvPr>
              <p:custDataLst>
                <p:tags r:id="rId6"/>
              </p:custDataLst>
            </p:nvPr>
          </p:nvPicPr>
          <p:blipFill>
            <a:blip r:embed="rId7"/>
            <a:srcRect/>
            <a:stretch>
              <a:fillRect/>
            </a:stretch>
          </p:blipFill>
          <p:spPr>
            <a:xfrm>
              <a:off x="10283604" y="45418"/>
              <a:ext cx="1712732" cy="781353"/>
            </a:xfrm>
            <a:prstGeom prst="rect">
              <a:avLst/>
            </a:prstGeom>
          </p:spPr>
        </p:pic>
      </p:grpSp>
      <p:sp>
        <p:nvSpPr>
          <p:cNvPr id="2" name="标题 1"/>
          <p:cNvSpPr>
            <a:spLocks noGrp="1"/>
          </p:cNvSpPr>
          <p:nvPr>
            <p:ph type="title"/>
            <p:custDataLst>
              <p:tags r:id="rId8"/>
            </p:custDataLst>
          </p:nvPr>
        </p:nvSpPr>
        <p:spPr>
          <a:xfrm>
            <a:off x="612000" y="781200"/>
            <a:ext cx="10976400" cy="626400"/>
          </a:xfrm>
        </p:spPr>
        <p:txBody>
          <a:bodyPr anchor="ctr"/>
          <a:lstStyle>
            <a:lvl1pPr algn="ctr">
              <a:defRPr sz="3600" baseline="0">
                <a:solidFill>
                  <a:schemeClr val="tx1">
                    <a:lumMod val="85000"/>
                    <a:lumOff val="15000"/>
                  </a:schemeClr>
                </a:solidFill>
                <a:latin typeface="Arial" panose="020B0604020202020204" pitchFamily="34" charset="0"/>
                <a:ea typeface="隶书" panose="02010509060101010101" pitchFamily="49" charset="-122"/>
              </a:defRPr>
            </a:lvl1pPr>
          </a:lstStyle>
          <a:p>
            <a:r>
              <a:rPr lang="zh-CN" altLang="en-US" dirty="0"/>
              <a:t>单击此处编辑母版标题样式</a:t>
            </a:r>
            <a:endParaRPr lang="zh-CN" altLang="en-US" dirty="0"/>
          </a:p>
        </p:txBody>
      </p:sp>
      <p:sp>
        <p:nvSpPr>
          <p:cNvPr id="3" name="日期占位符 2"/>
          <p:cNvSpPr>
            <a:spLocks noGrp="1"/>
          </p:cNvSpPr>
          <p:nvPr>
            <p:ph type="dt" sz="half" idx="10"/>
            <p:custDataLst>
              <p:tags r:id="rId9"/>
            </p:custDataLst>
          </p:nvPr>
        </p:nvSpPr>
        <p:spPr>
          <a:xfrm>
            <a:off x="879742" y="6349833"/>
            <a:ext cx="2700000" cy="316800"/>
          </a:xfrm>
        </p:spPr>
        <p:txBody>
          <a:bodyPr/>
          <a:lstStyle>
            <a:lvl1pPr>
              <a:defRPr sz="1400"/>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10"/>
            </p:custDataLst>
          </p:nvPr>
        </p:nvSpPr>
        <p:spPr>
          <a:xfrm>
            <a:off x="4116000" y="6349833"/>
            <a:ext cx="3960000" cy="316800"/>
          </a:xfrm>
        </p:spPr>
        <p:txBody>
          <a:bodyPr/>
          <a:lstStyle>
            <a:lvl1pPr>
              <a:defRPr sz="1400"/>
            </a:lvl1pPr>
          </a:lstStyle>
          <a:p>
            <a:endParaRPr lang="zh-CN" altLang="en-US" dirty="0"/>
          </a:p>
        </p:txBody>
      </p:sp>
      <p:sp>
        <p:nvSpPr>
          <p:cNvPr id="5" name="灯片编号占位符 4"/>
          <p:cNvSpPr>
            <a:spLocks noGrp="1"/>
          </p:cNvSpPr>
          <p:nvPr>
            <p:ph type="sldNum" sz="quarter" idx="12"/>
            <p:custDataLst>
              <p:tags r:id="rId11"/>
            </p:custDataLst>
          </p:nvPr>
        </p:nvSpPr>
        <p:spPr>
          <a:xfrm>
            <a:off x="8610600" y="6349833"/>
            <a:ext cx="2700000" cy="316800"/>
          </a:xfrm>
        </p:spPr>
        <p:txBody>
          <a:bodyPr/>
          <a:lstStyle>
            <a:lvl1pPr>
              <a:defRPr sz="1400"/>
            </a:lvl1pPr>
          </a:lstStyle>
          <a:p>
            <a:fld id="{49AE70B2-8BF9-45C0-BB95-33D1B9D3A854}" type="slidenum">
              <a:rPr lang="zh-CN" altLang="en-US" smtClean="0"/>
            </a:fld>
            <a:endParaRPr lang="zh-CN" altLang="en-US" dirty="0"/>
          </a:p>
        </p:txBody>
      </p:sp>
      <p:sp>
        <p:nvSpPr>
          <p:cNvPr id="7" name="文本占位符 6"/>
          <p:cNvSpPr>
            <a:spLocks noGrp="1"/>
          </p:cNvSpPr>
          <p:nvPr>
            <p:ph type="body" sz="quarter" idx="13"/>
            <p:custDataLst>
              <p:tags r:id="rId12"/>
            </p:custDataLst>
          </p:nvPr>
        </p:nvSpPr>
        <p:spPr>
          <a:xfrm>
            <a:off x="612000" y="1659600"/>
            <a:ext cx="10975975" cy="828000"/>
          </a:xfrm>
        </p:spPr>
        <p:txBody>
          <a:bodyPr/>
          <a:lstStyle>
            <a:lvl1pPr algn="ctr">
              <a:defRPr baseline="0">
                <a:solidFill>
                  <a:schemeClr val="tx1">
                    <a:lumMod val="85000"/>
                    <a:lumOff val="15000"/>
                  </a:schemeClr>
                </a:solidFill>
                <a:latin typeface="Arial" panose="020B0604020202020204" pitchFamily="34" charset="0"/>
                <a:ea typeface="隶书" panose="02010509060101010101" pitchFamily="49" charset="-122"/>
              </a:defRPr>
            </a:lvl1pPr>
          </a:lstStyle>
          <a:p>
            <a:pPr lvl="0"/>
            <a:r>
              <a:rPr lang="zh-CN" altLang="en-US" dirty="0"/>
              <a:t>单击此处编辑母版文本样式</a:t>
            </a:r>
            <a:endParaRPr lang="zh-CN" altLang="en-US" dirty="0"/>
          </a:p>
        </p:txBody>
      </p:sp>
      <p:sp>
        <p:nvSpPr>
          <p:cNvPr id="9" name="内容占位符 8"/>
          <p:cNvSpPr>
            <a:spLocks noGrp="1"/>
          </p:cNvSpPr>
          <p:nvPr>
            <p:ph sz="quarter" idx="14"/>
            <p:custDataLst>
              <p:tags r:id="rId13"/>
            </p:custDataLst>
          </p:nvPr>
        </p:nvSpPr>
        <p:spPr>
          <a:xfrm>
            <a:off x="612775" y="2808000"/>
            <a:ext cx="10965600" cy="3430800"/>
          </a:xfrm>
        </p:spPr>
        <p:txBody>
          <a:bodyPr/>
          <a:lstStyle>
            <a:lvl1pPr>
              <a:buFont typeface="Arial" panose="020B0604020202020204" pitchFamily="34" charset="0"/>
              <a:buChar char="•"/>
              <a:defRPr sz="1400" baseline="0">
                <a:solidFill>
                  <a:schemeClr val="tx1">
                    <a:lumMod val="85000"/>
                    <a:lumOff val="15000"/>
                  </a:schemeClr>
                </a:solidFill>
                <a:latin typeface="Arial" panose="020B0604020202020204" pitchFamily="34" charset="0"/>
                <a:ea typeface="隶书" panose="02010509060101010101" pitchFamily="49" charset="-122"/>
              </a:defRPr>
            </a:lvl1pPr>
            <a:lvl2pPr>
              <a:buFont typeface="Arial" panose="020B0604020202020204" pitchFamily="34" charset="0"/>
              <a:buChar char="•"/>
              <a:defRPr sz="1400" baseline="0">
                <a:solidFill>
                  <a:schemeClr val="tx1">
                    <a:lumMod val="85000"/>
                    <a:lumOff val="15000"/>
                  </a:schemeClr>
                </a:solidFill>
                <a:latin typeface="Arial" panose="020B0604020202020204" pitchFamily="34" charset="0"/>
                <a:ea typeface="隶书" panose="02010509060101010101" pitchFamily="49" charset="-122"/>
              </a:defRPr>
            </a:lvl2pPr>
            <a:lvl3pPr>
              <a:buFont typeface="Arial" panose="020B0604020202020204" pitchFamily="34" charset="0"/>
              <a:buChar char="•"/>
              <a:defRPr sz="1400" baseline="0">
                <a:solidFill>
                  <a:schemeClr val="tx1">
                    <a:lumMod val="85000"/>
                    <a:lumOff val="15000"/>
                  </a:schemeClr>
                </a:solidFill>
                <a:latin typeface="Arial" panose="020B0604020202020204" pitchFamily="34" charset="0"/>
                <a:ea typeface="隶书" panose="02010509060101010101" pitchFamily="49" charset="-122"/>
              </a:defRPr>
            </a:lvl3pPr>
            <a:lvl4pPr>
              <a:buFont typeface="Arial" panose="020B0604020202020204" pitchFamily="34" charset="0"/>
              <a:buChar char="•"/>
              <a:defRPr sz="1400" baseline="0">
                <a:solidFill>
                  <a:schemeClr val="tx1">
                    <a:lumMod val="85000"/>
                    <a:lumOff val="15000"/>
                  </a:schemeClr>
                </a:solidFill>
                <a:latin typeface="Arial" panose="020B0604020202020204" pitchFamily="34" charset="0"/>
                <a:ea typeface="隶书" panose="02010509060101010101" pitchFamily="49" charset="-122"/>
              </a:defRPr>
            </a:lvl4pPr>
            <a:lvl5pPr>
              <a:buFont typeface="Arial" panose="020B0604020202020204" pitchFamily="34" charset="0"/>
              <a:buChar char="•"/>
              <a:defRPr sz="1400" baseline="0">
                <a:solidFill>
                  <a:schemeClr val="tx1">
                    <a:lumMod val="85000"/>
                    <a:lumOff val="15000"/>
                  </a:schemeClr>
                </a:solidFill>
                <a:latin typeface="Arial" panose="020B0604020202020204" pitchFamily="34" charset="0"/>
                <a:ea typeface="隶书" panose="02010509060101010101" pitchFamily="49"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下上">
    <p:bg>
      <p:bgPr>
        <a:solidFill>
          <a:schemeClr val="bg2"/>
        </a:solidFill>
        <a:effectLst/>
      </p:bgPr>
    </p:bg>
    <p:spTree>
      <p:nvGrpSpPr>
        <p:cNvPr id="1" name=""/>
        <p:cNvGrpSpPr/>
        <p:nvPr/>
      </p:nvGrpSpPr>
      <p:grpSpPr>
        <a:xfrm>
          <a:off x="0" y="0"/>
          <a:ext cx="0" cy="0"/>
          <a:chOff x="0" y="0"/>
          <a:chExt cx="0" cy="0"/>
        </a:xfrm>
      </p:grpSpPr>
      <p:sp>
        <p:nvSpPr>
          <p:cNvPr id="8" name="矩形 7"/>
          <p:cNvSpPr/>
          <p:nvPr>
            <p:custDataLst>
              <p:tags r:id="rId2"/>
            </p:custDataLst>
          </p:nvPr>
        </p:nvSpPr>
        <p:spPr>
          <a:xfrm>
            <a:off x="0" y="5028904"/>
            <a:ext cx="12192000" cy="1829096"/>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a:sym typeface="+mn-ea"/>
            </a:endParaRPr>
          </a:p>
        </p:txBody>
      </p:sp>
      <p:grpSp>
        <p:nvGrpSpPr>
          <p:cNvPr id="10" name="组合 9"/>
          <p:cNvGrpSpPr/>
          <p:nvPr>
            <p:custDataLst>
              <p:tags r:id="rId3"/>
            </p:custDataLst>
          </p:nvPr>
        </p:nvGrpSpPr>
        <p:grpSpPr>
          <a:xfrm>
            <a:off x="3967" y="45410"/>
            <a:ext cx="12198989" cy="6812908"/>
            <a:chOff x="3969" y="45418"/>
            <a:chExt cx="12205343" cy="6814170"/>
          </a:xfrm>
        </p:grpSpPr>
        <p:sp>
          <p:nvSpPr>
            <p:cNvPr id="11" name="矩形 10"/>
            <p:cNvSpPr/>
            <p:nvPr userDrawn="1">
              <p:custDataLst>
                <p:tags r:id="rId4"/>
              </p:custDataLst>
            </p:nvPr>
          </p:nvSpPr>
          <p:spPr>
            <a:xfrm>
              <a:off x="3969" y="6636170"/>
              <a:ext cx="12205343" cy="22341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380" tIns="45690" rIns="91380" bIns="45690" numCol="1" spcCol="0" rtlCol="0" fromWordArt="0" anchor="ctr" anchorCtr="0" forceAA="0" compatLnSpc="1">
              <a:noAutofit/>
            </a:bodyPr>
            <a:lstStyle/>
            <a:p>
              <a:pPr algn="ctr"/>
              <a:endParaRPr lang="zh-CN" altLang="en-US" dirty="0"/>
            </a:p>
          </p:txBody>
        </p:sp>
        <p:sp>
          <p:nvSpPr>
            <p:cNvPr id="12" name="1132210344"/>
            <p:cNvSpPr/>
            <p:nvPr>
              <p:custDataLst>
                <p:tags r:id="rId5"/>
              </p:custDataLst>
            </p:nvPr>
          </p:nvSpPr>
          <p:spPr bwMode="auto">
            <a:xfrm>
              <a:off x="209855" y="154008"/>
              <a:ext cx="631350" cy="564172"/>
            </a:xfrm>
            <a:custGeom>
              <a:avLst/>
              <a:gdLst>
                <a:gd name="T0" fmla="*/ 803 w 1880"/>
                <a:gd name="T1" fmla="*/ 15 h 1680"/>
                <a:gd name="T2" fmla="*/ 1253 w 1880"/>
                <a:gd name="T3" fmla="*/ 1067 h 1680"/>
                <a:gd name="T4" fmla="*/ 728 w 1880"/>
                <a:gd name="T5" fmla="*/ 540 h 1680"/>
                <a:gd name="T6" fmla="*/ 928 w 1880"/>
                <a:gd name="T7" fmla="*/ 339 h 1680"/>
                <a:gd name="T8" fmla="*/ 803 w 1880"/>
                <a:gd name="T9" fmla="*/ 215 h 1680"/>
                <a:gd name="T10" fmla="*/ 549 w 1880"/>
                <a:gd name="T11" fmla="*/ 267 h 1680"/>
                <a:gd name="T12" fmla="*/ 150 w 1880"/>
                <a:gd name="T13" fmla="*/ 666 h 1680"/>
                <a:gd name="T14" fmla="*/ 376 w 1880"/>
                <a:gd name="T15" fmla="*/ 890 h 1680"/>
                <a:gd name="T16" fmla="*/ 527 w 1880"/>
                <a:gd name="T17" fmla="*/ 741 h 1680"/>
                <a:gd name="T18" fmla="*/ 1052 w 1880"/>
                <a:gd name="T19" fmla="*/ 1266 h 1680"/>
                <a:gd name="T20" fmla="*/ 176 w 1880"/>
                <a:gd name="T21" fmla="*/ 1090 h 1680"/>
                <a:gd name="T22" fmla="*/ 49 w 1880"/>
                <a:gd name="T23" fmla="*/ 1217 h 1680"/>
                <a:gd name="T24" fmla="*/ 159 w 1880"/>
                <a:gd name="T25" fmla="*/ 1357 h 1680"/>
                <a:gd name="T26" fmla="*/ 144 w 1880"/>
                <a:gd name="T27" fmla="*/ 1371 h 1680"/>
                <a:gd name="T28" fmla="*/ 122 w 1880"/>
                <a:gd name="T29" fmla="*/ 1367 h 1680"/>
                <a:gd name="T30" fmla="*/ 0 w 1880"/>
                <a:gd name="T31" fmla="*/ 1494 h 1680"/>
                <a:gd name="T32" fmla="*/ 123 w 1880"/>
                <a:gd name="T33" fmla="*/ 1616 h 1680"/>
                <a:gd name="T34" fmla="*/ 249 w 1880"/>
                <a:gd name="T35" fmla="*/ 1493 h 1680"/>
                <a:gd name="T36" fmla="*/ 245 w 1880"/>
                <a:gd name="T37" fmla="*/ 1470 h 1680"/>
                <a:gd name="T38" fmla="*/ 265 w 1880"/>
                <a:gd name="T39" fmla="*/ 1451 h 1680"/>
                <a:gd name="T40" fmla="*/ 1255 w 1880"/>
                <a:gd name="T41" fmla="*/ 1467 h 1680"/>
                <a:gd name="T42" fmla="*/ 1402 w 1880"/>
                <a:gd name="T43" fmla="*/ 1615 h 1680"/>
                <a:gd name="T44" fmla="*/ 1603 w 1880"/>
                <a:gd name="T45" fmla="*/ 1416 h 1680"/>
                <a:gd name="T46" fmla="*/ 1455 w 1880"/>
                <a:gd name="T47" fmla="*/ 1267 h 1680"/>
                <a:gd name="T48" fmla="*/ 803 w 1880"/>
                <a:gd name="T49" fmla="*/ 15 h 16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880" h="1680">
                  <a:moveTo>
                    <a:pt x="803" y="15"/>
                  </a:moveTo>
                  <a:cubicBezTo>
                    <a:pt x="1217" y="170"/>
                    <a:pt x="1468" y="665"/>
                    <a:pt x="1253" y="1067"/>
                  </a:cubicBezTo>
                  <a:cubicBezTo>
                    <a:pt x="728" y="540"/>
                    <a:pt x="728" y="540"/>
                    <a:pt x="728" y="540"/>
                  </a:cubicBezTo>
                  <a:cubicBezTo>
                    <a:pt x="928" y="339"/>
                    <a:pt x="928" y="339"/>
                    <a:pt x="928" y="339"/>
                  </a:cubicBezTo>
                  <a:cubicBezTo>
                    <a:pt x="803" y="215"/>
                    <a:pt x="803" y="215"/>
                    <a:pt x="803" y="215"/>
                  </a:cubicBezTo>
                  <a:cubicBezTo>
                    <a:pt x="733" y="282"/>
                    <a:pt x="623" y="297"/>
                    <a:pt x="549" y="267"/>
                  </a:cubicBezTo>
                  <a:cubicBezTo>
                    <a:pt x="150" y="666"/>
                    <a:pt x="150" y="666"/>
                    <a:pt x="150" y="666"/>
                  </a:cubicBezTo>
                  <a:cubicBezTo>
                    <a:pt x="376" y="890"/>
                    <a:pt x="376" y="890"/>
                    <a:pt x="376" y="890"/>
                  </a:cubicBezTo>
                  <a:cubicBezTo>
                    <a:pt x="527" y="741"/>
                    <a:pt x="527" y="741"/>
                    <a:pt x="527" y="741"/>
                  </a:cubicBezTo>
                  <a:cubicBezTo>
                    <a:pt x="1052" y="1266"/>
                    <a:pt x="1052" y="1266"/>
                    <a:pt x="1052" y="1266"/>
                  </a:cubicBezTo>
                  <a:cubicBezTo>
                    <a:pt x="795" y="1407"/>
                    <a:pt x="439" y="1363"/>
                    <a:pt x="176" y="1090"/>
                  </a:cubicBezTo>
                  <a:cubicBezTo>
                    <a:pt x="49" y="1217"/>
                    <a:pt x="49" y="1217"/>
                    <a:pt x="49" y="1217"/>
                  </a:cubicBezTo>
                  <a:cubicBezTo>
                    <a:pt x="87" y="1270"/>
                    <a:pt x="119" y="1317"/>
                    <a:pt x="159" y="1357"/>
                  </a:cubicBezTo>
                  <a:cubicBezTo>
                    <a:pt x="155" y="1362"/>
                    <a:pt x="144" y="1371"/>
                    <a:pt x="144" y="1371"/>
                  </a:cubicBezTo>
                  <a:cubicBezTo>
                    <a:pt x="137" y="1370"/>
                    <a:pt x="129" y="1367"/>
                    <a:pt x="122" y="1367"/>
                  </a:cubicBezTo>
                  <a:cubicBezTo>
                    <a:pt x="55" y="1367"/>
                    <a:pt x="0" y="1426"/>
                    <a:pt x="0" y="1494"/>
                  </a:cubicBezTo>
                  <a:cubicBezTo>
                    <a:pt x="0" y="1561"/>
                    <a:pt x="55" y="1616"/>
                    <a:pt x="123" y="1616"/>
                  </a:cubicBezTo>
                  <a:cubicBezTo>
                    <a:pt x="191" y="1616"/>
                    <a:pt x="249" y="1561"/>
                    <a:pt x="249" y="1493"/>
                  </a:cubicBezTo>
                  <a:cubicBezTo>
                    <a:pt x="249" y="1485"/>
                    <a:pt x="247" y="1478"/>
                    <a:pt x="245" y="1470"/>
                  </a:cubicBezTo>
                  <a:cubicBezTo>
                    <a:pt x="265" y="1451"/>
                    <a:pt x="265" y="1451"/>
                    <a:pt x="265" y="1451"/>
                  </a:cubicBezTo>
                  <a:cubicBezTo>
                    <a:pt x="567" y="1655"/>
                    <a:pt x="898" y="1680"/>
                    <a:pt x="1255" y="1467"/>
                  </a:cubicBezTo>
                  <a:cubicBezTo>
                    <a:pt x="1402" y="1615"/>
                    <a:pt x="1402" y="1615"/>
                    <a:pt x="1402" y="1615"/>
                  </a:cubicBezTo>
                  <a:cubicBezTo>
                    <a:pt x="1603" y="1416"/>
                    <a:pt x="1603" y="1416"/>
                    <a:pt x="1603" y="1416"/>
                  </a:cubicBezTo>
                  <a:cubicBezTo>
                    <a:pt x="1455" y="1267"/>
                    <a:pt x="1455" y="1267"/>
                    <a:pt x="1455" y="1267"/>
                  </a:cubicBezTo>
                  <a:cubicBezTo>
                    <a:pt x="1880" y="628"/>
                    <a:pt x="1313" y="0"/>
                    <a:pt x="803" y="15"/>
                  </a:cubicBezTo>
                  <a:close/>
                </a:path>
              </a:pathLst>
            </a:custGeom>
            <a:solidFill>
              <a:srgbClr val="C32815"/>
            </a:solidFill>
            <a:ln>
              <a:noFill/>
            </a:ln>
          </p:spPr>
          <p:txBody>
            <a:bodyPr vert="horz" wrap="square" lIns="91392" tIns="45696" rIns="91392" bIns="45696" numCol="1" anchor="t" anchorCtr="0" compatLnSpc="1"/>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b="0" i="0" u="none" strike="noStrike" kern="0" cap="none" spc="0" normalizeH="0" baseline="0" noProof="0" dirty="0">
                <a:ln>
                  <a:noFill/>
                </a:ln>
                <a:solidFill>
                  <a:srgbClr val="E48E27"/>
                </a:solidFill>
                <a:effectLst/>
                <a:uLnTx/>
                <a:uFillTx/>
                <a:latin typeface="Arial" panose="020B0604020202020204"/>
                <a:ea typeface="微软雅黑" panose="020B0503020204020204" charset="-122"/>
              </a:endParaRPr>
            </a:p>
          </p:txBody>
        </p:sp>
        <p:pic>
          <p:nvPicPr>
            <p:cNvPr id="14" name="图片 13" descr="C:\Users\kingsoft\Desktop\70周年华诞.png70周年华诞"/>
            <p:cNvPicPr>
              <a:picLocks noChangeAspect="1"/>
            </p:cNvPicPr>
            <p:nvPr>
              <p:custDataLst>
                <p:tags r:id="rId6"/>
              </p:custDataLst>
            </p:nvPr>
          </p:nvPicPr>
          <p:blipFill>
            <a:blip r:embed="rId7"/>
            <a:srcRect/>
            <a:stretch>
              <a:fillRect/>
            </a:stretch>
          </p:blipFill>
          <p:spPr>
            <a:xfrm>
              <a:off x="10283604" y="45418"/>
              <a:ext cx="1712732" cy="781353"/>
            </a:xfrm>
            <a:prstGeom prst="rect">
              <a:avLst/>
            </a:prstGeom>
          </p:spPr>
        </p:pic>
      </p:grpSp>
      <p:sp>
        <p:nvSpPr>
          <p:cNvPr id="2" name="标题 1"/>
          <p:cNvSpPr>
            <a:spLocks noGrp="1"/>
          </p:cNvSpPr>
          <p:nvPr>
            <p:ph type="title"/>
            <p:custDataLst>
              <p:tags r:id="rId8"/>
            </p:custDataLst>
          </p:nvPr>
        </p:nvSpPr>
        <p:spPr>
          <a:xfrm>
            <a:off x="611781" y="466438"/>
            <a:ext cx="10976400" cy="565200"/>
          </a:xfrm>
        </p:spPr>
        <p:txBody>
          <a:bodyPr anchor="ctr"/>
          <a:lstStyle>
            <a:lvl1pPr algn="ctr">
              <a:defRPr sz="3200" baseline="0">
                <a:latin typeface="Arial" panose="020B0604020202020204" pitchFamily="34" charset="0"/>
                <a:ea typeface="隶书" panose="02010509060101010101" pitchFamily="49" charset="-122"/>
              </a:defRPr>
            </a:lvl1pPr>
          </a:lstStyle>
          <a:p>
            <a:r>
              <a:rPr lang="zh-CN" altLang="en-US" dirty="0"/>
              <a:t>单击此处编辑母版标题样式</a:t>
            </a:r>
            <a:endParaRPr lang="zh-CN" altLang="en-US" dirty="0"/>
          </a:p>
        </p:txBody>
      </p:sp>
      <p:sp>
        <p:nvSpPr>
          <p:cNvPr id="3" name="日期占位符 2"/>
          <p:cNvSpPr>
            <a:spLocks noGrp="1"/>
          </p:cNvSpPr>
          <p:nvPr>
            <p:ph type="dt" sz="half" idx="10"/>
            <p:custDataLst>
              <p:tags r:id="rId9"/>
            </p:custDataLst>
          </p:nvPr>
        </p:nvSpPr>
        <p:spPr>
          <a:xfrm>
            <a:off x="879742" y="6349833"/>
            <a:ext cx="2700000" cy="316800"/>
          </a:xfrm>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10"/>
            </p:custDataLst>
          </p:nvPr>
        </p:nvSpPr>
        <p:spPr>
          <a:xfrm>
            <a:off x="4116000" y="6349833"/>
            <a:ext cx="3960000" cy="316800"/>
          </a:xfrm>
        </p:spPr>
        <p:txBody>
          <a:bodyPr/>
          <a:lstStyle/>
          <a:p>
            <a:endParaRPr lang="zh-CN" altLang="en-US" dirty="0"/>
          </a:p>
        </p:txBody>
      </p:sp>
      <p:sp>
        <p:nvSpPr>
          <p:cNvPr id="5" name="灯片编号占位符 4"/>
          <p:cNvSpPr>
            <a:spLocks noGrp="1"/>
          </p:cNvSpPr>
          <p:nvPr>
            <p:ph type="sldNum" sz="quarter" idx="12"/>
            <p:custDataLst>
              <p:tags r:id="rId11"/>
            </p:custDataLst>
          </p:nvPr>
        </p:nvSpPr>
        <p:spPr>
          <a:xfrm>
            <a:off x="8610600" y="6349833"/>
            <a:ext cx="2700000" cy="316800"/>
          </a:xfrm>
        </p:spPr>
        <p:txBody>
          <a:bodyPr/>
          <a:lstStyle/>
          <a:p>
            <a:fld id="{49AE70B2-8BF9-45C0-BB95-33D1B9D3A854}" type="slidenum">
              <a:rPr lang="zh-CN" altLang="en-US" smtClean="0"/>
            </a:fld>
            <a:endParaRPr lang="zh-CN" altLang="en-US" dirty="0"/>
          </a:p>
        </p:txBody>
      </p:sp>
      <p:sp>
        <p:nvSpPr>
          <p:cNvPr id="7" name="内容占位符 6"/>
          <p:cNvSpPr>
            <a:spLocks noGrp="1"/>
          </p:cNvSpPr>
          <p:nvPr>
            <p:ph sz="quarter" idx="13"/>
            <p:custDataLst>
              <p:tags r:id="rId12"/>
            </p:custDataLst>
          </p:nvPr>
        </p:nvSpPr>
        <p:spPr>
          <a:xfrm>
            <a:off x="604837" y="1681200"/>
            <a:ext cx="10990800" cy="3211200"/>
          </a:xfrm>
        </p:spPr>
        <p:txBody>
          <a:bodyPr/>
          <a:lstStyle>
            <a:lvl1pPr>
              <a:buFont typeface="Arial" panose="020B0604020202020204" pitchFamily="34" charset="0"/>
              <a:buChar char="•"/>
              <a:defRPr sz="1400" baseline="0">
                <a:latin typeface="Arial" panose="020B0604020202020204" pitchFamily="34" charset="0"/>
                <a:ea typeface="隶书" panose="02010509060101010101" pitchFamily="49" charset="-122"/>
              </a:defRPr>
            </a:lvl1pPr>
            <a:lvl2pPr>
              <a:buFont typeface="Arial" panose="020B0604020202020204" pitchFamily="34" charset="0"/>
              <a:buChar char="•"/>
              <a:defRPr sz="1400" baseline="0">
                <a:latin typeface="Arial" panose="020B0604020202020204" pitchFamily="34" charset="0"/>
                <a:ea typeface="隶书" panose="02010509060101010101" pitchFamily="49" charset="-122"/>
              </a:defRPr>
            </a:lvl2pPr>
            <a:lvl3pPr>
              <a:buFont typeface="Arial" panose="020B0604020202020204" pitchFamily="34" charset="0"/>
              <a:buChar char="•"/>
              <a:defRPr sz="1400" baseline="0">
                <a:latin typeface="Arial" panose="020B0604020202020204" pitchFamily="34" charset="0"/>
                <a:ea typeface="隶书" panose="02010509060101010101" pitchFamily="49" charset="-122"/>
              </a:defRPr>
            </a:lvl3pPr>
            <a:lvl4pPr>
              <a:buFont typeface="Arial" panose="020B0604020202020204" pitchFamily="34" charset="0"/>
              <a:buChar char="•"/>
              <a:defRPr sz="1400" baseline="0">
                <a:latin typeface="Arial" panose="020B0604020202020204" pitchFamily="34" charset="0"/>
                <a:ea typeface="隶书" panose="02010509060101010101" pitchFamily="49" charset="-122"/>
              </a:defRPr>
            </a:lvl4pPr>
            <a:lvl5pPr>
              <a:buFont typeface="Arial" panose="020B0604020202020204" pitchFamily="34" charset="0"/>
              <a:buChar char="•"/>
              <a:defRPr sz="1400" baseline="0">
                <a:latin typeface="Arial" panose="020B0604020202020204" pitchFamily="34" charset="0"/>
                <a:ea typeface="隶书" panose="02010509060101010101" pitchFamily="49"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9" name="文本占位符 8"/>
          <p:cNvSpPr>
            <a:spLocks noGrp="1"/>
          </p:cNvSpPr>
          <p:nvPr>
            <p:ph type="body" sz="quarter" idx="14"/>
            <p:custDataLst>
              <p:tags r:id="rId13"/>
            </p:custDataLst>
          </p:nvPr>
        </p:nvSpPr>
        <p:spPr>
          <a:xfrm>
            <a:off x="580037" y="5180400"/>
            <a:ext cx="11001600" cy="1011600"/>
          </a:xfrm>
        </p:spPr>
        <p:txBody>
          <a:bodyPr/>
          <a:lstStyle>
            <a:lvl1pPr>
              <a:defRPr sz="1800" baseline="0">
                <a:solidFill>
                  <a:schemeClr val="tx1">
                    <a:lumMod val="85000"/>
                    <a:lumOff val="15000"/>
                  </a:schemeClr>
                </a:solidFill>
                <a:latin typeface="Arial" panose="020B0604020202020204" pitchFamily="34" charset="0"/>
                <a:ea typeface="隶书" panose="02010509060101010101" pitchFamily="49" charset="-122"/>
              </a:defRPr>
            </a:lvl1pPr>
          </a:lstStyle>
          <a:p>
            <a:pPr lvl="0"/>
            <a:r>
              <a:rPr lang="zh-CN" altLang="en-US" dirty="0"/>
              <a:t>单击此处编辑母版文本样式</a:t>
            </a:r>
            <a:endParaRPr lang="zh-CN" alt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导航">
    <p:bg>
      <p:bgPr>
        <a:solidFill>
          <a:schemeClr val="bg2"/>
        </a:solidFill>
        <a:effectLst/>
      </p:bgPr>
    </p:bg>
    <p:spTree>
      <p:nvGrpSpPr>
        <p:cNvPr id="1" name=""/>
        <p:cNvGrpSpPr/>
        <p:nvPr/>
      </p:nvGrpSpPr>
      <p:grpSpPr>
        <a:xfrm>
          <a:off x="0" y="0"/>
          <a:ext cx="0" cy="0"/>
          <a:chOff x="0" y="0"/>
          <a:chExt cx="0" cy="0"/>
        </a:xfrm>
      </p:grpSpPr>
      <p:sp>
        <p:nvSpPr>
          <p:cNvPr id="10" name="矩形 9"/>
          <p:cNvSpPr/>
          <p:nvPr>
            <p:custDataLst>
              <p:tags r:id="rId2"/>
            </p:custDataLst>
          </p:nvPr>
        </p:nvSpPr>
        <p:spPr>
          <a:xfrm>
            <a:off x="0" y="0"/>
            <a:ext cx="12185653" cy="914231"/>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a:sym typeface="+mn-ea"/>
            </a:endParaRPr>
          </a:p>
        </p:txBody>
      </p:sp>
      <p:sp>
        <p:nvSpPr>
          <p:cNvPr id="2" name="标题 1"/>
          <p:cNvSpPr>
            <a:spLocks noGrp="1"/>
          </p:cNvSpPr>
          <p:nvPr>
            <p:ph type="title"/>
            <p:custDataLst>
              <p:tags r:id="rId3"/>
            </p:custDataLst>
          </p:nvPr>
        </p:nvSpPr>
        <p:spPr>
          <a:xfrm>
            <a:off x="579600" y="237600"/>
            <a:ext cx="11037600" cy="441964"/>
          </a:xfrm>
        </p:spPr>
        <p:txBody>
          <a:bodyPr/>
          <a:lstStyle>
            <a:lvl1pPr>
              <a:defRPr u="none" strike="noStrike" kern="1200" cap="none" spc="200" normalizeH="0" baseline="0">
                <a:solidFill>
                  <a:schemeClr val="tx1"/>
                </a:solidFill>
                <a:uFillTx/>
                <a:latin typeface="Arial" panose="020B0604020202020204" pitchFamily="34" charset="0"/>
                <a:ea typeface="隶书" panose="02010509060101010101" pitchFamily="49" charset="-122"/>
              </a:defRPr>
            </a:lvl1pPr>
          </a:lstStyle>
          <a:p>
            <a:r>
              <a:rPr lang="zh-CN" altLang="en-US" dirty="0"/>
              <a:t>单击此处编辑母版标题样式</a:t>
            </a:r>
            <a:endParaRPr lang="zh-CN" altLang="en-US" dirty="0"/>
          </a:p>
        </p:txBody>
      </p:sp>
      <p:sp>
        <p:nvSpPr>
          <p:cNvPr id="3" name="日期占位符 2"/>
          <p:cNvSpPr>
            <a:spLocks noGrp="1"/>
          </p:cNvSpPr>
          <p:nvPr>
            <p:ph type="dt" sz="half" idx="10"/>
            <p:custDataLst>
              <p:tags r:id="rId4"/>
            </p:custDataLst>
          </p:nvPr>
        </p:nvSpPr>
        <p:spPr>
          <a:xfrm>
            <a:off x="879742" y="6349833"/>
            <a:ext cx="2700000" cy="316800"/>
          </a:xfrm>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5"/>
            </p:custDataLst>
          </p:nvPr>
        </p:nvSpPr>
        <p:spPr>
          <a:xfrm>
            <a:off x="4116000" y="6349833"/>
            <a:ext cx="3960000" cy="316800"/>
          </a:xfrm>
        </p:spPr>
        <p:txBody>
          <a:bodyPr/>
          <a:lstStyle/>
          <a:p>
            <a:endParaRPr lang="zh-CN" altLang="en-US" dirty="0"/>
          </a:p>
        </p:txBody>
      </p:sp>
      <p:sp>
        <p:nvSpPr>
          <p:cNvPr id="5" name="灯片编号占位符 4"/>
          <p:cNvSpPr>
            <a:spLocks noGrp="1"/>
          </p:cNvSpPr>
          <p:nvPr>
            <p:ph type="sldNum" sz="quarter" idx="12"/>
            <p:custDataLst>
              <p:tags r:id="rId6"/>
            </p:custDataLst>
          </p:nvPr>
        </p:nvSpPr>
        <p:spPr>
          <a:xfrm>
            <a:off x="8610600" y="6349833"/>
            <a:ext cx="2700000" cy="316800"/>
          </a:xfrm>
        </p:spPr>
        <p:txBody>
          <a:bodyPr/>
          <a:lstStyle/>
          <a:p>
            <a:fld id="{49AE70B2-8BF9-45C0-BB95-33D1B9D3A854}" type="slidenum">
              <a:rPr lang="zh-CN" altLang="en-US" smtClean="0"/>
            </a:fld>
            <a:endParaRPr lang="zh-CN" altLang="en-US" dirty="0"/>
          </a:p>
        </p:txBody>
      </p:sp>
      <p:sp>
        <p:nvSpPr>
          <p:cNvPr id="7" name="内容占位符 6"/>
          <p:cNvSpPr>
            <a:spLocks noGrp="1"/>
          </p:cNvSpPr>
          <p:nvPr>
            <p:ph sz="quarter" idx="13"/>
            <p:custDataLst>
              <p:tags r:id="rId7"/>
            </p:custDataLst>
          </p:nvPr>
        </p:nvSpPr>
        <p:spPr>
          <a:xfrm>
            <a:off x="579600" y="1663200"/>
            <a:ext cx="5342400" cy="2894400"/>
          </a:xfrm>
        </p:spPr>
        <p:txBody>
          <a:bodyPr/>
          <a:lstStyle>
            <a:lvl1pPr>
              <a:buFont typeface="Arial" panose="020B0604020202020204" pitchFamily="34" charset="0"/>
              <a:buChar char="•"/>
              <a:defRPr sz="1400" u="none" strike="noStrike" kern="1200" cap="none" spc="150" normalizeH="0" baseline="0">
                <a:solidFill>
                  <a:schemeClr val="tx1">
                    <a:lumMod val="85000"/>
                    <a:lumOff val="15000"/>
                  </a:schemeClr>
                </a:solidFill>
                <a:uFillTx/>
                <a:latin typeface="Arial" panose="020B0604020202020204" pitchFamily="34" charset="0"/>
                <a:ea typeface="隶书" panose="02010509060101010101" pitchFamily="49" charset="-122"/>
              </a:defRPr>
            </a:lvl1pPr>
            <a:lvl2pPr>
              <a:buFont typeface="Arial" panose="020B0604020202020204" pitchFamily="34" charset="0"/>
              <a:buChar char="•"/>
              <a:defRPr sz="1400" u="none" strike="noStrike" kern="1200" cap="none" spc="150" normalizeH="0" baseline="0">
                <a:solidFill>
                  <a:schemeClr val="tx1">
                    <a:lumMod val="85000"/>
                    <a:lumOff val="15000"/>
                  </a:schemeClr>
                </a:solidFill>
                <a:uFillTx/>
                <a:latin typeface="Arial" panose="020B0604020202020204" pitchFamily="34" charset="0"/>
                <a:ea typeface="隶书" panose="02010509060101010101" pitchFamily="49" charset="-122"/>
              </a:defRPr>
            </a:lvl2pPr>
            <a:lvl3pPr>
              <a:buFont typeface="Arial" panose="020B0604020202020204" pitchFamily="34" charset="0"/>
              <a:buChar char="•"/>
              <a:defRPr sz="1400" u="none" strike="noStrike" kern="1200" cap="none" spc="150" normalizeH="0" baseline="0">
                <a:solidFill>
                  <a:schemeClr val="tx1">
                    <a:lumMod val="85000"/>
                    <a:lumOff val="15000"/>
                  </a:schemeClr>
                </a:solidFill>
                <a:uFillTx/>
                <a:latin typeface="Arial" panose="020B0604020202020204" pitchFamily="34" charset="0"/>
                <a:ea typeface="隶书" panose="02010509060101010101" pitchFamily="49" charset="-122"/>
              </a:defRPr>
            </a:lvl3pPr>
            <a:lvl4pPr>
              <a:buFont typeface="Arial" panose="020B0604020202020204" pitchFamily="34" charset="0"/>
              <a:buChar char="•"/>
              <a:defRPr sz="1400" u="none" strike="noStrike" kern="1200" cap="none" spc="150" normalizeH="0" baseline="0">
                <a:solidFill>
                  <a:schemeClr val="tx1">
                    <a:lumMod val="85000"/>
                    <a:lumOff val="15000"/>
                  </a:schemeClr>
                </a:solidFill>
                <a:uFillTx/>
                <a:latin typeface="Arial" panose="020B0604020202020204" pitchFamily="34" charset="0"/>
                <a:ea typeface="隶书" panose="02010509060101010101" pitchFamily="49" charset="-122"/>
              </a:defRPr>
            </a:lvl4pPr>
            <a:lvl5pPr>
              <a:buFont typeface="Arial" panose="020B0604020202020204" pitchFamily="34" charset="0"/>
              <a:buChar char="•"/>
              <a:defRPr sz="1400" u="none" strike="noStrike" kern="1200" cap="none" spc="150" normalizeH="0" baseline="0">
                <a:solidFill>
                  <a:schemeClr val="tx1">
                    <a:lumMod val="85000"/>
                    <a:lumOff val="15000"/>
                  </a:schemeClr>
                </a:solidFill>
                <a:uFillTx/>
                <a:latin typeface="Arial" panose="020B0604020202020204" pitchFamily="34" charset="0"/>
                <a:ea typeface="隶书" panose="02010509060101010101" pitchFamily="49"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9" name="内容占位符 8"/>
          <p:cNvSpPr>
            <a:spLocks noGrp="1"/>
          </p:cNvSpPr>
          <p:nvPr>
            <p:ph sz="quarter" idx="14"/>
            <p:custDataLst>
              <p:tags r:id="rId8"/>
            </p:custDataLst>
          </p:nvPr>
        </p:nvSpPr>
        <p:spPr>
          <a:xfrm>
            <a:off x="6242400" y="1663200"/>
            <a:ext cx="5367600" cy="2894400"/>
          </a:xfrm>
        </p:spPr>
        <p:txBody>
          <a:bodyPr/>
          <a:lstStyle>
            <a:lvl1pPr>
              <a:buFont typeface="Arial" panose="020B0604020202020204" pitchFamily="34" charset="0"/>
              <a:buChar char="•"/>
              <a:defRPr sz="1400" u="none" strike="noStrike" kern="1200" cap="none" spc="150" normalizeH="0" baseline="0">
                <a:solidFill>
                  <a:schemeClr val="tx1">
                    <a:lumMod val="85000"/>
                    <a:lumOff val="15000"/>
                  </a:schemeClr>
                </a:solidFill>
                <a:uFillTx/>
                <a:latin typeface="Arial" panose="020B0604020202020204" pitchFamily="34" charset="0"/>
                <a:ea typeface="隶书" panose="02010509060101010101" pitchFamily="49" charset="-122"/>
              </a:defRPr>
            </a:lvl1pPr>
            <a:lvl2pPr>
              <a:buFont typeface="Arial" panose="020B0604020202020204" pitchFamily="34" charset="0"/>
              <a:buChar char="•"/>
              <a:defRPr sz="1400" u="none" strike="noStrike" kern="1200" cap="none" spc="150" normalizeH="0" baseline="0">
                <a:solidFill>
                  <a:schemeClr val="tx1">
                    <a:lumMod val="85000"/>
                    <a:lumOff val="15000"/>
                  </a:schemeClr>
                </a:solidFill>
                <a:uFillTx/>
                <a:latin typeface="Arial" panose="020B0604020202020204" pitchFamily="34" charset="0"/>
                <a:ea typeface="隶书" panose="02010509060101010101" pitchFamily="49" charset="-122"/>
              </a:defRPr>
            </a:lvl2pPr>
            <a:lvl3pPr>
              <a:buFont typeface="Arial" panose="020B0604020202020204" pitchFamily="34" charset="0"/>
              <a:buChar char="•"/>
              <a:defRPr sz="1400" u="none" strike="noStrike" kern="1200" cap="none" spc="150" normalizeH="0" baseline="0">
                <a:solidFill>
                  <a:schemeClr val="tx1">
                    <a:lumMod val="85000"/>
                    <a:lumOff val="15000"/>
                  </a:schemeClr>
                </a:solidFill>
                <a:uFillTx/>
                <a:latin typeface="Arial" panose="020B0604020202020204" pitchFamily="34" charset="0"/>
                <a:ea typeface="隶书" panose="02010509060101010101" pitchFamily="49" charset="-122"/>
              </a:defRPr>
            </a:lvl3pPr>
            <a:lvl4pPr>
              <a:buFont typeface="Arial" panose="020B0604020202020204" pitchFamily="34" charset="0"/>
              <a:buChar char="•"/>
              <a:defRPr sz="1400" u="none" strike="noStrike" kern="1200" cap="none" spc="150" normalizeH="0" baseline="0">
                <a:solidFill>
                  <a:schemeClr val="tx1">
                    <a:lumMod val="85000"/>
                    <a:lumOff val="15000"/>
                  </a:schemeClr>
                </a:solidFill>
                <a:uFillTx/>
                <a:latin typeface="Arial" panose="020B0604020202020204" pitchFamily="34" charset="0"/>
                <a:ea typeface="隶书" panose="02010509060101010101" pitchFamily="49" charset="-122"/>
              </a:defRPr>
            </a:lvl4pPr>
            <a:lvl5pPr>
              <a:buFont typeface="Arial" panose="020B0604020202020204" pitchFamily="34" charset="0"/>
              <a:buChar char="•"/>
              <a:defRPr sz="1400" u="none" strike="noStrike" kern="1200" cap="none" spc="150" normalizeH="0" baseline="0">
                <a:solidFill>
                  <a:schemeClr val="tx1">
                    <a:lumMod val="85000"/>
                    <a:lumOff val="15000"/>
                  </a:schemeClr>
                </a:solidFill>
                <a:uFillTx/>
                <a:latin typeface="Arial" panose="020B0604020202020204" pitchFamily="34" charset="0"/>
                <a:ea typeface="隶书" panose="02010509060101010101" pitchFamily="49"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13" name="文本占位符 12"/>
          <p:cNvSpPr>
            <a:spLocks noGrp="1"/>
          </p:cNvSpPr>
          <p:nvPr>
            <p:ph type="body" sz="quarter" idx="16"/>
            <p:custDataLst>
              <p:tags r:id="rId9"/>
            </p:custDataLst>
          </p:nvPr>
        </p:nvSpPr>
        <p:spPr>
          <a:xfrm>
            <a:off x="6253200" y="4813200"/>
            <a:ext cx="5367600" cy="781200"/>
          </a:xfrm>
        </p:spPr>
        <p:txBody>
          <a:bodyPr/>
          <a:lstStyle>
            <a:lvl1pPr>
              <a:defRPr sz="1400" u="none" strike="noStrike" kern="1200" cap="none" spc="150" normalizeH="0" baseline="0">
                <a:solidFill>
                  <a:schemeClr val="tx1">
                    <a:lumMod val="85000"/>
                    <a:lumOff val="15000"/>
                  </a:schemeClr>
                </a:solidFill>
                <a:uFillTx/>
                <a:latin typeface="Arial" panose="020B0604020202020204" pitchFamily="34" charset="0"/>
                <a:ea typeface="隶书" panose="02010509060101010101" pitchFamily="49" charset="-122"/>
              </a:defRPr>
            </a:lvl1pPr>
          </a:lstStyle>
          <a:p>
            <a:pPr lvl="0"/>
            <a:r>
              <a:rPr lang="zh-CN" altLang="en-US" dirty="0"/>
              <a:t>单击此处编辑母版文本样式</a:t>
            </a:r>
            <a:endParaRPr lang="zh-CN" altLang="en-US" dirty="0"/>
          </a:p>
        </p:txBody>
      </p:sp>
      <p:sp>
        <p:nvSpPr>
          <p:cNvPr id="11" name="文本占位符 10"/>
          <p:cNvSpPr>
            <a:spLocks noGrp="1"/>
          </p:cNvSpPr>
          <p:nvPr>
            <p:ph type="body" sz="quarter" idx="15"/>
            <p:custDataLst>
              <p:tags r:id="rId10"/>
            </p:custDataLst>
          </p:nvPr>
        </p:nvSpPr>
        <p:spPr>
          <a:xfrm>
            <a:off x="572400" y="4816800"/>
            <a:ext cx="5342400" cy="781200"/>
          </a:xfrm>
        </p:spPr>
        <p:txBody>
          <a:bodyPr/>
          <a:lstStyle>
            <a:lvl1pPr>
              <a:defRPr sz="1400" u="none" strike="noStrike" kern="1200" cap="none" spc="150" normalizeH="0" baseline="0">
                <a:solidFill>
                  <a:schemeClr val="tx1">
                    <a:lumMod val="85000"/>
                    <a:lumOff val="15000"/>
                  </a:schemeClr>
                </a:solidFill>
                <a:uFillTx/>
                <a:latin typeface="Arial" panose="020B0604020202020204" pitchFamily="34" charset="0"/>
                <a:ea typeface="隶书" panose="02010509060101010101" pitchFamily="49" charset="-122"/>
              </a:defRPr>
            </a:lvl1pPr>
          </a:lstStyle>
          <a:p>
            <a:pPr lvl="0"/>
            <a:r>
              <a:rPr lang="zh-CN" altLang="en-US" dirty="0"/>
              <a:t>单击此处编辑母版文本样式</a:t>
            </a:r>
            <a:endParaRPr lang="zh-CN" altLang="en-US" dirty="0"/>
          </a:p>
        </p:txBody>
      </p:sp>
      <p:grpSp>
        <p:nvGrpSpPr>
          <p:cNvPr id="23" name="组合 22"/>
          <p:cNvGrpSpPr/>
          <p:nvPr>
            <p:custDataLst>
              <p:tags r:id="rId11"/>
            </p:custDataLst>
          </p:nvPr>
        </p:nvGrpSpPr>
        <p:grpSpPr>
          <a:xfrm>
            <a:off x="3967" y="45410"/>
            <a:ext cx="12198989" cy="6812908"/>
            <a:chOff x="3969" y="45418"/>
            <a:chExt cx="12205343" cy="6814170"/>
          </a:xfrm>
        </p:grpSpPr>
        <p:sp>
          <p:nvSpPr>
            <p:cNvPr id="24" name="矩形 23"/>
            <p:cNvSpPr/>
            <p:nvPr userDrawn="1">
              <p:custDataLst>
                <p:tags r:id="rId12"/>
              </p:custDataLst>
            </p:nvPr>
          </p:nvSpPr>
          <p:spPr>
            <a:xfrm>
              <a:off x="3969" y="6636170"/>
              <a:ext cx="12205343" cy="223418"/>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380" tIns="45690" rIns="91380" bIns="45690" numCol="1" spcCol="0" rtlCol="0" fromWordArt="0" anchor="ctr" anchorCtr="0" forceAA="0" compatLnSpc="1">
              <a:noAutofit/>
            </a:bodyPr>
            <a:lstStyle/>
            <a:p>
              <a:pPr algn="ctr"/>
              <a:endParaRPr lang="zh-CN" altLang="en-US" dirty="0"/>
            </a:p>
          </p:txBody>
        </p:sp>
        <p:pic>
          <p:nvPicPr>
            <p:cNvPr id="26" name="图片 25" descr="C:\Users\kingsoft\Desktop\70周年华诞.png70周年华诞"/>
            <p:cNvPicPr>
              <a:picLocks noChangeAspect="1"/>
            </p:cNvPicPr>
            <p:nvPr>
              <p:custDataLst>
                <p:tags r:id="rId13"/>
              </p:custDataLst>
            </p:nvPr>
          </p:nvPicPr>
          <p:blipFill>
            <a:blip r:embed="rId14"/>
            <a:srcRect/>
            <a:stretch>
              <a:fillRect/>
            </a:stretch>
          </p:blipFill>
          <p:spPr>
            <a:xfrm>
              <a:off x="10283604" y="45418"/>
              <a:ext cx="1712732" cy="781353"/>
            </a:xfrm>
            <a:prstGeom prst="rect">
              <a:avLst/>
            </a:prstGeom>
          </p:spPr>
        </p:pic>
      </p:gr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腰带">
    <p:bg>
      <p:bgPr>
        <a:solidFill>
          <a:schemeClr val="bg2"/>
        </a:solidFill>
        <a:effectLst/>
      </p:bgPr>
    </p:bg>
    <p:spTree>
      <p:nvGrpSpPr>
        <p:cNvPr id="1" name=""/>
        <p:cNvGrpSpPr/>
        <p:nvPr/>
      </p:nvGrpSpPr>
      <p:grpSpPr>
        <a:xfrm>
          <a:off x="0" y="0"/>
          <a:ext cx="0" cy="0"/>
          <a:chOff x="0" y="0"/>
          <a:chExt cx="0" cy="0"/>
        </a:xfrm>
      </p:grpSpPr>
      <p:sp>
        <p:nvSpPr>
          <p:cNvPr id="10" name="矩形 9"/>
          <p:cNvSpPr/>
          <p:nvPr>
            <p:custDataLst>
              <p:tags r:id="rId2"/>
            </p:custDataLst>
          </p:nvPr>
        </p:nvSpPr>
        <p:spPr>
          <a:xfrm>
            <a:off x="0" y="959307"/>
            <a:ext cx="12192000" cy="4939385"/>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a:sym typeface="+mn-ea"/>
            </a:endParaRPr>
          </a:p>
        </p:txBody>
      </p:sp>
      <p:grpSp>
        <p:nvGrpSpPr>
          <p:cNvPr id="9" name="组合 8"/>
          <p:cNvGrpSpPr/>
          <p:nvPr>
            <p:custDataLst>
              <p:tags r:id="rId3"/>
            </p:custDataLst>
          </p:nvPr>
        </p:nvGrpSpPr>
        <p:grpSpPr>
          <a:xfrm>
            <a:off x="-11756" y="-10113"/>
            <a:ext cx="12214712" cy="6868431"/>
            <a:chOff x="-11762" y="-10115"/>
            <a:chExt cx="12221074" cy="6869703"/>
          </a:xfrm>
        </p:grpSpPr>
        <p:pic>
          <p:nvPicPr>
            <p:cNvPr id="8" name="图片 7"/>
            <p:cNvPicPr>
              <a:picLocks noChangeAspect="1"/>
            </p:cNvPicPr>
            <p:nvPr userDrawn="1">
              <p:custDataLst>
                <p:tags r:id="rId4"/>
              </p:custDataLst>
            </p:nvPr>
          </p:nvPicPr>
          <p:blipFill rotWithShape="1">
            <a:blip r:embed="rId5"/>
            <a:srcRect/>
            <a:stretch>
              <a:fillRect/>
            </a:stretch>
          </p:blipFill>
          <p:spPr>
            <a:xfrm>
              <a:off x="-11762" y="-10115"/>
              <a:ext cx="2582545" cy="2503805"/>
            </a:xfrm>
            <a:prstGeom prst="rect">
              <a:avLst/>
            </a:prstGeom>
          </p:spPr>
        </p:pic>
        <p:grpSp>
          <p:nvGrpSpPr>
            <p:cNvPr id="11" name="组合 10"/>
            <p:cNvGrpSpPr/>
            <p:nvPr userDrawn="1"/>
          </p:nvGrpSpPr>
          <p:grpSpPr>
            <a:xfrm>
              <a:off x="3969" y="45418"/>
              <a:ext cx="12205343" cy="6814170"/>
              <a:chOff x="3969" y="45418"/>
              <a:chExt cx="12205343" cy="6814170"/>
            </a:xfrm>
          </p:grpSpPr>
          <p:sp>
            <p:nvSpPr>
              <p:cNvPr id="12" name="矩形 11"/>
              <p:cNvSpPr/>
              <p:nvPr userDrawn="1">
                <p:custDataLst>
                  <p:tags r:id="rId6"/>
                </p:custDataLst>
              </p:nvPr>
            </p:nvSpPr>
            <p:spPr>
              <a:xfrm>
                <a:off x="3969" y="6636170"/>
                <a:ext cx="12205343" cy="22341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380" tIns="45690" rIns="91380" bIns="45690" numCol="1" spcCol="0" rtlCol="0" fromWordArt="0" anchor="ctr" anchorCtr="0" forceAA="0" compatLnSpc="1">
                <a:noAutofit/>
              </a:bodyPr>
              <a:lstStyle/>
              <a:p>
                <a:pPr algn="ctr"/>
                <a:endParaRPr lang="zh-CN" altLang="en-US" dirty="0"/>
              </a:p>
            </p:txBody>
          </p:sp>
          <p:pic>
            <p:nvPicPr>
              <p:cNvPr id="14" name="图片 13" descr="C:\Users\kingsoft\Desktop\70周年华诞.png70周年华诞"/>
              <p:cNvPicPr>
                <a:picLocks noChangeAspect="1"/>
              </p:cNvPicPr>
              <p:nvPr>
                <p:custDataLst>
                  <p:tags r:id="rId7"/>
                </p:custDataLst>
              </p:nvPr>
            </p:nvPicPr>
            <p:blipFill>
              <a:blip r:embed="rId8"/>
              <a:srcRect/>
              <a:stretch>
                <a:fillRect/>
              </a:stretch>
            </p:blipFill>
            <p:spPr>
              <a:xfrm>
                <a:off x="10283604" y="45418"/>
                <a:ext cx="1712732" cy="781353"/>
              </a:xfrm>
              <a:prstGeom prst="rect">
                <a:avLst/>
              </a:prstGeom>
            </p:spPr>
          </p:pic>
        </p:grpSp>
      </p:grpSp>
      <p:sp>
        <p:nvSpPr>
          <p:cNvPr id="2" name="标题 1"/>
          <p:cNvSpPr>
            <a:spLocks noGrp="1"/>
          </p:cNvSpPr>
          <p:nvPr>
            <p:ph type="title" hasCustomPrompt="1"/>
            <p:custDataLst>
              <p:tags r:id="rId9"/>
            </p:custDataLst>
          </p:nvPr>
        </p:nvSpPr>
        <p:spPr>
          <a:xfrm>
            <a:off x="1522800" y="1339200"/>
            <a:ext cx="9144000" cy="2386800"/>
          </a:xfrm>
        </p:spPr>
        <p:txBody>
          <a:bodyPr anchor="b"/>
          <a:lstStyle>
            <a:lvl1pPr algn="ctr">
              <a:defRPr sz="5995" baseline="0">
                <a:solidFill>
                  <a:schemeClr val="tx1">
                    <a:lumMod val="85000"/>
                    <a:lumOff val="15000"/>
                  </a:schemeClr>
                </a:solidFill>
                <a:latin typeface="Arial" panose="020B0604020202020204" pitchFamily="34" charset="0"/>
                <a:ea typeface="隶书" panose="02010509060101010101" pitchFamily="49" charset="-122"/>
              </a:defRPr>
            </a:lvl1pPr>
          </a:lstStyle>
          <a:p>
            <a:r>
              <a:rPr lang="zh-CN" altLang="en-US" dirty="0"/>
              <a:t>单击此处编辑标题</a:t>
            </a:r>
            <a:endParaRPr lang="zh-CN" altLang="en-US" dirty="0"/>
          </a:p>
        </p:txBody>
      </p:sp>
      <p:sp>
        <p:nvSpPr>
          <p:cNvPr id="3" name="日期占位符 2"/>
          <p:cNvSpPr>
            <a:spLocks noGrp="1"/>
          </p:cNvSpPr>
          <p:nvPr>
            <p:ph type="dt" sz="half" idx="10"/>
            <p:custDataLst>
              <p:tags r:id="rId10"/>
            </p:custDataLst>
          </p:nvPr>
        </p:nvSpPr>
        <p:spPr>
          <a:xfrm>
            <a:off x="879742" y="6349833"/>
            <a:ext cx="2700000" cy="316800"/>
          </a:xfrm>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11"/>
            </p:custDataLst>
          </p:nvPr>
        </p:nvSpPr>
        <p:spPr>
          <a:xfrm>
            <a:off x="4116000" y="6349833"/>
            <a:ext cx="3960000" cy="316800"/>
          </a:xfrm>
        </p:spPr>
        <p:txBody>
          <a:bodyPr/>
          <a:lstStyle/>
          <a:p>
            <a:endParaRPr lang="zh-CN" altLang="en-US" dirty="0"/>
          </a:p>
        </p:txBody>
      </p:sp>
      <p:sp>
        <p:nvSpPr>
          <p:cNvPr id="5" name="灯片编号占位符 4"/>
          <p:cNvSpPr>
            <a:spLocks noGrp="1"/>
          </p:cNvSpPr>
          <p:nvPr>
            <p:ph type="sldNum" sz="quarter" idx="12"/>
            <p:custDataLst>
              <p:tags r:id="rId12"/>
            </p:custDataLst>
          </p:nvPr>
        </p:nvSpPr>
        <p:spPr>
          <a:xfrm>
            <a:off x="8610600" y="6349833"/>
            <a:ext cx="2700000" cy="316800"/>
          </a:xfrm>
        </p:spPr>
        <p:txBody>
          <a:bodyPr/>
          <a:lstStyle/>
          <a:p>
            <a:fld id="{49AE70B2-8BF9-45C0-BB95-33D1B9D3A854}" type="slidenum">
              <a:rPr lang="zh-CN" altLang="en-US" smtClean="0"/>
            </a:fld>
            <a:endParaRPr lang="zh-CN" altLang="en-US" dirty="0"/>
          </a:p>
        </p:txBody>
      </p:sp>
      <p:sp>
        <p:nvSpPr>
          <p:cNvPr id="7" name="文本占位符 6"/>
          <p:cNvSpPr>
            <a:spLocks noGrp="1"/>
          </p:cNvSpPr>
          <p:nvPr>
            <p:ph type="body" sz="quarter" idx="13"/>
            <p:custDataLst>
              <p:tags r:id="rId13"/>
            </p:custDataLst>
          </p:nvPr>
        </p:nvSpPr>
        <p:spPr>
          <a:xfrm>
            <a:off x="1522413" y="3862800"/>
            <a:ext cx="9144000" cy="1656000"/>
          </a:xfrm>
        </p:spPr>
        <p:txBody>
          <a:bodyPr/>
          <a:lstStyle>
            <a:lvl1pPr algn="ctr">
              <a:defRPr baseline="0">
                <a:solidFill>
                  <a:schemeClr val="tx1">
                    <a:lumMod val="85000"/>
                    <a:lumOff val="15000"/>
                  </a:schemeClr>
                </a:solidFill>
                <a:latin typeface="Arial" panose="020B0604020202020204" pitchFamily="34" charset="0"/>
                <a:ea typeface="隶书" panose="02010509060101010101" pitchFamily="49" charset="-122"/>
              </a:defRPr>
            </a:lvl1pPr>
          </a:lstStyle>
          <a:p>
            <a:pPr lvl="0"/>
            <a:r>
              <a:rPr lang="zh-CN" altLang="en-US" dirty="0"/>
              <a:t>单击此处编辑母版文本样式</a:t>
            </a:r>
            <a:endParaRPr lang="zh-CN" altLang="en-US" dirty="0"/>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dirty="0"/>
          </a:p>
        </p:txBody>
      </p:sp>
      <p:sp>
        <p:nvSpPr>
          <p:cNvPr id="5" name="灯片编号占位符 4"/>
          <p:cNvSpPr>
            <a:spLocks noGrp="1"/>
          </p:cNvSpPr>
          <p:nvPr>
            <p:ph type="sldNum" sz="quarter" idx="12"/>
          </p:nvPr>
        </p:nvSpPr>
        <p:spPr/>
        <p:txBody>
          <a:bodyPr/>
          <a:lstStyle/>
          <a:p>
            <a:fld id="{49AE70B2-8BF9-45C0-BB95-33D1B9D3A854}" type="slidenum">
              <a:rPr lang="zh-CN" altLang="en-US" smtClean="0"/>
            </a:fld>
            <a:endParaRPr lang="zh-CN" altLang="en-US" dirty="0"/>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 preserve="1">
  <p:cSld name="标题幻灯片">
    <p:bg>
      <p:bgPr>
        <a:solidFill>
          <a:schemeClr val="bg2"/>
        </a:solidFill>
        <a:effectLst/>
      </p:bgPr>
    </p:bg>
    <p:spTree>
      <p:nvGrpSpPr>
        <p:cNvPr id="1" name=""/>
        <p:cNvGrpSpPr/>
        <p:nvPr/>
      </p:nvGrpSpPr>
      <p:grpSpPr>
        <a:xfrm>
          <a:off x="0" y="0"/>
          <a:ext cx="0" cy="0"/>
          <a:chOff x="0" y="0"/>
          <a:chExt cx="0" cy="0"/>
        </a:xfrm>
      </p:grpSpPr>
      <p:grpSp>
        <p:nvGrpSpPr>
          <p:cNvPr id="19" name="组合 18"/>
          <p:cNvGrpSpPr/>
          <p:nvPr userDrawn="1">
            <p:custDataLst>
              <p:tags r:id="rId2"/>
            </p:custDataLst>
          </p:nvPr>
        </p:nvGrpSpPr>
        <p:grpSpPr>
          <a:xfrm>
            <a:off x="0" y="-105578"/>
            <a:ext cx="12192000" cy="6963895"/>
            <a:chOff x="0" y="-105598"/>
            <a:chExt cx="12198350" cy="6965185"/>
          </a:xfrm>
        </p:grpSpPr>
        <p:pic>
          <p:nvPicPr>
            <p:cNvPr id="20" name="图片 19"/>
            <p:cNvPicPr>
              <a:picLocks noChangeAspect="1"/>
            </p:cNvPicPr>
            <p:nvPr>
              <p:custDataLst>
                <p:tags r:id="rId3"/>
              </p:custDataLst>
            </p:nvPr>
          </p:nvPicPr>
          <p:blipFill rotWithShape="1">
            <a:blip r:embed="rId4" cstate="print">
              <a:extLst>
                <a:ext uri="{BEBA8EAE-BF5A-486C-A8C5-ECC9F3942E4B}">
                  <a14:imgProps xmlns:a14="http://schemas.microsoft.com/office/drawing/2010/main">
                    <a14:imgLayer r:embed="rId5">
                      <a14:imgEffect>
                        <a14:colorTemperature colorTemp="11200"/>
                      </a14:imgEffect>
                    </a14:imgLayer>
                  </a14:imgProps>
                </a:ext>
                <a:ext uri="{28A0092B-C50C-407E-A947-70E740481C1C}">
                  <a14:useLocalDpi xmlns:a14="http://schemas.microsoft.com/office/drawing/2010/main" val="0"/>
                </a:ext>
              </a:extLst>
            </a:blip>
            <a:srcRect/>
            <a:stretch>
              <a:fillRect/>
            </a:stretch>
          </p:blipFill>
          <p:spPr>
            <a:xfrm>
              <a:off x="0" y="0"/>
              <a:ext cx="12198350" cy="6859587"/>
            </a:xfrm>
            <a:prstGeom prst="rect">
              <a:avLst/>
            </a:prstGeom>
          </p:spPr>
        </p:pic>
        <p:pic>
          <p:nvPicPr>
            <p:cNvPr id="21" name="图片 20"/>
            <p:cNvPicPr>
              <a:picLocks noChangeAspect="1"/>
            </p:cNvPicPr>
            <p:nvPr>
              <p:custDataLst>
                <p:tags r:id="rId6"/>
              </p:custDataLst>
            </p:nvPr>
          </p:nvPicPr>
          <p:blipFill rotWithShape="1">
            <a:blip r:embed="rId7" cstate="print">
              <a:extLst>
                <a:ext uri="{28A0092B-C50C-407E-A947-70E740481C1C}">
                  <a14:useLocalDpi xmlns:a14="http://schemas.microsoft.com/office/drawing/2010/main" val="0"/>
                </a:ext>
              </a:extLst>
            </a:blip>
            <a:srcRect/>
            <a:stretch>
              <a:fillRect/>
            </a:stretch>
          </p:blipFill>
          <p:spPr>
            <a:xfrm>
              <a:off x="0" y="571437"/>
              <a:ext cx="12198350" cy="6239070"/>
            </a:xfrm>
            <a:prstGeom prst="rect">
              <a:avLst/>
            </a:prstGeom>
          </p:spPr>
        </p:pic>
        <p:pic>
          <p:nvPicPr>
            <p:cNvPr id="22" name="图片 21"/>
            <p:cNvPicPr>
              <a:picLocks noChangeAspect="1"/>
            </p:cNvPicPr>
            <p:nvPr>
              <p:custDataLst>
                <p:tags r:id="rId8"/>
              </p:custDataLst>
            </p:nvPr>
          </p:nvPicPr>
          <p:blipFill>
            <a:blip r:embed="rId9" cstate="print">
              <a:extLst>
                <a:ext uri="{BEBA8EAE-BF5A-486C-A8C5-ECC9F3942E4B}">
                  <a14:imgProps xmlns:a14="http://schemas.microsoft.com/office/drawing/2010/main">
                    <a14:imgLayer r:embed="rId10">
                      <a14:imgEffect>
                        <a14:saturation sat="400000"/>
                      </a14:imgEffect>
                    </a14:imgLayer>
                  </a14:imgProps>
                </a:ext>
                <a:ext uri="{28A0092B-C50C-407E-A947-70E740481C1C}">
                  <a14:useLocalDpi xmlns:a14="http://schemas.microsoft.com/office/drawing/2010/main" val="0"/>
                </a:ext>
              </a:extLst>
            </a:blip>
            <a:srcRect/>
            <a:stretch>
              <a:fillRect/>
            </a:stretch>
          </p:blipFill>
          <p:spPr>
            <a:xfrm>
              <a:off x="554559" y="3789834"/>
              <a:ext cx="7344992" cy="1881774"/>
            </a:xfrm>
            <a:prstGeom prst="rect">
              <a:avLst/>
            </a:prstGeom>
          </p:spPr>
        </p:pic>
        <p:pic>
          <p:nvPicPr>
            <p:cNvPr id="23" name="图片 22" descr="C:\Users\kingsoft\Desktop\70华诞.png70华诞"/>
            <p:cNvPicPr>
              <a:picLocks noChangeAspect="1"/>
            </p:cNvPicPr>
            <p:nvPr>
              <p:custDataLst>
                <p:tags r:id="rId11"/>
              </p:custDataLst>
            </p:nvPr>
          </p:nvPicPr>
          <p:blipFill>
            <a:blip r:embed="rId12"/>
            <a:srcRect/>
            <a:stretch>
              <a:fillRect/>
            </a:stretch>
          </p:blipFill>
          <p:spPr>
            <a:xfrm>
              <a:off x="4499965" y="-105598"/>
              <a:ext cx="4872855" cy="4872855"/>
            </a:xfrm>
            <a:prstGeom prst="rect">
              <a:avLst/>
            </a:prstGeom>
          </p:spPr>
        </p:pic>
        <p:pic>
          <p:nvPicPr>
            <p:cNvPr id="24" name="图片 23"/>
            <p:cNvPicPr>
              <a:picLocks noChangeAspect="1"/>
            </p:cNvPicPr>
            <p:nvPr>
              <p:custDataLst>
                <p:tags r:id="rId13"/>
              </p:custDataLst>
            </p:nvPr>
          </p:nvPicPr>
          <p:blipFill>
            <a:blip r:embed="rId14" cstate="print">
              <a:extLst>
                <a:ext uri="{28A0092B-C50C-407E-A947-70E740481C1C}">
                  <a14:useLocalDpi xmlns:a14="http://schemas.microsoft.com/office/drawing/2010/main" val="0"/>
                </a:ext>
              </a:extLst>
            </a:blip>
            <a:stretch>
              <a:fillRect/>
            </a:stretch>
          </p:blipFill>
          <p:spPr>
            <a:xfrm>
              <a:off x="9372820" y="1355874"/>
              <a:ext cx="1174929" cy="1040652"/>
            </a:xfrm>
            <a:prstGeom prst="rect">
              <a:avLst/>
            </a:prstGeom>
          </p:spPr>
        </p:pic>
        <p:pic>
          <p:nvPicPr>
            <p:cNvPr id="25" name="图片 24"/>
            <p:cNvPicPr>
              <a:picLocks noChangeAspect="1"/>
            </p:cNvPicPr>
            <p:nvPr>
              <p:custDataLst>
                <p:tags r:id="rId15"/>
              </p:custDataLst>
            </p:nvPr>
          </p:nvPicPr>
          <p:blipFill>
            <a:blip r:embed="rId16" cstate="print">
              <a:extLst>
                <a:ext uri="{28A0092B-C50C-407E-A947-70E740481C1C}">
                  <a14:useLocalDpi xmlns:a14="http://schemas.microsoft.com/office/drawing/2010/main" val="0"/>
                </a:ext>
              </a:extLst>
            </a:blip>
            <a:stretch>
              <a:fillRect/>
            </a:stretch>
          </p:blipFill>
          <p:spPr>
            <a:xfrm>
              <a:off x="9148908" y="2861149"/>
              <a:ext cx="463727" cy="410730"/>
            </a:xfrm>
            <a:prstGeom prst="rect">
              <a:avLst/>
            </a:prstGeom>
          </p:spPr>
        </p:pic>
        <p:pic>
          <p:nvPicPr>
            <p:cNvPr id="26" name="图片 25"/>
            <p:cNvPicPr>
              <a:picLocks noChangeAspect="1"/>
            </p:cNvPicPr>
            <p:nvPr>
              <p:custDataLst>
                <p:tags r:id="rId17"/>
              </p:custDataLst>
            </p:nvPr>
          </p:nvPicPr>
          <p:blipFill>
            <a:blip r:embed="rId18" cstate="print">
              <a:extLst>
                <a:ext uri="{28A0092B-C50C-407E-A947-70E740481C1C}">
                  <a14:useLocalDpi xmlns:a14="http://schemas.microsoft.com/office/drawing/2010/main" val="0"/>
                </a:ext>
              </a:extLst>
            </a:blip>
            <a:stretch>
              <a:fillRect/>
            </a:stretch>
          </p:blipFill>
          <p:spPr>
            <a:xfrm>
              <a:off x="1562671" y="3959426"/>
              <a:ext cx="1487326" cy="1317347"/>
            </a:xfrm>
            <a:prstGeom prst="rect">
              <a:avLst/>
            </a:prstGeom>
          </p:spPr>
        </p:pic>
      </p:grpSp>
      <p:sp>
        <p:nvSpPr>
          <p:cNvPr id="16" name="日期占位符 15"/>
          <p:cNvSpPr>
            <a:spLocks noGrp="1"/>
          </p:cNvSpPr>
          <p:nvPr>
            <p:ph type="dt" sz="half" idx="10"/>
            <p:custDataLst>
              <p:tags r:id="rId19"/>
            </p:custDataLst>
          </p:nvPr>
        </p:nvSpPr>
        <p:spPr/>
        <p:txBody>
          <a:bodyPr/>
          <a:lstStyle/>
          <a:p>
            <a:fld id="{760FBDFE-C587-4B4C-A407-44438C67B59E}" type="datetimeFigureOut">
              <a:rPr lang="zh-CN" altLang="en-US" smtClean="0"/>
            </a:fld>
            <a:endParaRPr lang="zh-CN" altLang="en-US"/>
          </a:p>
        </p:txBody>
      </p:sp>
      <p:sp>
        <p:nvSpPr>
          <p:cNvPr id="17" name="页脚占位符 16"/>
          <p:cNvSpPr>
            <a:spLocks noGrp="1"/>
          </p:cNvSpPr>
          <p:nvPr>
            <p:ph type="ftr" sz="quarter" idx="11"/>
            <p:custDataLst>
              <p:tags r:id="rId20"/>
            </p:custDataLst>
          </p:nvPr>
        </p:nvSpPr>
        <p:spPr/>
        <p:txBody>
          <a:bodyPr/>
          <a:lstStyle/>
          <a:p>
            <a:endParaRPr lang="zh-CN" altLang="en-US" dirty="0"/>
          </a:p>
        </p:txBody>
      </p:sp>
      <p:sp>
        <p:nvSpPr>
          <p:cNvPr id="18" name="灯片编号占位符 17"/>
          <p:cNvSpPr>
            <a:spLocks noGrp="1"/>
          </p:cNvSpPr>
          <p:nvPr>
            <p:ph type="sldNum" sz="quarter" idx="12"/>
            <p:custDataLst>
              <p:tags r:id="rId21"/>
            </p:custDataLst>
          </p:nvPr>
        </p:nvSpPr>
        <p:spPr/>
        <p:txBody>
          <a:bodyPr/>
          <a:lstStyle/>
          <a:p>
            <a:fld id="{49AE70B2-8BF9-45C0-BB95-33D1B9D3A854}" type="slidenum">
              <a:rPr lang="zh-CN" altLang="en-US" smtClean="0"/>
            </a:fld>
            <a:endParaRPr lang="zh-CN" altLang="en-US" dirty="0"/>
          </a:p>
        </p:txBody>
      </p:sp>
      <p:pic>
        <p:nvPicPr>
          <p:cNvPr id="31" name="图片 30"/>
          <p:cNvPicPr>
            <a:picLocks noChangeAspect="1"/>
          </p:cNvPicPr>
          <p:nvPr userDrawn="1">
            <p:custDataLst>
              <p:tags r:id="rId22"/>
            </p:custDataLst>
          </p:nvPr>
        </p:nvPicPr>
        <p:blipFill rotWithShape="1">
          <a:blip r:embed="rId23" cstate="print">
            <a:extLst>
              <a:ext uri="{28A0092B-C50C-407E-A947-70E740481C1C}">
                <a14:useLocalDpi xmlns:a14="http://schemas.microsoft.com/office/drawing/2010/main" val="0"/>
              </a:ext>
            </a:extLst>
          </a:blip>
          <a:srcRect/>
          <a:stretch>
            <a:fillRect/>
          </a:stretch>
        </p:blipFill>
        <p:spPr>
          <a:xfrm>
            <a:off x="1629499" y="1268705"/>
            <a:ext cx="551224" cy="560064"/>
          </a:xfrm>
          <a:prstGeom prst="rect">
            <a:avLst/>
          </a:prstGeom>
        </p:spPr>
      </p:pic>
      <p:sp>
        <p:nvSpPr>
          <p:cNvPr id="2" name="标题 1"/>
          <p:cNvSpPr>
            <a:spLocks noGrp="1"/>
          </p:cNvSpPr>
          <p:nvPr>
            <p:ph type="ctrTitle" hasCustomPrompt="1"/>
            <p:custDataLst>
              <p:tags r:id="rId24"/>
            </p:custDataLst>
          </p:nvPr>
        </p:nvSpPr>
        <p:spPr>
          <a:xfrm>
            <a:off x="2294582" y="302661"/>
            <a:ext cx="983047" cy="3486154"/>
          </a:xfrm>
        </p:spPr>
        <p:txBody>
          <a:bodyPr vert="eaVert" lIns="90000" tIns="46800" rIns="90000" bIns="46800" anchor="t" anchorCtr="0">
            <a:normAutofit/>
          </a:bodyPr>
          <a:lstStyle>
            <a:lvl1pPr algn="ctr">
              <a:defRPr sz="4400" spc="1800" baseline="0">
                <a:solidFill>
                  <a:schemeClr val="accent6"/>
                </a:solidFill>
                <a:ea typeface="汉仪尚巍手书W" panose="00020600040101010101" pitchFamily="18" charset="-122"/>
              </a:defRPr>
            </a:lvl1pPr>
          </a:lstStyle>
          <a:p>
            <a:r>
              <a:rPr lang="zh-CN" altLang="en-US" dirty="0"/>
              <a:t>热烈庆祝</a:t>
            </a:r>
            <a:endParaRPr lang="zh-CN" altLang="en-US" dirty="0"/>
          </a:p>
        </p:txBody>
      </p:sp>
      <p:sp>
        <p:nvSpPr>
          <p:cNvPr id="4" name="标题 1"/>
          <p:cNvSpPr>
            <a:spLocks noGrp="1"/>
          </p:cNvSpPr>
          <p:nvPr userDrawn="1">
            <p:custDataLst>
              <p:tags r:id="rId25"/>
            </p:custDataLst>
          </p:nvPr>
        </p:nvSpPr>
        <p:spPr>
          <a:xfrm>
            <a:off x="3359305" y="302839"/>
            <a:ext cx="756526" cy="4189589"/>
          </a:xfrm>
          <a:prstGeom prst="rect">
            <a:avLst/>
          </a:prstGeom>
        </p:spPr>
        <p:txBody>
          <a:bodyPr vert="eaVert" lIns="89953" tIns="46775" rIns="89953" bIns="46775" rtlCol="0" anchor="t" anchorCtr="0"/>
          <a:lstStyle>
            <a:lvl1pPr algn="ctr" defTabSz="914400" rtl="0" eaLnBrk="1" fontAlgn="auto" latinLnBrk="0" hangingPunct="1">
              <a:lnSpc>
                <a:spcPct val="100000"/>
              </a:lnSpc>
              <a:spcBef>
                <a:spcPct val="0"/>
              </a:spcBef>
              <a:buNone/>
              <a:defRPr sz="4800" b="1" u="none" strike="noStrike" kern="1200" cap="none" spc="1800" normalizeH="0" baseline="0">
                <a:solidFill>
                  <a:schemeClr val="accent6"/>
                </a:solidFill>
                <a:uFillTx/>
                <a:latin typeface="Arial" panose="020B0604020202020204" pitchFamily="34" charset="0"/>
                <a:ea typeface="汉仪尚巍手书W" panose="00020600040101010101" pitchFamily="18" charset="-122"/>
                <a:cs typeface="+mj-cs"/>
              </a:defRPr>
            </a:lvl1pPr>
          </a:lstStyle>
          <a:p>
            <a:r>
              <a:rPr lang="zh-CN" altLang="en-US" sz="4000" dirty="0"/>
              <a:t>新中国成立</a:t>
            </a:r>
            <a:endParaRPr lang="zh-CN" altLang="en-US" sz="4000" dirty="0"/>
          </a:p>
        </p:txBody>
      </p:sp>
      <p:pic>
        <p:nvPicPr>
          <p:cNvPr id="27" name="图片 26"/>
          <p:cNvPicPr>
            <a:picLocks noChangeAspect="1"/>
          </p:cNvPicPr>
          <p:nvPr userDrawn="1"/>
        </p:nvPicPr>
        <p:blipFill>
          <a:blip r:embed="rId26" cstate="print">
            <a:extLst>
              <a:ext uri="{28A0092B-C50C-407E-A947-70E740481C1C}">
                <a14:useLocalDpi xmlns:a14="http://schemas.microsoft.com/office/drawing/2010/main" val="0"/>
              </a:ext>
            </a:extLst>
          </a:blip>
          <a:srcRect/>
          <a:stretch>
            <a:fillRect/>
          </a:stretch>
        </p:blipFill>
        <p:spPr bwMode="auto">
          <a:xfrm>
            <a:off x="11288420" y="6341710"/>
            <a:ext cx="846972" cy="4469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wipe(down)">
                                      <p:cBhvr>
                                        <p:cTn id="7"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type="obj" preserve="1">
  <p:cSld name="标题和内容">
    <p:bg>
      <p:bgPr>
        <a:solidFill>
          <a:schemeClr val="bg2"/>
        </a:solidFill>
        <a:effectLst/>
      </p:bgPr>
    </p:bg>
    <p:spTree>
      <p:nvGrpSpPr>
        <p:cNvPr id="1" name=""/>
        <p:cNvGrpSpPr/>
        <p:nvPr/>
      </p:nvGrpSpPr>
      <p:grpSpPr>
        <a:xfrm>
          <a:off x="0" y="0"/>
          <a:ext cx="0" cy="0"/>
          <a:chOff x="0" y="0"/>
          <a:chExt cx="0" cy="0"/>
        </a:xfrm>
      </p:grpSpPr>
      <p:grpSp>
        <p:nvGrpSpPr>
          <p:cNvPr id="9" name="组合 8"/>
          <p:cNvGrpSpPr/>
          <p:nvPr userDrawn="1">
            <p:custDataLst>
              <p:tags r:id="rId2"/>
            </p:custDataLst>
          </p:nvPr>
        </p:nvGrpSpPr>
        <p:grpSpPr>
          <a:xfrm>
            <a:off x="67190" y="-43535"/>
            <a:ext cx="12099330" cy="781208"/>
            <a:chOff x="67225" y="-43543"/>
            <a:chExt cx="12105632" cy="781353"/>
          </a:xfrm>
        </p:grpSpPr>
        <p:sp>
          <p:nvSpPr>
            <p:cNvPr id="7" name="1132210344"/>
            <p:cNvSpPr/>
            <p:nvPr userDrawn="1">
              <p:custDataLst>
                <p:tags r:id="rId3"/>
              </p:custDataLst>
            </p:nvPr>
          </p:nvSpPr>
          <p:spPr bwMode="auto">
            <a:xfrm>
              <a:off x="67225" y="57310"/>
              <a:ext cx="631350" cy="564172"/>
            </a:xfrm>
            <a:custGeom>
              <a:avLst/>
              <a:gdLst>
                <a:gd name="T0" fmla="*/ 803 w 1880"/>
                <a:gd name="T1" fmla="*/ 15 h 1680"/>
                <a:gd name="T2" fmla="*/ 1253 w 1880"/>
                <a:gd name="T3" fmla="*/ 1067 h 1680"/>
                <a:gd name="T4" fmla="*/ 728 w 1880"/>
                <a:gd name="T5" fmla="*/ 540 h 1680"/>
                <a:gd name="T6" fmla="*/ 928 w 1880"/>
                <a:gd name="T7" fmla="*/ 339 h 1680"/>
                <a:gd name="T8" fmla="*/ 803 w 1880"/>
                <a:gd name="T9" fmla="*/ 215 h 1680"/>
                <a:gd name="T10" fmla="*/ 549 w 1880"/>
                <a:gd name="T11" fmla="*/ 267 h 1680"/>
                <a:gd name="T12" fmla="*/ 150 w 1880"/>
                <a:gd name="T13" fmla="*/ 666 h 1680"/>
                <a:gd name="T14" fmla="*/ 376 w 1880"/>
                <a:gd name="T15" fmla="*/ 890 h 1680"/>
                <a:gd name="T16" fmla="*/ 527 w 1880"/>
                <a:gd name="T17" fmla="*/ 741 h 1680"/>
                <a:gd name="T18" fmla="*/ 1052 w 1880"/>
                <a:gd name="T19" fmla="*/ 1266 h 1680"/>
                <a:gd name="T20" fmla="*/ 176 w 1880"/>
                <a:gd name="T21" fmla="*/ 1090 h 1680"/>
                <a:gd name="T22" fmla="*/ 49 w 1880"/>
                <a:gd name="T23" fmla="*/ 1217 h 1680"/>
                <a:gd name="T24" fmla="*/ 159 w 1880"/>
                <a:gd name="T25" fmla="*/ 1357 h 1680"/>
                <a:gd name="T26" fmla="*/ 144 w 1880"/>
                <a:gd name="T27" fmla="*/ 1371 h 1680"/>
                <a:gd name="T28" fmla="*/ 122 w 1880"/>
                <a:gd name="T29" fmla="*/ 1367 h 1680"/>
                <a:gd name="T30" fmla="*/ 0 w 1880"/>
                <a:gd name="T31" fmla="*/ 1494 h 1680"/>
                <a:gd name="T32" fmla="*/ 123 w 1880"/>
                <a:gd name="T33" fmla="*/ 1616 h 1680"/>
                <a:gd name="T34" fmla="*/ 249 w 1880"/>
                <a:gd name="T35" fmla="*/ 1493 h 1680"/>
                <a:gd name="T36" fmla="*/ 245 w 1880"/>
                <a:gd name="T37" fmla="*/ 1470 h 1680"/>
                <a:gd name="T38" fmla="*/ 265 w 1880"/>
                <a:gd name="T39" fmla="*/ 1451 h 1680"/>
                <a:gd name="T40" fmla="*/ 1255 w 1880"/>
                <a:gd name="T41" fmla="*/ 1467 h 1680"/>
                <a:gd name="T42" fmla="*/ 1402 w 1880"/>
                <a:gd name="T43" fmla="*/ 1615 h 1680"/>
                <a:gd name="T44" fmla="*/ 1603 w 1880"/>
                <a:gd name="T45" fmla="*/ 1416 h 1680"/>
                <a:gd name="T46" fmla="*/ 1455 w 1880"/>
                <a:gd name="T47" fmla="*/ 1267 h 1680"/>
                <a:gd name="T48" fmla="*/ 803 w 1880"/>
                <a:gd name="T49" fmla="*/ 15 h 16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880" h="1680">
                  <a:moveTo>
                    <a:pt x="803" y="15"/>
                  </a:moveTo>
                  <a:cubicBezTo>
                    <a:pt x="1217" y="170"/>
                    <a:pt x="1468" y="665"/>
                    <a:pt x="1253" y="1067"/>
                  </a:cubicBezTo>
                  <a:cubicBezTo>
                    <a:pt x="728" y="540"/>
                    <a:pt x="728" y="540"/>
                    <a:pt x="728" y="540"/>
                  </a:cubicBezTo>
                  <a:cubicBezTo>
                    <a:pt x="928" y="339"/>
                    <a:pt x="928" y="339"/>
                    <a:pt x="928" y="339"/>
                  </a:cubicBezTo>
                  <a:cubicBezTo>
                    <a:pt x="803" y="215"/>
                    <a:pt x="803" y="215"/>
                    <a:pt x="803" y="215"/>
                  </a:cubicBezTo>
                  <a:cubicBezTo>
                    <a:pt x="733" y="282"/>
                    <a:pt x="623" y="297"/>
                    <a:pt x="549" y="267"/>
                  </a:cubicBezTo>
                  <a:cubicBezTo>
                    <a:pt x="150" y="666"/>
                    <a:pt x="150" y="666"/>
                    <a:pt x="150" y="666"/>
                  </a:cubicBezTo>
                  <a:cubicBezTo>
                    <a:pt x="376" y="890"/>
                    <a:pt x="376" y="890"/>
                    <a:pt x="376" y="890"/>
                  </a:cubicBezTo>
                  <a:cubicBezTo>
                    <a:pt x="527" y="741"/>
                    <a:pt x="527" y="741"/>
                    <a:pt x="527" y="741"/>
                  </a:cubicBezTo>
                  <a:cubicBezTo>
                    <a:pt x="1052" y="1266"/>
                    <a:pt x="1052" y="1266"/>
                    <a:pt x="1052" y="1266"/>
                  </a:cubicBezTo>
                  <a:cubicBezTo>
                    <a:pt x="795" y="1407"/>
                    <a:pt x="439" y="1363"/>
                    <a:pt x="176" y="1090"/>
                  </a:cubicBezTo>
                  <a:cubicBezTo>
                    <a:pt x="49" y="1217"/>
                    <a:pt x="49" y="1217"/>
                    <a:pt x="49" y="1217"/>
                  </a:cubicBezTo>
                  <a:cubicBezTo>
                    <a:pt x="87" y="1270"/>
                    <a:pt x="119" y="1317"/>
                    <a:pt x="159" y="1357"/>
                  </a:cubicBezTo>
                  <a:cubicBezTo>
                    <a:pt x="155" y="1362"/>
                    <a:pt x="144" y="1371"/>
                    <a:pt x="144" y="1371"/>
                  </a:cubicBezTo>
                  <a:cubicBezTo>
                    <a:pt x="137" y="1370"/>
                    <a:pt x="129" y="1367"/>
                    <a:pt x="122" y="1367"/>
                  </a:cubicBezTo>
                  <a:cubicBezTo>
                    <a:pt x="55" y="1367"/>
                    <a:pt x="0" y="1426"/>
                    <a:pt x="0" y="1494"/>
                  </a:cubicBezTo>
                  <a:cubicBezTo>
                    <a:pt x="0" y="1561"/>
                    <a:pt x="55" y="1616"/>
                    <a:pt x="123" y="1616"/>
                  </a:cubicBezTo>
                  <a:cubicBezTo>
                    <a:pt x="191" y="1616"/>
                    <a:pt x="249" y="1561"/>
                    <a:pt x="249" y="1493"/>
                  </a:cubicBezTo>
                  <a:cubicBezTo>
                    <a:pt x="249" y="1485"/>
                    <a:pt x="247" y="1478"/>
                    <a:pt x="245" y="1470"/>
                  </a:cubicBezTo>
                  <a:cubicBezTo>
                    <a:pt x="265" y="1451"/>
                    <a:pt x="265" y="1451"/>
                    <a:pt x="265" y="1451"/>
                  </a:cubicBezTo>
                  <a:cubicBezTo>
                    <a:pt x="567" y="1655"/>
                    <a:pt x="898" y="1680"/>
                    <a:pt x="1255" y="1467"/>
                  </a:cubicBezTo>
                  <a:cubicBezTo>
                    <a:pt x="1402" y="1615"/>
                    <a:pt x="1402" y="1615"/>
                    <a:pt x="1402" y="1615"/>
                  </a:cubicBezTo>
                  <a:cubicBezTo>
                    <a:pt x="1603" y="1416"/>
                    <a:pt x="1603" y="1416"/>
                    <a:pt x="1603" y="1416"/>
                  </a:cubicBezTo>
                  <a:cubicBezTo>
                    <a:pt x="1455" y="1267"/>
                    <a:pt x="1455" y="1267"/>
                    <a:pt x="1455" y="1267"/>
                  </a:cubicBezTo>
                  <a:cubicBezTo>
                    <a:pt x="1880" y="628"/>
                    <a:pt x="1313" y="0"/>
                    <a:pt x="803" y="15"/>
                  </a:cubicBezTo>
                  <a:close/>
                </a:path>
              </a:pathLst>
            </a:custGeom>
            <a:solidFill>
              <a:srgbClr val="C32815"/>
            </a:solidFill>
            <a:ln>
              <a:noFill/>
            </a:ln>
          </p:spPr>
          <p:txBody>
            <a:bodyPr vert="horz" wrap="square" lIns="91392" tIns="45696" rIns="91392" bIns="45696" numCol="1" anchor="t" anchorCtr="0" compatLnSpc="1"/>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b="0" i="0" u="none" strike="noStrike" kern="0" cap="none" spc="0" normalizeH="0" baseline="0" noProof="0" dirty="0">
                <a:ln>
                  <a:noFill/>
                </a:ln>
                <a:solidFill>
                  <a:srgbClr val="E48E27"/>
                </a:solidFill>
                <a:effectLst/>
                <a:uLnTx/>
                <a:uFillTx/>
                <a:latin typeface="Arial" panose="020B0604020202020204"/>
                <a:ea typeface="微软雅黑" panose="020B0503020204020204" charset="-122"/>
              </a:endParaRPr>
            </a:p>
          </p:txBody>
        </p:sp>
        <p:pic>
          <p:nvPicPr>
            <p:cNvPr id="8" name="图片 7" descr="C:\Users\kingsoft\Desktop\70周年华诞.png70周年华诞"/>
            <p:cNvPicPr>
              <a:picLocks noChangeAspect="1"/>
            </p:cNvPicPr>
            <p:nvPr userDrawn="1">
              <p:custDataLst>
                <p:tags r:id="rId4"/>
              </p:custDataLst>
            </p:nvPr>
          </p:nvPicPr>
          <p:blipFill>
            <a:blip r:embed="rId5"/>
            <a:srcRect/>
            <a:stretch>
              <a:fillRect/>
            </a:stretch>
          </p:blipFill>
          <p:spPr>
            <a:xfrm>
              <a:off x="10460125" y="-43543"/>
              <a:ext cx="1712732" cy="781353"/>
            </a:xfrm>
            <a:prstGeom prst="rect">
              <a:avLst/>
            </a:prstGeom>
          </p:spPr>
        </p:pic>
      </p:grpSp>
      <p:sp>
        <p:nvSpPr>
          <p:cNvPr id="2" name="标题 1"/>
          <p:cNvSpPr>
            <a:spLocks noGrp="1"/>
          </p:cNvSpPr>
          <p:nvPr>
            <p:ph type="title"/>
            <p:custDataLst>
              <p:tags r:id="rId6"/>
            </p:custDataLst>
          </p:nvPr>
        </p:nvSpPr>
        <p:spPr>
          <a:xfrm>
            <a:off x="669883" y="443255"/>
            <a:ext cx="10852237" cy="441984"/>
          </a:xfrm>
        </p:spPr>
        <p:txBody>
          <a:bodyPr vert="horz" lIns="90170" tIns="46990" rIns="90170" bIns="46990" rtlCol="0" anchor="t" anchorCtr="0">
            <a:normAutofit/>
          </a:bodyPr>
          <a:lstStyle>
            <a:lvl1pPr marL="0" marR="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idx="1"/>
            <p:custDataLst>
              <p:tags r:id="rId7"/>
            </p:custDataLst>
          </p:nvPr>
        </p:nvSpPr>
        <p:spPr>
          <a:xfrm>
            <a:off x="669883" y="952553"/>
            <a:ext cx="10852237" cy="5389157"/>
          </a:xfrm>
        </p:spPr>
        <p:txBody>
          <a:bodyPr vert="horz" lIns="90170" tIns="46990" rIns="90170" bIns="4699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3pPr>
            <a:lvl4pPr marL="1600835"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日期占位符 3"/>
          <p:cNvSpPr>
            <a:spLocks noGrp="1"/>
          </p:cNvSpPr>
          <p:nvPr>
            <p:ph type="dt" sz="half" idx="10"/>
            <p:custDataLst>
              <p:tags r:id="rId8"/>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9"/>
            </p:custDataLst>
          </p:nvPr>
        </p:nvSpPr>
        <p:spPr/>
        <p:txBody>
          <a:bodyPr/>
          <a:lstStyle/>
          <a:p>
            <a:endParaRPr lang="zh-CN" altLang="en-US"/>
          </a:p>
        </p:txBody>
      </p:sp>
      <p:sp>
        <p:nvSpPr>
          <p:cNvPr id="6" name="灯片编号占位符 5"/>
          <p:cNvSpPr>
            <a:spLocks noGrp="1"/>
          </p:cNvSpPr>
          <p:nvPr>
            <p:ph type="sldNum" sz="quarter" idx="12"/>
            <p:custDataLst>
              <p:tags r:id="rId10"/>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节标题">
    <p:bg>
      <p:bgPr>
        <a:solidFill>
          <a:schemeClr val="bg2"/>
        </a:solidFill>
        <a:effectLst/>
      </p:bgPr>
    </p:bg>
    <p:spTree>
      <p:nvGrpSpPr>
        <p:cNvPr id="1" name=""/>
        <p:cNvGrpSpPr/>
        <p:nvPr/>
      </p:nvGrpSpPr>
      <p:grpSpPr>
        <a:xfrm>
          <a:off x="0" y="0"/>
          <a:ext cx="0" cy="0"/>
          <a:chOff x="0" y="0"/>
          <a:chExt cx="0" cy="0"/>
        </a:xfrm>
      </p:grpSpPr>
      <p:grpSp>
        <p:nvGrpSpPr>
          <p:cNvPr id="7" name="组合 6"/>
          <p:cNvGrpSpPr/>
          <p:nvPr userDrawn="1">
            <p:custDataLst>
              <p:tags r:id="rId2"/>
            </p:custDataLst>
          </p:nvPr>
        </p:nvGrpSpPr>
        <p:grpSpPr>
          <a:xfrm>
            <a:off x="0" y="0"/>
            <a:ext cx="12192000" cy="7081885"/>
            <a:chOff x="0" y="0"/>
            <a:chExt cx="12198350" cy="7083196"/>
          </a:xfrm>
        </p:grpSpPr>
        <p:grpSp>
          <p:nvGrpSpPr>
            <p:cNvPr id="8" name="组合 7"/>
            <p:cNvGrpSpPr/>
            <p:nvPr/>
          </p:nvGrpSpPr>
          <p:grpSpPr>
            <a:xfrm>
              <a:off x="0" y="0"/>
              <a:ext cx="12198350" cy="7083196"/>
              <a:chOff x="0" y="0"/>
              <a:chExt cx="12198350" cy="7083196"/>
            </a:xfrm>
          </p:grpSpPr>
          <p:pic>
            <p:nvPicPr>
              <p:cNvPr id="11" name="图片 10"/>
              <p:cNvPicPr>
                <a:picLocks noChangeAspect="1"/>
              </p:cNvPicPr>
              <p:nvPr>
                <p:custDataLst>
                  <p:tags r:id="rId3"/>
                </p:custDataLst>
              </p:nvPr>
            </p:nvPicPr>
            <p:blipFill rotWithShape="1">
              <a:blip r:embed="rId4" cstate="print">
                <a:extLst>
                  <a:ext uri="{BEBA8EAE-BF5A-486C-A8C5-ECC9F3942E4B}">
                    <a14:imgProps xmlns:a14="http://schemas.microsoft.com/office/drawing/2010/main">
                      <a14:imgLayer r:embed="rId5">
                        <a14:imgEffect>
                          <a14:colorTemperature colorTemp="11200"/>
                        </a14:imgEffect>
                      </a14:imgLayer>
                    </a14:imgProps>
                  </a:ext>
                  <a:ext uri="{28A0092B-C50C-407E-A947-70E740481C1C}">
                    <a14:useLocalDpi xmlns:a14="http://schemas.microsoft.com/office/drawing/2010/main" val="0"/>
                  </a:ext>
                </a:extLst>
              </a:blip>
              <a:srcRect/>
              <a:stretch>
                <a:fillRect/>
              </a:stretch>
            </p:blipFill>
            <p:spPr>
              <a:xfrm>
                <a:off x="0" y="0"/>
                <a:ext cx="12198350" cy="6859587"/>
              </a:xfrm>
              <a:prstGeom prst="rect">
                <a:avLst/>
              </a:prstGeom>
            </p:spPr>
          </p:pic>
          <p:pic>
            <p:nvPicPr>
              <p:cNvPr id="12" name="图片 11"/>
              <p:cNvPicPr>
                <a:picLocks noChangeAspect="1"/>
              </p:cNvPicPr>
              <p:nvPr>
                <p:custDataLst>
                  <p:tags r:id="rId6"/>
                </p:custDataLst>
              </p:nvPr>
            </p:nvPicPr>
            <p:blipFill rotWithShape="1">
              <a:blip r:embed="rId7" cstate="print">
                <a:extLst>
                  <a:ext uri="{28A0092B-C50C-407E-A947-70E740481C1C}">
                    <a14:useLocalDpi xmlns:a14="http://schemas.microsoft.com/office/drawing/2010/main" val="0"/>
                  </a:ext>
                </a:extLst>
              </a:blip>
              <a:srcRect/>
              <a:stretch>
                <a:fillRect/>
              </a:stretch>
            </p:blipFill>
            <p:spPr>
              <a:xfrm>
                <a:off x="0" y="844126"/>
                <a:ext cx="12198350" cy="6239070"/>
              </a:xfrm>
              <a:prstGeom prst="rect">
                <a:avLst/>
              </a:prstGeom>
            </p:spPr>
          </p:pic>
          <p:pic>
            <p:nvPicPr>
              <p:cNvPr id="13" name="图片 12"/>
              <p:cNvPicPr>
                <a:picLocks noChangeAspect="1"/>
              </p:cNvPicPr>
              <p:nvPr>
                <p:custDataLst>
                  <p:tags r:id="rId8"/>
                </p:custDataLst>
              </p:nvPr>
            </p:nvPicPr>
            <p:blipFill>
              <a:blip r:embed="rId9" cstate="print">
                <a:extLst>
                  <a:ext uri="{BEBA8EAE-BF5A-486C-A8C5-ECC9F3942E4B}">
                    <a14:imgProps xmlns:a14="http://schemas.microsoft.com/office/drawing/2010/main">
                      <a14:imgLayer r:embed="rId10">
                        <a14:imgEffect>
                          <a14:saturation sat="400000"/>
                        </a14:imgEffect>
                      </a14:imgLayer>
                    </a14:imgProps>
                  </a:ext>
                  <a:ext uri="{28A0092B-C50C-407E-A947-70E740481C1C}">
                    <a14:useLocalDpi xmlns:a14="http://schemas.microsoft.com/office/drawing/2010/main" val="0"/>
                  </a:ext>
                </a:extLst>
              </a:blip>
              <a:srcRect/>
              <a:stretch>
                <a:fillRect/>
              </a:stretch>
            </p:blipFill>
            <p:spPr>
              <a:xfrm>
                <a:off x="554559" y="3789834"/>
                <a:ext cx="7344992" cy="1881774"/>
              </a:xfrm>
              <a:prstGeom prst="rect">
                <a:avLst/>
              </a:prstGeom>
            </p:spPr>
          </p:pic>
          <p:pic>
            <p:nvPicPr>
              <p:cNvPr id="14" name="图片 13"/>
              <p:cNvPicPr>
                <a:picLocks noChangeAspect="1"/>
              </p:cNvPicPr>
              <p:nvPr>
                <p:custDataLst>
                  <p:tags r:id="rId11"/>
                </p:custDataLst>
              </p:nvPr>
            </p:nvPicPr>
            <p:blipFill>
              <a:blip r:embed="rId12" cstate="print">
                <a:extLst>
                  <a:ext uri="{28A0092B-C50C-407E-A947-70E740481C1C}">
                    <a14:useLocalDpi xmlns:a14="http://schemas.microsoft.com/office/drawing/2010/main" val="0"/>
                  </a:ext>
                </a:extLst>
              </a:blip>
              <a:stretch>
                <a:fillRect/>
              </a:stretch>
            </p:blipFill>
            <p:spPr>
              <a:xfrm>
                <a:off x="9372820" y="1355874"/>
                <a:ext cx="1174929" cy="1040652"/>
              </a:xfrm>
              <a:prstGeom prst="rect">
                <a:avLst/>
              </a:prstGeom>
            </p:spPr>
          </p:pic>
          <p:pic>
            <p:nvPicPr>
              <p:cNvPr id="15" name="图片 14"/>
              <p:cNvPicPr>
                <a:picLocks noChangeAspect="1"/>
              </p:cNvPicPr>
              <p:nvPr>
                <p:custDataLst>
                  <p:tags r:id="rId13"/>
                </p:custDataLst>
              </p:nvPr>
            </p:nvPicPr>
            <p:blipFill>
              <a:blip r:embed="rId14" cstate="print">
                <a:extLst>
                  <a:ext uri="{28A0092B-C50C-407E-A947-70E740481C1C}">
                    <a14:useLocalDpi xmlns:a14="http://schemas.microsoft.com/office/drawing/2010/main" val="0"/>
                  </a:ext>
                </a:extLst>
              </a:blip>
              <a:stretch>
                <a:fillRect/>
              </a:stretch>
            </p:blipFill>
            <p:spPr>
              <a:xfrm>
                <a:off x="9148909" y="1807905"/>
                <a:ext cx="463727" cy="410730"/>
              </a:xfrm>
              <a:prstGeom prst="rect">
                <a:avLst/>
              </a:prstGeom>
            </p:spPr>
          </p:pic>
        </p:grpSp>
        <p:pic>
          <p:nvPicPr>
            <p:cNvPr id="9" name="图片 8"/>
            <p:cNvPicPr>
              <a:picLocks noChangeAspect="1"/>
            </p:cNvPicPr>
            <p:nvPr>
              <p:custDataLst>
                <p:tags r:id="rId15"/>
              </p:custDataLst>
            </p:nvPr>
          </p:nvPicPr>
          <p:blipFill>
            <a:blip r:embed="rId16" cstate="print">
              <a:extLst>
                <a:ext uri="{28A0092B-C50C-407E-A947-70E740481C1C}">
                  <a14:useLocalDpi xmlns:a14="http://schemas.microsoft.com/office/drawing/2010/main" val="0"/>
                </a:ext>
              </a:extLst>
            </a:blip>
            <a:stretch>
              <a:fillRect/>
            </a:stretch>
          </p:blipFill>
          <p:spPr>
            <a:xfrm>
              <a:off x="1562671" y="3959426"/>
              <a:ext cx="1487326" cy="1317347"/>
            </a:xfrm>
            <a:prstGeom prst="rect">
              <a:avLst/>
            </a:prstGeom>
          </p:spPr>
        </p:pic>
      </p:grpSp>
      <p:sp>
        <p:nvSpPr>
          <p:cNvPr id="4" name="日期占位符 3"/>
          <p:cNvSpPr>
            <a:spLocks noGrp="1"/>
          </p:cNvSpPr>
          <p:nvPr>
            <p:ph type="dt" sz="half" idx="10"/>
            <p:custDataLst>
              <p:tags r:id="rId17"/>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18"/>
            </p:custDataLst>
          </p:nvPr>
        </p:nvSpPr>
        <p:spPr/>
        <p:txBody>
          <a:bodyPr/>
          <a:lstStyle/>
          <a:p>
            <a:endParaRPr lang="zh-CN" altLang="en-US"/>
          </a:p>
        </p:txBody>
      </p:sp>
      <p:sp>
        <p:nvSpPr>
          <p:cNvPr id="6" name="灯片编号占位符 5"/>
          <p:cNvSpPr>
            <a:spLocks noGrp="1"/>
          </p:cNvSpPr>
          <p:nvPr>
            <p:ph type="sldNum" sz="quarter" idx="12"/>
            <p:custDataLst>
              <p:tags r:id="rId19"/>
            </p:custDataLst>
          </p:nvPr>
        </p:nvSpPr>
        <p:spPr/>
        <p:txBody>
          <a:bodyPr/>
          <a:lstStyle/>
          <a:p>
            <a:fld id="{49AE70B2-8BF9-45C0-BB95-33D1B9D3A854}" type="slidenum">
              <a:rPr lang="zh-CN" altLang="en-US" smtClean="0"/>
            </a:fld>
            <a:endParaRPr lang="zh-CN" altLang="en-US"/>
          </a:p>
        </p:txBody>
      </p:sp>
      <p:sp>
        <p:nvSpPr>
          <p:cNvPr id="2" name="标题 1"/>
          <p:cNvSpPr>
            <a:spLocks noGrp="1"/>
          </p:cNvSpPr>
          <p:nvPr>
            <p:ph type="title" hasCustomPrompt="1"/>
            <p:custDataLst>
              <p:tags r:id="rId20"/>
            </p:custDataLst>
          </p:nvPr>
        </p:nvSpPr>
        <p:spPr>
          <a:xfrm>
            <a:off x="2357264" y="2205250"/>
            <a:ext cx="7477472" cy="1393050"/>
          </a:xfrm>
        </p:spPr>
        <p:txBody>
          <a:bodyPr lIns="90000" tIns="46800" rIns="90000" bIns="46800" anchor="t" anchorCtr="0">
            <a:normAutofit/>
          </a:bodyPr>
          <a:lstStyle>
            <a:lvl1pPr algn="ctr">
              <a:defRPr sz="4400" u="none" strike="noStrike" kern="1200" cap="none" spc="300" normalizeH="0" baseline="0">
                <a:solidFill>
                  <a:schemeClr val="accent6"/>
                </a:solidFill>
                <a:uFillTx/>
                <a:latin typeface="Arial" panose="020B0604020202020204" pitchFamily="34" charset="0"/>
                <a:ea typeface="汉仪尚巍手书W" panose="00020600040101010101" pitchFamily="18" charset="-122"/>
              </a:defRPr>
            </a:lvl1pPr>
          </a:lstStyle>
          <a:p>
            <a:r>
              <a:rPr lang="zh-CN" altLang="en-US" dirty="0"/>
              <a:t>单击此处编辑标题</a:t>
            </a:r>
            <a:endParaRPr lang="zh-CN" altLang="en-US" dirty="0"/>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woObj" preserve="1">
  <p:cSld name="两栏内容">
    <p:bg>
      <p:bgPr>
        <a:solidFill>
          <a:schemeClr val="bg2"/>
        </a:solidFill>
        <a:effectLst/>
      </p:bgPr>
    </p:bg>
    <p:spTree>
      <p:nvGrpSpPr>
        <p:cNvPr id="1" name=""/>
        <p:cNvGrpSpPr/>
        <p:nvPr/>
      </p:nvGrpSpPr>
      <p:grpSpPr>
        <a:xfrm>
          <a:off x="0" y="0"/>
          <a:ext cx="0" cy="0"/>
          <a:chOff x="0" y="0"/>
          <a:chExt cx="0" cy="0"/>
        </a:xfrm>
      </p:grpSpPr>
      <p:grpSp>
        <p:nvGrpSpPr>
          <p:cNvPr id="10" name="组合 9"/>
          <p:cNvGrpSpPr/>
          <p:nvPr userDrawn="1">
            <p:custDataLst>
              <p:tags r:id="rId2"/>
            </p:custDataLst>
          </p:nvPr>
        </p:nvGrpSpPr>
        <p:grpSpPr>
          <a:xfrm>
            <a:off x="67190" y="-43535"/>
            <a:ext cx="12099330" cy="781208"/>
            <a:chOff x="67225" y="-43543"/>
            <a:chExt cx="12105632" cy="781353"/>
          </a:xfrm>
        </p:grpSpPr>
        <p:sp>
          <p:nvSpPr>
            <p:cNvPr id="8" name="1132210344"/>
            <p:cNvSpPr/>
            <p:nvPr userDrawn="1">
              <p:custDataLst>
                <p:tags r:id="rId3"/>
              </p:custDataLst>
            </p:nvPr>
          </p:nvSpPr>
          <p:spPr bwMode="auto">
            <a:xfrm>
              <a:off x="67225" y="57310"/>
              <a:ext cx="631350" cy="564172"/>
            </a:xfrm>
            <a:custGeom>
              <a:avLst/>
              <a:gdLst>
                <a:gd name="T0" fmla="*/ 803 w 1880"/>
                <a:gd name="T1" fmla="*/ 15 h 1680"/>
                <a:gd name="T2" fmla="*/ 1253 w 1880"/>
                <a:gd name="T3" fmla="*/ 1067 h 1680"/>
                <a:gd name="T4" fmla="*/ 728 w 1880"/>
                <a:gd name="T5" fmla="*/ 540 h 1680"/>
                <a:gd name="T6" fmla="*/ 928 w 1880"/>
                <a:gd name="T7" fmla="*/ 339 h 1680"/>
                <a:gd name="T8" fmla="*/ 803 w 1880"/>
                <a:gd name="T9" fmla="*/ 215 h 1680"/>
                <a:gd name="T10" fmla="*/ 549 w 1880"/>
                <a:gd name="T11" fmla="*/ 267 h 1680"/>
                <a:gd name="T12" fmla="*/ 150 w 1880"/>
                <a:gd name="T13" fmla="*/ 666 h 1680"/>
                <a:gd name="T14" fmla="*/ 376 w 1880"/>
                <a:gd name="T15" fmla="*/ 890 h 1680"/>
                <a:gd name="T16" fmla="*/ 527 w 1880"/>
                <a:gd name="T17" fmla="*/ 741 h 1680"/>
                <a:gd name="T18" fmla="*/ 1052 w 1880"/>
                <a:gd name="T19" fmla="*/ 1266 h 1680"/>
                <a:gd name="T20" fmla="*/ 176 w 1880"/>
                <a:gd name="T21" fmla="*/ 1090 h 1680"/>
                <a:gd name="T22" fmla="*/ 49 w 1880"/>
                <a:gd name="T23" fmla="*/ 1217 h 1680"/>
                <a:gd name="T24" fmla="*/ 159 w 1880"/>
                <a:gd name="T25" fmla="*/ 1357 h 1680"/>
                <a:gd name="T26" fmla="*/ 144 w 1880"/>
                <a:gd name="T27" fmla="*/ 1371 h 1680"/>
                <a:gd name="T28" fmla="*/ 122 w 1880"/>
                <a:gd name="T29" fmla="*/ 1367 h 1680"/>
                <a:gd name="T30" fmla="*/ 0 w 1880"/>
                <a:gd name="T31" fmla="*/ 1494 h 1680"/>
                <a:gd name="T32" fmla="*/ 123 w 1880"/>
                <a:gd name="T33" fmla="*/ 1616 h 1680"/>
                <a:gd name="T34" fmla="*/ 249 w 1880"/>
                <a:gd name="T35" fmla="*/ 1493 h 1680"/>
                <a:gd name="T36" fmla="*/ 245 w 1880"/>
                <a:gd name="T37" fmla="*/ 1470 h 1680"/>
                <a:gd name="T38" fmla="*/ 265 w 1880"/>
                <a:gd name="T39" fmla="*/ 1451 h 1680"/>
                <a:gd name="T40" fmla="*/ 1255 w 1880"/>
                <a:gd name="T41" fmla="*/ 1467 h 1680"/>
                <a:gd name="T42" fmla="*/ 1402 w 1880"/>
                <a:gd name="T43" fmla="*/ 1615 h 1680"/>
                <a:gd name="T44" fmla="*/ 1603 w 1880"/>
                <a:gd name="T45" fmla="*/ 1416 h 1680"/>
                <a:gd name="T46" fmla="*/ 1455 w 1880"/>
                <a:gd name="T47" fmla="*/ 1267 h 1680"/>
                <a:gd name="T48" fmla="*/ 803 w 1880"/>
                <a:gd name="T49" fmla="*/ 15 h 16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880" h="1680">
                  <a:moveTo>
                    <a:pt x="803" y="15"/>
                  </a:moveTo>
                  <a:cubicBezTo>
                    <a:pt x="1217" y="170"/>
                    <a:pt x="1468" y="665"/>
                    <a:pt x="1253" y="1067"/>
                  </a:cubicBezTo>
                  <a:cubicBezTo>
                    <a:pt x="728" y="540"/>
                    <a:pt x="728" y="540"/>
                    <a:pt x="728" y="540"/>
                  </a:cubicBezTo>
                  <a:cubicBezTo>
                    <a:pt x="928" y="339"/>
                    <a:pt x="928" y="339"/>
                    <a:pt x="928" y="339"/>
                  </a:cubicBezTo>
                  <a:cubicBezTo>
                    <a:pt x="803" y="215"/>
                    <a:pt x="803" y="215"/>
                    <a:pt x="803" y="215"/>
                  </a:cubicBezTo>
                  <a:cubicBezTo>
                    <a:pt x="733" y="282"/>
                    <a:pt x="623" y="297"/>
                    <a:pt x="549" y="267"/>
                  </a:cubicBezTo>
                  <a:cubicBezTo>
                    <a:pt x="150" y="666"/>
                    <a:pt x="150" y="666"/>
                    <a:pt x="150" y="666"/>
                  </a:cubicBezTo>
                  <a:cubicBezTo>
                    <a:pt x="376" y="890"/>
                    <a:pt x="376" y="890"/>
                    <a:pt x="376" y="890"/>
                  </a:cubicBezTo>
                  <a:cubicBezTo>
                    <a:pt x="527" y="741"/>
                    <a:pt x="527" y="741"/>
                    <a:pt x="527" y="741"/>
                  </a:cubicBezTo>
                  <a:cubicBezTo>
                    <a:pt x="1052" y="1266"/>
                    <a:pt x="1052" y="1266"/>
                    <a:pt x="1052" y="1266"/>
                  </a:cubicBezTo>
                  <a:cubicBezTo>
                    <a:pt x="795" y="1407"/>
                    <a:pt x="439" y="1363"/>
                    <a:pt x="176" y="1090"/>
                  </a:cubicBezTo>
                  <a:cubicBezTo>
                    <a:pt x="49" y="1217"/>
                    <a:pt x="49" y="1217"/>
                    <a:pt x="49" y="1217"/>
                  </a:cubicBezTo>
                  <a:cubicBezTo>
                    <a:pt x="87" y="1270"/>
                    <a:pt x="119" y="1317"/>
                    <a:pt x="159" y="1357"/>
                  </a:cubicBezTo>
                  <a:cubicBezTo>
                    <a:pt x="155" y="1362"/>
                    <a:pt x="144" y="1371"/>
                    <a:pt x="144" y="1371"/>
                  </a:cubicBezTo>
                  <a:cubicBezTo>
                    <a:pt x="137" y="1370"/>
                    <a:pt x="129" y="1367"/>
                    <a:pt x="122" y="1367"/>
                  </a:cubicBezTo>
                  <a:cubicBezTo>
                    <a:pt x="55" y="1367"/>
                    <a:pt x="0" y="1426"/>
                    <a:pt x="0" y="1494"/>
                  </a:cubicBezTo>
                  <a:cubicBezTo>
                    <a:pt x="0" y="1561"/>
                    <a:pt x="55" y="1616"/>
                    <a:pt x="123" y="1616"/>
                  </a:cubicBezTo>
                  <a:cubicBezTo>
                    <a:pt x="191" y="1616"/>
                    <a:pt x="249" y="1561"/>
                    <a:pt x="249" y="1493"/>
                  </a:cubicBezTo>
                  <a:cubicBezTo>
                    <a:pt x="249" y="1485"/>
                    <a:pt x="247" y="1478"/>
                    <a:pt x="245" y="1470"/>
                  </a:cubicBezTo>
                  <a:cubicBezTo>
                    <a:pt x="265" y="1451"/>
                    <a:pt x="265" y="1451"/>
                    <a:pt x="265" y="1451"/>
                  </a:cubicBezTo>
                  <a:cubicBezTo>
                    <a:pt x="567" y="1655"/>
                    <a:pt x="898" y="1680"/>
                    <a:pt x="1255" y="1467"/>
                  </a:cubicBezTo>
                  <a:cubicBezTo>
                    <a:pt x="1402" y="1615"/>
                    <a:pt x="1402" y="1615"/>
                    <a:pt x="1402" y="1615"/>
                  </a:cubicBezTo>
                  <a:cubicBezTo>
                    <a:pt x="1603" y="1416"/>
                    <a:pt x="1603" y="1416"/>
                    <a:pt x="1603" y="1416"/>
                  </a:cubicBezTo>
                  <a:cubicBezTo>
                    <a:pt x="1455" y="1267"/>
                    <a:pt x="1455" y="1267"/>
                    <a:pt x="1455" y="1267"/>
                  </a:cubicBezTo>
                  <a:cubicBezTo>
                    <a:pt x="1880" y="628"/>
                    <a:pt x="1313" y="0"/>
                    <a:pt x="803" y="15"/>
                  </a:cubicBezTo>
                  <a:close/>
                </a:path>
              </a:pathLst>
            </a:custGeom>
            <a:solidFill>
              <a:srgbClr val="C32815"/>
            </a:solidFill>
            <a:ln>
              <a:noFill/>
            </a:ln>
          </p:spPr>
          <p:txBody>
            <a:bodyPr vert="horz" wrap="square" lIns="91392" tIns="45696" rIns="91392" bIns="45696" numCol="1" anchor="t" anchorCtr="0" compatLnSpc="1"/>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b="0" i="0" u="none" strike="noStrike" kern="0" cap="none" spc="0" normalizeH="0" baseline="0" noProof="0" dirty="0">
                <a:ln>
                  <a:noFill/>
                </a:ln>
                <a:solidFill>
                  <a:srgbClr val="E48E27"/>
                </a:solidFill>
                <a:effectLst/>
                <a:uLnTx/>
                <a:uFillTx/>
                <a:latin typeface="Arial" panose="020B0604020202020204"/>
                <a:ea typeface="微软雅黑" panose="020B0503020204020204" charset="-122"/>
              </a:endParaRPr>
            </a:p>
          </p:txBody>
        </p:sp>
        <p:pic>
          <p:nvPicPr>
            <p:cNvPr id="9" name="图片 8" descr="C:\Users\kingsoft\Desktop\70周年华诞.png70周年华诞"/>
            <p:cNvPicPr>
              <a:picLocks noChangeAspect="1"/>
            </p:cNvPicPr>
            <p:nvPr userDrawn="1">
              <p:custDataLst>
                <p:tags r:id="rId4"/>
              </p:custDataLst>
            </p:nvPr>
          </p:nvPicPr>
          <p:blipFill>
            <a:blip r:embed="rId5"/>
            <a:srcRect/>
            <a:stretch>
              <a:fillRect/>
            </a:stretch>
          </p:blipFill>
          <p:spPr>
            <a:xfrm>
              <a:off x="10460125" y="-43543"/>
              <a:ext cx="1712732" cy="781353"/>
            </a:xfrm>
            <a:prstGeom prst="rect">
              <a:avLst/>
            </a:prstGeom>
          </p:spPr>
        </p:pic>
      </p:grpSp>
      <p:sp>
        <p:nvSpPr>
          <p:cNvPr id="2" name="标题 1"/>
          <p:cNvSpPr>
            <a:spLocks noGrp="1"/>
          </p:cNvSpPr>
          <p:nvPr>
            <p:ph type="title"/>
            <p:custDataLst>
              <p:tags r:id="rId6"/>
            </p:custDataLst>
          </p:nvPr>
        </p:nvSpPr>
        <p:spPr>
          <a:xfrm>
            <a:off x="669883" y="443255"/>
            <a:ext cx="10852237" cy="441984"/>
          </a:xfrm>
        </p:spPr>
        <p:txBody>
          <a:bodyPr vert="horz" lIns="90170" tIns="46990" rIns="90170" bIns="46990" rtlCol="0" anchor="t" anchorCtr="0">
            <a:normAutofit/>
          </a:bodyPr>
          <a:lstStyle>
            <a:lvl1pPr marL="0" marR="0" lvl="0" algn="l" defTabSz="914400" rtl="0" eaLnBrk="1" fontAlgn="auto" latinLnBrk="0" hangingPunct="1">
              <a:lnSpc>
                <a:spcPct val="100000"/>
              </a:lnSpc>
              <a:buNone/>
              <a:defRPr kumimoji="0" lang="zh-CN" altLang="en-US" sz="2400" b="1" i="0" u="none" strike="noStrike" kern="1200" cap="all" spc="20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j-cs"/>
                <a:sym typeface="+mn-ea"/>
              </a:defRPr>
            </a:lvl1pPr>
          </a:lstStyle>
          <a:p>
            <a:pPr lvl="0"/>
            <a:r>
              <a:rPr>
                <a:sym typeface="+mn-ea"/>
              </a:rPr>
              <a:t>单击此处编辑母版标题样式</a:t>
            </a:r>
            <a:endParaRPr>
              <a:sym typeface="+mn-ea"/>
            </a:endParaRPr>
          </a:p>
        </p:txBody>
      </p:sp>
      <p:sp>
        <p:nvSpPr>
          <p:cNvPr id="3" name="内容占位符 2"/>
          <p:cNvSpPr>
            <a:spLocks noGrp="1"/>
          </p:cNvSpPr>
          <p:nvPr>
            <p:ph sz="half" idx="1"/>
            <p:custDataLst>
              <p:tags r:id="rId7"/>
            </p:custDataLst>
          </p:nvPr>
        </p:nvSpPr>
        <p:spPr>
          <a:xfrm>
            <a:off x="669930" y="952553"/>
            <a:ext cx="5283242" cy="5389157"/>
          </a:xfrm>
        </p:spPr>
        <p:txBody>
          <a:bodyPr vert="horz" lIns="90170" tIns="46990" rIns="90170" bIns="4699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all" spc="15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all" spc="15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all" spc="15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3pPr>
            <a:lvl4pPr marL="1600835"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all" spc="15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all" spc="15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4" name="内容占位符 3"/>
          <p:cNvSpPr>
            <a:spLocks noGrp="1"/>
          </p:cNvSpPr>
          <p:nvPr>
            <p:ph sz="half" idx="2"/>
            <p:custDataLst>
              <p:tags r:id="rId8"/>
            </p:custDataLst>
          </p:nvPr>
        </p:nvSpPr>
        <p:spPr>
          <a:xfrm>
            <a:off x="6238877" y="952553"/>
            <a:ext cx="5283242" cy="5389157"/>
          </a:xfrm>
        </p:spPr>
        <p:txBody>
          <a:bodyPr lIns="90170" tIns="46990" rIns="90170" bIns="46990">
            <a:normAutofit/>
          </a:bodyPr>
          <a:lstStyle>
            <a:lvl1pPr>
              <a:defRPr sz="1600" cap="all" baseline="0">
                <a:solidFill>
                  <a:schemeClr val="tx1">
                    <a:lumMod val="85000"/>
                    <a:lumOff val="15000"/>
                  </a:schemeClr>
                </a:solidFill>
                <a:latin typeface="Arial" panose="020B0604020202020204" pitchFamily="34" charset="0"/>
                <a:ea typeface="隶书" panose="02010509060101010101" pitchFamily="49" charset="-122"/>
              </a:defRPr>
            </a:lvl1pPr>
            <a:lvl2pPr>
              <a:defRPr sz="1600" cap="all" baseline="0">
                <a:solidFill>
                  <a:schemeClr val="tx1">
                    <a:lumMod val="85000"/>
                    <a:lumOff val="15000"/>
                  </a:schemeClr>
                </a:solidFill>
                <a:latin typeface="Arial" panose="020B0604020202020204" pitchFamily="34" charset="0"/>
                <a:ea typeface="隶书" panose="02010509060101010101" pitchFamily="49" charset="-122"/>
              </a:defRPr>
            </a:lvl2pPr>
            <a:lvl3pPr>
              <a:defRPr sz="1600" cap="all" baseline="0">
                <a:solidFill>
                  <a:schemeClr val="tx1">
                    <a:lumMod val="85000"/>
                    <a:lumOff val="15000"/>
                  </a:schemeClr>
                </a:solidFill>
                <a:latin typeface="Arial" panose="020B0604020202020204" pitchFamily="34" charset="0"/>
                <a:ea typeface="隶书" panose="02010509060101010101" pitchFamily="49" charset="-122"/>
              </a:defRPr>
            </a:lvl3pPr>
            <a:lvl4pPr>
              <a:defRPr sz="1600" cap="all" baseline="0">
                <a:solidFill>
                  <a:schemeClr val="tx1">
                    <a:lumMod val="85000"/>
                    <a:lumOff val="15000"/>
                  </a:schemeClr>
                </a:solidFill>
                <a:latin typeface="Arial" panose="020B0604020202020204" pitchFamily="34" charset="0"/>
                <a:ea typeface="隶书" panose="02010509060101010101" pitchFamily="49" charset="-122"/>
              </a:defRPr>
            </a:lvl4pPr>
            <a:lvl5pPr>
              <a:defRPr sz="1600" cap="all" baseline="0">
                <a:solidFill>
                  <a:schemeClr val="tx1">
                    <a:lumMod val="85000"/>
                    <a:lumOff val="15000"/>
                  </a:schemeClr>
                </a:solidFill>
                <a:latin typeface="Arial" panose="020B0604020202020204" pitchFamily="34" charset="0"/>
                <a:ea typeface="隶书" panose="02010509060101010101" pitchFamily="49"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custDataLst>
              <p:tags r:id="rId9"/>
            </p:custDataLst>
          </p:nvPr>
        </p:nvSpPr>
        <p:spPr/>
        <p:txBody>
          <a:bodyPr/>
          <a:lstStyle/>
          <a:p>
            <a:fld id="{760FBDFE-C587-4B4C-A407-44438C67B59E}" type="datetimeFigureOut">
              <a:rPr lang="zh-CN" altLang="en-US" smtClean="0"/>
            </a:fld>
            <a:endParaRPr lang="zh-CN" altLang="en-US"/>
          </a:p>
        </p:txBody>
      </p:sp>
      <p:sp>
        <p:nvSpPr>
          <p:cNvPr id="6" name="页脚占位符 5"/>
          <p:cNvSpPr>
            <a:spLocks noGrp="1"/>
          </p:cNvSpPr>
          <p:nvPr>
            <p:ph type="ftr" sz="quarter" idx="11"/>
            <p:custDataLst>
              <p:tags r:id="rId10"/>
            </p:custDataLst>
          </p:nvPr>
        </p:nvSpPr>
        <p:spPr/>
        <p:txBody>
          <a:bodyPr/>
          <a:lstStyle/>
          <a:p>
            <a:endParaRPr lang="zh-CN" altLang="en-US"/>
          </a:p>
        </p:txBody>
      </p:sp>
      <p:sp>
        <p:nvSpPr>
          <p:cNvPr id="7" name="灯片编号占位符 6"/>
          <p:cNvSpPr>
            <a:spLocks noGrp="1"/>
          </p:cNvSpPr>
          <p:nvPr>
            <p:ph type="sldNum" sz="quarter" idx="12"/>
            <p:custDataLst>
              <p:tags r:id="rId11"/>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woTxTwoObj" preserve="1">
  <p:cSld name="比较">
    <p:bg>
      <p:bgPr>
        <a:solidFill>
          <a:schemeClr val="bg2"/>
        </a:solidFill>
        <a:effectLst/>
      </p:bgPr>
    </p:bg>
    <p:spTree>
      <p:nvGrpSpPr>
        <p:cNvPr id="1" name=""/>
        <p:cNvGrpSpPr/>
        <p:nvPr/>
      </p:nvGrpSpPr>
      <p:grpSpPr>
        <a:xfrm>
          <a:off x="0" y="0"/>
          <a:ext cx="0" cy="0"/>
          <a:chOff x="0" y="0"/>
          <a:chExt cx="0" cy="0"/>
        </a:xfrm>
      </p:grpSpPr>
      <p:grpSp>
        <p:nvGrpSpPr>
          <p:cNvPr id="12" name="组合 11"/>
          <p:cNvGrpSpPr/>
          <p:nvPr userDrawn="1">
            <p:custDataLst>
              <p:tags r:id="rId2"/>
            </p:custDataLst>
          </p:nvPr>
        </p:nvGrpSpPr>
        <p:grpSpPr>
          <a:xfrm>
            <a:off x="67190" y="-43535"/>
            <a:ext cx="12099330" cy="781208"/>
            <a:chOff x="67225" y="-43543"/>
            <a:chExt cx="12105632" cy="781353"/>
          </a:xfrm>
        </p:grpSpPr>
        <p:sp>
          <p:nvSpPr>
            <p:cNvPr id="10" name="1132210344"/>
            <p:cNvSpPr/>
            <p:nvPr userDrawn="1">
              <p:custDataLst>
                <p:tags r:id="rId3"/>
              </p:custDataLst>
            </p:nvPr>
          </p:nvSpPr>
          <p:spPr bwMode="auto">
            <a:xfrm>
              <a:off x="67225" y="57310"/>
              <a:ext cx="631350" cy="564172"/>
            </a:xfrm>
            <a:custGeom>
              <a:avLst/>
              <a:gdLst>
                <a:gd name="T0" fmla="*/ 803 w 1880"/>
                <a:gd name="T1" fmla="*/ 15 h 1680"/>
                <a:gd name="T2" fmla="*/ 1253 w 1880"/>
                <a:gd name="T3" fmla="*/ 1067 h 1680"/>
                <a:gd name="T4" fmla="*/ 728 w 1880"/>
                <a:gd name="T5" fmla="*/ 540 h 1680"/>
                <a:gd name="T6" fmla="*/ 928 w 1880"/>
                <a:gd name="T7" fmla="*/ 339 h 1680"/>
                <a:gd name="T8" fmla="*/ 803 w 1880"/>
                <a:gd name="T9" fmla="*/ 215 h 1680"/>
                <a:gd name="T10" fmla="*/ 549 w 1880"/>
                <a:gd name="T11" fmla="*/ 267 h 1680"/>
                <a:gd name="T12" fmla="*/ 150 w 1880"/>
                <a:gd name="T13" fmla="*/ 666 h 1680"/>
                <a:gd name="T14" fmla="*/ 376 w 1880"/>
                <a:gd name="T15" fmla="*/ 890 h 1680"/>
                <a:gd name="T16" fmla="*/ 527 w 1880"/>
                <a:gd name="T17" fmla="*/ 741 h 1680"/>
                <a:gd name="T18" fmla="*/ 1052 w 1880"/>
                <a:gd name="T19" fmla="*/ 1266 h 1680"/>
                <a:gd name="T20" fmla="*/ 176 w 1880"/>
                <a:gd name="T21" fmla="*/ 1090 h 1680"/>
                <a:gd name="T22" fmla="*/ 49 w 1880"/>
                <a:gd name="T23" fmla="*/ 1217 h 1680"/>
                <a:gd name="T24" fmla="*/ 159 w 1880"/>
                <a:gd name="T25" fmla="*/ 1357 h 1680"/>
                <a:gd name="T26" fmla="*/ 144 w 1880"/>
                <a:gd name="T27" fmla="*/ 1371 h 1680"/>
                <a:gd name="T28" fmla="*/ 122 w 1880"/>
                <a:gd name="T29" fmla="*/ 1367 h 1680"/>
                <a:gd name="T30" fmla="*/ 0 w 1880"/>
                <a:gd name="T31" fmla="*/ 1494 h 1680"/>
                <a:gd name="T32" fmla="*/ 123 w 1880"/>
                <a:gd name="T33" fmla="*/ 1616 h 1680"/>
                <a:gd name="T34" fmla="*/ 249 w 1880"/>
                <a:gd name="T35" fmla="*/ 1493 h 1680"/>
                <a:gd name="T36" fmla="*/ 245 w 1880"/>
                <a:gd name="T37" fmla="*/ 1470 h 1680"/>
                <a:gd name="T38" fmla="*/ 265 w 1880"/>
                <a:gd name="T39" fmla="*/ 1451 h 1680"/>
                <a:gd name="T40" fmla="*/ 1255 w 1880"/>
                <a:gd name="T41" fmla="*/ 1467 h 1680"/>
                <a:gd name="T42" fmla="*/ 1402 w 1880"/>
                <a:gd name="T43" fmla="*/ 1615 h 1680"/>
                <a:gd name="T44" fmla="*/ 1603 w 1880"/>
                <a:gd name="T45" fmla="*/ 1416 h 1680"/>
                <a:gd name="T46" fmla="*/ 1455 w 1880"/>
                <a:gd name="T47" fmla="*/ 1267 h 1680"/>
                <a:gd name="T48" fmla="*/ 803 w 1880"/>
                <a:gd name="T49" fmla="*/ 15 h 16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880" h="1680">
                  <a:moveTo>
                    <a:pt x="803" y="15"/>
                  </a:moveTo>
                  <a:cubicBezTo>
                    <a:pt x="1217" y="170"/>
                    <a:pt x="1468" y="665"/>
                    <a:pt x="1253" y="1067"/>
                  </a:cubicBezTo>
                  <a:cubicBezTo>
                    <a:pt x="728" y="540"/>
                    <a:pt x="728" y="540"/>
                    <a:pt x="728" y="540"/>
                  </a:cubicBezTo>
                  <a:cubicBezTo>
                    <a:pt x="928" y="339"/>
                    <a:pt x="928" y="339"/>
                    <a:pt x="928" y="339"/>
                  </a:cubicBezTo>
                  <a:cubicBezTo>
                    <a:pt x="803" y="215"/>
                    <a:pt x="803" y="215"/>
                    <a:pt x="803" y="215"/>
                  </a:cubicBezTo>
                  <a:cubicBezTo>
                    <a:pt x="733" y="282"/>
                    <a:pt x="623" y="297"/>
                    <a:pt x="549" y="267"/>
                  </a:cubicBezTo>
                  <a:cubicBezTo>
                    <a:pt x="150" y="666"/>
                    <a:pt x="150" y="666"/>
                    <a:pt x="150" y="666"/>
                  </a:cubicBezTo>
                  <a:cubicBezTo>
                    <a:pt x="376" y="890"/>
                    <a:pt x="376" y="890"/>
                    <a:pt x="376" y="890"/>
                  </a:cubicBezTo>
                  <a:cubicBezTo>
                    <a:pt x="527" y="741"/>
                    <a:pt x="527" y="741"/>
                    <a:pt x="527" y="741"/>
                  </a:cubicBezTo>
                  <a:cubicBezTo>
                    <a:pt x="1052" y="1266"/>
                    <a:pt x="1052" y="1266"/>
                    <a:pt x="1052" y="1266"/>
                  </a:cubicBezTo>
                  <a:cubicBezTo>
                    <a:pt x="795" y="1407"/>
                    <a:pt x="439" y="1363"/>
                    <a:pt x="176" y="1090"/>
                  </a:cubicBezTo>
                  <a:cubicBezTo>
                    <a:pt x="49" y="1217"/>
                    <a:pt x="49" y="1217"/>
                    <a:pt x="49" y="1217"/>
                  </a:cubicBezTo>
                  <a:cubicBezTo>
                    <a:pt x="87" y="1270"/>
                    <a:pt x="119" y="1317"/>
                    <a:pt x="159" y="1357"/>
                  </a:cubicBezTo>
                  <a:cubicBezTo>
                    <a:pt x="155" y="1362"/>
                    <a:pt x="144" y="1371"/>
                    <a:pt x="144" y="1371"/>
                  </a:cubicBezTo>
                  <a:cubicBezTo>
                    <a:pt x="137" y="1370"/>
                    <a:pt x="129" y="1367"/>
                    <a:pt x="122" y="1367"/>
                  </a:cubicBezTo>
                  <a:cubicBezTo>
                    <a:pt x="55" y="1367"/>
                    <a:pt x="0" y="1426"/>
                    <a:pt x="0" y="1494"/>
                  </a:cubicBezTo>
                  <a:cubicBezTo>
                    <a:pt x="0" y="1561"/>
                    <a:pt x="55" y="1616"/>
                    <a:pt x="123" y="1616"/>
                  </a:cubicBezTo>
                  <a:cubicBezTo>
                    <a:pt x="191" y="1616"/>
                    <a:pt x="249" y="1561"/>
                    <a:pt x="249" y="1493"/>
                  </a:cubicBezTo>
                  <a:cubicBezTo>
                    <a:pt x="249" y="1485"/>
                    <a:pt x="247" y="1478"/>
                    <a:pt x="245" y="1470"/>
                  </a:cubicBezTo>
                  <a:cubicBezTo>
                    <a:pt x="265" y="1451"/>
                    <a:pt x="265" y="1451"/>
                    <a:pt x="265" y="1451"/>
                  </a:cubicBezTo>
                  <a:cubicBezTo>
                    <a:pt x="567" y="1655"/>
                    <a:pt x="898" y="1680"/>
                    <a:pt x="1255" y="1467"/>
                  </a:cubicBezTo>
                  <a:cubicBezTo>
                    <a:pt x="1402" y="1615"/>
                    <a:pt x="1402" y="1615"/>
                    <a:pt x="1402" y="1615"/>
                  </a:cubicBezTo>
                  <a:cubicBezTo>
                    <a:pt x="1603" y="1416"/>
                    <a:pt x="1603" y="1416"/>
                    <a:pt x="1603" y="1416"/>
                  </a:cubicBezTo>
                  <a:cubicBezTo>
                    <a:pt x="1455" y="1267"/>
                    <a:pt x="1455" y="1267"/>
                    <a:pt x="1455" y="1267"/>
                  </a:cubicBezTo>
                  <a:cubicBezTo>
                    <a:pt x="1880" y="628"/>
                    <a:pt x="1313" y="0"/>
                    <a:pt x="803" y="15"/>
                  </a:cubicBezTo>
                  <a:close/>
                </a:path>
              </a:pathLst>
            </a:custGeom>
            <a:solidFill>
              <a:srgbClr val="C32815"/>
            </a:solidFill>
            <a:ln>
              <a:noFill/>
            </a:ln>
          </p:spPr>
          <p:txBody>
            <a:bodyPr vert="horz" wrap="square" lIns="91392" tIns="45696" rIns="91392" bIns="45696" numCol="1" anchor="t" anchorCtr="0" compatLnSpc="1"/>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b="0" i="0" u="none" strike="noStrike" kern="0" cap="none" spc="0" normalizeH="0" baseline="0" noProof="0" dirty="0">
                <a:ln>
                  <a:noFill/>
                </a:ln>
                <a:solidFill>
                  <a:srgbClr val="E48E27"/>
                </a:solidFill>
                <a:effectLst/>
                <a:uLnTx/>
                <a:uFillTx/>
                <a:latin typeface="Arial" panose="020B0604020202020204"/>
                <a:ea typeface="微软雅黑" panose="020B0503020204020204" charset="-122"/>
              </a:endParaRPr>
            </a:p>
          </p:txBody>
        </p:sp>
        <p:pic>
          <p:nvPicPr>
            <p:cNvPr id="11" name="图片 10" descr="C:\Users\kingsoft\Desktop\70周年华诞.png70周年华诞"/>
            <p:cNvPicPr>
              <a:picLocks noChangeAspect="1"/>
            </p:cNvPicPr>
            <p:nvPr userDrawn="1">
              <p:custDataLst>
                <p:tags r:id="rId4"/>
              </p:custDataLst>
            </p:nvPr>
          </p:nvPicPr>
          <p:blipFill>
            <a:blip r:embed="rId5"/>
            <a:srcRect/>
            <a:stretch>
              <a:fillRect/>
            </a:stretch>
          </p:blipFill>
          <p:spPr>
            <a:xfrm>
              <a:off x="10460125" y="-43543"/>
              <a:ext cx="1712732" cy="781353"/>
            </a:xfrm>
            <a:prstGeom prst="rect">
              <a:avLst/>
            </a:prstGeom>
          </p:spPr>
        </p:pic>
      </p:grpSp>
      <p:sp>
        <p:nvSpPr>
          <p:cNvPr id="2" name="标题 1"/>
          <p:cNvSpPr>
            <a:spLocks noGrp="1"/>
          </p:cNvSpPr>
          <p:nvPr>
            <p:ph type="title"/>
            <p:custDataLst>
              <p:tags r:id="rId6"/>
            </p:custDataLst>
          </p:nvPr>
        </p:nvSpPr>
        <p:spPr>
          <a:xfrm>
            <a:off x="669883" y="443255"/>
            <a:ext cx="10852237" cy="441984"/>
          </a:xfrm>
        </p:spPr>
        <p:txBody>
          <a:bodyPr vert="horz" lIns="90170" tIns="46990" rIns="90170" bIns="46990" rtlCol="0" anchor="t" anchorCtr="0">
            <a:norm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j-cs"/>
                <a:sym typeface="+mn-ea"/>
              </a:defRPr>
            </a:lvl1pPr>
          </a:lstStyle>
          <a:p>
            <a:pPr lvl="0"/>
            <a:r>
              <a:rPr dirty="0">
                <a:sym typeface="+mn-ea"/>
              </a:rPr>
              <a:t>单击此处编辑母版标题样式</a:t>
            </a:r>
            <a:endParaRPr dirty="0">
              <a:sym typeface="+mn-ea"/>
            </a:endParaRPr>
          </a:p>
        </p:txBody>
      </p:sp>
      <p:sp>
        <p:nvSpPr>
          <p:cNvPr id="3" name="文本占位符 2"/>
          <p:cNvSpPr>
            <a:spLocks noGrp="1"/>
          </p:cNvSpPr>
          <p:nvPr>
            <p:ph type="body" idx="1" hasCustomPrompt="1"/>
            <p:custDataLst>
              <p:tags r:id="rId7"/>
            </p:custDataLst>
          </p:nvPr>
        </p:nvSpPr>
        <p:spPr>
          <a:xfrm>
            <a:off x="669930" y="952553"/>
            <a:ext cx="5283242" cy="381020"/>
          </a:xfrm>
        </p:spPr>
        <p:txBody>
          <a:bodyPr lIns="90170" tIns="46990" rIns="90170" bIns="46990" anchor="t" anchorCtr="0">
            <a:normAutofit/>
          </a:bodyPr>
          <a:lstStyle>
            <a:lvl1pPr marL="0" indent="0" eaLnBrk="1" fontAlgn="auto" latinLnBrk="0" hangingPunct="1">
              <a:lnSpc>
                <a:spcPct val="100000"/>
              </a:lnSpc>
              <a:spcAft>
                <a:spcPts val="0"/>
              </a:spcAft>
              <a:buNone/>
              <a:defRPr sz="2000" b="0" u="none" strike="noStrike" kern="1200" cap="none" spc="200" normalizeH="0" baseline="0">
                <a:solidFill>
                  <a:schemeClr val="tx1">
                    <a:lumMod val="85000"/>
                    <a:lumOff val="15000"/>
                  </a:schemeClr>
                </a:solidFill>
                <a:uFillTx/>
                <a:latin typeface="Arial" panose="020B0604020202020204" pitchFamily="34" charset="0"/>
                <a:ea typeface="隶书" panose="02010509060101010101" pitchFamily="49"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单击此处编辑文本</a:t>
            </a:r>
            <a:endParaRPr lang="zh-CN" altLang="en-US" dirty="0"/>
          </a:p>
        </p:txBody>
      </p:sp>
      <p:sp>
        <p:nvSpPr>
          <p:cNvPr id="4" name="内容占位符 3"/>
          <p:cNvSpPr>
            <a:spLocks noGrp="1"/>
          </p:cNvSpPr>
          <p:nvPr>
            <p:ph sz="half" idx="2"/>
            <p:custDataLst>
              <p:tags r:id="rId8"/>
            </p:custDataLst>
          </p:nvPr>
        </p:nvSpPr>
        <p:spPr>
          <a:xfrm>
            <a:off x="669925" y="1406591"/>
            <a:ext cx="5283200" cy="4934981"/>
          </a:xfrm>
        </p:spPr>
        <p:txBody>
          <a:bodyPr vert="horz" lIns="90170" tIns="46990" rIns="90170" bIns="4699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3pPr>
            <a:lvl4pPr marL="1600835"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5" name="文本占位符 4"/>
          <p:cNvSpPr>
            <a:spLocks noGrp="1"/>
          </p:cNvSpPr>
          <p:nvPr>
            <p:ph type="body" sz="quarter" idx="3" hasCustomPrompt="1"/>
            <p:custDataLst>
              <p:tags r:id="rId9"/>
            </p:custDataLst>
          </p:nvPr>
        </p:nvSpPr>
        <p:spPr>
          <a:xfrm>
            <a:off x="6235750" y="952553"/>
            <a:ext cx="5283242" cy="381020"/>
          </a:xfrm>
        </p:spPr>
        <p:txBody>
          <a:bodyPr vert="horz" lIns="90170" tIns="46990" rIns="90170" bIns="46990" rtlCol="0" anchor="t" anchorCtr="0">
            <a:normAutofit/>
          </a:bodyPr>
          <a:lstStyle>
            <a:lvl1pPr marL="0" marR="0" lvl="0" indent="0" algn="l" defTabSz="914400" rtl="0" eaLnBrk="1" fontAlgn="auto" latinLnBrk="0" hangingPunct="1">
              <a:lnSpc>
                <a:spcPct val="100000"/>
              </a:lnSpc>
              <a:spcBef>
                <a:spcPts val="0"/>
              </a:spcBef>
              <a:spcAft>
                <a:spcPts val="0"/>
              </a:spcAft>
              <a:buFont typeface="Arial" panose="020B0604020202020204" pitchFamily="34" charset="0"/>
              <a:buNone/>
              <a:defRPr kumimoji="0" lang="zh-CN" altLang="en-US" sz="2000" b="0" i="0" u="none" strike="noStrike" kern="1200" cap="none" spc="20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endParaRPr>
              <a:sym typeface="+mn-ea"/>
            </a:endParaRPr>
          </a:p>
        </p:txBody>
      </p:sp>
      <p:sp>
        <p:nvSpPr>
          <p:cNvPr id="6" name="内容占位符 5"/>
          <p:cNvSpPr>
            <a:spLocks noGrp="1"/>
          </p:cNvSpPr>
          <p:nvPr>
            <p:ph sz="quarter" idx="4"/>
            <p:custDataLst>
              <p:tags r:id="rId10"/>
            </p:custDataLst>
          </p:nvPr>
        </p:nvSpPr>
        <p:spPr>
          <a:xfrm>
            <a:off x="6235750" y="1406591"/>
            <a:ext cx="5283242" cy="4934981"/>
          </a:xfrm>
        </p:spPr>
        <p:txBody>
          <a:bodyPr vert="horz" lIns="90170" tIns="46990" rIns="90170" bIns="4699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3pPr>
            <a:lvl4pPr marL="1600835"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7" name="日期占位符 6"/>
          <p:cNvSpPr>
            <a:spLocks noGrp="1"/>
          </p:cNvSpPr>
          <p:nvPr>
            <p:ph type="dt" sz="half" idx="10"/>
            <p:custDataLst>
              <p:tags r:id="rId11"/>
            </p:custDataLst>
          </p:nvPr>
        </p:nvSpPr>
        <p:spPr/>
        <p:txBody>
          <a:bodyPr/>
          <a:lstStyle/>
          <a:p>
            <a:fld id="{760FBDFE-C587-4B4C-A407-44438C67B59E}" type="datetimeFigureOut">
              <a:rPr lang="zh-CN" altLang="en-US" smtClean="0"/>
            </a:fld>
            <a:endParaRPr lang="zh-CN" altLang="en-US"/>
          </a:p>
        </p:txBody>
      </p:sp>
      <p:sp>
        <p:nvSpPr>
          <p:cNvPr id="8" name="页脚占位符 7"/>
          <p:cNvSpPr>
            <a:spLocks noGrp="1"/>
          </p:cNvSpPr>
          <p:nvPr>
            <p:ph type="ftr" sz="quarter" idx="11"/>
            <p:custDataLst>
              <p:tags r:id="rId12"/>
            </p:custDataLst>
          </p:nvPr>
        </p:nvSpPr>
        <p:spPr/>
        <p:txBody>
          <a:bodyPr/>
          <a:lstStyle/>
          <a:p>
            <a:endParaRPr lang="zh-CN" altLang="en-US"/>
          </a:p>
        </p:txBody>
      </p:sp>
      <p:sp>
        <p:nvSpPr>
          <p:cNvPr id="9" name="灯片编号占位符 8"/>
          <p:cNvSpPr>
            <a:spLocks noGrp="1"/>
          </p:cNvSpPr>
          <p:nvPr>
            <p:ph type="sldNum" sz="quarter" idx="12"/>
            <p:custDataLst>
              <p:tags r:id="rId13"/>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itleOnly" preserve="1">
  <p:cSld name="仅标题">
    <p:bg>
      <p:bgPr>
        <a:solidFill>
          <a:schemeClr val="bg2"/>
        </a:solidFill>
        <a:effectLst/>
      </p:bgPr>
    </p:bg>
    <p:spTree>
      <p:nvGrpSpPr>
        <p:cNvPr id="1" name=""/>
        <p:cNvGrpSpPr/>
        <p:nvPr/>
      </p:nvGrpSpPr>
      <p:grpSpPr>
        <a:xfrm>
          <a:off x="0" y="0"/>
          <a:ext cx="0" cy="0"/>
          <a:chOff x="0" y="0"/>
          <a:chExt cx="0" cy="0"/>
        </a:xfrm>
      </p:grpSpPr>
      <p:grpSp>
        <p:nvGrpSpPr>
          <p:cNvPr id="6" name="组合 5"/>
          <p:cNvGrpSpPr/>
          <p:nvPr userDrawn="1">
            <p:custDataLst>
              <p:tags r:id="rId2"/>
            </p:custDataLst>
          </p:nvPr>
        </p:nvGrpSpPr>
        <p:grpSpPr>
          <a:xfrm>
            <a:off x="3967" y="4321942"/>
            <a:ext cx="12184045" cy="2557810"/>
            <a:chOff x="3969" y="4322742"/>
            <a:chExt cx="12190391" cy="2558284"/>
          </a:xfrm>
        </p:grpSpPr>
        <p:pic>
          <p:nvPicPr>
            <p:cNvPr id="7" name="图片 6"/>
            <p:cNvPicPr>
              <a:picLocks noChangeAspect="1"/>
            </p:cNvPicPr>
            <p:nvPr>
              <p:custDataLst>
                <p:tags r:id="rId3"/>
              </p:custDataLst>
            </p:nvPr>
          </p:nvPicPr>
          <p:blipFill rotWithShape="1">
            <a:blip r:embed="rId4" cstate="print">
              <a:extLst>
                <a:ext uri="{28A0092B-C50C-407E-A947-70E740481C1C}">
                  <a14:useLocalDpi xmlns:a14="http://schemas.microsoft.com/office/drawing/2010/main" val="0"/>
                </a:ext>
              </a:extLst>
            </a:blip>
            <a:srcRect/>
            <a:stretch>
              <a:fillRect/>
            </a:stretch>
          </p:blipFill>
          <p:spPr>
            <a:xfrm>
              <a:off x="1708863" y="4322742"/>
              <a:ext cx="8888195" cy="2535606"/>
            </a:xfrm>
            <a:prstGeom prst="rect">
              <a:avLst/>
            </a:prstGeom>
          </p:spPr>
        </p:pic>
        <p:sp>
          <p:nvSpPr>
            <p:cNvPr id="8" name="矩形 7"/>
            <p:cNvSpPr/>
            <p:nvPr>
              <p:custDataLst>
                <p:tags r:id="rId5"/>
              </p:custDataLst>
            </p:nvPr>
          </p:nvSpPr>
          <p:spPr>
            <a:xfrm>
              <a:off x="3969" y="6596901"/>
              <a:ext cx="12190391" cy="284125"/>
            </a:xfrm>
            <a:prstGeom prst="rect">
              <a:avLst/>
            </a:prstGeom>
            <a:solidFill>
              <a:schemeClr val="accent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sp>
        <p:nvSpPr>
          <p:cNvPr id="2" name="标题 1"/>
          <p:cNvSpPr>
            <a:spLocks noGrp="1"/>
          </p:cNvSpPr>
          <p:nvPr>
            <p:ph type="title"/>
            <p:custDataLst>
              <p:tags r:id="rId6"/>
            </p:custDataLst>
          </p:nvPr>
        </p:nvSpPr>
        <p:spPr/>
        <p:txBody>
          <a:bodyPr vert="horz" lIns="90170" tIns="46990" rIns="90170" bIns="46990" rtlCol="0" anchor="t" anchorCtr="0">
            <a:norm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j-cs"/>
                <a:sym typeface="+mn-ea"/>
              </a:defRPr>
            </a:lvl1pPr>
          </a:lstStyle>
          <a:p>
            <a:pPr lvl="0"/>
            <a:r>
              <a:rPr>
                <a:sym typeface="+mn-ea"/>
              </a:rPr>
              <a:t>单击此处编辑母版标题样式</a:t>
            </a:r>
            <a:endParaRPr>
              <a:sym typeface="+mn-ea"/>
            </a:endParaRPr>
          </a:p>
        </p:txBody>
      </p:sp>
      <p:sp>
        <p:nvSpPr>
          <p:cNvPr id="3" name="日期占位符 2"/>
          <p:cNvSpPr>
            <a:spLocks noGrp="1"/>
          </p:cNvSpPr>
          <p:nvPr>
            <p:ph type="dt" sz="half" idx="10"/>
            <p:custDataLst>
              <p:tags r:id="rId7"/>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8"/>
            </p:custDataLst>
          </p:nvPr>
        </p:nvSpPr>
        <p:spPr/>
        <p:txBody>
          <a:bodyPr/>
          <a:lstStyle/>
          <a:p>
            <a:endParaRPr lang="zh-CN" altLang="en-US"/>
          </a:p>
        </p:txBody>
      </p:sp>
      <p:sp>
        <p:nvSpPr>
          <p:cNvPr id="5" name="灯片编号占位符 4"/>
          <p:cNvSpPr>
            <a:spLocks noGrp="1"/>
          </p:cNvSpPr>
          <p:nvPr>
            <p:ph type="sldNum" sz="quarter" idx="12"/>
            <p:custDataLst>
              <p:tags r:id="rId9"/>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空白">
    <p:bg>
      <p:bgPr>
        <a:solidFill>
          <a:schemeClr val="bg2"/>
        </a:solidFill>
        <a:effectLst/>
      </p:bgPr>
    </p:bg>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3" name="页脚占位符 2"/>
          <p:cNvSpPr>
            <a:spLocks noGrp="1"/>
          </p:cNvSpPr>
          <p:nvPr>
            <p:ph type="ftr" sz="quarter" idx="11"/>
            <p:custDataLst>
              <p:tags r:id="rId3"/>
            </p:custDataLst>
          </p:nvPr>
        </p:nvSpPr>
        <p:spPr/>
        <p:txBody>
          <a:bodyPr/>
          <a:lstStyle/>
          <a:p>
            <a:endParaRPr lang="zh-CN" altLang="en-US"/>
          </a:p>
        </p:txBody>
      </p:sp>
      <p:sp>
        <p:nvSpPr>
          <p:cNvPr id="4" name="灯片编号占位符 3"/>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5" name="标题 4"/>
          <p:cNvSpPr>
            <a:spLocks noGrp="1"/>
          </p:cNvSpPr>
          <p:nvPr>
            <p:ph type="title"/>
          </p:nvPr>
        </p:nvSpPr>
        <p:spPr/>
        <p:txBody>
          <a:bodyPr/>
          <a:lstStyle/>
          <a:p>
            <a:r>
              <a:rPr lang="zh-CN" altLang="en-US" smtClean="0"/>
              <a:t>单击此处编辑母版标题样式</a:t>
            </a:r>
            <a:endParaRPr lang="zh-CN" altLang="en-US"/>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图片与标题">
    <p:bg>
      <p:bgPr>
        <a:solidFill>
          <a:schemeClr val="bg2"/>
        </a:solidFill>
        <a:effectLst/>
      </p:bgPr>
    </p:bg>
    <p:spTree>
      <p:nvGrpSpPr>
        <p:cNvPr id="1" name=""/>
        <p:cNvGrpSpPr/>
        <p:nvPr/>
      </p:nvGrpSpPr>
      <p:grpSpPr>
        <a:xfrm>
          <a:off x="0" y="0"/>
          <a:ext cx="0" cy="0"/>
          <a:chOff x="0" y="0"/>
          <a:chExt cx="0" cy="0"/>
        </a:xfrm>
      </p:grpSpPr>
      <p:grpSp>
        <p:nvGrpSpPr>
          <p:cNvPr id="10" name="组合 9"/>
          <p:cNvGrpSpPr/>
          <p:nvPr userDrawn="1">
            <p:custDataLst>
              <p:tags r:id="rId2"/>
            </p:custDataLst>
          </p:nvPr>
        </p:nvGrpSpPr>
        <p:grpSpPr>
          <a:xfrm>
            <a:off x="67190" y="-43535"/>
            <a:ext cx="12099330" cy="781208"/>
            <a:chOff x="67225" y="-43543"/>
            <a:chExt cx="12105632" cy="781353"/>
          </a:xfrm>
        </p:grpSpPr>
        <p:sp>
          <p:nvSpPr>
            <p:cNvPr id="8" name="1132210344"/>
            <p:cNvSpPr/>
            <p:nvPr userDrawn="1">
              <p:custDataLst>
                <p:tags r:id="rId3"/>
              </p:custDataLst>
            </p:nvPr>
          </p:nvSpPr>
          <p:spPr bwMode="auto">
            <a:xfrm>
              <a:off x="67225" y="57310"/>
              <a:ext cx="631350" cy="564172"/>
            </a:xfrm>
            <a:custGeom>
              <a:avLst/>
              <a:gdLst>
                <a:gd name="T0" fmla="*/ 803 w 1880"/>
                <a:gd name="T1" fmla="*/ 15 h 1680"/>
                <a:gd name="T2" fmla="*/ 1253 w 1880"/>
                <a:gd name="T3" fmla="*/ 1067 h 1680"/>
                <a:gd name="T4" fmla="*/ 728 w 1880"/>
                <a:gd name="T5" fmla="*/ 540 h 1680"/>
                <a:gd name="T6" fmla="*/ 928 w 1880"/>
                <a:gd name="T7" fmla="*/ 339 h 1680"/>
                <a:gd name="T8" fmla="*/ 803 w 1880"/>
                <a:gd name="T9" fmla="*/ 215 h 1680"/>
                <a:gd name="T10" fmla="*/ 549 w 1880"/>
                <a:gd name="T11" fmla="*/ 267 h 1680"/>
                <a:gd name="T12" fmla="*/ 150 w 1880"/>
                <a:gd name="T13" fmla="*/ 666 h 1680"/>
                <a:gd name="T14" fmla="*/ 376 w 1880"/>
                <a:gd name="T15" fmla="*/ 890 h 1680"/>
                <a:gd name="T16" fmla="*/ 527 w 1880"/>
                <a:gd name="T17" fmla="*/ 741 h 1680"/>
                <a:gd name="T18" fmla="*/ 1052 w 1880"/>
                <a:gd name="T19" fmla="*/ 1266 h 1680"/>
                <a:gd name="T20" fmla="*/ 176 w 1880"/>
                <a:gd name="T21" fmla="*/ 1090 h 1680"/>
                <a:gd name="T22" fmla="*/ 49 w 1880"/>
                <a:gd name="T23" fmla="*/ 1217 h 1680"/>
                <a:gd name="T24" fmla="*/ 159 w 1880"/>
                <a:gd name="T25" fmla="*/ 1357 h 1680"/>
                <a:gd name="T26" fmla="*/ 144 w 1880"/>
                <a:gd name="T27" fmla="*/ 1371 h 1680"/>
                <a:gd name="T28" fmla="*/ 122 w 1880"/>
                <a:gd name="T29" fmla="*/ 1367 h 1680"/>
                <a:gd name="T30" fmla="*/ 0 w 1880"/>
                <a:gd name="T31" fmla="*/ 1494 h 1680"/>
                <a:gd name="T32" fmla="*/ 123 w 1880"/>
                <a:gd name="T33" fmla="*/ 1616 h 1680"/>
                <a:gd name="T34" fmla="*/ 249 w 1880"/>
                <a:gd name="T35" fmla="*/ 1493 h 1680"/>
                <a:gd name="T36" fmla="*/ 245 w 1880"/>
                <a:gd name="T37" fmla="*/ 1470 h 1680"/>
                <a:gd name="T38" fmla="*/ 265 w 1880"/>
                <a:gd name="T39" fmla="*/ 1451 h 1680"/>
                <a:gd name="T40" fmla="*/ 1255 w 1880"/>
                <a:gd name="T41" fmla="*/ 1467 h 1680"/>
                <a:gd name="T42" fmla="*/ 1402 w 1880"/>
                <a:gd name="T43" fmla="*/ 1615 h 1680"/>
                <a:gd name="T44" fmla="*/ 1603 w 1880"/>
                <a:gd name="T45" fmla="*/ 1416 h 1680"/>
                <a:gd name="T46" fmla="*/ 1455 w 1880"/>
                <a:gd name="T47" fmla="*/ 1267 h 1680"/>
                <a:gd name="T48" fmla="*/ 803 w 1880"/>
                <a:gd name="T49" fmla="*/ 15 h 16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880" h="1680">
                  <a:moveTo>
                    <a:pt x="803" y="15"/>
                  </a:moveTo>
                  <a:cubicBezTo>
                    <a:pt x="1217" y="170"/>
                    <a:pt x="1468" y="665"/>
                    <a:pt x="1253" y="1067"/>
                  </a:cubicBezTo>
                  <a:cubicBezTo>
                    <a:pt x="728" y="540"/>
                    <a:pt x="728" y="540"/>
                    <a:pt x="728" y="540"/>
                  </a:cubicBezTo>
                  <a:cubicBezTo>
                    <a:pt x="928" y="339"/>
                    <a:pt x="928" y="339"/>
                    <a:pt x="928" y="339"/>
                  </a:cubicBezTo>
                  <a:cubicBezTo>
                    <a:pt x="803" y="215"/>
                    <a:pt x="803" y="215"/>
                    <a:pt x="803" y="215"/>
                  </a:cubicBezTo>
                  <a:cubicBezTo>
                    <a:pt x="733" y="282"/>
                    <a:pt x="623" y="297"/>
                    <a:pt x="549" y="267"/>
                  </a:cubicBezTo>
                  <a:cubicBezTo>
                    <a:pt x="150" y="666"/>
                    <a:pt x="150" y="666"/>
                    <a:pt x="150" y="666"/>
                  </a:cubicBezTo>
                  <a:cubicBezTo>
                    <a:pt x="376" y="890"/>
                    <a:pt x="376" y="890"/>
                    <a:pt x="376" y="890"/>
                  </a:cubicBezTo>
                  <a:cubicBezTo>
                    <a:pt x="527" y="741"/>
                    <a:pt x="527" y="741"/>
                    <a:pt x="527" y="741"/>
                  </a:cubicBezTo>
                  <a:cubicBezTo>
                    <a:pt x="1052" y="1266"/>
                    <a:pt x="1052" y="1266"/>
                    <a:pt x="1052" y="1266"/>
                  </a:cubicBezTo>
                  <a:cubicBezTo>
                    <a:pt x="795" y="1407"/>
                    <a:pt x="439" y="1363"/>
                    <a:pt x="176" y="1090"/>
                  </a:cubicBezTo>
                  <a:cubicBezTo>
                    <a:pt x="49" y="1217"/>
                    <a:pt x="49" y="1217"/>
                    <a:pt x="49" y="1217"/>
                  </a:cubicBezTo>
                  <a:cubicBezTo>
                    <a:pt x="87" y="1270"/>
                    <a:pt x="119" y="1317"/>
                    <a:pt x="159" y="1357"/>
                  </a:cubicBezTo>
                  <a:cubicBezTo>
                    <a:pt x="155" y="1362"/>
                    <a:pt x="144" y="1371"/>
                    <a:pt x="144" y="1371"/>
                  </a:cubicBezTo>
                  <a:cubicBezTo>
                    <a:pt x="137" y="1370"/>
                    <a:pt x="129" y="1367"/>
                    <a:pt x="122" y="1367"/>
                  </a:cubicBezTo>
                  <a:cubicBezTo>
                    <a:pt x="55" y="1367"/>
                    <a:pt x="0" y="1426"/>
                    <a:pt x="0" y="1494"/>
                  </a:cubicBezTo>
                  <a:cubicBezTo>
                    <a:pt x="0" y="1561"/>
                    <a:pt x="55" y="1616"/>
                    <a:pt x="123" y="1616"/>
                  </a:cubicBezTo>
                  <a:cubicBezTo>
                    <a:pt x="191" y="1616"/>
                    <a:pt x="249" y="1561"/>
                    <a:pt x="249" y="1493"/>
                  </a:cubicBezTo>
                  <a:cubicBezTo>
                    <a:pt x="249" y="1485"/>
                    <a:pt x="247" y="1478"/>
                    <a:pt x="245" y="1470"/>
                  </a:cubicBezTo>
                  <a:cubicBezTo>
                    <a:pt x="265" y="1451"/>
                    <a:pt x="265" y="1451"/>
                    <a:pt x="265" y="1451"/>
                  </a:cubicBezTo>
                  <a:cubicBezTo>
                    <a:pt x="567" y="1655"/>
                    <a:pt x="898" y="1680"/>
                    <a:pt x="1255" y="1467"/>
                  </a:cubicBezTo>
                  <a:cubicBezTo>
                    <a:pt x="1402" y="1615"/>
                    <a:pt x="1402" y="1615"/>
                    <a:pt x="1402" y="1615"/>
                  </a:cubicBezTo>
                  <a:cubicBezTo>
                    <a:pt x="1603" y="1416"/>
                    <a:pt x="1603" y="1416"/>
                    <a:pt x="1603" y="1416"/>
                  </a:cubicBezTo>
                  <a:cubicBezTo>
                    <a:pt x="1455" y="1267"/>
                    <a:pt x="1455" y="1267"/>
                    <a:pt x="1455" y="1267"/>
                  </a:cubicBezTo>
                  <a:cubicBezTo>
                    <a:pt x="1880" y="628"/>
                    <a:pt x="1313" y="0"/>
                    <a:pt x="803" y="15"/>
                  </a:cubicBezTo>
                  <a:close/>
                </a:path>
              </a:pathLst>
            </a:custGeom>
            <a:solidFill>
              <a:srgbClr val="C32815"/>
            </a:solidFill>
            <a:ln>
              <a:noFill/>
            </a:ln>
          </p:spPr>
          <p:txBody>
            <a:bodyPr vert="horz" wrap="square" lIns="91392" tIns="45696" rIns="91392" bIns="45696" numCol="1" anchor="t" anchorCtr="0" compatLnSpc="1"/>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b="0" i="0" u="none" strike="noStrike" kern="0" cap="none" spc="0" normalizeH="0" baseline="0" noProof="0" dirty="0">
                <a:ln>
                  <a:noFill/>
                </a:ln>
                <a:solidFill>
                  <a:srgbClr val="E48E27"/>
                </a:solidFill>
                <a:effectLst/>
                <a:uLnTx/>
                <a:uFillTx/>
                <a:latin typeface="Arial" panose="020B0604020202020204"/>
                <a:ea typeface="微软雅黑" panose="020B0503020204020204" charset="-122"/>
              </a:endParaRPr>
            </a:p>
          </p:txBody>
        </p:sp>
        <p:pic>
          <p:nvPicPr>
            <p:cNvPr id="9" name="图片 8" descr="C:\Users\kingsoft\Desktop\70周年华诞.png70周年华诞"/>
            <p:cNvPicPr>
              <a:picLocks noChangeAspect="1"/>
            </p:cNvPicPr>
            <p:nvPr userDrawn="1">
              <p:custDataLst>
                <p:tags r:id="rId4"/>
              </p:custDataLst>
            </p:nvPr>
          </p:nvPicPr>
          <p:blipFill>
            <a:blip r:embed="rId5"/>
            <a:srcRect/>
            <a:stretch>
              <a:fillRect/>
            </a:stretch>
          </p:blipFill>
          <p:spPr>
            <a:xfrm>
              <a:off x="10460125" y="-43543"/>
              <a:ext cx="1712732" cy="781353"/>
            </a:xfrm>
            <a:prstGeom prst="rect">
              <a:avLst/>
            </a:prstGeom>
          </p:spPr>
        </p:pic>
      </p:grpSp>
      <p:sp>
        <p:nvSpPr>
          <p:cNvPr id="2" name="标题 1"/>
          <p:cNvSpPr>
            <a:spLocks noGrp="1"/>
          </p:cNvSpPr>
          <p:nvPr>
            <p:ph type="title"/>
            <p:custDataLst>
              <p:tags r:id="rId6"/>
            </p:custDataLst>
          </p:nvPr>
        </p:nvSpPr>
        <p:spPr>
          <a:xfrm>
            <a:off x="669931" y="443255"/>
            <a:ext cx="10852237" cy="441984"/>
          </a:xfrm>
        </p:spPr>
        <p:txBody>
          <a:bodyPr vert="horz" lIns="90170" tIns="46990" rIns="90170" bIns="46990" rtlCol="0" anchor="t" anchorCtr="0">
            <a:norm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j-cs"/>
                <a:sym typeface="+mn-ea"/>
              </a:defRPr>
            </a:lvl1pPr>
          </a:lstStyle>
          <a:p>
            <a:pPr lvl="0"/>
            <a:r>
              <a:rPr dirty="0">
                <a:sym typeface="+mn-ea"/>
              </a:rPr>
              <a:t>单击此处编辑母版标题样式</a:t>
            </a:r>
            <a:endParaRPr dirty="0">
              <a:sym typeface="+mn-ea"/>
            </a:endParaRPr>
          </a:p>
        </p:txBody>
      </p:sp>
      <p:sp>
        <p:nvSpPr>
          <p:cNvPr id="3" name="图片占位符 2"/>
          <p:cNvSpPr>
            <a:spLocks noGrp="1"/>
          </p:cNvSpPr>
          <p:nvPr>
            <p:ph type="pic" idx="1"/>
            <p:custDataLst>
              <p:tags r:id="rId7"/>
            </p:custDataLst>
          </p:nvPr>
        </p:nvSpPr>
        <p:spPr>
          <a:xfrm>
            <a:off x="669930" y="952553"/>
            <a:ext cx="5283242" cy="5389157"/>
          </a:xfrm>
        </p:spPr>
        <p:txBody>
          <a:bodyPr vert="horz" lIns="90170" tIns="46990" rIns="90170" bIns="46990" rtlCol="0">
            <a:normAutofit/>
          </a:bodyPr>
          <a:lstStyle>
            <a:lvl1pPr marL="0" marR="0" lvl="0"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3pPr>
            <a:lvl4pPr marL="1600835"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5pPr>
          </a:lstStyle>
          <a:p>
            <a:pPr lvl="0"/>
            <a:endParaRPr dirty="0">
              <a:sym typeface="+mn-ea"/>
            </a:endParaRPr>
          </a:p>
        </p:txBody>
      </p:sp>
      <p:sp>
        <p:nvSpPr>
          <p:cNvPr id="4" name="文本占位符 3"/>
          <p:cNvSpPr>
            <a:spLocks noGrp="1"/>
          </p:cNvSpPr>
          <p:nvPr>
            <p:ph type="body" sz="half" idx="2"/>
            <p:custDataLst>
              <p:tags r:id="rId8"/>
            </p:custDataLst>
          </p:nvPr>
        </p:nvSpPr>
        <p:spPr>
          <a:xfrm>
            <a:off x="6238925" y="952553"/>
            <a:ext cx="5283242" cy="5389157"/>
          </a:xfrm>
        </p:spPr>
        <p:txBody>
          <a:bodyPr vert="horz" lIns="90170" tIns="46990" rIns="90170" bIns="4699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n-cs"/>
                <a:sym typeface="+mn-ea"/>
              </a:defRPr>
            </a:lvl1pPr>
          </a:lstStyle>
          <a:p>
            <a:pPr lvl="0"/>
            <a:r>
              <a:rPr>
                <a:sym typeface="+mn-ea"/>
              </a:rPr>
              <a:t>单击此处编辑母版文本样式</a:t>
            </a:r>
            <a:endParaRPr>
              <a:sym typeface="+mn-ea"/>
            </a:endParaRPr>
          </a:p>
        </p:txBody>
      </p:sp>
      <p:sp>
        <p:nvSpPr>
          <p:cNvPr id="5" name="日期占位符 4"/>
          <p:cNvSpPr>
            <a:spLocks noGrp="1"/>
          </p:cNvSpPr>
          <p:nvPr>
            <p:ph type="dt" sz="half" idx="10"/>
            <p:custDataLst>
              <p:tags r:id="rId9"/>
            </p:custDataLst>
          </p:nvPr>
        </p:nvSpPr>
        <p:spPr/>
        <p:txBody>
          <a:bodyPr/>
          <a:lstStyle/>
          <a:p>
            <a:fld id="{9EFD9D74-47D9-4702-A33C-335B63B48DBF}" type="datetimeFigureOut">
              <a:rPr lang="zh-CN" altLang="en-US" smtClean="0"/>
            </a:fld>
            <a:endParaRPr lang="zh-CN" altLang="en-US" dirty="0"/>
          </a:p>
        </p:txBody>
      </p:sp>
      <p:sp>
        <p:nvSpPr>
          <p:cNvPr id="6" name="页脚占位符 5"/>
          <p:cNvSpPr>
            <a:spLocks noGrp="1"/>
          </p:cNvSpPr>
          <p:nvPr>
            <p:ph type="ftr" sz="quarter" idx="11"/>
            <p:custDataLst>
              <p:tags r:id="rId10"/>
            </p:custDataLst>
          </p:nvPr>
        </p:nvSpPr>
        <p:spPr/>
        <p:txBody>
          <a:bodyPr/>
          <a:lstStyle/>
          <a:p>
            <a:endParaRPr lang="zh-CN" altLang="en-US" dirty="0"/>
          </a:p>
        </p:txBody>
      </p:sp>
      <p:sp>
        <p:nvSpPr>
          <p:cNvPr id="7" name="灯片编号占位符 6"/>
          <p:cNvSpPr>
            <a:spLocks noGrp="1"/>
          </p:cNvSpPr>
          <p:nvPr>
            <p:ph type="sldNum" sz="quarter" idx="12"/>
            <p:custDataLst>
              <p:tags r:id="rId11"/>
            </p:custDataLst>
          </p:nvPr>
        </p:nvSpPr>
        <p:spPr/>
        <p:txBody>
          <a:bodyPr/>
          <a:lstStyle/>
          <a:p>
            <a:fld id="{FABC47A4-756D-490B-A52F-7D9E2C9FC05F}" type="slidenum">
              <a:rPr lang="zh-CN" altLang="en-US" smtClean="0"/>
            </a:fld>
            <a:endParaRPr lang="zh-CN" altLang="en-US"/>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竖排标题与文本">
    <p:bg>
      <p:bgPr>
        <a:solidFill>
          <a:schemeClr val="bg2"/>
        </a:solidFill>
        <a:effectLst/>
      </p:bgPr>
    </p:bg>
    <p:spTree>
      <p:nvGrpSpPr>
        <p:cNvPr id="1" name=""/>
        <p:cNvGrpSpPr/>
        <p:nvPr/>
      </p:nvGrpSpPr>
      <p:grpSpPr>
        <a:xfrm>
          <a:off x="0" y="0"/>
          <a:ext cx="0" cy="0"/>
          <a:chOff x="0" y="0"/>
          <a:chExt cx="0" cy="0"/>
        </a:xfrm>
      </p:grpSpPr>
      <p:grpSp>
        <p:nvGrpSpPr>
          <p:cNvPr id="9" name="组合 8"/>
          <p:cNvGrpSpPr/>
          <p:nvPr userDrawn="1">
            <p:custDataLst>
              <p:tags r:id="rId2"/>
            </p:custDataLst>
          </p:nvPr>
        </p:nvGrpSpPr>
        <p:grpSpPr>
          <a:xfrm>
            <a:off x="110348" y="-56867"/>
            <a:ext cx="12099330" cy="781208"/>
            <a:chOff x="67225" y="-43543"/>
            <a:chExt cx="12105632" cy="781353"/>
          </a:xfrm>
        </p:grpSpPr>
        <p:sp>
          <p:nvSpPr>
            <p:cNvPr id="7" name="1132210344"/>
            <p:cNvSpPr/>
            <p:nvPr userDrawn="1">
              <p:custDataLst>
                <p:tags r:id="rId3"/>
              </p:custDataLst>
            </p:nvPr>
          </p:nvSpPr>
          <p:spPr bwMode="auto">
            <a:xfrm>
              <a:off x="67225" y="57310"/>
              <a:ext cx="631350" cy="564172"/>
            </a:xfrm>
            <a:custGeom>
              <a:avLst/>
              <a:gdLst>
                <a:gd name="T0" fmla="*/ 803 w 1880"/>
                <a:gd name="T1" fmla="*/ 15 h 1680"/>
                <a:gd name="T2" fmla="*/ 1253 w 1880"/>
                <a:gd name="T3" fmla="*/ 1067 h 1680"/>
                <a:gd name="T4" fmla="*/ 728 w 1880"/>
                <a:gd name="T5" fmla="*/ 540 h 1680"/>
                <a:gd name="T6" fmla="*/ 928 w 1880"/>
                <a:gd name="T7" fmla="*/ 339 h 1680"/>
                <a:gd name="T8" fmla="*/ 803 w 1880"/>
                <a:gd name="T9" fmla="*/ 215 h 1680"/>
                <a:gd name="T10" fmla="*/ 549 w 1880"/>
                <a:gd name="T11" fmla="*/ 267 h 1680"/>
                <a:gd name="T12" fmla="*/ 150 w 1880"/>
                <a:gd name="T13" fmla="*/ 666 h 1680"/>
                <a:gd name="T14" fmla="*/ 376 w 1880"/>
                <a:gd name="T15" fmla="*/ 890 h 1680"/>
                <a:gd name="T16" fmla="*/ 527 w 1880"/>
                <a:gd name="T17" fmla="*/ 741 h 1680"/>
                <a:gd name="T18" fmla="*/ 1052 w 1880"/>
                <a:gd name="T19" fmla="*/ 1266 h 1680"/>
                <a:gd name="T20" fmla="*/ 176 w 1880"/>
                <a:gd name="T21" fmla="*/ 1090 h 1680"/>
                <a:gd name="T22" fmla="*/ 49 w 1880"/>
                <a:gd name="T23" fmla="*/ 1217 h 1680"/>
                <a:gd name="T24" fmla="*/ 159 w 1880"/>
                <a:gd name="T25" fmla="*/ 1357 h 1680"/>
                <a:gd name="T26" fmla="*/ 144 w 1880"/>
                <a:gd name="T27" fmla="*/ 1371 h 1680"/>
                <a:gd name="T28" fmla="*/ 122 w 1880"/>
                <a:gd name="T29" fmla="*/ 1367 h 1680"/>
                <a:gd name="T30" fmla="*/ 0 w 1880"/>
                <a:gd name="T31" fmla="*/ 1494 h 1680"/>
                <a:gd name="T32" fmla="*/ 123 w 1880"/>
                <a:gd name="T33" fmla="*/ 1616 h 1680"/>
                <a:gd name="T34" fmla="*/ 249 w 1880"/>
                <a:gd name="T35" fmla="*/ 1493 h 1680"/>
                <a:gd name="T36" fmla="*/ 245 w 1880"/>
                <a:gd name="T37" fmla="*/ 1470 h 1680"/>
                <a:gd name="T38" fmla="*/ 265 w 1880"/>
                <a:gd name="T39" fmla="*/ 1451 h 1680"/>
                <a:gd name="T40" fmla="*/ 1255 w 1880"/>
                <a:gd name="T41" fmla="*/ 1467 h 1680"/>
                <a:gd name="T42" fmla="*/ 1402 w 1880"/>
                <a:gd name="T43" fmla="*/ 1615 h 1680"/>
                <a:gd name="T44" fmla="*/ 1603 w 1880"/>
                <a:gd name="T45" fmla="*/ 1416 h 1680"/>
                <a:gd name="T46" fmla="*/ 1455 w 1880"/>
                <a:gd name="T47" fmla="*/ 1267 h 1680"/>
                <a:gd name="T48" fmla="*/ 803 w 1880"/>
                <a:gd name="T49" fmla="*/ 15 h 16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880" h="1680">
                  <a:moveTo>
                    <a:pt x="803" y="15"/>
                  </a:moveTo>
                  <a:cubicBezTo>
                    <a:pt x="1217" y="170"/>
                    <a:pt x="1468" y="665"/>
                    <a:pt x="1253" y="1067"/>
                  </a:cubicBezTo>
                  <a:cubicBezTo>
                    <a:pt x="728" y="540"/>
                    <a:pt x="728" y="540"/>
                    <a:pt x="728" y="540"/>
                  </a:cubicBezTo>
                  <a:cubicBezTo>
                    <a:pt x="928" y="339"/>
                    <a:pt x="928" y="339"/>
                    <a:pt x="928" y="339"/>
                  </a:cubicBezTo>
                  <a:cubicBezTo>
                    <a:pt x="803" y="215"/>
                    <a:pt x="803" y="215"/>
                    <a:pt x="803" y="215"/>
                  </a:cubicBezTo>
                  <a:cubicBezTo>
                    <a:pt x="733" y="282"/>
                    <a:pt x="623" y="297"/>
                    <a:pt x="549" y="267"/>
                  </a:cubicBezTo>
                  <a:cubicBezTo>
                    <a:pt x="150" y="666"/>
                    <a:pt x="150" y="666"/>
                    <a:pt x="150" y="666"/>
                  </a:cubicBezTo>
                  <a:cubicBezTo>
                    <a:pt x="376" y="890"/>
                    <a:pt x="376" y="890"/>
                    <a:pt x="376" y="890"/>
                  </a:cubicBezTo>
                  <a:cubicBezTo>
                    <a:pt x="527" y="741"/>
                    <a:pt x="527" y="741"/>
                    <a:pt x="527" y="741"/>
                  </a:cubicBezTo>
                  <a:cubicBezTo>
                    <a:pt x="1052" y="1266"/>
                    <a:pt x="1052" y="1266"/>
                    <a:pt x="1052" y="1266"/>
                  </a:cubicBezTo>
                  <a:cubicBezTo>
                    <a:pt x="795" y="1407"/>
                    <a:pt x="439" y="1363"/>
                    <a:pt x="176" y="1090"/>
                  </a:cubicBezTo>
                  <a:cubicBezTo>
                    <a:pt x="49" y="1217"/>
                    <a:pt x="49" y="1217"/>
                    <a:pt x="49" y="1217"/>
                  </a:cubicBezTo>
                  <a:cubicBezTo>
                    <a:pt x="87" y="1270"/>
                    <a:pt x="119" y="1317"/>
                    <a:pt x="159" y="1357"/>
                  </a:cubicBezTo>
                  <a:cubicBezTo>
                    <a:pt x="155" y="1362"/>
                    <a:pt x="144" y="1371"/>
                    <a:pt x="144" y="1371"/>
                  </a:cubicBezTo>
                  <a:cubicBezTo>
                    <a:pt x="137" y="1370"/>
                    <a:pt x="129" y="1367"/>
                    <a:pt x="122" y="1367"/>
                  </a:cubicBezTo>
                  <a:cubicBezTo>
                    <a:pt x="55" y="1367"/>
                    <a:pt x="0" y="1426"/>
                    <a:pt x="0" y="1494"/>
                  </a:cubicBezTo>
                  <a:cubicBezTo>
                    <a:pt x="0" y="1561"/>
                    <a:pt x="55" y="1616"/>
                    <a:pt x="123" y="1616"/>
                  </a:cubicBezTo>
                  <a:cubicBezTo>
                    <a:pt x="191" y="1616"/>
                    <a:pt x="249" y="1561"/>
                    <a:pt x="249" y="1493"/>
                  </a:cubicBezTo>
                  <a:cubicBezTo>
                    <a:pt x="249" y="1485"/>
                    <a:pt x="247" y="1478"/>
                    <a:pt x="245" y="1470"/>
                  </a:cubicBezTo>
                  <a:cubicBezTo>
                    <a:pt x="265" y="1451"/>
                    <a:pt x="265" y="1451"/>
                    <a:pt x="265" y="1451"/>
                  </a:cubicBezTo>
                  <a:cubicBezTo>
                    <a:pt x="567" y="1655"/>
                    <a:pt x="898" y="1680"/>
                    <a:pt x="1255" y="1467"/>
                  </a:cubicBezTo>
                  <a:cubicBezTo>
                    <a:pt x="1402" y="1615"/>
                    <a:pt x="1402" y="1615"/>
                    <a:pt x="1402" y="1615"/>
                  </a:cubicBezTo>
                  <a:cubicBezTo>
                    <a:pt x="1603" y="1416"/>
                    <a:pt x="1603" y="1416"/>
                    <a:pt x="1603" y="1416"/>
                  </a:cubicBezTo>
                  <a:cubicBezTo>
                    <a:pt x="1455" y="1267"/>
                    <a:pt x="1455" y="1267"/>
                    <a:pt x="1455" y="1267"/>
                  </a:cubicBezTo>
                  <a:cubicBezTo>
                    <a:pt x="1880" y="628"/>
                    <a:pt x="1313" y="0"/>
                    <a:pt x="803" y="15"/>
                  </a:cubicBezTo>
                  <a:close/>
                </a:path>
              </a:pathLst>
            </a:custGeom>
            <a:solidFill>
              <a:srgbClr val="C32815"/>
            </a:solidFill>
            <a:ln>
              <a:noFill/>
            </a:ln>
          </p:spPr>
          <p:txBody>
            <a:bodyPr vert="horz" wrap="square" lIns="91392" tIns="45696" rIns="91392" bIns="45696" numCol="1" anchor="t" anchorCtr="0" compatLnSpc="1"/>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b="0" i="0" u="none" strike="noStrike" kern="0" cap="none" spc="0" normalizeH="0" baseline="0" noProof="0" dirty="0">
                <a:ln>
                  <a:noFill/>
                </a:ln>
                <a:solidFill>
                  <a:srgbClr val="E48E27"/>
                </a:solidFill>
                <a:effectLst/>
                <a:uLnTx/>
                <a:uFillTx/>
                <a:latin typeface="Arial" panose="020B0604020202020204"/>
                <a:ea typeface="微软雅黑" panose="020B0503020204020204" charset="-122"/>
              </a:endParaRPr>
            </a:p>
          </p:txBody>
        </p:sp>
        <p:pic>
          <p:nvPicPr>
            <p:cNvPr id="8" name="图片 7" descr="C:\Users\kingsoft\Desktop\70周年华诞.png70周年华诞"/>
            <p:cNvPicPr>
              <a:picLocks noChangeAspect="1"/>
            </p:cNvPicPr>
            <p:nvPr userDrawn="1">
              <p:custDataLst>
                <p:tags r:id="rId4"/>
              </p:custDataLst>
            </p:nvPr>
          </p:nvPicPr>
          <p:blipFill>
            <a:blip r:embed="rId5"/>
            <a:srcRect/>
            <a:stretch>
              <a:fillRect/>
            </a:stretch>
          </p:blipFill>
          <p:spPr>
            <a:xfrm>
              <a:off x="10460125" y="-43543"/>
              <a:ext cx="1712732" cy="781353"/>
            </a:xfrm>
            <a:prstGeom prst="rect">
              <a:avLst/>
            </a:prstGeom>
          </p:spPr>
        </p:pic>
      </p:grpSp>
      <p:sp>
        <p:nvSpPr>
          <p:cNvPr id="2" name="竖排标题 1"/>
          <p:cNvSpPr>
            <a:spLocks noGrp="1"/>
          </p:cNvSpPr>
          <p:nvPr>
            <p:ph type="title" orient="vert"/>
            <p:custDataLst>
              <p:tags r:id="rId6"/>
            </p:custDataLst>
          </p:nvPr>
        </p:nvSpPr>
        <p:spPr>
          <a:xfrm>
            <a:off x="10571135" y="952553"/>
            <a:ext cx="950984" cy="5389157"/>
          </a:xfrm>
        </p:spPr>
        <p:txBody>
          <a:bodyPr vert="eaVert" lIns="90170" tIns="46990" rIns="90170" bIns="46990" rtlCol="0" anchor="ctr" anchorCtr="0">
            <a:normAutofit/>
          </a:bodyPr>
          <a:lstStyle>
            <a:lvl1pPr marL="0" marR="0" lvl="0" algn="l" defTabSz="914400" rtl="0" eaLnBrk="1" fontAlgn="auto" latinLnBrk="0" hangingPunct="1">
              <a:lnSpc>
                <a:spcPct val="100000"/>
              </a:lnSpc>
              <a:spcAft>
                <a:spcPts val="0"/>
              </a:spcAft>
              <a:buNone/>
              <a:defRPr kumimoji="0" lang="zh-CN" altLang="en-US" sz="2400" b="1" i="0" u="none" strike="noStrike" kern="1200" cap="none" spc="200" normalizeH="0" baseline="0" noProof="1" dirty="0">
                <a:solidFill>
                  <a:schemeClr val="tx1">
                    <a:lumMod val="85000"/>
                    <a:lumOff val="15000"/>
                  </a:schemeClr>
                </a:solidFill>
                <a:uFillTx/>
                <a:latin typeface="Arial" panose="020B0604020202020204" pitchFamily="34" charset="0"/>
                <a:ea typeface="隶书" panose="02010509060101010101" pitchFamily="49" charset="-122"/>
                <a:cs typeface="+mj-cs"/>
                <a:sym typeface="+mn-ea"/>
              </a:defRPr>
            </a:lvl1pPr>
          </a:lstStyle>
          <a:p>
            <a:pPr lvl="0"/>
            <a:r>
              <a:rPr>
                <a:sym typeface="+mn-ea"/>
              </a:rPr>
              <a:t>单击此处编辑母版标题样式</a:t>
            </a:r>
            <a:endParaRPr>
              <a:sym typeface="+mn-ea"/>
            </a:endParaRPr>
          </a:p>
        </p:txBody>
      </p:sp>
      <p:sp>
        <p:nvSpPr>
          <p:cNvPr id="3" name="竖排文字占位符 2"/>
          <p:cNvSpPr>
            <a:spLocks noGrp="1"/>
          </p:cNvSpPr>
          <p:nvPr>
            <p:ph type="body" orient="vert" idx="1"/>
            <p:custDataLst>
              <p:tags r:id="rId7"/>
            </p:custDataLst>
          </p:nvPr>
        </p:nvSpPr>
        <p:spPr>
          <a:xfrm>
            <a:off x="669925" y="952545"/>
            <a:ext cx="9828101" cy="5389157"/>
          </a:xfrm>
        </p:spPr>
        <p:txBody>
          <a:bodyPr vert="eaVert" lIns="90170" tIns="46990" rIns="90170" bIns="46990">
            <a:normAutofit/>
          </a:bodyPr>
          <a:lstStyle>
            <a:lvl1pPr indent="0" eaLnBrk="1" fontAlgn="auto" latinLnBrk="0" hangingPunct="1">
              <a:defRPr baseline="0">
                <a:solidFill>
                  <a:schemeClr val="tx1">
                    <a:lumMod val="85000"/>
                    <a:lumOff val="15000"/>
                  </a:schemeClr>
                </a:solidFill>
                <a:latin typeface="Arial" panose="020B0604020202020204" pitchFamily="34" charset="0"/>
                <a:ea typeface="隶书" panose="02010509060101010101" pitchFamily="49" charset="-122"/>
              </a:defRPr>
            </a:lvl1pPr>
            <a:lvl2pPr indent="0" eaLnBrk="1" fontAlgn="auto" latinLnBrk="0" hangingPunct="1">
              <a:defRPr baseline="0">
                <a:solidFill>
                  <a:schemeClr val="tx1">
                    <a:lumMod val="85000"/>
                    <a:lumOff val="15000"/>
                  </a:schemeClr>
                </a:solidFill>
                <a:latin typeface="Arial" panose="020B0604020202020204" pitchFamily="34" charset="0"/>
                <a:ea typeface="隶书" panose="02010509060101010101" pitchFamily="49" charset="-122"/>
              </a:defRPr>
            </a:lvl2pPr>
            <a:lvl3pPr indent="0" eaLnBrk="1" fontAlgn="auto" latinLnBrk="0" hangingPunct="1">
              <a:defRPr baseline="0">
                <a:solidFill>
                  <a:schemeClr val="tx1">
                    <a:lumMod val="85000"/>
                    <a:lumOff val="15000"/>
                  </a:schemeClr>
                </a:solidFill>
                <a:latin typeface="Arial" panose="020B0604020202020204" pitchFamily="34" charset="0"/>
                <a:ea typeface="隶书" panose="02010509060101010101" pitchFamily="49" charset="-122"/>
              </a:defRPr>
            </a:lvl3pPr>
            <a:lvl4pPr indent="0" eaLnBrk="1" fontAlgn="auto" latinLnBrk="0" hangingPunct="1">
              <a:defRPr baseline="0">
                <a:solidFill>
                  <a:schemeClr val="tx1">
                    <a:lumMod val="85000"/>
                    <a:lumOff val="15000"/>
                  </a:schemeClr>
                </a:solidFill>
                <a:latin typeface="Arial" panose="020B0604020202020204" pitchFamily="34" charset="0"/>
                <a:ea typeface="隶书" panose="02010509060101010101" pitchFamily="49" charset="-122"/>
              </a:defRPr>
            </a:lvl4pPr>
            <a:lvl5pPr indent="0" eaLnBrk="1" fontAlgn="auto" latinLnBrk="0" hangingPunct="1">
              <a:defRPr baseline="0">
                <a:solidFill>
                  <a:schemeClr val="tx1">
                    <a:lumMod val="85000"/>
                    <a:lumOff val="15000"/>
                  </a:schemeClr>
                </a:solidFill>
                <a:latin typeface="Arial" panose="020B0604020202020204" pitchFamily="34" charset="0"/>
                <a:ea typeface="隶书" panose="02010509060101010101" pitchFamily="49"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custDataLst>
              <p:tags r:id="rId8"/>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9"/>
            </p:custDataLst>
          </p:nvPr>
        </p:nvSpPr>
        <p:spPr/>
        <p:txBody>
          <a:bodyPr/>
          <a:lstStyle/>
          <a:p>
            <a:endParaRPr lang="zh-CN" altLang="en-US"/>
          </a:p>
        </p:txBody>
      </p:sp>
      <p:sp>
        <p:nvSpPr>
          <p:cNvPr id="6" name="灯片编号占位符 5"/>
          <p:cNvSpPr>
            <a:spLocks noGrp="1"/>
          </p:cNvSpPr>
          <p:nvPr>
            <p:ph type="sldNum" sz="quarter" idx="12"/>
            <p:custDataLst>
              <p:tags r:id="rId10"/>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内容">
    <p:bg>
      <p:bgPr>
        <a:solidFill>
          <a:schemeClr val="bg2"/>
        </a:solidFill>
        <a:effectLst/>
      </p:bgPr>
    </p:bg>
    <p:spTree>
      <p:nvGrpSpPr>
        <p:cNvPr id="1" name=""/>
        <p:cNvGrpSpPr/>
        <p:nvPr/>
      </p:nvGrpSpPr>
      <p:grpSpPr>
        <a:xfrm>
          <a:off x="0" y="0"/>
          <a:ext cx="0" cy="0"/>
          <a:chOff x="0" y="0"/>
          <a:chExt cx="0" cy="0"/>
        </a:xfrm>
      </p:grpSpPr>
      <p:grpSp>
        <p:nvGrpSpPr>
          <p:cNvPr id="2" name="组合 1"/>
          <p:cNvGrpSpPr/>
          <p:nvPr userDrawn="1">
            <p:custDataLst>
              <p:tags r:id="rId2"/>
            </p:custDataLst>
          </p:nvPr>
        </p:nvGrpSpPr>
        <p:grpSpPr>
          <a:xfrm>
            <a:off x="67190" y="-43535"/>
            <a:ext cx="12099330" cy="781208"/>
            <a:chOff x="67225" y="-43543"/>
            <a:chExt cx="12105632" cy="781353"/>
          </a:xfrm>
        </p:grpSpPr>
        <p:sp>
          <p:nvSpPr>
            <p:cNvPr id="6" name="1132210344"/>
            <p:cNvSpPr/>
            <p:nvPr userDrawn="1">
              <p:custDataLst>
                <p:tags r:id="rId3"/>
              </p:custDataLst>
            </p:nvPr>
          </p:nvSpPr>
          <p:spPr bwMode="auto">
            <a:xfrm>
              <a:off x="67225" y="57310"/>
              <a:ext cx="631350" cy="564172"/>
            </a:xfrm>
            <a:custGeom>
              <a:avLst/>
              <a:gdLst>
                <a:gd name="T0" fmla="*/ 803 w 1880"/>
                <a:gd name="T1" fmla="*/ 15 h 1680"/>
                <a:gd name="T2" fmla="*/ 1253 w 1880"/>
                <a:gd name="T3" fmla="*/ 1067 h 1680"/>
                <a:gd name="T4" fmla="*/ 728 w 1880"/>
                <a:gd name="T5" fmla="*/ 540 h 1680"/>
                <a:gd name="T6" fmla="*/ 928 w 1880"/>
                <a:gd name="T7" fmla="*/ 339 h 1680"/>
                <a:gd name="T8" fmla="*/ 803 w 1880"/>
                <a:gd name="T9" fmla="*/ 215 h 1680"/>
                <a:gd name="T10" fmla="*/ 549 w 1880"/>
                <a:gd name="T11" fmla="*/ 267 h 1680"/>
                <a:gd name="T12" fmla="*/ 150 w 1880"/>
                <a:gd name="T13" fmla="*/ 666 h 1680"/>
                <a:gd name="T14" fmla="*/ 376 w 1880"/>
                <a:gd name="T15" fmla="*/ 890 h 1680"/>
                <a:gd name="T16" fmla="*/ 527 w 1880"/>
                <a:gd name="T17" fmla="*/ 741 h 1680"/>
                <a:gd name="T18" fmla="*/ 1052 w 1880"/>
                <a:gd name="T19" fmla="*/ 1266 h 1680"/>
                <a:gd name="T20" fmla="*/ 176 w 1880"/>
                <a:gd name="T21" fmla="*/ 1090 h 1680"/>
                <a:gd name="T22" fmla="*/ 49 w 1880"/>
                <a:gd name="T23" fmla="*/ 1217 h 1680"/>
                <a:gd name="T24" fmla="*/ 159 w 1880"/>
                <a:gd name="T25" fmla="*/ 1357 h 1680"/>
                <a:gd name="T26" fmla="*/ 144 w 1880"/>
                <a:gd name="T27" fmla="*/ 1371 h 1680"/>
                <a:gd name="T28" fmla="*/ 122 w 1880"/>
                <a:gd name="T29" fmla="*/ 1367 h 1680"/>
                <a:gd name="T30" fmla="*/ 0 w 1880"/>
                <a:gd name="T31" fmla="*/ 1494 h 1680"/>
                <a:gd name="T32" fmla="*/ 123 w 1880"/>
                <a:gd name="T33" fmla="*/ 1616 h 1680"/>
                <a:gd name="T34" fmla="*/ 249 w 1880"/>
                <a:gd name="T35" fmla="*/ 1493 h 1680"/>
                <a:gd name="T36" fmla="*/ 245 w 1880"/>
                <a:gd name="T37" fmla="*/ 1470 h 1680"/>
                <a:gd name="T38" fmla="*/ 265 w 1880"/>
                <a:gd name="T39" fmla="*/ 1451 h 1680"/>
                <a:gd name="T40" fmla="*/ 1255 w 1880"/>
                <a:gd name="T41" fmla="*/ 1467 h 1680"/>
                <a:gd name="T42" fmla="*/ 1402 w 1880"/>
                <a:gd name="T43" fmla="*/ 1615 h 1680"/>
                <a:gd name="T44" fmla="*/ 1603 w 1880"/>
                <a:gd name="T45" fmla="*/ 1416 h 1680"/>
                <a:gd name="T46" fmla="*/ 1455 w 1880"/>
                <a:gd name="T47" fmla="*/ 1267 h 1680"/>
                <a:gd name="T48" fmla="*/ 803 w 1880"/>
                <a:gd name="T49" fmla="*/ 15 h 16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880" h="1680">
                  <a:moveTo>
                    <a:pt x="803" y="15"/>
                  </a:moveTo>
                  <a:cubicBezTo>
                    <a:pt x="1217" y="170"/>
                    <a:pt x="1468" y="665"/>
                    <a:pt x="1253" y="1067"/>
                  </a:cubicBezTo>
                  <a:cubicBezTo>
                    <a:pt x="728" y="540"/>
                    <a:pt x="728" y="540"/>
                    <a:pt x="728" y="540"/>
                  </a:cubicBezTo>
                  <a:cubicBezTo>
                    <a:pt x="928" y="339"/>
                    <a:pt x="928" y="339"/>
                    <a:pt x="928" y="339"/>
                  </a:cubicBezTo>
                  <a:cubicBezTo>
                    <a:pt x="803" y="215"/>
                    <a:pt x="803" y="215"/>
                    <a:pt x="803" y="215"/>
                  </a:cubicBezTo>
                  <a:cubicBezTo>
                    <a:pt x="733" y="282"/>
                    <a:pt x="623" y="297"/>
                    <a:pt x="549" y="267"/>
                  </a:cubicBezTo>
                  <a:cubicBezTo>
                    <a:pt x="150" y="666"/>
                    <a:pt x="150" y="666"/>
                    <a:pt x="150" y="666"/>
                  </a:cubicBezTo>
                  <a:cubicBezTo>
                    <a:pt x="376" y="890"/>
                    <a:pt x="376" y="890"/>
                    <a:pt x="376" y="890"/>
                  </a:cubicBezTo>
                  <a:cubicBezTo>
                    <a:pt x="527" y="741"/>
                    <a:pt x="527" y="741"/>
                    <a:pt x="527" y="741"/>
                  </a:cubicBezTo>
                  <a:cubicBezTo>
                    <a:pt x="1052" y="1266"/>
                    <a:pt x="1052" y="1266"/>
                    <a:pt x="1052" y="1266"/>
                  </a:cubicBezTo>
                  <a:cubicBezTo>
                    <a:pt x="795" y="1407"/>
                    <a:pt x="439" y="1363"/>
                    <a:pt x="176" y="1090"/>
                  </a:cubicBezTo>
                  <a:cubicBezTo>
                    <a:pt x="49" y="1217"/>
                    <a:pt x="49" y="1217"/>
                    <a:pt x="49" y="1217"/>
                  </a:cubicBezTo>
                  <a:cubicBezTo>
                    <a:pt x="87" y="1270"/>
                    <a:pt x="119" y="1317"/>
                    <a:pt x="159" y="1357"/>
                  </a:cubicBezTo>
                  <a:cubicBezTo>
                    <a:pt x="155" y="1362"/>
                    <a:pt x="144" y="1371"/>
                    <a:pt x="144" y="1371"/>
                  </a:cubicBezTo>
                  <a:cubicBezTo>
                    <a:pt x="137" y="1370"/>
                    <a:pt x="129" y="1367"/>
                    <a:pt x="122" y="1367"/>
                  </a:cubicBezTo>
                  <a:cubicBezTo>
                    <a:pt x="55" y="1367"/>
                    <a:pt x="0" y="1426"/>
                    <a:pt x="0" y="1494"/>
                  </a:cubicBezTo>
                  <a:cubicBezTo>
                    <a:pt x="0" y="1561"/>
                    <a:pt x="55" y="1616"/>
                    <a:pt x="123" y="1616"/>
                  </a:cubicBezTo>
                  <a:cubicBezTo>
                    <a:pt x="191" y="1616"/>
                    <a:pt x="249" y="1561"/>
                    <a:pt x="249" y="1493"/>
                  </a:cubicBezTo>
                  <a:cubicBezTo>
                    <a:pt x="249" y="1485"/>
                    <a:pt x="247" y="1478"/>
                    <a:pt x="245" y="1470"/>
                  </a:cubicBezTo>
                  <a:cubicBezTo>
                    <a:pt x="265" y="1451"/>
                    <a:pt x="265" y="1451"/>
                    <a:pt x="265" y="1451"/>
                  </a:cubicBezTo>
                  <a:cubicBezTo>
                    <a:pt x="567" y="1655"/>
                    <a:pt x="898" y="1680"/>
                    <a:pt x="1255" y="1467"/>
                  </a:cubicBezTo>
                  <a:cubicBezTo>
                    <a:pt x="1402" y="1615"/>
                    <a:pt x="1402" y="1615"/>
                    <a:pt x="1402" y="1615"/>
                  </a:cubicBezTo>
                  <a:cubicBezTo>
                    <a:pt x="1603" y="1416"/>
                    <a:pt x="1603" y="1416"/>
                    <a:pt x="1603" y="1416"/>
                  </a:cubicBezTo>
                  <a:cubicBezTo>
                    <a:pt x="1455" y="1267"/>
                    <a:pt x="1455" y="1267"/>
                    <a:pt x="1455" y="1267"/>
                  </a:cubicBezTo>
                  <a:cubicBezTo>
                    <a:pt x="1880" y="628"/>
                    <a:pt x="1313" y="0"/>
                    <a:pt x="803" y="15"/>
                  </a:cubicBezTo>
                  <a:close/>
                </a:path>
              </a:pathLst>
            </a:custGeom>
            <a:solidFill>
              <a:srgbClr val="C32815"/>
            </a:solidFill>
            <a:ln>
              <a:noFill/>
            </a:ln>
          </p:spPr>
          <p:txBody>
            <a:bodyPr vert="horz" wrap="square" lIns="91392" tIns="45696" rIns="91392" bIns="45696" numCol="1" anchor="t" anchorCtr="0" compatLnSpc="1"/>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b="0" i="0" u="none" strike="noStrike" kern="0" cap="none" spc="0" normalizeH="0" baseline="0" noProof="0" dirty="0">
                <a:ln>
                  <a:noFill/>
                </a:ln>
                <a:solidFill>
                  <a:srgbClr val="E48E27"/>
                </a:solidFill>
                <a:effectLst/>
                <a:uLnTx/>
                <a:uFillTx/>
                <a:latin typeface="Arial" panose="020B0604020202020204"/>
                <a:ea typeface="微软雅黑" panose="020B0503020204020204" charset="-122"/>
              </a:endParaRPr>
            </a:p>
          </p:txBody>
        </p:sp>
        <p:pic>
          <p:nvPicPr>
            <p:cNvPr id="8" name="图片 7" descr="C:\Users\kingsoft\Desktop\70周年华诞.png70周年华诞"/>
            <p:cNvPicPr>
              <a:picLocks noChangeAspect="1"/>
            </p:cNvPicPr>
            <p:nvPr userDrawn="1">
              <p:custDataLst>
                <p:tags r:id="rId4"/>
              </p:custDataLst>
            </p:nvPr>
          </p:nvPicPr>
          <p:blipFill>
            <a:blip r:embed="rId5"/>
            <a:srcRect/>
            <a:stretch>
              <a:fillRect/>
            </a:stretch>
          </p:blipFill>
          <p:spPr>
            <a:xfrm>
              <a:off x="10460125" y="-43543"/>
              <a:ext cx="1712732" cy="781353"/>
            </a:xfrm>
            <a:prstGeom prst="rect">
              <a:avLst/>
            </a:prstGeom>
          </p:spPr>
        </p:pic>
      </p:grpSp>
      <p:sp>
        <p:nvSpPr>
          <p:cNvPr id="3" name="日期占位符 2"/>
          <p:cNvSpPr>
            <a:spLocks noGrp="1"/>
          </p:cNvSpPr>
          <p:nvPr>
            <p:ph type="dt" sz="half" idx="10"/>
            <p:custDataLst>
              <p:tags r:id="rId6"/>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7"/>
            </p:custDataLst>
          </p:nvPr>
        </p:nvSpPr>
        <p:spPr/>
        <p:txBody>
          <a:bodyPr/>
          <a:lstStyle/>
          <a:p>
            <a:endParaRPr lang="zh-CN" altLang="en-US"/>
          </a:p>
        </p:txBody>
      </p:sp>
      <p:sp>
        <p:nvSpPr>
          <p:cNvPr id="5" name="灯片编号占位符 4"/>
          <p:cNvSpPr>
            <a:spLocks noGrp="1"/>
          </p:cNvSpPr>
          <p:nvPr>
            <p:ph type="sldNum" sz="quarter" idx="12"/>
            <p:custDataLst>
              <p:tags r:id="rId8"/>
            </p:custDataLst>
          </p:nvPr>
        </p:nvSpPr>
        <p:spPr/>
        <p:txBody>
          <a:bodyPr/>
          <a:lstStyle/>
          <a:p>
            <a:fld id="{49AE70B2-8BF9-45C0-BB95-33D1B9D3A854}" type="slidenum">
              <a:rPr lang="zh-CN" altLang="en-US" smtClean="0"/>
            </a:fld>
            <a:endParaRPr lang="zh-CN" altLang="en-US"/>
          </a:p>
        </p:txBody>
      </p:sp>
      <p:sp>
        <p:nvSpPr>
          <p:cNvPr id="7" name="内容占位符 6"/>
          <p:cNvSpPr>
            <a:spLocks noGrp="1"/>
          </p:cNvSpPr>
          <p:nvPr>
            <p:ph sz="quarter" idx="13"/>
            <p:custDataLst>
              <p:tags r:id="rId9"/>
            </p:custDataLst>
          </p:nvPr>
        </p:nvSpPr>
        <p:spPr>
          <a:xfrm>
            <a:off x="669931" y="952553"/>
            <a:ext cx="10852237" cy="5389157"/>
          </a:xfrm>
        </p:spPr>
        <p:txBody>
          <a:bodyPr/>
          <a:lstStyle>
            <a:lvl1pPr>
              <a:defRPr baseline="0">
                <a:ea typeface="隶书" panose="02010509060101010101" pitchFamily="49" charset="-122"/>
              </a:defRPr>
            </a:lvl1pPr>
            <a:lvl2pPr>
              <a:defRPr baseline="0">
                <a:ea typeface="隶书" panose="02010509060101010101" pitchFamily="49" charset="-122"/>
              </a:defRPr>
            </a:lvl2pPr>
            <a:lvl3pPr>
              <a:defRPr baseline="0">
                <a:ea typeface="隶书" panose="02010509060101010101" pitchFamily="49" charset="-122"/>
              </a:defRPr>
            </a:lvl3pPr>
            <a:lvl4pPr>
              <a:defRPr baseline="0">
                <a:ea typeface="隶书" panose="02010509060101010101" pitchFamily="49" charset="-122"/>
              </a:defRPr>
            </a:lvl4pPr>
            <a:lvl5pPr>
              <a:defRPr baseline="0">
                <a:ea typeface="隶书" panose="02010509060101010101" pitchFamily="49"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末尾幻灯片">
    <p:bg>
      <p:bgPr>
        <a:solidFill>
          <a:schemeClr val="bg2"/>
        </a:solidFill>
        <a:effectLst/>
      </p:bgPr>
    </p:bg>
    <p:spTree>
      <p:nvGrpSpPr>
        <p:cNvPr id="1" name=""/>
        <p:cNvGrpSpPr/>
        <p:nvPr/>
      </p:nvGrpSpPr>
      <p:grpSpPr>
        <a:xfrm>
          <a:off x="0" y="0"/>
          <a:ext cx="0" cy="0"/>
          <a:chOff x="0" y="0"/>
          <a:chExt cx="0" cy="0"/>
        </a:xfrm>
      </p:grpSpPr>
      <p:grpSp>
        <p:nvGrpSpPr>
          <p:cNvPr id="19" name="组合 18"/>
          <p:cNvGrpSpPr/>
          <p:nvPr userDrawn="1">
            <p:custDataLst>
              <p:tags r:id="rId2"/>
            </p:custDataLst>
          </p:nvPr>
        </p:nvGrpSpPr>
        <p:grpSpPr>
          <a:xfrm>
            <a:off x="0" y="0"/>
            <a:ext cx="12192000" cy="7081885"/>
            <a:chOff x="0" y="0"/>
            <a:chExt cx="12198350" cy="7083196"/>
          </a:xfrm>
        </p:grpSpPr>
        <p:pic>
          <p:nvPicPr>
            <p:cNvPr id="7" name="图片 6"/>
            <p:cNvPicPr>
              <a:picLocks noChangeAspect="1"/>
            </p:cNvPicPr>
            <p:nvPr>
              <p:custDataLst>
                <p:tags r:id="rId3"/>
              </p:custDataLst>
            </p:nvPr>
          </p:nvPicPr>
          <p:blipFill rotWithShape="1">
            <a:blip r:embed="rId4" cstate="print">
              <a:extLst>
                <a:ext uri="{BEBA8EAE-BF5A-486C-A8C5-ECC9F3942E4B}">
                  <a14:imgProps xmlns:a14="http://schemas.microsoft.com/office/drawing/2010/main">
                    <a14:imgLayer r:embed="rId5">
                      <a14:imgEffect>
                        <a14:colorTemperature colorTemp="11200"/>
                      </a14:imgEffect>
                    </a14:imgLayer>
                  </a14:imgProps>
                </a:ext>
                <a:ext uri="{28A0092B-C50C-407E-A947-70E740481C1C}">
                  <a14:useLocalDpi xmlns:a14="http://schemas.microsoft.com/office/drawing/2010/main" val="0"/>
                </a:ext>
              </a:extLst>
            </a:blip>
            <a:srcRect/>
            <a:stretch>
              <a:fillRect/>
            </a:stretch>
          </p:blipFill>
          <p:spPr>
            <a:xfrm>
              <a:off x="0" y="0"/>
              <a:ext cx="12198350" cy="6859587"/>
            </a:xfrm>
            <a:prstGeom prst="rect">
              <a:avLst/>
            </a:prstGeom>
          </p:spPr>
        </p:pic>
        <p:pic>
          <p:nvPicPr>
            <p:cNvPr id="8" name="图片 7"/>
            <p:cNvPicPr>
              <a:picLocks noChangeAspect="1"/>
            </p:cNvPicPr>
            <p:nvPr>
              <p:custDataLst>
                <p:tags r:id="rId6"/>
              </p:custDataLst>
            </p:nvPr>
          </p:nvPicPr>
          <p:blipFill rotWithShape="1">
            <a:blip r:embed="rId7" cstate="print">
              <a:extLst>
                <a:ext uri="{28A0092B-C50C-407E-A947-70E740481C1C}">
                  <a14:useLocalDpi xmlns:a14="http://schemas.microsoft.com/office/drawing/2010/main" val="0"/>
                </a:ext>
              </a:extLst>
            </a:blip>
            <a:srcRect/>
            <a:stretch>
              <a:fillRect/>
            </a:stretch>
          </p:blipFill>
          <p:spPr>
            <a:xfrm>
              <a:off x="0" y="844126"/>
              <a:ext cx="12198350" cy="6239070"/>
            </a:xfrm>
            <a:prstGeom prst="rect">
              <a:avLst/>
            </a:prstGeom>
          </p:spPr>
        </p:pic>
        <p:pic>
          <p:nvPicPr>
            <p:cNvPr id="9" name="图片 8"/>
            <p:cNvPicPr>
              <a:picLocks noChangeAspect="1"/>
            </p:cNvPicPr>
            <p:nvPr>
              <p:custDataLst>
                <p:tags r:id="rId8"/>
              </p:custDataLst>
            </p:nvPr>
          </p:nvPicPr>
          <p:blipFill>
            <a:blip r:embed="rId9" cstate="print">
              <a:extLst>
                <a:ext uri="{BEBA8EAE-BF5A-486C-A8C5-ECC9F3942E4B}">
                  <a14:imgProps xmlns:a14="http://schemas.microsoft.com/office/drawing/2010/main">
                    <a14:imgLayer r:embed="rId10">
                      <a14:imgEffect>
                        <a14:saturation sat="400000"/>
                      </a14:imgEffect>
                    </a14:imgLayer>
                  </a14:imgProps>
                </a:ext>
                <a:ext uri="{28A0092B-C50C-407E-A947-70E740481C1C}">
                  <a14:useLocalDpi xmlns:a14="http://schemas.microsoft.com/office/drawing/2010/main" val="0"/>
                </a:ext>
              </a:extLst>
            </a:blip>
            <a:srcRect/>
            <a:stretch>
              <a:fillRect/>
            </a:stretch>
          </p:blipFill>
          <p:spPr>
            <a:xfrm>
              <a:off x="554559" y="3789834"/>
              <a:ext cx="7344992" cy="1881774"/>
            </a:xfrm>
            <a:prstGeom prst="rect">
              <a:avLst/>
            </a:prstGeom>
          </p:spPr>
        </p:pic>
        <p:pic>
          <p:nvPicPr>
            <p:cNvPr id="10" name="图片 9"/>
            <p:cNvPicPr>
              <a:picLocks noChangeAspect="1"/>
            </p:cNvPicPr>
            <p:nvPr>
              <p:custDataLst>
                <p:tags r:id="rId11"/>
              </p:custDataLst>
            </p:nvPr>
          </p:nvPicPr>
          <p:blipFill>
            <a:blip r:embed="rId12" cstate="print">
              <a:extLst>
                <a:ext uri="{28A0092B-C50C-407E-A947-70E740481C1C}">
                  <a14:useLocalDpi xmlns:a14="http://schemas.microsoft.com/office/drawing/2010/main" val="0"/>
                </a:ext>
              </a:extLst>
            </a:blip>
            <a:stretch>
              <a:fillRect/>
            </a:stretch>
          </p:blipFill>
          <p:spPr>
            <a:xfrm>
              <a:off x="9372820" y="1355874"/>
              <a:ext cx="1174929" cy="1040652"/>
            </a:xfrm>
            <a:prstGeom prst="rect">
              <a:avLst/>
            </a:prstGeom>
          </p:spPr>
        </p:pic>
        <p:pic>
          <p:nvPicPr>
            <p:cNvPr id="11" name="图片 10"/>
            <p:cNvPicPr>
              <a:picLocks noChangeAspect="1"/>
            </p:cNvPicPr>
            <p:nvPr>
              <p:custDataLst>
                <p:tags r:id="rId13"/>
              </p:custDataLst>
            </p:nvPr>
          </p:nvPicPr>
          <p:blipFill>
            <a:blip r:embed="rId14" cstate="print">
              <a:extLst>
                <a:ext uri="{28A0092B-C50C-407E-A947-70E740481C1C}">
                  <a14:useLocalDpi xmlns:a14="http://schemas.microsoft.com/office/drawing/2010/main" val="0"/>
                </a:ext>
              </a:extLst>
            </a:blip>
            <a:stretch>
              <a:fillRect/>
            </a:stretch>
          </p:blipFill>
          <p:spPr>
            <a:xfrm>
              <a:off x="9148909" y="1807905"/>
              <a:ext cx="463727" cy="410730"/>
            </a:xfrm>
            <a:prstGeom prst="rect">
              <a:avLst/>
            </a:prstGeom>
          </p:spPr>
        </p:pic>
        <p:pic>
          <p:nvPicPr>
            <p:cNvPr id="12" name="图片 11"/>
            <p:cNvPicPr>
              <a:picLocks noChangeAspect="1"/>
            </p:cNvPicPr>
            <p:nvPr>
              <p:custDataLst>
                <p:tags r:id="rId15"/>
              </p:custDataLst>
            </p:nvPr>
          </p:nvPicPr>
          <p:blipFill>
            <a:blip r:embed="rId16" cstate="print">
              <a:extLst>
                <a:ext uri="{28A0092B-C50C-407E-A947-70E740481C1C}">
                  <a14:useLocalDpi xmlns:a14="http://schemas.microsoft.com/office/drawing/2010/main" val="0"/>
                </a:ext>
              </a:extLst>
            </a:blip>
            <a:stretch>
              <a:fillRect/>
            </a:stretch>
          </p:blipFill>
          <p:spPr>
            <a:xfrm>
              <a:off x="1562671" y="3959426"/>
              <a:ext cx="1487326" cy="1317347"/>
            </a:xfrm>
            <a:prstGeom prst="rect">
              <a:avLst/>
            </a:prstGeom>
          </p:spPr>
        </p:pic>
        <p:sp>
          <p:nvSpPr>
            <p:cNvPr id="14" name="1132210344"/>
            <p:cNvSpPr/>
            <p:nvPr>
              <p:custDataLst>
                <p:tags r:id="rId17"/>
              </p:custDataLst>
            </p:nvPr>
          </p:nvSpPr>
          <p:spPr bwMode="auto">
            <a:xfrm>
              <a:off x="5739135" y="438334"/>
              <a:ext cx="968501" cy="865449"/>
            </a:xfrm>
            <a:custGeom>
              <a:avLst/>
              <a:gdLst>
                <a:gd name="T0" fmla="*/ 803 w 1880"/>
                <a:gd name="T1" fmla="*/ 15 h 1680"/>
                <a:gd name="T2" fmla="*/ 1253 w 1880"/>
                <a:gd name="T3" fmla="*/ 1067 h 1680"/>
                <a:gd name="T4" fmla="*/ 728 w 1880"/>
                <a:gd name="T5" fmla="*/ 540 h 1680"/>
                <a:gd name="T6" fmla="*/ 928 w 1880"/>
                <a:gd name="T7" fmla="*/ 339 h 1680"/>
                <a:gd name="T8" fmla="*/ 803 w 1880"/>
                <a:gd name="T9" fmla="*/ 215 h 1680"/>
                <a:gd name="T10" fmla="*/ 549 w 1880"/>
                <a:gd name="T11" fmla="*/ 267 h 1680"/>
                <a:gd name="T12" fmla="*/ 150 w 1880"/>
                <a:gd name="T13" fmla="*/ 666 h 1680"/>
                <a:gd name="T14" fmla="*/ 376 w 1880"/>
                <a:gd name="T15" fmla="*/ 890 h 1680"/>
                <a:gd name="T16" fmla="*/ 527 w 1880"/>
                <a:gd name="T17" fmla="*/ 741 h 1680"/>
                <a:gd name="T18" fmla="*/ 1052 w 1880"/>
                <a:gd name="T19" fmla="*/ 1266 h 1680"/>
                <a:gd name="T20" fmla="*/ 176 w 1880"/>
                <a:gd name="T21" fmla="*/ 1090 h 1680"/>
                <a:gd name="T22" fmla="*/ 49 w 1880"/>
                <a:gd name="T23" fmla="*/ 1217 h 1680"/>
                <a:gd name="T24" fmla="*/ 159 w 1880"/>
                <a:gd name="T25" fmla="*/ 1357 h 1680"/>
                <a:gd name="T26" fmla="*/ 144 w 1880"/>
                <a:gd name="T27" fmla="*/ 1371 h 1680"/>
                <a:gd name="T28" fmla="*/ 122 w 1880"/>
                <a:gd name="T29" fmla="*/ 1367 h 1680"/>
                <a:gd name="T30" fmla="*/ 0 w 1880"/>
                <a:gd name="T31" fmla="*/ 1494 h 1680"/>
                <a:gd name="T32" fmla="*/ 123 w 1880"/>
                <a:gd name="T33" fmla="*/ 1616 h 1680"/>
                <a:gd name="T34" fmla="*/ 249 w 1880"/>
                <a:gd name="T35" fmla="*/ 1493 h 1680"/>
                <a:gd name="T36" fmla="*/ 245 w 1880"/>
                <a:gd name="T37" fmla="*/ 1470 h 1680"/>
                <a:gd name="T38" fmla="*/ 265 w 1880"/>
                <a:gd name="T39" fmla="*/ 1451 h 1680"/>
                <a:gd name="T40" fmla="*/ 1255 w 1880"/>
                <a:gd name="T41" fmla="*/ 1467 h 1680"/>
                <a:gd name="T42" fmla="*/ 1402 w 1880"/>
                <a:gd name="T43" fmla="*/ 1615 h 1680"/>
                <a:gd name="T44" fmla="*/ 1603 w 1880"/>
                <a:gd name="T45" fmla="*/ 1416 h 1680"/>
                <a:gd name="T46" fmla="*/ 1455 w 1880"/>
                <a:gd name="T47" fmla="*/ 1267 h 1680"/>
                <a:gd name="T48" fmla="*/ 803 w 1880"/>
                <a:gd name="T49" fmla="*/ 15 h 16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880" h="1680">
                  <a:moveTo>
                    <a:pt x="803" y="15"/>
                  </a:moveTo>
                  <a:cubicBezTo>
                    <a:pt x="1217" y="170"/>
                    <a:pt x="1468" y="665"/>
                    <a:pt x="1253" y="1067"/>
                  </a:cubicBezTo>
                  <a:cubicBezTo>
                    <a:pt x="728" y="540"/>
                    <a:pt x="728" y="540"/>
                    <a:pt x="728" y="540"/>
                  </a:cubicBezTo>
                  <a:cubicBezTo>
                    <a:pt x="928" y="339"/>
                    <a:pt x="928" y="339"/>
                    <a:pt x="928" y="339"/>
                  </a:cubicBezTo>
                  <a:cubicBezTo>
                    <a:pt x="803" y="215"/>
                    <a:pt x="803" y="215"/>
                    <a:pt x="803" y="215"/>
                  </a:cubicBezTo>
                  <a:cubicBezTo>
                    <a:pt x="733" y="282"/>
                    <a:pt x="623" y="297"/>
                    <a:pt x="549" y="267"/>
                  </a:cubicBezTo>
                  <a:cubicBezTo>
                    <a:pt x="150" y="666"/>
                    <a:pt x="150" y="666"/>
                    <a:pt x="150" y="666"/>
                  </a:cubicBezTo>
                  <a:cubicBezTo>
                    <a:pt x="376" y="890"/>
                    <a:pt x="376" y="890"/>
                    <a:pt x="376" y="890"/>
                  </a:cubicBezTo>
                  <a:cubicBezTo>
                    <a:pt x="527" y="741"/>
                    <a:pt x="527" y="741"/>
                    <a:pt x="527" y="741"/>
                  </a:cubicBezTo>
                  <a:cubicBezTo>
                    <a:pt x="1052" y="1266"/>
                    <a:pt x="1052" y="1266"/>
                    <a:pt x="1052" y="1266"/>
                  </a:cubicBezTo>
                  <a:cubicBezTo>
                    <a:pt x="795" y="1407"/>
                    <a:pt x="439" y="1363"/>
                    <a:pt x="176" y="1090"/>
                  </a:cubicBezTo>
                  <a:cubicBezTo>
                    <a:pt x="49" y="1217"/>
                    <a:pt x="49" y="1217"/>
                    <a:pt x="49" y="1217"/>
                  </a:cubicBezTo>
                  <a:cubicBezTo>
                    <a:pt x="87" y="1270"/>
                    <a:pt x="119" y="1317"/>
                    <a:pt x="159" y="1357"/>
                  </a:cubicBezTo>
                  <a:cubicBezTo>
                    <a:pt x="155" y="1362"/>
                    <a:pt x="144" y="1371"/>
                    <a:pt x="144" y="1371"/>
                  </a:cubicBezTo>
                  <a:cubicBezTo>
                    <a:pt x="137" y="1370"/>
                    <a:pt x="129" y="1367"/>
                    <a:pt x="122" y="1367"/>
                  </a:cubicBezTo>
                  <a:cubicBezTo>
                    <a:pt x="55" y="1367"/>
                    <a:pt x="0" y="1426"/>
                    <a:pt x="0" y="1494"/>
                  </a:cubicBezTo>
                  <a:cubicBezTo>
                    <a:pt x="0" y="1561"/>
                    <a:pt x="55" y="1616"/>
                    <a:pt x="123" y="1616"/>
                  </a:cubicBezTo>
                  <a:cubicBezTo>
                    <a:pt x="191" y="1616"/>
                    <a:pt x="249" y="1561"/>
                    <a:pt x="249" y="1493"/>
                  </a:cubicBezTo>
                  <a:cubicBezTo>
                    <a:pt x="249" y="1485"/>
                    <a:pt x="247" y="1478"/>
                    <a:pt x="245" y="1470"/>
                  </a:cubicBezTo>
                  <a:cubicBezTo>
                    <a:pt x="265" y="1451"/>
                    <a:pt x="265" y="1451"/>
                    <a:pt x="265" y="1451"/>
                  </a:cubicBezTo>
                  <a:cubicBezTo>
                    <a:pt x="567" y="1655"/>
                    <a:pt x="898" y="1680"/>
                    <a:pt x="1255" y="1467"/>
                  </a:cubicBezTo>
                  <a:cubicBezTo>
                    <a:pt x="1402" y="1615"/>
                    <a:pt x="1402" y="1615"/>
                    <a:pt x="1402" y="1615"/>
                  </a:cubicBezTo>
                  <a:cubicBezTo>
                    <a:pt x="1603" y="1416"/>
                    <a:pt x="1603" y="1416"/>
                    <a:pt x="1603" y="1416"/>
                  </a:cubicBezTo>
                  <a:cubicBezTo>
                    <a:pt x="1455" y="1267"/>
                    <a:pt x="1455" y="1267"/>
                    <a:pt x="1455" y="1267"/>
                  </a:cubicBezTo>
                  <a:cubicBezTo>
                    <a:pt x="1880" y="628"/>
                    <a:pt x="1313" y="0"/>
                    <a:pt x="803" y="15"/>
                  </a:cubicBezTo>
                  <a:close/>
                </a:path>
              </a:pathLst>
            </a:custGeom>
            <a:solidFill>
              <a:srgbClr val="E8A237"/>
            </a:solidFill>
            <a:ln>
              <a:noFill/>
            </a:ln>
          </p:spPr>
          <p:txBody>
            <a:bodyPr vert="horz" wrap="square" lIns="91413" tIns="45707" rIns="91413" bIns="45707" numCol="1" anchor="t" anchorCtr="0" compatLnSpc="1"/>
            <a:lstStyle/>
            <a:p>
              <a:pPr algn="ctr" defTabSz="914400" fontAlgn="auto">
                <a:spcBef>
                  <a:spcPts val="0"/>
                </a:spcBef>
                <a:spcAft>
                  <a:spcPts val="0"/>
                </a:spcAft>
                <a:defRPr/>
              </a:pPr>
              <a:endParaRPr lang="zh-CN" altLang="en-US" kern="0">
                <a:solidFill>
                  <a:schemeClr val="accent6"/>
                </a:solidFill>
                <a:latin typeface="Arial" panose="020B0604020202020204"/>
                <a:ea typeface="微软雅黑" panose="020B0503020204020204" charset="-122"/>
              </a:endParaRPr>
            </a:p>
          </p:txBody>
        </p:sp>
      </p:grpSp>
      <p:sp>
        <p:nvSpPr>
          <p:cNvPr id="3" name="日期占位符 2"/>
          <p:cNvSpPr>
            <a:spLocks noGrp="1"/>
          </p:cNvSpPr>
          <p:nvPr userDrawn="1">
            <p:ph type="dt" sz="half" idx="10"/>
            <p:custDataLst>
              <p:tags r:id="rId18"/>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userDrawn="1">
            <p:ph type="ftr" sz="quarter" idx="11"/>
            <p:custDataLst>
              <p:tags r:id="rId19"/>
            </p:custDataLst>
          </p:nvPr>
        </p:nvSpPr>
        <p:spPr/>
        <p:txBody>
          <a:bodyPr/>
          <a:lstStyle/>
          <a:p>
            <a:endParaRPr lang="zh-CN" altLang="en-US"/>
          </a:p>
        </p:txBody>
      </p:sp>
      <p:sp>
        <p:nvSpPr>
          <p:cNvPr id="5" name="灯片编号占位符 4"/>
          <p:cNvSpPr>
            <a:spLocks noGrp="1"/>
          </p:cNvSpPr>
          <p:nvPr userDrawn="1">
            <p:ph type="sldNum" sz="quarter" idx="12"/>
            <p:custDataLst>
              <p:tags r:id="rId20"/>
            </p:custDataLst>
          </p:nvPr>
        </p:nvSpPr>
        <p:spPr/>
        <p:txBody>
          <a:bodyPr/>
          <a:lstStyle/>
          <a:p>
            <a:fld id="{49AE70B2-8BF9-45C0-BB95-33D1B9D3A854}" type="slidenum">
              <a:rPr lang="zh-CN" altLang="en-US" smtClean="0"/>
            </a:fld>
            <a:endParaRPr lang="zh-CN" altLang="en-US"/>
          </a:p>
        </p:txBody>
      </p:sp>
      <p:sp>
        <p:nvSpPr>
          <p:cNvPr id="2" name="标题 1"/>
          <p:cNvSpPr>
            <a:spLocks noGrp="1"/>
          </p:cNvSpPr>
          <p:nvPr userDrawn="1">
            <p:ph type="title" hasCustomPrompt="1"/>
            <p:custDataLst>
              <p:tags r:id="rId21"/>
            </p:custDataLst>
          </p:nvPr>
        </p:nvSpPr>
        <p:spPr>
          <a:xfrm>
            <a:off x="3719438" y="1494916"/>
            <a:ext cx="4753124" cy="1271940"/>
          </a:xfrm>
        </p:spPr>
        <p:txBody>
          <a:bodyPr vert="horz" lIns="90000" tIns="46800" rIns="90000" bIns="0" rtlCol="0" anchor="b" anchorCtr="0">
            <a:normAutofit/>
          </a:bodyPr>
          <a:lstStyle>
            <a:lvl1pPr marL="0" marR="0" algn="ctr" defTabSz="914400" rtl="0" eaLnBrk="1" fontAlgn="auto" latinLnBrk="0" hangingPunct="1">
              <a:lnSpc>
                <a:spcPct val="100000"/>
              </a:lnSpc>
              <a:buNone/>
              <a:defRPr kumimoji="0" lang="zh-CN" altLang="en-US" sz="8000" b="1" i="0" u="none" strike="noStrike" kern="1200" cap="none" spc="600" normalizeH="0" baseline="0" noProof="1" dirty="0">
                <a:solidFill>
                  <a:schemeClr val="accent6"/>
                </a:solidFill>
                <a:uFillTx/>
                <a:latin typeface="Arial" panose="020B0604020202020204" pitchFamily="34" charset="0"/>
                <a:ea typeface="汉仪尚巍手书W" panose="00020600040101010101" pitchFamily="18" charset="-122"/>
                <a:cs typeface="+mj-cs"/>
                <a:sym typeface="+mn-ea"/>
              </a:defRPr>
            </a:lvl1pPr>
          </a:lstStyle>
          <a:p>
            <a:pPr lvl="0"/>
            <a:r>
              <a:rPr dirty="0">
                <a:sym typeface="+mn-ea"/>
              </a:rPr>
              <a:t>编辑标题</a:t>
            </a:r>
            <a:endParaRPr dirty="0">
              <a:sym typeface="+mn-ea"/>
            </a:endParaRPr>
          </a:p>
        </p:txBody>
      </p:sp>
      <p:sp>
        <p:nvSpPr>
          <p:cNvPr id="18" name="文本占位符 17"/>
          <p:cNvSpPr>
            <a:spLocks noGrp="1"/>
          </p:cNvSpPr>
          <p:nvPr userDrawn="1">
            <p:ph type="body" sz="quarter" idx="13" hasCustomPrompt="1"/>
            <p:custDataLst>
              <p:tags r:id="rId22"/>
            </p:custDataLst>
          </p:nvPr>
        </p:nvSpPr>
        <p:spPr>
          <a:xfrm>
            <a:off x="3719438" y="2836406"/>
            <a:ext cx="4753124" cy="761352"/>
          </a:xfrm>
        </p:spPr>
        <p:txBody>
          <a:bodyPr>
            <a:normAutofit/>
          </a:bodyPr>
          <a:lstStyle>
            <a:lvl1pPr marL="0" indent="0" algn="ctr">
              <a:buNone/>
              <a:defRPr sz="2800" baseline="0">
                <a:solidFill>
                  <a:schemeClr val="accent5"/>
                </a:solidFill>
                <a:ea typeface="隶书" panose="02010509060101010101" pitchFamily="49" charset="-122"/>
              </a:defRPr>
            </a:lvl1pPr>
          </a:lstStyle>
          <a:p>
            <a:pPr lvl="0"/>
            <a:r>
              <a:rPr lang="zh-CN" altLang="en-US" dirty="0"/>
              <a:t>单击此处编辑文本</a:t>
            </a:r>
            <a:endParaRPr lang="zh-CN" altLang="en-US" dirty="0"/>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通用">
    <p:bg>
      <p:bgPr>
        <a:solidFill>
          <a:schemeClr val="bg2"/>
        </a:solidFill>
        <a:effectLst/>
      </p:bgPr>
    </p:bg>
    <p:spTree>
      <p:nvGrpSpPr>
        <p:cNvPr id="1" name=""/>
        <p:cNvGrpSpPr/>
        <p:nvPr/>
      </p:nvGrpSpPr>
      <p:grpSpPr>
        <a:xfrm>
          <a:off x="0" y="0"/>
          <a:ext cx="0" cy="0"/>
          <a:chOff x="0" y="0"/>
          <a:chExt cx="0" cy="0"/>
        </a:xfrm>
      </p:grpSpPr>
      <p:sp>
        <p:nvSpPr>
          <p:cNvPr id="2" name="标题 1" hidden="1"/>
          <p:cNvSpPr>
            <a:spLocks noGrp="1"/>
          </p:cNvSpPr>
          <p:nvPr>
            <p:ph type="title"/>
            <p:custDataLst>
              <p:tags r:id="rId2"/>
            </p:custDataLst>
          </p:nvPr>
        </p:nvSpPr>
        <p:spPr>
          <a:xfrm>
            <a:off x="1130017" y="421644"/>
            <a:ext cx="10852237" cy="441964"/>
          </a:xfrm>
        </p:spPr>
        <p:txBody>
          <a:bodyPr/>
          <a:lstStyle>
            <a:lvl1pPr>
              <a:defRPr baseline="0">
                <a:latin typeface="Arial" panose="020B0604020202020204" pitchFamily="34" charset="0"/>
                <a:ea typeface="隶书" panose="02010509060101010101" pitchFamily="49" charset="-122"/>
              </a:defRPr>
            </a:lvl1pPr>
          </a:lstStyle>
          <a:p>
            <a:r>
              <a:rPr lang="zh-CN" altLang="en-US" dirty="0"/>
              <a:t>单击此处编辑母版标题样式</a:t>
            </a:r>
            <a:endParaRPr lang="zh-CN" altLang="en-US" dirty="0"/>
          </a:p>
        </p:txBody>
      </p:sp>
      <p:sp>
        <p:nvSpPr>
          <p:cNvPr id="3" name="日期占位符 2" hidden="1"/>
          <p:cNvSpPr>
            <a:spLocks noGrp="1"/>
          </p:cNvSpPr>
          <p:nvPr>
            <p:ph type="dt" sz="half" idx="10"/>
            <p:custDataLst>
              <p:tags r:id="rId3"/>
            </p:custDataLst>
          </p:nvPr>
        </p:nvSpPr>
        <p:spPr>
          <a:xfrm>
            <a:off x="879742" y="6349833"/>
            <a:ext cx="2700000" cy="316800"/>
          </a:xfrm>
        </p:spPr>
        <p:txBody>
          <a:bodyPr/>
          <a:lstStyle/>
          <a:p>
            <a:fld id="{760FBDFE-C587-4B4C-A407-44438C67B59E}" type="datetimeFigureOut">
              <a:rPr lang="zh-CN" altLang="en-US" smtClean="0"/>
            </a:fld>
            <a:endParaRPr lang="zh-CN" altLang="en-US"/>
          </a:p>
        </p:txBody>
      </p:sp>
      <p:sp>
        <p:nvSpPr>
          <p:cNvPr id="4" name="页脚占位符 3" hidden="1"/>
          <p:cNvSpPr>
            <a:spLocks noGrp="1"/>
          </p:cNvSpPr>
          <p:nvPr>
            <p:ph type="ftr" sz="quarter" idx="11"/>
            <p:custDataLst>
              <p:tags r:id="rId4"/>
            </p:custDataLst>
          </p:nvPr>
        </p:nvSpPr>
        <p:spPr>
          <a:xfrm>
            <a:off x="4116000" y="6349833"/>
            <a:ext cx="3960000" cy="316800"/>
          </a:xfrm>
        </p:spPr>
        <p:txBody>
          <a:bodyPr/>
          <a:lstStyle/>
          <a:p>
            <a:endParaRPr lang="zh-CN" altLang="en-US" dirty="0"/>
          </a:p>
        </p:txBody>
      </p:sp>
      <p:sp>
        <p:nvSpPr>
          <p:cNvPr id="5" name="灯片编号占位符 4" hidden="1"/>
          <p:cNvSpPr>
            <a:spLocks noGrp="1"/>
          </p:cNvSpPr>
          <p:nvPr>
            <p:ph type="sldNum" sz="quarter" idx="12"/>
            <p:custDataLst>
              <p:tags r:id="rId5"/>
            </p:custDataLst>
          </p:nvPr>
        </p:nvSpPr>
        <p:spPr>
          <a:xfrm>
            <a:off x="8610600" y="6349833"/>
            <a:ext cx="2700000" cy="316800"/>
          </a:xfrm>
        </p:spPr>
        <p:txBody>
          <a:bodyPr/>
          <a:lstStyle/>
          <a:p>
            <a:fld id="{49AE70B2-8BF9-45C0-BB95-33D1B9D3A854}" type="slidenum">
              <a:rPr lang="zh-CN" altLang="en-US" smtClean="0"/>
            </a:fld>
            <a:endParaRPr lang="zh-CN" altLang="en-US" dirty="0"/>
          </a:p>
        </p:txBody>
      </p:sp>
      <p:grpSp>
        <p:nvGrpSpPr>
          <p:cNvPr id="18" name="组合 17"/>
          <p:cNvGrpSpPr/>
          <p:nvPr userDrawn="1">
            <p:custDataLst>
              <p:tags r:id="rId6"/>
            </p:custDataLst>
          </p:nvPr>
        </p:nvGrpSpPr>
        <p:grpSpPr>
          <a:xfrm>
            <a:off x="3967" y="-43535"/>
            <a:ext cx="12198989" cy="6901853"/>
            <a:chOff x="3969" y="-43543"/>
            <a:chExt cx="12205343" cy="6903131"/>
          </a:xfrm>
        </p:grpSpPr>
        <p:sp>
          <p:nvSpPr>
            <p:cNvPr id="17" name="矩形 16"/>
            <p:cNvSpPr/>
            <p:nvPr userDrawn="1">
              <p:custDataLst>
                <p:tags r:id="rId7"/>
              </p:custDataLst>
            </p:nvPr>
          </p:nvSpPr>
          <p:spPr>
            <a:xfrm>
              <a:off x="3969" y="6636170"/>
              <a:ext cx="12205343" cy="22341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380" tIns="45690" rIns="91380" bIns="45690" numCol="1" spcCol="0" rtlCol="0" fromWordArt="0" anchor="ctr" anchorCtr="0" forceAA="0" compatLnSpc="1">
              <a:noAutofit/>
            </a:bodyPr>
            <a:lstStyle/>
            <a:p>
              <a:pPr algn="ctr"/>
              <a:endParaRPr lang="zh-CN" altLang="en-US" dirty="0"/>
            </a:p>
          </p:txBody>
        </p:sp>
        <p:sp>
          <p:nvSpPr>
            <p:cNvPr id="10" name="1132210344"/>
            <p:cNvSpPr/>
            <p:nvPr userDrawn="1">
              <p:custDataLst>
                <p:tags r:id="rId8"/>
              </p:custDataLst>
            </p:nvPr>
          </p:nvSpPr>
          <p:spPr bwMode="auto">
            <a:xfrm>
              <a:off x="67225" y="57310"/>
              <a:ext cx="631350" cy="564172"/>
            </a:xfrm>
            <a:custGeom>
              <a:avLst/>
              <a:gdLst>
                <a:gd name="T0" fmla="*/ 803 w 1880"/>
                <a:gd name="T1" fmla="*/ 15 h 1680"/>
                <a:gd name="T2" fmla="*/ 1253 w 1880"/>
                <a:gd name="T3" fmla="*/ 1067 h 1680"/>
                <a:gd name="T4" fmla="*/ 728 w 1880"/>
                <a:gd name="T5" fmla="*/ 540 h 1680"/>
                <a:gd name="T6" fmla="*/ 928 w 1880"/>
                <a:gd name="T7" fmla="*/ 339 h 1680"/>
                <a:gd name="T8" fmla="*/ 803 w 1880"/>
                <a:gd name="T9" fmla="*/ 215 h 1680"/>
                <a:gd name="T10" fmla="*/ 549 w 1880"/>
                <a:gd name="T11" fmla="*/ 267 h 1680"/>
                <a:gd name="T12" fmla="*/ 150 w 1880"/>
                <a:gd name="T13" fmla="*/ 666 h 1680"/>
                <a:gd name="T14" fmla="*/ 376 w 1880"/>
                <a:gd name="T15" fmla="*/ 890 h 1680"/>
                <a:gd name="T16" fmla="*/ 527 w 1880"/>
                <a:gd name="T17" fmla="*/ 741 h 1680"/>
                <a:gd name="T18" fmla="*/ 1052 w 1880"/>
                <a:gd name="T19" fmla="*/ 1266 h 1680"/>
                <a:gd name="T20" fmla="*/ 176 w 1880"/>
                <a:gd name="T21" fmla="*/ 1090 h 1680"/>
                <a:gd name="T22" fmla="*/ 49 w 1880"/>
                <a:gd name="T23" fmla="*/ 1217 h 1680"/>
                <a:gd name="T24" fmla="*/ 159 w 1880"/>
                <a:gd name="T25" fmla="*/ 1357 h 1680"/>
                <a:gd name="T26" fmla="*/ 144 w 1880"/>
                <a:gd name="T27" fmla="*/ 1371 h 1680"/>
                <a:gd name="T28" fmla="*/ 122 w 1880"/>
                <a:gd name="T29" fmla="*/ 1367 h 1680"/>
                <a:gd name="T30" fmla="*/ 0 w 1880"/>
                <a:gd name="T31" fmla="*/ 1494 h 1680"/>
                <a:gd name="T32" fmla="*/ 123 w 1880"/>
                <a:gd name="T33" fmla="*/ 1616 h 1680"/>
                <a:gd name="T34" fmla="*/ 249 w 1880"/>
                <a:gd name="T35" fmla="*/ 1493 h 1680"/>
                <a:gd name="T36" fmla="*/ 245 w 1880"/>
                <a:gd name="T37" fmla="*/ 1470 h 1680"/>
                <a:gd name="T38" fmla="*/ 265 w 1880"/>
                <a:gd name="T39" fmla="*/ 1451 h 1680"/>
                <a:gd name="T40" fmla="*/ 1255 w 1880"/>
                <a:gd name="T41" fmla="*/ 1467 h 1680"/>
                <a:gd name="T42" fmla="*/ 1402 w 1880"/>
                <a:gd name="T43" fmla="*/ 1615 h 1680"/>
                <a:gd name="T44" fmla="*/ 1603 w 1880"/>
                <a:gd name="T45" fmla="*/ 1416 h 1680"/>
                <a:gd name="T46" fmla="*/ 1455 w 1880"/>
                <a:gd name="T47" fmla="*/ 1267 h 1680"/>
                <a:gd name="T48" fmla="*/ 803 w 1880"/>
                <a:gd name="T49" fmla="*/ 15 h 16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880" h="1680">
                  <a:moveTo>
                    <a:pt x="803" y="15"/>
                  </a:moveTo>
                  <a:cubicBezTo>
                    <a:pt x="1217" y="170"/>
                    <a:pt x="1468" y="665"/>
                    <a:pt x="1253" y="1067"/>
                  </a:cubicBezTo>
                  <a:cubicBezTo>
                    <a:pt x="728" y="540"/>
                    <a:pt x="728" y="540"/>
                    <a:pt x="728" y="540"/>
                  </a:cubicBezTo>
                  <a:cubicBezTo>
                    <a:pt x="928" y="339"/>
                    <a:pt x="928" y="339"/>
                    <a:pt x="928" y="339"/>
                  </a:cubicBezTo>
                  <a:cubicBezTo>
                    <a:pt x="803" y="215"/>
                    <a:pt x="803" y="215"/>
                    <a:pt x="803" y="215"/>
                  </a:cubicBezTo>
                  <a:cubicBezTo>
                    <a:pt x="733" y="282"/>
                    <a:pt x="623" y="297"/>
                    <a:pt x="549" y="267"/>
                  </a:cubicBezTo>
                  <a:cubicBezTo>
                    <a:pt x="150" y="666"/>
                    <a:pt x="150" y="666"/>
                    <a:pt x="150" y="666"/>
                  </a:cubicBezTo>
                  <a:cubicBezTo>
                    <a:pt x="376" y="890"/>
                    <a:pt x="376" y="890"/>
                    <a:pt x="376" y="890"/>
                  </a:cubicBezTo>
                  <a:cubicBezTo>
                    <a:pt x="527" y="741"/>
                    <a:pt x="527" y="741"/>
                    <a:pt x="527" y="741"/>
                  </a:cubicBezTo>
                  <a:cubicBezTo>
                    <a:pt x="1052" y="1266"/>
                    <a:pt x="1052" y="1266"/>
                    <a:pt x="1052" y="1266"/>
                  </a:cubicBezTo>
                  <a:cubicBezTo>
                    <a:pt x="795" y="1407"/>
                    <a:pt x="439" y="1363"/>
                    <a:pt x="176" y="1090"/>
                  </a:cubicBezTo>
                  <a:cubicBezTo>
                    <a:pt x="49" y="1217"/>
                    <a:pt x="49" y="1217"/>
                    <a:pt x="49" y="1217"/>
                  </a:cubicBezTo>
                  <a:cubicBezTo>
                    <a:pt x="87" y="1270"/>
                    <a:pt x="119" y="1317"/>
                    <a:pt x="159" y="1357"/>
                  </a:cubicBezTo>
                  <a:cubicBezTo>
                    <a:pt x="155" y="1362"/>
                    <a:pt x="144" y="1371"/>
                    <a:pt x="144" y="1371"/>
                  </a:cubicBezTo>
                  <a:cubicBezTo>
                    <a:pt x="137" y="1370"/>
                    <a:pt x="129" y="1367"/>
                    <a:pt x="122" y="1367"/>
                  </a:cubicBezTo>
                  <a:cubicBezTo>
                    <a:pt x="55" y="1367"/>
                    <a:pt x="0" y="1426"/>
                    <a:pt x="0" y="1494"/>
                  </a:cubicBezTo>
                  <a:cubicBezTo>
                    <a:pt x="0" y="1561"/>
                    <a:pt x="55" y="1616"/>
                    <a:pt x="123" y="1616"/>
                  </a:cubicBezTo>
                  <a:cubicBezTo>
                    <a:pt x="191" y="1616"/>
                    <a:pt x="249" y="1561"/>
                    <a:pt x="249" y="1493"/>
                  </a:cubicBezTo>
                  <a:cubicBezTo>
                    <a:pt x="249" y="1485"/>
                    <a:pt x="247" y="1478"/>
                    <a:pt x="245" y="1470"/>
                  </a:cubicBezTo>
                  <a:cubicBezTo>
                    <a:pt x="265" y="1451"/>
                    <a:pt x="265" y="1451"/>
                    <a:pt x="265" y="1451"/>
                  </a:cubicBezTo>
                  <a:cubicBezTo>
                    <a:pt x="567" y="1655"/>
                    <a:pt x="898" y="1680"/>
                    <a:pt x="1255" y="1467"/>
                  </a:cubicBezTo>
                  <a:cubicBezTo>
                    <a:pt x="1402" y="1615"/>
                    <a:pt x="1402" y="1615"/>
                    <a:pt x="1402" y="1615"/>
                  </a:cubicBezTo>
                  <a:cubicBezTo>
                    <a:pt x="1603" y="1416"/>
                    <a:pt x="1603" y="1416"/>
                    <a:pt x="1603" y="1416"/>
                  </a:cubicBezTo>
                  <a:cubicBezTo>
                    <a:pt x="1455" y="1267"/>
                    <a:pt x="1455" y="1267"/>
                    <a:pt x="1455" y="1267"/>
                  </a:cubicBezTo>
                  <a:cubicBezTo>
                    <a:pt x="1880" y="628"/>
                    <a:pt x="1313" y="0"/>
                    <a:pt x="803" y="15"/>
                  </a:cubicBezTo>
                  <a:close/>
                </a:path>
              </a:pathLst>
            </a:custGeom>
            <a:solidFill>
              <a:srgbClr val="C32815"/>
            </a:solidFill>
            <a:ln>
              <a:noFill/>
            </a:ln>
          </p:spPr>
          <p:txBody>
            <a:bodyPr vert="horz" wrap="square" lIns="91392" tIns="45696" rIns="91392" bIns="45696" numCol="1" anchor="t" anchorCtr="0" compatLnSpc="1"/>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b="0" i="0" u="none" strike="noStrike" kern="0" cap="none" spc="0" normalizeH="0" baseline="0" noProof="0" dirty="0">
                <a:ln>
                  <a:noFill/>
                </a:ln>
                <a:solidFill>
                  <a:srgbClr val="E48E27"/>
                </a:solidFill>
                <a:effectLst/>
                <a:uLnTx/>
                <a:uFillTx/>
                <a:latin typeface="Arial" panose="020B0604020202020204"/>
                <a:ea typeface="微软雅黑" panose="020B0503020204020204" charset="-122"/>
              </a:endParaRPr>
            </a:p>
          </p:txBody>
        </p:sp>
        <p:pic>
          <p:nvPicPr>
            <p:cNvPr id="12" name="图片 11" descr="C:\Users\kingsoft\Desktop\70周年华诞.png70周年华诞"/>
            <p:cNvPicPr>
              <a:picLocks noChangeAspect="1"/>
            </p:cNvPicPr>
            <p:nvPr userDrawn="1">
              <p:custDataLst>
                <p:tags r:id="rId9"/>
              </p:custDataLst>
            </p:nvPr>
          </p:nvPicPr>
          <p:blipFill>
            <a:blip r:embed="rId10"/>
            <a:srcRect/>
            <a:stretch>
              <a:fillRect/>
            </a:stretch>
          </p:blipFill>
          <p:spPr>
            <a:xfrm>
              <a:off x="10460125" y="-43543"/>
              <a:ext cx="1712732" cy="781353"/>
            </a:xfrm>
            <a:prstGeom prst="rect">
              <a:avLst/>
            </a:prstGeom>
          </p:spPr>
        </p:pic>
      </p:gr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相框">
    <p:bg>
      <p:bgPr>
        <a:solidFill>
          <a:schemeClr val="tx2"/>
        </a:solidFill>
        <a:effectLst/>
      </p:bgPr>
    </p:bg>
    <p:spTree>
      <p:nvGrpSpPr>
        <p:cNvPr id="1" name=""/>
        <p:cNvGrpSpPr/>
        <p:nvPr/>
      </p:nvGrpSpPr>
      <p:grpSpPr>
        <a:xfrm>
          <a:off x="0" y="0"/>
          <a:ext cx="0" cy="0"/>
          <a:chOff x="0" y="0"/>
          <a:chExt cx="0" cy="0"/>
        </a:xfrm>
      </p:grpSpPr>
      <p:sp>
        <p:nvSpPr>
          <p:cNvPr id="17" name="矩形 16"/>
          <p:cNvSpPr/>
          <p:nvPr userDrawn="1">
            <p:custDataLst>
              <p:tags r:id="rId2"/>
            </p:custDataLst>
          </p:nvPr>
        </p:nvSpPr>
        <p:spPr>
          <a:xfrm>
            <a:off x="3967" y="4885519"/>
            <a:ext cx="12198989" cy="19727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380" tIns="45690" rIns="91380" bIns="45690" numCol="1" spcCol="0" rtlCol="0" fromWordArt="0" anchor="ctr" anchorCtr="0" forceAA="0" compatLnSpc="1">
            <a:noAutofit/>
          </a:bodyPr>
          <a:lstStyle/>
          <a:p>
            <a:pPr algn="ctr"/>
            <a:endParaRPr lang="zh-CN" altLang="en-US" dirty="0"/>
          </a:p>
        </p:txBody>
      </p:sp>
      <p:sp>
        <p:nvSpPr>
          <p:cNvPr id="8" name="矩形 7"/>
          <p:cNvSpPr/>
          <p:nvPr userDrawn="1">
            <p:custDataLst>
              <p:tags r:id="rId3"/>
            </p:custDataLst>
          </p:nvPr>
        </p:nvSpPr>
        <p:spPr>
          <a:xfrm>
            <a:off x="292800" y="304200"/>
            <a:ext cx="11606400" cy="62496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标题 1"/>
          <p:cNvSpPr>
            <a:spLocks noGrp="1"/>
          </p:cNvSpPr>
          <p:nvPr>
            <p:ph type="title" hasCustomPrompt="1"/>
            <p:custDataLst>
              <p:tags r:id="rId4"/>
            </p:custDataLst>
          </p:nvPr>
        </p:nvSpPr>
        <p:spPr>
          <a:xfrm>
            <a:off x="1281600" y="1249200"/>
            <a:ext cx="9626400" cy="723600"/>
          </a:xfrm>
        </p:spPr>
        <p:txBody>
          <a:bodyPr anchor="ctr"/>
          <a:lstStyle>
            <a:lvl1pPr>
              <a:defRPr sz="3200" baseline="0">
                <a:solidFill>
                  <a:schemeClr val="tx1">
                    <a:lumMod val="85000"/>
                    <a:lumOff val="15000"/>
                  </a:schemeClr>
                </a:solidFill>
                <a:latin typeface="Arial" panose="020B0604020202020204" pitchFamily="34" charset="0"/>
                <a:ea typeface="隶书" panose="02010509060101010101" pitchFamily="49" charset="-122"/>
              </a:defRPr>
            </a:lvl1pPr>
          </a:lstStyle>
          <a:p>
            <a:r>
              <a:rPr lang="zh-CN" altLang="en-US" dirty="0"/>
              <a:t>单击此处编辑标题</a:t>
            </a:r>
            <a:endParaRPr lang="zh-CN" altLang="en-US" dirty="0"/>
          </a:p>
        </p:txBody>
      </p:sp>
      <p:sp>
        <p:nvSpPr>
          <p:cNvPr id="7" name="内容占位符 6"/>
          <p:cNvSpPr>
            <a:spLocks noGrp="1"/>
          </p:cNvSpPr>
          <p:nvPr>
            <p:ph sz="quarter" idx="13"/>
            <p:custDataLst>
              <p:tags r:id="rId5"/>
            </p:custDataLst>
          </p:nvPr>
        </p:nvSpPr>
        <p:spPr>
          <a:xfrm>
            <a:off x="1281113" y="2163600"/>
            <a:ext cx="9626600" cy="3445200"/>
          </a:xfrm>
        </p:spPr>
        <p:txBody>
          <a:bodyPr/>
          <a:lstStyle>
            <a:lvl1pPr>
              <a:buFont typeface="Arial" panose="020B0604020202020204" pitchFamily="34" charset="0"/>
              <a:buChar char="•"/>
              <a:defRPr sz="1400" baseline="0">
                <a:solidFill>
                  <a:schemeClr val="tx1">
                    <a:lumMod val="85000"/>
                    <a:lumOff val="15000"/>
                  </a:schemeClr>
                </a:solidFill>
                <a:latin typeface="Arial" panose="020B0604020202020204" pitchFamily="34" charset="0"/>
                <a:ea typeface="隶书" panose="02010509060101010101" pitchFamily="49" charset="-122"/>
              </a:defRPr>
            </a:lvl1pPr>
            <a:lvl2pPr>
              <a:buFont typeface="Arial" panose="020B0604020202020204" pitchFamily="34" charset="0"/>
              <a:buChar char="•"/>
              <a:defRPr sz="1400" baseline="0">
                <a:solidFill>
                  <a:schemeClr val="tx1">
                    <a:lumMod val="85000"/>
                    <a:lumOff val="15000"/>
                  </a:schemeClr>
                </a:solidFill>
                <a:latin typeface="Arial" panose="020B0604020202020204" pitchFamily="34" charset="0"/>
                <a:ea typeface="隶书" panose="02010509060101010101" pitchFamily="49" charset="-122"/>
              </a:defRPr>
            </a:lvl2pPr>
            <a:lvl3pPr>
              <a:buFont typeface="Arial" panose="020B0604020202020204" pitchFamily="34" charset="0"/>
              <a:buChar char="•"/>
              <a:defRPr sz="1400" baseline="0">
                <a:solidFill>
                  <a:schemeClr val="tx1">
                    <a:lumMod val="85000"/>
                    <a:lumOff val="15000"/>
                  </a:schemeClr>
                </a:solidFill>
                <a:latin typeface="Arial" panose="020B0604020202020204" pitchFamily="34" charset="0"/>
                <a:ea typeface="隶书" panose="02010509060101010101" pitchFamily="49" charset="-122"/>
              </a:defRPr>
            </a:lvl3pPr>
            <a:lvl4pPr>
              <a:buFont typeface="Arial" panose="020B0604020202020204" pitchFamily="34" charset="0"/>
              <a:buChar char="•"/>
              <a:defRPr sz="1400" baseline="0">
                <a:solidFill>
                  <a:schemeClr val="tx1">
                    <a:lumMod val="85000"/>
                    <a:lumOff val="15000"/>
                  </a:schemeClr>
                </a:solidFill>
                <a:latin typeface="Arial" panose="020B0604020202020204" pitchFamily="34" charset="0"/>
                <a:ea typeface="隶书" panose="02010509060101010101" pitchFamily="49" charset="-122"/>
              </a:defRPr>
            </a:lvl4pPr>
            <a:lvl5pPr>
              <a:buFont typeface="Arial" panose="020B0604020202020204" pitchFamily="34" charset="0"/>
              <a:buChar char="•"/>
              <a:defRPr sz="1400" baseline="0">
                <a:solidFill>
                  <a:schemeClr val="tx1">
                    <a:lumMod val="85000"/>
                    <a:lumOff val="15000"/>
                  </a:schemeClr>
                </a:solidFill>
                <a:latin typeface="Arial" panose="020B0604020202020204" pitchFamily="34" charset="0"/>
                <a:ea typeface="隶书" panose="02010509060101010101" pitchFamily="49"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3" name="日期占位符 2"/>
          <p:cNvSpPr>
            <a:spLocks noGrp="1"/>
          </p:cNvSpPr>
          <p:nvPr>
            <p:ph type="dt" sz="half" idx="10"/>
            <p:custDataLst>
              <p:tags r:id="rId6"/>
            </p:custDataLst>
          </p:nvPr>
        </p:nvSpPr>
        <p:spPr>
          <a:xfrm>
            <a:off x="879742" y="6349833"/>
            <a:ext cx="2700000" cy="316800"/>
          </a:xfrm>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7"/>
            </p:custDataLst>
          </p:nvPr>
        </p:nvSpPr>
        <p:spPr>
          <a:xfrm>
            <a:off x="4116000" y="6349833"/>
            <a:ext cx="3960000" cy="316800"/>
          </a:xfrm>
        </p:spPr>
        <p:txBody>
          <a:bodyPr/>
          <a:lstStyle/>
          <a:p>
            <a:endParaRPr lang="zh-CN" altLang="en-US" dirty="0"/>
          </a:p>
        </p:txBody>
      </p:sp>
      <p:sp>
        <p:nvSpPr>
          <p:cNvPr id="5" name="灯片编号占位符 4"/>
          <p:cNvSpPr>
            <a:spLocks noGrp="1"/>
          </p:cNvSpPr>
          <p:nvPr>
            <p:ph type="sldNum" sz="quarter" idx="12"/>
            <p:custDataLst>
              <p:tags r:id="rId8"/>
            </p:custDataLst>
          </p:nvPr>
        </p:nvSpPr>
        <p:spPr>
          <a:xfrm>
            <a:off x="8610600" y="6349833"/>
            <a:ext cx="2700000" cy="316800"/>
          </a:xfrm>
        </p:spPr>
        <p:txBody>
          <a:bodyPr/>
          <a:lstStyle/>
          <a:p>
            <a:fld id="{49AE70B2-8BF9-45C0-BB95-33D1B9D3A854}" type="slidenum">
              <a:rPr lang="zh-CN" altLang="en-US" smtClean="0"/>
            </a:fld>
            <a:endParaRPr lang="zh-CN" altLang="en-US" dirty="0"/>
          </a:p>
        </p:txBody>
      </p:sp>
      <p:grpSp>
        <p:nvGrpSpPr>
          <p:cNvPr id="6" name="组合 5"/>
          <p:cNvGrpSpPr/>
          <p:nvPr userDrawn="1">
            <p:custDataLst>
              <p:tags r:id="rId9"/>
            </p:custDataLst>
          </p:nvPr>
        </p:nvGrpSpPr>
        <p:grpSpPr>
          <a:xfrm>
            <a:off x="422662" y="364292"/>
            <a:ext cx="11346676" cy="781208"/>
            <a:chOff x="422882" y="364359"/>
            <a:chExt cx="11352586" cy="781353"/>
          </a:xfrm>
        </p:grpSpPr>
        <p:sp>
          <p:nvSpPr>
            <p:cNvPr id="18" name="1132210344"/>
            <p:cNvSpPr/>
            <p:nvPr>
              <p:custDataLst>
                <p:tags r:id="rId10"/>
              </p:custDataLst>
            </p:nvPr>
          </p:nvSpPr>
          <p:spPr bwMode="auto">
            <a:xfrm>
              <a:off x="422882" y="364359"/>
              <a:ext cx="631350" cy="564172"/>
            </a:xfrm>
            <a:custGeom>
              <a:avLst/>
              <a:gdLst>
                <a:gd name="T0" fmla="*/ 803 w 1880"/>
                <a:gd name="T1" fmla="*/ 15 h 1680"/>
                <a:gd name="T2" fmla="*/ 1253 w 1880"/>
                <a:gd name="T3" fmla="*/ 1067 h 1680"/>
                <a:gd name="T4" fmla="*/ 728 w 1880"/>
                <a:gd name="T5" fmla="*/ 540 h 1680"/>
                <a:gd name="T6" fmla="*/ 928 w 1880"/>
                <a:gd name="T7" fmla="*/ 339 h 1680"/>
                <a:gd name="T8" fmla="*/ 803 w 1880"/>
                <a:gd name="T9" fmla="*/ 215 h 1680"/>
                <a:gd name="T10" fmla="*/ 549 w 1880"/>
                <a:gd name="T11" fmla="*/ 267 h 1680"/>
                <a:gd name="T12" fmla="*/ 150 w 1880"/>
                <a:gd name="T13" fmla="*/ 666 h 1680"/>
                <a:gd name="T14" fmla="*/ 376 w 1880"/>
                <a:gd name="T15" fmla="*/ 890 h 1680"/>
                <a:gd name="T16" fmla="*/ 527 w 1880"/>
                <a:gd name="T17" fmla="*/ 741 h 1680"/>
                <a:gd name="T18" fmla="*/ 1052 w 1880"/>
                <a:gd name="T19" fmla="*/ 1266 h 1680"/>
                <a:gd name="T20" fmla="*/ 176 w 1880"/>
                <a:gd name="T21" fmla="*/ 1090 h 1680"/>
                <a:gd name="T22" fmla="*/ 49 w 1880"/>
                <a:gd name="T23" fmla="*/ 1217 h 1680"/>
                <a:gd name="T24" fmla="*/ 159 w 1880"/>
                <a:gd name="T25" fmla="*/ 1357 h 1680"/>
                <a:gd name="T26" fmla="*/ 144 w 1880"/>
                <a:gd name="T27" fmla="*/ 1371 h 1680"/>
                <a:gd name="T28" fmla="*/ 122 w 1880"/>
                <a:gd name="T29" fmla="*/ 1367 h 1680"/>
                <a:gd name="T30" fmla="*/ 0 w 1880"/>
                <a:gd name="T31" fmla="*/ 1494 h 1680"/>
                <a:gd name="T32" fmla="*/ 123 w 1880"/>
                <a:gd name="T33" fmla="*/ 1616 h 1680"/>
                <a:gd name="T34" fmla="*/ 249 w 1880"/>
                <a:gd name="T35" fmla="*/ 1493 h 1680"/>
                <a:gd name="T36" fmla="*/ 245 w 1880"/>
                <a:gd name="T37" fmla="*/ 1470 h 1680"/>
                <a:gd name="T38" fmla="*/ 265 w 1880"/>
                <a:gd name="T39" fmla="*/ 1451 h 1680"/>
                <a:gd name="T40" fmla="*/ 1255 w 1880"/>
                <a:gd name="T41" fmla="*/ 1467 h 1680"/>
                <a:gd name="T42" fmla="*/ 1402 w 1880"/>
                <a:gd name="T43" fmla="*/ 1615 h 1680"/>
                <a:gd name="T44" fmla="*/ 1603 w 1880"/>
                <a:gd name="T45" fmla="*/ 1416 h 1680"/>
                <a:gd name="T46" fmla="*/ 1455 w 1880"/>
                <a:gd name="T47" fmla="*/ 1267 h 1680"/>
                <a:gd name="T48" fmla="*/ 803 w 1880"/>
                <a:gd name="T49" fmla="*/ 15 h 16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880" h="1680">
                  <a:moveTo>
                    <a:pt x="803" y="15"/>
                  </a:moveTo>
                  <a:cubicBezTo>
                    <a:pt x="1217" y="170"/>
                    <a:pt x="1468" y="665"/>
                    <a:pt x="1253" y="1067"/>
                  </a:cubicBezTo>
                  <a:cubicBezTo>
                    <a:pt x="728" y="540"/>
                    <a:pt x="728" y="540"/>
                    <a:pt x="728" y="540"/>
                  </a:cubicBezTo>
                  <a:cubicBezTo>
                    <a:pt x="928" y="339"/>
                    <a:pt x="928" y="339"/>
                    <a:pt x="928" y="339"/>
                  </a:cubicBezTo>
                  <a:cubicBezTo>
                    <a:pt x="803" y="215"/>
                    <a:pt x="803" y="215"/>
                    <a:pt x="803" y="215"/>
                  </a:cubicBezTo>
                  <a:cubicBezTo>
                    <a:pt x="733" y="282"/>
                    <a:pt x="623" y="297"/>
                    <a:pt x="549" y="267"/>
                  </a:cubicBezTo>
                  <a:cubicBezTo>
                    <a:pt x="150" y="666"/>
                    <a:pt x="150" y="666"/>
                    <a:pt x="150" y="666"/>
                  </a:cubicBezTo>
                  <a:cubicBezTo>
                    <a:pt x="376" y="890"/>
                    <a:pt x="376" y="890"/>
                    <a:pt x="376" y="890"/>
                  </a:cubicBezTo>
                  <a:cubicBezTo>
                    <a:pt x="527" y="741"/>
                    <a:pt x="527" y="741"/>
                    <a:pt x="527" y="741"/>
                  </a:cubicBezTo>
                  <a:cubicBezTo>
                    <a:pt x="1052" y="1266"/>
                    <a:pt x="1052" y="1266"/>
                    <a:pt x="1052" y="1266"/>
                  </a:cubicBezTo>
                  <a:cubicBezTo>
                    <a:pt x="795" y="1407"/>
                    <a:pt x="439" y="1363"/>
                    <a:pt x="176" y="1090"/>
                  </a:cubicBezTo>
                  <a:cubicBezTo>
                    <a:pt x="49" y="1217"/>
                    <a:pt x="49" y="1217"/>
                    <a:pt x="49" y="1217"/>
                  </a:cubicBezTo>
                  <a:cubicBezTo>
                    <a:pt x="87" y="1270"/>
                    <a:pt x="119" y="1317"/>
                    <a:pt x="159" y="1357"/>
                  </a:cubicBezTo>
                  <a:cubicBezTo>
                    <a:pt x="155" y="1362"/>
                    <a:pt x="144" y="1371"/>
                    <a:pt x="144" y="1371"/>
                  </a:cubicBezTo>
                  <a:cubicBezTo>
                    <a:pt x="137" y="1370"/>
                    <a:pt x="129" y="1367"/>
                    <a:pt x="122" y="1367"/>
                  </a:cubicBezTo>
                  <a:cubicBezTo>
                    <a:pt x="55" y="1367"/>
                    <a:pt x="0" y="1426"/>
                    <a:pt x="0" y="1494"/>
                  </a:cubicBezTo>
                  <a:cubicBezTo>
                    <a:pt x="0" y="1561"/>
                    <a:pt x="55" y="1616"/>
                    <a:pt x="123" y="1616"/>
                  </a:cubicBezTo>
                  <a:cubicBezTo>
                    <a:pt x="191" y="1616"/>
                    <a:pt x="249" y="1561"/>
                    <a:pt x="249" y="1493"/>
                  </a:cubicBezTo>
                  <a:cubicBezTo>
                    <a:pt x="249" y="1485"/>
                    <a:pt x="247" y="1478"/>
                    <a:pt x="245" y="1470"/>
                  </a:cubicBezTo>
                  <a:cubicBezTo>
                    <a:pt x="265" y="1451"/>
                    <a:pt x="265" y="1451"/>
                    <a:pt x="265" y="1451"/>
                  </a:cubicBezTo>
                  <a:cubicBezTo>
                    <a:pt x="567" y="1655"/>
                    <a:pt x="898" y="1680"/>
                    <a:pt x="1255" y="1467"/>
                  </a:cubicBezTo>
                  <a:cubicBezTo>
                    <a:pt x="1402" y="1615"/>
                    <a:pt x="1402" y="1615"/>
                    <a:pt x="1402" y="1615"/>
                  </a:cubicBezTo>
                  <a:cubicBezTo>
                    <a:pt x="1603" y="1416"/>
                    <a:pt x="1603" y="1416"/>
                    <a:pt x="1603" y="1416"/>
                  </a:cubicBezTo>
                  <a:cubicBezTo>
                    <a:pt x="1455" y="1267"/>
                    <a:pt x="1455" y="1267"/>
                    <a:pt x="1455" y="1267"/>
                  </a:cubicBezTo>
                  <a:cubicBezTo>
                    <a:pt x="1880" y="628"/>
                    <a:pt x="1313" y="0"/>
                    <a:pt x="803" y="15"/>
                  </a:cubicBezTo>
                  <a:close/>
                </a:path>
              </a:pathLst>
            </a:custGeom>
            <a:solidFill>
              <a:srgbClr val="C32815"/>
            </a:solidFill>
            <a:ln>
              <a:noFill/>
            </a:ln>
          </p:spPr>
          <p:txBody>
            <a:bodyPr vert="horz" wrap="square" lIns="91392" tIns="45696" rIns="91392" bIns="45696" numCol="1" anchor="t" anchorCtr="0" compatLnSpc="1"/>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b="0" i="0" u="none" strike="noStrike" kern="0" cap="none" spc="0" normalizeH="0" baseline="0" noProof="0" dirty="0">
                <a:ln>
                  <a:noFill/>
                </a:ln>
                <a:solidFill>
                  <a:srgbClr val="E48E27"/>
                </a:solidFill>
                <a:effectLst/>
                <a:uLnTx/>
                <a:uFillTx/>
                <a:latin typeface="Arial" panose="020B0604020202020204"/>
                <a:ea typeface="微软雅黑" panose="020B0503020204020204" charset="-122"/>
              </a:endParaRPr>
            </a:p>
          </p:txBody>
        </p:sp>
        <p:pic>
          <p:nvPicPr>
            <p:cNvPr id="19" name="图片 18" descr="C:\Users\kingsoft\Desktop\70周年华诞.png70周年华诞"/>
            <p:cNvPicPr>
              <a:picLocks noChangeAspect="1"/>
            </p:cNvPicPr>
            <p:nvPr>
              <p:custDataLst>
                <p:tags r:id="rId11"/>
              </p:custDataLst>
            </p:nvPr>
          </p:nvPicPr>
          <p:blipFill>
            <a:blip r:embed="rId12"/>
            <a:srcRect/>
            <a:stretch>
              <a:fillRect/>
            </a:stretch>
          </p:blipFill>
          <p:spPr>
            <a:xfrm>
              <a:off x="10062736" y="364359"/>
              <a:ext cx="1712732" cy="781353"/>
            </a:xfrm>
            <a:prstGeom prst="rect">
              <a:avLst/>
            </a:prstGeom>
          </p:spPr>
        </p:pic>
      </p:gr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左右">
    <p:bg>
      <p:bgPr>
        <a:solidFill>
          <a:schemeClr val="bg2"/>
        </a:solidFill>
        <a:effectLst/>
      </p:bgPr>
    </p:bg>
    <p:spTree>
      <p:nvGrpSpPr>
        <p:cNvPr id="1" name=""/>
        <p:cNvGrpSpPr/>
        <p:nvPr/>
      </p:nvGrpSpPr>
      <p:grpSpPr>
        <a:xfrm>
          <a:off x="0" y="0"/>
          <a:ext cx="0" cy="0"/>
          <a:chOff x="0" y="0"/>
          <a:chExt cx="0" cy="0"/>
        </a:xfrm>
      </p:grpSpPr>
      <p:sp>
        <p:nvSpPr>
          <p:cNvPr id="8" name="矩形 7"/>
          <p:cNvSpPr/>
          <p:nvPr userDrawn="1">
            <p:custDataLst>
              <p:tags r:id="rId2"/>
            </p:custDataLst>
          </p:nvPr>
        </p:nvSpPr>
        <p:spPr>
          <a:xfrm>
            <a:off x="0" y="0"/>
            <a:ext cx="4823488" cy="6861809"/>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dirty="0">
              <a:sym typeface="+mn-ea"/>
            </a:endParaRPr>
          </a:p>
        </p:txBody>
      </p:sp>
      <p:sp>
        <p:nvSpPr>
          <p:cNvPr id="2" name="标题 1"/>
          <p:cNvSpPr>
            <a:spLocks noGrp="1"/>
          </p:cNvSpPr>
          <p:nvPr>
            <p:ph type="title" hasCustomPrompt="1"/>
            <p:custDataLst>
              <p:tags r:id="rId3"/>
            </p:custDataLst>
          </p:nvPr>
        </p:nvSpPr>
        <p:spPr>
          <a:xfrm>
            <a:off x="583200" y="770400"/>
            <a:ext cx="3960000" cy="882000"/>
          </a:xfrm>
        </p:spPr>
        <p:txBody>
          <a:bodyPr anchor="ctr"/>
          <a:lstStyle>
            <a:lvl1pPr>
              <a:defRPr sz="3600" baseline="0">
                <a:solidFill>
                  <a:schemeClr val="tx1">
                    <a:lumMod val="85000"/>
                    <a:lumOff val="15000"/>
                  </a:schemeClr>
                </a:solidFill>
                <a:latin typeface="Arial" panose="020B0604020202020204" pitchFamily="34" charset="0"/>
                <a:ea typeface="隶书" panose="02010509060101010101" pitchFamily="49" charset="-122"/>
              </a:defRPr>
            </a:lvl1pPr>
          </a:lstStyle>
          <a:p>
            <a:r>
              <a:rPr lang="zh-CN" altLang="en-US" dirty="0"/>
              <a:t>单击编辑标题</a:t>
            </a:r>
            <a:endParaRPr lang="zh-CN" altLang="en-US" dirty="0"/>
          </a:p>
        </p:txBody>
      </p:sp>
      <p:sp>
        <p:nvSpPr>
          <p:cNvPr id="4" name="页脚占位符 3"/>
          <p:cNvSpPr>
            <a:spLocks noGrp="1"/>
          </p:cNvSpPr>
          <p:nvPr>
            <p:ph type="ftr" sz="quarter" idx="11"/>
            <p:custDataLst>
              <p:tags r:id="rId4"/>
            </p:custDataLst>
          </p:nvPr>
        </p:nvSpPr>
        <p:spPr>
          <a:xfrm>
            <a:off x="4116000" y="6349833"/>
            <a:ext cx="3960000" cy="316800"/>
          </a:xfrm>
        </p:spPr>
        <p:txBody>
          <a:bodyPr/>
          <a:lstStyle/>
          <a:p>
            <a:endParaRPr lang="zh-CN" altLang="en-US" dirty="0"/>
          </a:p>
        </p:txBody>
      </p:sp>
      <p:sp>
        <p:nvSpPr>
          <p:cNvPr id="5" name="灯片编号占位符 4"/>
          <p:cNvSpPr>
            <a:spLocks noGrp="1"/>
          </p:cNvSpPr>
          <p:nvPr>
            <p:ph type="sldNum" sz="quarter" idx="12"/>
            <p:custDataLst>
              <p:tags r:id="rId5"/>
            </p:custDataLst>
          </p:nvPr>
        </p:nvSpPr>
        <p:spPr>
          <a:xfrm>
            <a:off x="8610600" y="6349833"/>
            <a:ext cx="2700000" cy="316800"/>
          </a:xfrm>
        </p:spPr>
        <p:txBody>
          <a:bodyPr/>
          <a:lstStyle/>
          <a:p>
            <a:fld id="{49AE70B2-8BF9-45C0-BB95-33D1B9D3A854}" type="slidenum">
              <a:rPr lang="zh-CN" altLang="en-US" smtClean="0"/>
            </a:fld>
            <a:endParaRPr lang="zh-CN" altLang="en-US" dirty="0"/>
          </a:p>
        </p:txBody>
      </p:sp>
      <p:sp>
        <p:nvSpPr>
          <p:cNvPr id="7" name="文本占位符 6"/>
          <p:cNvSpPr>
            <a:spLocks noGrp="1"/>
          </p:cNvSpPr>
          <p:nvPr>
            <p:ph type="body" sz="quarter" idx="13"/>
            <p:custDataLst>
              <p:tags r:id="rId6"/>
            </p:custDataLst>
          </p:nvPr>
        </p:nvSpPr>
        <p:spPr>
          <a:xfrm>
            <a:off x="586800" y="1764000"/>
            <a:ext cx="3956400" cy="4093200"/>
          </a:xfrm>
        </p:spPr>
        <p:txBody>
          <a:bodyPr/>
          <a:lstStyle>
            <a:lvl1pPr>
              <a:buFont typeface="Arial" panose="020B0604020202020204" pitchFamily="34" charset="0"/>
              <a:buChar char="•"/>
              <a:defRPr sz="1400" baseline="0">
                <a:solidFill>
                  <a:schemeClr val="tx1">
                    <a:lumMod val="85000"/>
                    <a:lumOff val="15000"/>
                  </a:schemeClr>
                </a:solidFill>
                <a:latin typeface="Arial" panose="020B0604020202020204" pitchFamily="34" charset="0"/>
                <a:ea typeface="隶书" panose="02010509060101010101" pitchFamily="49" charset="-122"/>
              </a:defRPr>
            </a:lvl1pPr>
            <a:lvl2pPr>
              <a:buFont typeface="Arial" panose="020B0604020202020204" pitchFamily="34" charset="0"/>
              <a:buChar char="•"/>
              <a:defRPr sz="1400" baseline="0">
                <a:solidFill>
                  <a:schemeClr val="tx1">
                    <a:lumMod val="85000"/>
                    <a:lumOff val="15000"/>
                  </a:schemeClr>
                </a:solidFill>
                <a:latin typeface="Arial" panose="020B0604020202020204" pitchFamily="34" charset="0"/>
                <a:ea typeface="隶书" panose="02010509060101010101" pitchFamily="49" charset="-122"/>
              </a:defRPr>
            </a:lvl2pPr>
            <a:lvl3pPr>
              <a:buFont typeface="Arial" panose="020B0604020202020204" pitchFamily="34" charset="0"/>
              <a:buChar char="•"/>
              <a:defRPr sz="1400" baseline="0">
                <a:solidFill>
                  <a:schemeClr val="tx1">
                    <a:lumMod val="85000"/>
                    <a:lumOff val="15000"/>
                  </a:schemeClr>
                </a:solidFill>
                <a:latin typeface="Arial" panose="020B0604020202020204" pitchFamily="34" charset="0"/>
                <a:ea typeface="隶书" panose="02010509060101010101" pitchFamily="49" charset="-122"/>
              </a:defRPr>
            </a:lvl3pPr>
            <a:lvl4pPr>
              <a:buFont typeface="Arial" panose="020B0604020202020204" pitchFamily="34" charset="0"/>
              <a:buChar char="•"/>
              <a:defRPr sz="1400" baseline="0">
                <a:solidFill>
                  <a:schemeClr val="tx1">
                    <a:lumMod val="85000"/>
                    <a:lumOff val="15000"/>
                  </a:schemeClr>
                </a:solidFill>
                <a:latin typeface="Arial" panose="020B0604020202020204" pitchFamily="34" charset="0"/>
                <a:ea typeface="隶书" panose="02010509060101010101" pitchFamily="49" charset="-122"/>
              </a:defRPr>
            </a:lvl4pPr>
            <a:lvl5pPr>
              <a:buFont typeface="Arial" panose="020B0604020202020204" pitchFamily="34" charset="0"/>
              <a:buChar char="•"/>
              <a:defRPr sz="1400" baseline="0">
                <a:solidFill>
                  <a:schemeClr val="tx1">
                    <a:lumMod val="85000"/>
                    <a:lumOff val="15000"/>
                  </a:schemeClr>
                </a:solidFill>
                <a:latin typeface="Arial" panose="020B0604020202020204" pitchFamily="34" charset="0"/>
                <a:ea typeface="隶书" panose="02010509060101010101" pitchFamily="49"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9" name="内容占位符 8"/>
          <p:cNvSpPr>
            <a:spLocks noGrp="1"/>
          </p:cNvSpPr>
          <p:nvPr>
            <p:ph sz="quarter" idx="14"/>
            <p:custDataLst>
              <p:tags r:id="rId7"/>
            </p:custDataLst>
          </p:nvPr>
        </p:nvSpPr>
        <p:spPr>
          <a:xfrm>
            <a:off x="5048523" y="768669"/>
            <a:ext cx="6480000" cy="5087937"/>
          </a:xfrm>
        </p:spPr>
        <p:txBody>
          <a:bodyPr/>
          <a:lstStyle>
            <a:lvl1pPr>
              <a:buFont typeface="Arial" panose="020B0604020202020204" pitchFamily="34" charset="0"/>
              <a:buChar char="•"/>
              <a:defRPr sz="1400" baseline="0">
                <a:solidFill>
                  <a:schemeClr val="tx1">
                    <a:lumMod val="85000"/>
                    <a:lumOff val="15000"/>
                  </a:schemeClr>
                </a:solidFill>
                <a:latin typeface="Arial" panose="020B0604020202020204" pitchFamily="34" charset="0"/>
                <a:ea typeface="隶书" panose="02010509060101010101" pitchFamily="49" charset="-122"/>
              </a:defRPr>
            </a:lvl1pPr>
            <a:lvl2pPr>
              <a:buFont typeface="Arial" panose="020B0604020202020204" pitchFamily="34" charset="0"/>
              <a:buChar char="•"/>
              <a:defRPr sz="1400" baseline="0">
                <a:solidFill>
                  <a:schemeClr val="tx1">
                    <a:lumMod val="85000"/>
                    <a:lumOff val="15000"/>
                  </a:schemeClr>
                </a:solidFill>
                <a:latin typeface="Arial" panose="020B0604020202020204" pitchFamily="34" charset="0"/>
                <a:ea typeface="隶书" panose="02010509060101010101" pitchFamily="49" charset="-122"/>
              </a:defRPr>
            </a:lvl2pPr>
            <a:lvl3pPr>
              <a:buFont typeface="Arial" panose="020B0604020202020204" pitchFamily="34" charset="0"/>
              <a:buChar char="•"/>
              <a:defRPr sz="1400" baseline="0">
                <a:solidFill>
                  <a:schemeClr val="tx1">
                    <a:lumMod val="85000"/>
                    <a:lumOff val="15000"/>
                  </a:schemeClr>
                </a:solidFill>
                <a:latin typeface="Arial" panose="020B0604020202020204" pitchFamily="34" charset="0"/>
                <a:ea typeface="隶书" panose="02010509060101010101" pitchFamily="49" charset="-122"/>
              </a:defRPr>
            </a:lvl3pPr>
            <a:lvl4pPr>
              <a:buFont typeface="Arial" panose="020B0604020202020204" pitchFamily="34" charset="0"/>
              <a:buChar char="•"/>
              <a:defRPr sz="1400" baseline="0">
                <a:solidFill>
                  <a:schemeClr val="tx1">
                    <a:lumMod val="85000"/>
                    <a:lumOff val="15000"/>
                  </a:schemeClr>
                </a:solidFill>
                <a:latin typeface="Arial" panose="020B0604020202020204" pitchFamily="34" charset="0"/>
                <a:ea typeface="隶书" panose="02010509060101010101" pitchFamily="49" charset="-122"/>
              </a:defRPr>
            </a:lvl4pPr>
            <a:lvl5pPr>
              <a:buFont typeface="Arial" panose="020B0604020202020204" pitchFamily="34" charset="0"/>
              <a:buChar char="•"/>
              <a:defRPr sz="1400" baseline="0">
                <a:solidFill>
                  <a:schemeClr val="tx1">
                    <a:lumMod val="85000"/>
                    <a:lumOff val="15000"/>
                  </a:schemeClr>
                </a:solidFill>
                <a:latin typeface="Arial" panose="020B0604020202020204" pitchFamily="34" charset="0"/>
                <a:ea typeface="隶书" panose="02010509060101010101" pitchFamily="49"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3" name="日期占位符 2"/>
          <p:cNvSpPr>
            <a:spLocks noGrp="1"/>
          </p:cNvSpPr>
          <p:nvPr>
            <p:ph type="dt" sz="half" idx="10"/>
            <p:custDataLst>
              <p:tags r:id="rId8"/>
            </p:custDataLst>
          </p:nvPr>
        </p:nvSpPr>
        <p:spPr>
          <a:xfrm>
            <a:off x="879742" y="6349833"/>
            <a:ext cx="2700000" cy="316800"/>
          </a:xfrm>
        </p:spPr>
        <p:txBody>
          <a:bodyPr/>
          <a:lstStyle/>
          <a:p>
            <a:fld id="{760FBDFE-C587-4B4C-A407-44438C67B59E}" type="datetimeFigureOut">
              <a:rPr lang="zh-CN" altLang="en-US" smtClean="0"/>
            </a:fld>
            <a:endParaRPr lang="zh-CN" altLang="en-US"/>
          </a:p>
        </p:txBody>
      </p:sp>
      <p:grpSp>
        <p:nvGrpSpPr>
          <p:cNvPr id="11" name="组合 10"/>
          <p:cNvGrpSpPr/>
          <p:nvPr userDrawn="1">
            <p:custDataLst>
              <p:tags r:id="rId9"/>
            </p:custDataLst>
          </p:nvPr>
        </p:nvGrpSpPr>
        <p:grpSpPr>
          <a:xfrm>
            <a:off x="3967" y="45410"/>
            <a:ext cx="12198989" cy="6812908"/>
            <a:chOff x="3969" y="45418"/>
            <a:chExt cx="12205343" cy="6814170"/>
          </a:xfrm>
        </p:grpSpPr>
        <p:sp>
          <p:nvSpPr>
            <p:cNvPr id="12" name="矩形 11"/>
            <p:cNvSpPr/>
            <p:nvPr userDrawn="1">
              <p:custDataLst>
                <p:tags r:id="rId10"/>
              </p:custDataLst>
            </p:nvPr>
          </p:nvSpPr>
          <p:spPr>
            <a:xfrm>
              <a:off x="3969" y="6636170"/>
              <a:ext cx="12205343" cy="223418"/>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380" tIns="45690" rIns="91380" bIns="45690" numCol="1" spcCol="0" rtlCol="0" fromWordArt="0" anchor="ctr" anchorCtr="0" forceAA="0" compatLnSpc="1">
              <a:noAutofit/>
            </a:bodyPr>
            <a:lstStyle/>
            <a:p>
              <a:pPr algn="ctr"/>
              <a:endParaRPr lang="zh-CN" altLang="en-US" dirty="0"/>
            </a:p>
          </p:txBody>
        </p:sp>
        <p:sp>
          <p:nvSpPr>
            <p:cNvPr id="14" name="1132210344"/>
            <p:cNvSpPr/>
            <p:nvPr>
              <p:custDataLst>
                <p:tags r:id="rId11"/>
              </p:custDataLst>
            </p:nvPr>
          </p:nvSpPr>
          <p:spPr bwMode="auto">
            <a:xfrm>
              <a:off x="209855" y="154008"/>
              <a:ext cx="631350" cy="564172"/>
            </a:xfrm>
            <a:custGeom>
              <a:avLst/>
              <a:gdLst>
                <a:gd name="T0" fmla="*/ 803 w 1880"/>
                <a:gd name="T1" fmla="*/ 15 h 1680"/>
                <a:gd name="T2" fmla="*/ 1253 w 1880"/>
                <a:gd name="T3" fmla="*/ 1067 h 1680"/>
                <a:gd name="T4" fmla="*/ 728 w 1880"/>
                <a:gd name="T5" fmla="*/ 540 h 1680"/>
                <a:gd name="T6" fmla="*/ 928 w 1880"/>
                <a:gd name="T7" fmla="*/ 339 h 1680"/>
                <a:gd name="T8" fmla="*/ 803 w 1880"/>
                <a:gd name="T9" fmla="*/ 215 h 1680"/>
                <a:gd name="T10" fmla="*/ 549 w 1880"/>
                <a:gd name="T11" fmla="*/ 267 h 1680"/>
                <a:gd name="T12" fmla="*/ 150 w 1880"/>
                <a:gd name="T13" fmla="*/ 666 h 1680"/>
                <a:gd name="T14" fmla="*/ 376 w 1880"/>
                <a:gd name="T15" fmla="*/ 890 h 1680"/>
                <a:gd name="T16" fmla="*/ 527 w 1880"/>
                <a:gd name="T17" fmla="*/ 741 h 1680"/>
                <a:gd name="T18" fmla="*/ 1052 w 1880"/>
                <a:gd name="T19" fmla="*/ 1266 h 1680"/>
                <a:gd name="T20" fmla="*/ 176 w 1880"/>
                <a:gd name="T21" fmla="*/ 1090 h 1680"/>
                <a:gd name="T22" fmla="*/ 49 w 1880"/>
                <a:gd name="T23" fmla="*/ 1217 h 1680"/>
                <a:gd name="T24" fmla="*/ 159 w 1880"/>
                <a:gd name="T25" fmla="*/ 1357 h 1680"/>
                <a:gd name="T26" fmla="*/ 144 w 1880"/>
                <a:gd name="T27" fmla="*/ 1371 h 1680"/>
                <a:gd name="T28" fmla="*/ 122 w 1880"/>
                <a:gd name="T29" fmla="*/ 1367 h 1680"/>
                <a:gd name="T30" fmla="*/ 0 w 1880"/>
                <a:gd name="T31" fmla="*/ 1494 h 1680"/>
                <a:gd name="T32" fmla="*/ 123 w 1880"/>
                <a:gd name="T33" fmla="*/ 1616 h 1680"/>
                <a:gd name="T34" fmla="*/ 249 w 1880"/>
                <a:gd name="T35" fmla="*/ 1493 h 1680"/>
                <a:gd name="T36" fmla="*/ 245 w 1880"/>
                <a:gd name="T37" fmla="*/ 1470 h 1680"/>
                <a:gd name="T38" fmla="*/ 265 w 1880"/>
                <a:gd name="T39" fmla="*/ 1451 h 1680"/>
                <a:gd name="T40" fmla="*/ 1255 w 1880"/>
                <a:gd name="T41" fmla="*/ 1467 h 1680"/>
                <a:gd name="T42" fmla="*/ 1402 w 1880"/>
                <a:gd name="T43" fmla="*/ 1615 h 1680"/>
                <a:gd name="T44" fmla="*/ 1603 w 1880"/>
                <a:gd name="T45" fmla="*/ 1416 h 1680"/>
                <a:gd name="T46" fmla="*/ 1455 w 1880"/>
                <a:gd name="T47" fmla="*/ 1267 h 1680"/>
                <a:gd name="T48" fmla="*/ 803 w 1880"/>
                <a:gd name="T49" fmla="*/ 15 h 16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880" h="1680">
                  <a:moveTo>
                    <a:pt x="803" y="15"/>
                  </a:moveTo>
                  <a:cubicBezTo>
                    <a:pt x="1217" y="170"/>
                    <a:pt x="1468" y="665"/>
                    <a:pt x="1253" y="1067"/>
                  </a:cubicBezTo>
                  <a:cubicBezTo>
                    <a:pt x="728" y="540"/>
                    <a:pt x="728" y="540"/>
                    <a:pt x="728" y="540"/>
                  </a:cubicBezTo>
                  <a:cubicBezTo>
                    <a:pt x="928" y="339"/>
                    <a:pt x="928" y="339"/>
                    <a:pt x="928" y="339"/>
                  </a:cubicBezTo>
                  <a:cubicBezTo>
                    <a:pt x="803" y="215"/>
                    <a:pt x="803" y="215"/>
                    <a:pt x="803" y="215"/>
                  </a:cubicBezTo>
                  <a:cubicBezTo>
                    <a:pt x="733" y="282"/>
                    <a:pt x="623" y="297"/>
                    <a:pt x="549" y="267"/>
                  </a:cubicBezTo>
                  <a:cubicBezTo>
                    <a:pt x="150" y="666"/>
                    <a:pt x="150" y="666"/>
                    <a:pt x="150" y="666"/>
                  </a:cubicBezTo>
                  <a:cubicBezTo>
                    <a:pt x="376" y="890"/>
                    <a:pt x="376" y="890"/>
                    <a:pt x="376" y="890"/>
                  </a:cubicBezTo>
                  <a:cubicBezTo>
                    <a:pt x="527" y="741"/>
                    <a:pt x="527" y="741"/>
                    <a:pt x="527" y="741"/>
                  </a:cubicBezTo>
                  <a:cubicBezTo>
                    <a:pt x="1052" y="1266"/>
                    <a:pt x="1052" y="1266"/>
                    <a:pt x="1052" y="1266"/>
                  </a:cubicBezTo>
                  <a:cubicBezTo>
                    <a:pt x="795" y="1407"/>
                    <a:pt x="439" y="1363"/>
                    <a:pt x="176" y="1090"/>
                  </a:cubicBezTo>
                  <a:cubicBezTo>
                    <a:pt x="49" y="1217"/>
                    <a:pt x="49" y="1217"/>
                    <a:pt x="49" y="1217"/>
                  </a:cubicBezTo>
                  <a:cubicBezTo>
                    <a:pt x="87" y="1270"/>
                    <a:pt x="119" y="1317"/>
                    <a:pt x="159" y="1357"/>
                  </a:cubicBezTo>
                  <a:cubicBezTo>
                    <a:pt x="155" y="1362"/>
                    <a:pt x="144" y="1371"/>
                    <a:pt x="144" y="1371"/>
                  </a:cubicBezTo>
                  <a:cubicBezTo>
                    <a:pt x="137" y="1370"/>
                    <a:pt x="129" y="1367"/>
                    <a:pt x="122" y="1367"/>
                  </a:cubicBezTo>
                  <a:cubicBezTo>
                    <a:pt x="55" y="1367"/>
                    <a:pt x="0" y="1426"/>
                    <a:pt x="0" y="1494"/>
                  </a:cubicBezTo>
                  <a:cubicBezTo>
                    <a:pt x="0" y="1561"/>
                    <a:pt x="55" y="1616"/>
                    <a:pt x="123" y="1616"/>
                  </a:cubicBezTo>
                  <a:cubicBezTo>
                    <a:pt x="191" y="1616"/>
                    <a:pt x="249" y="1561"/>
                    <a:pt x="249" y="1493"/>
                  </a:cubicBezTo>
                  <a:cubicBezTo>
                    <a:pt x="249" y="1485"/>
                    <a:pt x="247" y="1478"/>
                    <a:pt x="245" y="1470"/>
                  </a:cubicBezTo>
                  <a:cubicBezTo>
                    <a:pt x="265" y="1451"/>
                    <a:pt x="265" y="1451"/>
                    <a:pt x="265" y="1451"/>
                  </a:cubicBezTo>
                  <a:cubicBezTo>
                    <a:pt x="567" y="1655"/>
                    <a:pt x="898" y="1680"/>
                    <a:pt x="1255" y="1467"/>
                  </a:cubicBezTo>
                  <a:cubicBezTo>
                    <a:pt x="1402" y="1615"/>
                    <a:pt x="1402" y="1615"/>
                    <a:pt x="1402" y="1615"/>
                  </a:cubicBezTo>
                  <a:cubicBezTo>
                    <a:pt x="1603" y="1416"/>
                    <a:pt x="1603" y="1416"/>
                    <a:pt x="1603" y="1416"/>
                  </a:cubicBezTo>
                  <a:cubicBezTo>
                    <a:pt x="1455" y="1267"/>
                    <a:pt x="1455" y="1267"/>
                    <a:pt x="1455" y="1267"/>
                  </a:cubicBezTo>
                  <a:cubicBezTo>
                    <a:pt x="1880" y="628"/>
                    <a:pt x="1313" y="0"/>
                    <a:pt x="803" y="15"/>
                  </a:cubicBezTo>
                  <a:close/>
                </a:path>
              </a:pathLst>
            </a:custGeom>
            <a:solidFill>
              <a:srgbClr val="C32815"/>
            </a:solidFill>
            <a:ln>
              <a:noFill/>
            </a:ln>
          </p:spPr>
          <p:txBody>
            <a:bodyPr vert="horz" wrap="square" lIns="91392" tIns="45696" rIns="91392" bIns="45696" numCol="1" anchor="t" anchorCtr="0" compatLnSpc="1"/>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b="0" i="0" u="none" strike="noStrike" kern="0" cap="none" spc="0" normalizeH="0" baseline="0" noProof="0" dirty="0">
                <a:ln>
                  <a:noFill/>
                </a:ln>
                <a:solidFill>
                  <a:srgbClr val="E48E27"/>
                </a:solidFill>
                <a:effectLst/>
                <a:uLnTx/>
                <a:uFillTx/>
                <a:latin typeface="Arial" panose="020B0604020202020204"/>
                <a:ea typeface="微软雅黑" panose="020B0503020204020204" charset="-122"/>
              </a:endParaRPr>
            </a:p>
          </p:txBody>
        </p:sp>
        <p:pic>
          <p:nvPicPr>
            <p:cNvPr id="15" name="图片 14" descr="C:\Users\kingsoft\Desktop\70周年华诞.png70周年华诞"/>
            <p:cNvPicPr>
              <a:picLocks noChangeAspect="1"/>
            </p:cNvPicPr>
            <p:nvPr>
              <p:custDataLst>
                <p:tags r:id="rId12"/>
              </p:custDataLst>
            </p:nvPr>
          </p:nvPicPr>
          <p:blipFill>
            <a:blip r:embed="rId13"/>
            <a:srcRect/>
            <a:stretch>
              <a:fillRect/>
            </a:stretch>
          </p:blipFill>
          <p:spPr>
            <a:xfrm>
              <a:off x="10283604" y="45418"/>
              <a:ext cx="1712732" cy="781353"/>
            </a:xfrm>
            <a:prstGeom prst="rect">
              <a:avLst/>
            </a:prstGeom>
          </p:spPr>
        </p:pic>
      </p:gr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上下">
    <p:bg>
      <p:bgPr>
        <a:solidFill>
          <a:schemeClr val="bg2"/>
        </a:solidFill>
        <a:effectLst/>
      </p:bgPr>
    </p:bg>
    <p:spTree>
      <p:nvGrpSpPr>
        <p:cNvPr id="1" name=""/>
        <p:cNvGrpSpPr/>
        <p:nvPr/>
      </p:nvGrpSpPr>
      <p:grpSpPr>
        <a:xfrm>
          <a:off x="0" y="0"/>
          <a:ext cx="0" cy="0"/>
          <a:chOff x="0" y="0"/>
          <a:chExt cx="0" cy="0"/>
        </a:xfrm>
      </p:grpSpPr>
      <p:sp>
        <p:nvSpPr>
          <p:cNvPr id="10" name="矩形 9"/>
          <p:cNvSpPr/>
          <p:nvPr userDrawn="1">
            <p:custDataLst>
              <p:tags r:id="rId2"/>
            </p:custDataLst>
          </p:nvPr>
        </p:nvSpPr>
        <p:spPr>
          <a:xfrm>
            <a:off x="-635" y="-10793"/>
            <a:ext cx="12192000" cy="2663967"/>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a:sym typeface="+mn-ea"/>
            </a:endParaRPr>
          </a:p>
        </p:txBody>
      </p:sp>
      <p:grpSp>
        <p:nvGrpSpPr>
          <p:cNvPr id="13" name="组合 12"/>
          <p:cNvGrpSpPr/>
          <p:nvPr userDrawn="1">
            <p:custDataLst>
              <p:tags r:id="rId3"/>
            </p:custDataLst>
          </p:nvPr>
        </p:nvGrpSpPr>
        <p:grpSpPr>
          <a:xfrm>
            <a:off x="3967" y="45410"/>
            <a:ext cx="12198989" cy="6812908"/>
            <a:chOff x="3969" y="45418"/>
            <a:chExt cx="12205343" cy="6814170"/>
          </a:xfrm>
        </p:grpSpPr>
        <p:sp>
          <p:nvSpPr>
            <p:cNvPr id="14" name="矩形 13"/>
            <p:cNvSpPr/>
            <p:nvPr userDrawn="1">
              <p:custDataLst>
                <p:tags r:id="rId4"/>
              </p:custDataLst>
            </p:nvPr>
          </p:nvSpPr>
          <p:spPr>
            <a:xfrm>
              <a:off x="3969" y="6636170"/>
              <a:ext cx="12205343" cy="22341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380" tIns="45690" rIns="91380" bIns="45690" numCol="1" spcCol="0" rtlCol="0" fromWordArt="0" anchor="ctr" anchorCtr="0" forceAA="0" compatLnSpc="1">
              <a:noAutofit/>
            </a:bodyPr>
            <a:lstStyle/>
            <a:p>
              <a:pPr algn="ctr"/>
              <a:endParaRPr lang="zh-CN" altLang="en-US" dirty="0"/>
            </a:p>
          </p:txBody>
        </p:sp>
        <p:sp>
          <p:nvSpPr>
            <p:cNvPr id="15" name="1132210344"/>
            <p:cNvSpPr/>
            <p:nvPr>
              <p:custDataLst>
                <p:tags r:id="rId5"/>
              </p:custDataLst>
            </p:nvPr>
          </p:nvSpPr>
          <p:spPr bwMode="auto">
            <a:xfrm>
              <a:off x="209855" y="154008"/>
              <a:ext cx="631350" cy="564172"/>
            </a:xfrm>
            <a:custGeom>
              <a:avLst/>
              <a:gdLst>
                <a:gd name="T0" fmla="*/ 803 w 1880"/>
                <a:gd name="T1" fmla="*/ 15 h 1680"/>
                <a:gd name="T2" fmla="*/ 1253 w 1880"/>
                <a:gd name="T3" fmla="*/ 1067 h 1680"/>
                <a:gd name="T4" fmla="*/ 728 w 1880"/>
                <a:gd name="T5" fmla="*/ 540 h 1680"/>
                <a:gd name="T6" fmla="*/ 928 w 1880"/>
                <a:gd name="T7" fmla="*/ 339 h 1680"/>
                <a:gd name="T8" fmla="*/ 803 w 1880"/>
                <a:gd name="T9" fmla="*/ 215 h 1680"/>
                <a:gd name="T10" fmla="*/ 549 w 1880"/>
                <a:gd name="T11" fmla="*/ 267 h 1680"/>
                <a:gd name="T12" fmla="*/ 150 w 1880"/>
                <a:gd name="T13" fmla="*/ 666 h 1680"/>
                <a:gd name="T14" fmla="*/ 376 w 1880"/>
                <a:gd name="T15" fmla="*/ 890 h 1680"/>
                <a:gd name="T16" fmla="*/ 527 w 1880"/>
                <a:gd name="T17" fmla="*/ 741 h 1680"/>
                <a:gd name="T18" fmla="*/ 1052 w 1880"/>
                <a:gd name="T19" fmla="*/ 1266 h 1680"/>
                <a:gd name="T20" fmla="*/ 176 w 1880"/>
                <a:gd name="T21" fmla="*/ 1090 h 1680"/>
                <a:gd name="T22" fmla="*/ 49 w 1880"/>
                <a:gd name="T23" fmla="*/ 1217 h 1680"/>
                <a:gd name="T24" fmla="*/ 159 w 1880"/>
                <a:gd name="T25" fmla="*/ 1357 h 1680"/>
                <a:gd name="T26" fmla="*/ 144 w 1880"/>
                <a:gd name="T27" fmla="*/ 1371 h 1680"/>
                <a:gd name="T28" fmla="*/ 122 w 1880"/>
                <a:gd name="T29" fmla="*/ 1367 h 1680"/>
                <a:gd name="T30" fmla="*/ 0 w 1880"/>
                <a:gd name="T31" fmla="*/ 1494 h 1680"/>
                <a:gd name="T32" fmla="*/ 123 w 1880"/>
                <a:gd name="T33" fmla="*/ 1616 h 1680"/>
                <a:gd name="T34" fmla="*/ 249 w 1880"/>
                <a:gd name="T35" fmla="*/ 1493 h 1680"/>
                <a:gd name="T36" fmla="*/ 245 w 1880"/>
                <a:gd name="T37" fmla="*/ 1470 h 1680"/>
                <a:gd name="T38" fmla="*/ 265 w 1880"/>
                <a:gd name="T39" fmla="*/ 1451 h 1680"/>
                <a:gd name="T40" fmla="*/ 1255 w 1880"/>
                <a:gd name="T41" fmla="*/ 1467 h 1680"/>
                <a:gd name="T42" fmla="*/ 1402 w 1880"/>
                <a:gd name="T43" fmla="*/ 1615 h 1680"/>
                <a:gd name="T44" fmla="*/ 1603 w 1880"/>
                <a:gd name="T45" fmla="*/ 1416 h 1680"/>
                <a:gd name="T46" fmla="*/ 1455 w 1880"/>
                <a:gd name="T47" fmla="*/ 1267 h 1680"/>
                <a:gd name="T48" fmla="*/ 803 w 1880"/>
                <a:gd name="T49" fmla="*/ 15 h 16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880" h="1680">
                  <a:moveTo>
                    <a:pt x="803" y="15"/>
                  </a:moveTo>
                  <a:cubicBezTo>
                    <a:pt x="1217" y="170"/>
                    <a:pt x="1468" y="665"/>
                    <a:pt x="1253" y="1067"/>
                  </a:cubicBezTo>
                  <a:cubicBezTo>
                    <a:pt x="728" y="540"/>
                    <a:pt x="728" y="540"/>
                    <a:pt x="728" y="540"/>
                  </a:cubicBezTo>
                  <a:cubicBezTo>
                    <a:pt x="928" y="339"/>
                    <a:pt x="928" y="339"/>
                    <a:pt x="928" y="339"/>
                  </a:cubicBezTo>
                  <a:cubicBezTo>
                    <a:pt x="803" y="215"/>
                    <a:pt x="803" y="215"/>
                    <a:pt x="803" y="215"/>
                  </a:cubicBezTo>
                  <a:cubicBezTo>
                    <a:pt x="733" y="282"/>
                    <a:pt x="623" y="297"/>
                    <a:pt x="549" y="267"/>
                  </a:cubicBezTo>
                  <a:cubicBezTo>
                    <a:pt x="150" y="666"/>
                    <a:pt x="150" y="666"/>
                    <a:pt x="150" y="666"/>
                  </a:cubicBezTo>
                  <a:cubicBezTo>
                    <a:pt x="376" y="890"/>
                    <a:pt x="376" y="890"/>
                    <a:pt x="376" y="890"/>
                  </a:cubicBezTo>
                  <a:cubicBezTo>
                    <a:pt x="527" y="741"/>
                    <a:pt x="527" y="741"/>
                    <a:pt x="527" y="741"/>
                  </a:cubicBezTo>
                  <a:cubicBezTo>
                    <a:pt x="1052" y="1266"/>
                    <a:pt x="1052" y="1266"/>
                    <a:pt x="1052" y="1266"/>
                  </a:cubicBezTo>
                  <a:cubicBezTo>
                    <a:pt x="795" y="1407"/>
                    <a:pt x="439" y="1363"/>
                    <a:pt x="176" y="1090"/>
                  </a:cubicBezTo>
                  <a:cubicBezTo>
                    <a:pt x="49" y="1217"/>
                    <a:pt x="49" y="1217"/>
                    <a:pt x="49" y="1217"/>
                  </a:cubicBezTo>
                  <a:cubicBezTo>
                    <a:pt x="87" y="1270"/>
                    <a:pt x="119" y="1317"/>
                    <a:pt x="159" y="1357"/>
                  </a:cubicBezTo>
                  <a:cubicBezTo>
                    <a:pt x="155" y="1362"/>
                    <a:pt x="144" y="1371"/>
                    <a:pt x="144" y="1371"/>
                  </a:cubicBezTo>
                  <a:cubicBezTo>
                    <a:pt x="137" y="1370"/>
                    <a:pt x="129" y="1367"/>
                    <a:pt x="122" y="1367"/>
                  </a:cubicBezTo>
                  <a:cubicBezTo>
                    <a:pt x="55" y="1367"/>
                    <a:pt x="0" y="1426"/>
                    <a:pt x="0" y="1494"/>
                  </a:cubicBezTo>
                  <a:cubicBezTo>
                    <a:pt x="0" y="1561"/>
                    <a:pt x="55" y="1616"/>
                    <a:pt x="123" y="1616"/>
                  </a:cubicBezTo>
                  <a:cubicBezTo>
                    <a:pt x="191" y="1616"/>
                    <a:pt x="249" y="1561"/>
                    <a:pt x="249" y="1493"/>
                  </a:cubicBezTo>
                  <a:cubicBezTo>
                    <a:pt x="249" y="1485"/>
                    <a:pt x="247" y="1478"/>
                    <a:pt x="245" y="1470"/>
                  </a:cubicBezTo>
                  <a:cubicBezTo>
                    <a:pt x="265" y="1451"/>
                    <a:pt x="265" y="1451"/>
                    <a:pt x="265" y="1451"/>
                  </a:cubicBezTo>
                  <a:cubicBezTo>
                    <a:pt x="567" y="1655"/>
                    <a:pt x="898" y="1680"/>
                    <a:pt x="1255" y="1467"/>
                  </a:cubicBezTo>
                  <a:cubicBezTo>
                    <a:pt x="1402" y="1615"/>
                    <a:pt x="1402" y="1615"/>
                    <a:pt x="1402" y="1615"/>
                  </a:cubicBezTo>
                  <a:cubicBezTo>
                    <a:pt x="1603" y="1416"/>
                    <a:pt x="1603" y="1416"/>
                    <a:pt x="1603" y="1416"/>
                  </a:cubicBezTo>
                  <a:cubicBezTo>
                    <a:pt x="1455" y="1267"/>
                    <a:pt x="1455" y="1267"/>
                    <a:pt x="1455" y="1267"/>
                  </a:cubicBezTo>
                  <a:cubicBezTo>
                    <a:pt x="1880" y="628"/>
                    <a:pt x="1313" y="0"/>
                    <a:pt x="803" y="15"/>
                  </a:cubicBezTo>
                  <a:close/>
                </a:path>
              </a:pathLst>
            </a:custGeom>
            <a:solidFill>
              <a:srgbClr val="C32815"/>
            </a:solidFill>
            <a:ln>
              <a:noFill/>
            </a:ln>
          </p:spPr>
          <p:txBody>
            <a:bodyPr vert="horz" wrap="square" lIns="91392" tIns="45696" rIns="91392" bIns="45696" numCol="1" anchor="t" anchorCtr="0" compatLnSpc="1"/>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b="0" i="0" u="none" strike="noStrike" kern="0" cap="none" spc="0" normalizeH="0" baseline="0" noProof="0" dirty="0">
                <a:ln>
                  <a:noFill/>
                </a:ln>
                <a:solidFill>
                  <a:srgbClr val="E48E27"/>
                </a:solidFill>
                <a:effectLst/>
                <a:uLnTx/>
                <a:uFillTx/>
                <a:latin typeface="Arial" panose="020B0604020202020204"/>
                <a:ea typeface="微软雅黑" panose="020B0503020204020204" charset="-122"/>
              </a:endParaRPr>
            </a:p>
          </p:txBody>
        </p:sp>
        <p:pic>
          <p:nvPicPr>
            <p:cNvPr id="16" name="图片 15" descr="C:\Users\kingsoft\Desktop\70周年华诞.png70周年华诞"/>
            <p:cNvPicPr>
              <a:picLocks noChangeAspect="1"/>
            </p:cNvPicPr>
            <p:nvPr>
              <p:custDataLst>
                <p:tags r:id="rId6"/>
              </p:custDataLst>
            </p:nvPr>
          </p:nvPicPr>
          <p:blipFill>
            <a:blip r:embed="rId7"/>
            <a:srcRect/>
            <a:stretch>
              <a:fillRect/>
            </a:stretch>
          </p:blipFill>
          <p:spPr>
            <a:xfrm>
              <a:off x="10283604" y="45418"/>
              <a:ext cx="1712732" cy="781353"/>
            </a:xfrm>
            <a:prstGeom prst="rect">
              <a:avLst/>
            </a:prstGeom>
          </p:spPr>
        </p:pic>
      </p:grpSp>
      <p:sp>
        <p:nvSpPr>
          <p:cNvPr id="2" name="标题 1"/>
          <p:cNvSpPr>
            <a:spLocks noGrp="1"/>
          </p:cNvSpPr>
          <p:nvPr>
            <p:ph type="title"/>
            <p:custDataLst>
              <p:tags r:id="rId8"/>
            </p:custDataLst>
          </p:nvPr>
        </p:nvSpPr>
        <p:spPr>
          <a:xfrm>
            <a:off x="612000" y="781200"/>
            <a:ext cx="10976400" cy="626400"/>
          </a:xfrm>
        </p:spPr>
        <p:txBody>
          <a:bodyPr anchor="ctr"/>
          <a:lstStyle>
            <a:lvl1pPr algn="ctr">
              <a:defRPr sz="3600" baseline="0">
                <a:solidFill>
                  <a:schemeClr val="tx1">
                    <a:lumMod val="85000"/>
                    <a:lumOff val="15000"/>
                  </a:schemeClr>
                </a:solidFill>
                <a:latin typeface="Arial" panose="020B0604020202020204" pitchFamily="34" charset="0"/>
                <a:ea typeface="隶书" panose="02010509060101010101" pitchFamily="49" charset="-122"/>
              </a:defRPr>
            </a:lvl1pPr>
          </a:lstStyle>
          <a:p>
            <a:r>
              <a:rPr lang="zh-CN" altLang="en-US" dirty="0"/>
              <a:t>单击此处编辑母版标题样式</a:t>
            </a:r>
            <a:endParaRPr lang="zh-CN" altLang="en-US" dirty="0"/>
          </a:p>
        </p:txBody>
      </p:sp>
      <p:sp>
        <p:nvSpPr>
          <p:cNvPr id="3" name="日期占位符 2"/>
          <p:cNvSpPr>
            <a:spLocks noGrp="1"/>
          </p:cNvSpPr>
          <p:nvPr>
            <p:ph type="dt" sz="half" idx="10"/>
            <p:custDataLst>
              <p:tags r:id="rId9"/>
            </p:custDataLst>
          </p:nvPr>
        </p:nvSpPr>
        <p:spPr>
          <a:xfrm>
            <a:off x="879742" y="6349833"/>
            <a:ext cx="2700000" cy="316800"/>
          </a:xfrm>
        </p:spPr>
        <p:txBody>
          <a:bodyPr/>
          <a:lstStyle>
            <a:lvl1pPr>
              <a:defRPr sz="1400"/>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10"/>
            </p:custDataLst>
          </p:nvPr>
        </p:nvSpPr>
        <p:spPr>
          <a:xfrm>
            <a:off x="4116000" y="6349833"/>
            <a:ext cx="3960000" cy="316800"/>
          </a:xfrm>
        </p:spPr>
        <p:txBody>
          <a:bodyPr/>
          <a:lstStyle>
            <a:lvl1pPr>
              <a:defRPr sz="1400"/>
            </a:lvl1pPr>
          </a:lstStyle>
          <a:p>
            <a:endParaRPr lang="zh-CN" altLang="en-US" dirty="0"/>
          </a:p>
        </p:txBody>
      </p:sp>
      <p:sp>
        <p:nvSpPr>
          <p:cNvPr id="5" name="灯片编号占位符 4"/>
          <p:cNvSpPr>
            <a:spLocks noGrp="1"/>
          </p:cNvSpPr>
          <p:nvPr>
            <p:ph type="sldNum" sz="quarter" idx="12"/>
            <p:custDataLst>
              <p:tags r:id="rId11"/>
            </p:custDataLst>
          </p:nvPr>
        </p:nvSpPr>
        <p:spPr>
          <a:xfrm>
            <a:off x="8610600" y="6349833"/>
            <a:ext cx="2700000" cy="316800"/>
          </a:xfrm>
        </p:spPr>
        <p:txBody>
          <a:bodyPr/>
          <a:lstStyle>
            <a:lvl1pPr>
              <a:defRPr sz="1400"/>
            </a:lvl1pPr>
          </a:lstStyle>
          <a:p>
            <a:fld id="{49AE70B2-8BF9-45C0-BB95-33D1B9D3A854}" type="slidenum">
              <a:rPr lang="zh-CN" altLang="en-US" smtClean="0"/>
            </a:fld>
            <a:endParaRPr lang="zh-CN" altLang="en-US" dirty="0"/>
          </a:p>
        </p:txBody>
      </p:sp>
      <p:sp>
        <p:nvSpPr>
          <p:cNvPr id="7" name="文本占位符 6"/>
          <p:cNvSpPr>
            <a:spLocks noGrp="1"/>
          </p:cNvSpPr>
          <p:nvPr>
            <p:ph type="body" sz="quarter" idx="13"/>
            <p:custDataLst>
              <p:tags r:id="rId12"/>
            </p:custDataLst>
          </p:nvPr>
        </p:nvSpPr>
        <p:spPr>
          <a:xfrm>
            <a:off x="612000" y="1659600"/>
            <a:ext cx="10975975" cy="828000"/>
          </a:xfrm>
        </p:spPr>
        <p:txBody>
          <a:bodyPr/>
          <a:lstStyle>
            <a:lvl1pPr algn="ctr">
              <a:defRPr baseline="0">
                <a:solidFill>
                  <a:schemeClr val="tx1">
                    <a:lumMod val="85000"/>
                    <a:lumOff val="15000"/>
                  </a:schemeClr>
                </a:solidFill>
                <a:latin typeface="Arial" panose="020B0604020202020204" pitchFamily="34" charset="0"/>
                <a:ea typeface="隶书" panose="02010509060101010101" pitchFamily="49" charset="-122"/>
              </a:defRPr>
            </a:lvl1pPr>
          </a:lstStyle>
          <a:p>
            <a:pPr lvl="0"/>
            <a:r>
              <a:rPr lang="zh-CN" altLang="en-US" dirty="0"/>
              <a:t>单击此处编辑母版文本样式</a:t>
            </a:r>
            <a:endParaRPr lang="zh-CN" altLang="en-US" dirty="0"/>
          </a:p>
        </p:txBody>
      </p:sp>
      <p:sp>
        <p:nvSpPr>
          <p:cNvPr id="9" name="内容占位符 8"/>
          <p:cNvSpPr>
            <a:spLocks noGrp="1"/>
          </p:cNvSpPr>
          <p:nvPr>
            <p:ph sz="quarter" idx="14"/>
            <p:custDataLst>
              <p:tags r:id="rId13"/>
            </p:custDataLst>
          </p:nvPr>
        </p:nvSpPr>
        <p:spPr>
          <a:xfrm>
            <a:off x="612775" y="2808000"/>
            <a:ext cx="10965600" cy="3430800"/>
          </a:xfrm>
        </p:spPr>
        <p:txBody>
          <a:bodyPr/>
          <a:lstStyle>
            <a:lvl1pPr>
              <a:buFont typeface="Arial" panose="020B0604020202020204" pitchFamily="34" charset="0"/>
              <a:buChar char="•"/>
              <a:defRPr sz="1400" baseline="0">
                <a:solidFill>
                  <a:schemeClr val="tx1">
                    <a:lumMod val="85000"/>
                    <a:lumOff val="15000"/>
                  </a:schemeClr>
                </a:solidFill>
                <a:latin typeface="Arial" panose="020B0604020202020204" pitchFamily="34" charset="0"/>
                <a:ea typeface="隶书" panose="02010509060101010101" pitchFamily="49" charset="-122"/>
              </a:defRPr>
            </a:lvl1pPr>
            <a:lvl2pPr>
              <a:buFont typeface="Arial" panose="020B0604020202020204" pitchFamily="34" charset="0"/>
              <a:buChar char="•"/>
              <a:defRPr sz="1400" baseline="0">
                <a:solidFill>
                  <a:schemeClr val="tx1">
                    <a:lumMod val="85000"/>
                    <a:lumOff val="15000"/>
                  </a:schemeClr>
                </a:solidFill>
                <a:latin typeface="Arial" panose="020B0604020202020204" pitchFamily="34" charset="0"/>
                <a:ea typeface="隶书" panose="02010509060101010101" pitchFamily="49" charset="-122"/>
              </a:defRPr>
            </a:lvl2pPr>
            <a:lvl3pPr>
              <a:buFont typeface="Arial" panose="020B0604020202020204" pitchFamily="34" charset="0"/>
              <a:buChar char="•"/>
              <a:defRPr sz="1400" baseline="0">
                <a:solidFill>
                  <a:schemeClr val="tx1">
                    <a:lumMod val="85000"/>
                    <a:lumOff val="15000"/>
                  </a:schemeClr>
                </a:solidFill>
                <a:latin typeface="Arial" panose="020B0604020202020204" pitchFamily="34" charset="0"/>
                <a:ea typeface="隶书" panose="02010509060101010101" pitchFamily="49" charset="-122"/>
              </a:defRPr>
            </a:lvl3pPr>
            <a:lvl4pPr>
              <a:buFont typeface="Arial" panose="020B0604020202020204" pitchFamily="34" charset="0"/>
              <a:buChar char="•"/>
              <a:defRPr sz="1400" baseline="0">
                <a:solidFill>
                  <a:schemeClr val="tx1">
                    <a:lumMod val="85000"/>
                    <a:lumOff val="15000"/>
                  </a:schemeClr>
                </a:solidFill>
                <a:latin typeface="Arial" panose="020B0604020202020204" pitchFamily="34" charset="0"/>
                <a:ea typeface="隶书" panose="02010509060101010101" pitchFamily="49" charset="-122"/>
              </a:defRPr>
            </a:lvl4pPr>
            <a:lvl5pPr>
              <a:buFont typeface="Arial" panose="020B0604020202020204" pitchFamily="34" charset="0"/>
              <a:buChar char="•"/>
              <a:defRPr sz="1400" baseline="0">
                <a:solidFill>
                  <a:schemeClr val="tx1">
                    <a:lumMod val="85000"/>
                    <a:lumOff val="15000"/>
                  </a:schemeClr>
                </a:solidFill>
                <a:latin typeface="Arial" panose="020B0604020202020204" pitchFamily="34" charset="0"/>
                <a:ea typeface="隶书" panose="02010509060101010101" pitchFamily="49"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下上">
    <p:bg>
      <p:bgPr>
        <a:solidFill>
          <a:schemeClr val="bg2"/>
        </a:solidFill>
        <a:effectLst/>
      </p:bgPr>
    </p:bg>
    <p:spTree>
      <p:nvGrpSpPr>
        <p:cNvPr id="1" name=""/>
        <p:cNvGrpSpPr/>
        <p:nvPr/>
      </p:nvGrpSpPr>
      <p:grpSpPr>
        <a:xfrm>
          <a:off x="0" y="0"/>
          <a:ext cx="0" cy="0"/>
          <a:chOff x="0" y="0"/>
          <a:chExt cx="0" cy="0"/>
        </a:xfrm>
      </p:grpSpPr>
      <p:sp>
        <p:nvSpPr>
          <p:cNvPr id="8" name="矩形 7"/>
          <p:cNvSpPr/>
          <p:nvPr userDrawn="1">
            <p:custDataLst>
              <p:tags r:id="rId2"/>
            </p:custDataLst>
          </p:nvPr>
        </p:nvSpPr>
        <p:spPr>
          <a:xfrm>
            <a:off x="0" y="5028904"/>
            <a:ext cx="12192000" cy="1829096"/>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a:sym typeface="+mn-ea"/>
            </a:endParaRPr>
          </a:p>
        </p:txBody>
      </p:sp>
      <p:grpSp>
        <p:nvGrpSpPr>
          <p:cNvPr id="10" name="组合 9"/>
          <p:cNvGrpSpPr/>
          <p:nvPr userDrawn="1">
            <p:custDataLst>
              <p:tags r:id="rId3"/>
            </p:custDataLst>
          </p:nvPr>
        </p:nvGrpSpPr>
        <p:grpSpPr>
          <a:xfrm>
            <a:off x="3967" y="45410"/>
            <a:ext cx="12198989" cy="6812908"/>
            <a:chOff x="3969" y="45418"/>
            <a:chExt cx="12205343" cy="6814170"/>
          </a:xfrm>
        </p:grpSpPr>
        <p:sp>
          <p:nvSpPr>
            <p:cNvPr id="11" name="矩形 10"/>
            <p:cNvSpPr/>
            <p:nvPr userDrawn="1">
              <p:custDataLst>
                <p:tags r:id="rId4"/>
              </p:custDataLst>
            </p:nvPr>
          </p:nvSpPr>
          <p:spPr>
            <a:xfrm>
              <a:off x="3969" y="6636170"/>
              <a:ext cx="12205343" cy="22341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380" tIns="45690" rIns="91380" bIns="45690" numCol="1" spcCol="0" rtlCol="0" fromWordArt="0" anchor="ctr" anchorCtr="0" forceAA="0" compatLnSpc="1">
              <a:noAutofit/>
            </a:bodyPr>
            <a:lstStyle/>
            <a:p>
              <a:pPr algn="ctr"/>
              <a:endParaRPr lang="zh-CN" altLang="en-US" dirty="0"/>
            </a:p>
          </p:txBody>
        </p:sp>
        <p:sp>
          <p:nvSpPr>
            <p:cNvPr id="12" name="1132210344"/>
            <p:cNvSpPr/>
            <p:nvPr>
              <p:custDataLst>
                <p:tags r:id="rId5"/>
              </p:custDataLst>
            </p:nvPr>
          </p:nvSpPr>
          <p:spPr bwMode="auto">
            <a:xfrm>
              <a:off x="209855" y="154008"/>
              <a:ext cx="631350" cy="564172"/>
            </a:xfrm>
            <a:custGeom>
              <a:avLst/>
              <a:gdLst>
                <a:gd name="T0" fmla="*/ 803 w 1880"/>
                <a:gd name="T1" fmla="*/ 15 h 1680"/>
                <a:gd name="T2" fmla="*/ 1253 w 1880"/>
                <a:gd name="T3" fmla="*/ 1067 h 1680"/>
                <a:gd name="T4" fmla="*/ 728 w 1880"/>
                <a:gd name="T5" fmla="*/ 540 h 1680"/>
                <a:gd name="T6" fmla="*/ 928 w 1880"/>
                <a:gd name="T7" fmla="*/ 339 h 1680"/>
                <a:gd name="T8" fmla="*/ 803 w 1880"/>
                <a:gd name="T9" fmla="*/ 215 h 1680"/>
                <a:gd name="T10" fmla="*/ 549 w 1880"/>
                <a:gd name="T11" fmla="*/ 267 h 1680"/>
                <a:gd name="T12" fmla="*/ 150 w 1880"/>
                <a:gd name="T13" fmla="*/ 666 h 1680"/>
                <a:gd name="T14" fmla="*/ 376 w 1880"/>
                <a:gd name="T15" fmla="*/ 890 h 1680"/>
                <a:gd name="T16" fmla="*/ 527 w 1880"/>
                <a:gd name="T17" fmla="*/ 741 h 1680"/>
                <a:gd name="T18" fmla="*/ 1052 w 1880"/>
                <a:gd name="T19" fmla="*/ 1266 h 1680"/>
                <a:gd name="T20" fmla="*/ 176 w 1880"/>
                <a:gd name="T21" fmla="*/ 1090 h 1680"/>
                <a:gd name="T22" fmla="*/ 49 w 1880"/>
                <a:gd name="T23" fmla="*/ 1217 h 1680"/>
                <a:gd name="T24" fmla="*/ 159 w 1880"/>
                <a:gd name="T25" fmla="*/ 1357 h 1680"/>
                <a:gd name="T26" fmla="*/ 144 w 1880"/>
                <a:gd name="T27" fmla="*/ 1371 h 1680"/>
                <a:gd name="T28" fmla="*/ 122 w 1880"/>
                <a:gd name="T29" fmla="*/ 1367 h 1680"/>
                <a:gd name="T30" fmla="*/ 0 w 1880"/>
                <a:gd name="T31" fmla="*/ 1494 h 1680"/>
                <a:gd name="T32" fmla="*/ 123 w 1880"/>
                <a:gd name="T33" fmla="*/ 1616 h 1680"/>
                <a:gd name="T34" fmla="*/ 249 w 1880"/>
                <a:gd name="T35" fmla="*/ 1493 h 1680"/>
                <a:gd name="T36" fmla="*/ 245 w 1880"/>
                <a:gd name="T37" fmla="*/ 1470 h 1680"/>
                <a:gd name="T38" fmla="*/ 265 w 1880"/>
                <a:gd name="T39" fmla="*/ 1451 h 1680"/>
                <a:gd name="T40" fmla="*/ 1255 w 1880"/>
                <a:gd name="T41" fmla="*/ 1467 h 1680"/>
                <a:gd name="T42" fmla="*/ 1402 w 1880"/>
                <a:gd name="T43" fmla="*/ 1615 h 1680"/>
                <a:gd name="T44" fmla="*/ 1603 w 1880"/>
                <a:gd name="T45" fmla="*/ 1416 h 1680"/>
                <a:gd name="T46" fmla="*/ 1455 w 1880"/>
                <a:gd name="T47" fmla="*/ 1267 h 1680"/>
                <a:gd name="T48" fmla="*/ 803 w 1880"/>
                <a:gd name="T49" fmla="*/ 15 h 16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880" h="1680">
                  <a:moveTo>
                    <a:pt x="803" y="15"/>
                  </a:moveTo>
                  <a:cubicBezTo>
                    <a:pt x="1217" y="170"/>
                    <a:pt x="1468" y="665"/>
                    <a:pt x="1253" y="1067"/>
                  </a:cubicBezTo>
                  <a:cubicBezTo>
                    <a:pt x="728" y="540"/>
                    <a:pt x="728" y="540"/>
                    <a:pt x="728" y="540"/>
                  </a:cubicBezTo>
                  <a:cubicBezTo>
                    <a:pt x="928" y="339"/>
                    <a:pt x="928" y="339"/>
                    <a:pt x="928" y="339"/>
                  </a:cubicBezTo>
                  <a:cubicBezTo>
                    <a:pt x="803" y="215"/>
                    <a:pt x="803" y="215"/>
                    <a:pt x="803" y="215"/>
                  </a:cubicBezTo>
                  <a:cubicBezTo>
                    <a:pt x="733" y="282"/>
                    <a:pt x="623" y="297"/>
                    <a:pt x="549" y="267"/>
                  </a:cubicBezTo>
                  <a:cubicBezTo>
                    <a:pt x="150" y="666"/>
                    <a:pt x="150" y="666"/>
                    <a:pt x="150" y="666"/>
                  </a:cubicBezTo>
                  <a:cubicBezTo>
                    <a:pt x="376" y="890"/>
                    <a:pt x="376" y="890"/>
                    <a:pt x="376" y="890"/>
                  </a:cubicBezTo>
                  <a:cubicBezTo>
                    <a:pt x="527" y="741"/>
                    <a:pt x="527" y="741"/>
                    <a:pt x="527" y="741"/>
                  </a:cubicBezTo>
                  <a:cubicBezTo>
                    <a:pt x="1052" y="1266"/>
                    <a:pt x="1052" y="1266"/>
                    <a:pt x="1052" y="1266"/>
                  </a:cubicBezTo>
                  <a:cubicBezTo>
                    <a:pt x="795" y="1407"/>
                    <a:pt x="439" y="1363"/>
                    <a:pt x="176" y="1090"/>
                  </a:cubicBezTo>
                  <a:cubicBezTo>
                    <a:pt x="49" y="1217"/>
                    <a:pt x="49" y="1217"/>
                    <a:pt x="49" y="1217"/>
                  </a:cubicBezTo>
                  <a:cubicBezTo>
                    <a:pt x="87" y="1270"/>
                    <a:pt x="119" y="1317"/>
                    <a:pt x="159" y="1357"/>
                  </a:cubicBezTo>
                  <a:cubicBezTo>
                    <a:pt x="155" y="1362"/>
                    <a:pt x="144" y="1371"/>
                    <a:pt x="144" y="1371"/>
                  </a:cubicBezTo>
                  <a:cubicBezTo>
                    <a:pt x="137" y="1370"/>
                    <a:pt x="129" y="1367"/>
                    <a:pt x="122" y="1367"/>
                  </a:cubicBezTo>
                  <a:cubicBezTo>
                    <a:pt x="55" y="1367"/>
                    <a:pt x="0" y="1426"/>
                    <a:pt x="0" y="1494"/>
                  </a:cubicBezTo>
                  <a:cubicBezTo>
                    <a:pt x="0" y="1561"/>
                    <a:pt x="55" y="1616"/>
                    <a:pt x="123" y="1616"/>
                  </a:cubicBezTo>
                  <a:cubicBezTo>
                    <a:pt x="191" y="1616"/>
                    <a:pt x="249" y="1561"/>
                    <a:pt x="249" y="1493"/>
                  </a:cubicBezTo>
                  <a:cubicBezTo>
                    <a:pt x="249" y="1485"/>
                    <a:pt x="247" y="1478"/>
                    <a:pt x="245" y="1470"/>
                  </a:cubicBezTo>
                  <a:cubicBezTo>
                    <a:pt x="265" y="1451"/>
                    <a:pt x="265" y="1451"/>
                    <a:pt x="265" y="1451"/>
                  </a:cubicBezTo>
                  <a:cubicBezTo>
                    <a:pt x="567" y="1655"/>
                    <a:pt x="898" y="1680"/>
                    <a:pt x="1255" y="1467"/>
                  </a:cubicBezTo>
                  <a:cubicBezTo>
                    <a:pt x="1402" y="1615"/>
                    <a:pt x="1402" y="1615"/>
                    <a:pt x="1402" y="1615"/>
                  </a:cubicBezTo>
                  <a:cubicBezTo>
                    <a:pt x="1603" y="1416"/>
                    <a:pt x="1603" y="1416"/>
                    <a:pt x="1603" y="1416"/>
                  </a:cubicBezTo>
                  <a:cubicBezTo>
                    <a:pt x="1455" y="1267"/>
                    <a:pt x="1455" y="1267"/>
                    <a:pt x="1455" y="1267"/>
                  </a:cubicBezTo>
                  <a:cubicBezTo>
                    <a:pt x="1880" y="628"/>
                    <a:pt x="1313" y="0"/>
                    <a:pt x="803" y="15"/>
                  </a:cubicBezTo>
                  <a:close/>
                </a:path>
              </a:pathLst>
            </a:custGeom>
            <a:solidFill>
              <a:srgbClr val="C32815"/>
            </a:solidFill>
            <a:ln>
              <a:noFill/>
            </a:ln>
          </p:spPr>
          <p:txBody>
            <a:bodyPr vert="horz" wrap="square" lIns="91392" tIns="45696" rIns="91392" bIns="45696" numCol="1" anchor="t" anchorCtr="0" compatLnSpc="1"/>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b="0" i="0" u="none" strike="noStrike" kern="0" cap="none" spc="0" normalizeH="0" baseline="0" noProof="0" dirty="0">
                <a:ln>
                  <a:noFill/>
                </a:ln>
                <a:solidFill>
                  <a:srgbClr val="E48E27"/>
                </a:solidFill>
                <a:effectLst/>
                <a:uLnTx/>
                <a:uFillTx/>
                <a:latin typeface="Arial" panose="020B0604020202020204"/>
                <a:ea typeface="微软雅黑" panose="020B0503020204020204" charset="-122"/>
              </a:endParaRPr>
            </a:p>
          </p:txBody>
        </p:sp>
        <p:pic>
          <p:nvPicPr>
            <p:cNvPr id="14" name="图片 13" descr="C:\Users\kingsoft\Desktop\70周年华诞.png70周年华诞"/>
            <p:cNvPicPr>
              <a:picLocks noChangeAspect="1"/>
            </p:cNvPicPr>
            <p:nvPr>
              <p:custDataLst>
                <p:tags r:id="rId6"/>
              </p:custDataLst>
            </p:nvPr>
          </p:nvPicPr>
          <p:blipFill>
            <a:blip r:embed="rId7"/>
            <a:srcRect/>
            <a:stretch>
              <a:fillRect/>
            </a:stretch>
          </p:blipFill>
          <p:spPr>
            <a:xfrm>
              <a:off x="10283604" y="45418"/>
              <a:ext cx="1712732" cy="781353"/>
            </a:xfrm>
            <a:prstGeom prst="rect">
              <a:avLst/>
            </a:prstGeom>
          </p:spPr>
        </p:pic>
      </p:grpSp>
      <p:sp>
        <p:nvSpPr>
          <p:cNvPr id="2" name="标题 1"/>
          <p:cNvSpPr>
            <a:spLocks noGrp="1"/>
          </p:cNvSpPr>
          <p:nvPr>
            <p:ph type="title"/>
            <p:custDataLst>
              <p:tags r:id="rId8"/>
            </p:custDataLst>
          </p:nvPr>
        </p:nvSpPr>
        <p:spPr>
          <a:xfrm>
            <a:off x="611781" y="466438"/>
            <a:ext cx="10976400" cy="565200"/>
          </a:xfrm>
        </p:spPr>
        <p:txBody>
          <a:bodyPr anchor="ctr"/>
          <a:lstStyle>
            <a:lvl1pPr algn="ctr">
              <a:defRPr sz="3200" baseline="0">
                <a:latin typeface="Arial" panose="020B0604020202020204" pitchFamily="34" charset="0"/>
                <a:ea typeface="隶书" panose="02010509060101010101" pitchFamily="49" charset="-122"/>
              </a:defRPr>
            </a:lvl1pPr>
          </a:lstStyle>
          <a:p>
            <a:r>
              <a:rPr lang="zh-CN" altLang="en-US" dirty="0"/>
              <a:t>单击此处编辑母版标题样式</a:t>
            </a:r>
            <a:endParaRPr lang="zh-CN" altLang="en-US" dirty="0"/>
          </a:p>
        </p:txBody>
      </p:sp>
      <p:sp>
        <p:nvSpPr>
          <p:cNvPr id="3" name="日期占位符 2"/>
          <p:cNvSpPr>
            <a:spLocks noGrp="1"/>
          </p:cNvSpPr>
          <p:nvPr>
            <p:ph type="dt" sz="half" idx="10"/>
            <p:custDataLst>
              <p:tags r:id="rId9"/>
            </p:custDataLst>
          </p:nvPr>
        </p:nvSpPr>
        <p:spPr>
          <a:xfrm>
            <a:off x="879742" y="6349833"/>
            <a:ext cx="2700000" cy="316800"/>
          </a:xfrm>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10"/>
            </p:custDataLst>
          </p:nvPr>
        </p:nvSpPr>
        <p:spPr>
          <a:xfrm>
            <a:off x="4116000" y="6349833"/>
            <a:ext cx="3960000" cy="316800"/>
          </a:xfrm>
        </p:spPr>
        <p:txBody>
          <a:bodyPr/>
          <a:lstStyle/>
          <a:p>
            <a:endParaRPr lang="zh-CN" altLang="en-US" dirty="0"/>
          </a:p>
        </p:txBody>
      </p:sp>
      <p:sp>
        <p:nvSpPr>
          <p:cNvPr id="5" name="灯片编号占位符 4"/>
          <p:cNvSpPr>
            <a:spLocks noGrp="1"/>
          </p:cNvSpPr>
          <p:nvPr>
            <p:ph type="sldNum" sz="quarter" idx="12"/>
            <p:custDataLst>
              <p:tags r:id="rId11"/>
            </p:custDataLst>
          </p:nvPr>
        </p:nvSpPr>
        <p:spPr>
          <a:xfrm>
            <a:off x="8610600" y="6349833"/>
            <a:ext cx="2700000" cy="316800"/>
          </a:xfrm>
        </p:spPr>
        <p:txBody>
          <a:bodyPr/>
          <a:lstStyle/>
          <a:p>
            <a:fld id="{49AE70B2-8BF9-45C0-BB95-33D1B9D3A854}" type="slidenum">
              <a:rPr lang="zh-CN" altLang="en-US" smtClean="0"/>
            </a:fld>
            <a:endParaRPr lang="zh-CN" altLang="en-US" dirty="0"/>
          </a:p>
        </p:txBody>
      </p:sp>
      <p:sp>
        <p:nvSpPr>
          <p:cNvPr id="7" name="内容占位符 6"/>
          <p:cNvSpPr>
            <a:spLocks noGrp="1"/>
          </p:cNvSpPr>
          <p:nvPr>
            <p:ph sz="quarter" idx="13"/>
            <p:custDataLst>
              <p:tags r:id="rId12"/>
            </p:custDataLst>
          </p:nvPr>
        </p:nvSpPr>
        <p:spPr>
          <a:xfrm>
            <a:off x="604837" y="1681200"/>
            <a:ext cx="10990800" cy="3211200"/>
          </a:xfrm>
        </p:spPr>
        <p:txBody>
          <a:bodyPr/>
          <a:lstStyle>
            <a:lvl1pPr>
              <a:buFont typeface="Arial" panose="020B0604020202020204" pitchFamily="34" charset="0"/>
              <a:buChar char="•"/>
              <a:defRPr sz="1400" baseline="0">
                <a:latin typeface="Arial" panose="020B0604020202020204" pitchFamily="34" charset="0"/>
                <a:ea typeface="隶书" panose="02010509060101010101" pitchFamily="49" charset="-122"/>
              </a:defRPr>
            </a:lvl1pPr>
            <a:lvl2pPr>
              <a:buFont typeface="Arial" panose="020B0604020202020204" pitchFamily="34" charset="0"/>
              <a:buChar char="•"/>
              <a:defRPr sz="1400" baseline="0">
                <a:latin typeface="Arial" panose="020B0604020202020204" pitchFamily="34" charset="0"/>
                <a:ea typeface="隶书" panose="02010509060101010101" pitchFamily="49" charset="-122"/>
              </a:defRPr>
            </a:lvl2pPr>
            <a:lvl3pPr>
              <a:buFont typeface="Arial" panose="020B0604020202020204" pitchFamily="34" charset="0"/>
              <a:buChar char="•"/>
              <a:defRPr sz="1400" baseline="0">
                <a:latin typeface="Arial" panose="020B0604020202020204" pitchFamily="34" charset="0"/>
                <a:ea typeface="隶书" panose="02010509060101010101" pitchFamily="49" charset="-122"/>
              </a:defRPr>
            </a:lvl3pPr>
            <a:lvl4pPr>
              <a:buFont typeface="Arial" panose="020B0604020202020204" pitchFamily="34" charset="0"/>
              <a:buChar char="•"/>
              <a:defRPr sz="1400" baseline="0">
                <a:latin typeface="Arial" panose="020B0604020202020204" pitchFamily="34" charset="0"/>
                <a:ea typeface="隶书" panose="02010509060101010101" pitchFamily="49" charset="-122"/>
              </a:defRPr>
            </a:lvl4pPr>
            <a:lvl5pPr>
              <a:buFont typeface="Arial" panose="020B0604020202020204" pitchFamily="34" charset="0"/>
              <a:buChar char="•"/>
              <a:defRPr sz="1400" baseline="0">
                <a:latin typeface="Arial" panose="020B0604020202020204" pitchFamily="34" charset="0"/>
                <a:ea typeface="隶书" panose="02010509060101010101" pitchFamily="49"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9" name="文本占位符 8"/>
          <p:cNvSpPr>
            <a:spLocks noGrp="1"/>
          </p:cNvSpPr>
          <p:nvPr>
            <p:ph type="body" sz="quarter" idx="14"/>
            <p:custDataLst>
              <p:tags r:id="rId13"/>
            </p:custDataLst>
          </p:nvPr>
        </p:nvSpPr>
        <p:spPr>
          <a:xfrm>
            <a:off x="580037" y="5180400"/>
            <a:ext cx="11001600" cy="1011600"/>
          </a:xfrm>
        </p:spPr>
        <p:txBody>
          <a:bodyPr/>
          <a:lstStyle>
            <a:lvl1pPr>
              <a:defRPr sz="1800" baseline="0">
                <a:solidFill>
                  <a:schemeClr val="tx1">
                    <a:lumMod val="85000"/>
                    <a:lumOff val="15000"/>
                  </a:schemeClr>
                </a:solidFill>
                <a:latin typeface="Arial" panose="020B0604020202020204" pitchFamily="34" charset="0"/>
                <a:ea typeface="隶书" panose="02010509060101010101" pitchFamily="49" charset="-122"/>
              </a:defRPr>
            </a:lvl1pPr>
          </a:lstStyle>
          <a:p>
            <a:pPr lvl="0"/>
            <a:r>
              <a:rPr lang="zh-CN" altLang="en-US" dirty="0"/>
              <a:t>单击此处编辑母版文本样式</a:t>
            </a:r>
            <a:endParaRPr lang="zh-CN" altLang="en-US" dirty="0"/>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导航">
    <p:bg>
      <p:bgPr>
        <a:solidFill>
          <a:schemeClr val="bg2"/>
        </a:solidFill>
        <a:effectLst/>
      </p:bgPr>
    </p:bg>
    <p:spTree>
      <p:nvGrpSpPr>
        <p:cNvPr id="1" name=""/>
        <p:cNvGrpSpPr/>
        <p:nvPr/>
      </p:nvGrpSpPr>
      <p:grpSpPr>
        <a:xfrm>
          <a:off x="0" y="0"/>
          <a:ext cx="0" cy="0"/>
          <a:chOff x="0" y="0"/>
          <a:chExt cx="0" cy="0"/>
        </a:xfrm>
      </p:grpSpPr>
      <p:sp>
        <p:nvSpPr>
          <p:cNvPr id="10" name="矩形 9"/>
          <p:cNvSpPr/>
          <p:nvPr userDrawn="1">
            <p:custDataLst>
              <p:tags r:id="rId2"/>
            </p:custDataLst>
          </p:nvPr>
        </p:nvSpPr>
        <p:spPr>
          <a:xfrm>
            <a:off x="0" y="0"/>
            <a:ext cx="12185653" cy="914231"/>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a:sym typeface="+mn-ea"/>
            </a:endParaRPr>
          </a:p>
        </p:txBody>
      </p:sp>
      <p:sp>
        <p:nvSpPr>
          <p:cNvPr id="2" name="标题 1"/>
          <p:cNvSpPr>
            <a:spLocks noGrp="1"/>
          </p:cNvSpPr>
          <p:nvPr>
            <p:ph type="title"/>
            <p:custDataLst>
              <p:tags r:id="rId3"/>
            </p:custDataLst>
          </p:nvPr>
        </p:nvSpPr>
        <p:spPr>
          <a:xfrm>
            <a:off x="579600" y="237600"/>
            <a:ext cx="11037600" cy="441964"/>
          </a:xfrm>
        </p:spPr>
        <p:txBody>
          <a:bodyPr/>
          <a:lstStyle>
            <a:lvl1pPr>
              <a:defRPr u="none" strike="noStrike" kern="1200" cap="none" spc="200" normalizeH="0" baseline="0">
                <a:solidFill>
                  <a:schemeClr val="tx1"/>
                </a:solidFill>
                <a:uFillTx/>
                <a:latin typeface="Arial" panose="020B0604020202020204" pitchFamily="34" charset="0"/>
                <a:ea typeface="隶书" panose="02010509060101010101" pitchFamily="49" charset="-122"/>
              </a:defRPr>
            </a:lvl1pPr>
          </a:lstStyle>
          <a:p>
            <a:r>
              <a:rPr lang="zh-CN" altLang="en-US" dirty="0"/>
              <a:t>单击此处编辑母版标题样式</a:t>
            </a:r>
            <a:endParaRPr lang="zh-CN" altLang="en-US" dirty="0"/>
          </a:p>
        </p:txBody>
      </p:sp>
      <p:sp>
        <p:nvSpPr>
          <p:cNvPr id="3" name="日期占位符 2"/>
          <p:cNvSpPr>
            <a:spLocks noGrp="1"/>
          </p:cNvSpPr>
          <p:nvPr>
            <p:ph type="dt" sz="half" idx="10"/>
            <p:custDataLst>
              <p:tags r:id="rId4"/>
            </p:custDataLst>
          </p:nvPr>
        </p:nvSpPr>
        <p:spPr>
          <a:xfrm>
            <a:off x="879742" y="6349833"/>
            <a:ext cx="2700000" cy="316800"/>
          </a:xfrm>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5"/>
            </p:custDataLst>
          </p:nvPr>
        </p:nvSpPr>
        <p:spPr>
          <a:xfrm>
            <a:off x="4116000" y="6349833"/>
            <a:ext cx="3960000" cy="316800"/>
          </a:xfrm>
        </p:spPr>
        <p:txBody>
          <a:bodyPr/>
          <a:lstStyle/>
          <a:p>
            <a:endParaRPr lang="zh-CN" altLang="en-US" dirty="0"/>
          </a:p>
        </p:txBody>
      </p:sp>
      <p:sp>
        <p:nvSpPr>
          <p:cNvPr id="5" name="灯片编号占位符 4"/>
          <p:cNvSpPr>
            <a:spLocks noGrp="1"/>
          </p:cNvSpPr>
          <p:nvPr>
            <p:ph type="sldNum" sz="quarter" idx="12"/>
            <p:custDataLst>
              <p:tags r:id="rId6"/>
            </p:custDataLst>
          </p:nvPr>
        </p:nvSpPr>
        <p:spPr>
          <a:xfrm>
            <a:off x="8610600" y="6349833"/>
            <a:ext cx="2700000" cy="316800"/>
          </a:xfrm>
        </p:spPr>
        <p:txBody>
          <a:bodyPr/>
          <a:lstStyle/>
          <a:p>
            <a:fld id="{49AE70B2-8BF9-45C0-BB95-33D1B9D3A854}" type="slidenum">
              <a:rPr lang="zh-CN" altLang="en-US" smtClean="0"/>
            </a:fld>
            <a:endParaRPr lang="zh-CN" altLang="en-US" dirty="0"/>
          </a:p>
        </p:txBody>
      </p:sp>
      <p:sp>
        <p:nvSpPr>
          <p:cNvPr id="7" name="内容占位符 6"/>
          <p:cNvSpPr>
            <a:spLocks noGrp="1"/>
          </p:cNvSpPr>
          <p:nvPr>
            <p:ph sz="quarter" idx="13"/>
            <p:custDataLst>
              <p:tags r:id="rId7"/>
            </p:custDataLst>
          </p:nvPr>
        </p:nvSpPr>
        <p:spPr>
          <a:xfrm>
            <a:off x="579600" y="1663200"/>
            <a:ext cx="5342400" cy="2894400"/>
          </a:xfrm>
        </p:spPr>
        <p:txBody>
          <a:bodyPr/>
          <a:lstStyle>
            <a:lvl1pPr>
              <a:buFont typeface="Arial" panose="020B0604020202020204" pitchFamily="34" charset="0"/>
              <a:buChar char="•"/>
              <a:defRPr sz="1400" u="none" strike="noStrike" kern="1200" cap="none" spc="150" normalizeH="0" baseline="0">
                <a:solidFill>
                  <a:schemeClr val="tx1">
                    <a:lumMod val="85000"/>
                    <a:lumOff val="15000"/>
                  </a:schemeClr>
                </a:solidFill>
                <a:uFillTx/>
                <a:latin typeface="Arial" panose="020B0604020202020204" pitchFamily="34" charset="0"/>
                <a:ea typeface="隶书" panose="02010509060101010101" pitchFamily="49" charset="-122"/>
              </a:defRPr>
            </a:lvl1pPr>
            <a:lvl2pPr>
              <a:buFont typeface="Arial" panose="020B0604020202020204" pitchFamily="34" charset="0"/>
              <a:buChar char="•"/>
              <a:defRPr sz="1400" u="none" strike="noStrike" kern="1200" cap="none" spc="150" normalizeH="0" baseline="0">
                <a:solidFill>
                  <a:schemeClr val="tx1">
                    <a:lumMod val="85000"/>
                    <a:lumOff val="15000"/>
                  </a:schemeClr>
                </a:solidFill>
                <a:uFillTx/>
                <a:latin typeface="Arial" panose="020B0604020202020204" pitchFamily="34" charset="0"/>
                <a:ea typeface="隶书" panose="02010509060101010101" pitchFamily="49" charset="-122"/>
              </a:defRPr>
            </a:lvl2pPr>
            <a:lvl3pPr>
              <a:buFont typeface="Arial" panose="020B0604020202020204" pitchFamily="34" charset="0"/>
              <a:buChar char="•"/>
              <a:defRPr sz="1400" u="none" strike="noStrike" kern="1200" cap="none" spc="150" normalizeH="0" baseline="0">
                <a:solidFill>
                  <a:schemeClr val="tx1">
                    <a:lumMod val="85000"/>
                    <a:lumOff val="15000"/>
                  </a:schemeClr>
                </a:solidFill>
                <a:uFillTx/>
                <a:latin typeface="Arial" panose="020B0604020202020204" pitchFamily="34" charset="0"/>
                <a:ea typeface="隶书" panose="02010509060101010101" pitchFamily="49" charset="-122"/>
              </a:defRPr>
            </a:lvl3pPr>
            <a:lvl4pPr>
              <a:buFont typeface="Arial" panose="020B0604020202020204" pitchFamily="34" charset="0"/>
              <a:buChar char="•"/>
              <a:defRPr sz="1400" u="none" strike="noStrike" kern="1200" cap="none" spc="150" normalizeH="0" baseline="0">
                <a:solidFill>
                  <a:schemeClr val="tx1">
                    <a:lumMod val="85000"/>
                    <a:lumOff val="15000"/>
                  </a:schemeClr>
                </a:solidFill>
                <a:uFillTx/>
                <a:latin typeface="Arial" panose="020B0604020202020204" pitchFamily="34" charset="0"/>
                <a:ea typeface="隶书" panose="02010509060101010101" pitchFamily="49" charset="-122"/>
              </a:defRPr>
            </a:lvl4pPr>
            <a:lvl5pPr>
              <a:buFont typeface="Arial" panose="020B0604020202020204" pitchFamily="34" charset="0"/>
              <a:buChar char="•"/>
              <a:defRPr sz="1400" u="none" strike="noStrike" kern="1200" cap="none" spc="150" normalizeH="0" baseline="0">
                <a:solidFill>
                  <a:schemeClr val="tx1">
                    <a:lumMod val="85000"/>
                    <a:lumOff val="15000"/>
                  </a:schemeClr>
                </a:solidFill>
                <a:uFillTx/>
                <a:latin typeface="Arial" panose="020B0604020202020204" pitchFamily="34" charset="0"/>
                <a:ea typeface="隶书" panose="02010509060101010101" pitchFamily="49"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9" name="内容占位符 8"/>
          <p:cNvSpPr>
            <a:spLocks noGrp="1"/>
          </p:cNvSpPr>
          <p:nvPr>
            <p:ph sz="quarter" idx="14"/>
            <p:custDataLst>
              <p:tags r:id="rId8"/>
            </p:custDataLst>
          </p:nvPr>
        </p:nvSpPr>
        <p:spPr>
          <a:xfrm>
            <a:off x="6242400" y="1663200"/>
            <a:ext cx="5367600" cy="2894400"/>
          </a:xfrm>
        </p:spPr>
        <p:txBody>
          <a:bodyPr/>
          <a:lstStyle>
            <a:lvl1pPr>
              <a:buFont typeface="Arial" panose="020B0604020202020204" pitchFamily="34" charset="0"/>
              <a:buChar char="•"/>
              <a:defRPr sz="1400" u="none" strike="noStrike" kern="1200" cap="none" spc="150" normalizeH="0" baseline="0">
                <a:solidFill>
                  <a:schemeClr val="tx1">
                    <a:lumMod val="85000"/>
                    <a:lumOff val="15000"/>
                  </a:schemeClr>
                </a:solidFill>
                <a:uFillTx/>
                <a:latin typeface="Arial" panose="020B0604020202020204" pitchFamily="34" charset="0"/>
                <a:ea typeface="隶书" panose="02010509060101010101" pitchFamily="49" charset="-122"/>
              </a:defRPr>
            </a:lvl1pPr>
            <a:lvl2pPr>
              <a:buFont typeface="Arial" panose="020B0604020202020204" pitchFamily="34" charset="0"/>
              <a:buChar char="•"/>
              <a:defRPr sz="1400" u="none" strike="noStrike" kern="1200" cap="none" spc="150" normalizeH="0" baseline="0">
                <a:solidFill>
                  <a:schemeClr val="tx1">
                    <a:lumMod val="85000"/>
                    <a:lumOff val="15000"/>
                  </a:schemeClr>
                </a:solidFill>
                <a:uFillTx/>
                <a:latin typeface="Arial" panose="020B0604020202020204" pitchFamily="34" charset="0"/>
                <a:ea typeface="隶书" panose="02010509060101010101" pitchFamily="49" charset="-122"/>
              </a:defRPr>
            </a:lvl2pPr>
            <a:lvl3pPr>
              <a:buFont typeface="Arial" panose="020B0604020202020204" pitchFamily="34" charset="0"/>
              <a:buChar char="•"/>
              <a:defRPr sz="1400" u="none" strike="noStrike" kern="1200" cap="none" spc="150" normalizeH="0" baseline="0">
                <a:solidFill>
                  <a:schemeClr val="tx1">
                    <a:lumMod val="85000"/>
                    <a:lumOff val="15000"/>
                  </a:schemeClr>
                </a:solidFill>
                <a:uFillTx/>
                <a:latin typeface="Arial" panose="020B0604020202020204" pitchFamily="34" charset="0"/>
                <a:ea typeface="隶书" panose="02010509060101010101" pitchFamily="49" charset="-122"/>
              </a:defRPr>
            </a:lvl3pPr>
            <a:lvl4pPr>
              <a:buFont typeface="Arial" panose="020B0604020202020204" pitchFamily="34" charset="0"/>
              <a:buChar char="•"/>
              <a:defRPr sz="1400" u="none" strike="noStrike" kern="1200" cap="none" spc="150" normalizeH="0" baseline="0">
                <a:solidFill>
                  <a:schemeClr val="tx1">
                    <a:lumMod val="85000"/>
                    <a:lumOff val="15000"/>
                  </a:schemeClr>
                </a:solidFill>
                <a:uFillTx/>
                <a:latin typeface="Arial" panose="020B0604020202020204" pitchFamily="34" charset="0"/>
                <a:ea typeface="隶书" panose="02010509060101010101" pitchFamily="49" charset="-122"/>
              </a:defRPr>
            </a:lvl4pPr>
            <a:lvl5pPr>
              <a:buFont typeface="Arial" panose="020B0604020202020204" pitchFamily="34" charset="0"/>
              <a:buChar char="•"/>
              <a:defRPr sz="1400" u="none" strike="noStrike" kern="1200" cap="none" spc="150" normalizeH="0" baseline="0">
                <a:solidFill>
                  <a:schemeClr val="tx1">
                    <a:lumMod val="85000"/>
                    <a:lumOff val="15000"/>
                  </a:schemeClr>
                </a:solidFill>
                <a:uFillTx/>
                <a:latin typeface="Arial" panose="020B0604020202020204" pitchFamily="34" charset="0"/>
                <a:ea typeface="隶书" panose="02010509060101010101" pitchFamily="49"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13" name="文本占位符 12"/>
          <p:cNvSpPr>
            <a:spLocks noGrp="1"/>
          </p:cNvSpPr>
          <p:nvPr>
            <p:ph type="body" sz="quarter" idx="16"/>
            <p:custDataLst>
              <p:tags r:id="rId9"/>
            </p:custDataLst>
          </p:nvPr>
        </p:nvSpPr>
        <p:spPr>
          <a:xfrm>
            <a:off x="6253200" y="4813200"/>
            <a:ext cx="5367600" cy="781200"/>
          </a:xfrm>
        </p:spPr>
        <p:txBody>
          <a:bodyPr/>
          <a:lstStyle>
            <a:lvl1pPr>
              <a:defRPr sz="1400" u="none" strike="noStrike" kern="1200" cap="none" spc="150" normalizeH="0" baseline="0">
                <a:solidFill>
                  <a:schemeClr val="tx1">
                    <a:lumMod val="85000"/>
                    <a:lumOff val="15000"/>
                  </a:schemeClr>
                </a:solidFill>
                <a:uFillTx/>
                <a:latin typeface="Arial" panose="020B0604020202020204" pitchFamily="34" charset="0"/>
                <a:ea typeface="隶书" panose="02010509060101010101" pitchFamily="49" charset="-122"/>
              </a:defRPr>
            </a:lvl1pPr>
          </a:lstStyle>
          <a:p>
            <a:pPr lvl="0"/>
            <a:r>
              <a:rPr lang="zh-CN" altLang="en-US" dirty="0"/>
              <a:t>单击此处编辑母版文本样式</a:t>
            </a:r>
            <a:endParaRPr lang="zh-CN" altLang="en-US" dirty="0"/>
          </a:p>
        </p:txBody>
      </p:sp>
      <p:sp>
        <p:nvSpPr>
          <p:cNvPr id="11" name="文本占位符 10"/>
          <p:cNvSpPr>
            <a:spLocks noGrp="1"/>
          </p:cNvSpPr>
          <p:nvPr>
            <p:ph type="body" sz="quarter" idx="15"/>
            <p:custDataLst>
              <p:tags r:id="rId10"/>
            </p:custDataLst>
          </p:nvPr>
        </p:nvSpPr>
        <p:spPr>
          <a:xfrm>
            <a:off x="572400" y="4816800"/>
            <a:ext cx="5342400" cy="781200"/>
          </a:xfrm>
        </p:spPr>
        <p:txBody>
          <a:bodyPr/>
          <a:lstStyle>
            <a:lvl1pPr>
              <a:defRPr sz="1400" u="none" strike="noStrike" kern="1200" cap="none" spc="150" normalizeH="0" baseline="0">
                <a:solidFill>
                  <a:schemeClr val="tx1">
                    <a:lumMod val="85000"/>
                    <a:lumOff val="15000"/>
                  </a:schemeClr>
                </a:solidFill>
                <a:uFillTx/>
                <a:latin typeface="Arial" panose="020B0604020202020204" pitchFamily="34" charset="0"/>
                <a:ea typeface="隶书" panose="02010509060101010101" pitchFamily="49" charset="-122"/>
              </a:defRPr>
            </a:lvl1pPr>
          </a:lstStyle>
          <a:p>
            <a:pPr lvl="0"/>
            <a:r>
              <a:rPr lang="zh-CN" altLang="en-US" dirty="0"/>
              <a:t>单击此处编辑母版文本样式</a:t>
            </a:r>
            <a:endParaRPr lang="zh-CN" altLang="en-US" dirty="0"/>
          </a:p>
        </p:txBody>
      </p:sp>
      <p:grpSp>
        <p:nvGrpSpPr>
          <p:cNvPr id="23" name="组合 22"/>
          <p:cNvGrpSpPr/>
          <p:nvPr userDrawn="1">
            <p:custDataLst>
              <p:tags r:id="rId11"/>
            </p:custDataLst>
          </p:nvPr>
        </p:nvGrpSpPr>
        <p:grpSpPr>
          <a:xfrm>
            <a:off x="3967" y="45410"/>
            <a:ext cx="12198989" cy="6812908"/>
            <a:chOff x="3969" y="45418"/>
            <a:chExt cx="12205343" cy="6814170"/>
          </a:xfrm>
        </p:grpSpPr>
        <p:sp>
          <p:nvSpPr>
            <p:cNvPr id="24" name="矩形 23"/>
            <p:cNvSpPr/>
            <p:nvPr userDrawn="1">
              <p:custDataLst>
                <p:tags r:id="rId12"/>
              </p:custDataLst>
            </p:nvPr>
          </p:nvSpPr>
          <p:spPr>
            <a:xfrm>
              <a:off x="3969" y="6636170"/>
              <a:ext cx="12205343" cy="223418"/>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380" tIns="45690" rIns="91380" bIns="45690" numCol="1" spcCol="0" rtlCol="0" fromWordArt="0" anchor="ctr" anchorCtr="0" forceAA="0" compatLnSpc="1">
              <a:noAutofit/>
            </a:bodyPr>
            <a:lstStyle/>
            <a:p>
              <a:pPr algn="ctr"/>
              <a:endParaRPr lang="zh-CN" altLang="en-US" dirty="0"/>
            </a:p>
          </p:txBody>
        </p:sp>
        <p:pic>
          <p:nvPicPr>
            <p:cNvPr id="26" name="图片 25" descr="C:\Users\kingsoft\Desktop\70周年华诞.png70周年华诞"/>
            <p:cNvPicPr>
              <a:picLocks noChangeAspect="1"/>
            </p:cNvPicPr>
            <p:nvPr>
              <p:custDataLst>
                <p:tags r:id="rId13"/>
              </p:custDataLst>
            </p:nvPr>
          </p:nvPicPr>
          <p:blipFill>
            <a:blip r:embed="rId14"/>
            <a:srcRect/>
            <a:stretch>
              <a:fillRect/>
            </a:stretch>
          </p:blipFill>
          <p:spPr>
            <a:xfrm>
              <a:off x="10283604" y="45418"/>
              <a:ext cx="1712732" cy="781353"/>
            </a:xfrm>
            <a:prstGeom prst="rect">
              <a:avLst/>
            </a:prstGeom>
          </p:spPr>
        </p:pic>
      </p:gr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腰带">
    <p:bg>
      <p:bgPr>
        <a:solidFill>
          <a:schemeClr val="bg2"/>
        </a:solidFill>
        <a:effectLst/>
      </p:bgPr>
    </p:bg>
    <p:spTree>
      <p:nvGrpSpPr>
        <p:cNvPr id="1" name=""/>
        <p:cNvGrpSpPr/>
        <p:nvPr/>
      </p:nvGrpSpPr>
      <p:grpSpPr>
        <a:xfrm>
          <a:off x="0" y="0"/>
          <a:ext cx="0" cy="0"/>
          <a:chOff x="0" y="0"/>
          <a:chExt cx="0" cy="0"/>
        </a:xfrm>
      </p:grpSpPr>
      <p:sp>
        <p:nvSpPr>
          <p:cNvPr id="10" name="矩形 9"/>
          <p:cNvSpPr/>
          <p:nvPr userDrawn="1">
            <p:custDataLst>
              <p:tags r:id="rId2"/>
            </p:custDataLst>
          </p:nvPr>
        </p:nvSpPr>
        <p:spPr>
          <a:xfrm>
            <a:off x="0" y="959307"/>
            <a:ext cx="12192000" cy="4939385"/>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a:sym typeface="+mn-ea"/>
            </a:endParaRPr>
          </a:p>
        </p:txBody>
      </p:sp>
      <p:grpSp>
        <p:nvGrpSpPr>
          <p:cNvPr id="9" name="组合 8"/>
          <p:cNvGrpSpPr/>
          <p:nvPr userDrawn="1">
            <p:custDataLst>
              <p:tags r:id="rId3"/>
            </p:custDataLst>
          </p:nvPr>
        </p:nvGrpSpPr>
        <p:grpSpPr>
          <a:xfrm>
            <a:off x="-11756" y="-10113"/>
            <a:ext cx="12214712" cy="6868431"/>
            <a:chOff x="-11762" y="-10115"/>
            <a:chExt cx="12221074" cy="6869703"/>
          </a:xfrm>
        </p:grpSpPr>
        <p:pic>
          <p:nvPicPr>
            <p:cNvPr id="8" name="图片 7"/>
            <p:cNvPicPr>
              <a:picLocks noChangeAspect="1"/>
            </p:cNvPicPr>
            <p:nvPr userDrawn="1">
              <p:custDataLst>
                <p:tags r:id="rId4"/>
              </p:custDataLst>
            </p:nvPr>
          </p:nvPicPr>
          <p:blipFill rotWithShape="1">
            <a:blip r:embed="rId5"/>
            <a:srcRect/>
            <a:stretch>
              <a:fillRect/>
            </a:stretch>
          </p:blipFill>
          <p:spPr>
            <a:xfrm>
              <a:off x="-11762" y="-10115"/>
              <a:ext cx="2582545" cy="2503805"/>
            </a:xfrm>
            <a:prstGeom prst="rect">
              <a:avLst/>
            </a:prstGeom>
          </p:spPr>
        </p:pic>
        <p:grpSp>
          <p:nvGrpSpPr>
            <p:cNvPr id="11" name="组合 10"/>
            <p:cNvGrpSpPr/>
            <p:nvPr userDrawn="1"/>
          </p:nvGrpSpPr>
          <p:grpSpPr>
            <a:xfrm>
              <a:off x="3969" y="45418"/>
              <a:ext cx="12205343" cy="6814170"/>
              <a:chOff x="3969" y="45418"/>
              <a:chExt cx="12205343" cy="6814170"/>
            </a:xfrm>
          </p:grpSpPr>
          <p:sp>
            <p:nvSpPr>
              <p:cNvPr id="12" name="矩形 11"/>
              <p:cNvSpPr/>
              <p:nvPr userDrawn="1">
                <p:custDataLst>
                  <p:tags r:id="rId6"/>
                </p:custDataLst>
              </p:nvPr>
            </p:nvSpPr>
            <p:spPr>
              <a:xfrm>
                <a:off x="3969" y="6636170"/>
                <a:ext cx="12205343" cy="22341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380" tIns="45690" rIns="91380" bIns="45690" numCol="1" spcCol="0" rtlCol="0" fromWordArt="0" anchor="ctr" anchorCtr="0" forceAA="0" compatLnSpc="1">
                <a:noAutofit/>
              </a:bodyPr>
              <a:lstStyle/>
              <a:p>
                <a:pPr algn="ctr"/>
                <a:endParaRPr lang="zh-CN" altLang="en-US" dirty="0"/>
              </a:p>
            </p:txBody>
          </p:sp>
          <p:pic>
            <p:nvPicPr>
              <p:cNvPr id="14" name="图片 13" descr="C:\Users\kingsoft\Desktop\70周年华诞.png70周年华诞"/>
              <p:cNvPicPr>
                <a:picLocks noChangeAspect="1"/>
              </p:cNvPicPr>
              <p:nvPr>
                <p:custDataLst>
                  <p:tags r:id="rId7"/>
                </p:custDataLst>
              </p:nvPr>
            </p:nvPicPr>
            <p:blipFill>
              <a:blip r:embed="rId8"/>
              <a:srcRect/>
              <a:stretch>
                <a:fillRect/>
              </a:stretch>
            </p:blipFill>
            <p:spPr>
              <a:xfrm>
                <a:off x="10283604" y="45418"/>
                <a:ext cx="1712732" cy="781353"/>
              </a:xfrm>
              <a:prstGeom prst="rect">
                <a:avLst/>
              </a:prstGeom>
            </p:spPr>
          </p:pic>
        </p:grpSp>
      </p:grpSp>
      <p:sp>
        <p:nvSpPr>
          <p:cNvPr id="2" name="标题 1"/>
          <p:cNvSpPr>
            <a:spLocks noGrp="1"/>
          </p:cNvSpPr>
          <p:nvPr>
            <p:ph type="title" hasCustomPrompt="1"/>
            <p:custDataLst>
              <p:tags r:id="rId9"/>
            </p:custDataLst>
          </p:nvPr>
        </p:nvSpPr>
        <p:spPr>
          <a:xfrm>
            <a:off x="1522800" y="1339200"/>
            <a:ext cx="9144000" cy="2386800"/>
          </a:xfrm>
        </p:spPr>
        <p:txBody>
          <a:bodyPr anchor="b"/>
          <a:lstStyle>
            <a:lvl1pPr algn="ctr">
              <a:defRPr sz="6000" baseline="0">
                <a:solidFill>
                  <a:schemeClr val="tx1">
                    <a:lumMod val="85000"/>
                    <a:lumOff val="15000"/>
                  </a:schemeClr>
                </a:solidFill>
                <a:latin typeface="Arial" panose="020B0604020202020204" pitchFamily="34" charset="0"/>
                <a:ea typeface="隶书" panose="02010509060101010101" pitchFamily="49" charset="-122"/>
              </a:defRPr>
            </a:lvl1pPr>
          </a:lstStyle>
          <a:p>
            <a:r>
              <a:rPr lang="zh-CN" altLang="en-US" dirty="0"/>
              <a:t>单击此处编辑标题</a:t>
            </a:r>
            <a:endParaRPr lang="zh-CN" altLang="en-US" dirty="0"/>
          </a:p>
        </p:txBody>
      </p:sp>
      <p:sp>
        <p:nvSpPr>
          <p:cNvPr id="3" name="日期占位符 2"/>
          <p:cNvSpPr>
            <a:spLocks noGrp="1"/>
          </p:cNvSpPr>
          <p:nvPr>
            <p:ph type="dt" sz="half" idx="10"/>
            <p:custDataLst>
              <p:tags r:id="rId10"/>
            </p:custDataLst>
          </p:nvPr>
        </p:nvSpPr>
        <p:spPr>
          <a:xfrm>
            <a:off x="879742" y="6349833"/>
            <a:ext cx="2700000" cy="316800"/>
          </a:xfrm>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11"/>
            </p:custDataLst>
          </p:nvPr>
        </p:nvSpPr>
        <p:spPr>
          <a:xfrm>
            <a:off x="4116000" y="6349833"/>
            <a:ext cx="3960000" cy="316800"/>
          </a:xfrm>
        </p:spPr>
        <p:txBody>
          <a:bodyPr/>
          <a:lstStyle/>
          <a:p>
            <a:endParaRPr lang="zh-CN" altLang="en-US" dirty="0"/>
          </a:p>
        </p:txBody>
      </p:sp>
      <p:sp>
        <p:nvSpPr>
          <p:cNvPr id="5" name="灯片编号占位符 4"/>
          <p:cNvSpPr>
            <a:spLocks noGrp="1"/>
          </p:cNvSpPr>
          <p:nvPr>
            <p:ph type="sldNum" sz="quarter" idx="12"/>
            <p:custDataLst>
              <p:tags r:id="rId12"/>
            </p:custDataLst>
          </p:nvPr>
        </p:nvSpPr>
        <p:spPr>
          <a:xfrm>
            <a:off x="8610600" y="6349833"/>
            <a:ext cx="2700000" cy="316800"/>
          </a:xfrm>
        </p:spPr>
        <p:txBody>
          <a:bodyPr/>
          <a:lstStyle/>
          <a:p>
            <a:fld id="{49AE70B2-8BF9-45C0-BB95-33D1B9D3A854}" type="slidenum">
              <a:rPr lang="zh-CN" altLang="en-US" smtClean="0"/>
            </a:fld>
            <a:endParaRPr lang="zh-CN" altLang="en-US" dirty="0"/>
          </a:p>
        </p:txBody>
      </p:sp>
      <p:sp>
        <p:nvSpPr>
          <p:cNvPr id="7" name="文本占位符 6"/>
          <p:cNvSpPr>
            <a:spLocks noGrp="1"/>
          </p:cNvSpPr>
          <p:nvPr>
            <p:ph type="body" sz="quarter" idx="13"/>
            <p:custDataLst>
              <p:tags r:id="rId13"/>
            </p:custDataLst>
          </p:nvPr>
        </p:nvSpPr>
        <p:spPr>
          <a:xfrm>
            <a:off x="1522413" y="3862800"/>
            <a:ext cx="9144000" cy="1656000"/>
          </a:xfrm>
        </p:spPr>
        <p:txBody>
          <a:bodyPr/>
          <a:lstStyle>
            <a:lvl1pPr algn="ctr">
              <a:defRPr baseline="0">
                <a:solidFill>
                  <a:schemeClr val="tx1">
                    <a:lumMod val="85000"/>
                    <a:lumOff val="15000"/>
                  </a:schemeClr>
                </a:solidFill>
                <a:latin typeface="Arial" panose="020B0604020202020204" pitchFamily="34" charset="0"/>
                <a:ea typeface="隶书" panose="02010509060101010101" pitchFamily="49" charset="-122"/>
              </a:defRPr>
            </a:lvl1pPr>
          </a:lstStyle>
          <a:p>
            <a:pPr lvl="0"/>
            <a:r>
              <a:rPr lang="zh-CN" altLang="en-US" dirty="0"/>
              <a:t>单击此处编辑母版文本样式</a:t>
            </a:r>
            <a:endParaRPr lang="zh-CN" altLang="en-US" dirty="0"/>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7" Type="http://schemas.openxmlformats.org/officeDocument/2006/relationships/theme" Target="../theme/theme1.xml"/><Relationship Id="rId26" Type="http://schemas.openxmlformats.org/officeDocument/2006/relationships/image" Target="../media/image11.png"/><Relationship Id="rId25" Type="http://schemas.openxmlformats.org/officeDocument/2006/relationships/tags" Target="../tags/tag179.xml"/><Relationship Id="rId24" Type="http://schemas.openxmlformats.org/officeDocument/2006/relationships/tags" Target="../tags/tag178.xml"/><Relationship Id="rId23" Type="http://schemas.openxmlformats.org/officeDocument/2006/relationships/tags" Target="../tags/tag177.xml"/><Relationship Id="rId22" Type="http://schemas.openxmlformats.org/officeDocument/2006/relationships/tags" Target="../tags/tag176.xml"/><Relationship Id="rId21" Type="http://schemas.openxmlformats.org/officeDocument/2006/relationships/tags" Target="../tags/tag175.xml"/><Relationship Id="rId20" Type="http://schemas.openxmlformats.org/officeDocument/2006/relationships/tags" Target="../tags/tag174.xml"/><Relationship Id="rId2" Type="http://schemas.openxmlformats.org/officeDocument/2006/relationships/slideLayout" Target="../slideLayouts/slideLayout2.xml"/><Relationship Id="rId19" Type="http://schemas.openxmlformats.org/officeDocument/2006/relationships/slideLayout" Target="../slideLayouts/slideLayout19.xml"/><Relationship Id="rId18" Type="http://schemas.openxmlformats.org/officeDocument/2006/relationships/slideLayout" Target="../slideLayouts/slideLayout18.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8.xml"/><Relationship Id="rId8" Type="http://schemas.openxmlformats.org/officeDocument/2006/relationships/slideLayout" Target="../slideLayouts/slideLayout27.xml"/><Relationship Id="rId7" Type="http://schemas.openxmlformats.org/officeDocument/2006/relationships/slideLayout" Target="../slideLayouts/slideLayout26.xml"/><Relationship Id="rId6" Type="http://schemas.openxmlformats.org/officeDocument/2006/relationships/slideLayout" Target="../slideLayouts/slideLayout25.xml"/><Relationship Id="rId5" Type="http://schemas.openxmlformats.org/officeDocument/2006/relationships/slideLayout" Target="../slideLayouts/slideLayout24.xml"/><Relationship Id="rId4" Type="http://schemas.openxmlformats.org/officeDocument/2006/relationships/slideLayout" Target="../slideLayouts/slideLayout23.xml"/><Relationship Id="rId3" Type="http://schemas.openxmlformats.org/officeDocument/2006/relationships/slideLayout" Target="../slideLayouts/slideLayout22.xml"/><Relationship Id="rId26" Type="http://schemas.openxmlformats.org/officeDocument/2006/relationships/theme" Target="../theme/theme2.xml"/><Relationship Id="rId25" Type="http://schemas.openxmlformats.org/officeDocument/2006/relationships/image" Target="../media/image11.png"/><Relationship Id="rId24" Type="http://schemas.openxmlformats.org/officeDocument/2006/relationships/tags" Target="../tags/tag358.xml"/><Relationship Id="rId23" Type="http://schemas.openxmlformats.org/officeDocument/2006/relationships/tags" Target="../tags/tag357.xml"/><Relationship Id="rId22" Type="http://schemas.openxmlformats.org/officeDocument/2006/relationships/tags" Target="../tags/tag356.xml"/><Relationship Id="rId21" Type="http://schemas.openxmlformats.org/officeDocument/2006/relationships/tags" Target="../tags/tag355.xml"/><Relationship Id="rId20" Type="http://schemas.openxmlformats.org/officeDocument/2006/relationships/tags" Target="../tags/tag354.xml"/><Relationship Id="rId2" Type="http://schemas.openxmlformats.org/officeDocument/2006/relationships/slideLayout" Target="../slideLayouts/slideLayout21.xml"/><Relationship Id="rId19" Type="http://schemas.openxmlformats.org/officeDocument/2006/relationships/tags" Target="../tags/tag353.xml"/><Relationship Id="rId18" Type="http://schemas.openxmlformats.org/officeDocument/2006/relationships/slideLayout" Target="../slideLayouts/slideLayout37.xml"/><Relationship Id="rId17" Type="http://schemas.openxmlformats.org/officeDocument/2006/relationships/slideLayout" Target="../slideLayouts/slideLayout36.xml"/><Relationship Id="rId16" Type="http://schemas.openxmlformats.org/officeDocument/2006/relationships/slideLayout" Target="../slideLayouts/slideLayout35.xml"/><Relationship Id="rId15" Type="http://schemas.openxmlformats.org/officeDocument/2006/relationships/slideLayout" Target="../slideLayouts/slideLayout34.xml"/><Relationship Id="rId14" Type="http://schemas.openxmlformats.org/officeDocument/2006/relationships/slideLayout" Target="../slideLayouts/slideLayout33.xml"/><Relationship Id="rId13" Type="http://schemas.openxmlformats.org/officeDocument/2006/relationships/slideLayout" Target="../slideLayouts/slideLayout32.xml"/><Relationship Id="rId12" Type="http://schemas.openxmlformats.org/officeDocument/2006/relationships/slideLayout" Target="../slideLayouts/slideLayout31.xml"/><Relationship Id="rId11" Type="http://schemas.openxmlformats.org/officeDocument/2006/relationships/slideLayout" Target="../slideLayouts/slideLayout30.xml"/><Relationship Id="rId10" Type="http://schemas.openxmlformats.org/officeDocument/2006/relationships/slideLayout" Target="../slideLayouts/slideLayout29.xml"/><Relationship Id="rId1"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20"/>
            </p:custDataLst>
          </p:nvPr>
        </p:nvSpPr>
        <p:spPr>
          <a:xfrm>
            <a:off x="669883" y="443251"/>
            <a:ext cx="10852237" cy="441984"/>
          </a:xfrm>
          <a:prstGeom prst="rect">
            <a:avLst/>
          </a:prstGeom>
        </p:spPr>
        <p:txBody>
          <a:bodyPr vert="horz" lIns="90170" tIns="46990" rIns="90170" bIns="46990" rtlCol="0" anchor="t" anchorCtr="0">
            <a:normAutofit/>
          </a:bodyPr>
          <a:lstStyle/>
          <a:p>
            <a:r>
              <a:rPr lang="zh-CN" altLang="en-US" dirty="0"/>
              <a:t>单击此处编辑母版标题样式</a:t>
            </a:r>
            <a:endParaRPr lang="zh-CN" altLang="en-US" dirty="0"/>
          </a:p>
        </p:txBody>
      </p:sp>
      <p:sp>
        <p:nvSpPr>
          <p:cNvPr id="3" name="文本占位符 2"/>
          <p:cNvSpPr>
            <a:spLocks noGrp="1"/>
          </p:cNvSpPr>
          <p:nvPr>
            <p:ph type="body" idx="1"/>
            <p:custDataLst>
              <p:tags r:id="rId21"/>
            </p:custDataLst>
          </p:nvPr>
        </p:nvSpPr>
        <p:spPr>
          <a:xfrm>
            <a:off x="669883" y="952553"/>
            <a:ext cx="10852237" cy="5389157"/>
          </a:xfrm>
          <a:prstGeom prst="rect">
            <a:avLst/>
          </a:prstGeom>
        </p:spPr>
        <p:txBody>
          <a:bodyPr vert="horz" lIns="90170" tIns="46990" rIns="90170" bIns="4699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custDataLst>
              <p:tags r:id="rId22"/>
            </p:custDataLst>
          </p:nvPr>
        </p:nvSpPr>
        <p:spPr>
          <a:xfrm>
            <a:off x="879742" y="6350128"/>
            <a:ext cx="2700000" cy="316814"/>
          </a:xfrm>
          <a:prstGeom prst="rect">
            <a:avLst/>
          </a:prstGeom>
        </p:spPr>
        <p:txBody>
          <a:bodyPr vert="horz" lIns="91440" tIns="45720" rIns="91440" bIns="45720" rtlCol="0" anchor="ctr">
            <a:normAutofit/>
          </a:bodyPr>
          <a:lstStyle>
            <a:lvl1pPr algn="l">
              <a:defRPr sz="1200">
                <a:solidFill>
                  <a:schemeClr val="tx1">
                    <a:tint val="75000"/>
                  </a:schemeClr>
                </a:solidFill>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custDataLst>
              <p:tags r:id="rId23"/>
            </p:custDataLst>
          </p:nvPr>
        </p:nvSpPr>
        <p:spPr>
          <a:xfrm>
            <a:off x="4116000" y="6350128"/>
            <a:ext cx="3960000" cy="316814"/>
          </a:xfrm>
          <a:prstGeom prst="rect">
            <a:avLst/>
          </a:prstGeom>
        </p:spPr>
        <p:txBody>
          <a:bodyPr vert="horz" lIns="91440" tIns="45720" rIns="91440" bIns="45720" rtlCol="0" anchor="ctr">
            <a:normAutofit/>
          </a:bodyPr>
          <a:lstStyle>
            <a:lvl1pPr algn="ctr">
              <a:defRPr sz="1200">
                <a:solidFill>
                  <a:schemeClr val="tx1">
                    <a:tint val="75000"/>
                  </a:schemeClr>
                </a:solidFill>
              </a:defRPr>
            </a:lvl1pPr>
          </a:lstStyle>
          <a:p>
            <a:endParaRPr lang="zh-CN" altLang="en-US" dirty="0"/>
          </a:p>
        </p:txBody>
      </p:sp>
      <p:sp>
        <p:nvSpPr>
          <p:cNvPr id="6" name="灯片编号占位符 5"/>
          <p:cNvSpPr>
            <a:spLocks noGrp="1"/>
          </p:cNvSpPr>
          <p:nvPr>
            <p:ph type="sldNum" sz="quarter" idx="4"/>
            <p:custDataLst>
              <p:tags r:id="rId24"/>
            </p:custDataLst>
          </p:nvPr>
        </p:nvSpPr>
        <p:spPr>
          <a:xfrm>
            <a:off x="8610600" y="6350128"/>
            <a:ext cx="2700000" cy="316814"/>
          </a:xfrm>
          <a:prstGeom prst="rect">
            <a:avLst/>
          </a:prstGeom>
        </p:spPr>
        <p:txBody>
          <a:bodyPr vert="horz" lIns="91440" tIns="45720" rIns="91440" bIns="45720" rtlCol="0" anchor="ctr">
            <a:normAutofit/>
          </a:bodyPr>
          <a:lstStyle>
            <a:lvl1pPr algn="r">
              <a:defRPr sz="1200">
                <a:solidFill>
                  <a:schemeClr val="tx1">
                    <a:tint val="75000"/>
                  </a:schemeClr>
                </a:solidFill>
              </a:defRPr>
            </a:lvl1pPr>
          </a:lstStyle>
          <a:p>
            <a:fld id="{49AE70B2-8BF9-45C0-BB95-33D1B9D3A854}" type="slidenum">
              <a:rPr lang="zh-CN" altLang="en-US" smtClean="0"/>
            </a:fld>
            <a:endParaRPr lang="zh-CN" altLang="en-US" dirty="0"/>
          </a:p>
        </p:txBody>
      </p:sp>
      <p:sp>
        <p:nvSpPr>
          <p:cNvPr id="7" name="KSO_TEMPLATE" hidden="1"/>
          <p:cNvSpPr/>
          <p:nvPr>
            <p:custDataLst>
              <p:tags r:id="rId25"/>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userDrawn="1"/>
        </p:nvPicPr>
        <p:blipFill>
          <a:blip r:embed="rId26" cstate="print">
            <a:extLst>
              <a:ext uri="{28A0092B-C50C-407E-A947-70E740481C1C}">
                <a14:useLocalDpi xmlns:a14="http://schemas.microsoft.com/office/drawing/2010/main" val="0"/>
              </a:ext>
            </a:extLst>
          </a:blip>
          <a:srcRect/>
          <a:stretch>
            <a:fillRect/>
          </a:stretch>
        </p:blipFill>
        <p:spPr bwMode="auto">
          <a:xfrm>
            <a:off x="11310600" y="6185574"/>
            <a:ext cx="846972" cy="4469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Lst>
  <p:txStyles>
    <p:titleStyle>
      <a:lvl1pPr algn="l" defTabSz="913765" rtl="0" eaLnBrk="1" fontAlgn="auto" latinLnBrk="0" hangingPunct="1">
        <a:lnSpc>
          <a:spcPct val="100000"/>
        </a:lnSpc>
        <a:spcBef>
          <a:spcPct val="0"/>
        </a:spcBef>
        <a:buNone/>
        <a:defRPr sz="2400" b="1" u="none" strike="noStrike" kern="1200" cap="none" spc="200" normalizeH="0" baseline="0">
          <a:solidFill>
            <a:schemeClr val="tx1">
              <a:lumMod val="85000"/>
              <a:lumOff val="15000"/>
            </a:schemeClr>
          </a:solidFill>
          <a:uFillTx/>
          <a:latin typeface="Arial" panose="020B0604020202020204" pitchFamily="34" charset="0"/>
          <a:ea typeface="微软雅黑" panose="020B0503020204020204" charset="-122"/>
          <a:cs typeface="+mj-cs"/>
        </a:defRPr>
      </a:lvl1pPr>
    </p:titleStyle>
    <p:bodyStyle>
      <a:lvl1pPr marL="228600" indent="-228600" algn="l" defTabSz="913765"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lumMod val="85000"/>
              <a:lumOff val="15000"/>
            </a:schemeClr>
          </a:solidFill>
          <a:uFillTx/>
          <a:latin typeface="Arial" panose="020B0604020202020204" pitchFamily="34" charset="0"/>
          <a:ea typeface="微软雅黑" panose="020B0503020204020204" charset="-122"/>
          <a:cs typeface="+mn-cs"/>
        </a:defRPr>
      </a:lvl1pPr>
      <a:lvl2pPr marL="685165" indent="-228600" algn="l" defTabSz="913765" rtl="0" eaLnBrk="1" fontAlgn="auto" latinLnBrk="0" hangingPunct="1">
        <a:lnSpc>
          <a:spcPct val="130000"/>
        </a:lnSpc>
        <a:spcBef>
          <a:spcPts val="0"/>
        </a:spcBef>
        <a:spcAft>
          <a:spcPts val="1000"/>
        </a:spcAft>
        <a:buFont typeface="Arial" panose="020B0604020202020204" pitchFamily="34" charset="0"/>
        <a:buChar char="•"/>
        <a:tabLst>
          <a:tab pos="1609090" algn="l"/>
        </a:tabLst>
        <a:defRPr sz="1600" u="none" strike="noStrike" kern="1200" cap="none" spc="150" normalizeH="0" baseline="0">
          <a:solidFill>
            <a:schemeClr val="tx1">
              <a:lumMod val="85000"/>
              <a:lumOff val="15000"/>
            </a:schemeClr>
          </a:solidFill>
          <a:uFillTx/>
          <a:latin typeface="Arial" panose="020B0604020202020204" pitchFamily="34" charset="0"/>
          <a:ea typeface="微软雅黑" panose="020B0503020204020204" charset="-122"/>
          <a:cs typeface="+mn-cs"/>
        </a:defRPr>
      </a:lvl2pPr>
      <a:lvl3pPr marL="1142365" indent="-228600" algn="l" defTabSz="913765"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lumMod val="85000"/>
              <a:lumOff val="15000"/>
            </a:schemeClr>
          </a:solidFill>
          <a:uFillTx/>
          <a:latin typeface="Arial" panose="020B0604020202020204" pitchFamily="34" charset="0"/>
          <a:ea typeface="微软雅黑" panose="020B0503020204020204" charset="-122"/>
          <a:cs typeface="+mn-cs"/>
        </a:defRPr>
      </a:lvl3pPr>
      <a:lvl4pPr marL="1600200" indent="-228600" algn="l" defTabSz="913765"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lumMod val="85000"/>
              <a:lumOff val="15000"/>
            </a:schemeClr>
          </a:solidFill>
          <a:uFillTx/>
          <a:latin typeface="Arial" panose="020B0604020202020204" pitchFamily="34" charset="0"/>
          <a:ea typeface="微软雅黑" panose="020B0503020204020204" charset="-122"/>
          <a:cs typeface="+mn-cs"/>
        </a:defRPr>
      </a:lvl4pPr>
      <a:lvl5pPr marL="2056765" indent="-228600" algn="l" defTabSz="913765"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lumMod val="85000"/>
              <a:lumOff val="15000"/>
            </a:schemeClr>
          </a:solidFill>
          <a:uFillTx/>
          <a:latin typeface="Arial" panose="020B0604020202020204" pitchFamily="34" charset="0"/>
          <a:ea typeface="微软雅黑" panose="020B0503020204020204" charset="-122"/>
          <a:cs typeface="+mn-cs"/>
        </a:defRPr>
      </a:lvl5pPr>
      <a:lvl6pPr marL="2513965" indent="-228600" algn="l" defTabSz="913765"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165" indent="-228600" algn="l" defTabSz="913765"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7730" indent="-228600" algn="l" defTabSz="913765"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4930" indent="-228600" algn="l" defTabSz="913765"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3765" rtl="0" eaLnBrk="1" latinLnBrk="0" hangingPunct="1">
        <a:defRPr sz="1800" kern="1200">
          <a:solidFill>
            <a:schemeClr val="tx1"/>
          </a:solidFill>
          <a:latin typeface="+mn-lt"/>
          <a:ea typeface="+mn-ea"/>
          <a:cs typeface="+mn-cs"/>
        </a:defRPr>
      </a:lvl1pPr>
      <a:lvl2pPr marL="457200" algn="l" defTabSz="913765" rtl="0" eaLnBrk="1" latinLnBrk="0" hangingPunct="1">
        <a:defRPr sz="1800" kern="1200">
          <a:solidFill>
            <a:schemeClr val="tx1"/>
          </a:solidFill>
          <a:latin typeface="+mn-lt"/>
          <a:ea typeface="+mn-ea"/>
          <a:cs typeface="+mn-cs"/>
        </a:defRPr>
      </a:lvl2pPr>
      <a:lvl3pPr marL="913765" algn="l" defTabSz="913765" rtl="0" eaLnBrk="1" latinLnBrk="0" hangingPunct="1">
        <a:defRPr sz="1800" kern="1200">
          <a:solidFill>
            <a:schemeClr val="tx1"/>
          </a:solidFill>
          <a:latin typeface="+mn-lt"/>
          <a:ea typeface="+mn-ea"/>
          <a:cs typeface="+mn-cs"/>
        </a:defRPr>
      </a:lvl3pPr>
      <a:lvl4pPr marL="1370965" algn="l" defTabSz="913765" rtl="0" eaLnBrk="1" latinLnBrk="0" hangingPunct="1">
        <a:defRPr sz="1800" kern="1200">
          <a:solidFill>
            <a:schemeClr val="tx1"/>
          </a:solidFill>
          <a:latin typeface="+mn-lt"/>
          <a:ea typeface="+mn-ea"/>
          <a:cs typeface="+mn-cs"/>
        </a:defRPr>
      </a:lvl4pPr>
      <a:lvl5pPr marL="1828800" algn="l" defTabSz="913765" rtl="0" eaLnBrk="1" latinLnBrk="0" hangingPunct="1">
        <a:defRPr sz="1800" kern="1200">
          <a:solidFill>
            <a:schemeClr val="tx1"/>
          </a:solidFill>
          <a:latin typeface="+mn-lt"/>
          <a:ea typeface="+mn-ea"/>
          <a:cs typeface="+mn-cs"/>
        </a:defRPr>
      </a:lvl5pPr>
      <a:lvl6pPr marL="2285365" algn="l" defTabSz="913765" rtl="0" eaLnBrk="1" latinLnBrk="0" hangingPunct="1">
        <a:defRPr sz="1800" kern="1200">
          <a:solidFill>
            <a:schemeClr val="tx1"/>
          </a:solidFill>
          <a:latin typeface="+mn-lt"/>
          <a:ea typeface="+mn-ea"/>
          <a:cs typeface="+mn-cs"/>
        </a:defRPr>
      </a:lvl6pPr>
      <a:lvl7pPr marL="2742565" algn="l" defTabSz="913765" rtl="0" eaLnBrk="1" latinLnBrk="0" hangingPunct="1">
        <a:defRPr sz="1800" kern="1200">
          <a:solidFill>
            <a:schemeClr val="tx1"/>
          </a:solidFill>
          <a:latin typeface="+mn-lt"/>
          <a:ea typeface="+mn-ea"/>
          <a:cs typeface="+mn-cs"/>
        </a:defRPr>
      </a:lvl7pPr>
      <a:lvl8pPr marL="3199130" algn="l" defTabSz="913765" rtl="0" eaLnBrk="1" latinLnBrk="0" hangingPunct="1">
        <a:defRPr sz="1800" kern="1200">
          <a:solidFill>
            <a:schemeClr val="tx1"/>
          </a:solidFill>
          <a:latin typeface="+mn-lt"/>
          <a:ea typeface="+mn-ea"/>
          <a:cs typeface="+mn-cs"/>
        </a:defRPr>
      </a:lvl8pPr>
      <a:lvl9pPr marL="3656330" algn="l" defTabSz="913765"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19"/>
            </p:custDataLst>
          </p:nvPr>
        </p:nvSpPr>
        <p:spPr>
          <a:xfrm>
            <a:off x="669883" y="443251"/>
            <a:ext cx="10852237" cy="441984"/>
          </a:xfrm>
          <a:prstGeom prst="rect">
            <a:avLst/>
          </a:prstGeom>
        </p:spPr>
        <p:txBody>
          <a:bodyPr vert="horz" lIns="90170" tIns="46990" rIns="90170" bIns="46990" rtlCol="0" anchor="t" anchorCtr="0">
            <a:normAutofit/>
          </a:bodyPr>
          <a:lstStyle/>
          <a:p>
            <a:r>
              <a:rPr lang="zh-CN" altLang="en-US" dirty="0"/>
              <a:t>单击此处编辑母版标题样式</a:t>
            </a:r>
            <a:endParaRPr lang="zh-CN" altLang="en-US" dirty="0"/>
          </a:p>
        </p:txBody>
      </p:sp>
      <p:sp>
        <p:nvSpPr>
          <p:cNvPr id="3" name="文本占位符 2"/>
          <p:cNvSpPr>
            <a:spLocks noGrp="1"/>
          </p:cNvSpPr>
          <p:nvPr>
            <p:ph type="body" idx="1"/>
            <p:custDataLst>
              <p:tags r:id="rId20"/>
            </p:custDataLst>
          </p:nvPr>
        </p:nvSpPr>
        <p:spPr>
          <a:xfrm>
            <a:off x="669883" y="952553"/>
            <a:ext cx="10852237" cy="5389157"/>
          </a:xfrm>
          <a:prstGeom prst="rect">
            <a:avLst/>
          </a:prstGeom>
        </p:spPr>
        <p:txBody>
          <a:bodyPr vert="horz" lIns="90170" tIns="46990" rIns="90170" bIns="4699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custDataLst>
              <p:tags r:id="rId21"/>
            </p:custDataLst>
          </p:nvPr>
        </p:nvSpPr>
        <p:spPr>
          <a:xfrm>
            <a:off x="879742" y="6350128"/>
            <a:ext cx="2700000" cy="316814"/>
          </a:xfrm>
          <a:prstGeom prst="rect">
            <a:avLst/>
          </a:prstGeom>
        </p:spPr>
        <p:txBody>
          <a:bodyPr vert="horz" lIns="91440" tIns="45720" rIns="91440" bIns="45720" rtlCol="0" anchor="ctr">
            <a:normAutofit/>
          </a:bodyPr>
          <a:lstStyle>
            <a:lvl1pPr algn="l">
              <a:defRPr sz="1200">
                <a:solidFill>
                  <a:schemeClr val="tx1">
                    <a:tint val="75000"/>
                  </a:schemeClr>
                </a:solidFill>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custDataLst>
              <p:tags r:id="rId22"/>
            </p:custDataLst>
          </p:nvPr>
        </p:nvSpPr>
        <p:spPr>
          <a:xfrm>
            <a:off x="4116000" y="6350128"/>
            <a:ext cx="3960000" cy="316814"/>
          </a:xfrm>
          <a:prstGeom prst="rect">
            <a:avLst/>
          </a:prstGeom>
        </p:spPr>
        <p:txBody>
          <a:bodyPr vert="horz" lIns="91440" tIns="45720" rIns="91440" bIns="45720" rtlCol="0" anchor="ctr">
            <a:normAutofit/>
          </a:bodyPr>
          <a:lstStyle>
            <a:lvl1pPr algn="ctr">
              <a:defRPr sz="1200">
                <a:solidFill>
                  <a:schemeClr val="tx1">
                    <a:tint val="75000"/>
                  </a:schemeClr>
                </a:solidFill>
              </a:defRPr>
            </a:lvl1pPr>
          </a:lstStyle>
          <a:p>
            <a:endParaRPr lang="zh-CN" altLang="en-US" dirty="0"/>
          </a:p>
        </p:txBody>
      </p:sp>
      <p:sp>
        <p:nvSpPr>
          <p:cNvPr id="6" name="灯片编号占位符 5"/>
          <p:cNvSpPr>
            <a:spLocks noGrp="1"/>
          </p:cNvSpPr>
          <p:nvPr>
            <p:ph type="sldNum" sz="quarter" idx="4"/>
            <p:custDataLst>
              <p:tags r:id="rId23"/>
            </p:custDataLst>
          </p:nvPr>
        </p:nvSpPr>
        <p:spPr>
          <a:xfrm>
            <a:off x="8610600" y="6350128"/>
            <a:ext cx="2700000" cy="316814"/>
          </a:xfrm>
          <a:prstGeom prst="rect">
            <a:avLst/>
          </a:prstGeom>
        </p:spPr>
        <p:txBody>
          <a:bodyPr vert="horz" lIns="91440" tIns="45720" rIns="91440" bIns="45720" rtlCol="0" anchor="ctr">
            <a:normAutofit/>
          </a:bodyPr>
          <a:lstStyle>
            <a:lvl1pPr algn="r">
              <a:defRPr sz="1200">
                <a:solidFill>
                  <a:schemeClr val="tx1">
                    <a:tint val="75000"/>
                  </a:schemeClr>
                </a:solidFill>
              </a:defRPr>
            </a:lvl1pPr>
          </a:lstStyle>
          <a:p>
            <a:fld id="{49AE70B2-8BF9-45C0-BB95-33D1B9D3A854}" type="slidenum">
              <a:rPr lang="zh-CN" altLang="en-US" smtClean="0"/>
            </a:fld>
            <a:endParaRPr lang="zh-CN" altLang="en-US" dirty="0"/>
          </a:p>
        </p:txBody>
      </p:sp>
      <p:sp>
        <p:nvSpPr>
          <p:cNvPr id="7" name="KSO_TEMPLATE" hidden="1"/>
          <p:cNvSpPr/>
          <p:nvPr userDrawn="1">
            <p:custDataLst>
              <p:tags r:id="rId24"/>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0" name="图片 9"/>
          <p:cNvPicPr>
            <a:picLocks noChangeAspect="1"/>
          </p:cNvPicPr>
          <p:nvPr userDrawn="1"/>
        </p:nvPicPr>
        <p:blipFill>
          <a:blip r:embed="rId25" cstate="print">
            <a:extLst>
              <a:ext uri="{28A0092B-C50C-407E-A947-70E740481C1C}">
                <a14:useLocalDpi xmlns:a14="http://schemas.microsoft.com/office/drawing/2010/main" val="0"/>
              </a:ext>
            </a:extLst>
          </a:blip>
          <a:srcRect/>
          <a:stretch>
            <a:fillRect/>
          </a:stretch>
        </p:blipFill>
        <p:spPr bwMode="auto">
          <a:xfrm>
            <a:off x="11310600" y="6185574"/>
            <a:ext cx="846972" cy="4469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 id="2147483686" r:id="rId18"/>
  </p:sldLayoutIdLst>
  <p:txStyles>
    <p:titleStyle>
      <a:lvl1pPr algn="l" defTabSz="914400" rtl="0" eaLnBrk="1" fontAlgn="auto" latinLnBrk="0" hangingPunct="1">
        <a:lnSpc>
          <a:spcPct val="100000"/>
        </a:lnSpc>
        <a:spcBef>
          <a:spcPct val="0"/>
        </a:spcBef>
        <a:buNone/>
        <a:defRPr sz="2400" b="1" u="none" strike="noStrike" kern="1200" cap="none" spc="200" normalizeH="0" baseline="0">
          <a:solidFill>
            <a:schemeClr val="tx1">
              <a:lumMod val="85000"/>
              <a:lumOff val="15000"/>
            </a:schemeClr>
          </a:solidFill>
          <a:uFillTx/>
          <a:latin typeface="Arial" panose="020B0604020202020204" pitchFamily="34" charset="0"/>
          <a:ea typeface="微软雅黑" panose="020B0503020204020204" charset="-122"/>
          <a:cs typeface="+mj-cs"/>
        </a:defRPr>
      </a:lvl1pPr>
    </p:titleStyle>
    <p:bodyStyle>
      <a:lvl1pPr marL="2286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lumMod val="85000"/>
              <a:lumOff val="15000"/>
            </a:schemeClr>
          </a:solidFill>
          <a:uFillTx/>
          <a:latin typeface="Arial" panose="020B0604020202020204" pitchFamily="34" charset="0"/>
          <a:ea typeface="微软雅黑" panose="020B0503020204020204" charset="-122"/>
          <a:cs typeface="+mn-cs"/>
        </a:defRPr>
      </a:lvl1pPr>
      <a:lvl2pPr marL="685800"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sz="1600" u="none" strike="noStrike" kern="1200" cap="none" spc="150" normalizeH="0" baseline="0">
          <a:solidFill>
            <a:schemeClr val="tx1">
              <a:lumMod val="85000"/>
              <a:lumOff val="15000"/>
            </a:schemeClr>
          </a:solidFill>
          <a:uFillTx/>
          <a:latin typeface="Arial" panose="020B0604020202020204" pitchFamily="34" charset="0"/>
          <a:ea typeface="微软雅黑" panose="020B0503020204020204" charset="-122"/>
          <a:cs typeface="+mn-cs"/>
        </a:defRPr>
      </a:lvl2pPr>
      <a:lvl3pPr marL="11430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lumMod val="85000"/>
              <a:lumOff val="15000"/>
            </a:schemeClr>
          </a:solidFill>
          <a:uFillTx/>
          <a:latin typeface="Arial" panose="020B0604020202020204" pitchFamily="34" charset="0"/>
          <a:ea typeface="微软雅黑" panose="020B0503020204020204" charset="-122"/>
          <a:cs typeface="+mn-cs"/>
        </a:defRPr>
      </a:lvl3pPr>
      <a:lvl4pPr marL="1600835"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lumMod val="85000"/>
              <a:lumOff val="15000"/>
            </a:schemeClr>
          </a:solidFill>
          <a:uFillTx/>
          <a:latin typeface="Arial" panose="020B0604020202020204" pitchFamily="34" charset="0"/>
          <a:ea typeface="微软雅黑" panose="020B0503020204020204" charset="-122"/>
          <a:cs typeface="+mn-cs"/>
        </a:defRPr>
      </a:lvl4pPr>
      <a:lvl5pPr marL="20574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lumMod val="85000"/>
              <a:lumOff val="15000"/>
            </a:schemeClr>
          </a:solidFill>
          <a:uFillTx/>
          <a:latin typeface="Arial" panose="020B0604020202020204" pitchFamily="34" charset="0"/>
          <a:ea typeface="微软雅黑" panose="020B050302020402020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tags" Target="../tags/tag359.xml"/><Relationship Id="rId2" Type="http://schemas.openxmlformats.org/officeDocument/2006/relationships/image" Target="../media/image16.jpeg"/><Relationship Id="rId1" Type="http://schemas.openxmlformats.org/officeDocument/2006/relationships/image" Target="../media/image15.jpeg"/></Relationships>
</file>

<file path=ppt/slides/_rels/slide2.xml.rels><?xml version="1.0" encoding="UTF-8" standalone="yes"?>
<Relationships xmlns="http://schemas.openxmlformats.org/package/2006/relationships"><Relationship Id="rId9" Type="http://schemas.openxmlformats.org/officeDocument/2006/relationships/tags" Target="../tags/tag368.xml"/><Relationship Id="rId8" Type="http://schemas.openxmlformats.org/officeDocument/2006/relationships/tags" Target="../tags/tag367.xml"/><Relationship Id="rId7" Type="http://schemas.openxmlformats.org/officeDocument/2006/relationships/tags" Target="../tags/tag366.xml"/><Relationship Id="rId6" Type="http://schemas.openxmlformats.org/officeDocument/2006/relationships/tags" Target="../tags/tag365.xml"/><Relationship Id="rId5" Type="http://schemas.openxmlformats.org/officeDocument/2006/relationships/tags" Target="../tags/tag364.xml"/><Relationship Id="rId4" Type="http://schemas.openxmlformats.org/officeDocument/2006/relationships/tags" Target="../tags/tag363.xml"/><Relationship Id="rId3" Type="http://schemas.openxmlformats.org/officeDocument/2006/relationships/tags" Target="../tags/tag362.xml"/><Relationship Id="rId2" Type="http://schemas.openxmlformats.org/officeDocument/2006/relationships/tags" Target="../tags/tag361.xml"/><Relationship Id="rId19" Type="http://schemas.openxmlformats.org/officeDocument/2006/relationships/notesSlide" Target="../notesSlides/notesSlide1.xml"/><Relationship Id="rId18" Type="http://schemas.openxmlformats.org/officeDocument/2006/relationships/slideLayout" Target="../slideLayouts/slideLayout25.xml"/><Relationship Id="rId17" Type="http://schemas.openxmlformats.org/officeDocument/2006/relationships/tags" Target="../tags/tag374.xml"/><Relationship Id="rId16" Type="http://schemas.openxmlformats.org/officeDocument/2006/relationships/image" Target="../media/image18.jpeg"/><Relationship Id="rId15" Type="http://schemas.openxmlformats.org/officeDocument/2006/relationships/tags" Target="../tags/tag373.xml"/><Relationship Id="rId14" Type="http://schemas.openxmlformats.org/officeDocument/2006/relationships/image" Target="../media/image17.png"/><Relationship Id="rId13" Type="http://schemas.openxmlformats.org/officeDocument/2006/relationships/tags" Target="../tags/tag372.xml"/><Relationship Id="rId12" Type="http://schemas.openxmlformats.org/officeDocument/2006/relationships/tags" Target="../tags/tag371.xml"/><Relationship Id="rId11" Type="http://schemas.openxmlformats.org/officeDocument/2006/relationships/tags" Target="../tags/tag370.xml"/><Relationship Id="rId10" Type="http://schemas.openxmlformats.org/officeDocument/2006/relationships/tags" Target="../tags/tag369.xml"/><Relationship Id="rId1" Type="http://schemas.openxmlformats.org/officeDocument/2006/relationships/tags" Target="../tags/tag360.xml"/></Relationships>
</file>

<file path=ppt/slides/_rels/slide3.xml.rels><?xml version="1.0" encoding="UTF-8" standalone="yes"?>
<Relationships xmlns="http://schemas.openxmlformats.org/package/2006/relationships"><Relationship Id="rId9" Type="http://schemas.openxmlformats.org/officeDocument/2006/relationships/image" Target="../media/image21.jpeg"/><Relationship Id="rId8" Type="http://schemas.openxmlformats.org/officeDocument/2006/relationships/image" Target="../media/image20.jpeg"/><Relationship Id="rId7" Type="http://schemas.openxmlformats.org/officeDocument/2006/relationships/tags" Target="../tags/tag380.xml"/><Relationship Id="rId6" Type="http://schemas.openxmlformats.org/officeDocument/2006/relationships/tags" Target="../tags/tag379.xml"/><Relationship Id="rId5" Type="http://schemas.openxmlformats.org/officeDocument/2006/relationships/tags" Target="../tags/tag378.xml"/><Relationship Id="rId4" Type="http://schemas.openxmlformats.org/officeDocument/2006/relationships/image" Target="../media/image19.png"/><Relationship Id="rId3" Type="http://schemas.openxmlformats.org/officeDocument/2006/relationships/tags" Target="../tags/tag377.xml"/><Relationship Id="rId2" Type="http://schemas.openxmlformats.org/officeDocument/2006/relationships/tags" Target="../tags/tag376.xml"/><Relationship Id="rId14" Type="http://schemas.openxmlformats.org/officeDocument/2006/relationships/notesSlide" Target="../notesSlides/notesSlide2.xml"/><Relationship Id="rId13" Type="http://schemas.openxmlformats.org/officeDocument/2006/relationships/slideLayout" Target="../slideLayouts/slideLayout26.xml"/><Relationship Id="rId12" Type="http://schemas.openxmlformats.org/officeDocument/2006/relationships/tags" Target="../tags/tag381.xml"/><Relationship Id="rId11" Type="http://schemas.openxmlformats.org/officeDocument/2006/relationships/image" Target="../media/image22.jpeg"/><Relationship Id="rId10" Type="http://schemas.openxmlformats.org/officeDocument/2006/relationships/slide" Target="slide4.xml"/><Relationship Id="rId1" Type="http://schemas.openxmlformats.org/officeDocument/2006/relationships/tags" Target="../tags/tag375.xml"/></Relationships>
</file>

<file path=ppt/slides/_rels/slide4.xml.rels><?xml version="1.0" encoding="UTF-8" standalone="yes"?>
<Relationships xmlns="http://schemas.openxmlformats.org/package/2006/relationships"><Relationship Id="rId9" Type="http://schemas.openxmlformats.org/officeDocument/2006/relationships/slide" Target="slide3.xml"/><Relationship Id="rId8" Type="http://schemas.openxmlformats.org/officeDocument/2006/relationships/image" Target="../media/image20.jpeg"/><Relationship Id="rId7" Type="http://schemas.openxmlformats.org/officeDocument/2006/relationships/tags" Target="../tags/tag387.xml"/><Relationship Id="rId6" Type="http://schemas.openxmlformats.org/officeDocument/2006/relationships/tags" Target="../tags/tag386.xml"/><Relationship Id="rId5" Type="http://schemas.openxmlformats.org/officeDocument/2006/relationships/tags" Target="../tags/tag385.xml"/><Relationship Id="rId4" Type="http://schemas.openxmlformats.org/officeDocument/2006/relationships/image" Target="../media/image19.png"/><Relationship Id="rId3" Type="http://schemas.openxmlformats.org/officeDocument/2006/relationships/tags" Target="../tags/tag384.xml"/><Relationship Id="rId2" Type="http://schemas.openxmlformats.org/officeDocument/2006/relationships/tags" Target="../tags/tag383.xml"/><Relationship Id="rId14" Type="http://schemas.openxmlformats.org/officeDocument/2006/relationships/notesSlide" Target="../notesSlides/notesSlide3.xml"/><Relationship Id="rId13" Type="http://schemas.openxmlformats.org/officeDocument/2006/relationships/slideLayout" Target="../slideLayouts/slideLayout26.xml"/><Relationship Id="rId12" Type="http://schemas.openxmlformats.org/officeDocument/2006/relationships/tags" Target="../tags/tag388.xml"/><Relationship Id="rId11" Type="http://schemas.openxmlformats.org/officeDocument/2006/relationships/image" Target="../media/image1.svg"/><Relationship Id="rId10" Type="http://schemas.openxmlformats.org/officeDocument/2006/relationships/image" Target="../media/image23.png"/><Relationship Id="rId1" Type="http://schemas.openxmlformats.org/officeDocument/2006/relationships/tags" Target="../tags/tag382.xml"/></Relationships>
</file>

<file path=ppt/slides/_rels/slide5.xml.rels><?xml version="1.0" encoding="UTF-8" standalone="yes"?>
<Relationships xmlns="http://schemas.openxmlformats.org/package/2006/relationships"><Relationship Id="rId9" Type="http://schemas.openxmlformats.org/officeDocument/2006/relationships/image" Target="../media/image24.png"/><Relationship Id="rId8" Type="http://schemas.openxmlformats.org/officeDocument/2006/relationships/image" Target="../media/image20.jpeg"/><Relationship Id="rId7" Type="http://schemas.openxmlformats.org/officeDocument/2006/relationships/tags" Target="../tags/tag394.xml"/><Relationship Id="rId6" Type="http://schemas.openxmlformats.org/officeDocument/2006/relationships/tags" Target="../tags/tag393.xml"/><Relationship Id="rId5" Type="http://schemas.openxmlformats.org/officeDocument/2006/relationships/tags" Target="../tags/tag392.xml"/><Relationship Id="rId4" Type="http://schemas.openxmlformats.org/officeDocument/2006/relationships/image" Target="../media/image19.png"/><Relationship Id="rId3" Type="http://schemas.openxmlformats.org/officeDocument/2006/relationships/tags" Target="../tags/tag391.xml"/><Relationship Id="rId2" Type="http://schemas.openxmlformats.org/officeDocument/2006/relationships/tags" Target="../tags/tag390.xml"/><Relationship Id="rId15" Type="http://schemas.openxmlformats.org/officeDocument/2006/relationships/notesSlide" Target="../notesSlides/notesSlide4.xml"/><Relationship Id="rId14" Type="http://schemas.openxmlformats.org/officeDocument/2006/relationships/slideLayout" Target="../slideLayouts/slideLayout26.xml"/><Relationship Id="rId13" Type="http://schemas.openxmlformats.org/officeDocument/2006/relationships/tags" Target="../tags/tag395.xml"/><Relationship Id="rId12" Type="http://schemas.openxmlformats.org/officeDocument/2006/relationships/image" Target="../media/image27.png"/><Relationship Id="rId11" Type="http://schemas.openxmlformats.org/officeDocument/2006/relationships/image" Target="../media/image26.jpeg"/><Relationship Id="rId10" Type="http://schemas.openxmlformats.org/officeDocument/2006/relationships/image" Target="../media/image25.png"/><Relationship Id="rId1" Type="http://schemas.openxmlformats.org/officeDocument/2006/relationships/tags" Target="../tags/tag389.xml"/></Relationships>
</file>

<file path=ppt/slides/_rels/slide6.xml.rels><?xml version="1.0" encoding="UTF-8" standalone="yes"?>
<Relationships xmlns="http://schemas.openxmlformats.org/package/2006/relationships"><Relationship Id="rId9" Type="http://schemas.openxmlformats.org/officeDocument/2006/relationships/image" Target="../media/image28.jpeg"/><Relationship Id="rId8" Type="http://schemas.openxmlformats.org/officeDocument/2006/relationships/image" Target="../media/image20.jpeg"/><Relationship Id="rId7" Type="http://schemas.openxmlformats.org/officeDocument/2006/relationships/tags" Target="../tags/tag401.xml"/><Relationship Id="rId6" Type="http://schemas.openxmlformats.org/officeDocument/2006/relationships/tags" Target="../tags/tag400.xml"/><Relationship Id="rId5" Type="http://schemas.openxmlformats.org/officeDocument/2006/relationships/tags" Target="../tags/tag399.xml"/><Relationship Id="rId4" Type="http://schemas.openxmlformats.org/officeDocument/2006/relationships/image" Target="../media/image19.png"/><Relationship Id="rId3" Type="http://schemas.openxmlformats.org/officeDocument/2006/relationships/tags" Target="../tags/tag398.xml"/><Relationship Id="rId2" Type="http://schemas.openxmlformats.org/officeDocument/2006/relationships/tags" Target="../tags/tag397.xml"/><Relationship Id="rId12" Type="http://schemas.openxmlformats.org/officeDocument/2006/relationships/notesSlide" Target="../notesSlides/notesSlide5.xml"/><Relationship Id="rId11" Type="http://schemas.openxmlformats.org/officeDocument/2006/relationships/slideLayout" Target="../slideLayouts/slideLayout26.xml"/><Relationship Id="rId10" Type="http://schemas.openxmlformats.org/officeDocument/2006/relationships/tags" Target="../tags/tag402.xml"/><Relationship Id="rId1" Type="http://schemas.openxmlformats.org/officeDocument/2006/relationships/tags" Target="../tags/tag396.xml"/></Relationships>
</file>

<file path=ppt/slides/_rels/slide7.xml.rels><?xml version="1.0" encoding="UTF-8" standalone="yes"?>
<Relationships xmlns="http://schemas.openxmlformats.org/package/2006/relationships"><Relationship Id="rId9" Type="http://schemas.openxmlformats.org/officeDocument/2006/relationships/image" Target="../media/image29.jpeg"/><Relationship Id="rId8" Type="http://schemas.openxmlformats.org/officeDocument/2006/relationships/image" Target="../media/image20.jpeg"/><Relationship Id="rId7" Type="http://schemas.openxmlformats.org/officeDocument/2006/relationships/tags" Target="../tags/tag408.xml"/><Relationship Id="rId6" Type="http://schemas.openxmlformats.org/officeDocument/2006/relationships/tags" Target="../tags/tag407.xml"/><Relationship Id="rId5" Type="http://schemas.openxmlformats.org/officeDocument/2006/relationships/tags" Target="../tags/tag406.xml"/><Relationship Id="rId4" Type="http://schemas.openxmlformats.org/officeDocument/2006/relationships/image" Target="../media/image19.png"/><Relationship Id="rId3" Type="http://schemas.openxmlformats.org/officeDocument/2006/relationships/tags" Target="../tags/tag405.xml"/><Relationship Id="rId2" Type="http://schemas.openxmlformats.org/officeDocument/2006/relationships/tags" Target="../tags/tag404.xml"/><Relationship Id="rId13" Type="http://schemas.openxmlformats.org/officeDocument/2006/relationships/notesSlide" Target="../notesSlides/notesSlide6.xml"/><Relationship Id="rId12" Type="http://schemas.openxmlformats.org/officeDocument/2006/relationships/slideLayout" Target="../slideLayouts/slideLayout26.xml"/><Relationship Id="rId11" Type="http://schemas.openxmlformats.org/officeDocument/2006/relationships/tags" Target="../tags/tag409.xml"/><Relationship Id="rId10" Type="http://schemas.openxmlformats.org/officeDocument/2006/relationships/image" Target="../media/image30.jpeg"/><Relationship Id="rId1" Type="http://schemas.openxmlformats.org/officeDocument/2006/relationships/tags" Target="../tags/tag403.xml"/></Relationships>
</file>

<file path=ppt/slides/_rels/slide8.xml.rels><?xml version="1.0" encoding="UTF-8" standalone="yes"?>
<Relationships xmlns="http://schemas.openxmlformats.org/package/2006/relationships"><Relationship Id="rId9" Type="http://schemas.openxmlformats.org/officeDocument/2006/relationships/image" Target="../media/image31.jpeg"/><Relationship Id="rId8" Type="http://schemas.openxmlformats.org/officeDocument/2006/relationships/image" Target="../media/image20.jpeg"/><Relationship Id="rId7" Type="http://schemas.openxmlformats.org/officeDocument/2006/relationships/tags" Target="../tags/tag415.xml"/><Relationship Id="rId6" Type="http://schemas.openxmlformats.org/officeDocument/2006/relationships/tags" Target="../tags/tag414.xml"/><Relationship Id="rId5" Type="http://schemas.openxmlformats.org/officeDocument/2006/relationships/tags" Target="../tags/tag413.xml"/><Relationship Id="rId4" Type="http://schemas.openxmlformats.org/officeDocument/2006/relationships/image" Target="../media/image19.png"/><Relationship Id="rId3" Type="http://schemas.openxmlformats.org/officeDocument/2006/relationships/tags" Target="../tags/tag412.xml"/><Relationship Id="rId2" Type="http://schemas.openxmlformats.org/officeDocument/2006/relationships/tags" Target="../tags/tag411.xml"/><Relationship Id="rId14" Type="http://schemas.openxmlformats.org/officeDocument/2006/relationships/notesSlide" Target="../notesSlides/notesSlide7.xml"/><Relationship Id="rId13" Type="http://schemas.openxmlformats.org/officeDocument/2006/relationships/slideLayout" Target="../slideLayouts/slideLayout26.xml"/><Relationship Id="rId12" Type="http://schemas.openxmlformats.org/officeDocument/2006/relationships/tags" Target="../tags/tag416.xml"/><Relationship Id="rId11" Type="http://schemas.openxmlformats.org/officeDocument/2006/relationships/image" Target="../media/image33.jpeg"/><Relationship Id="rId10" Type="http://schemas.openxmlformats.org/officeDocument/2006/relationships/image" Target="../media/image32.jpeg"/><Relationship Id="rId1" Type="http://schemas.openxmlformats.org/officeDocument/2006/relationships/tags" Target="../tags/tag410.xml"/></Relationships>
</file>

<file path=ppt/slides/_rels/slide9.xml.rels><?xml version="1.0" encoding="UTF-8" standalone="yes"?>
<Relationships xmlns="http://schemas.openxmlformats.org/package/2006/relationships"><Relationship Id="rId9" Type="http://schemas.openxmlformats.org/officeDocument/2006/relationships/image" Target="../media/image34.jpeg"/><Relationship Id="rId8" Type="http://schemas.openxmlformats.org/officeDocument/2006/relationships/image" Target="../media/image20.jpeg"/><Relationship Id="rId7" Type="http://schemas.openxmlformats.org/officeDocument/2006/relationships/tags" Target="../tags/tag422.xml"/><Relationship Id="rId6" Type="http://schemas.openxmlformats.org/officeDocument/2006/relationships/tags" Target="../tags/tag421.xml"/><Relationship Id="rId5" Type="http://schemas.openxmlformats.org/officeDocument/2006/relationships/tags" Target="../tags/tag420.xml"/><Relationship Id="rId4" Type="http://schemas.openxmlformats.org/officeDocument/2006/relationships/image" Target="../media/image19.png"/><Relationship Id="rId3" Type="http://schemas.openxmlformats.org/officeDocument/2006/relationships/tags" Target="../tags/tag419.xml"/><Relationship Id="rId2" Type="http://schemas.openxmlformats.org/officeDocument/2006/relationships/tags" Target="../tags/tag418.xml"/><Relationship Id="rId12" Type="http://schemas.openxmlformats.org/officeDocument/2006/relationships/notesSlide" Target="../notesSlides/notesSlide8.xml"/><Relationship Id="rId11" Type="http://schemas.openxmlformats.org/officeDocument/2006/relationships/slideLayout" Target="../slideLayouts/slideLayout26.xml"/><Relationship Id="rId10" Type="http://schemas.openxmlformats.org/officeDocument/2006/relationships/tags" Target="../tags/tag423.xml"/><Relationship Id="rId1" Type="http://schemas.openxmlformats.org/officeDocument/2006/relationships/tags" Target="../tags/tag417.xml"/></Relationships>
</file>

<file path=ppt/slides/_rels/slide10.xml.rels><?xml version="1.0" encoding="UTF-8" standalone="yes"?>
<Relationships xmlns="http://schemas.openxmlformats.org/package/2006/relationships"><Relationship Id="rId9" Type="http://schemas.openxmlformats.org/officeDocument/2006/relationships/image" Target="../media/image35.jpeg"/><Relationship Id="rId8" Type="http://schemas.openxmlformats.org/officeDocument/2006/relationships/image" Target="../media/image20.jpeg"/><Relationship Id="rId7" Type="http://schemas.openxmlformats.org/officeDocument/2006/relationships/tags" Target="../tags/tag429.xml"/><Relationship Id="rId6" Type="http://schemas.openxmlformats.org/officeDocument/2006/relationships/tags" Target="../tags/tag428.xml"/><Relationship Id="rId5" Type="http://schemas.openxmlformats.org/officeDocument/2006/relationships/tags" Target="../tags/tag427.xml"/><Relationship Id="rId4" Type="http://schemas.openxmlformats.org/officeDocument/2006/relationships/image" Target="../media/image19.png"/><Relationship Id="rId3" Type="http://schemas.openxmlformats.org/officeDocument/2006/relationships/tags" Target="../tags/tag426.xml"/><Relationship Id="rId2" Type="http://schemas.openxmlformats.org/officeDocument/2006/relationships/tags" Target="../tags/tag425.xml"/><Relationship Id="rId12" Type="http://schemas.openxmlformats.org/officeDocument/2006/relationships/notesSlide" Target="../notesSlides/notesSlide9.xml"/><Relationship Id="rId11" Type="http://schemas.openxmlformats.org/officeDocument/2006/relationships/slideLayout" Target="../slideLayouts/slideLayout26.xml"/><Relationship Id="rId10" Type="http://schemas.openxmlformats.org/officeDocument/2006/relationships/tags" Target="../tags/tag430.xml"/><Relationship Id="rId1" Type="http://schemas.openxmlformats.org/officeDocument/2006/relationships/tags" Target="../tags/tag424.xml"/></Relationships>
</file>

<file path=ppt/slides/_rels/slide11.xml.rels><?xml version="1.0" encoding="UTF-8" standalone="yes"?>
<Relationships xmlns="http://schemas.openxmlformats.org/package/2006/relationships"><Relationship Id="rId9" Type="http://schemas.openxmlformats.org/officeDocument/2006/relationships/tags" Target="../tags/tag437.xml"/><Relationship Id="rId8" Type="http://schemas.openxmlformats.org/officeDocument/2006/relationships/image" Target="../media/image20.jpeg"/><Relationship Id="rId7" Type="http://schemas.openxmlformats.org/officeDocument/2006/relationships/tags" Target="../tags/tag436.xml"/><Relationship Id="rId6" Type="http://schemas.openxmlformats.org/officeDocument/2006/relationships/tags" Target="../tags/tag435.xml"/><Relationship Id="rId5" Type="http://schemas.openxmlformats.org/officeDocument/2006/relationships/tags" Target="../tags/tag434.xml"/><Relationship Id="rId4" Type="http://schemas.openxmlformats.org/officeDocument/2006/relationships/image" Target="../media/image19.png"/><Relationship Id="rId3" Type="http://schemas.openxmlformats.org/officeDocument/2006/relationships/tags" Target="../tags/tag433.xml"/><Relationship Id="rId2" Type="http://schemas.openxmlformats.org/officeDocument/2006/relationships/tags" Target="../tags/tag432.xml"/><Relationship Id="rId11" Type="http://schemas.openxmlformats.org/officeDocument/2006/relationships/notesSlide" Target="../notesSlides/notesSlide10.xml"/><Relationship Id="rId10" Type="http://schemas.openxmlformats.org/officeDocument/2006/relationships/slideLayout" Target="../slideLayouts/slideLayout26.xml"/><Relationship Id="rId1" Type="http://schemas.openxmlformats.org/officeDocument/2006/relationships/tags" Target="../tags/tag431.xml"/></Relationships>
</file>

<file path=ppt/slides/_rels/slide12.xml.rels><?xml version="1.0" encoding="UTF-8" standalone="yes"?>
<Relationships xmlns="http://schemas.openxmlformats.org/package/2006/relationships"><Relationship Id="rId9" Type="http://schemas.openxmlformats.org/officeDocument/2006/relationships/tags" Target="../tags/tag444.xml"/><Relationship Id="rId8" Type="http://schemas.openxmlformats.org/officeDocument/2006/relationships/image" Target="../media/image20.jpeg"/><Relationship Id="rId7" Type="http://schemas.openxmlformats.org/officeDocument/2006/relationships/tags" Target="../tags/tag443.xml"/><Relationship Id="rId6" Type="http://schemas.openxmlformats.org/officeDocument/2006/relationships/tags" Target="../tags/tag442.xml"/><Relationship Id="rId5" Type="http://schemas.openxmlformats.org/officeDocument/2006/relationships/tags" Target="../tags/tag441.xml"/><Relationship Id="rId4" Type="http://schemas.openxmlformats.org/officeDocument/2006/relationships/image" Target="../media/image19.png"/><Relationship Id="rId3" Type="http://schemas.openxmlformats.org/officeDocument/2006/relationships/tags" Target="../tags/tag440.xml"/><Relationship Id="rId2" Type="http://schemas.openxmlformats.org/officeDocument/2006/relationships/tags" Target="../tags/tag439.xml"/><Relationship Id="rId11" Type="http://schemas.openxmlformats.org/officeDocument/2006/relationships/notesSlide" Target="../notesSlides/notesSlide11.xml"/><Relationship Id="rId10" Type="http://schemas.openxmlformats.org/officeDocument/2006/relationships/slideLayout" Target="../slideLayouts/slideLayout26.xml"/><Relationship Id="rId1" Type="http://schemas.openxmlformats.org/officeDocument/2006/relationships/tags" Target="../tags/tag438.xml"/></Relationships>
</file>

<file path=ppt/slides/_rels/slide13.xml.rels><?xml version="1.0" encoding="UTF-8" standalone="yes"?>
<Relationships xmlns="http://schemas.openxmlformats.org/package/2006/relationships"><Relationship Id="rId9" Type="http://schemas.openxmlformats.org/officeDocument/2006/relationships/image" Target="../media/image36.jpeg"/><Relationship Id="rId8" Type="http://schemas.openxmlformats.org/officeDocument/2006/relationships/image" Target="../media/image20.jpeg"/><Relationship Id="rId7" Type="http://schemas.openxmlformats.org/officeDocument/2006/relationships/tags" Target="../tags/tag450.xml"/><Relationship Id="rId6" Type="http://schemas.openxmlformats.org/officeDocument/2006/relationships/tags" Target="../tags/tag449.xml"/><Relationship Id="rId5" Type="http://schemas.openxmlformats.org/officeDocument/2006/relationships/tags" Target="../tags/tag448.xml"/><Relationship Id="rId4" Type="http://schemas.openxmlformats.org/officeDocument/2006/relationships/image" Target="../media/image19.png"/><Relationship Id="rId3" Type="http://schemas.openxmlformats.org/officeDocument/2006/relationships/tags" Target="../tags/tag447.xml"/><Relationship Id="rId2" Type="http://schemas.openxmlformats.org/officeDocument/2006/relationships/tags" Target="../tags/tag446.xml"/><Relationship Id="rId13" Type="http://schemas.openxmlformats.org/officeDocument/2006/relationships/notesSlide" Target="../notesSlides/notesSlide12.xml"/><Relationship Id="rId12" Type="http://schemas.openxmlformats.org/officeDocument/2006/relationships/slideLayout" Target="../slideLayouts/slideLayout26.xml"/><Relationship Id="rId11" Type="http://schemas.openxmlformats.org/officeDocument/2006/relationships/tags" Target="../tags/tag451.xml"/><Relationship Id="rId10" Type="http://schemas.openxmlformats.org/officeDocument/2006/relationships/image" Target="../media/image37.jpeg"/><Relationship Id="rId1" Type="http://schemas.openxmlformats.org/officeDocument/2006/relationships/tags" Target="../tags/tag445.xml"/></Relationships>
</file>

<file path=ppt/slides/_rels/slide14.xml.rels><?xml version="1.0" encoding="UTF-8" standalone="yes"?>
<Relationships xmlns="http://schemas.openxmlformats.org/package/2006/relationships"><Relationship Id="rId9" Type="http://schemas.openxmlformats.org/officeDocument/2006/relationships/image" Target="../media/image38.jpeg"/><Relationship Id="rId8" Type="http://schemas.openxmlformats.org/officeDocument/2006/relationships/image" Target="../media/image20.jpeg"/><Relationship Id="rId7" Type="http://schemas.openxmlformats.org/officeDocument/2006/relationships/tags" Target="../tags/tag457.xml"/><Relationship Id="rId6" Type="http://schemas.openxmlformats.org/officeDocument/2006/relationships/tags" Target="../tags/tag456.xml"/><Relationship Id="rId5" Type="http://schemas.openxmlformats.org/officeDocument/2006/relationships/tags" Target="../tags/tag455.xml"/><Relationship Id="rId4" Type="http://schemas.openxmlformats.org/officeDocument/2006/relationships/image" Target="../media/image19.png"/><Relationship Id="rId3" Type="http://schemas.openxmlformats.org/officeDocument/2006/relationships/tags" Target="../tags/tag454.xml"/><Relationship Id="rId2" Type="http://schemas.openxmlformats.org/officeDocument/2006/relationships/tags" Target="../tags/tag453.xml"/><Relationship Id="rId13" Type="http://schemas.openxmlformats.org/officeDocument/2006/relationships/notesSlide" Target="../notesSlides/notesSlide13.xml"/><Relationship Id="rId12" Type="http://schemas.openxmlformats.org/officeDocument/2006/relationships/slideLayout" Target="../slideLayouts/slideLayout26.xml"/><Relationship Id="rId11" Type="http://schemas.openxmlformats.org/officeDocument/2006/relationships/tags" Target="../tags/tag458.xml"/><Relationship Id="rId10" Type="http://schemas.openxmlformats.org/officeDocument/2006/relationships/image" Target="../media/image39.jpeg"/><Relationship Id="rId1" Type="http://schemas.openxmlformats.org/officeDocument/2006/relationships/tags" Target="../tags/tag452.xml"/></Relationships>
</file>

<file path=ppt/slides/_rels/slide15.xml.rels><?xml version="1.0" encoding="UTF-8" standalone="yes"?>
<Relationships xmlns="http://schemas.openxmlformats.org/package/2006/relationships"><Relationship Id="rId9" Type="http://schemas.openxmlformats.org/officeDocument/2006/relationships/image" Target="../media/image40.jpeg"/><Relationship Id="rId8" Type="http://schemas.openxmlformats.org/officeDocument/2006/relationships/image" Target="../media/image20.jpeg"/><Relationship Id="rId7" Type="http://schemas.openxmlformats.org/officeDocument/2006/relationships/tags" Target="../tags/tag464.xml"/><Relationship Id="rId6" Type="http://schemas.openxmlformats.org/officeDocument/2006/relationships/tags" Target="../tags/tag463.xml"/><Relationship Id="rId5" Type="http://schemas.openxmlformats.org/officeDocument/2006/relationships/tags" Target="../tags/tag462.xml"/><Relationship Id="rId4" Type="http://schemas.openxmlformats.org/officeDocument/2006/relationships/image" Target="../media/image19.png"/><Relationship Id="rId3" Type="http://schemas.openxmlformats.org/officeDocument/2006/relationships/tags" Target="../tags/tag461.xml"/><Relationship Id="rId2" Type="http://schemas.openxmlformats.org/officeDocument/2006/relationships/tags" Target="../tags/tag460.xml"/><Relationship Id="rId12" Type="http://schemas.openxmlformats.org/officeDocument/2006/relationships/notesSlide" Target="../notesSlides/notesSlide14.xml"/><Relationship Id="rId11" Type="http://schemas.openxmlformats.org/officeDocument/2006/relationships/slideLayout" Target="../slideLayouts/slideLayout26.xml"/><Relationship Id="rId10" Type="http://schemas.openxmlformats.org/officeDocument/2006/relationships/tags" Target="../tags/tag465.xml"/><Relationship Id="rId1" Type="http://schemas.openxmlformats.org/officeDocument/2006/relationships/tags" Target="../tags/tag459.xml"/></Relationships>
</file>

<file path=ppt/slides/_rels/slide16.xml.rels><?xml version="1.0" encoding="UTF-8" standalone="yes"?>
<Relationships xmlns="http://schemas.openxmlformats.org/package/2006/relationships"><Relationship Id="rId9" Type="http://schemas.openxmlformats.org/officeDocument/2006/relationships/image" Target="../media/image41.jpeg"/><Relationship Id="rId8" Type="http://schemas.openxmlformats.org/officeDocument/2006/relationships/image" Target="../media/image20.jpeg"/><Relationship Id="rId7" Type="http://schemas.openxmlformats.org/officeDocument/2006/relationships/tags" Target="../tags/tag471.xml"/><Relationship Id="rId6" Type="http://schemas.openxmlformats.org/officeDocument/2006/relationships/tags" Target="../tags/tag470.xml"/><Relationship Id="rId5" Type="http://schemas.openxmlformats.org/officeDocument/2006/relationships/tags" Target="../tags/tag469.xml"/><Relationship Id="rId4" Type="http://schemas.openxmlformats.org/officeDocument/2006/relationships/image" Target="../media/image19.png"/><Relationship Id="rId3" Type="http://schemas.openxmlformats.org/officeDocument/2006/relationships/tags" Target="../tags/tag468.xml"/><Relationship Id="rId2" Type="http://schemas.openxmlformats.org/officeDocument/2006/relationships/tags" Target="../tags/tag467.xml"/><Relationship Id="rId13" Type="http://schemas.openxmlformats.org/officeDocument/2006/relationships/notesSlide" Target="../notesSlides/notesSlide15.xml"/><Relationship Id="rId12" Type="http://schemas.openxmlformats.org/officeDocument/2006/relationships/slideLayout" Target="../slideLayouts/slideLayout26.xml"/><Relationship Id="rId11" Type="http://schemas.openxmlformats.org/officeDocument/2006/relationships/tags" Target="../tags/tag472.xml"/><Relationship Id="rId10" Type="http://schemas.openxmlformats.org/officeDocument/2006/relationships/image" Target="../media/image42.jpeg"/><Relationship Id="rId1" Type="http://schemas.openxmlformats.org/officeDocument/2006/relationships/tags" Target="../tags/tag466.xml"/></Relationships>
</file>

<file path=ppt/slides/_rels/slide17.xml.rels><?xml version="1.0" encoding="UTF-8" standalone="yes"?>
<Relationships xmlns="http://schemas.openxmlformats.org/package/2006/relationships"><Relationship Id="rId9" Type="http://schemas.openxmlformats.org/officeDocument/2006/relationships/image" Target="../media/image43.jpeg"/><Relationship Id="rId8" Type="http://schemas.openxmlformats.org/officeDocument/2006/relationships/image" Target="../media/image20.jpeg"/><Relationship Id="rId7" Type="http://schemas.openxmlformats.org/officeDocument/2006/relationships/tags" Target="../tags/tag478.xml"/><Relationship Id="rId6" Type="http://schemas.openxmlformats.org/officeDocument/2006/relationships/tags" Target="../tags/tag477.xml"/><Relationship Id="rId5" Type="http://schemas.openxmlformats.org/officeDocument/2006/relationships/tags" Target="../tags/tag476.xml"/><Relationship Id="rId4" Type="http://schemas.openxmlformats.org/officeDocument/2006/relationships/image" Target="../media/image19.png"/><Relationship Id="rId3" Type="http://schemas.openxmlformats.org/officeDocument/2006/relationships/tags" Target="../tags/tag475.xml"/><Relationship Id="rId2" Type="http://schemas.openxmlformats.org/officeDocument/2006/relationships/tags" Target="../tags/tag474.xml"/><Relationship Id="rId15" Type="http://schemas.openxmlformats.org/officeDocument/2006/relationships/notesSlide" Target="../notesSlides/notesSlide16.xml"/><Relationship Id="rId14" Type="http://schemas.openxmlformats.org/officeDocument/2006/relationships/slideLayout" Target="../slideLayouts/slideLayout26.xml"/><Relationship Id="rId13" Type="http://schemas.openxmlformats.org/officeDocument/2006/relationships/tags" Target="../tags/tag479.xml"/><Relationship Id="rId12" Type="http://schemas.openxmlformats.org/officeDocument/2006/relationships/image" Target="../media/image46.jpeg"/><Relationship Id="rId11" Type="http://schemas.openxmlformats.org/officeDocument/2006/relationships/image" Target="../media/image45.jpeg"/><Relationship Id="rId10" Type="http://schemas.openxmlformats.org/officeDocument/2006/relationships/image" Target="../media/image44.jpeg"/><Relationship Id="rId1" Type="http://schemas.openxmlformats.org/officeDocument/2006/relationships/tags" Target="../tags/tag473.xml"/></Relationships>
</file>

<file path=ppt/slides/_rels/slide18.xml.rels><?xml version="1.0" encoding="UTF-8" standalone="yes"?>
<Relationships xmlns="http://schemas.openxmlformats.org/package/2006/relationships"><Relationship Id="rId9" Type="http://schemas.openxmlformats.org/officeDocument/2006/relationships/tags" Target="../tags/tag486.xml"/><Relationship Id="rId8" Type="http://schemas.openxmlformats.org/officeDocument/2006/relationships/image" Target="../media/image20.jpeg"/><Relationship Id="rId7" Type="http://schemas.openxmlformats.org/officeDocument/2006/relationships/tags" Target="../tags/tag485.xml"/><Relationship Id="rId6" Type="http://schemas.openxmlformats.org/officeDocument/2006/relationships/tags" Target="../tags/tag484.xml"/><Relationship Id="rId5" Type="http://schemas.openxmlformats.org/officeDocument/2006/relationships/tags" Target="../tags/tag483.xml"/><Relationship Id="rId4" Type="http://schemas.openxmlformats.org/officeDocument/2006/relationships/image" Target="../media/image19.png"/><Relationship Id="rId3" Type="http://schemas.openxmlformats.org/officeDocument/2006/relationships/tags" Target="../tags/tag482.xml"/><Relationship Id="rId2" Type="http://schemas.openxmlformats.org/officeDocument/2006/relationships/tags" Target="../tags/tag481.xml"/><Relationship Id="rId12" Type="http://schemas.openxmlformats.org/officeDocument/2006/relationships/notesSlide" Target="../notesSlides/notesSlide17.xml"/><Relationship Id="rId11" Type="http://schemas.openxmlformats.org/officeDocument/2006/relationships/slideLayout" Target="../slideLayouts/slideLayout26.xml"/><Relationship Id="rId10" Type="http://schemas.openxmlformats.org/officeDocument/2006/relationships/tags" Target="../tags/tag487.xml"/><Relationship Id="rId1" Type="http://schemas.openxmlformats.org/officeDocument/2006/relationships/tags" Target="../tags/tag480.xml"/></Relationships>
</file>

<file path=ppt/slides/_rels/slide19.xml.rels><?xml version="1.0" encoding="UTF-8" standalone="yes"?>
<Relationships xmlns="http://schemas.openxmlformats.org/package/2006/relationships"><Relationship Id="rId9" Type="http://schemas.openxmlformats.org/officeDocument/2006/relationships/image" Target="../media/image20.jpeg"/><Relationship Id="rId8" Type="http://schemas.openxmlformats.org/officeDocument/2006/relationships/tags" Target="../tags/tag494.xml"/><Relationship Id="rId7" Type="http://schemas.openxmlformats.org/officeDocument/2006/relationships/tags" Target="../tags/tag493.xml"/><Relationship Id="rId6" Type="http://schemas.openxmlformats.org/officeDocument/2006/relationships/tags" Target="../tags/tag492.xml"/><Relationship Id="rId5" Type="http://schemas.openxmlformats.org/officeDocument/2006/relationships/image" Target="../media/image19.png"/><Relationship Id="rId4" Type="http://schemas.openxmlformats.org/officeDocument/2006/relationships/tags" Target="../tags/tag491.xml"/><Relationship Id="rId3" Type="http://schemas.openxmlformats.org/officeDocument/2006/relationships/tags" Target="../tags/tag490.xml"/><Relationship Id="rId2" Type="http://schemas.openxmlformats.org/officeDocument/2006/relationships/tags" Target="../tags/tag489.xml"/><Relationship Id="rId13" Type="http://schemas.openxmlformats.org/officeDocument/2006/relationships/notesSlide" Target="../notesSlides/notesSlide18.xml"/><Relationship Id="rId12" Type="http://schemas.openxmlformats.org/officeDocument/2006/relationships/slideLayout" Target="../slideLayouts/slideLayout26.xml"/><Relationship Id="rId11" Type="http://schemas.openxmlformats.org/officeDocument/2006/relationships/tags" Target="../tags/tag495.xml"/><Relationship Id="rId10" Type="http://schemas.openxmlformats.org/officeDocument/2006/relationships/image" Target="../media/image47.jpeg"/><Relationship Id="rId1" Type="http://schemas.openxmlformats.org/officeDocument/2006/relationships/tags" Target="../tags/tag488.xml"/></Relationships>
</file>

<file path=ppt/slides/_rels/slide20.xml.rels><?xml version="1.0" encoding="UTF-8" standalone="yes"?>
<Relationships xmlns="http://schemas.openxmlformats.org/package/2006/relationships"><Relationship Id="rId9" Type="http://schemas.openxmlformats.org/officeDocument/2006/relationships/image" Target="../media/image48.jpeg"/><Relationship Id="rId8" Type="http://schemas.openxmlformats.org/officeDocument/2006/relationships/image" Target="../media/image20.jpeg"/><Relationship Id="rId7" Type="http://schemas.openxmlformats.org/officeDocument/2006/relationships/tags" Target="../tags/tag501.xml"/><Relationship Id="rId6" Type="http://schemas.openxmlformats.org/officeDocument/2006/relationships/tags" Target="../tags/tag500.xml"/><Relationship Id="rId5" Type="http://schemas.openxmlformats.org/officeDocument/2006/relationships/tags" Target="../tags/tag499.xml"/><Relationship Id="rId4" Type="http://schemas.openxmlformats.org/officeDocument/2006/relationships/image" Target="../media/image19.png"/><Relationship Id="rId3" Type="http://schemas.openxmlformats.org/officeDocument/2006/relationships/tags" Target="../tags/tag498.xml"/><Relationship Id="rId2" Type="http://schemas.openxmlformats.org/officeDocument/2006/relationships/tags" Target="../tags/tag497.xml"/><Relationship Id="rId12" Type="http://schemas.openxmlformats.org/officeDocument/2006/relationships/notesSlide" Target="../notesSlides/notesSlide19.xml"/><Relationship Id="rId11" Type="http://schemas.openxmlformats.org/officeDocument/2006/relationships/slideLayout" Target="../slideLayouts/slideLayout26.xml"/><Relationship Id="rId10" Type="http://schemas.openxmlformats.org/officeDocument/2006/relationships/tags" Target="../tags/tag502.xml"/><Relationship Id="rId1" Type="http://schemas.openxmlformats.org/officeDocument/2006/relationships/tags" Target="../tags/tag496.xml"/></Relationships>
</file>

<file path=ppt/slides/_rels/slide21.xml.rels><?xml version="1.0" encoding="UTF-8" standalone="yes"?>
<Relationships xmlns="http://schemas.openxmlformats.org/package/2006/relationships"><Relationship Id="rId9" Type="http://schemas.openxmlformats.org/officeDocument/2006/relationships/image" Target="../media/image20.jpeg"/><Relationship Id="rId8" Type="http://schemas.openxmlformats.org/officeDocument/2006/relationships/tags" Target="../tags/tag509.xml"/><Relationship Id="rId7" Type="http://schemas.openxmlformats.org/officeDocument/2006/relationships/tags" Target="../tags/tag508.xml"/><Relationship Id="rId6" Type="http://schemas.openxmlformats.org/officeDocument/2006/relationships/tags" Target="../tags/tag507.xml"/><Relationship Id="rId5" Type="http://schemas.openxmlformats.org/officeDocument/2006/relationships/image" Target="../media/image19.png"/><Relationship Id="rId4" Type="http://schemas.openxmlformats.org/officeDocument/2006/relationships/tags" Target="../tags/tag506.xml"/><Relationship Id="rId3" Type="http://schemas.openxmlformats.org/officeDocument/2006/relationships/tags" Target="../tags/tag505.xml"/><Relationship Id="rId2" Type="http://schemas.openxmlformats.org/officeDocument/2006/relationships/tags" Target="../tags/tag504.xml"/><Relationship Id="rId13" Type="http://schemas.openxmlformats.org/officeDocument/2006/relationships/notesSlide" Target="../notesSlides/notesSlide20.xml"/><Relationship Id="rId12" Type="http://schemas.openxmlformats.org/officeDocument/2006/relationships/slideLayout" Target="../slideLayouts/slideLayout26.xml"/><Relationship Id="rId11" Type="http://schemas.openxmlformats.org/officeDocument/2006/relationships/tags" Target="../tags/tag510.xml"/><Relationship Id="rId10" Type="http://schemas.openxmlformats.org/officeDocument/2006/relationships/image" Target="../media/image49.jpeg"/><Relationship Id="rId1" Type="http://schemas.openxmlformats.org/officeDocument/2006/relationships/tags" Target="../tags/tag503.xml"/></Relationships>
</file>

<file path=ppt/slides/_rels/slide22.xml.rels><?xml version="1.0" encoding="UTF-8" standalone="yes"?>
<Relationships xmlns="http://schemas.openxmlformats.org/package/2006/relationships"><Relationship Id="rId9" Type="http://schemas.openxmlformats.org/officeDocument/2006/relationships/diagramData" Target="../diagrams/data1.xml"/><Relationship Id="rId8" Type="http://schemas.openxmlformats.org/officeDocument/2006/relationships/image" Target="../media/image20.jpeg"/><Relationship Id="rId7" Type="http://schemas.openxmlformats.org/officeDocument/2006/relationships/tags" Target="../tags/tag516.xml"/><Relationship Id="rId6" Type="http://schemas.openxmlformats.org/officeDocument/2006/relationships/tags" Target="../tags/tag515.xml"/><Relationship Id="rId5" Type="http://schemas.openxmlformats.org/officeDocument/2006/relationships/tags" Target="../tags/tag514.xml"/><Relationship Id="rId4" Type="http://schemas.openxmlformats.org/officeDocument/2006/relationships/image" Target="../media/image19.png"/><Relationship Id="rId3" Type="http://schemas.openxmlformats.org/officeDocument/2006/relationships/tags" Target="../tags/tag513.xml"/><Relationship Id="rId2" Type="http://schemas.openxmlformats.org/officeDocument/2006/relationships/tags" Target="../tags/tag512.xml"/><Relationship Id="rId16" Type="http://schemas.openxmlformats.org/officeDocument/2006/relationships/notesSlide" Target="../notesSlides/notesSlide21.xml"/><Relationship Id="rId15" Type="http://schemas.openxmlformats.org/officeDocument/2006/relationships/slideLayout" Target="../slideLayouts/slideLayout26.xml"/><Relationship Id="rId14" Type="http://schemas.openxmlformats.org/officeDocument/2006/relationships/tags" Target="../tags/tag517.xml"/><Relationship Id="rId13" Type="http://schemas.microsoft.com/office/2007/relationships/diagramDrawing" Target="../diagrams/drawing1.xml"/><Relationship Id="rId12" Type="http://schemas.openxmlformats.org/officeDocument/2006/relationships/diagramColors" Target="../diagrams/colors1.xml"/><Relationship Id="rId11" Type="http://schemas.openxmlformats.org/officeDocument/2006/relationships/diagramQuickStyle" Target="../diagrams/quickStyle1.xml"/><Relationship Id="rId10" Type="http://schemas.openxmlformats.org/officeDocument/2006/relationships/diagramLayout" Target="../diagrams/layout1.xml"/><Relationship Id="rId1" Type="http://schemas.openxmlformats.org/officeDocument/2006/relationships/tags" Target="../tags/tag511.xml"/></Relationships>
</file>

<file path=ppt/slides/_rels/slide23.xml.rels><?xml version="1.0" encoding="UTF-8" standalone="yes"?>
<Relationships xmlns="http://schemas.openxmlformats.org/package/2006/relationships"><Relationship Id="rId9" Type="http://schemas.openxmlformats.org/officeDocument/2006/relationships/image" Target="../media/image50.jpeg"/><Relationship Id="rId8" Type="http://schemas.openxmlformats.org/officeDocument/2006/relationships/image" Target="../media/image20.jpeg"/><Relationship Id="rId7" Type="http://schemas.openxmlformats.org/officeDocument/2006/relationships/tags" Target="../tags/tag523.xml"/><Relationship Id="rId6" Type="http://schemas.openxmlformats.org/officeDocument/2006/relationships/tags" Target="../tags/tag522.xml"/><Relationship Id="rId5" Type="http://schemas.openxmlformats.org/officeDocument/2006/relationships/tags" Target="../tags/tag521.xml"/><Relationship Id="rId4" Type="http://schemas.openxmlformats.org/officeDocument/2006/relationships/image" Target="../media/image19.png"/><Relationship Id="rId3" Type="http://schemas.openxmlformats.org/officeDocument/2006/relationships/tags" Target="../tags/tag520.xml"/><Relationship Id="rId2" Type="http://schemas.openxmlformats.org/officeDocument/2006/relationships/tags" Target="../tags/tag519.xml"/><Relationship Id="rId14" Type="http://schemas.openxmlformats.org/officeDocument/2006/relationships/notesSlide" Target="../notesSlides/notesSlide22.xml"/><Relationship Id="rId13" Type="http://schemas.openxmlformats.org/officeDocument/2006/relationships/slideLayout" Target="../slideLayouts/slideLayout26.xml"/><Relationship Id="rId12" Type="http://schemas.openxmlformats.org/officeDocument/2006/relationships/tags" Target="../tags/tag524.xml"/><Relationship Id="rId11" Type="http://schemas.openxmlformats.org/officeDocument/2006/relationships/image" Target="../media/image52.jpeg"/><Relationship Id="rId10" Type="http://schemas.openxmlformats.org/officeDocument/2006/relationships/image" Target="../media/image51.jpeg"/><Relationship Id="rId1" Type="http://schemas.openxmlformats.org/officeDocument/2006/relationships/tags" Target="../tags/tag518.xml"/></Relationships>
</file>

<file path=ppt/slides/_rels/slide24.xml.rels><?xml version="1.0" encoding="UTF-8" standalone="yes"?>
<Relationships xmlns="http://schemas.openxmlformats.org/package/2006/relationships"><Relationship Id="rId9" Type="http://schemas.openxmlformats.org/officeDocument/2006/relationships/tags" Target="../tags/tag531.xml"/><Relationship Id="rId8" Type="http://schemas.openxmlformats.org/officeDocument/2006/relationships/image" Target="../media/image20.jpeg"/><Relationship Id="rId7" Type="http://schemas.openxmlformats.org/officeDocument/2006/relationships/tags" Target="../tags/tag530.xml"/><Relationship Id="rId6" Type="http://schemas.openxmlformats.org/officeDocument/2006/relationships/tags" Target="../tags/tag529.xml"/><Relationship Id="rId5" Type="http://schemas.openxmlformats.org/officeDocument/2006/relationships/tags" Target="../tags/tag528.xml"/><Relationship Id="rId4" Type="http://schemas.openxmlformats.org/officeDocument/2006/relationships/image" Target="../media/image19.png"/><Relationship Id="rId3" Type="http://schemas.openxmlformats.org/officeDocument/2006/relationships/tags" Target="../tags/tag527.xml"/><Relationship Id="rId2" Type="http://schemas.openxmlformats.org/officeDocument/2006/relationships/tags" Target="../tags/tag526.xml"/><Relationship Id="rId11" Type="http://schemas.openxmlformats.org/officeDocument/2006/relationships/notesSlide" Target="../notesSlides/notesSlide23.xml"/><Relationship Id="rId10" Type="http://schemas.openxmlformats.org/officeDocument/2006/relationships/slideLayout" Target="../slideLayouts/slideLayout26.xml"/><Relationship Id="rId1" Type="http://schemas.openxmlformats.org/officeDocument/2006/relationships/tags" Target="../tags/tag525.xml"/></Relationships>
</file>

<file path=ppt/slides/_rels/slide25.xml.rels><?xml version="1.0" encoding="UTF-8" standalone="yes"?>
<Relationships xmlns="http://schemas.openxmlformats.org/package/2006/relationships"><Relationship Id="rId9" Type="http://schemas.openxmlformats.org/officeDocument/2006/relationships/image" Target="../media/image53.jpeg"/><Relationship Id="rId8" Type="http://schemas.openxmlformats.org/officeDocument/2006/relationships/image" Target="../media/image20.jpeg"/><Relationship Id="rId7" Type="http://schemas.openxmlformats.org/officeDocument/2006/relationships/tags" Target="../tags/tag537.xml"/><Relationship Id="rId6" Type="http://schemas.openxmlformats.org/officeDocument/2006/relationships/tags" Target="../tags/tag536.xml"/><Relationship Id="rId5" Type="http://schemas.openxmlformats.org/officeDocument/2006/relationships/tags" Target="../tags/tag535.xml"/><Relationship Id="rId4" Type="http://schemas.openxmlformats.org/officeDocument/2006/relationships/image" Target="../media/image19.png"/><Relationship Id="rId3" Type="http://schemas.openxmlformats.org/officeDocument/2006/relationships/tags" Target="../tags/tag534.xml"/><Relationship Id="rId2" Type="http://schemas.openxmlformats.org/officeDocument/2006/relationships/tags" Target="../tags/tag533.xml"/><Relationship Id="rId14" Type="http://schemas.openxmlformats.org/officeDocument/2006/relationships/notesSlide" Target="../notesSlides/notesSlide24.xml"/><Relationship Id="rId13" Type="http://schemas.openxmlformats.org/officeDocument/2006/relationships/slideLayout" Target="../slideLayouts/slideLayout26.xml"/><Relationship Id="rId12" Type="http://schemas.openxmlformats.org/officeDocument/2006/relationships/tags" Target="../tags/tag538.xml"/><Relationship Id="rId11" Type="http://schemas.openxmlformats.org/officeDocument/2006/relationships/image" Target="../media/image55.jpeg"/><Relationship Id="rId10" Type="http://schemas.openxmlformats.org/officeDocument/2006/relationships/image" Target="../media/image54.jpeg"/><Relationship Id="rId1" Type="http://schemas.openxmlformats.org/officeDocument/2006/relationships/tags" Target="../tags/tag532.xml"/></Relationships>
</file>

<file path=ppt/slides/_rels/slide26.xml.rels><?xml version="1.0" encoding="UTF-8" standalone="yes"?>
<Relationships xmlns="http://schemas.openxmlformats.org/package/2006/relationships"><Relationship Id="rId9" Type="http://schemas.openxmlformats.org/officeDocument/2006/relationships/image" Target="../media/image56.jpeg"/><Relationship Id="rId8" Type="http://schemas.openxmlformats.org/officeDocument/2006/relationships/image" Target="../media/image20.jpeg"/><Relationship Id="rId7" Type="http://schemas.openxmlformats.org/officeDocument/2006/relationships/tags" Target="../tags/tag544.xml"/><Relationship Id="rId6" Type="http://schemas.openxmlformats.org/officeDocument/2006/relationships/tags" Target="../tags/tag543.xml"/><Relationship Id="rId5" Type="http://schemas.openxmlformats.org/officeDocument/2006/relationships/tags" Target="../tags/tag542.xml"/><Relationship Id="rId4" Type="http://schemas.openxmlformats.org/officeDocument/2006/relationships/image" Target="../media/image19.png"/><Relationship Id="rId3" Type="http://schemas.openxmlformats.org/officeDocument/2006/relationships/tags" Target="../tags/tag541.xml"/><Relationship Id="rId2" Type="http://schemas.openxmlformats.org/officeDocument/2006/relationships/tags" Target="../tags/tag540.xml"/><Relationship Id="rId12" Type="http://schemas.openxmlformats.org/officeDocument/2006/relationships/notesSlide" Target="../notesSlides/notesSlide25.xml"/><Relationship Id="rId11" Type="http://schemas.openxmlformats.org/officeDocument/2006/relationships/slideLayout" Target="../slideLayouts/slideLayout26.xml"/><Relationship Id="rId10" Type="http://schemas.openxmlformats.org/officeDocument/2006/relationships/tags" Target="../tags/tag545.xml"/><Relationship Id="rId1" Type="http://schemas.openxmlformats.org/officeDocument/2006/relationships/tags" Target="../tags/tag539.xml"/></Relationships>
</file>

<file path=ppt/slides/_rels/slide27.xml.rels><?xml version="1.0" encoding="UTF-8" standalone="yes"?>
<Relationships xmlns="http://schemas.openxmlformats.org/package/2006/relationships"><Relationship Id="rId9" Type="http://schemas.openxmlformats.org/officeDocument/2006/relationships/tags" Target="../tags/tag552.xml"/><Relationship Id="rId8" Type="http://schemas.openxmlformats.org/officeDocument/2006/relationships/image" Target="../media/image20.jpeg"/><Relationship Id="rId7" Type="http://schemas.openxmlformats.org/officeDocument/2006/relationships/tags" Target="../tags/tag551.xml"/><Relationship Id="rId6" Type="http://schemas.openxmlformats.org/officeDocument/2006/relationships/tags" Target="../tags/tag550.xml"/><Relationship Id="rId5" Type="http://schemas.openxmlformats.org/officeDocument/2006/relationships/tags" Target="../tags/tag549.xml"/><Relationship Id="rId4" Type="http://schemas.openxmlformats.org/officeDocument/2006/relationships/image" Target="../media/image19.png"/><Relationship Id="rId3" Type="http://schemas.openxmlformats.org/officeDocument/2006/relationships/tags" Target="../tags/tag548.xml"/><Relationship Id="rId2" Type="http://schemas.openxmlformats.org/officeDocument/2006/relationships/tags" Target="../tags/tag547.xml"/><Relationship Id="rId11" Type="http://schemas.openxmlformats.org/officeDocument/2006/relationships/notesSlide" Target="../notesSlides/notesSlide26.xml"/><Relationship Id="rId10" Type="http://schemas.openxmlformats.org/officeDocument/2006/relationships/slideLayout" Target="../slideLayouts/slideLayout26.xml"/><Relationship Id="rId1" Type="http://schemas.openxmlformats.org/officeDocument/2006/relationships/tags" Target="../tags/tag546.xml"/></Relationships>
</file>

<file path=ppt/slides/_rels/slide28.xml.rels><?xml version="1.0" encoding="UTF-8" standalone="yes"?>
<Relationships xmlns="http://schemas.openxmlformats.org/package/2006/relationships"><Relationship Id="rId9" Type="http://schemas.openxmlformats.org/officeDocument/2006/relationships/image" Target="../media/image57.png"/><Relationship Id="rId8" Type="http://schemas.openxmlformats.org/officeDocument/2006/relationships/image" Target="../media/image20.jpeg"/><Relationship Id="rId7" Type="http://schemas.openxmlformats.org/officeDocument/2006/relationships/tags" Target="../tags/tag558.xml"/><Relationship Id="rId6" Type="http://schemas.openxmlformats.org/officeDocument/2006/relationships/tags" Target="../tags/tag557.xml"/><Relationship Id="rId5" Type="http://schemas.openxmlformats.org/officeDocument/2006/relationships/tags" Target="../tags/tag556.xml"/><Relationship Id="rId4" Type="http://schemas.openxmlformats.org/officeDocument/2006/relationships/image" Target="../media/image19.png"/><Relationship Id="rId3" Type="http://schemas.openxmlformats.org/officeDocument/2006/relationships/tags" Target="../tags/tag555.xml"/><Relationship Id="rId2" Type="http://schemas.openxmlformats.org/officeDocument/2006/relationships/tags" Target="../tags/tag554.xml"/><Relationship Id="rId12" Type="http://schemas.openxmlformats.org/officeDocument/2006/relationships/notesSlide" Target="../notesSlides/notesSlide27.xml"/><Relationship Id="rId11" Type="http://schemas.openxmlformats.org/officeDocument/2006/relationships/slideLayout" Target="../slideLayouts/slideLayout26.xml"/><Relationship Id="rId10" Type="http://schemas.openxmlformats.org/officeDocument/2006/relationships/tags" Target="../tags/tag559.xml"/><Relationship Id="rId1" Type="http://schemas.openxmlformats.org/officeDocument/2006/relationships/tags" Target="../tags/tag553.xml"/></Relationships>
</file>

<file path=ppt/slides/_rels/slide29.xml.rels><?xml version="1.0" encoding="UTF-8" standalone="yes"?>
<Relationships xmlns="http://schemas.openxmlformats.org/package/2006/relationships"><Relationship Id="rId9" Type="http://schemas.openxmlformats.org/officeDocument/2006/relationships/tags" Target="../tags/tag566.xml"/><Relationship Id="rId8" Type="http://schemas.openxmlformats.org/officeDocument/2006/relationships/image" Target="../media/image20.jpeg"/><Relationship Id="rId7" Type="http://schemas.openxmlformats.org/officeDocument/2006/relationships/tags" Target="../tags/tag565.xml"/><Relationship Id="rId6" Type="http://schemas.openxmlformats.org/officeDocument/2006/relationships/tags" Target="../tags/tag564.xml"/><Relationship Id="rId5" Type="http://schemas.openxmlformats.org/officeDocument/2006/relationships/tags" Target="../tags/tag563.xml"/><Relationship Id="rId4" Type="http://schemas.openxmlformats.org/officeDocument/2006/relationships/image" Target="../media/image19.png"/><Relationship Id="rId3" Type="http://schemas.openxmlformats.org/officeDocument/2006/relationships/tags" Target="../tags/tag562.xml"/><Relationship Id="rId2" Type="http://schemas.openxmlformats.org/officeDocument/2006/relationships/tags" Target="../tags/tag561.xml"/><Relationship Id="rId11" Type="http://schemas.openxmlformats.org/officeDocument/2006/relationships/notesSlide" Target="../notesSlides/notesSlide28.xml"/><Relationship Id="rId10" Type="http://schemas.openxmlformats.org/officeDocument/2006/relationships/slideLayout" Target="../slideLayouts/slideLayout26.xml"/><Relationship Id="rId1" Type="http://schemas.openxmlformats.org/officeDocument/2006/relationships/tags" Target="../tags/tag560.xml"/></Relationships>
</file>

<file path=ppt/slides/_rels/slide30.xml.rels><?xml version="1.0" encoding="UTF-8" standalone="yes"?>
<Relationships xmlns="http://schemas.openxmlformats.org/package/2006/relationships"><Relationship Id="rId9" Type="http://schemas.openxmlformats.org/officeDocument/2006/relationships/tags" Target="../tags/tag573.xml"/><Relationship Id="rId8" Type="http://schemas.openxmlformats.org/officeDocument/2006/relationships/image" Target="../media/image20.jpeg"/><Relationship Id="rId7" Type="http://schemas.openxmlformats.org/officeDocument/2006/relationships/tags" Target="../tags/tag572.xml"/><Relationship Id="rId6" Type="http://schemas.openxmlformats.org/officeDocument/2006/relationships/tags" Target="../tags/tag571.xml"/><Relationship Id="rId5" Type="http://schemas.openxmlformats.org/officeDocument/2006/relationships/tags" Target="../tags/tag570.xml"/><Relationship Id="rId4" Type="http://schemas.openxmlformats.org/officeDocument/2006/relationships/image" Target="../media/image19.png"/><Relationship Id="rId3" Type="http://schemas.openxmlformats.org/officeDocument/2006/relationships/tags" Target="../tags/tag569.xml"/><Relationship Id="rId2" Type="http://schemas.openxmlformats.org/officeDocument/2006/relationships/tags" Target="../tags/tag568.xml"/><Relationship Id="rId11" Type="http://schemas.openxmlformats.org/officeDocument/2006/relationships/notesSlide" Target="../notesSlides/notesSlide29.xml"/><Relationship Id="rId10" Type="http://schemas.openxmlformats.org/officeDocument/2006/relationships/slideLayout" Target="../slideLayouts/slideLayout26.xml"/><Relationship Id="rId1" Type="http://schemas.openxmlformats.org/officeDocument/2006/relationships/tags" Target="../tags/tag567.xml"/></Relationships>
</file>

<file path=ppt/slides/_rels/slide31.xml.rels><?xml version="1.0" encoding="UTF-8" standalone="yes"?>
<Relationships xmlns="http://schemas.openxmlformats.org/package/2006/relationships"><Relationship Id="rId3" Type="http://schemas.openxmlformats.org/officeDocument/2006/relationships/slideLayout" Target="../slideLayouts/slideLayout20.xml"/><Relationship Id="rId2" Type="http://schemas.openxmlformats.org/officeDocument/2006/relationships/tags" Target="../tags/tag574.xml"/><Relationship Id="rId1" Type="http://schemas.openxmlformats.org/officeDocument/2006/relationships/image" Target="../media/image1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p:txBody>
          <a:bodyPr/>
          <a:lstStyle/>
          <a:p>
            <a:endParaRPr lang="zh-CN" altLang="en-US"/>
          </a:p>
        </p:txBody>
      </p:sp>
      <p:pic>
        <p:nvPicPr>
          <p:cNvPr id="4" name="图片 3" descr="开国大典 董希文1953"/>
          <p:cNvPicPr>
            <a:picLocks noChangeAspect="1"/>
          </p:cNvPicPr>
          <p:nvPr/>
        </p:nvPicPr>
        <p:blipFill>
          <a:blip r:embed="rId1"/>
          <a:srcRect t="185" r="990"/>
          <a:stretch>
            <a:fillRect/>
          </a:stretch>
        </p:blipFill>
        <p:spPr>
          <a:xfrm>
            <a:off x="-4445" y="0"/>
            <a:ext cx="12213590" cy="6858000"/>
          </a:xfrm>
          <a:prstGeom prst="rect">
            <a:avLst/>
          </a:prstGeom>
        </p:spPr>
      </p:pic>
      <p:sp>
        <p:nvSpPr>
          <p:cNvPr id="5" name="矩形 4"/>
          <p:cNvSpPr/>
          <p:nvPr/>
        </p:nvSpPr>
        <p:spPr>
          <a:xfrm>
            <a:off x="-19685" y="1381760"/>
            <a:ext cx="12244705" cy="2582545"/>
          </a:xfrm>
          <a:prstGeom prst="rect">
            <a:avLst/>
          </a:prstGeom>
          <a:solidFill>
            <a:schemeClr val="bg1">
              <a:alpha val="68000"/>
            </a:schemeClr>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zh-CN" altLang="en-US"/>
          </a:p>
        </p:txBody>
      </p:sp>
      <p:sp>
        <p:nvSpPr>
          <p:cNvPr id="6" name="文本框 5"/>
          <p:cNvSpPr txBox="1"/>
          <p:nvPr/>
        </p:nvSpPr>
        <p:spPr>
          <a:xfrm>
            <a:off x="410845" y="1711960"/>
            <a:ext cx="8049260" cy="460375"/>
          </a:xfrm>
          <a:prstGeom prst="rect">
            <a:avLst/>
          </a:prstGeom>
          <a:noFill/>
        </p:spPr>
        <p:txBody>
          <a:bodyPr wrap="square" rtlCol="0">
            <a:spAutoFit/>
          </a:bodyPr>
          <a:lstStyle/>
          <a:p>
            <a:r>
              <a:rPr lang="zh-CN" altLang="en-US" sz="2400" spc="100">
                <a:blipFill>
                  <a:blip r:embed="rId2"/>
                  <a:stretch>
                    <a:fillRect/>
                  </a:stretch>
                </a:blipFill>
                <a:uFillTx/>
                <a:latin typeface="华康平剧体P W7" panose="040B0700000000000000" charset="-122"/>
                <a:ea typeface="华康平剧体P W7" panose="040B0700000000000000" charset="-122"/>
                <a:cs typeface="华康平剧体P W7" panose="040B0700000000000000" charset="-122"/>
              </a:rPr>
              <a:t>第九单元  中华人民共和国成立和社会主义革命与建设</a:t>
            </a:r>
            <a:endParaRPr lang="zh-CN" altLang="en-US" sz="2400" spc="100">
              <a:blipFill>
                <a:blip r:embed="rId2"/>
                <a:stretch>
                  <a:fillRect/>
                </a:stretch>
              </a:blipFill>
              <a:uFillTx/>
              <a:latin typeface="华康平剧体P W7" panose="040B0700000000000000" charset="-122"/>
              <a:ea typeface="华康平剧体P W7" panose="040B0700000000000000" charset="-122"/>
              <a:cs typeface="华康平剧体P W7" panose="040B0700000000000000" charset="-122"/>
            </a:endParaRPr>
          </a:p>
        </p:txBody>
      </p:sp>
      <p:sp>
        <p:nvSpPr>
          <p:cNvPr id="7" name="文本框 6"/>
          <p:cNvSpPr txBox="1"/>
          <p:nvPr/>
        </p:nvSpPr>
        <p:spPr>
          <a:xfrm>
            <a:off x="312420" y="2556383"/>
            <a:ext cx="11927840" cy="768350"/>
          </a:xfrm>
          <a:prstGeom prst="rect">
            <a:avLst/>
          </a:prstGeom>
          <a:noFill/>
        </p:spPr>
        <p:txBody>
          <a:bodyPr wrap="square" rtlCol="0">
            <a:spAutoFit/>
          </a:bodyPr>
          <a:lstStyle/>
          <a:p>
            <a:r>
              <a:rPr lang="zh-CN" altLang="en-US" sz="4400" b="1" spc="-150" dirty="0">
                <a:blipFill>
                  <a:blip r:embed="rId2"/>
                  <a:stretch>
                    <a:fillRect/>
                  </a:stretch>
                </a:blipFill>
                <a:effectLst>
                  <a:outerShdw blurRad="38100" dist="38100" dir="2700000" algn="tl">
                    <a:srgbClr val="000000">
                      <a:alpha val="43137"/>
                    </a:srgbClr>
                  </a:outerShdw>
                </a:effectLst>
                <a:uFillTx/>
                <a:latin typeface="米开飘逸行楷减细版" panose="03000600000000000000" charset="-122"/>
                <a:ea typeface="米开飘逸行楷减细版" panose="03000600000000000000" charset="-122"/>
                <a:cs typeface="米开飘逸行楷减细版" panose="03000600000000000000" charset="-122"/>
              </a:rPr>
              <a:t>第</a:t>
            </a:r>
            <a:r>
              <a:rPr lang="en-US" altLang="zh-CN" sz="4400" b="1" spc="-150" dirty="0">
                <a:blipFill>
                  <a:blip r:embed="rId2"/>
                  <a:stretch>
                    <a:fillRect/>
                  </a:stretch>
                </a:blipFill>
                <a:effectLst>
                  <a:outerShdw blurRad="38100" dist="38100" dir="2700000" algn="tl">
                    <a:srgbClr val="000000">
                      <a:alpha val="43137"/>
                    </a:srgbClr>
                  </a:outerShdw>
                </a:effectLst>
                <a:uFillTx/>
                <a:latin typeface="米开飘逸行楷减细版" panose="03000600000000000000" charset="-122"/>
                <a:ea typeface="米开飘逸行楷减细版" panose="03000600000000000000" charset="-122"/>
                <a:cs typeface="米开飘逸行楷减细版" panose="03000600000000000000" charset="-122"/>
              </a:rPr>
              <a:t>26</a:t>
            </a:r>
            <a:r>
              <a:rPr lang="zh-CN" altLang="en-US" sz="4400" b="1" spc="-150" dirty="0">
                <a:blipFill>
                  <a:blip r:embed="rId2"/>
                  <a:stretch>
                    <a:fillRect/>
                  </a:stretch>
                </a:blipFill>
                <a:effectLst>
                  <a:outerShdw blurRad="38100" dist="38100" dir="2700000" algn="tl">
                    <a:srgbClr val="000000">
                      <a:alpha val="43137"/>
                    </a:srgbClr>
                  </a:outerShdw>
                </a:effectLst>
                <a:uFillTx/>
                <a:latin typeface="米开飘逸行楷减细版" panose="03000600000000000000" charset="-122"/>
                <a:ea typeface="米开飘逸行楷减细版" panose="03000600000000000000" charset="-122"/>
                <a:cs typeface="米开飘逸行楷减细版" panose="03000600000000000000" charset="-122"/>
              </a:rPr>
              <a:t>课 中华人民共和国成立和向社会主义的过渡</a:t>
            </a:r>
            <a:endParaRPr lang="zh-CN" altLang="en-US" sz="4400" b="1" spc="-150" dirty="0">
              <a:blipFill>
                <a:blip r:embed="rId2"/>
                <a:stretch>
                  <a:fillRect/>
                </a:stretch>
              </a:blipFill>
              <a:effectLst>
                <a:outerShdw blurRad="38100" dist="38100" dir="2700000" algn="tl">
                  <a:srgbClr val="000000">
                    <a:alpha val="43137"/>
                  </a:srgbClr>
                </a:outerShdw>
              </a:effectLst>
              <a:uFillTx/>
              <a:latin typeface="米开飘逸行楷减细版" panose="03000600000000000000" charset="-122"/>
              <a:ea typeface="米开飘逸行楷减细版" panose="03000600000000000000" charset="-122"/>
              <a:cs typeface="米开飘逸行楷减细版" panose="03000600000000000000" charset="-122"/>
            </a:endParaRPr>
          </a:p>
        </p:txBody>
      </p:sp>
    </p:spTree>
    <p:custDataLst>
      <p:tags r:id="rId3"/>
    </p:custData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文本框 10"/>
          <p:cNvSpPr txBox="1"/>
          <p:nvPr>
            <p:custDataLst>
              <p:tags r:id="rId1"/>
            </p:custDataLst>
          </p:nvPr>
        </p:nvSpPr>
        <p:spPr>
          <a:xfrm>
            <a:off x="4901847" y="1746081"/>
            <a:ext cx="1064017" cy="1783304"/>
          </a:xfrm>
          <a:prstGeom prst="rect">
            <a:avLst/>
          </a:prstGeom>
          <a:noFill/>
        </p:spPr>
        <p:txBody>
          <a:bodyPr wrap="square" lIns="90123" tIns="46965" rIns="90123" bIns="46965" rtlCol="0">
            <a:normAutofit/>
          </a:bodyPr>
          <a:lstStyle/>
          <a:p>
            <a:pPr defTabSz="1217930"/>
            <a:r>
              <a:rPr lang="zh-CN" altLang="en-US" sz="5395" b="1" cap="all" dirty="0">
                <a:solidFill>
                  <a:schemeClr val="accent1"/>
                </a:solidFill>
                <a:effectLst>
                  <a:outerShdw blurRad="38100" dist="38100" dir="2700000" algn="tl">
                    <a:srgbClr val="000000">
                      <a:alpha val="43137"/>
                    </a:srgbClr>
                  </a:outerShdw>
                </a:effectLst>
                <a:ea typeface="汉仪尚巍手书W" panose="00020600040101010101" pitchFamily="18" charset="-122"/>
              </a:rPr>
              <a:t>目录</a:t>
            </a:r>
            <a:endParaRPr lang="zh-CN" altLang="en-US" sz="5395" b="1" cap="all" dirty="0">
              <a:solidFill>
                <a:schemeClr val="accent1"/>
              </a:solidFill>
              <a:effectLst>
                <a:outerShdw blurRad="38100" dist="38100" dir="2700000" algn="tl">
                  <a:srgbClr val="000000">
                    <a:alpha val="43137"/>
                  </a:srgbClr>
                </a:outerShdw>
              </a:effectLst>
              <a:ea typeface="汉仪尚巍手书W" panose="00020600040101010101" pitchFamily="18" charset="-122"/>
            </a:endParaRPr>
          </a:p>
        </p:txBody>
      </p:sp>
      <p:sp>
        <p:nvSpPr>
          <p:cNvPr id="20" name="圆角矩形 23"/>
          <p:cNvSpPr/>
          <p:nvPr>
            <p:custDataLst>
              <p:tags r:id="rId2"/>
            </p:custDataLst>
          </p:nvPr>
        </p:nvSpPr>
        <p:spPr>
          <a:xfrm>
            <a:off x="6409055" y="960120"/>
            <a:ext cx="687705" cy="570865"/>
          </a:xfrm>
          <a:prstGeom prst="roundRect">
            <a:avLst>
              <a:gd name="adj" fmla="val 16109"/>
            </a:avLst>
          </a:prstGeom>
          <a:solidFill>
            <a:schemeClr val="accent1"/>
          </a:solidFill>
          <a:ln w="12700" cap="flat" cmpd="sng" algn="ctr">
            <a:noFill/>
            <a:prstDash val="solid"/>
            <a:miter lim="800000"/>
          </a:ln>
          <a:effectLst/>
        </p:spPr>
        <p:txBody>
          <a:bodyPr rtlCol="0" anchor="ctr">
            <a:normAutofit/>
          </a:bodyPr>
          <a:lstStyle/>
          <a:p>
            <a:pPr algn="ctr" defTabSz="914400" fontAlgn="auto">
              <a:spcBef>
                <a:spcPts val="0"/>
              </a:spcBef>
              <a:spcAft>
                <a:spcPts val="0"/>
              </a:spcAft>
              <a:defRPr/>
            </a:pPr>
            <a:r>
              <a:rPr lang="zh-CN" altLang="en-US" sz="2000" b="1" kern="0" cap="all" dirty="0">
                <a:solidFill>
                  <a:schemeClr val="bg1"/>
                </a:solidFill>
                <a:ea typeface="隶书" panose="02010509060101010101" pitchFamily="49" charset="-122"/>
              </a:rPr>
              <a:t>一</a:t>
            </a:r>
            <a:endParaRPr lang="zh-CN" altLang="en-US" sz="2000" b="1" kern="0" cap="all" dirty="0">
              <a:solidFill>
                <a:schemeClr val="bg1"/>
              </a:solidFill>
              <a:ea typeface="隶书" panose="02010509060101010101" pitchFamily="49" charset="-122"/>
            </a:endParaRPr>
          </a:p>
        </p:txBody>
      </p:sp>
      <p:sp>
        <p:nvSpPr>
          <p:cNvPr id="16" name="圆角矩形 19"/>
          <p:cNvSpPr/>
          <p:nvPr>
            <p:custDataLst>
              <p:tags r:id="rId3"/>
            </p:custDataLst>
          </p:nvPr>
        </p:nvSpPr>
        <p:spPr>
          <a:xfrm>
            <a:off x="7300595" y="960120"/>
            <a:ext cx="4012565" cy="570865"/>
          </a:xfrm>
          <a:prstGeom prst="roundRect">
            <a:avLst>
              <a:gd name="adj" fmla="val 16109"/>
            </a:avLst>
          </a:prstGeom>
          <a:solidFill>
            <a:schemeClr val="bg1">
              <a:alpha val="68000"/>
            </a:schemeClr>
          </a:solidFill>
          <a:ln w="12700" cap="flat" cmpd="sng" algn="ctr">
            <a:solidFill>
              <a:schemeClr val="accent1"/>
            </a:solidFill>
            <a:prstDash val="solid"/>
            <a:miter lim="800000"/>
          </a:ln>
          <a:effectLst/>
        </p:spPr>
        <p:txBody>
          <a:bodyPr rtlCol="0" anchor="ctr">
            <a:normAutofit/>
          </a:bodyPr>
          <a:lstStyle/>
          <a:p>
            <a:pPr defTabSz="914400" fontAlgn="auto">
              <a:spcBef>
                <a:spcPts val="0"/>
              </a:spcBef>
              <a:spcAft>
                <a:spcPts val="0"/>
              </a:spcAft>
              <a:defRPr/>
            </a:pPr>
            <a:endParaRPr lang="zh-CN" altLang="en-US" sz="2000" kern="0" cap="all" dirty="0">
              <a:solidFill>
                <a:schemeClr val="accent1"/>
              </a:solidFill>
              <a:ea typeface="隶书" panose="02010509060101010101" pitchFamily="49" charset="-122"/>
            </a:endParaRPr>
          </a:p>
        </p:txBody>
      </p:sp>
      <p:sp>
        <p:nvSpPr>
          <p:cNvPr id="21" name="矩形 20"/>
          <p:cNvSpPr/>
          <p:nvPr>
            <p:custDataLst>
              <p:tags r:id="rId4"/>
            </p:custDataLst>
          </p:nvPr>
        </p:nvSpPr>
        <p:spPr>
          <a:xfrm>
            <a:off x="7345232" y="998959"/>
            <a:ext cx="4929478" cy="461425"/>
          </a:xfrm>
          <a:prstGeom prst="rect">
            <a:avLst/>
          </a:prstGeom>
        </p:spPr>
        <p:txBody>
          <a:bodyPr wrap="square" anchor="ctr" anchorCtr="0">
            <a:normAutofit fontScale="97500"/>
          </a:bodyPr>
          <a:lstStyle/>
          <a:p>
            <a:r>
              <a:rPr lang="zh-CN" altLang="en-US" sz="2400" b="1" cap="all" dirty="0">
                <a:solidFill>
                  <a:schemeClr val="accent1"/>
                </a:solidFill>
                <a:ea typeface="隶书" panose="02010509060101010101" pitchFamily="49" charset="-122"/>
                <a:sym typeface="Arial" panose="020B0604020202020204" pitchFamily="34" charset="0"/>
              </a:rPr>
              <a:t>中华人民共和国的成立</a:t>
            </a:r>
            <a:endParaRPr lang="zh-CN" altLang="en-US" sz="2400" b="1" cap="all" dirty="0">
              <a:solidFill>
                <a:schemeClr val="accent1"/>
              </a:solidFill>
              <a:ea typeface="隶书" panose="02010509060101010101" pitchFamily="49" charset="-122"/>
              <a:sym typeface="Arial" panose="020B0604020202020204" pitchFamily="34" charset="0"/>
            </a:endParaRPr>
          </a:p>
        </p:txBody>
      </p:sp>
      <p:sp>
        <p:nvSpPr>
          <p:cNvPr id="22" name="圆角矩形 25"/>
          <p:cNvSpPr/>
          <p:nvPr>
            <p:custDataLst>
              <p:tags r:id="rId5"/>
            </p:custDataLst>
          </p:nvPr>
        </p:nvSpPr>
        <p:spPr>
          <a:xfrm>
            <a:off x="6409055" y="1983105"/>
            <a:ext cx="687705" cy="570230"/>
          </a:xfrm>
          <a:prstGeom prst="roundRect">
            <a:avLst>
              <a:gd name="adj" fmla="val 16109"/>
            </a:avLst>
          </a:prstGeom>
          <a:solidFill>
            <a:schemeClr val="accent1"/>
          </a:solidFill>
          <a:ln w="12700" cap="flat" cmpd="sng" algn="ctr">
            <a:noFill/>
            <a:prstDash val="solid"/>
            <a:miter lim="800000"/>
          </a:ln>
          <a:effectLst/>
        </p:spPr>
        <p:txBody>
          <a:bodyPr rtlCol="0" anchor="ctr">
            <a:normAutofit/>
          </a:bodyPr>
          <a:lstStyle/>
          <a:p>
            <a:pPr algn="ctr" defTabSz="914400" fontAlgn="auto">
              <a:spcBef>
                <a:spcPts val="0"/>
              </a:spcBef>
              <a:spcAft>
                <a:spcPts val="0"/>
              </a:spcAft>
              <a:defRPr/>
            </a:pPr>
            <a:r>
              <a:rPr lang="zh-CN" altLang="en-US" sz="2000" b="1" kern="0" cap="all" dirty="0">
                <a:solidFill>
                  <a:schemeClr val="bg1"/>
                </a:solidFill>
                <a:ea typeface="隶书" panose="02010509060101010101" pitchFamily="49" charset="-122"/>
              </a:rPr>
              <a:t>二</a:t>
            </a:r>
            <a:endParaRPr lang="zh-CN" altLang="en-US" sz="2000" b="1" kern="0" cap="all" dirty="0">
              <a:solidFill>
                <a:schemeClr val="bg1"/>
              </a:solidFill>
              <a:ea typeface="隶书" panose="02010509060101010101" pitchFamily="49" charset="-122"/>
            </a:endParaRPr>
          </a:p>
        </p:txBody>
      </p:sp>
      <p:sp>
        <p:nvSpPr>
          <p:cNvPr id="18" name="圆角矩形 20"/>
          <p:cNvSpPr/>
          <p:nvPr>
            <p:custDataLst>
              <p:tags r:id="rId6"/>
            </p:custDataLst>
          </p:nvPr>
        </p:nvSpPr>
        <p:spPr>
          <a:xfrm>
            <a:off x="7288530" y="1980565"/>
            <a:ext cx="4023995" cy="570865"/>
          </a:xfrm>
          <a:prstGeom prst="roundRect">
            <a:avLst>
              <a:gd name="adj" fmla="val 16109"/>
            </a:avLst>
          </a:prstGeom>
          <a:solidFill>
            <a:schemeClr val="bg1">
              <a:alpha val="68000"/>
            </a:schemeClr>
          </a:solidFill>
          <a:ln w="12700" cap="flat" cmpd="sng" algn="ctr">
            <a:solidFill>
              <a:schemeClr val="accent1"/>
            </a:solidFill>
            <a:prstDash val="solid"/>
            <a:miter lim="800000"/>
          </a:ln>
          <a:effectLst/>
        </p:spPr>
        <p:txBody>
          <a:bodyPr rtlCol="0" anchor="ctr">
            <a:normAutofit/>
          </a:bodyPr>
          <a:lstStyle/>
          <a:p>
            <a:pPr defTabSz="914400" fontAlgn="auto">
              <a:spcBef>
                <a:spcPts val="0"/>
              </a:spcBef>
              <a:spcAft>
                <a:spcPts val="0"/>
              </a:spcAft>
              <a:defRPr/>
            </a:pPr>
            <a:endParaRPr lang="zh-CN" altLang="en-US" sz="2000" kern="0" cap="all" dirty="0">
              <a:solidFill>
                <a:schemeClr val="accent1"/>
              </a:solidFill>
              <a:ea typeface="隶书" panose="02010509060101010101" pitchFamily="49" charset="-122"/>
            </a:endParaRPr>
          </a:p>
        </p:txBody>
      </p:sp>
      <p:sp>
        <p:nvSpPr>
          <p:cNvPr id="23" name="矩形 22"/>
          <p:cNvSpPr/>
          <p:nvPr>
            <p:custDataLst>
              <p:tags r:id="rId7"/>
            </p:custDataLst>
          </p:nvPr>
        </p:nvSpPr>
        <p:spPr>
          <a:xfrm>
            <a:off x="7330635" y="1995717"/>
            <a:ext cx="4929478" cy="539469"/>
          </a:xfrm>
          <a:prstGeom prst="rect">
            <a:avLst/>
          </a:prstGeom>
        </p:spPr>
        <p:txBody>
          <a:bodyPr wrap="square" anchor="ctr" anchorCtr="0">
            <a:normAutofit/>
          </a:bodyPr>
          <a:lstStyle/>
          <a:p>
            <a:r>
              <a:rPr lang="zh-CN" altLang="en-US" sz="2400" b="1" cap="all" dirty="0">
                <a:solidFill>
                  <a:schemeClr val="accent1"/>
                </a:solidFill>
                <a:ea typeface="隶书" panose="02010509060101010101" pitchFamily="49" charset="-122"/>
                <a:sym typeface="Arial" panose="020B0604020202020204" pitchFamily="34" charset="0"/>
              </a:rPr>
              <a:t>人民政权的巩固</a:t>
            </a:r>
            <a:endParaRPr lang="zh-CN" altLang="en-US" sz="2400" b="1" cap="all" dirty="0">
              <a:solidFill>
                <a:schemeClr val="accent1"/>
              </a:solidFill>
              <a:ea typeface="隶书" panose="02010509060101010101" pitchFamily="49" charset="-122"/>
              <a:sym typeface="Arial" panose="020B0604020202020204" pitchFamily="34" charset="0"/>
            </a:endParaRPr>
          </a:p>
        </p:txBody>
      </p:sp>
      <p:sp>
        <p:nvSpPr>
          <p:cNvPr id="34" name="圆角矩形 27"/>
          <p:cNvSpPr/>
          <p:nvPr>
            <p:custDataLst>
              <p:tags r:id="rId8"/>
            </p:custDataLst>
          </p:nvPr>
        </p:nvSpPr>
        <p:spPr>
          <a:xfrm>
            <a:off x="6421120" y="4029075"/>
            <a:ext cx="687705" cy="570865"/>
          </a:xfrm>
          <a:prstGeom prst="roundRect">
            <a:avLst>
              <a:gd name="adj" fmla="val 16109"/>
            </a:avLst>
          </a:prstGeom>
          <a:solidFill>
            <a:schemeClr val="accent1"/>
          </a:solidFill>
          <a:ln w="12700" cap="flat" cmpd="sng" algn="ctr">
            <a:noFill/>
            <a:prstDash val="solid"/>
            <a:miter lim="800000"/>
          </a:ln>
          <a:effectLst/>
        </p:spPr>
        <p:txBody>
          <a:bodyPr rtlCol="0" anchor="ctr">
            <a:normAutofit/>
          </a:bodyPr>
          <a:lstStyle/>
          <a:p>
            <a:pPr algn="ctr" defTabSz="914400" fontAlgn="auto">
              <a:spcBef>
                <a:spcPts val="0"/>
              </a:spcBef>
              <a:spcAft>
                <a:spcPts val="0"/>
              </a:spcAft>
              <a:defRPr/>
            </a:pPr>
            <a:r>
              <a:rPr lang="zh-CN" altLang="en-US" sz="2000" b="1" kern="0" cap="all" dirty="0">
                <a:solidFill>
                  <a:schemeClr val="bg1"/>
                </a:solidFill>
                <a:ea typeface="隶书" panose="02010509060101010101" pitchFamily="49" charset="-122"/>
              </a:rPr>
              <a:t>四</a:t>
            </a:r>
            <a:endParaRPr lang="zh-CN" altLang="en-US" sz="2000" b="1" kern="0" cap="all" dirty="0">
              <a:solidFill>
                <a:schemeClr val="bg1"/>
              </a:solidFill>
              <a:ea typeface="隶书" panose="02010509060101010101" pitchFamily="49" charset="-122"/>
            </a:endParaRPr>
          </a:p>
        </p:txBody>
      </p:sp>
      <p:sp>
        <p:nvSpPr>
          <p:cNvPr id="19" name="圆角矩形 21"/>
          <p:cNvSpPr/>
          <p:nvPr>
            <p:custDataLst>
              <p:tags r:id="rId9"/>
            </p:custDataLst>
          </p:nvPr>
        </p:nvSpPr>
        <p:spPr>
          <a:xfrm>
            <a:off x="7300595" y="4036060"/>
            <a:ext cx="4013200" cy="570865"/>
          </a:xfrm>
          <a:prstGeom prst="roundRect">
            <a:avLst>
              <a:gd name="adj" fmla="val 16109"/>
            </a:avLst>
          </a:prstGeom>
          <a:solidFill>
            <a:schemeClr val="bg1">
              <a:alpha val="68000"/>
            </a:schemeClr>
          </a:solidFill>
          <a:ln w="12700" cap="flat" cmpd="sng" algn="ctr">
            <a:solidFill>
              <a:schemeClr val="accent1"/>
            </a:solidFill>
            <a:prstDash val="solid"/>
            <a:miter lim="800000"/>
          </a:ln>
          <a:effectLst/>
        </p:spPr>
        <p:txBody>
          <a:bodyPr rtlCol="0" anchor="ctr">
            <a:normAutofit/>
          </a:bodyPr>
          <a:lstStyle/>
          <a:p>
            <a:pPr defTabSz="914400" fontAlgn="auto">
              <a:spcBef>
                <a:spcPts val="0"/>
              </a:spcBef>
              <a:spcAft>
                <a:spcPts val="0"/>
              </a:spcAft>
              <a:defRPr/>
            </a:pPr>
            <a:endParaRPr lang="zh-CN" altLang="en-US" sz="2000" kern="0" cap="all" dirty="0">
              <a:solidFill>
                <a:schemeClr val="accent1"/>
              </a:solidFill>
              <a:ea typeface="隶书" panose="02010509060101010101" pitchFamily="49" charset="-122"/>
            </a:endParaRPr>
          </a:p>
        </p:txBody>
      </p:sp>
      <p:sp>
        <p:nvSpPr>
          <p:cNvPr id="35" name="矩形 34"/>
          <p:cNvSpPr/>
          <p:nvPr>
            <p:custDataLst>
              <p:tags r:id="rId10"/>
            </p:custDataLst>
          </p:nvPr>
        </p:nvSpPr>
        <p:spPr>
          <a:xfrm>
            <a:off x="7375062" y="4021582"/>
            <a:ext cx="4929478" cy="539469"/>
          </a:xfrm>
          <a:prstGeom prst="rect">
            <a:avLst/>
          </a:prstGeom>
        </p:spPr>
        <p:txBody>
          <a:bodyPr wrap="square" anchor="ctr" anchorCtr="0">
            <a:normAutofit/>
          </a:bodyPr>
          <a:lstStyle/>
          <a:p>
            <a:r>
              <a:rPr lang="zh-CN" altLang="en-US" sz="2400" b="1" cap="all" dirty="0">
                <a:solidFill>
                  <a:schemeClr val="accent1"/>
                </a:solidFill>
                <a:ea typeface="隶书" panose="02010509060101010101" pitchFamily="49" charset="-122"/>
              </a:rPr>
              <a:t>社会主义基本制度的建立</a:t>
            </a:r>
            <a:endParaRPr lang="zh-CN" altLang="en-US" sz="2400" b="1" cap="all" dirty="0">
              <a:solidFill>
                <a:schemeClr val="accent1"/>
              </a:solidFill>
              <a:ea typeface="隶书" panose="02010509060101010101" pitchFamily="49" charset="-122"/>
            </a:endParaRPr>
          </a:p>
        </p:txBody>
      </p:sp>
      <p:sp>
        <p:nvSpPr>
          <p:cNvPr id="37" name="圆角矩形 34"/>
          <p:cNvSpPr/>
          <p:nvPr>
            <p:custDataLst>
              <p:tags r:id="rId11"/>
            </p:custDataLst>
          </p:nvPr>
        </p:nvSpPr>
        <p:spPr>
          <a:xfrm>
            <a:off x="6423660" y="3005455"/>
            <a:ext cx="687705" cy="570865"/>
          </a:xfrm>
          <a:prstGeom prst="roundRect">
            <a:avLst>
              <a:gd name="adj" fmla="val 16109"/>
            </a:avLst>
          </a:prstGeom>
          <a:solidFill>
            <a:schemeClr val="accent1"/>
          </a:solidFill>
          <a:ln w="12700" cap="flat" cmpd="sng" algn="ctr">
            <a:noFill/>
            <a:prstDash val="solid"/>
            <a:miter lim="800000"/>
          </a:ln>
          <a:effectLst/>
        </p:spPr>
        <p:txBody>
          <a:bodyPr rtlCol="0" anchor="ctr">
            <a:normAutofit/>
          </a:bodyPr>
          <a:lstStyle/>
          <a:p>
            <a:pPr algn="ctr" defTabSz="914400" fontAlgn="auto">
              <a:spcBef>
                <a:spcPts val="0"/>
              </a:spcBef>
              <a:spcAft>
                <a:spcPts val="0"/>
              </a:spcAft>
              <a:defRPr/>
            </a:pPr>
            <a:r>
              <a:rPr lang="zh-CN" altLang="en-US" sz="2000" b="1" kern="0" cap="all" dirty="0">
                <a:solidFill>
                  <a:schemeClr val="bg1"/>
                </a:solidFill>
                <a:ea typeface="隶书" panose="02010509060101010101" pitchFamily="49" charset="-122"/>
              </a:rPr>
              <a:t>三</a:t>
            </a:r>
            <a:endParaRPr lang="zh-CN" altLang="en-US" sz="2000" b="1" kern="0" cap="all" dirty="0">
              <a:solidFill>
                <a:schemeClr val="bg1"/>
              </a:solidFill>
              <a:ea typeface="隶书" panose="02010509060101010101" pitchFamily="49" charset="-122"/>
            </a:endParaRPr>
          </a:p>
        </p:txBody>
      </p:sp>
      <p:sp>
        <p:nvSpPr>
          <p:cNvPr id="36" name="圆角矩形 33"/>
          <p:cNvSpPr/>
          <p:nvPr>
            <p:custDataLst>
              <p:tags r:id="rId12"/>
            </p:custDataLst>
          </p:nvPr>
        </p:nvSpPr>
        <p:spPr>
          <a:xfrm>
            <a:off x="7303135" y="3001010"/>
            <a:ext cx="4010025" cy="570865"/>
          </a:xfrm>
          <a:prstGeom prst="roundRect">
            <a:avLst>
              <a:gd name="adj" fmla="val 16109"/>
            </a:avLst>
          </a:prstGeom>
          <a:solidFill>
            <a:schemeClr val="bg1">
              <a:alpha val="68000"/>
            </a:schemeClr>
          </a:solidFill>
          <a:ln w="12700" cap="flat" cmpd="sng" algn="ctr">
            <a:solidFill>
              <a:schemeClr val="accent1"/>
            </a:solidFill>
            <a:prstDash val="solid"/>
            <a:miter lim="800000"/>
          </a:ln>
          <a:effectLst/>
        </p:spPr>
        <p:txBody>
          <a:bodyPr rtlCol="0" anchor="ctr">
            <a:normAutofit/>
          </a:bodyPr>
          <a:lstStyle/>
          <a:p>
            <a:pPr defTabSz="914400" fontAlgn="auto">
              <a:spcBef>
                <a:spcPts val="0"/>
              </a:spcBef>
              <a:spcAft>
                <a:spcPts val="0"/>
              </a:spcAft>
              <a:defRPr/>
            </a:pPr>
            <a:endParaRPr lang="zh-CN" altLang="en-US" sz="2000" kern="0" cap="all" dirty="0">
              <a:solidFill>
                <a:schemeClr val="accent1"/>
              </a:solidFill>
              <a:ea typeface="隶书" panose="02010509060101010101" pitchFamily="49" charset="-122"/>
            </a:endParaRPr>
          </a:p>
        </p:txBody>
      </p:sp>
      <p:sp>
        <p:nvSpPr>
          <p:cNvPr id="38" name="矩形 37"/>
          <p:cNvSpPr/>
          <p:nvPr>
            <p:custDataLst>
              <p:tags r:id="rId13"/>
            </p:custDataLst>
          </p:nvPr>
        </p:nvSpPr>
        <p:spPr>
          <a:xfrm>
            <a:off x="7345232" y="3001034"/>
            <a:ext cx="4929478" cy="539469"/>
          </a:xfrm>
          <a:prstGeom prst="rect">
            <a:avLst/>
          </a:prstGeom>
        </p:spPr>
        <p:txBody>
          <a:bodyPr wrap="square" anchor="ctr" anchorCtr="0">
            <a:normAutofit/>
          </a:bodyPr>
          <a:lstStyle/>
          <a:p>
            <a:r>
              <a:rPr lang="zh-CN" altLang="en-US" sz="2400" b="1" cap="all" dirty="0">
                <a:solidFill>
                  <a:schemeClr val="accent1"/>
                </a:solidFill>
                <a:ea typeface="隶书" panose="02010509060101010101" pitchFamily="49" charset="-122"/>
              </a:rPr>
              <a:t>开创独立自主的和平外交</a:t>
            </a:r>
            <a:endParaRPr lang="zh-CN" altLang="en-US" sz="2400" b="1" cap="all" dirty="0">
              <a:solidFill>
                <a:schemeClr val="accent1"/>
              </a:solidFill>
              <a:ea typeface="隶书" panose="02010509060101010101" pitchFamily="49" charset="-122"/>
            </a:endParaRPr>
          </a:p>
        </p:txBody>
      </p:sp>
      <p:pic>
        <p:nvPicPr>
          <p:cNvPr id="3" name="图片 2"/>
          <p:cNvPicPr>
            <a:picLocks noChangeAspect="1"/>
          </p:cNvPicPr>
          <p:nvPr/>
        </p:nvPicPr>
        <p:blipFill>
          <a:blip r:embed="rId14">
            <a:clrChange>
              <a:clrFrom>
                <a:srgbClr val="FFFEFD">
                  <a:alpha val="100000"/>
                </a:srgbClr>
              </a:clrFrom>
              <a:clrTo>
                <a:srgbClr val="FFFEFD">
                  <a:alpha val="100000"/>
                  <a:alpha val="0"/>
                </a:srgbClr>
              </a:clrTo>
            </a:clrChange>
          </a:blip>
          <a:stretch>
            <a:fillRect/>
          </a:stretch>
        </p:blipFill>
        <p:spPr>
          <a:xfrm>
            <a:off x="3810" y="4102100"/>
            <a:ext cx="7299960" cy="1143000"/>
          </a:xfrm>
          <a:prstGeom prst="rect">
            <a:avLst/>
          </a:prstGeom>
        </p:spPr>
      </p:pic>
      <p:sp>
        <p:nvSpPr>
          <p:cNvPr id="30" name="矩形 29"/>
          <p:cNvSpPr/>
          <p:nvPr>
            <p:custDataLst>
              <p:tags r:id="rId15"/>
            </p:custDataLst>
          </p:nvPr>
        </p:nvSpPr>
        <p:spPr>
          <a:xfrm>
            <a:off x="3810" y="5233035"/>
            <a:ext cx="12198985" cy="162179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380" tIns="45690" rIns="91380" bIns="45690" numCol="1" spcCol="0" rtlCol="0" fromWordArt="0" anchor="ctr" anchorCtr="0" forceAA="0" compatLnSpc="1">
            <a:noAutofit/>
          </a:bodyPr>
          <a:lstStyle/>
          <a:p>
            <a:pPr algn="ctr"/>
            <a:endParaRPr lang="zh-CN" altLang="en-US" dirty="0">
              <a:latin typeface="Arial" panose="020B0604020202020204" pitchFamily="34" charset="0"/>
              <a:ea typeface="隶书" panose="02010509060101010101" pitchFamily="49" charset="-122"/>
            </a:endParaRPr>
          </a:p>
        </p:txBody>
      </p:sp>
      <p:sp>
        <p:nvSpPr>
          <p:cNvPr id="100" name="文本框 99"/>
          <p:cNvSpPr txBox="1"/>
          <p:nvPr/>
        </p:nvSpPr>
        <p:spPr>
          <a:xfrm>
            <a:off x="122555" y="5259705"/>
            <a:ext cx="10638155" cy="1568450"/>
          </a:xfrm>
          <a:prstGeom prst="rect">
            <a:avLst/>
          </a:prstGeom>
          <a:noFill/>
          <a:ln w="9525">
            <a:noFill/>
          </a:ln>
        </p:spPr>
        <p:txBody>
          <a:bodyPr wrap="square">
            <a:spAutoFit/>
          </a:bodyPr>
          <a:lstStyle/>
          <a:p>
            <a:pPr indent="0" fontAlgn="auto"/>
            <a:r>
              <a:rPr lang="zh-CN" altLang="en-US" sz="2400" b="0">
                <a:solidFill>
                  <a:schemeClr val="bg1"/>
                </a:solidFill>
                <a:latin typeface="黑体" panose="02010609060101010101" charset="-122"/>
                <a:ea typeface="黑体" panose="02010609060101010101" charset="-122"/>
                <a:cs typeface="黑体" panose="02010609060101010101" charset="-122"/>
              </a:rPr>
              <a:t>【课程标准】</a:t>
            </a:r>
            <a:endParaRPr lang="en-US" sz="2400" b="0">
              <a:solidFill>
                <a:schemeClr val="bg1"/>
              </a:solidFill>
              <a:latin typeface="黑体" panose="02010609060101010101" charset="-122"/>
              <a:ea typeface="黑体" panose="02010609060101010101" charset="-122"/>
              <a:cs typeface="黑体" panose="02010609060101010101" charset="-122"/>
            </a:endParaRPr>
          </a:p>
          <a:p>
            <a:pPr indent="0" fontAlgn="auto"/>
            <a:r>
              <a:rPr lang="en-US" sz="2400" b="0">
                <a:solidFill>
                  <a:schemeClr val="bg1"/>
                </a:solidFill>
                <a:latin typeface="黑体" panose="02010609060101010101" charset="-122"/>
                <a:ea typeface="黑体" panose="02010609060101010101" charset="-122"/>
                <a:cs typeface="黑体" panose="02010609060101010101" charset="-122"/>
              </a:rPr>
              <a:t>1.</a:t>
            </a:r>
            <a:r>
              <a:rPr lang="zh-CN" sz="2400" b="0">
                <a:solidFill>
                  <a:schemeClr val="bg1"/>
                </a:solidFill>
                <a:latin typeface="黑体" panose="02010609060101010101" charset="-122"/>
                <a:ea typeface="黑体" panose="02010609060101010101" charset="-122"/>
                <a:cs typeface="黑体" panose="02010609060101010101" charset="-122"/>
              </a:rPr>
              <a:t>认识中华人民共和国成立的伟大意义。</a:t>
            </a:r>
            <a:endParaRPr lang="en-US" sz="2400" b="0">
              <a:solidFill>
                <a:schemeClr val="bg1"/>
              </a:solidFill>
              <a:latin typeface="黑体" panose="02010609060101010101" charset="-122"/>
              <a:ea typeface="黑体" panose="02010609060101010101" charset="-122"/>
              <a:cs typeface="黑体" panose="02010609060101010101" charset="-122"/>
            </a:endParaRPr>
          </a:p>
          <a:p>
            <a:pPr indent="0" fontAlgn="auto"/>
            <a:r>
              <a:rPr lang="en-US" sz="2400" b="0">
                <a:solidFill>
                  <a:schemeClr val="bg1"/>
                </a:solidFill>
                <a:latin typeface="黑体" panose="02010609060101010101" charset="-122"/>
                <a:ea typeface="黑体" panose="02010609060101010101" charset="-122"/>
                <a:cs typeface="黑体" panose="02010609060101010101" charset="-122"/>
              </a:rPr>
              <a:t>2.</a:t>
            </a:r>
            <a:r>
              <a:rPr lang="zh-CN" sz="2400" b="0">
                <a:solidFill>
                  <a:schemeClr val="bg1"/>
                </a:solidFill>
                <a:latin typeface="黑体" panose="02010609060101010101" charset="-122"/>
                <a:ea typeface="黑体" panose="02010609060101010101" charset="-122"/>
                <a:cs typeface="黑体" panose="02010609060101010101" charset="-122"/>
              </a:rPr>
              <a:t>概述新中国巩固人民政权的主要举措。</a:t>
            </a:r>
            <a:endParaRPr lang="en-US" sz="2400" b="0">
              <a:solidFill>
                <a:schemeClr val="bg1"/>
              </a:solidFill>
              <a:latin typeface="黑体" panose="02010609060101010101" charset="-122"/>
              <a:ea typeface="黑体" panose="02010609060101010101" charset="-122"/>
              <a:cs typeface="黑体" panose="02010609060101010101" charset="-122"/>
            </a:endParaRPr>
          </a:p>
          <a:p>
            <a:pPr indent="0" fontAlgn="auto"/>
            <a:r>
              <a:rPr lang="en-US" sz="2400" b="0">
                <a:solidFill>
                  <a:schemeClr val="bg1"/>
                </a:solidFill>
                <a:latin typeface="黑体" panose="02010609060101010101" charset="-122"/>
                <a:ea typeface="黑体" panose="02010609060101010101" charset="-122"/>
                <a:cs typeface="黑体" panose="02010609060101010101" charset="-122"/>
              </a:rPr>
              <a:t>3.</a:t>
            </a:r>
            <a:r>
              <a:rPr lang="zh-CN" sz="2400" b="0">
                <a:solidFill>
                  <a:schemeClr val="bg1"/>
                </a:solidFill>
                <a:latin typeface="黑体" panose="02010609060101010101" charset="-122"/>
                <a:ea typeface="黑体" panose="02010609060101010101" charset="-122"/>
                <a:cs typeface="黑体" panose="02010609060101010101" charset="-122"/>
              </a:rPr>
              <a:t>认识新中国为民主政治建设和向社会主义过渡所作出的努力。</a:t>
            </a:r>
            <a:endParaRPr lang="zh-CN" altLang="en-US" sz="2400" b="0">
              <a:solidFill>
                <a:schemeClr val="bg1"/>
              </a:solidFill>
              <a:latin typeface="黑体" panose="02010609060101010101" charset="-122"/>
              <a:ea typeface="黑体" panose="02010609060101010101" charset="-122"/>
              <a:cs typeface="黑体" panose="02010609060101010101" charset="-122"/>
            </a:endParaRPr>
          </a:p>
        </p:txBody>
      </p:sp>
      <p:pic>
        <p:nvPicPr>
          <p:cNvPr id="4" name="图片 3" descr="timgDWFQRZZM"/>
          <p:cNvPicPr>
            <a:picLocks noChangeAspect="1"/>
          </p:cNvPicPr>
          <p:nvPr/>
        </p:nvPicPr>
        <p:blipFill>
          <a:blip r:embed="rId16">
            <a:clrChange>
              <a:clrFrom>
                <a:srgbClr val="FFFFFF">
                  <a:alpha val="100000"/>
                </a:srgbClr>
              </a:clrFrom>
              <a:clrTo>
                <a:srgbClr val="FFFFFF">
                  <a:alpha val="100000"/>
                  <a:alpha val="0"/>
                </a:srgbClr>
              </a:clrTo>
            </a:clrChange>
            <a:lum contrast="6000"/>
          </a:blip>
          <a:srcRect l="33333" t="4276" r="33157" b="11650"/>
          <a:stretch>
            <a:fillRect/>
          </a:stretch>
        </p:blipFill>
        <p:spPr>
          <a:xfrm>
            <a:off x="945515" y="530225"/>
            <a:ext cx="3370580" cy="3171190"/>
          </a:xfrm>
          <a:prstGeom prst="rect">
            <a:avLst/>
          </a:prstGeom>
        </p:spPr>
      </p:pic>
    </p:spTree>
    <p:custDataLst>
      <p:tags r:id="rId17"/>
    </p:custData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1250" advClick="0" advTm="0">
        <p15:prstTrans prst="pageCurlDoubl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1">
                                            <p:txEl>
                                              <p:pRg st="0" end="0"/>
                                            </p:txEl>
                                          </p:spTgt>
                                        </p:tgtEl>
                                        <p:attrNameLst>
                                          <p:attrName>style.visibility</p:attrName>
                                        </p:attrNameLst>
                                      </p:cBhvr>
                                      <p:to>
                                        <p:strVal val="visible"/>
                                      </p:to>
                                    </p:set>
                                    <p:anim calcmode="lin" valueType="num">
                                      <p:cBhvr>
                                        <p:cTn id="7" dur="500" fill="hold"/>
                                        <p:tgtEl>
                                          <p:spTgt spid="11">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1">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11">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1">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1">
                                            <p:txEl>
                                              <p:pRg st="0" end="0"/>
                                            </p:txEl>
                                          </p:spTgt>
                                        </p:tgtEl>
                                      </p:cBhvr>
                                    </p:animEffect>
                                  </p:childTnLst>
                                </p:cTn>
                              </p:par>
                            </p:childTnLst>
                          </p:cTn>
                        </p:par>
                        <p:par>
                          <p:cTn id="12" fill="hold">
                            <p:stCondLst>
                              <p:cond delay="550"/>
                            </p:stCondLst>
                            <p:childTnLst>
                              <p:par>
                                <p:cTn id="13" presetID="27" presetClass="emph" presetSubtype="0" fill="remove" grpId="1" nodeType="afterEffect">
                                  <p:stCondLst>
                                    <p:cond delay="0"/>
                                  </p:stCondLst>
                                  <p:iterate type="lt">
                                    <p:tmPct val="10000"/>
                                  </p:iterate>
                                  <p:childTnLst>
                                    <p:animClr clrSpc="rgb" dir="cw">
                                      <p:cBhvr override="childStyle">
                                        <p:cTn id="14" dur="250" autoRev="1" fill="remove"/>
                                        <p:tgtEl>
                                          <p:spTgt spid="11">
                                            <p:txEl>
                                              <p:pRg st="0" end="0"/>
                                            </p:txEl>
                                          </p:spTgt>
                                        </p:tgtEl>
                                        <p:attrNameLst>
                                          <p:attrName>style.color</p:attrName>
                                        </p:attrNameLst>
                                      </p:cBhvr>
                                      <p:to>
                                        <a:srgbClr val="FF6600"/>
                                      </p:to>
                                    </p:animClr>
                                    <p:animClr clrSpc="rgb" dir="cw">
                                      <p:cBhvr>
                                        <p:cTn id="15" dur="250" autoRev="1" fill="remove"/>
                                        <p:tgtEl>
                                          <p:spTgt spid="11">
                                            <p:txEl>
                                              <p:pRg st="0" end="0"/>
                                            </p:txEl>
                                          </p:spTgt>
                                        </p:tgtEl>
                                        <p:attrNameLst>
                                          <p:attrName>fillcolor</p:attrName>
                                        </p:attrNameLst>
                                      </p:cBhvr>
                                      <p:to>
                                        <a:srgbClr val="FF6600"/>
                                      </p:to>
                                    </p:animClr>
                                    <p:set>
                                      <p:cBhvr>
                                        <p:cTn id="16" dur="250" autoRev="1" fill="remove"/>
                                        <p:tgtEl>
                                          <p:spTgt spid="11">
                                            <p:txEl>
                                              <p:pRg st="0" end="0"/>
                                            </p:txEl>
                                          </p:spTgt>
                                        </p:tgtEl>
                                        <p:attrNameLst>
                                          <p:attrName>fill.type</p:attrName>
                                        </p:attrNameLst>
                                      </p:cBhvr>
                                      <p:to>
                                        <p:strVal val="solid"/>
                                      </p:to>
                                    </p:set>
                                    <p:set>
                                      <p:cBhvr>
                                        <p:cTn id="17" dur="250" autoRev="1" fill="remove"/>
                                        <p:tgtEl>
                                          <p:spTgt spid="11">
                                            <p:txEl>
                                              <p:pRg st="0" end="0"/>
                                            </p:txEl>
                                          </p:spTgt>
                                        </p:tgtEl>
                                        <p:attrNameLst>
                                          <p:attrName>fill.on</p:attrName>
                                        </p:attrNameLst>
                                      </p:cBhvr>
                                      <p:to>
                                        <p:strVal val="true"/>
                                      </p:to>
                                    </p:set>
                                  </p:childTnLst>
                                </p:cTn>
                              </p:par>
                            </p:childTnLst>
                          </p:cTn>
                        </p:par>
                        <p:par>
                          <p:cTn id="18" fill="hold">
                            <p:stCondLst>
                              <p:cond delay="1100"/>
                            </p:stCondLst>
                            <p:childTnLst>
                              <p:par>
                                <p:cTn id="19" presetID="2" presetClass="entr" presetSubtype="8" fill="hold" grpId="0" nodeType="afterEffect">
                                  <p:stCondLst>
                                    <p:cond delay="0"/>
                                  </p:stCondLst>
                                  <p:childTnLst>
                                    <p:set>
                                      <p:cBhvr>
                                        <p:cTn id="20" dur="1" fill="hold">
                                          <p:stCondLst>
                                            <p:cond delay="0"/>
                                          </p:stCondLst>
                                        </p:cTn>
                                        <p:tgtEl>
                                          <p:spTgt spid="20"/>
                                        </p:tgtEl>
                                        <p:attrNameLst>
                                          <p:attrName>style.visibility</p:attrName>
                                        </p:attrNameLst>
                                      </p:cBhvr>
                                      <p:to>
                                        <p:strVal val="visible"/>
                                      </p:to>
                                    </p:set>
                                    <p:anim calcmode="lin" valueType="num">
                                      <p:cBhvr additive="base">
                                        <p:cTn id="21" dur="500" fill="hold"/>
                                        <p:tgtEl>
                                          <p:spTgt spid="20"/>
                                        </p:tgtEl>
                                        <p:attrNameLst>
                                          <p:attrName>ppt_x</p:attrName>
                                        </p:attrNameLst>
                                      </p:cBhvr>
                                      <p:tavLst>
                                        <p:tav tm="0">
                                          <p:val>
                                            <p:strVal val="0-#ppt_w/2"/>
                                          </p:val>
                                        </p:tav>
                                        <p:tav tm="100000">
                                          <p:val>
                                            <p:strVal val="#ppt_x"/>
                                          </p:val>
                                        </p:tav>
                                      </p:tavLst>
                                    </p:anim>
                                    <p:anim calcmode="lin" valueType="num">
                                      <p:cBhvr additive="base">
                                        <p:cTn id="22" dur="500" fill="hold"/>
                                        <p:tgtEl>
                                          <p:spTgt spid="20"/>
                                        </p:tgtEl>
                                        <p:attrNameLst>
                                          <p:attrName>ppt_y</p:attrName>
                                        </p:attrNameLst>
                                      </p:cBhvr>
                                      <p:tavLst>
                                        <p:tav tm="0">
                                          <p:val>
                                            <p:strVal val="#ppt_y"/>
                                          </p:val>
                                        </p:tav>
                                        <p:tav tm="100000">
                                          <p:val>
                                            <p:strVal val="#ppt_y"/>
                                          </p:val>
                                        </p:tav>
                                      </p:tavLst>
                                    </p:anim>
                                  </p:childTnLst>
                                </p:cTn>
                              </p:par>
                            </p:childTnLst>
                          </p:cTn>
                        </p:par>
                        <p:par>
                          <p:cTn id="23" fill="hold">
                            <p:stCondLst>
                              <p:cond delay="1600"/>
                            </p:stCondLst>
                            <p:childTnLst>
                              <p:par>
                                <p:cTn id="24" presetID="2" presetClass="entr" presetSubtype="8" fill="hold" grpId="0" nodeType="afterEffect">
                                  <p:stCondLst>
                                    <p:cond delay="0"/>
                                  </p:stCondLst>
                                  <p:childTnLst>
                                    <p:set>
                                      <p:cBhvr>
                                        <p:cTn id="25" dur="1" fill="hold">
                                          <p:stCondLst>
                                            <p:cond delay="0"/>
                                          </p:stCondLst>
                                        </p:cTn>
                                        <p:tgtEl>
                                          <p:spTgt spid="22"/>
                                        </p:tgtEl>
                                        <p:attrNameLst>
                                          <p:attrName>style.visibility</p:attrName>
                                        </p:attrNameLst>
                                      </p:cBhvr>
                                      <p:to>
                                        <p:strVal val="visible"/>
                                      </p:to>
                                    </p:set>
                                    <p:anim calcmode="lin" valueType="num">
                                      <p:cBhvr additive="base">
                                        <p:cTn id="26" dur="500" fill="hold"/>
                                        <p:tgtEl>
                                          <p:spTgt spid="22"/>
                                        </p:tgtEl>
                                        <p:attrNameLst>
                                          <p:attrName>ppt_x</p:attrName>
                                        </p:attrNameLst>
                                      </p:cBhvr>
                                      <p:tavLst>
                                        <p:tav tm="0">
                                          <p:val>
                                            <p:strVal val="0-#ppt_w/2"/>
                                          </p:val>
                                        </p:tav>
                                        <p:tav tm="100000">
                                          <p:val>
                                            <p:strVal val="#ppt_x"/>
                                          </p:val>
                                        </p:tav>
                                      </p:tavLst>
                                    </p:anim>
                                    <p:anim calcmode="lin" valueType="num">
                                      <p:cBhvr additive="base">
                                        <p:cTn id="27" dur="500" fill="hold"/>
                                        <p:tgtEl>
                                          <p:spTgt spid="22"/>
                                        </p:tgtEl>
                                        <p:attrNameLst>
                                          <p:attrName>ppt_y</p:attrName>
                                        </p:attrNameLst>
                                      </p:cBhvr>
                                      <p:tavLst>
                                        <p:tav tm="0">
                                          <p:val>
                                            <p:strVal val="#ppt_y"/>
                                          </p:val>
                                        </p:tav>
                                        <p:tav tm="100000">
                                          <p:val>
                                            <p:strVal val="#ppt_y"/>
                                          </p:val>
                                        </p:tav>
                                      </p:tavLst>
                                    </p:anim>
                                  </p:childTnLst>
                                </p:cTn>
                              </p:par>
                            </p:childTnLst>
                          </p:cTn>
                        </p:par>
                        <p:par>
                          <p:cTn id="28" fill="hold">
                            <p:stCondLst>
                              <p:cond delay="2100"/>
                            </p:stCondLst>
                            <p:childTnLst>
                              <p:par>
                                <p:cTn id="29" presetID="2" presetClass="entr" presetSubtype="8" fill="hold" grpId="0" nodeType="afterEffect">
                                  <p:stCondLst>
                                    <p:cond delay="0"/>
                                  </p:stCondLst>
                                  <p:childTnLst>
                                    <p:set>
                                      <p:cBhvr>
                                        <p:cTn id="30" dur="1" fill="hold">
                                          <p:stCondLst>
                                            <p:cond delay="0"/>
                                          </p:stCondLst>
                                        </p:cTn>
                                        <p:tgtEl>
                                          <p:spTgt spid="37"/>
                                        </p:tgtEl>
                                        <p:attrNameLst>
                                          <p:attrName>style.visibility</p:attrName>
                                        </p:attrNameLst>
                                      </p:cBhvr>
                                      <p:to>
                                        <p:strVal val="visible"/>
                                      </p:to>
                                    </p:set>
                                    <p:anim calcmode="lin" valueType="num">
                                      <p:cBhvr additive="base">
                                        <p:cTn id="31" dur="500" fill="hold"/>
                                        <p:tgtEl>
                                          <p:spTgt spid="37"/>
                                        </p:tgtEl>
                                        <p:attrNameLst>
                                          <p:attrName>ppt_x</p:attrName>
                                        </p:attrNameLst>
                                      </p:cBhvr>
                                      <p:tavLst>
                                        <p:tav tm="0">
                                          <p:val>
                                            <p:strVal val="0-#ppt_w/2"/>
                                          </p:val>
                                        </p:tav>
                                        <p:tav tm="100000">
                                          <p:val>
                                            <p:strVal val="#ppt_x"/>
                                          </p:val>
                                        </p:tav>
                                      </p:tavLst>
                                    </p:anim>
                                    <p:anim calcmode="lin" valueType="num">
                                      <p:cBhvr additive="base">
                                        <p:cTn id="32" dur="500" fill="hold"/>
                                        <p:tgtEl>
                                          <p:spTgt spid="37"/>
                                        </p:tgtEl>
                                        <p:attrNameLst>
                                          <p:attrName>ppt_y</p:attrName>
                                        </p:attrNameLst>
                                      </p:cBhvr>
                                      <p:tavLst>
                                        <p:tav tm="0">
                                          <p:val>
                                            <p:strVal val="#ppt_y"/>
                                          </p:val>
                                        </p:tav>
                                        <p:tav tm="100000">
                                          <p:val>
                                            <p:strVal val="#ppt_y"/>
                                          </p:val>
                                        </p:tav>
                                      </p:tavLst>
                                    </p:anim>
                                  </p:childTnLst>
                                </p:cTn>
                              </p:par>
                            </p:childTnLst>
                          </p:cTn>
                        </p:par>
                        <p:par>
                          <p:cTn id="33" fill="hold">
                            <p:stCondLst>
                              <p:cond delay="2600"/>
                            </p:stCondLst>
                            <p:childTnLst>
                              <p:par>
                                <p:cTn id="34" presetID="2" presetClass="entr" presetSubtype="8" fill="hold" grpId="0" nodeType="afterEffect">
                                  <p:stCondLst>
                                    <p:cond delay="0"/>
                                  </p:stCondLst>
                                  <p:childTnLst>
                                    <p:set>
                                      <p:cBhvr>
                                        <p:cTn id="35" dur="1" fill="hold">
                                          <p:stCondLst>
                                            <p:cond delay="0"/>
                                          </p:stCondLst>
                                        </p:cTn>
                                        <p:tgtEl>
                                          <p:spTgt spid="34"/>
                                        </p:tgtEl>
                                        <p:attrNameLst>
                                          <p:attrName>style.visibility</p:attrName>
                                        </p:attrNameLst>
                                      </p:cBhvr>
                                      <p:to>
                                        <p:strVal val="visible"/>
                                      </p:to>
                                    </p:set>
                                    <p:anim calcmode="lin" valueType="num">
                                      <p:cBhvr additive="base">
                                        <p:cTn id="36" dur="500" fill="hold"/>
                                        <p:tgtEl>
                                          <p:spTgt spid="34"/>
                                        </p:tgtEl>
                                        <p:attrNameLst>
                                          <p:attrName>ppt_x</p:attrName>
                                        </p:attrNameLst>
                                      </p:cBhvr>
                                      <p:tavLst>
                                        <p:tav tm="0">
                                          <p:val>
                                            <p:strVal val="0-#ppt_w/2"/>
                                          </p:val>
                                        </p:tav>
                                        <p:tav tm="100000">
                                          <p:val>
                                            <p:strVal val="#ppt_x"/>
                                          </p:val>
                                        </p:tav>
                                      </p:tavLst>
                                    </p:anim>
                                    <p:anim calcmode="lin" valueType="num">
                                      <p:cBhvr additive="base">
                                        <p:cTn id="37" dur="500" fill="hold"/>
                                        <p:tgtEl>
                                          <p:spTgt spid="3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uild="allAtOnce"/>
      <p:bldP spid="11" grpId="1" build="allAtOnce"/>
      <p:bldP spid="20" grpId="0" bldLvl="0" animBg="1"/>
      <p:bldP spid="22" grpId="0" bldLvl="0" animBg="1"/>
      <p:bldP spid="34" grpId="0" bldLvl="0" animBg="1"/>
      <p:bldP spid="37" grpId="0" bldLvl="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组合 17"/>
          <p:cNvGrpSpPr/>
          <p:nvPr>
            <p:custDataLst>
              <p:tags r:id="rId1"/>
            </p:custDataLst>
          </p:nvPr>
        </p:nvGrpSpPr>
        <p:grpSpPr>
          <a:xfrm>
            <a:off x="1359462" y="121103"/>
            <a:ext cx="10699257" cy="1031973"/>
            <a:chOff x="2142" y="189"/>
            <a:chExt cx="16858" cy="1626"/>
          </a:xfrm>
        </p:grpSpPr>
        <p:grpSp>
          <p:nvGrpSpPr>
            <p:cNvPr id="32" name="组合 31"/>
            <p:cNvGrpSpPr/>
            <p:nvPr/>
          </p:nvGrpSpPr>
          <p:grpSpPr>
            <a:xfrm>
              <a:off x="7000" y="189"/>
              <a:ext cx="12001" cy="1627"/>
              <a:chOff x="4337538" y="-4642"/>
              <a:chExt cx="7620531" cy="1033347"/>
            </a:xfrm>
          </p:grpSpPr>
          <p:sp>
            <p:nvSpPr>
              <p:cNvPr id="34" name="矩形 33"/>
              <p:cNvSpPr/>
              <p:nvPr>
                <p:custDataLst>
                  <p:tags r:id="rId2"/>
                </p:custDataLst>
              </p:nvPr>
            </p:nvSpPr>
            <p:spPr>
              <a:xfrm flipV="1">
                <a:off x="4337538" y="835627"/>
                <a:ext cx="7548777" cy="812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85000"/>
                      <a:lumOff val="15000"/>
                    </a:schemeClr>
                  </a:solidFill>
                  <a:latin typeface="Arial" panose="020B0604020202020204" pitchFamily="34" charset="0"/>
                  <a:ea typeface="隶书" panose="02010509060101010101" pitchFamily="49" charset="-122"/>
                </a:endParaRPr>
              </a:p>
            </p:txBody>
          </p:sp>
          <p:pic>
            <p:nvPicPr>
              <p:cNvPr id="35" name="图片 34"/>
              <p:cNvPicPr>
                <a:picLocks noChangeAspect="1"/>
              </p:cNvPicPr>
              <p:nvPr>
                <p:custDataLst>
                  <p:tags r:id="rId3"/>
                </p:custDataLst>
              </p:nvPr>
            </p:nvPicPr>
            <p:blipFill>
              <a:blip r:embed="rId4"/>
              <a:stretch>
                <a:fillRect/>
              </a:stretch>
            </p:blipFill>
            <p:spPr>
              <a:xfrm flipH="1">
                <a:off x="10400859" y="-4642"/>
                <a:ext cx="1557210" cy="1033347"/>
              </a:xfrm>
              <a:prstGeom prst="rect">
                <a:avLst/>
              </a:prstGeom>
              <a:ln>
                <a:noFill/>
              </a:ln>
            </p:spPr>
          </p:pic>
        </p:grpSp>
        <p:sp>
          <p:nvSpPr>
            <p:cNvPr id="20" name="矩形 19"/>
            <p:cNvSpPr/>
            <p:nvPr>
              <p:custDataLst>
                <p:tags r:id="rId5"/>
              </p:custDataLst>
            </p:nvPr>
          </p:nvSpPr>
          <p:spPr>
            <a:xfrm flipV="1">
              <a:off x="2142" y="1511"/>
              <a:ext cx="4858" cy="129"/>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85000"/>
                    <a:lumOff val="15000"/>
                  </a:schemeClr>
                </a:solidFill>
                <a:latin typeface="Arial" panose="020B0604020202020204" pitchFamily="34" charset="0"/>
                <a:ea typeface="隶书" panose="02010509060101010101" pitchFamily="49" charset="-122"/>
              </a:endParaRPr>
            </a:p>
          </p:txBody>
        </p:sp>
      </p:grpSp>
      <p:sp>
        <p:nvSpPr>
          <p:cNvPr id="27" name="文本框 26"/>
          <p:cNvSpPr txBox="1"/>
          <p:nvPr>
            <p:custDataLst>
              <p:tags r:id="rId6"/>
            </p:custDataLst>
          </p:nvPr>
        </p:nvSpPr>
        <p:spPr>
          <a:xfrm>
            <a:off x="1344230" y="406704"/>
            <a:ext cx="4964384" cy="461405"/>
          </a:xfrm>
          <a:prstGeom prst="rect">
            <a:avLst/>
          </a:prstGeom>
          <a:noFill/>
        </p:spPr>
        <p:txBody>
          <a:bodyPr wrap="square" rtlCol="0"/>
          <a:lstStyle/>
          <a:p>
            <a:pPr>
              <a:defRPr/>
            </a:pPr>
            <a:r>
              <a:rPr lang="zh-CN" altLang="en-US" sz="2800" b="1" dirty="0">
                <a:solidFill>
                  <a:schemeClr val="tx1">
                    <a:lumMod val="85000"/>
                    <a:lumOff val="15000"/>
                  </a:schemeClr>
                </a:solidFill>
                <a:ea typeface="隶书" panose="02010509060101010101" pitchFamily="49" charset="-122"/>
                <a:sym typeface="Arial" panose="020B0604020202020204" pitchFamily="34" charset="0"/>
              </a:rPr>
              <a:t>中华人民共和国的成立</a:t>
            </a:r>
            <a:endParaRPr lang="zh-CN" altLang="en-US" sz="2800" b="1" dirty="0">
              <a:solidFill>
                <a:schemeClr val="tx1">
                  <a:lumMod val="85000"/>
                  <a:lumOff val="15000"/>
                </a:schemeClr>
              </a:solidFill>
              <a:ea typeface="隶书" panose="02010509060101010101" pitchFamily="49" charset="-122"/>
              <a:sym typeface="Arial" panose="020B0604020202020204" pitchFamily="34" charset="0"/>
            </a:endParaRPr>
          </a:p>
        </p:txBody>
      </p:sp>
      <p:sp>
        <p:nvSpPr>
          <p:cNvPr id="30" name="矩形 29"/>
          <p:cNvSpPr/>
          <p:nvPr>
            <p:custDataLst>
              <p:tags r:id="rId7"/>
            </p:custDataLst>
          </p:nvPr>
        </p:nvSpPr>
        <p:spPr>
          <a:xfrm>
            <a:off x="3967" y="6631386"/>
            <a:ext cx="12198989" cy="22330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380" tIns="45690" rIns="91380" bIns="45690" numCol="1" spcCol="0" rtlCol="0" fromWordArt="0" anchor="ctr" anchorCtr="0" forceAA="0" compatLnSpc="1">
            <a:noAutofit/>
          </a:bodyPr>
          <a:lstStyle/>
          <a:p>
            <a:pPr algn="ctr"/>
            <a:endParaRPr lang="zh-CN" altLang="en-US" dirty="0">
              <a:latin typeface="Arial" panose="020B0604020202020204" pitchFamily="34" charset="0"/>
              <a:ea typeface="隶书" panose="02010509060101010101" pitchFamily="49" charset="-122"/>
            </a:endParaRPr>
          </a:p>
        </p:txBody>
      </p:sp>
      <p:pic>
        <p:nvPicPr>
          <p:cNvPr id="29" name="图片 28" descr="timgBE8Q3UBL"/>
          <p:cNvPicPr>
            <a:picLocks noChangeAspect="1"/>
          </p:cNvPicPr>
          <p:nvPr/>
        </p:nvPicPr>
        <p:blipFill>
          <a:blip r:embed="rId8">
            <a:clrChange>
              <a:clrFrom>
                <a:srgbClr val="FFFFFF">
                  <a:alpha val="100000"/>
                </a:srgbClr>
              </a:clrFrom>
              <a:clrTo>
                <a:srgbClr val="FFFFFF">
                  <a:alpha val="100000"/>
                  <a:alpha val="0"/>
                </a:srgbClr>
              </a:clrTo>
            </a:clrChange>
            <a:lum bright="-36000" contrast="54000"/>
          </a:blip>
          <a:srcRect l="10814" t="15906" r="11457" b="18610"/>
          <a:stretch>
            <a:fillRect/>
          </a:stretch>
        </p:blipFill>
        <p:spPr>
          <a:xfrm>
            <a:off x="656590" y="477520"/>
            <a:ext cx="669925" cy="564515"/>
          </a:xfrm>
          <a:prstGeom prst="rect">
            <a:avLst/>
          </a:prstGeom>
        </p:spPr>
      </p:pic>
      <p:pic>
        <p:nvPicPr>
          <p:cNvPr id="2" name="图片 1" descr="timg[2]"/>
          <p:cNvPicPr>
            <a:picLocks noChangeAspect="1"/>
          </p:cNvPicPr>
          <p:nvPr/>
        </p:nvPicPr>
        <p:blipFill>
          <a:blip r:embed="rId9"/>
          <a:stretch>
            <a:fillRect/>
          </a:stretch>
        </p:blipFill>
        <p:spPr>
          <a:xfrm>
            <a:off x="6766560" y="2234565"/>
            <a:ext cx="5165090" cy="3683000"/>
          </a:xfrm>
          <a:prstGeom prst="rect">
            <a:avLst/>
          </a:prstGeom>
          <a:effectLst>
            <a:outerShdw blurRad="50800" dist="38100" dir="2700000" algn="tl" rotWithShape="0">
              <a:prstClr val="black">
                <a:alpha val="40000"/>
              </a:prstClr>
            </a:outerShdw>
          </a:effectLst>
        </p:spPr>
      </p:pic>
      <p:sp>
        <p:nvSpPr>
          <p:cNvPr id="100" name="文本框 99"/>
          <p:cNvSpPr txBox="1"/>
          <p:nvPr/>
        </p:nvSpPr>
        <p:spPr>
          <a:xfrm>
            <a:off x="656590" y="1153795"/>
            <a:ext cx="8279765" cy="460375"/>
          </a:xfrm>
          <a:prstGeom prst="rect">
            <a:avLst/>
          </a:prstGeom>
          <a:noFill/>
          <a:ln w="9525">
            <a:noFill/>
          </a:ln>
        </p:spPr>
        <p:txBody>
          <a:bodyPr wrap="square">
            <a:spAutoFit/>
          </a:bodyPr>
          <a:lstStyle/>
          <a:p>
            <a:pPr indent="0"/>
            <a:r>
              <a:rPr lang="en-US" altLang="zh-CN" sz="2400" b="1">
                <a:latin typeface="黑体" panose="02010609060101010101" charset="-122"/>
                <a:ea typeface="黑体" panose="02010609060101010101" charset="-122"/>
              </a:rPr>
              <a:t>1.</a:t>
            </a:r>
            <a:r>
              <a:rPr lang="zh-CN" sz="2400" b="1">
                <a:latin typeface="黑体" panose="02010609060101010101" charset="-122"/>
                <a:ea typeface="黑体" panose="02010609060101010101" charset="-122"/>
              </a:rPr>
              <a:t>筹备：</a:t>
            </a:r>
            <a:r>
              <a:rPr lang="zh-CN" sz="2400" b="0">
                <a:latin typeface="黑体" panose="02010609060101010101" charset="-122"/>
                <a:ea typeface="黑体" panose="02010609060101010101" charset="-122"/>
              </a:rPr>
              <a:t>中国人民政治协商会议第一届全体会议召开。</a:t>
            </a:r>
            <a:endParaRPr lang="zh-CN" altLang="en-US" sz="2400" b="0">
              <a:latin typeface="黑体" panose="02010609060101010101" charset="-122"/>
              <a:ea typeface="黑体" panose="02010609060101010101" charset="-122"/>
            </a:endParaRPr>
          </a:p>
        </p:txBody>
      </p:sp>
      <p:sp>
        <p:nvSpPr>
          <p:cNvPr id="3" name="文本框 2"/>
          <p:cNvSpPr txBox="1"/>
          <p:nvPr/>
        </p:nvSpPr>
        <p:spPr>
          <a:xfrm>
            <a:off x="656590" y="1614170"/>
            <a:ext cx="8352155" cy="1014730"/>
          </a:xfrm>
          <a:prstGeom prst="rect">
            <a:avLst/>
          </a:prstGeom>
          <a:noFill/>
          <a:ln w="9525">
            <a:noFill/>
          </a:ln>
        </p:spPr>
        <p:txBody>
          <a:bodyPr wrap="square">
            <a:spAutoFit/>
          </a:bodyPr>
          <a:lstStyle/>
          <a:p>
            <a:pPr indent="0">
              <a:lnSpc>
                <a:spcPct val="125000"/>
              </a:lnSpc>
              <a:spcBef>
                <a:spcPts val="0"/>
              </a:spcBef>
              <a:spcAft>
                <a:spcPts val="0"/>
              </a:spcAft>
            </a:pPr>
            <a:r>
              <a:rPr lang="en-US" altLang="zh-CN" sz="2400" b="0">
                <a:latin typeface="黑体" panose="02010609060101010101" charset="-122"/>
                <a:ea typeface="黑体" panose="02010609060101010101" charset="-122"/>
              </a:rPr>
              <a:t>(1)</a:t>
            </a:r>
            <a:r>
              <a:rPr lang="zh-CN" altLang="en-US" sz="2400" b="0">
                <a:latin typeface="黑体" panose="02010609060101010101" charset="-122"/>
                <a:ea typeface="黑体" panose="02010609060101010101" charset="-122"/>
              </a:rPr>
              <a:t>召开：</a:t>
            </a:r>
            <a:r>
              <a:rPr lang="en-US" altLang="zh-CN" sz="2400" b="0">
                <a:latin typeface="黑体" panose="02010609060101010101" charset="-122"/>
                <a:ea typeface="黑体" panose="02010609060101010101" charset="-122"/>
              </a:rPr>
              <a:t>1949</a:t>
            </a:r>
            <a:r>
              <a:rPr lang="zh-CN" altLang="en-US" sz="2400" b="0">
                <a:latin typeface="黑体" panose="02010609060101010101" charset="-122"/>
                <a:ea typeface="黑体" panose="02010609060101010101" charset="-122"/>
              </a:rPr>
              <a:t>年</a:t>
            </a:r>
            <a:r>
              <a:rPr lang="en-US" altLang="zh-CN" sz="2400" b="0">
                <a:latin typeface="黑体" panose="02010609060101010101" charset="-122"/>
                <a:ea typeface="黑体" panose="02010609060101010101" charset="-122"/>
              </a:rPr>
              <a:t>9</a:t>
            </a:r>
            <a:r>
              <a:rPr lang="zh-CN" altLang="en-US" sz="2400" b="0">
                <a:latin typeface="黑体" panose="02010609060101010101" charset="-122"/>
                <a:ea typeface="黑体" panose="02010609060101010101" charset="-122"/>
              </a:rPr>
              <a:t>月</a:t>
            </a:r>
            <a:r>
              <a:rPr lang="en-US" altLang="zh-CN" sz="2400" b="0">
                <a:latin typeface="黑体" panose="02010609060101010101" charset="-122"/>
                <a:ea typeface="黑体" panose="02010609060101010101" charset="-122"/>
              </a:rPr>
              <a:t>21</a:t>
            </a:r>
            <a:r>
              <a:rPr lang="zh-CN" altLang="en-US" sz="2400" b="0">
                <a:latin typeface="黑体" panose="02010609060101010101" charset="-122"/>
                <a:ea typeface="黑体" panose="02010609060101010101" charset="-122"/>
              </a:rPr>
              <a:t>日，在北平中南海怀仁堂隆重开幕。</a:t>
            </a:r>
            <a:endParaRPr lang="zh-CN" altLang="en-US" sz="2400" b="0">
              <a:latin typeface="黑体" panose="02010609060101010101" charset="-122"/>
              <a:ea typeface="黑体" panose="02010609060101010101" charset="-122"/>
            </a:endParaRPr>
          </a:p>
          <a:p>
            <a:pPr indent="0">
              <a:lnSpc>
                <a:spcPct val="125000"/>
              </a:lnSpc>
              <a:spcBef>
                <a:spcPts val="0"/>
              </a:spcBef>
              <a:spcAft>
                <a:spcPts val="0"/>
              </a:spcAft>
            </a:pPr>
            <a:endParaRPr lang="en-US" altLang="zh-CN" sz="2400" b="0">
              <a:latin typeface="黑体" panose="02010609060101010101" charset="-122"/>
              <a:ea typeface="黑体" panose="02010609060101010101" charset="-122"/>
            </a:endParaRPr>
          </a:p>
        </p:txBody>
      </p:sp>
      <p:sp>
        <p:nvSpPr>
          <p:cNvPr id="5" name="文本框 4"/>
          <p:cNvSpPr txBox="1"/>
          <p:nvPr/>
        </p:nvSpPr>
        <p:spPr>
          <a:xfrm>
            <a:off x="656590" y="2167255"/>
            <a:ext cx="6021705" cy="1938020"/>
          </a:xfrm>
          <a:prstGeom prst="rect">
            <a:avLst/>
          </a:prstGeom>
          <a:noFill/>
        </p:spPr>
        <p:txBody>
          <a:bodyPr wrap="square" rtlCol="0">
            <a:spAutoFit/>
          </a:bodyPr>
          <a:lstStyle/>
          <a:p>
            <a:pPr indent="0" algn="just">
              <a:lnSpc>
                <a:spcPct val="125000"/>
              </a:lnSpc>
              <a:spcBef>
                <a:spcPts val="0"/>
              </a:spcBef>
              <a:spcAft>
                <a:spcPts val="0"/>
              </a:spcAft>
            </a:pPr>
            <a:r>
              <a:rPr lang="en-US" altLang="zh-CN" sz="2400">
                <a:latin typeface="黑体" panose="02010609060101010101" charset="-122"/>
                <a:ea typeface="黑体" panose="02010609060101010101" charset="-122"/>
                <a:sym typeface="+mn-ea"/>
              </a:rPr>
              <a:t>(2)</a:t>
            </a:r>
            <a:r>
              <a:rPr lang="zh-CN" altLang="en-US" sz="2400">
                <a:latin typeface="黑体" panose="02010609060101010101" charset="-122"/>
                <a:ea typeface="黑体" panose="02010609060101010101" charset="-122"/>
                <a:sym typeface="+mn-ea"/>
              </a:rPr>
              <a:t>内容：</a:t>
            </a:r>
            <a:endParaRPr lang="zh-CN" altLang="en-US" sz="2400">
              <a:latin typeface="黑体" panose="02010609060101010101" charset="-122"/>
              <a:ea typeface="黑体" panose="02010609060101010101" charset="-122"/>
              <a:sym typeface="+mn-ea"/>
            </a:endParaRPr>
          </a:p>
          <a:p>
            <a:pPr indent="0" algn="just">
              <a:lnSpc>
                <a:spcPct val="125000"/>
              </a:lnSpc>
              <a:spcBef>
                <a:spcPts val="0"/>
              </a:spcBef>
              <a:spcAft>
                <a:spcPts val="0"/>
              </a:spcAft>
            </a:pPr>
            <a:r>
              <a:rPr lang="zh-CN" altLang="en-US" sz="2400">
                <a:latin typeface="黑体" panose="02010609060101010101" charset="-122"/>
                <a:ea typeface="黑体" panose="02010609060101010101" charset="-122"/>
                <a:sym typeface="+mn-ea"/>
              </a:rPr>
              <a:t>    ①</a:t>
            </a:r>
            <a:r>
              <a:rPr lang="en-US" altLang="zh-CN" sz="2400">
                <a:latin typeface="黑体" panose="02010609060101010101" charset="-122"/>
                <a:ea typeface="黑体" panose="02010609060101010101" charset="-122"/>
                <a:sym typeface="+mn-ea"/>
              </a:rPr>
              <a:t>通过了《中国人民政治协商会议共同纲领》等重要文件。它是新中国的建国纲领，具有</a:t>
            </a:r>
            <a:r>
              <a:rPr lang="en-US" altLang="zh-CN" sz="2400">
                <a:latin typeface="黑体" panose="02010609060101010101" charset="-122"/>
                <a:ea typeface="黑体" panose="02010609060101010101" charset="-122"/>
                <a:sym typeface="+mn-ea"/>
                <a:hlinkClick r:id="rId10" action="ppaction://hlinksldjump"/>
              </a:rPr>
              <a:t>临时宪法</a:t>
            </a:r>
            <a:r>
              <a:rPr lang="en-US" altLang="zh-CN" sz="2400">
                <a:latin typeface="黑体" panose="02010609060101010101" charset="-122"/>
                <a:ea typeface="黑体" panose="02010609060101010101" charset="-122"/>
                <a:sym typeface="+mn-ea"/>
              </a:rPr>
              <a:t>的作用。</a:t>
            </a:r>
            <a:endParaRPr lang="en-US" altLang="zh-CN" sz="2400" b="0">
              <a:latin typeface="黑体" panose="02010609060101010101" charset="-122"/>
              <a:ea typeface="黑体" panose="02010609060101010101" charset="-122"/>
            </a:endParaRPr>
          </a:p>
        </p:txBody>
      </p:sp>
      <p:pic>
        <p:nvPicPr>
          <p:cNvPr id="10" name="Picture 7" descr="ZZ008039"/>
          <p:cNvPicPr>
            <a:picLocks noChangeAspect="1" noChangeArrowheads="1"/>
          </p:cNvPicPr>
          <p:nvPr/>
        </p:nvPicPr>
        <p:blipFill>
          <a:blip r:embed="rId11" cstate="print"/>
          <a:srcRect l="6564" t="9824" r="5914" b="3929"/>
          <a:stretch>
            <a:fillRect/>
          </a:stretch>
        </p:blipFill>
        <p:spPr bwMode="auto">
          <a:xfrm>
            <a:off x="706120" y="4037330"/>
            <a:ext cx="1952625" cy="2490470"/>
          </a:xfrm>
          <a:prstGeom prst="rect">
            <a:avLst/>
          </a:prstGeom>
          <a:noFill/>
          <a:ln w="76200">
            <a:noFill/>
            <a:miter lim="800000"/>
            <a:headEnd/>
            <a:tailEnd/>
          </a:ln>
          <a:effectLst>
            <a:outerShdw blurRad="50800" dist="38100" dir="2700000" algn="tl" rotWithShape="0">
              <a:prstClr val="black">
                <a:alpha val="40000"/>
              </a:prstClr>
            </a:outerShdw>
          </a:effectLst>
        </p:spPr>
      </p:pic>
      <p:sp>
        <p:nvSpPr>
          <p:cNvPr id="6" name="文本框 5"/>
          <p:cNvSpPr txBox="1"/>
          <p:nvPr/>
        </p:nvSpPr>
        <p:spPr>
          <a:xfrm>
            <a:off x="2658745" y="5945505"/>
            <a:ext cx="3649980" cy="645160"/>
          </a:xfrm>
          <a:prstGeom prst="rect">
            <a:avLst/>
          </a:prstGeom>
          <a:noFill/>
        </p:spPr>
        <p:txBody>
          <a:bodyPr wrap="square" rtlCol="0" anchor="t">
            <a:spAutoFit/>
          </a:bodyPr>
          <a:lstStyle/>
          <a:p>
            <a:pPr algn="just"/>
            <a:r>
              <a:rPr lang="zh-CN" altLang="en-US">
                <a:latin typeface="华康行书体W5" panose="03000509000000000000" charset="-122"/>
                <a:ea typeface="华康行书体W5" panose="03000509000000000000" charset="-122"/>
              </a:rPr>
              <a:t>◎《中国人民政治协商会议共同纲领》（部分）</a:t>
            </a:r>
            <a:endParaRPr lang="zh-CN" altLang="en-US">
              <a:latin typeface="华康行书体W5" panose="03000509000000000000" charset="-122"/>
              <a:ea typeface="华康行书体W5" panose="03000509000000000000" charset="-122"/>
            </a:endParaRPr>
          </a:p>
        </p:txBody>
      </p:sp>
      <p:sp>
        <p:nvSpPr>
          <p:cNvPr id="7" name="矩形 6"/>
          <p:cNvSpPr/>
          <p:nvPr/>
        </p:nvSpPr>
        <p:spPr>
          <a:xfrm>
            <a:off x="11275060" y="6249670"/>
            <a:ext cx="902970" cy="3473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4" name="文本框 3"/>
          <p:cNvSpPr txBox="1"/>
          <p:nvPr/>
        </p:nvSpPr>
        <p:spPr>
          <a:xfrm>
            <a:off x="6678295" y="5986145"/>
            <a:ext cx="5253355" cy="645160"/>
          </a:xfrm>
          <a:prstGeom prst="rect">
            <a:avLst/>
          </a:prstGeom>
          <a:noFill/>
        </p:spPr>
        <p:txBody>
          <a:bodyPr wrap="square" rtlCol="0" anchor="t">
            <a:spAutoFit/>
          </a:bodyPr>
          <a:lstStyle/>
          <a:p>
            <a:pPr algn="just"/>
            <a:r>
              <a:rPr lang="zh-CN" altLang="en-US">
                <a:latin typeface="华康行书体W5" panose="03000509000000000000" charset="-122"/>
                <a:ea typeface="华康行书体W5" panose="03000509000000000000" charset="-122"/>
              </a:rPr>
              <a:t>◎中国人民政治协商会议第一届全体会议开幕时代表们陆续进入中南海新华门</a:t>
            </a:r>
            <a:endParaRPr lang="zh-CN" altLang="en-US">
              <a:latin typeface="华康行书体W5" panose="03000509000000000000" charset="-122"/>
              <a:ea typeface="华康行书体W5" panose="03000509000000000000" charset="-122"/>
            </a:endParaRPr>
          </a:p>
        </p:txBody>
      </p:sp>
    </p:spTree>
    <p:custDataLst>
      <p:tags r:id="rId12"/>
    </p:custData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grpSp>
        <p:nvGrpSpPr>
          <p:cNvPr id="18" name="组合 17"/>
          <p:cNvGrpSpPr/>
          <p:nvPr>
            <p:custDataLst>
              <p:tags r:id="rId1"/>
            </p:custDataLst>
          </p:nvPr>
        </p:nvGrpSpPr>
        <p:grpSpPr>
          <a:xfrm>
            <a:off x="1359462" y="121103"/>
            <a:ext cx="10699257" cy="1031973"/>
            <a:chOff x="2142" y="189"/>
            <a:chExt cx="16858" cy="1626"/>
          </a:xfrm>
        </p:grpSpPr>
        <p:grpSp>
          <p:nvGrpSpPr>
            <p:cNvPr id="32" name="组合 31"/>
            <p:cNvGrpSpPr/>
            <p:nvPr/>
          </p:nvGrpSpPr>
          <p:grpSpPr>
            <a:xfrm>
              <a:off x="7000" y="189"/>
              <a:ext cx="12001" cy="1627"/>
              <a:chOff x="4337538" y="-4642"/>
              <a:chExt cx="7620531" cy="1033347"/>
            </a:xfrm>
          </p:grpSpPr>
          <p:sp>
            <p:nvSpPr>
              <p:cNvPr id="34" name="矩形 33"/>
              <p:cNvSpPr/>
              <p:nvPr>
                <p:custDataLst>
                  <p:tags r:id="rId2"/>
                </p:custDataLst>
              </p:nvPr>
            </p:nvSpPr>
            <p:spPr>
              <a:xfrm flipV="1">
                <a:off x="4337538" y="835627"/>
                <a:ext cx="7548777" cy="812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85000"/>
                      <a:lumOff val="15000"/>
                    </a:schemeClr>
                  </a:solidFill>
                  <a:latin typeface="Arial" panose="020B0604020202020204" pitchFamily="34" charset="0"/>
                  <a:ea typeface="隶书" panose="02010509060101010101" pitchFamily="49" charset="-122"/>
                </a:endParaRPr>
              </a:p>
            </p:txBody>
          </p:sp>
          <p:pic>
            <p:nvPicPr>
              <p:cNvPr id="35" name="图片 34"/>
              <p:cNvPicPr>
                <a:picLocks noChangeAspect="1"/>
              </p:cNvPicPr>
              <p:nvPr>
                <p:custDataLst>
                  <p:tags r:id="rId3"/>
                </p:custDataLst>
              </p:nvPr>
            </p:nvPicPr>
            <p:blipFill>
              <a:blip r:embed="rId4"/>
              <a:stretch>
                <a:fillRect/>
              </a:stretch>
            </p:blipFill>
            <p:spPr>
              <a:xfrm flipH="1">
                <a:off x="10400859" y="-4642"/>
                <a:ext cx="1557210" cy="1033347"/>
              </a:xfrm>
              <a:prstGeom prst="rect">
                <a:avLst/>
              </a:prstGeom>
              <a:ln>
                <a:noFill/>
              </a:ln>
            </p:spPr>
          </p:pic>
        </p:grpSp>
        <p:sp>
          <p:nvSpPr>
            <p:cNvPr id="20" name="矩形 19"/>
            <p:cNvSpPr/>
            <p:nvPr>
              <p:custDataLst>
                <p:tags r:id="rId5"/>
              </p:custDataLst>
            </p:nvPr>
          </p:nvSpPr>
          <p:spPr>
            <a:xfrm flipV="1">
              <a:off x="2142" y="1511"/>
              <a:ext cx="4858" cy="129"/>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85000"/>
                    <a:lumOff val="15000"/>
                  </a:schemeClr>
                </a:solidFill>
                <a:latin typeface="Arial" panose="020B0604020202020204" pitchFamily="34" charset="0"/>
                <a:ea typeface="隶书" panose="02010509060101010101" pitchFamily="49" charset="-122"/>
              </a:endParaRPr>
            </a:p>
          </p:txBody>
        </p:sp>
      </p:grpSp>
      <p:sp>
        <p:nvSpPr>
          <p:cNvPr id="27" name="文本框 26"/>
          <p:cNvSpPr txBox="1"/>
          <p:nvPr>
            <p:custDataLst>
              <p:tags r:id="rId6"/>
            </p:custDataLst>
          </p:nvPr>
        </p:nvSpPr>
        <p:spPr>
          <a:xfrm>
            <a:off x="1344230" y="406704"/>
            <a:ext cx="4964384" cy="461405"/>
          </a:xfrm>
          <a:prstGeom prst="rect">
            <a:avLst/>
          </a:prstGeom>
          <a:noFill/>
        </p:spPr>
        <p:txBody>
          <a:bodyPr wrap="square" rtlCol="0"/>
          <a:lstStyle/>
          <a:p>
            <a:pPr>
              <a:defRPr/>
            </a:pPr>
            <a:r>
              <a:rPr lang="zh-CN" altLang="en-US" sz="2800" b="1" dirty="0">
                <a:solidFill>
                  <a:schemeClr val="tx1">
                    <a:lumMod val="85000"/>
                    <a:lumOff val="15000"/>
                  </a:schemeClr>
                </a:solidFill>
                <a:ea typeface="隶书" panose="02010509060101010101" pitchFamily="49" charset="-122"/>
                <a:sym typeface="Arial" panose="020B0604020202020204" pitchFamily="34" charset="0"/>
              </a:rPr>
              <a:t>中华人民共和国的成立</a:t>
            </a:r>
            <a:endParaRPr lang="zh-CN" altLang="en-US" sz="2800" b="1" dirty="0">
              <a:solidFill>
                <a:schemeClr val="tx1">
                  <a:lumMod val="85000"/>
                  <a:lumOff val="15000"/>
                </a:schemeClr>
              </a:solidFill>
              <a:ea typeface="隶书" panose="02010509060101010101" pitchFamily="49" charset="-122"/>
              <a:sym typeface="Arial" panose="020B0604020202020204" pitchFamily="34" charset="0"/>
            </a:endParaRPr>
          </a:p>
        </p:txBody>
      </p:sp>
      <p:sp>
        <p:nvSpPr>
          <p:cNvPr id="30" name="矩形 29"/>
          <p:cNvSpPr/>
          <p:nvPr>
            <p:custDataLst>
              <p:tags r:id="rId7"/>
            </p:custDataLst>
          </p:nvPr>
        </p:nvSpPr>
        <p:spPr>
          <a:xfrm>
            <a:off x="3967" y="6631386"/>
            <a:ext cx="12198989" cy="22330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380" tIns="45690" rIns="91380" bIns="45690" numCol="1" spcCol="0" rtlCol="0" fromWordArt="0" anchor="ctr" anchorCtr="0" forceAA="0" compatLnSpc="1">
            <a:noAutofit/>
          </a:bodyPr>
          <a:lstStyle/>
          <a:p>
            <a:pPr algn="ctr"/>
            <a:endParaRPr lang="zh-CN" altLang="en-US" dirty="0">
              <a:latin typeface="Arial" panose="020B0604020202020204" pitchFamily="34" charset="0"/>
              <a:ea typeface="隶书" panose="02010509060101010101" pitchFamily="49" charset="-122"/>
            </a:endParaRPr>
          </a:p>
        </p:txBody>
      </p:sp>
      <p:pic>
        <p:nvPicPr>
          <p:cNvPr id="29" name="图片 28" descr="timgBE8Q3UBL"/>
          <p:cNvPicPr>
            <a:picLocks noChangeAspect="1"/>
          </p:cNvPicPr>
          <p:nvPr/>
        </p:nvPicPr>
        <p:blipFill>
          <a:blip r:embed="rId8">
            <a:clrChange>
              <a:clrFrom>
                <a:srgbClr val="FFFFFF">
                  <a:alpha val="100000"/>
                </a:srgbClr>
              </a:clrFrom>
              <a:clrTo>
                <a:srgbClr val="FFFFFF">
                  <a:alpha val="100000"/>
                  <a:alpha val="0"/>
                </a:srgbClr>
              </a:clrTo>
            </a:clrChange>
            <a:lum bright="-36000" contrast="54000"/>
          </a:blip>
          <a:srcRect l="10814" t="15906" r="11457" b="18610"/>
          <a:stretch>
            <a:fillRect/>
          </a:stretch>
        </p:blipFill>
        <p:spPr>
          <a:xfrm>
            <a:off x="656590" y="477520"/>
            <a:ext cx="669925" cy="564515"/>
          </a:xfrm>
          <a:prstGeom prst="rect">
            <a:avLst/>
          </a:prstGeom>
        </p:spPr>
      </p:pic>
      <p:sp>
        <p:nvSpPr>
          <p:cNvPr id="100" name="文本框 99"/>
          <p:cNvSpPr txBox="1"/>
          <p:nvPr/>
        </p:nvSpPr>
        <p:spPr>
          <a:xfrm>
            <a:off x="656590" y="1153795"/>
            <a:ext cx="8279765" cy="460375"/>
          </a:xfrm>
          <a:prstGeom prst="rect">
            <a:avLst/>
          </a:prstGeom>
          <a:noFill/>
          <a:ln w="9525">
            <a:noFill/>
          </a:ln>
        </p:spPr>
        <p:txBody>
          <a:bodyPr wrap="square">
            <a:spAutoFit/>
          </a:bodyPr>
          <a:lstStyle/>
          <a:p>
            <a:pPr indent="0"/>
            <a:r>
              <a:rPr lang="zh-CN" sz="2400" b="1">
                <a:latin typeface="黑体" panose="02010609060101010101" charset="-122"/>
                <a:ea typeface="黑体" panose="02010609060101010101" charset="-122"/>
              </a:rPr>
              <a:t>【课堂探究】为什么说《共同纲领》具有临时宪法的性质？</a:t>
            </a:r>
            <a:endParaRPr lang="zh-CN" sz="2400" b="1">
              <a:latin typeface="黑体" panose="02010609060101010101" charset="-122"/>
              <a:ea typeface="黑体" panose="02010609060101010101" charset="-122"/>
            </a:endParaRPr>
          </a:p>
        </p:txBody>
      </p:sp>
      <p:sp>
        <p:nvSpPr>
          <p:cNvPr id="7" name="矩形 6"/>
          <p:cNvSpPr/>
          <p:nvPr/>
        </p:nvSpPr>
        <p:spPr>
          <a:xfrm>
            <a:off x="566420" y="1762760"/>
            <a:ext cx="6861810" cy="4154170"/>
          </a:xfrm>
          <a:prstGeom prst="rect">
            <a:avLst/>
          </a:prstGeom>
          <a:ln>
            <a:solidFill>
              <a:srgbClr val="C00000"/>
            </a:solidFill>
          </a:ln>
        </p:spPr>
        <p:txBody>
          <a:bodyPr wrap="square">
            <a:spAutoFit/>
          </a:bodyPr>
          <a:lstStyle/>
          <a:p>
            <a:pPr marL="285750" indent="-285750" algn="just">
              <a:lnSpc>
                <a:spcPct val="120000"/>
              </a:lnSpc>
              <a:buClr>
                <a:srgbClr val="C00000"/>
              </a:buClr>
              <a:buFont typeface="Wingdings" panose="05000000000000000000" pitchFamily="2" charset="2"/>
              <a:buChar char="u"/>
            </a:pPr>
            <a:r>
              <a:rPr lang="zh-CN" altLang="en-US" sz="2000" dirty="0">
                <a:latin typeface="楷体" panose="02010609060101010101" charset="-122"/>
                <a:ea typeface="楷体" panose="02010609060101010101" charset="-122"/>
                <a:cs typeface="楷体" panose="02010609060101010101" charset="-122"/>
              </a:rPr>
              <a:t>1949年9月21-30日，中国人民政治协商会议第一届全体会议在北平举行。参加这次会议的有</a:t>
            </a:r>
            <a:r>
              <a:rPr lang="zh-CN" altLang="en-US" sz="2000" b="1" dirty="0">
                <a:latin typeface="楷体" panose="02010609060101010101" charset="-122"/>
                <a:ea typeface="楷体" panose="02010609060101010101" charset="-122"/>
                <a:cs typeface="楷体" panose="02010609060101010101" charset="-122"/>
              </a:rPr>
              <a:t>各民主党派、团体、无党派民主人士和特邀代表662人</a:t>
            </a:r>
            <a:r>
              <a:rPr lang="zh-CN" altLang="en-US" sz="2000" dirty="0">
                <a:latin typeface="楷体" panose="02010609060101010101" charset="-122"/>
                <a:ea typeface="楷体" panose="02010609060101010101" charset="-122"/>
                <a:cs typeface="楷体" panose="02010609060101010101" charset="-122"/>
              </a:rPr>
              <a:t>……经过充分的民主讨论，代表一致</a:t>
            </a:r>
            <a:r>
              <a:rPr lang="zh-CN" altLang="en-US" sz="2000" b="1" dirty="0">
                <a:latin typeface="楷体" panose="02010609060101010101" charset="-122"/>
                <a:ea typeface="楷体" panose="02010609060101010101" charset="-122"/>
                <a:cs typeface="楷体" panose="02010609060101010101" charset="-122"/>
              </a:rPr>
              <a:t>通过了《中国人民政治协商会议共同纲领》、《中华人民共和国中央人民政府组织法》和《中国人民政治协商会议组织法》</a:t>
            </a:r>
            <a:r>
              <a:rPr lang="zh-CN" altLang="en-US" sz="2000" dirty="0">
                <a:latin typeface="楷体" panose="02010609060101010101" charset="-122"/>
                <a:ea typeface="楷体" panose="02010609060101010101" charset="-122"/>
                <a:cs typeface="楷体" panose="02010609060101010101" charset="-122"/>
              </a:rPr>
              <a:t>。《共同纲领》</a:t>
            </a:r>
            <a:r>
              <a:rPr lang="zh-CN" altLang="en-US" sz="2000" b="1" dirty="0">
                <a:latin typeface="楷体" panose="02010609060101010101" charset="-122"/>
                <a:ea typeface="楷体" panose="02010609060101010101" charset="-122"/>
                <a:cs typeface="楷体" panose="02010609060101010101" charset="-122"/>
              </a:rPr>
              <a:t>规定了中华人民共和国是工人阶级领导的、以工农联盟为基础的、团结各民主阶级和各民族的人民民主专政的国家</a:t>
            </a:r>
            <a:r>
              <a:rPr lang="zh-CN" altLang="en-US" sz="2000" dirty="0">
                <a:latin typeface="楷体" panose="02010609060101010101" charset="-122"/>
                <a:ea typeface="楷体" panose="02010609060101010101" charset="-122"/>
                <a:cs typeface="楷体" panose="02010609060101010101" charset="-122"/>
              </a:rPr>
              <a:t>；国家政权属于人民，人民行使国家政权的机关为各级人民代表大会和各级人民政府，各级人民代表大会由人民用普选方法产生；</a:t>
            </a:r>
            <a:r>
              <a:rPr lang="zh-CN" altLang="en-US" sz="2000" b="1" dirty="0">
                <a:latin typeface="楷体" panose="02010609060101010101" charset="-122"/>
                <a:ea typeface="楷体" panose="02010609060101010101" charset="-122"/>
                <a:cs typeface="楷体" panose="02010609060101010101" charset="-122"/>
              </a:rPr>
              <a:t>国家最高政权机关是全国人民代表大会</a:t>
            </a:r>
            <a:r>
              <a:rPr lang="zh-CN" altLang="en-US" sz="2000" dirty="0">
                <a:latin typeface="楷体" panose="02010609060101010101" charset="-122"/>
                <a:ea typeface="楷体" panose="02010609060101010101" charset="-122"/>
                <a:cs typeface="楷体" panose="02010609060101010101" charset="-122"/>
              </a:rPr>
              <a:t>……</a:t>
            </a:r>
            <a:endParaRPr lang="zh-CN" altLang="en-US" sz="2000" dirty="0">
              <a:latin typeface="楷体" panose="02010609060101010101" charset="-122"/>
              <a:ea typeface="楷体" panose="02010609060101010101" charset="-122"/>
              <a:cs typeface="楷体" panose="02010609060101010101" charset="-122"/>
            </a:endParaRPr>
          </a:p>
        </p:txBody>
      </p:sp>
      <p:sp>
        <p:nvSpPr>
          <p:cNvPr id="9" name="圆角矩形 8"/>
          <p:cNvSpPr/>
          <p:nvPr/>
        </p:nvSpPr>
        <p:spPr>
          <a:xfrm>
            <a:off x="7579995" y="1762760"/>
            <a:ext cx="1015208" cy="1016635"/>
          </a:xfrm>
          <a:prstGeom prst="roundRect">
            <a:avLst/>
          </a:prstGeom>
          <a:solidFill>
            <a:schemeClr val="accent1"/>
          </a:solidFill>
          <a:ln>
            <a:noFill/>
          </a:ln>
          <a:effectLst>
            <a:outerShdw blurRad="203200" dist="101600" dir="2700000" algn="tl"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文本框 10"/>
          <p:cNvSpPr txBox="1"/>
          <p:nvPr/>
        </p:nvSpPr>
        <p:spPr>
          <a:xfrm>
            <a:off x="7708265" y="1948815"/>
            <a:ext cx="758825" cy="645160"/>
          </a:xfrm>
          <a:prstGeom prst="rect">
            <a:avLst/>
          </a:prstGeom>
          <a:noFill/>
        </p:spPr>
        <p:txBody>
          <a:bodyPr wrap="square" rtlCol="0">
            <a:spAutoFit/>
          </a:bodyPr>
          <a:lstStyle>
            <a:defPPr>
              <a:defRPr lang="zh-CN"/>
            </a:defPPr>
            <a:lvl1pPr>
              <a:defRPr sz="3600">
                <a:solidFill>
                  <a:srgbClr val="FFFF00"/>
                </a:solidFill>
                <a:effectLst>
                  <a:glow rad="101600">
                    <a:srgbClr val="C00000"/>
                  </a:glow>
                  <a:outerShdw blurRad="203200" dist="101600" dir="5400000" algn="tl" rotWithShape="0">
                    <a:prstClr val="black">
                      <a:alpha val="60000"/>
                    </a:prstClr>
                  </a:outerShdw>
                </a:effectLst>
                <a:latin typeface="方正兰亭粗黑_GBK" panose="02000000000000000000" pitchFamily="2" charset="-122"/>
                <a:ea typeface="方正兰亭粗黑_GBK" panose="02000000000000000000" pitchFamily="2" charset="-122"/>
              </a:defRPr>
            </a:lvl1pPr>
          </a:lstStyle>
          <a:p>
            <a:pPr algn="ctr"/>
            <a:r>
              <a:rPr lang="en-US" altLang="zh-CN" b="1" dirty="0">
                <a:solidFill>
                  <a:schemeClr val="bg1"/>
                </a:solidFill>
                <a:effectLst/>
                <a:latin typeface="微软雅黑" panose="020B0503020204020204" charset="-122"/>
                <a:ea typeface="微软雅黑" panose="020B0503020204020204" charset="-122"/>
              </a:rPr>
              <a:t>1</a:t>
            </a:r>
            <a:endParaRPr lang="en-US" altLang="zh-CN" b="1" dirty="0">
              <a:solidFill>
                <a:schemeClr val="bg1"/>
              </a:solidFill>
              <a:effectLst/>
              <a:latin typeface="微软雅黑" panose="020B0503020204020204" charset="-122"/>
              <a:ea typeface="微软雅黑" panose="020B0503020204020204" charset="-122"/>
            </a:endParaRPr>
          </a:p>
        </p:txBody>
      </p:sp>
      <p:sp>
        <p:nvSpPr>
          <p:cNvPr id="12" name="圆角矩形 11"/>
          <p:cNvSpPr/>
          <p:nvPr/>
        </p:nvSpPr>
        <p:spPr>
          <a:xfrm>
            <a:off x="7579995" y="1762760"/>
            <a:ext cx="4340225" cy="1016635"/>
          </a:xfrm>
          <a:prstGeom prst="roundRect">
            <a:avLst/>
          </a:prstGeom>
          <a:noFill/>
          <a:ln w="12700">
            <a:solidFill>
              <a:schemeClr val="accent1"/>
            </a:solidFill>
          </a:ln>
        </p:spPr>
        <p:txBody>
          <a:bodyPr vert="horz" wrap="square" lIns="91440" tIns="45720" rIns="91440" bIns="45720" numCol="1" anchor="t" anchorCtr="0" compatLnSpc="1"/>
          <a:lstStyle/>
          <a:p>
            <a:endParaRPr lang="zh-CN" altLang="en-US"/>
          </a:p>
        </p:txBody>
      </p:sp>
      <p:sp>
        <p:nvSpPr>
          <p:cNvPr id="14" name="矩形 13"/>
          <p:cNvSpPr/>
          <p:nvPr/>
        </p:nvSpPr>
        <p:spPr>
          <a:xfrm>
            <a:off x="8734425" y="1840865"/>
            <a:ext cx="3185795" cy="860425"/>
          </a:xfrm>
          <a:prstGeom prst="rect">
            <a:avLst/>
          </a:prstGeom>
          <a:noFill/>
        </p:spPr>
        <p:txBody>
          <a:bodyPr wrap="square">
            <a:spAutoFit/>
          </a:bodyPr>
          <a:lstStyle/>
          <a:p>
            <a:pPr algn="just">
              <a:lnSpc>
                <a:spcPct val="125000"/>
              </a:lnSpc>
              <a:spcBef>
                <a:spcPts val="0"/>
              </a:spcBef>
              <a:spcAft>
                <a:spcPts val="0"/>
              </a:spcAft>
            </a:pPr>
            <a:r>
              <a:rPr lang="zh-CN" altLang="en-US" sz="2000" dirty="0">
                <a:latin typeface="黑体" panose="02010609060101010101" charset="-122"/>
                <a:ea typeface="黑体" panose="02010609060101010101" charset="-122"/>
              </a:rPr>
              <a:t>中国人民政治协商会议具有广泛的代表性</a:t>
            </a:r>
            <a:endParaRPr lang="zh-CN" altLang="en-US" sz="2000" dirty="0">
              <a:latin typeface="黑体" panose="02010609060101010101" charset="-122"/>
              <a:ea typeface="黑体" panose="02010609060101010101" charset="-122"/>
            </a:endParaRPr>
          </a:p>
        </p:txBody>
      </p:sp>
      <p:sp>
        <p:nvSpPr>
          <p:cNvPr id="13" name="圆角矩形 12"/>
          <p:cNvSpPr/>
          <p:nvPr/>
        </p:nvSpPr>
        <p:spPr>
          <a:xfrm>
            <a:off x="7579995" y="3331845"/>
            <a:ext cx="1015208" cy="1016635"/>
          </a:xfrm>
          <a:prstGeom prst="roundRect">
            <a:avLst/>
          </a:prstGeom>
          <a:solidFill>
            <a:schemeClr val="accent1"/>
          </a:solidFill>
          <a:ln>
            <a:noFill/>
          </a:ln>
          <a:effectLst>
            <a:outerShdw blurRad="203200" dist="101600" dir="2700000" algn="tl"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文本框 14"/>
          <p:cNvSpPr txBox="1"/>
          <p:nvPr/>
        </p:nvSpPr>
        <p:spPr>
          <a:xfrm>
            <a:off x="7708265" y="3517900"/>
            <a:ext cx="758825" cy="645160"/>
          </a:xfrm>
          <a:prstGeom prst="rect">
            <a:avLst/>
          </a:prstGeom>
          <a:noFill/>
        </p:spPr>
        <p:txBody>
          <a:bodyPr wrap="square" rtlCol="0">
            <a:spAutoFit/>
          </a:bodyPr>
          <a:lstStyle>
            <a:defPPr>
              <a:defRPr lang="zh-CN"/>
            </a:defPPr>
            <a:lvl1pPr>
              <a:defRPr sz="3600">
                <a:solidFill>
                  <a:srgbClr val="FFFF00"/>
                </a:solidFill>
                <a:effectLst>
                  <a:glow rad="101600">
                    <a:srgbClr val="C00000"/>
                  </a:glow>
                  <a:outerShdw blurRad="203200" dist="101600" dir="5400000" algn="tl" rotWithShape="0">
                    <a:prstClr val="black">
                      <a:alpha val="60000"/>
                    </a:prstClr>
                  </a:outerShdw>
                </a:effectLst>
                <a:latin typeface="方正兰亭粗黑_GBK" panose="02000000000000000000" pitchFamily="2" charset="-122"/>
                <a:ea typeface="方正兰亭粗黑_GBK" panose="02000000000000000000" pitchFamily="2" charset="-122"/>
              </a:defRPr>
            </a:lvl1pPr>
          </a:lstStyle>
          <a:p>
            <a:pPr algn="ctr"/>
            <a:r>
              <a:rPr lang="en-US" altLang="zh-CN" b="1" dirty="0">
                <a:solidFill>
                  <a:schemeClr val="bg1"/>
                </a:solidFill>
                <a:effectLst/>
                <a:latin typeface="微软雅黑" panose="020B0503020204020204" charset="-122"/>
                <a:ea typeface="微软雅黑" panose="020B0503020204020204" charset="-122"/>
              </a:rPr>
              <a:t>2</a:t>
            </a:r>
            <a:endParaRPr lang="en-US" altLang="zh-CN" b="1" dirty="0">
              <a:solidFill>
                <a:schemeClr val="bg1"/>
              </a:solidFill>
              <a:effectLst/>
              <a:latin typeface="微软雅黑" panose="020B0503020204020204" charset="-122"/>
              <a:ea typeface="微软雅黑" panose="020B0503020204020204" charset="-122"/>
            </a:endParaRPr>
          </a:p>
        </p:txBody>
      </p:sp>
      <p:sp>
        <p:nvSpPr>
          <p:cNvPr id="16" name="圆角矩形 15"/>
          <p:cNvSpPr/>
          <p:nvPr/>
        </p:nvSpPr>
        <p:spPr>
          <a:xfrm>
            <a:off x="7579995" y="3331845"/>
            <a:ext cx="4340225" cy="1016635"/>
          </a:xfrm>
          <a:prstGeom prst="roundRect">
            <a:avLst/>
          </a:prstGeom>
          <a:noFill/>
          <a:ln w="12700">
            <a:solidFill>
              <a:schemeClr val="accent1"/>
            </a:solidFill>
          </a:ln>
        </p:spPr>
        <p:txBody>
          <a:bodyPr vert="horz" wrap="square" lIns="91440" tIns="45720" rIns="91440" bIns="45720" numCol="1" anchor="t" anchorCtr="0" compatLnSpc="1"/>
          <a:lstStyle/>
          <a:p>
            <a:endParaRPr lang="zh-CN" altLang="en-US"/>
          </a:p>
        </p:txBody>
      </p:sp>
      <p:sp>
        <p:nvSpPr>
          <p:cNvPr id="17" name="矩形 16"/>
          <p:cNvSpPr/>
          <p:nvPr/>
        </p:nvSpPr>
        <p:spPr>
          <a:xfrm>
            <a:off x="8734425" y="3409950"/>
            <a:ext cx="3185795" cy="860425"/>
          </a:xfrm>
          <a:prstGeom prst="rect">
            <a:avLst/>
          </a:prstGeom>
          <a:noFill/>
        </p:spPr>
        <p:txBody>
          <a:bodyPr wrap="square">
            <a:spAutoFit/>
          </a:bodyPr>
          <a:lstStyle/>
          <a:p>
            <a:pPr algn="just">
              <a:lnSpc>
                <a:spcPct val="125000"/>
              </a:lnSpc>
              <a:spcBef>
                <a:spcPts val="0"/>
              </a:spcBef>
              <a:spcAft>
                <a:spcPts val="0"/>
              </a:spcAft>
            </a:pPr>
            <a:r>
              <a:rPr lang="zh-CN" altLang="en-US" sz="2000" dirty="0">
                <a:latin typeface="黑体" panose="02010609060101010101" charset="-122"/>
                <a:ea typeface="黑体" panose="02010609060101010101" charset="-122"/>
              </a:rPr>
              <a:t>人民政协代行全国人大的职能</a:t>
            </a:r>
            <a:endParaRPr lang="zh-CN" altLang="en-US" sz="2000" dirty="0">
              <a:latin typeface="黑体" panose="02010609060101010101" charset="-122"/>
              <a:ea typeface="黑体" panose="02010609060101010101" charset="-122"/>
            </a:endParaRPr>
          </a:p>
        </p:txBody>
      </p:sp>
      <p:sp>
        <p:nvSpPr>
          <p:cNvPr id="19" name="圆角矩形 18"/>
          <p:cNvSpPr/>
          <p:nvPr/>
        </p:nvSpPr>
        <p:spPr>
          <a:xfrm>
            <a:off x="7579995" y="4893310"/>
            <a:ext cx="1015208" cy="1016635"/>
          </a:xfrm>
          <a:prstGeom prst="roundRect">
            <a:avLst/>
          </a:prstGeom>
          <a:solidFill>
            <a:schemeClr val="accent1"/>
          </a:solidFill>
          <a:ln>
            <a:noFill/>
          </a:ln>
          <a:effectLst>
            <a:outerShdw blurRad="203200" dist="101600" dir="2700000" algn="tl"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文本框 20"/>
          <p:cNvSpPr txBox="1"/>
          <p:nvPr/>
        </p:nvSpPr>
        <p:spPr>
          <a:xfrm>
            <a:off x="7708265" y="5079365"/>
            <a:ext cx="758825" cy="645160"/>
          </a:xfrm>
          <a:prstGeom prst="rect">
            <a:avLst/>
          </a:prstGeom>
          <a:noFill/>
        </p:spPr>
        <p:txBody>
          <a:bodyPr wrap="square" rtlCol="0">
            <a:spAutoFit/>
          </a:bodyPr>
          <a:lstStyle>
            <a:defPPr>
              <a:defRPr lang="zh-CN"/>
            </a:defPPr>
            <a:lvl1pPr>
              <a:defRPr sz="3600">
                <a:solidFill>
                  <a:srgbClr val="FFFF00"/>
                </a:solidFill>
                <a:effectLst>
                  <a:glow rad="101600">
                    <a:srgbClr val="C00000"/>
                  </a:glow>
                  <a:outerShdw blurRad="203200" dist="101600" dir="5400000" algn="tl" rotWithShape="0">
                    <a:prstClr val="black">
                      <a:alpha val="60000"/>
                    </a:prstClr>
                  </a:outerShdw>
                </a:effectLst>
                <a:latin typeface="方正兰亭粗黑_GBK" panose="02000000000000000000" pitchFamily="2" charset="-122"/>
                <a:ea typeface="方正兰亭粗黑_GBK" panose="02000000000000000000" pitchFamily="2" charset="-122"/>
              </a:defRPr>
            </a:lvl1pPr>
          </a:lstStyle>
          <a:p>
            <a:pPr algn="ctr"/>
            <a:r>
              <a:rPr lang="en-US" altLang="zh-CN" b="1" dirty="0">
                <a:solidFill>
                  <a:schemeClr val="bg1"/>
                </a:solidFill>
                <a:effectLst/>
                <a:latin typeface="微软雅黑" panose="020B0503020204020204" charset="-122"/>
                <a:ea typeface="微软雅黑" panose="020B0503020204020204" charset="-122"/>
              </a:rPr>
              <a:t>3</a:t>
            </a:r>
            <a:endParaRPr lang="en-US" altLang="zh-CN" b="1" dirty="0">
              <a:solidFill>
                <a:schemeClr val="bg1"/>
              </a:solidFill>
              <a:effectLst/>
              <a:latin typeface="微软雅黑" panose="020B0503020204020204" charset="-122"/>
              <a:ea typeface="微软雅黑" panose="020B0503020204020204" charset="-122"/>
            </a:endParaRPr>
          </a:p>
        </p:txBody>
      </p:sp>
      <p:sp>
        <p:nvSpPr>
          <p:cNvPr id="22" name="圆角矩形 21"/>
          <p:cNvSpPr/>
          <p:nvPr/>
        </p:nvSpPr>
        <p:spPr>
          <a:xfrm>
            <a:off x="7579995" y="4893310"/>
            <a:ext cx="4340225" cy="1016635"/>
          </a:xfrm>
          <a:prstGeom prst="roundRect">
            <a:avLst/>
          </a:prstGeom>
          <a:noFill/>
          <a:ln w="12700">
            <a:solidFill>
              <a:schemeClr val="accent1"/>
            </a:solidFill>
          </a:ln>
        </p:spPr>
        <p:txBody>
          <a:bodyPr vert="horz" wrap="square" lIns="91440" tIns="45720" rIns="91440" bIns="45720" numCol="1" anchor="t" anchorCtr="0" compatLnSpc="1"/>
          <a:lstStyle/>
          <a:p>
            <a:endParaRPr lang="zh-CN" altLang="en-US"/>
          </a:p>
        </p:txBody>
      </p:sp>
      <p:sp>
        <p:nvSpPr>
          <p:cNvPr id="23" name="矩形 22"/>
          <p:cNvSpPr/>
          <p:nvPr/>
        </p:nvSpPr>
        <p:spPr>
          <a:xfrm>
            <a:off x="8734425" y="4971415"/>
            <a:ext cx="3185795" cy="860425"/>
          </a:xfrm>
          <a:prstGeom prst="rect">
            <a:avLst/>
          </a:prstGeom>
          <a:noFill/>
        </p:spPr>
        <p:txBody>
          <a:bodyPr wrap="square">
            <a:spAutoFit/>
          </a:bodyPr>
          <a:lstStyle/>
          <a:p>
            <a:pPr algn="just">
              <a:lnSpc>
                <a:spcPct val="125000"/>
              </a:lnSpc>
              <a:spcBef>
                <a:spcPts val="0"/>
              </a:spcBef>
              <a:spcAft>
                <a:spcPts val="0"/>
              </a:spcAft>
            </a:pPr>
            <a:r>
              <a:rPr lang="zh-CN" altLang="en-US" sz="2000" dirty="0">
                <a:latin typeface="黑体" panose="02010609060101010101" charset="-122"/>
                <a:ea typeface="黑体" panose="02010609060101010101" charset="-122"/>
              </a:rPr>
              <a:t>规定了国家制度和政治制度的基本原则等等</a:t>
            </a:r>
            <a:endParaRPr lang="zh-CN" altLang="en-US" sz="2000" dirty="0">
              <a:latin typeface="黑体" panose="02010609060101010101" charset="-122"/>
              <a:ea typeface="黑体" panose="02010609060101010101" charset="-122"/>
            </a:endParaRPr>
          </a:p>
        </p:txBody>
      </p:sp>
      <p:sp>
        <p:nvSpPr>
          <p:cNvPr id="2" name="矩形 1"/>
          <p:cNvSpPr/>
          <p:nvPr/>
        </p:nvSpPr>
        <p:spPr>
          <a:xfrm>
            <a:off x="11299825" y="6234430"/>
            <a:ext cx="902970" cy="39751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pic>
        <p:nvPicPr>
          <p:cNvPr id="24" name="图片 23" descr="3505402">
            <a:hlinkClick r:id="rId9" action="ppaction://hlinksldjump"/>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11699636" y="5771225"/>
            <a:ext cx="576000" cy="576000"/>
          </a:xfrm>
          <a:prstGeom prst="rect">
            <a:avLst/>
          </a:prstGeom>
        </p:spPr>
      </p:pic>
    </p:spTree>
    <p:custDataLst>
      <p:tags r:id="rId12"/>
    </p:custData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250" fill="hold"/>
                                        <p:tgtEl>
                                          <p:spTgt spid="9"/>
                                        </p:tgtEl>
                                        <p:attrNameLst>
                                          <p:attrName>ppt_w</p:attrName>
                                        </p:attrNameLst>
                                      </p:cBhvr>
                                      <p:tavLst>
                                        <p:tav tm="0">
                                          <p:val>
                                            <p:fltVal val="0"/>
                                          </p:val>
                                        </p:tav>
                                        <p:tav tm="100000">
                                          <p:val>
                                            <p:strVal val="#ppt_w"/>
                                          </p:val>
                                        </p:tav>
                                      </p:tavLst>
                                    </p:anim>
                                    <p:anim calcmode="lin" valueType="num">
                                      <p:cBhvr>
                                        <p:cTn id="8" dur="250" fill="hold"/>
                                        <p:tgtEl>
                                          <p:spTgt spid="9"/>
                                        </p:tgtEl>
                                        <p:attrNameLst>
                                          <p:attrName>ppt_h</p:attrName>
                                        </p:attrNameLst>
                                      </p:cBhvr>
                                      <p:tavLst>
                                        <p:tav tm="0">
                                          <p:val>
                                            <p:fltVal val="0"/>
                                          </p:val>
                                        </p:tav>
                                        <p:tav tm="100000">
                                          <p:val>
                                            <p:strVal val="#ppt_h"/>
                                          </p:val>
                                        </p:tav>
                                      </p:tavLst>
                                    </p:anim>
                                    <p:animEffect transition="in" filter="fade">
                                      <p:cBhvr>
                                        <p:cTn id="9" dur="250"/>
                                        <p:tgtEl>
                                          <p:spTgt spid="9"/>
                                        </p:tgtEl>
                                      </p:cBhvr>
                                    </p:animEffect>
                                  </p:childTnLst>
                                </p:cTn>
                              </p:par>
                              <p:par>
                                <p:cTn id="10" presetID="6" presetClass="emph" presetSubtype="0" decel="100000" fill="hold" grpId="1" nodeType="withEffect">
                                  <p:stCondLst>
                                    <p:cond delay="200"/>
                                  </p:stCondLst>
                                  <p:childTnLst>
                                    <p:animScale>
                                      <p:cBhvr>
                                        <p:cTn id="11" dur="250" fill="hold"/>
                                        <p:tgtEl>
                                          <p:spTgt spid="9"/>
                                        </p:tgtEl>
                                      </p:cBhvr>
                                      <p:by x="120000" y="120000"/>
                                    </p:animScale>
                                  </p:childTnLst>
                                </p:cTn>
                              </p:par>
                              <p:par>
                                <p:cTn id="12" presetID="6" presetClass="emph" presetSubtype="0" decel="100000" fill="hold" grpId="2" nodeType="withEffect">
                                  <p:stCondLst>
                                    <p:cond delay="400"/>
                                  </p:stCondLst>
                                  <p:childTnLst>
                                    <p:animScale>
                                      <p:cBhvr>
                                        <p:cTn id="13" dur="250" fill="hold"/>
                                        <p:tgtEl>
                                          <p:spTgt spid="9"/>
                                        </p:tgtEl>
                                      </p:cBhvr>
                                      <p:by x="83000" y="83000"/>
                                    </p:animScale>
                                  </p:childTnLst>
                                </p:cTn>
                              </p:par>
                              <p:par>
                                <p:cTn id="14" presetID="53" presetClass="entr" presetSubtype="16" fill="hold" grpId="0" nodeType="withEffect">
                                  <p:stCondLst>
                                    <p:cond delay="400"/>
                                  </p:stCondLst>
                                  <p:childTnLst>
                                    <p:set>
                                      <p:cBhvr>
                                        <p:cTn id="15" dur="1" fill="hold">
                                          <p:stCondLst>
                                            <p:cond delay="0"/>
                                          </p:stCondLst>
                                        </p:cTn>
                                        <p:tgtEl>
                                          <p:spTgt spid="11"/>
                                        </p:tgtEl>
                                        <p:attrNameLst>
                                          <p:attrName>style.visibility</p:attrName>
                                        </p:attrNameLst>
                                      </p:cBhvr>
                                      <p:to>
                                        <p:strVal val="visible"/>
                                      </p:to>
                                    </p:set>
                                    <p:anim calcmode="lin" valueType="num">
                                      <p:cBhvr>
                                        <p:cTn id="16" dur="250" fill="hold"/>
                                        <p:tgtEl>
                                          <p:spTgt spid="11"/>
                                        </p:tgtEl>
                                        <p:attrNameLst>
                                          <p:attrName>ppt_w</p:attrName>
                                        </p:attrNameLst>
                                      </p:cBhvr>
                                      <p:tavLst>
                                        <p:tav tm="0">
                                          <p:val>
                                            <p:fltVal val="0"/>
                                          </p:val>
                                        </p:tav>
                                        <p:tav tm="100000">
                                          <p:val>
                                            <p:strVal val="#ppt_w"/>
                                          </p:val>
                                        </p:tav>
                                      </p:tavLst>
                                    </p:anim>
                                    <p:anim calcmode="lin" valueType="num">
                                      <p:cBhvr>
                                        <p:cTn id="17" dur="250" fill="hold"/>
                                        <p:tgtEl>
                                          <p:spTgt spid="11"/>
                                        </p:tgtEl>
                                        <p:attrNameLst>
                                          <p:attrName>ppt_h</p:attrName>
                                        </p:attrNameLst>
                                      </p:cBhvr>
                                      <p:tavLst>
                                        <p:tav tm="0">
                                          <p:val>
                                            <p:fltVal val="0"/>
                                          </p:val>
                                        </p:tav>
                                        <p:tav tm="100000">
                                          <p:val>
                                            <p:strVal val="#ppt_h"/>
                                          </p:val>
                                        </p:tav>
                                      </p:tavLst>
                                    </p:anim>
                                    <p:animEffect transition="in" filter="fade">
                                      <p:cBhvr>
                                        <p:cTn id="18" dur="250"/>
                                        <p:tgtEl>
                                          <p:spTgt spid="11"/>
                                        </p:tgtEl>
                                      </p:cBhvr>
                                    </p:animEffect>
                                  </p:childTnLst>
                                </p:cTn>
                              </p:par>
                              <p:par>
                                <p:cTn id="19" presetID="6" presetClass="emph" presetSubtype="0" decel="100000" fill="hold" grpId="1" nodeType="withEffect">
                                  <p:stCondLst>
                                    <p:cond delay="600"/>
                                  </p:stCondLst>
                                  <p:childTnLst>
                                    <p:animScale>
                                      <p:cBhvr>
                                        <p:cTn id="20" dur="250" fill="hold"/>
                                        <p:tgtEl>
                                          <p:spTgt spid="11"/>
                                        </p:tgtEl>
                                      </p:cBhvr>
                                      <p:by x="120000" y="120000"/>
                                    </p:animScale>
                                  </p:childTnLst>
                                </p:cTn>
                              </p:par>
                              <p:par>
                                <p:cTn id="21" presetID="6" presetClass="emph" presetSubtype="0" decel="100000" fill="hold" grpId="2" nodeType="withEffect">
                                  <p:stCondLst>
                                    <p:cond delay="800"/>
                                  </p:stCondLst>
                                  <p:childTnLst>
                                    <p:animScale>
                                      <p:cBhvr>
                                        <p:cTn id="22" dur="250" fill="hold"/>
                                        <p:tgtEl>
                                          <p:spTgt spid="11"/>
                                        </p:tgtEl>
                                      </p:cBhvr>
                                      <p:by x="83000" y="83000"/>
                                    </p:animScale>
                                  </p:childTnLst>
                                </p:cTn>
                              </p:par>
                            </p:childTnLst>
                          </p:cTn>
                        </p:par>
                        <p:par>
                          <p:cTn id="23" fill="hold">
                            <p:stCondLst>
                              <p:cond delay="500"/>
                            </p:stCondLst>
                            <p:childTnLst>
                              <p:par>
                                <p:cTn id="24" presetID="12" presetClass="entr" presetSubtype="8" fill="hold" grpId="0" nodeType="afterEffect">
                                  <p:stCondLst>
                                    <p:cond delay="0"/>
                                  </p:stCondLst>
                                  <p:childTnLst>
                                    <p:set>
                                      <p:cBhvr>
                                        <p:cTn id="25" dur="500" fill="hold">
                                          <p:stCondLst>
                                            <p:cond delay="0"/>
                                          </p:stCondLst>
                                        </p:cTn>
                                        <p:tgtEl>
                                          <p:spTgt spid="12"/>
                                        </p:tgtEl>
                                        <p:attrNameLst>
                                          <p:attrName>style.visibility</p:attrName>
                                        </p:attrNameLst>
                                      </p:cBhvr>
                                      <p:to>
                                        <p:strVal val="visible"/>
                                      </p:to>
                                    </p:set>
                                    <p:anim calcmode="lin" valueType="num">
                                      <p:cBhvr additive="base">
                                        <p:cTn id="26" dur="500"/>
                                        <p:tgtEl>
                                          <p:spTgt spid="12"/>
                                        </p:tgtEl>
                                        <p:attrNameLst>
                                          <p:attrName>ppt_x</p:attrName>
                                        </p:attrNameLst>
                                      </p:cBhvr>
                                      <p:tavLst>
                                        <p:tav tm="0">
                                          <p:val>
                                            <p:strVal val="#ppt_x-#ppt_w*1.125000"/>
                                          </p:val>
                                        </p:tav>
                                        <p:tav tm="100000">
                                          <p:val>
                                            <p:strVal val="#ppt_x"/>
                                          </p:val>
                                        </p:tav>
                                      </p:tavLst>
                                    </p:anim>
                                    <p:animEffect transition="in" filter="wipe(right)">
                                      <p:cBhvr>
                                        <p:cTn id="27" dur="500"/>
                                        <p:tgtEl>
                                          <p:spTgt spid="12"/>
                                        </p:tgtEl>
                                      </p:cBhvr>
                                    </p:animEffect>
                                  </p:childTnLst>
                                </p:cTn>
                              </p:par>
                            </p:childTnLst>
                          </p:cTn>
                        </p:par>
                        <p:par>
                          <p:cTn id="28" fill="hold">
                            <p:stCondLst>
                              <p:cond delay="1000"/>
                            </p:stCondLst>
                            <p:childTnLst>
                              <p:par>
                                <p:cTn id="29" presetID="53" presetClass="entr" presetSubtype="16" fill="hold" grpId="0" nodeType="afterEffect">
                                  <p:stCondLst>
                                    <p:cond delay="0"/>
                                  </p:stCondLst>
                                  <p:iterate type="lt">
                                    <p:tmPct val="10000"/>
                                  </p:iterate>
                                  <p:childTnLst>
                                    <p:set>
                                      <p:cBhvr>
                                        <p:cTn id="30" dur="1" fill="hold">
                                          <p:stCondLst>
                                            <p:cond delay="0"/>
                                          </p:stCondLst>
                                        </p:cTn>
                                        <p:tgtEl>
                                          <p:spTgt spid="14"/>
                                        </p:tgtEl>
                                        <p:attrNameLst>
                                          <p:attrName>style.visibility</p:attrName>
                                        </p:attrNameLst>
                                      </p:cBhvr>
                                      <p:to>
                                        <p:strVal val="visible"/>
                                      </p:to>
                                    </p:set>
                                    <p:anim calcmode="lin" valueType="num">
                                      <p:cBhvr>
                                        <p:cTn id="31" dur="250" fill="hold"/>
                                        <p:tgtEl>
                                          <p:spTgt spid="14"/>
                                        </p:tgtEl>
                                        <p:attrNameLst>
                                          <p:attrName>ppt_w</p:attrName>
                                        </p:attrNameLst>
                                      </p:cBhvr>
                                      <p:tavLst>
                                        <p:tav tm="0">
                                          <p:val>
                                            <p:fltVal val="0"/>
                                          </p:val>
                                        </p:tav>
                                        <p:tav tm="100000">
                                          <p:val>
                                            <p:strVal val="#ppt_w"/>
                                          </p:val>
                                        </p:tav>
                                      </p:tavLst>
                                    </p:anim>
                                    <p:anim calcmode="lin" valueType="num">
                                      <p:cBhvr>
                                        <p:cTn id="32" dur="250" fill="hold"/>
                                        <p:tgtEl>
                                          <p:spTgt spid="14"/>
                                        </p:tgtEl>
                                        <p:attrNameLst>
                                          <p:attrName>ppt_h</p:attrName>
                                        </p:attrNameLst>
                                      </p:cBhvr>
                                      <p:tavLst>
                                        <p:tav tm="0">
                                          <p:val>
                                            <p:fltVal val="0"/>
                                          </p:val>
                                        </p:tav>
                                        <p:tav tm="100000">
                                          <p:val>
                                            <p:strVal val="#ppt_h"/>
                                          </p:val>
                                        </p:tav>
                                      </p:tavLst>
                                    </p:anim>
                                    <p:animEffect transition="in" filter="fade">
                                      <p:cBhvr>
                                        <p:cTn id="33" dur="250"/>
                                        <p:tgtEl>
                                          <p:spTgt spid="14"/>
                                        </p:tgtEl>
                                      </p:cBhvr>
                                    </p:animEffect>
                                  </p:childTnLst>
                                </p:cTn>
                              </p:par>
                            </p:childTnLst>
                          </p:cTn>
                        </p:par>
                      </p:childTnLst>
                    </p:cTn>
                  </p:par>
                  <p:par>
                    <p:cTn id="34" fill="hold">
                      <p:stCondLst>
                        <p:cond delay="indefinite"/>
                      </p:stCondLst>
                      <p:childTnLst>
                        <p:par>
                          <p:cTn id="35" fill="hold">
                            <p:stCondLst>
                              <p:cond delay="0"/>
                            </p:stCondLst>
                            <p:childTnLst>
                              <p:par>
                                <p:cTn id="36" presetID="53" presetClass="entr" presetSubtype="16" fill="hold" grpId="0" nodeType="click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p:cTn id="38" dur="250" fill="hold"/>
                                        <p:tgtEl>
                                          <p:spTgt spid="13"/>
                                        </p:tgtEl>
                                        <p:attrNameLst>
                                          <p:attrName>ppt_w</p:attrName>
                                        </p:attrNameLst>
                                      </p:cBhvr>
                                      <p:tavLst>
                                        <p:tav tm="0">
                                          <p:val>
                                            <p:fltVal val="0"/>
                                          </p:val>
                                        </p:tav>
                                        <p:tav tm="100000">
                                          <p:val>
                                            <p:strVal val="#ppt_w"/>
                                          </p:val>
                                        </p:tav>
                                      </p:tavLst>
                                    </p:anim>
                                    <p:anim calcmode="lin" valueType="num">
                                      <p:cBhvr>
                                        <p:cTn id="39" dur="250" fill="hold"/>
                                        <p:tgtEl>
                                          <p:spTgt spid="13"/>
                                        </p:tgtEl>
                                        <p:attrNameLst>
                                          <p:attrName>ppt_h</p:attrName>
                                        </p:attrNameLst>
                                      </p:cBhvr>
                                      <p:tavLst>
                                        <p:tav tm="0">
                                          <p:val>
                                            <p:fltVal val="0"/>
                                          </p:val>
                                        </p:tav>
                                        <p:tav tm="100000">
                                          <p:val>
                                            <p:strVal val="#ppt_h"/>
                                          </p:val>
                                        </p:tav>
                                      </p:tavLst>
                                    </p:anim>
                                    <p:animEffect transition="in" filter="fade">
                                      <p:cBhvr>
                                        <p:cTn id="40" dur="250"/>
                                        <p:tgtEl>
                                          <p:spTgt spid="13"/>
                                        </p:tgtEl>
                                      </p:cBhvr>
                                    </p:animEffect>
                                  </p:childTnLst>
                                </p:cTn>
                              </p:par>
                              <p:par>
                                <p:cTn id="41" presetID="6" presetClass="emph" presetSubtype="0" decel="100000" fill="hold" grpId="1" nodeType="withEffect">
                                  <p:stCondLst>
                                    <p:cond delay="200"/>
                                  </p:stCondLst>
                                  <p:childTnLst>
                                    <p:animScale>
                                      <p:cBhvr>
                                        <p:cTn id="42" dur="250" fill="hold"/>
                                        <p:tgtEl>
                                          <p:spTgt spid="13"/>
                                        </p:tgtEl>
                                      </p:cBhvr>
                                      <p:by x="120000" y="120000"/>
                                    </p:animScale>
                                  </p:childTnLst>
                                </p:cTn>
                              </p:par>
                              <p:par>
                                <p:cTn id="43" presetID="6" presetClass="emph" presetSubtype="0" decel="100000" fill="hold" grpId="2" nodeType="withEffect">
                                  <p:stCondLst>
                                    <p:cond delay="400"/>
                                  </p:stCondLst>
                                  <p:childTnLst>
                                    <p:animScale>
                                      <p:cBhvr>
                                        <p:cTn id="44" dur="250" fill="hold"/>
                                        <p:tgtEl>
                                          <p:spTgt spid="13"/>
                                        </p:tgtEl>
                                      </p:cBhvr>
                                      <p:by x="83000" y="83000"/>
                                    </p:animScale>
                                  </p:childTnLst>
                                </p:cTn>
                              </p:par>
                              <p:par>
                                <p:cTn id="45" presetID="53" presetClass="entr" presetSubtype="16" fill="hold" grpId="0" nodeType="withEffect">
                                  <p:stCondLst>
                                    <p:cond delay="400"/>
                                  </p:stCondLst>
                                  <p:childTnLst>
                                    <p:set>
                                      <p:cBhvr>
                                        <p:cTn id="46" dur="1" fill="hold">
                                          <p:stCondLst>
                                            <p:cond delay="0"/>
                                          </p:stCondLst>
                                        </p:cTn>
                                        <p:tgtEl>
                                          <p:spTgt spid="15"/>
                                        </p:tgtEl>
                                        <p:attrNameLst>
                                          <p:attrName>style.visibility</p:attrName>
                                        </p:attrNameLst>
                                      </p:cBhvr>
                                      <p:to>
                                        <p:strVal val="visible"/>
                                      </p:to>
                                    </p:set>
                                    <p:anim calcmode="lin" valueType="num">
                                      <p:cBhvr>
                                        <p:cTn id="47" dur="250" fill="hold"/>
                                        <p:tgtEl>
                                          <p:spTgt spid="15"/>
                                        </p:tgtEl>
                                        <p:attrNameLst>
                                          <p:attrName>ppt_w</p:attrName>
                                        </p:attrNameLst>
                                      </p:cBhvr>
                                      <p:tavLst>
                                        <p:tav tm="0">
                                          <p:val>
                                            <p:fltVal val="0"/>
                                          </p:val>
                                        </p:tav>
                                        <p:tav tm="100000">
                                          <p:val>
                                            <p:strVal val="#ppt_w"/>
                                          </p:val>
                                        </p:tav>
                                      </p:tavLst>
                                    </p:anim>
                                    <p:anim calcmode="lin" valueType="num">
                                      <p:cBhvr>
                                        <p:cTn id="48" dur="250" fill="hold"/>
                                        <p:tgtEl>
                                          <p:spTgt spid="15"/>
                                        </p:tgtEl>
                                        <p:attrNameLst>
                                          <p:attrName>ppt_h</p:attrName>
                                        </p:attrNameLst>
                                      </p:cBhvr>
                                      <p:tavLst>
                                        <p:tav tm="0">
                                          <p:val>
                                            <p:fltVal val="0"/>
                                          </p:val>
                                        </p:tav>
                                        <p:tav tm="100000">
                                          <p:val>
                                            <p:strVal val="#ppt_h"/>
                                          </p:val>
                                        </p:tav>
                                      </p:tavLst>
                                    </p:anim>
                                    <p:animEffect transition="in" filter="fade">
                                      <p:cBhvr>
                                        <p:cTn id="49" dur="250"/>
                                        <p:tgtEl>
                                          <p:spTgt spid="15"/>
                                        </p:tgtEl>
                                      </p:cBhvr>
                                    </p:animEffect>
                                  </p:childTnLst>
                                </p:cTn>
                              </p:par>
                              <p:par>
                                <p:cTn id="50" presetID="6" presetClass="emph" presetSubtype="0" decel="100000" fill="hold" grpId="1" nodeType="withEffect">
                                  <p:stCondLst>
                                    <p:cond delay="600"/>
                                  </p:stCondLst>
                                  <p:childTnLst>
                                    <p:animScale>
                                      <p:cBhvr>
                                        <p:cTn id="51" dur="250" fill="hold"/>
                                        <p:tgtEl>
                                          <p:spTgt spid="15"/>
                                        </p:tgtEl>
                                      </p:cBhvr>
                                      <p:by x="120000" y="120000"/>
                                    </p:animScale>
                                  </p:childTnLst>
                                </p:cTn>
                              </p:par>
                              <p:par>
                                <p:cTn id="52" presetID="6" presetClass="emph" presetSubtype="0" decel="100000" fill="hold" grpId="2" nodeType="withEffect">
                                  <p:stCondLst>
                                    <p:cond delay="800"/>
                                  </p:stCondLst>
                                  <p:childTnLst>
                                    <p:animScale>
                                      <p:cBhvr>
                                        <p:cTn id="53" dur="250" fill="hold"/>
                                        <p:tgtEl>
                                          <p:spTgt spid="15"/>
                                        </p:tgtEl>
                                      </p:cBhvr>
                                      <p:by x="83000" y="83000"/>
                                    </p:animScale>
                                  </p:childTnLst>
                                </p:cTn>
                              </p:par>
                            </p:childTnLst>
                          </p:cTn>
                        </p:par>
                        <p:par>
                          <p:cTn id="54" fill="hold">
                            <p:stCondLst>
                              <p:cond delay="500"/>
                            </p:stCondLst>
                            <p:childTnLst>
                              <p:par>
                                <p:cTn id="55" presetID="12" presetClass="entr" presetSubtype="8" fill="hold" grpId="0" nodeType="afterEffect">
                                  <p:stCondLst>
                                    <p:cond delay="0"/>
                                  </p:stCondLst>
                                  <p:childTnLst>
                                    <p:set>
                                      <p:cBhvr>
                                        <p:cTn id="56" dur="500" fill="hold">
                                          <p:stCondLst>
                                            <p:cond delay="0"/>
                                          </p:stCondLst>
                                        </p:cTn>
                                        <p:tgtEl>
                                          <p:spTgt spid="16"/>
                                        </p:tgtEl>
                                        <p:attrNameLst>
                                          <p:attrName>style.visibility</p:attrName>
                                        </p:attrNameLst>
                                      </p:cBhvr>
                                      <p:to>
                                        <p:strVal val="visible"/>
                                      </p:to>
                                    </p:set>
                                    <p:anim calcmode="lin" valueType="num">
                                      <p:cBhvr additive="base">
                                        <p:cTn id="57" dur="500"/>
                                        <p:tgtEl>
                                          <p:spTgt spid="16"/>
                                        </p:tgtEl>
                                        <p:attrNameLst>
                                          <p:attrName>ppt_x</p:attrName>
                                        </p:attrNameLst>
                                      </p:cBhvr>
                                      <p:tavLst>
                                        <p:tav tm="0">
                                          <p:val>
                                            <p:strVal val="#ppt_x-#ppt_w*1.125000"/>
                                          </p:val>
                                        </p:tav>
                                        <p:tav tm="100000">
                                          <p:val>
                                            <p:strVal val="#ppt_x"/>
                                          </p:val>
                                        </p:tav>
                                      </p:tavLst>
                                    </p:anim>
                                    <p:animEffect transition="in" filter="wipe(right)">
                                      <p:cBhvr>
                                        <p:cTn id="58" dur="500"/>
                                        <p:tgtEl>
                                          <p:spTgt spid="16"/>
                                        </p:tgtEl>
                                      </p:cBhvr>
                                    </p:animEffect>
                                  </p:childTnLst>
                                </p:cTn>
                              </p:par>
                            </p:childTnLst>
                          </p:cTn>
                        </p:par>
                        <p:par>
                          <p:cTn id="59" fill="hold">
                            <p:stCondLst>
                              <p:cond delay="1000"/>
                            </p:stCondLst>
                            <p:childTnLst>
                              <p:par>
                                <p:cTn id="60" presetID="53" presetClass="entr" presetSubtype="16" fill="hold" grpId="0" nodeType="afterEffect">
                                  <p:stCondLst>
                                    <p:cond delay="0"/>
                                  </p:stCondLst>
                                  <p:iterate type="lt">
                                    <p:tmPct val="10000"/>
                                  </p:iterate>
                                  <p:childTnLst>
                                    <p:set>
                                      <p:cBhvr>
                                        <p:cTn id="61" dur="1" fill="hold">
                                          <p:stCondLst>
                                            <p:cond delay="0"/>
                                          </p:stCondLst>
                                        </p:cTn>
                                        <p:tgtEl>
                                          <p:spTgt spid="17"/>
                                        </p:tgtEl>
                                        <p:attrNameLst>
                                          <p:attrName>style.visibility</p:attrName>
                                        </p:attrNameLst>
                                      </p:cBhvr>
                                      <p:to>
                                        <p:strVal val="visible"/>
                                      </p:to>
                                    </p:set>
                                    <p:anim calcmode="lin" valueType="num">
                                      <p:cBhvr>
                                        <p:cTn id="62" dur="250" fill="hold"/>
                                        <p:tgtEl>
                                          <p:spTgt spid="17"/>
                                        </p:tgtEl>
                                        <p:attrNameLst>
                                          <p:attrName>ppt_w</p:attrName>
                                        </p:attrNameLst>
                                      </p:cBhvr>
                                      <p:tavLst>
                                        <p:tav tm="0">
                                          <p:val>
                                            <p:fltVal val="0"/>
                                          </p:val>
                                        </p:tav>
                                        <p:tav tm="100000">
                                          <p:val>
                                            <p:strVal val="#ppt_w"/>
                                          </p:val>
                                        </p:tav>
                                      </p:tavLst>
                                    </p:anim>
                                    <p:anim calcmode="lin" valueType="num">
                                      <p:cBhvr>
                                        <p:cTn id="63" dur="250" fill="hold"/>
                                        <p:tgtEl>
                                          <p:spTgt spid="17"/>
                                        </p:tgtEl>
                                        <p:attrNameLst>
                                          <p:attrName>ppt_h</p:attrName>
                                        </p:attrNameLst>
                                      </p:cBhvr>
                                      <p:tavLst>
                                        <p:tav tm="0">
                                          <p:val>
                                            <p:fltVal val="0"/>
                                          </p:val>
                                        </p:tav>
                                        <p:tav tm="100000">
                                          <p:val>
                                            <p:strVal val="#ppt_h"/>
                                          </p:val>
                                        </p:tav>
                                      </p:tavLst>
                                    </p:anim>
                                    <p:animEffect transition="in" filter="fade">
                                      <p:cBhvr>
                                        <p:cTn id="64" dur="250"/>
                                        <p:tgtEl>
                                          <p:spTgt spid="17"/>
                                        </p:tgtEl>
                                      </p:cBhvr>
                                    </p:animEffect>
                                  </p:childTnLst>
                                </p:cTn>
                              </p:par>
                            </p:childTnLst>
                          </p:cTn>
                        </p:par>
                      </p:childTnLst>
                    </p:cTn>
                  </p:par>
                  <p:par>
                    <p:cTn id="65" fill="hold">
                      <p:stCondLst>
                        <p:cond delay="indefinite"/>
                      </p:stCondLst>
                      <p:childTnLst>
                        <p:par>
                          <p:cTn id="66" fill="hold">
                            <p:stCondLst>
                              <p:cond delay="0"/>
                            </p:stCondLst>
                            <p:childTnLst>
                              <p:par>
                                <p:cTn id="67" presetID="53" presetClass="entr" presetSubtype="16" fill="hold" grpId="0" nodeType="click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p:cTn id="69" dur="250" fill="hold"/>
                                        <p:tgtEl>
                                          <p:spTgt spid="19"/>
                                        </p:tgtEl>
                                        <p:attrNameLst>
                                          <p:attrName>ppt_w</p:attrName>
                                        </p:attrNameLst>
                                      </p:cBhvr>
                                      <p:tavLst>
                                        <p:tav tm="0">
                                          <p:val>
                                            <p:fltVal val="0"/>
                                          </p:val>
                                        </p:tav>
                                        <p:tav tm="100000">
                                          <p:val>
                                            <p:strVal val="#ppt_w"/>
                                          </p:val>
                                        </p:tav>
                                      </p:tavLst>
                                    </p:anim>
                                    <p:anim calcmode="lin" valueType="num">
                                      <p:cBhvr>
                                        <p:cTn id="70" dur="250" fill="hold"/>
                                        <p:tgtEl>
                                          <p:spTgt spid="19"/>
                                        </p:tgtEl>
                                        <p:attrNameLst>
                                          <p:attrName>ppt_h</p:attrName>
                                        </p:attrNameLst>
                                      </p:cBhvr>
                                      <p:tavLst>
                                        <p:tav tm="0">
                                          <p:val>
                                            <p:fltVal val="0"/>
                                          </p:val>
                                        </p:tav>
                                        <p:tav tm="100000">
                                          <p:val>
                                            <p:strVal val="#ppt_h"/>
                                          </p:val>
                                        </p:tav>
                                      </p:tavLst>
                                    </p:anim>
                                    <p:animEffect transition="in" filter="fade">
                                      <p:cBhvr>
                                        <p:cTn id="71" dur="250"/>
                                        <p:tgtEl>
                                          <p:spTgt spid="19"/>
                                        </p:tgtEl>
                                      </p:cBhvr>
                                    </p:animEffect>
                                  </p:childTnLst>
                                </p:cTn>
                              </p:par>
                              <p:par>
                                <p:cTn id="72" presetID="6" presetClass="emph" presetSubtype="0" decel="100000" fill="hold" grpId="1" nodeType="withEffect">
                                  <p:stCondLst>
                                    <p:cond delay="200"/>
                                  </p:stCondLst>
                                  <p:childTnLst>
                                    <p:animScale>
                                      <p:cBhvr>
                                        <p:cTn id="73" dur="250" fill="hold"/>
                                        <p:tgtEl>
                                          <p:spTgt spid="19"/>
                                        </p:tgtEl>
                                      </p:cBhvr>
                                      <p:by x="120000" y="120000"/>
                                    </p:animScale>
                                  </p:childTnLst>
                                </p:cTn>
                              </p:par>
                              <p:par>
                                <p:cTn id="74" presetID="6" presetClass="emph" presetSubtype="0" decel="100000" fill="hold" grpId="2" nodeType="withEffect">
                                  <p:stCondLst>
                                    <p:cond delay="400"/>
                                  </p:stCondLst>
                                  <p:childTnLst>
                                    <p:animScale>
                                      <p:cBhvr>
                                        <p:cTn id="75" dur="250" fill="hold"/>
                                        <p:tgtEl>
                                          <p:spTgt spid="19"/>
                                        </p:tgtEl>
                                      </p:cBhvr>
                                      <p:by x="83000" y="83000"/>
                                    </p:animScale>
                                  </p:childTnLst>
                                </p:cTn>
                              </p:par>
                              <p:par>
                                <p:cTn id="76" presetID="53" presetClass="entr" presetSubtype="16" fill="hold" grpId="0" nodeType="withEffect">
                                  <p:stCondLst>
                                    <p:cond delay="400"/>
                                  </p:stCondLst>
                                  <p:childTnLst>
                                    <p:set>
                                      <p:cBhvr>
                                        <p:cTn id="77" dur="1" fill="hold">
                                          <p:stCondLst>
                                            <p:cond delay="0"/>
                                          </p:stCondLst>
                                        </p:cTn>
                                        <p:tgtEl>
                                          <p:spTgt spid="21"/>
                                        </p:tgtEl>
                                        <p:attrNameLst>
                                          <p:attrName>style.visibility</p:attrName>
                                        </p:attrNameLst>
                                      </p:cBhvr>
                                      <p:to>
                                        <p:strVal val="visible"/>
                                      </p:to>
                                    </p:set>
                                    <p:anim calcmode="lin" valueType="num">
                                      <p:cBhvr>
                                        <p:cTn id="78" dur="250" fill="hold"/>
                                        <p:tgtEl>
                                          <p:spTgt spid="21"/>
                                        </p:tgtEl>
                                        <p:attrNameLst>
                                          <p:attrName>ppt_w</p:attrName>
                                        </p:attrNameLst>
                                      </p:cBhvr>
                                      <p:tavLst>
                                        <p:tav tm="0">
                                          <p:val>
                                            <p:fltVal val="0"/>
                                          </p:val>
                                        </p:tav>
                                        <p:tav tm="100000">
                                          <p:val>
                                            <p:strVal val="#ppt_w"/>
                                          </p:val>
                                        </p:tav>
                                      </p:tavLst>
                                    </p:anim>
                                    <p:anim calcmode="lin" valueType="num">
                                      <p:cBhvr>
                                        <p:cTn id="79" dur="250" fill="hold"/>
                                        <p:tgtEl>
                                          <p:spTgt spid="21"/>
                                        </p:tgtEl>
                                        <p:attrNameLst>
                                          <p:attrName>ppt_h</p:attrName>
                                        </p:attrNameLst>
                                      </p:cBhvr>
                                      <p:tavLst>
                                        <p:tav tm="0">
                                          <p:val>
                                            <p:fltVal val="0"/>
                                          </p:val>
                                        </p:tav>
                                        <p:tav tm="100000">
                                          <p:val>
                                            <p:strVal val="#ppt_h"/>
                                          </p:val>
                                        </p:tav>
                                      </p:tavLst>
                                    </p:anim>
                                    <p:animEffect transition="in" filter="fade">
                                      <p:cBhvr>
                                        <p:cTn id="80" dur="250"/>
                                        <p:tgtEl>
                                          <p:spTgt spid="21"/>
                                        </p:tgtEl>
                                      </p:cBhvr>
                                    </p:animEffect>
                                  </p:childTnLst>
                                </p:cTn>
                              </p:par>
                              <p:par>
                                <p:cTn id="81" presetID="6" presetClass="emph" presetSubtype="0" decel="100000" fill="hold" grpId="1" nodeType="withEffect">
                                  <p:stCondLst>
                                    <p:cond delay="600"/>
                                  </p:stCondLst>
                                  <p:childTnLst>
                                    <p:animScale>
                                      <p:cBhvr>
                                        <p:cTn id="82" dur="250" fill="hold"/>
                                        <p:tgtEl>
                                          <p:spTgt spid="21"/>
                                        </p:tgtEl>
                                      </p:cBhvr>
                                      <p:by x="120000" y="120000"/>
                                    </p:animScale>
                                  </p:childTnLst>
                                </p:cTn>
                              </p:par>
                              <p:par>
                                <p:cTn id="83" presetID="6" presetClass="emph" presetSubtype="0" decel="100000" fill="hold" grpId="2" nodeType="withEffect">
                                  <p:stCondLst>
                                    <p:cond delay="800"/>
                                  </p:stCondLst>
                                  <p:childTnLst>
                                    <p:animScale>
                                      <p:cBhvr>
                                        <p:cTn id="84" dur="250" fill="hold"/>
                                        <p:tgtEl>
                                          <p:spTgt spid="21"/>
                                        </p:tgtEl>
                                      </p:cBhvr>
                                      <p:by x="83000" y="83000"/>
                                    </p:animScale>
                                  </p:childTnLst>
                                </p:cTn>
                              </p:par>
                            </p:childTnLst>
                          </p:cTn>
                        </p:par>
                        <p:par>
                          <p:cTn id="85" fill="hold">
                            <p:stCondLst>
                              <p:cond delay="500"/>
                            </p:stCondLst>
                            <p:childTnLst>
                              <p:par>
                                <p:cTn id="86" presetID="12" presetClass="entr" presetSubtype="8" fill="hold" grpId="0" nodeType="afterEffect">
                                  <p:stCondLst>
                                    <p:cond delay="0"/>
                                  </p:stCondLst>
                                  <p:childTnLst>
                                    <p:set>
                                      <p:cBhvr>
                                        <p:cTn id="87" dur="500" fill="hold">
                                          <p:stCondLst>
                                            <p:cond delay="0"/>
                                          </p:stCondLst>
                                        </p:cTn>
                                        <p:tgtEl>
                                          <p:spTgt spid="22"/>
                                        </p:tgtEl>
                                        <p:attrNameLst>
                                          <p:attrName>style.visibility</p:attrName>
                                        </p:attrNameLst>
                                      </p:cBhvr>
                                      <p:to>
                                        <p:strVal val="visible"/>
                                      </p:to>
                                    </p:set>
                                    <p:anim calcmode="lin" valueType="num">
                                      <p:cBhvr additive="base">
                                        <p:cTn id="88" dur="500"/>
                                        <p:tgtEl>
                                          <p:spTgt spid="22"/>
                                        </p:tgtEl>
                                        <p:attrNameLst>
                                          <p:attrName>ppt_x</p:attrName>
                                        </p:attrNameLst>
                                      </p:cBhvr>
                                      <p:tavLst>
                                        <p:tav tm="0">
                                          <p:val>
                                            <p:strVal val="#ppt_x-#ppt_w*1.125000"/>
                                          </p:val>
                                        </p:tav>
                                        <p:tav tm="100000">
                                          <p:val>
                                            <p:strVal val="#ppt_x"/>
                                          </p:val>
                                        </p:tav>
                                      </p:tavLst>
                                    </p:anim>
                                    <p:animEffect transition="in" filter="wipe(right)">
                                      <p:cBhvr>
                                        <p:cTn id="89" dur="500"/>
                                        <p:tgtEl>
                                          <p:spTgt spid="22"/>
                                        </p:tgtEl>
                                      </p:cBhvr>
                                    </p:animEffect>
                                  </p:childTnLst>
                                </p:cTn>
                              </p:par>
                            </p:childTnLst>
                          </p:cTn>
                        </p:par>
                        <p:par>
                          <p:cTn id="90" fill="hold">
                            <p:stCondLst>
                              <p:cond delay="1000"/>
                            </p:stCondLst>
                            <p:childTnLst>
                              <p:par>
                                <p:cTn id="91" presetID="53" presetClass="entr" presetSubtype="16" fill="hold" grpId="0" nodeType="afterEffect">
                                  <p:stCondLst>
                                    <p:cond delay="0"/>
                                  </p:stCondLst>
                                  <p:iterate type="lt">
                                    <p:tmPct val="10000"/>
                                  </p:iterate>
                                  <p:childTnLst>
                                    <p:set>
                                      <p:cBhvr>
                                        <p:cTn id="92" dur="1" fill="hold">
                                          <p:stCondLst>
                                            <p:cond delay="0"/>
                                          </p:stCondLst>
                                        </p:cTn>
                                        <p:tgtEl>
                                          <p:spTgt spid="23"/>
                                        </p:tgtEl>
                                        <p:attrNameLst>
                                          <p:attrName>style.visibility</p:attrName>
                                        </p:attrNameLst>
                                      </p:cBhvr>
                                      <p:to>
                                        <p:strVal val="visible"/>
                                      </p:to>
                                    </p:set>
                                    <p:anim calcmode="lin" valueType="num">
                                      <p:cBhvr>
                                        <p:cTn id="93" dur="250" fill="hold"/>
                                        <p:tgtEl>
                                          <p:spTgt spid="23"/>
                                        </p:tgtEl>
                                        <p:attrNameLst>
                                          <p:attrName>ppt_w</p:attrName>
                                        </p:attrNameLst>
                                      </p:cBhvr>
                                      <p:tavLst>
                                        <p:tav tm="0">
                                          <p:val>
                                            <p:fltVal val="0"/>
                                          </p:val>
                                        </p:tav>
                                        <p:tav tm="100000">
                                          <p:val>
                                            <p:strVal val="#ppt_w"/>
                                          </p:val>
                                        </p:tav>
                                      </p:tavLst>
                                    </p:anim>
                                    <p:anim calcmode="lin" valueType="num">
                                      <p:cBhvr>
                                        <p:cTn id="94" dur="250" fill="hold"/>
                                        <p:tgtEl>
                                          <p:spTgt spid="23"/>
                                        </p:tgtEl>
                                        <p:attrNameLst>
                                          <p:attrName>ppt_h</p:attrName>
                                        </p:attrNameLst>
                                      </p:cBhvr>
                                      <p:tavLst>
                                        <p:tav tm="0">
                                          <p:val>
                                            <p:fltVal val="0"/>
                                          </p:val>
                                        </p:tav>
                                        <p:tav tm="100000">
                                          <p:val>
                                            <p:strVal val="#ppt_h"/>
                                          </p:val>
                                        </p:tav>
                                      </p:tavLst>
                                    </p:anim>
                                    <p:animEffect transition="in" filter="fade">
                                      <p:cBhvr>
                                        <p:cTn id="95" dur="25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ldLvl="0" animBg="1"/>
      <p:bldP spid="9" grpId="1" bldLvl="0" animBg="1"/>
      <p:bldP spid="9" grpId="2" bldLvl="0" animBg="1"/>
      <p:bldP spid="11" grpId="0"/>
      <p:bldP spid="11" grpId="1"/>
      <p:bldP spid="11" grpId="2"/>
      <p:bldP spid="12" grpId="0" bldLvl="0" animBg="1"/>
      <p:bldP spid="14" grpId="0"/>
      <p:bldP spid="13" grpId="0" bldLvl="0" animBg="1"/>
      <p:bldP spid="13" grpId="1" bldLvl="0" animBg="1"/>
      <p:bldP spid="13" grpId="2" bldLvl="0" animBg="1"/>
      <p:bldP spid="15" grpId="0"/>
      <p:bldP spid="15" grpId="1"/>
      <p:bldP spid="15" grpId="2"/>
      <p:bldP spid="16" grpId="0" bldLvl="0" animBg="1"/>
      <p:bldP spid="17" grpId="0"/>
      <p:bldP spid="19" grpId="0" bldLvl="0" animBg="1"/>
      <p:bldP spid="19" grpId="1" bldLvl="0" animBg="1"/>
      <p:bldP spid="19" grpId="2" bldLvl="0" animBg="1"/>
      <p:bldP spid="21" grpId="0"/>
      <p:bldP spid="21" grpId="1"/>
      <p:bldP spid="21" grpId="2"/>
      <p:bldP spid="22" grpId="0" bldLvl="0" animBg="1"/>
      <p:bldP spid="2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组合 17"/>
          <p:cNvGrpSpPr/>
          <p:nvPr>
            <p:custDataLst>
              <p:tags r:id="rId1"/>
            </p:custDataLst>
          </p:nvPr>
        </p:nvGrpSpPr>
        <p:grpSpPr>
          <a:xfrm>
            <a:off x="1359462" y="121103"/>
            <a:ext cx="10699257" cy="1031973"/>
            <a:chOff x="2142" y="189"/>
            <a:chExt cx="16858" cy="1626"/>
          </a:xfrm>
        </p:grpSpPr>
        <p:grpSp>
          <p:nvGrpSpPr>
            <p:cNvPr id="32" name="组合 31"/>
            <p:cNvGrpSpPr/>
            <p:nvPr/>
          </p:nvGrpSpPr>
          <p:grpSpPr>
            <a:xfrm>
              <a:off x="7000" y="189"/>
              <a:ext cx="12001" cy="1627"/>
              <a:chOff x="4337538" y="-4642"/>
              <a:chExt cx="7620531" cy="1033347"/>
            </a:xfrm>
          </p:grpSpPr>
          <p:sp>
            <p:nvSpPr>
              <p:cNvPr id="34" name="矩形 33"/>
              <p:cNvSpPr/>
              <p:nvPr>
                <p:custDataLst>
                  <p:tags r:id="rId2"/>
                </p:custDataLst>
              </p:nvPr>
            </p:nvSpPr>
            <p:spPr>
              <a:xfrm flipV="1">
                <a:off x="4337538" y="835627"/>
                <a:ext cx="7548777" cy="812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85000"/>
                      <a:lumOff val="15000"/>
                    </a:schemeClr>
                  </a:solidFill>
                  <a:latin typeface="Arial" panose="020B0604020202020204" pitchFamily="34" charset="0"/>
                  <a:ea typeface="隶书" panose="02010509060101010101" pitchFamily="49" charset="-122"/>
                </a:endParaRPr>
              </a:p>
            </p:txBody>
          </p:sp>
          <p:pic>
            <p:nvPicPr>
              <p:cNvPr id="35" name="图片 34"/>
              <p:cNvPicPr>
                <a:picLocks noChangeAspect="1"/>
              </p:cNvPicPr>
              <p:nvPr>
                <p:custDataLst>
                  <p:tags r:id="rId3"/>
                </p:custDataLst>
              </p:nvPr>
            </p:nvPicPr>
            <p:blipFill>
              <a:blip r:embed="rId4"/>
              <a:stretch>
                <a:fillRect/>
              </a:stretch>
            </p:blipFill>
            <p:spPr>
              <a:xfrm flipH="1">
                <a:off x="10400859" y="-4642"/>
                <a:ext cx="1557210" cy="1033347"/>
              </a:xfrm>
              <a:prstGeom prst="rect">
                <a:avLst/>
              </a:prstGeom>
              <a:ln>
                <a:noFill/>
              </a:ln>
            </p:spPr>
          </p:pic>
        </p:grpSp>
        <p:sp>
          <p:nvSpPr>
            <p:cNvPr id="20" name="矩形 19"/>
            <p:cNvSpPr/>
            <p:nvPr>
              <p:custDataLst>
                <p:tags r:id="rId5"/>
              </p:custDataLst>
            </p:nvPr>
          </p:nvSpPr>
          <p:spPr>
            <a:xfrm flipV="1">
              <a:off x="2142" y="1511"/>
              <a:ext cx="4858" cy="129"/>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85000"/>
                    <a:lumOff val="15000"/>
                  </a:schemeClr>
                </a:solidFill>
                <a:latin typeface="Arial" panose="020B0604020202020204" pitchFamily="34" charset="0"/>
                <a:ea typeface="隶书" panose="02010509060101010101" pitchFamily="49" charset="-122"/>
              </a:endParaRPr>
            </a:p>
          </p:txBody>
        </p:sp>
      </p:grpSp>
      <p:sp>
        <p:nvSpPr>
          <p:cNvPr id="27" name="文本框 26"/>
          <p:cNvSpPr txBox="1"/>
          <p:nvPr>
            <p:custDataLst>
              <p:tags r:id="rId6"/>
            </p:custDataLst>
          </p:nvPr>
        </p:nvSpPr>
        <p:spPr>
          <a:xfrm>
            <a:off x="1344230" y="406704"/>
            <a:ext cx="4964384" cy="461405"/>
          </a:xfrm>
          <a:prstGeom prst="rect">
            <a:avLst/>
          </a:prstGeom>
          <a:noFill/>
        </p:spPr>
        <p:txBody>
          <a:bodyPr wrap="square" rtlCol="0"/>
          <a:lstStyle/>
          <a:p>
            <a:pPr>
              <a:defRPr/>
            </a:pPr>
            <a:r>
              <a:rPr lang="zh-CN" altLang="en-US" sz="2800" b="1" dirty="0">
                <a:solidFill>
                  <a:schemeClr val="tx1">
                    <a:lumMod val="85000"/>
                    <a:lumOff val="15000"/>
                  </a:schemeClr>
                </a:solidFill>
                <a:ea typeface="隶书" panose="02010509060101010101" pitchFamily="49" charset="-122"/>
                <a:sym typeface="Arial" panose="020B0604020202020204" pitchFamily="34" charset="0"/>
              </a:rPr>
              <a:t>中华人民共和国的成立</a:t>
            </a:r>
            <a:endParaRPr lang="zh-CN" altLang="en-US" sz="2800" b="1" dirty="0">
              <a:solidFill>
                <a:schemeClr val="tx1">
                  <a:lumMod val="85000"/>
                  <a:lumOff val="15000"/>
                </a:schemeClr>
              </a:solidFill>
              <a:ea typeface="隶书" panose="02010509060101010101" pitchFamily="49" charset="-122"/>
              <a:sym typeface="Arial" panose="020B0604020202020204" pitchFamily="34" charset="0"/>
            </a:endParaRPr>
          </a:p>
        </p:txBody>
      </p:sp>
      <p:sp>
        <p:nvSpPr>
          <p:cNvPr id="30" name="矩形 29"/>
          <p:cNvSpPr/>
          <p:nvPr>
            <p:custDataLst>
              <p:tags r:id="rId7"/>
            </p:custDataLst>
          </p:nvPr>
        </p:nvSpPr>
        <p:spPr>
          <a:xfrm>
            <a:off x="3967" y="6631386"/>
            <a:ext cx="12198989" cy="22330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380" tIns="45690" rIns="91380" bIns="45690" numCol="1" spcCol="0" rtlCol="0" fromWordArt="0" anchor="ctr" anchorCtr="0" forceAA="0" compatLnSpc="1">
            <a:noAutofit/>
          </a:bodyPr>
          <a:lstStyle/>
          <a:p>
            <a:pPr algn="ctr"/>
            <a:endParaRPr lang="zh-CN" altLang="en-US" dirty="0">
              <a:latin typeface="Arial" panose="020B0604020202020204" pitchFamily="34" charset="0"/>
              <a:ea typeface="隶书" panose="02010509060101010101" pitchFamily="49" charset="-122"/>
            </a:endParaRPr>
          </a:p>
        </p:txBody>
      </p:sp>
      <p:pic>
        <p:nvPicPr>
          <p:cNvPr id="29" name="图片 28" descr="timgBE8Q3UBL"/>
          <p:cNvPicPr>
            <a:picLocks noChangeAspect="1"/>
          </p:cNvPicPr>
          <p:nvPr/>
        </p:nvPicPr>
        <p:blipFill>
          <a:blip r:embed="rId8">
            <a:clrChange>
              <a:clrFrom>
                <a:srgbClr val="FFFFFF">
                  <a:alpha val="100000"/>
                </a:srgbClr>
              </a:clrFrom>
              <a:clrTo>
                <a:srgbClr val="FFFFFF">
                  <a:alpha val="100000"/>
                  <a:alpha val="0"/>
                </a:srgbClr>
              </a:clrTo>
            </a:clrChange>
            <a:lum bright="-36000" contrast="54000"/>
          </a:blip>
          <a:srcRect l="10814" t="15906" r="11457" b="18610"/>
          <a:stretch>
            <a:fillRect/>
          </a:stretch>
        </p:blipFill>
        <p:spPr>
          <a:xfrm>
            <a:off x="656590" y="477520"/>
            <a:ext cx="669925" cy="564515"/>
          </a:xfrm>
          <a:prstGeom prst="rect">
            <a:avLst/>
          </a:prstGeom>
        </p:spPr>
      </p:pic>
      <p:sp>
        <p:nvSpPr>
          <p:cNvPr id="100" name="文本框 99"/>
          <p:cNvSpPr txBox="1"/>
          <p:nvPr/>
        </p:nvSpPr>
        <p:spPr>
          <a:xfrm>
            <a:off x="656590" y="1153795"/>
            <a:ext cx="8279765" cy="460375"/>
          </a:xfrm>
          <a:prstGeom prst="rect">
            <a:avLst/>
          </a:prstGeom>
          <a:noFill/>
          <a:ln w="9525">
            <a:noFill/>
          </a:ln>
        </p:spPr>
        <p:txBody>
          <a:bodyPr wrap="square">
            <a:spAutoFit/>
          </a:bodyPr>
          <a:lstStyle/>
          <a:p>
            <a:pPr indent="0"/>
            <a:r>
              <a:rPr lang="en-US" altLang="zh-CN" sz="2400" b="1">
                <a:latin typeface="黑体" panose="02010609060101010101" charset="-122"/>
                <a:ea typeface="黑体" panose="02010609060101010101" charset="-122"/>
              </a:rPr>
              <a:t>1.</a:t>
            </a:r>
            <a:r>
              <a:rPr lang="zh-CN" sz="2400" b="1">
                <a:latin typeface="黑体" panose="02010609060101010101" charset="-122"/>
                <a:ea typeface="黑体" panose="02010609060101010101" charset="-122"/>
              </a:rPr>
              <a:t>筹备：</a:t>
            </a:r>
            <a:r>
              <a:rPr lang="zh-CN" sz="2400" b="0">
                <a:latin typeface="黑体" panose="02010609060101010101" charset="-122"/>
                <a:ea typeface="黑体" panose="02010609060101010101" charset="-122"/>
              </a:rPr>
              <a:t>中国人民政治协商会议第一届全体会议召开。</a:t>
            </a:r>
            <a:endParaRPr lang="zh-CN" altLang="en-US" sz="2400" b="0">
              <a:latin typeface="黑体" panose="02010609060101010101" charset="-122"/>
              <a:ea typeface="黑体" panose="02010609060101010101" charset="-122"/>
            </a:endParaRPr>
          </a:p>
        </p:txBody>
      </p:sp>
      <p:sp>
        <p:nvSpPr>
          <p:cNvPr id="5" name="文本框 4"/>
          <p:cNvSpPr txBox="1"/>
          <p:nvPr/>
        </p:nvSpPr>
        <p:spPr>
          <a:xfrm>
            <a:off x="656590" y="1614170"/>
            <a:ext cx="7856220" cy="2399665"/>
          </a:xfrm>
          <a:prstGeom prst="rect">
            <a:avLst/>
          </a:prstGeom>
          <a:noFill/>
        </p:spPr>
        <p:txBody>
          <a:bodyPr wrap="square" rtlCol="0">
            <a:spAutoFit/>
          </a:bodyPr>
          <a:lstStyle/>
          <a:p>
            <a:pPr indent="0" algn="just">
              <a:lnSpc>
                <a:spcPct val="125000"/>
              </a:lnSpc>
              <a:spcBef>
                <a:spcPts val="0"/>
              </a:spcBef>
              <a:spcAft>
                <a:spcPts val="0"/>
              </a:spcAft>
            </a:pPr>
            <a:r>
              <a:rPr lang="en-US" altLang="zh-CN" sz="2400">
                <a:latin typeface="黑体" panose="02010609060101010101" charset="-122"/>
                <a:ea typeface="黑体" panose="02010609060101010101" charset="-122"/>
                <a:sym typeface="+mn-ea"/>
              </a:rPr>
              <a:t>(2)</a:t>
            </a:r>
            <a:r>
              <a:rPr lang="zh-CN" altLang="en-US" sz="2400">
                <a:latin typeface="黑体" panose="02010609060101010101" charset="-122"/>
                <a:ea typeface="黑体" panose="02010609060101010101" charset="-122"/>
                <a:sym typeface="+mn-ea"/>
              </a:rPr>
              <a:t>内容：</a:t>
            </a:r>
            <a:endParaRPr lang="zh-CN" altLang="en-US" sz="2400">
              <a:latin typeface="黑体" panose="02010609060101010101" charset="-122"/>
              <a:ea typeface="黑体" panose="02010609060101010101" charset="-122"/>
              <a:sym typeface="+mn-ea"/>
            </a:endParaRPr>
          </a:p>
          <a:p>
            <a:pPr indent="0" algn="just">
              <a:lnSpc>
                <a:spcPct val="125000"/>
              </a:lnSpc>
              <a:spcBef>
                <a:spcPts val="0"/>
              </a:spcBef>
              <a:spcAft>
                <a:spcPts val="0"/>
              </a:spcAft>
            </a:pPr>
            <a:r>
              <a:rPr lang="zh-CN" altLang="en-US" sz="2400">
                <a:latin typeface="黑体" panose="02010609060101010101" charset="-122"/>
                <a:ea typeface="黑体" panose="02010609060101010101" charset="-122"/>
                <a:sym typeface="+mn-ea"/>
              </a:rPr>
              <a:t>    ②</a:t>
            </a:r>
            <a:r>
              <a:rPr lang="en-US" altLang="zh-CN" sz="2400">
                <a:latin typeface="黑体" panose="02010609060101010101" charset="-122"/>
                <a:ea typeface="黑体" panose="02010609060101010101" charset="-122"/>
                <a:sym typeface="+mn-ea"/>
              </a:rPr>
              <a:t>选举了中央人民政府委员会，毛泽东为主席，朱德、刘少奇、宋庆龄、李济深、张澜、高岗为副主席。</a:t>
            </a:r>
            <a:endParaRPr lang="en-US" altLang="zh-CN" sz="2400">
              <a:latin typeface="黑体" panose="02010609060101010101" charset="-122"/>
              <a:ea typeface="黑体" panose="02010609060101010101" charset="-122"/>
              <a:sym typeface="+mn-ea"/>
            </a:endParaRPr>
          </a:p>
          <a:p>
            <a:pPr indent="0" algn="just">
              <a:lnSpc>
                <a:spcPct val="125000"/>
              </a:lnSpc>
              <a:spcBef>
                <a:spcPts val="0"/>
              </a:spcBef>
              <a:spcAft>
                <a:spcPts val="0"/>
              </a:spcAft>
            </a:pPr>
            <a:r>
              <a:rPr lang="en-US" altLang="zh-CN" sz="2400">
                <a:latin typeface="黑体" panose="02010609060101010101" charset="-122"/>
                <a:ea typeface="黑体" panose="02010609060101010101" charset="-122"/>
                <a:sym typeface="+mn-ea"/>
              </a:rPr>
              <a:t>    </a:t>
            </a:r>
            <a:r>
              <a:rPr lang="zh-CN" altLang="en-US" sz="2400">
                <a:latin typeface="黑体" panose="02010609060101010101" charset="-122"/>
                <a:ea typeface="黑体" panose="02010609060101010101" charset="-122"/>
                <a:sym typeface="+mn-ea"/>
              </a:rPr>
              <a:t>③大会一致决定采用</a:t>
            </a:r>
            <a:r>
              <a:rPr lang="en-US" altLang="zh-CN" sz="2400">
                <a:latin typeface="黑体" panose="02010609060101010101" charset="-122"/>
                <a:ea typeface="黑体" panose="02010609060101010101" charset="-122"/>
                <a:sym typeface="+mn-ea"/>
              </a:rPr>
              <a:t>“</a:t>
            </a:r>
            <a:r>
              <a:rPr lang="zh-CN" altLang="en-US" sz="2400">
                <a:latin typeface="黑体" panose="02010609060101010101" charset="-122"/>
                <a:ea typeface="黑体" panose="02010609060101010101" charset="-122"/>
                <a:sym typeface="+mn-ea"/>
              </a:rPr>
              <a:t>中华人民共和国</a:t>
            </a:r>
            <a:r>
              <a:rPr lang="en-US" altLang="zh-CN" sz="2400">
                <a:latin typeface="黑体" panose="02010609060101010101" charset="-122"/>
                <a:ea typeface="黑体" panose="02010609060101010101" charset="-122"/>
                <a:sym typeface="+mn-ea"/>
              </a:rPr>
              <a:t>”</a:t>
            </a:r>
            <a:r>
              <a:rPr lang="zh-CN" altLang="en-US" sz="2400">
                <a:latin typeface="黑体" panose="02010609060101010101" charset="-122"/>
                <a:ea typeface="黑体" panose="02010609060101010101" charset="-122"/>
                <a:sym typeface="+mn-ea"/>
              </a:rPr>
              <a:t>为国名；确定了首都、国旗、纪年、代国歌等。</a:t>
            </a:r>
            <a:endParaRPr lang="zh-CN" altLang="en-US" sz="2400">
              <a:latin typeface="黑体" panose="02010609060101010101" charset="-122"/>
              <a:ea typeface="黑体" panose="02010609060101010101" charset="-122"/>
              <a:sym typeface="+mn-ea"/>
            </a:endParaRPr>
          </a:p>
        </p:txBody>
      </p:sp>
      <p:pic>
        <p:nvPicPr>
          <p:cNvPr id="15368" name="Picture 4" descr="huaqi"/>
          <p:cNvPicPr>
            <a:picLocks noChangeAspect="1" noChangeArrowheads="1"/>
          </p:cNvPicPr>
          <p:nvPr/>
        </p:nvPicPr>
        <p:blipFill>
          <a:blip r:embed="rId9" cstate="print"/>
          <a:srcRect/>
          <a:stretch>
            <a:fillRect/>
          </a:stretch>
        </p:blipFill>
        <p:spPr bwMode="auto">
          <a:xfrm>
            <a:off x="3173730" y="4084320"/>
            <a:ext cx="2983230" cy="1990090"/>
          </a:xfrm>
          <a:prstGeom prst="rect">
            <a:avLst/>
          </a:prstGeom>
          <a:noFill/>
          <a:ln w="9525">
            <a:noFill/>
            <a:miter lim="800000"/>
            <a:headEnd/>
            <a:tailEnd/>
          </a:ln>
        </p:spPr>
      </p:pic>
      <p:pic>
        <p:nvPicPr>
          <p:cNvPr id="14" name="图片 13"/>
          <p:cNvPicPr>
            <a:picLocks noChangeAspect="1"/>
          </p:cNvPicPr>
          <p:nvPr/>
        </p:nvPicPr>
        <p:blipFill>
          <a:blip r:embed="rId10"/>
          <a:srcRect b="5779"/>
          <a:stretch>
            <a:fillRect/>
          </a:stretch>
        </p:blipFill>
        <p:spPr>
          <a:xfrm>
            <a:off x="6668135" y="4013835"/>
            <a:ext cx="1543050" cy="2130425"/>
          </a:xfrm>
          <a:prstGeom prst="rect">
            <a:avLst/>
          </a:prstGeom>
        </p:spPr>
      </p:pic>
      <p:sp>
        <p:nvSpPr>
          <p:cNvPr id="9" name="文本框 8"/>
          <p:cNvSpPr txBox="1"/>
          <p:nvPr/>
        </p:nvSpPr>
        <p:spPr>
          <a:xfrm>
            <a:off x="3054350" y="6142990"/>
            <a:ext cx="3194050" cy="368300"/>
          </a:xfrm>
          <a:prstGeom prst="rect">
            <a:avLst/>
          </a:prstGeom>
          <a:noFill/>
        </p:spPr>
        <p:txBody>
          <a:bodyPr wrap="square" rtlCol="0" anchor="t">
            <a:spAutoFit/>
          </a:bodyPr>
          <a:lstStyle/>
          <a:p>
            <a:pPr algn="just"/>
            <a:r>
              <a:rPr lang="zh-CN" altLang="en-US">
                <a:latin typeface="华康行书体W5" panose="03000509000000000000" charset="-122"/>
                <a:ea typeface="华康行书体W5" panose="03000509000000000000" charset="-122"/>
              </a:rPr>
              <a:t>◎中华人民共和国国旗</a:t>
            </a:r>
            <a:endParaRPr lang="zh-CN" altLang="en-US">
              <a:latin typeface="华康行书体W5" panose="03000509000000000000" charset="-122"/>
              <a:ea typeface="华康行书体W5" panose="03000509000000000000" charset="-122"/>
            </a:endParaRPr>
          </a:p>
        </p:txBody>
      </p:sp>
      <p:sp>
        <p:nvSpPr>
          <p:cNvPr id="12" name="文本框 11"/>
          <p:cNvSpPr txBox="1"/>
          <p:nvPr/>
        </p:nvSpPr>
        <p:spPr>
          <a:xfrm>
            <a:off x="6156960" y="6144260"/>
            <a:ext cx="2566035" cy="368300"/>
          </a:xfrm>
          <a:prstGeom prst="rect">
            <a:avLst/>
          </a:prstGeom>
          <a:noFill/>
        </p:spPr>
        <p:txBody>
          <a:bodyPr wrap="square" rtlCol="0" anchor="t">
            <a:spAutoFit/>
          </a:bodyPr>
          <a:lstStyle/>
          <a:p>
            <a:pPr algn="just"/>
            <a:r>
              <a:rPr lang="zh-CN" altLang="en-US">
                <a:latin typeface="华康行书体W5" panose="03000509000000000000" charset="-122"/>
                <a:ea typeface="华康行书体W5" panose="03000509000000000000" charset="-122"/>
              </a:rPr>
              <a:t>◎中华人民共和国国歌</a:t>
            </a:r>
            <a:endParaRPr lang="zh-CN" altLang="en-US">
              <a:latin typeface="华康行书体W5" panose="03000509000000000000" charset="-122"/>
              <a:ea typeface="华康行书体W5" panose="03000509000000000000" charset="-122"/>
            </a:endParaRPr>
          </a:p>
        </p:txBody>
      </p:sp>
      <p:sp>
        <p:nvSpPr>
          <p:cNvPr id="16" name="文本框 15"/>
          <p:cNvSpPr txBox="1"/>
          <p:nvPr/>
        </p:nvSpPr>
        <p:spPr>
          <a:xfrm>
            <a:off x="656590" y="6207760"/>
            <a:ext cx="2517140" cy="423545"/>
          </a:xfrm>
          <a:prstGeom prst="rect">
            <a:avLst/>
          </a:prstGeom>
          <a:noFill/>
        </p:spPr>
        <p:txBody>
          <a:bodyPr wrap="square" rtlCol="0" anchor="t">
            <a:spAutoFit/>
          </a:bodyPr>
          <a:lstStyle/>
          <a:p>
            <a:pPr algn="just">
              <a:lnSpc>
                <a:spcPct val="60000"/>
              </a:lnSpc>
            </a:pPr>
            <a:r>
              <a:rPr lang="zh-CN" altLang="en-US">
                <a:latin typeface="华康行书体W5" panose="03000509000000000000" charset="-122"/>
                <a:ea typeface="华康行书体W5" panose="03000509000000000000" charset="-122"/>
              </a:rPr>
              <a:t>◎中华人民共和国国徽</a:t>
            </a:r>
            <a:endParaRPr lang="zh-CN" altLang="en-US">
              <a:latin typeface="华康行书体W5" panose="03000509000000000000" charset="-122"/>
              <a:ea typeface="华康行书体W5" panose="03000509000000000000" charset="-122"/>
            </a:endParaRPr>
          </a:p>
          <a:p>
            <a:pPr algn="just">
              <a:lnSpc>
                <a:spcPct val="60000"/>
              </a:lnSpc>
            </a:pPr>
            <a:r>
              <a:rPr lang="zh-CN" altLang="en-US">
                <a:latin typeface="华康行书体W5" panose="03000509000000000000" charset="-122"/>
                <a:ea typeface="华康行书体W5" panose="03000509000000000000" charset="-122"/>
              </a:rPr>
              <a:t>  </a:t>
            </a:r>
            <a:r>
              <a:rPr lang="zh-CN" altLang="en-US" baseline="-25000">
                <a:latin typeface="华康行书体W5" panose="03000509000000000000" charset="-122"/>
                <a:ea typeface="华康行书体W5" panose="03000509000000000000" charset="-122"/>
              </a:rPr>
              <a:t>（</a:t>
            </a:r>
            <a:r>
              <a:rPr lang="en-US" altLang="zh-CN" baseline="-25000">
                <a:latin typeface="华康行书体W5" panose="03000509000000000000" charset="-122"/>
                <a:ea typeface="华康行书体W5" panose="03000509000000000000" charset="-122"/>
              </a:rPr>
              <a:t>1950</a:t>
            </a:r>
            <a:r>
              <a:rPr lang="zh-CN" altLang="en-US" baseline="-25000">
                <a:latin typeface="华康行书体W5" panose="03000509000000000000" charset="-122"/>
                <a:ea typeface="华康行书体W5" panose="03000509000000000000" charset="-122"/>
              </a:rPr>
              <a:t>年确定</a:t>
            </a:r>
            <a:r>
              <a:rPr lang="en-US" altLang="zh-CN" baseline="-25000">
                <a:latin typeface="华康行书体W5" panose="03000509000000000000" charset="-122"/>
                <a:ea typeface="华康行书体W5" panose="03000509000000000000" charset="-122"/>
              </a:rPr>
              <a:t>)</a:t>
            </a:r>
            <a:endParaRPr lang="en-US" altLang="zh-CN" baseline="-25000">
              <a:latin typeface="华康行书体W5" panose="03000509000000000000" charset="-122"/>
              <a:ea typeface="华康行书体W5" panose="03000509000000000000" charset="-122"/>
            </a:endParaRPr>
          </a:p>
        </p:txBody>
      </p:sp>
      <p:pic>
        <p:nvPicPr>
          <p:cNvPr id="21" name="Picture 2" descr="c:\documents and settings\administrator\application data\360se6\User Data\temp\b12504650a6c.jpg"/>
          <p:cNvPicPr>
            <a:picLocks noChangeAspect="1"/>
          </p:cNvPicPr>
          <p:nvPr/>
        </p:nvPicPr>
        <p:blipFill>
          <a:blip r:embed="rId11">
            <a:clrChange>
              <a:clrFrom>
                <a:srgbClr val="FFFFFF">
                  <a:alpha val="100000"/>
                </a:srgbClr>
              </a:clrFrom>
              <a:clrTo>
                <a:srgbClr val="FFFFFF">
                  <a:alpha val="100000"/>
                  <a:alpha val="0"/>
                </a:srgbClr>
              </a:clrTo>
            </a:clrChange>
          </a:blip>
          <a:srcRect l="18609" t="19167" r="17925" b="13815"/>
          <a:stretch>
            <a:fillRect/>
          </a:stretch>
        </p:blipFill>
        <p:spPr>
          <a:xfrm>
            <a:off x="945515" y="4012565"/>
            <a:ext cx="1939290" cy="2130425"/>
          </a:xfrm>
          <a:prstGeom prst="rect">
            <a:avLst/>
          </a:prstGeom>
          <a:noFill/>
          <a:ln w="9525">
            <a:noFill/>
          </a:ln>
        </p:spPr>
      </p:pic>
      <p:pic>
        <p:nvPicPr>
          <p:cNvPr id="24" name="图片 23"/>
          <p:cNvPicPr>
            <a:picLocks noChangeAspect="1"/>
          </p:cNvPicPr>
          <p:nvPr/>
        </p:nvPicPr>
        <p:blipFill>
          <a:blip r:embed="rId12"/>
          <a:stretch>
            <a:fillRect/>
          </a:stretch>
        </p:blipFill>
        <p:spPr>
          <a:xfrm>
            <a:off x="8613775" y="1153795"/>
            <a:ext cx="3425190" cy="4989195"/>
          </a:xfrm>
          <a:prstGeom prst="rect">
            <a:avLst/>
          </a:prstGeom>
        </p:spPr>
      </p:pic>
      <p:sp>
        <p:nvSpPr>
          <p:cNvPr id="7" name="矩形 6"/>
          <p:cNvSpPr/>
          <p:nvPr/>
        </p:nvSpPr>
        <p:spPr>
          <a:xfrm>
            <a:off x="11275060" y="6249670"/>
            <a:ext cx="902970" cy="3473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23" name="文本框 22"/>
          <p:cNvSpPr txBox="1"/>
          <p:nvPr/>
        </p:nvSpPr>
        <p:spPr>
          <a:xfrm>
            <a:off x="8591550" y="6142990"/>
            <a:ext cx="3467735" cy="368300"/>
          </a:xfrm>
          <a:prstGeom prst="rect">
            <a:avLst/>
          </a:prstGeom>
          <a:noFill/>
        </p:spPr>
        <p:txBody>
          <a:bodyPr wrap="square" rtlCol="0" anchor="t">
            <a:spAutoFit/>
          </a:bodyPr>
          <a:lstStyle/>
          <a:p>
            <a:pPr algn="just"/>
            <a:r>
              <a:rPr lang="zh-CN" altLang="en-US">
                <a:latin typeface="华康行书体W5" panose="03000509000000000000" charset="-122"/>
                <a:ea typeface="华康行书体W5" panose="03000509000000000000" charset="-122"/>
              </a:rPr>
              <a:t>◎</a:t>
            </a:r>
            <a:r>
              <a:rPr lang="en-US" altLang="zh-CN">
                <a:latin typeface="华康行书体W5" panose="03000509000000000000" charset="-122"/>
                <a:ea typeface="华康行书体W5" panose="03000509000000000000" charset="-122"/>
              </a:rPr>
              <a:t>“</a:t>
            </a:r>
            <a:r>
              <a:rPr lang="zh-CN" altLang="en-US">
                <a:latin typeface="华康行书体W5" panose="03000509000000000000" charset="-122"/>
                <a:ea typeface="华康行书体W5" panose="03000509000000000000" charset="-122"/>
              </a:rPr>
              <a:t>人民日报</a:t>
            </a:r>
            <a:r>
              <a:rPr lang="en-US" altLang="zh-CN">
                <a:latin typeface="华康行书体W5" panose="03000509000000000000" charset="-122"/>
                <a:ea typeface="华康行书体W5" panose="03000509000000000000" charset="-122"/>
              </a:rPr>
              <a:t>”1949</a:t>
            </a:r>
            <a:r>
              <a:rPr lang="zh-CN" altLang="en-US">
                <a:latin typeface="华康行书体W5" panose="03000509000000000000" charset="-122"/>
                <a:ea typeface="华康行书体W5" panose="03000509000000000000" charset="-122"/>
              </a:rPr>
              <a:t>年</a:t>
            </a:r>
            <a:r>
              <a:rPr lang="en-US" altLang="zh-CN">
                <a:latin typeface="华康行书体W5" panose="03000509000000000000" charset="-122"/>
                <a:ea typeface="华康行书体W5" panose="03000509000000000000" charset="-122"/>
              </a:rPr>
              <a:t>10</a:t>
            </a:r>
            <a:r>
              <a:rPr lang="zh-CN" altLang="en-US">
                <a:latin typeface="华康行书体W5" panose="03000509000000000000" charset="-122"/>
                <a:ea typeface="华康行书体W5" panose="03000509000000000000" charset="-122"/>
              </a:rPr>
              <a:t>月</a:t>
            </a:r>
            <a:r>
              <a:rPr lang="en-US" altLang="zh-CN">
                <a:latin typeface="华康行书体W5" panose="03000509000000000000" charset="-122"/>
                <a:ea typeface="华康行书体W5" panose="03000509000000000000" charset="-122"/>
              </a:rPr>
              <a:t>1</a:t>
            </a:r>
            <a:r>
              <a:rPr lang="zh-CN" altLang="en-US">
                <a:latin typeface="华康行书体W5" panose="03000509000000000000" charset="-122"/>
                <a:ea typeface="华康行书体W5" panose="03000509000000000000" charset="-122"/>
              </a:rPr>
              <a:t>日</a:t>
            </a:r>
            <a:endParaRPr lang="zh-CN" altLang="en-US">
              <a:latin typeface="华康行书体W5" panose="03000509000000000000" charset="-122"/>
              <a:ea typeface="华康行书体W5" panose="03000509000000000000" charset="-122"/>
            </a:endParaRPr>
          </a:p>
        </p:txBody>
      </p:sp>
    </p:spTree>
    <p:custDataLst>
      <p:tags r:id="rId13"/>
    </p:custData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500" fill="hold">
                                          <p:stCondLst>
                                            <p:cond delay="0"/>
                                          </p:stCondLst>
                                        </p:cTn>
                                        <p:tgtEl>
                                          <p:spTgt spid="21"/>
                                        </p:tgtEl>
                                        <p:attrNameLst>
                                          <p:attrName>style.visibility</p:attrName>
                                        </p:attrNameLst>
                                      </p:cBhvr>
                                      <p:to>
                                        <p:strVal val="visible"/>
                                      </p:to>
                                    </p:set>
                                    <p:animEffect transition="in" filter="randombar(horizontal)">
                                      <p:cBhvr>
                                        <p:cTn id="7"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组合 17"/>
          <p:cNvGrpSpPr/>
          <p:nvPr>
            <p:custDataLst>
              <p:tags r:id="rId1"/>
            </p:custDataLst>
          </p:nvPr>
        </p:nvGrpSpPr>
        <p:grpSpPr>
          <a:xfrm>
            <a:off x="1359462" y="121103"/>
            <a:ext cx="10699257" cy="1031973"/>
            <a:chOff x="2142" y="189"/>
            <a:chExt cx="16858" cy="1626"/>
          </a:xfrm>
        </p:grpSpPr>
        <p:grpSp>
          <p:nvGrpSpPr>
            <p:cNvPr id="32" name="组合 31"/>
            <p:cNvGrpSpPr/>
            <p:nvPr/>
          </p:nvGrpSpPr>
          <p:grpSpPr>
            <a:xfrm>
              <a:off x="7000" y="189"/>
              <a:ext cx="12001" cy="1627"/>
              <a:chOff x="4337538" y="-4642"/>
              <a:chExt cx="7620531" cy="1033347"/>
            </a:xfrm>
          </p:grpSpPr>
          <p:sp>
            <p:nvSpPr>
              <p:cNvPr id="34" name="矩形 33"/>
              <p:cNvSpPr/>
              <p:nvPr>
                <p:custDataLst>
                  <p:tags r:id="rId2"/>
                </p:custDataLst>
              </p:nvPr>
            </p:nvSpPr>
            <p:spPr>
              <a:xfrm flipV="1">
                <a:off x="4337538" y="835627"/>
                <a:ext cx="7548777" cy="812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85000"/>
                      <a:lumOff val="15000"/>
                    </a:schemeClr>
                  </a:solidFill>
                  <a:latin typeface="Arial" panose="020B0604020202020204" pitchFamily="34" charset="0"/>
                  <a:ea typeface="隶书" panose="02010509060101010101" pitchFamily="49" charset="-122"/>
                </a:endParaRPr>
              </a:p>
            </p:txBody>
          </p:sp>
          <p:pic>
            <p:nvPicPr>
              <p:cNvPr id="35" name="图片 34"/>
              <p:cNvPicPr>
                <a:picLocks noChangeAspect="1"/>
              </p:cNvPicPr>
              <p:nvPr>
                <p:custDataLst>
                  <p:tags r:id="rId3"/>
                </p:custDataLst>
              </p:nvPr>
            </p:nvPicPr>
            <p:blipFill>
              <a:blip r:embed="rId4"/>
              <a:stretch>
                <a:fillRect/>
              </a:stretch>
            </p:blipFill>
            <p:spPr>
              <a:xfrm flipH="1">
                <a:off x="10400859" y="-4642"/>
                <a:ext cx="1557210" cy="1033347"/>
              </a:xfrm>
              <a:prstGeom prst="rect">
                <a:avLst/>
              </a:prstGeom>
              <a:ln>
                <a:noFill/>
              </a:ln>
            </p:spPr>
          </p:pic>
        </p:grpSp>
        <p:sp>
          <p:nvSpPr>
            <p:cNvPr id="20" name="矩形 19"/>
            <p:cNvSpPr/>
            <p:nvPr>
              <p:custDataLst>
                <p:tags r:id="rId5"/>
              </p:custDataLst>
            </p:nvPr>
          </p:nvSpPr>
          <p:spPr>
            <a:xfrm flipV="1">
              <a:off x="2142" y="1511"/>
              <a:ext cx="4858" cy="129"/>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85000"/>
                    <a:lumOff val="15000"/>
                  </a:schemeClr>
                </a:solidFill>
                <a:latin typeface="Arial" panose="020B0604020202020204" pitchFamily="34" charset="0"/>
                <a:ea typeface="隶书" panose="02010509060101010101" pitchFamily="49" charset="-122"/>
              </a:endParaRPr>
            </a:p>
          </p:txBody>
        </p:sp>
      </p:grpSp>
      <p:sp>
        <p:nvSpPr>
          <p:cNvPr id="27" name="文本框 26"/>
          <p:cNvSpPr txBox="1"/>
          <p:nvPr>
            <p:custDataLst>
              <p:tags r:id="rId6"/>
            </p:custDataLst>
          </p:nvPr>
        </p:nvSpPr>
        <p:spPr>
          <a:xfrm>
            <a:off x="1344230" y="406704"/>
            <a:ext cx="4964384" cy="461405"/>
          </a:xfrm>
          <a:prstGeom prst="rect">
            <a:avLst/>
          </a:prstGeom>
          <a:noFill/>
        </p:spPr>
        <p:txBody>
          <a:bodyPr wrap="square" rtlCol="0"/>
          <a:lstStyle/>
          <a:p>
            <a:pPr>
              <a:defRPr/>
            </a:pPr>
            <a:r>
              <a:rPr lang="zh-CN" altLang="en-US" sz="2800" b="1" dirty="0">
                <a:solidFill>
                  <a:schemeClr val="tx1">
                    <a:lumMod val="85000"/>
                    <a:lumOff val="15000"/>
                  </a:schemeClr>
                </a:solidFill>
                <a:ea typeface="隶书" panose="02010509060101010101" pitchFamily="49" charset="-122"/>
                <a:sym typeface="Arial" panose="020B0604020202020204" pitchFamily="34" charset="0"/>
              </a:rPr>
              <a:t>中华人民共和国的成立</a:t>
            </a:r>
            <a:endParaRPr lang="zh-CN" altLang="en-US" sz="2800" b="1" dirty="0">
              <a:solidFill>
                <a:schemeClr val="tx1">
                  <a:lumMod val="85000"/>
                  <a:lumOff val="15000"/>
                </a:schemeClr>
              </a:solidFill>
              <a:ea typeface="隶书" panose="02010509060101010101" pitchFamily="49" charset="-122"/>
              <a:sym typeface="Arial" panose="020B0604020202020204" pitchFamily="34" charset="0"/>
            </a:endParaRPr>
          </a:p>
        </p:txBody>
      </p:sp>
      <p:sp>
        <p:nvSpPr>
          <p:cNvPr id="30" name="矩形 29"/>
          <p:cNvSpPr/>
          <p:nvPr>
            <p:custDataLst>
              <p:tags r:id="rId7"/>
            </p:custDataLst>
          </p:nvPr>
        </p:nvSpPr>
        <p:spPr>
          <a:xfrm>
            <a:off x="3967" y="6631386"/>
            <a:ext cx="12198989" cy="22330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380" tIns="45690" rIns="91380" bIns="45690" numCol="1" spcCol="0" rtlCol="0" fromWordArt="0" anchor="ctr" anchorCtr="0" forceAA="0" compatLnSpc="1">
            <a:noAutofit/>
          </a:bodyPr>
          <a:lstStyle/>
          <a:p>
            <a:pPr algn="ctr"/>
            <a:endParaRPr lang="zh-CN" altLang="en-US" dirty="0">
              <a:latin typeface="Arial" panose="020B0604020202020204" pitchFamily="34" charset="0"/>
              <a:ea typeface="隶书" panose="02010509060101010101" pitchFamily="49" charset="-122"/>
            </a:endParaRPr>
          </a:p>
        </p:txBody>
      </p:sp>
      <p:pic>
        <p:nvPicPr>
          <p:cNvPr id="29" name="图片 28" descr="timgBE8Q3UBL"/>
          <p:cNvPicPr>
            <a:picLocks noChangeAspect="1"/>
          </p:cNvPicPr>
          <p:nvPr/>
        </p:nvPicPr>
        <p:blipFill>
          <a:blip r:embed="rId8">
            <a:clrChange>
              <a:clrFrom>
                <a:srgbClr val="FFFFFF">
                  <a:alpha val="100000"/>
                </a:srgbClr>
              </a:clrFrom>
              <a:clrTo>
                <a:srgbClr val="FFFFFF">
                  <a:alpha val="100000"/>
                  <a:alpha val="0"/>
                </a:srgbClr>
              </a:clrTo>
            </a:clrChange>
            <a:lum bright="-36000" contrast="54000"/>
          </a:blip>
          <a:srcRect l="10814" t="15906" r="11457" b="18610"/>
          <a:stretch>
            <a:fillRect/>
          </a:stretch>
        </p:blipFill>
        <p:spPr>
          <a:xfrm>
            <a:off x="656590" y="477520"/>
            <a:ext cx="669925" cy="564515"/>
          </a:xfrm>
          <a:prstGeom prst="rect">
            <a:avLst/>
          </a:prstGeom>
        </p:spPr>
      </p:pic>
      <p:sp>
        <p:nvSpPr>
          <p:cNvPr id="100" name="文本框 99"/>
          <p:cNvSpPr txBox="1"/>
          <p:nvPr/>
        </p:nvSpPr>
        <p:spPr>
          <a:xfrm>
            <a:off x="656590" y="1153795"/>
            <a:ext cx="8279765" cy="460375"/>
          </a:xfrm>
          <a:prstGeom prst="rect">
            <a:avLst/>
          </a:prstGeom>
          <a:noFill/>
          <a:ln w="9525">
            <a:noFill/>
          </a:ln>
        </p:spPr>
        <p:txBody>
          <a:bodyPr wrap="square">
            <a:spAutoFit/>
          </a:bodyPr>
          <a:lstStyle/>
          <a:p>
            <a:pPr indent="0"/>
            <a:r>
              <a:rPr lang="en-US" altLang="zh-CN" sz="2400" b="1">
                <a:latin typeface="黑体" panose="02010609060101010101" charset="-122"/>
                <a:ea typeface="黑体" panose="02010609060101010101" charset="-122"/>
              </a:rPr>
              <a:t>2.</a:t>
            </a:r>
            <a:r>
              <a:rPr lang="zh-CN" sz="2400" b="1">
                <a:latin typeface="黑体" panose="02010609060101010101" charset="-122"/>
                <a:ea typeface="黑体" panose="02010609060101010101" charset="-122"/>
              </a:rPr>
              <a:t>标志：</a:t>
            </a:r>
            <a:endParaRPr lang="zh-CN" altLang="en-US" sz="2400" b="0">
              <a:latin typeface="黑体" panose="02010609060101010101" charset="-122"/>
              <a:ea typeface="黑体" panose="02010609060101010101" charset="-122"/>
            </a:endParaRPr>
          </a:p>
        </p:txBody>
      </p:sp>
      <p:sp>
        <p:nvSpPr>
          <p:cNvPr id="5" name="文本框 4"/>
          <p:cNvSpPr txBox="1"/>
          <p:nvPr/>
        </p:nvSpPr>
        <p:spPr>
          <a:xfrm>
            <a:off x="656590" y="1614170"/>
            <a:ext cx="11330940" cy="1938020"/>
          </a:xfrm>
          <a:prstGeom prst="rect">
            <a:avLst/>
          </a:prstGeom>
          <a:noFill/>
        </p:spPr>
        <p:txBody>
          <a:bodyPr wrap="square" rtlCol="0">
            <a:spAutoFit/>
          </a:bodyPr>
          <a:lstStyle/>
          <a:p>
            <a:pPr indent="0" algn="just">
              <a:lnSpc>
                <a:spcPct val="125000"/>
              </a:lnSpc>
              <a:spcBef>
                <a:spcPts val="0"/>
              </a:spcBef>
              <a:spcAft>
                <a:spcPts val="0"/>
              </a:spcAft>
            </a:pPr>
            <a:r>
              <a:rPr lang="en-US" altLang="zh-CN" sz="2400">
                <a:latin typeface="黑体" panose="02010609060101010101" charset="-122"/>
                <a:ea typeface="黑体" panose="02010609060101010101" charset="-122"/>
                <a:sym typeface="+mn-ea"/>
              </a:rPr>
              <a:t>(1)</a:t>
            </a:r>
            <a:r>
              <a:rPr lang="zh-CN" altLang="en-US" sz="2400">
                <a:latin typeface="黑体" panose="02010609060101010101" charset="-122"/>
                <a:ea typeface="黑体" panose="02010609060101010101" charset="-122"/>
                <a:sym typeface="+mn-ea"/>
              </a:rPr>
              <a:t>中央人民政府委员会第一次会议：</a:t>
            </a:r>
            <a:r>
              <a:rPr sz="2400">
                <a:latin typeface="黑体" panose="02010609060101010101" charset="-122"/>
                <a:ea typeface="黑体" panose="02010609060101010101" charset="-122"/>
                <a:sym typeface="+mn-ea"/>
              </a:rPr>
              <a:t>1949年10月1日，中央人民政府委员会举行第一次会议，决议接受《中国人民政治协商会议共同纲领》为施政方针，周恩来为政务院总理兼外交部</a:t>
            </a:r>
            <a:r>
              <a:rPr lang="zh-CN" sz="2400">
                <a:latin typeface="黑体" panose="02010609060101010101" charset="-122"/>
                <a:ea typeface="黑体" panose="02010609060101010101" charset="-122"/>
                <a:sym typeface="+mn-ea"/>
              </a:rPr>
              <a:t>部</a:t>
            </a:r>
            <a:r>
              <a:rPr sz="2400">
                <a:latin typeface="黑体" panose="02010609060101010101" charset="-122"/>
                <a:ea typeface="黑体" panose="02010609060101010101" charset="-122"/>
                <a:sym typeface="+mn-ea"/>
              </a:rPr>
              <a:t>长</a:t>
            </a:r>
            <a:r>
              <a:rPr lang="zh-CN" sz="2400">
                <a:latin typeface="黑体" panose="02010609060101010101" charset="-122"/>
                <a:ea typeface="黑体" panose="02010609060101010101" charset="-122"/>
                <a:sym typeface="+mn-ea"/>
              </a:rPr>
              <a:t>，</a:t>
            </a:r>
            <a:r>
              <a:rPr sz="2400">
                <a:latin typeface="黑体" panose="02010609060101010101" charset="-122"/>
                <a:ea typeface="黑体" panose="02010609060101010101" charset="-122"/>
                <a:sym typeface="+mn-ea"/>
              </a:rPr>
              <a:t>中央人民政府宣告成立。</a:t>
            </a:r>
            <a:endParaRPr sz="2400">
              <a:latin typeface="黑体" panose="02010609060101010101" charset="-122"/>
              <a:ea typeface="黑体" panose="02010609060101010101" charset="-122"/>
              <a:sym typeface="+mn-ea"/>
            </a:endParaRPr>
          </a:p>
          <a:p>
            <a:pPr indent="0" algn="just">
              <a:lnSpc>
                <a:spcPct val="125000"/>
              </a:lnSpc>
              <a:spcBef>
                <a:spcPts val="0"/>
              </a:spcBef>
              <a:spcAft>
                <a:spcPts val="0"/>
              </a:spcAft>
            </a:pPr>
            <a:r>
              <a:rPr lang="en-US" sz="2400">
                <a:latin typeface="黑体" panose="02010609060101010101" charset="-122"/>
                <a:ea typeface="黑体" panose="02010609060101010101" charset="-122"/>
                <a:sym typeface="+mn-ea"/>
              </a:rPr>
              <a:t>(2)</a:t>
            </a:r>
            <a:r>
              <a:rPr lang="zh-CN" altLang="en-US" sz="2400">
                <a:latin typeface="黑体" panose="02010609060101010101" charset="-122"/>
                <a:ea typeface="黑体" panose="02010609060101010101" charset="-122"/>
                <a:sym typeface="+mn-ea"/>
              </a:rPr>
              <a:t>开国大典：1949年10月1日下午3时，在天安门广场举行了盛大的开国大典。</a:t>
            </a:r>
            <a:endParaRPr lang="zh-CN" altLang="en-US" sz="2400">
              <a:latin typeface="黑体" panose="02010609060101010101" charset="-122"/>
              <a:ea typeface="黑体" panose="02010609060101010101" charset="-122"/>
              <a:sym typeface="+mn-ea"/>
            </a:endParaRPr>
          </a:p>
        </p:txBody>
      </p:sp>
      <p:pic>
        <p:nvPicPr>
          <p:cNvPr id="2" name="图片 1" descr="5709321544008846[1]"/>
          <p:cNvPicPr>
            <a:picLocks noChangeAspect="1"/>
          </p:cNvPicPr>
          <p:nvPr/>
        </p:nvPicPr>
        <p:blipFill>
          <a:blip r:embed="rId9"/>
          <a:srcRect t="6401" b="26833"/>
          <a:stretch>
            <a:fillRect/>
          </a:stretch>
        </p:blipFill>
        <p:spPr>
          <a:xfrm>
            <a:off x="-3810" y="3576320"/>
            <a:ext cx="12198985" cy="3278505"/>
          </a:xfrm>
          <a:prstGeom prst="rect">
            <a:avLst/>
          </a:prstGeom>
        </p:spPr>
      </p:pic>
      <p:sp>
        <p:nvSpPr>
          <p:cNvPr id="3" name="文本框 2"/>
          <p:cNvSpPr txBox="1"/>
          <p:nvPr/>
        </p:nvSpPr>
        <p:spPr>
          <a:xfrm>
            <a:off x="9008745" y="6486525"/>
            <a:ext cx="3194050" cy="368300"/>
          </a:xfrm>
          <a:prstGeom prst="rect">
            <a:avLst/>
          </a:prstGeom>
          <a:noFill/>
        </p:spPr>
        <p:txBody>
          <a:bodyPr wrap="square" rtlCol="0" anchor="t">
            <a:spAutoFit/>
          </a:bodyPr>
          <a:lstStyle/>
          <a:p>
            <a:pPr algn="just"/>
            <a:r>
              <a:rPr lang="zh-CN" altLang="en-US">
                <a:solidFill>
                  <a:schemeClr val="bg1"/>
                </a:solidFill>
                <a:effectLst>
                  <a:outerShdw blurRad="38100" dist="38100" dir="2700000" algn="tl">
                    <a:srgbClr val="000000">
                      <a:alpha val="43137"/>
                    </a:srgbClr>
                  </a:outerShdw>
                </a:effectLst>
                <a:latin typeface="华康行书体W5" panose="03000509000000000000" charset="-122"/>
                <a:ea typeface="华康行书体W5" panose="03000509000000000000" charset="-122"/>
              </a:rPr>
              <a:t>◎赵建成《开国大典》（局部）</a:t>
            </a:r>
            <a:endParaRPr lang="zh-CN" altLang="en-US">
              <a:solidFill>
                <a:schemeClr val="bg1"/>
              </a:solidFill>
              <a:effectLst>
                <a:outerShdw blurRad="38100" dist="38100" dir="2700000" algn="tl">
                  <a:srgbClr val="000000">
                    <a:alpha val="43137"/>
                  </a:srgbClr>
                </a:outerShdw>
              </a:effectLst>
              <a:latin typeface="华康行书体W5" panose="03000509000000000000" charset="-122"/>
              <a:ea typeface="华康行书体W5" panose="03000509000000000000" charset="-122"/>
            </a:endParaRPr>
          </a:p>
        </p:txBody>
      </p:sp>
    </p:spTree>
    <p:custDataLst>
      <p:tags r:id="rId10"/>
    </p:custData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组合 17"/>
          <p:cNvGrpSpPr/>
          <p:nvPr>
            <p:custDataLst>
              <p:tags r:id="rId1"/>
            </p:custDataLst>
          </p:nvPr>
        </p:nvGrpSpPr>
        <p:grpSpPr>
          <a:xfrm>
            <a:off x="1359462" y="121103"/>
            <a:ext cx="10699257" cy="1031973"/>
            <a:chOff x="2142" y="189"/>
            <a:chExt cx="16858" cy="1626"/>
          </a:xfrm>
        </p:grpSpPr>
        <p:grpSp>
          <p:nvGrpSpPr>
            <p:cNvPr id="32" name="组合 31"/>
            <p:cNvGrpSpPr/>
            <p:nvPr/>
          </p:nvGrpSpPr>
          <p:grpSpPr>
            <a:xfrm>
              <a:off x="7000" y="189"/>
              <a:ext cx="12001" cy="1627"/>
              <a:chOff x="4337538" y="-4642"/>
              <a:chExt cx="7620531" cy="1033347"/>
            </a:xfrm>
          </p:grpSpPr>
          <p:sp>
            <p:nvSpPr>
              <p:cNvPr id="34" name="矩形 33"/>
              <p:cNvSpPr/>
              <p:nvPr>
                <p:custDataLst>
                  <p:tags r:id="rId2"/>
                </p:custDataLst>
              </p:nvPr>
            </p:nvSpPr>
            <p:spPr>
              <a:xfrm flipV="1">
                <a:off x="4337538" y="835627"/>
                <a:ext cx="7548777" cy="812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85000"/>
                      <a:lumOff val="15000"/>
                    </a:schemeClr>
                  </a:solidFill>
                  <a:latin typeface="Arial" panose="020B0604020202020204" pitchFamily="34" charset="0"/>
                  <a:ea typeface="隶书" panose="02010509060101010101" pitchFamily="49" charset="-122"/>
                </a:endParaRPr>
              </a:p>
            </p:txBody>
          </p:sp>
          <p:pic>
            <p:nvPicPr>
              <p:cNvPr id="35" name="图片 34"/>
              <p:cNvPicPr>
                <a:picLocks noChangeAspect="1"/>
              </p:cNvPicPr>
              <p:nvPr>
                <p:custDataLst>
                  <p:tags r:id="rId3"/>
                </p:custDataLst>
              </p:nvPr>
            </p:nvPicPr>
            <p:blipFill>
              <a:blip r:embed="rId4"/>
              <a:stretch>
                <a:fillRect/>
              </a:stretch>
            </p:blipFill>
            <p:spPr>
              <a:xfrm flipH="1">
                <a:off x="10400859" y="-4642"/>
                <a:ext cx="1557210" cy="1033347"/>
              </a:xfrm>
              <a:prstGeom prst="rect">
                <a:avLst/>
              </a:prstGeom>
              <a:ln>
                <a:noFill/>
              </a:ln>
            </p:spPr>
          </p:pic>
        </p:grpSp>
        <p:sp>
          <p:nvSpPr>
            <p:cNvPr id="20" name="矩形 19"/>
            <p:cNvSpPr/>
            <p:nvPr>
              <p:custDataLst>
                <p:tags r:id="rId5"/>
              </p:custDataLst>
            </p:nvPr>
          </p:nvSpPr>
          <p:spPr>
            <a:xfrm flipV="1">
              <a:off x="2142" y="1511"/>
              <a:ext cx="4858" cy="129"/>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85000"/>
                    <a:lumOff val="15000"/>
                  </a:schemeClr>
                </a:solidFill>
                <a:latin typeface="Arial" panose="020B0604020202020204" pitchFamily="34" charset="0"/>
                <a:ea typeface="隶书" panose="02010509060101010101" pitchFamily="49" charset="-122"/>
              </a:endParaRPr>
            </a:p>
          </p:txBody>
        </p:sp>
      </p:grpSp>
      <p:sp>
        <p:nvSpPr>
          <p:cNvPr id="27" name="文本框 26"/>
          <p:cNvSpPr txBox="1"/>
          <p:nvPr>
            <p:custDataLst>
              <p:tags r:id="rId6"/>
            </p:custDataLst>
          </p:nvPr>
        </p:nvSpPr>
        <p:spPr>
          <a:xfrm>
            <a:off x="1344230" y="406704"/>
            <a:ext cx="4964384" cy="461405"/>
          </a:xfrm>
          <a:prstGeom prst="rect">
            <a:avLst/>
          </a:prstGeom>
          <a:noFill/>
        </p:spPr>
        <p:txBody>
          <a:bodyPr wrap="square" rtlCol="0"/>
          <a:lstStyle/>
          <a:p>
            <a:pPr>
              <a:defRPr/>
            </a:pPr>
            <a:r>
              <a:rPr lang="zh-CN" altLang="en-US" sz="2800" b="1" dirty="0">
                <a:solidFill>
                  <a:schemeClr val="tx1">
                    <a:lumMod val="85000"/>
                    <a:lumOff val="15000"/>
                  </a:schemeClr>
                </a:solidFill>
                <a:ea typeface="隶书" panose="02010509060101010101" pitchFamily="49" charset="-122"/>
                <a:sym typeface="Arial" panose="020B0604020202020204" pitchFamily="34" charset="0"/>
              </a:rPr>
              <a:t>中华人民共和国的成立</a:t>
            </a:r>
            <a:endParaRPr lang="zh-CN" altLang="en-US" sz="2800" b="1" dirty="0">
              <a:solidFill>
                <a:schemeClr val="tx1">
                  <a:lumMod val="85000"/>
                  <a:lumOff val="15000"/>
                </a:schemeClr>
              </a:solidFill>
              <a:ea typeface="隶书" panose="02010509060101010101" pitchFamily="49" charset="-122"/>
              <a:sym typeface="Arial" panose="020B0604020202020204" pitchFamily="34" charset="0"/>
            </a:endParaRPr>
          </a:p>
        </p:txBody>
      </p:sp>
      <p:sp>
        <p:nvSpPr>
          <p:cNvPr id="30" name="矩形 29"/>
          <p:cNvSpPr/>
          <p:nvPr>
            <p:custDataLst>
              <p:tags r:id="rId7"/>
            </p:custDataLst>
          </p:nvPr>
        </p:nvSpPr>
        <p:spPr>
          <a:xfrm>
            <a:off x="3967" y="6631386"/>
            <a:ext cx="12198989" cy="22330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380" tIns="45690" rIns="91380" bIns="45690" numCol="1" spcCol="0" rtlCol="0" fromWordArt="0" anchor="ctr" anchorCtr="0" forceAA="0" compatLnSpc="1">
            <a:noAutofit/>
          </a:bodyPr>
          <a:lstStyle/>
          <a:p>
            <a:pPr algn="ctr"/>
            <a:endParaRPr lang="zh-CN" altLang="en-US" dirty="0">
              <a:latin typeface="Arial" panose="020B0604020202020204" pitchFamily="34" charset="0"/>
              <a:ea typeface="隶书" panose="02010509060101010101" pitchFamily="49" charset="-122"/>
            </a:endParaRPr>
          </a:p>
        </p:txBody>
      </p:sp>
      <p:pic>
        <p:nvPicPr>
          <p:cNvPr id="29" name="图片 28" descr="timgBE8Q3UBL"/>
          <p:cNvPicPr>
            <a:picLocks noChangeAspect="1"/>
          </p:cNvPicPr>
          <p:nvPr/>
        </p:nvPicPr>
        <p:blipFill>
          <a:blip r:embed="rId8">
            <a:clrChange>
              <a:clrFrom>
                <a:srgbClr val="FFFFFF">
                  <a:alpha val="100000"/>
                </a:srgbClr>
              </a:clrFrom>
              <a:clrTo>
                <a:srgbClr val="FFFFFF">
                  <a:alpha val="100000"/>
                  <a:alpha val="0"/>
                </a:srgbClr>
              </a:clrTo>
            </a:clrChange>
            <a:lum bright="-36000" contrast="54000"/>
          </a:blip>
          <a:srcRect l="10814" t="15906" r="11457" b="18610"/>
          <a:stretch>
            <a:fillRect/>
          </a:stretch>
        </p:blipFill>
        <p:spPr>
          <a:xfrm>
            <a:off x="656590" y="477520"/>
            <a:ext cx="669925" cy="564515"/>
          </a:xfrm>
          <a:prstGeom prst="rect">
            <a:avLst/>
          </a:prstGeom>
        </p:spPr>
      </p:pic>
      <p:sp>
        <p:nvSpPr>
          <p:cNvPr id="100" name="文本框 99"/>
          <p:cNvSpPr txBox="1"/>
          <p:nvPr/>
        </p:nvSpPr>
        <p:spPr>
          <a:xfrm>
            <a:off x="656590" y="1153795"/>
            <a:ext cx="8279765" cy="460375"/>
          </a:xfrm>
          <a:prstGeom prst="rect">
            <a:avLst/>
          </a:prstGeom>
          <a:noFill/>
          <a:ln w="9525">
            <a:noFill/>
          </a:ln>
        </p:spPr>
        <p:txBody>
          <a:bodyPr wrap="square">
            <a:spAutoFit/>
          </a:bodyPr>
          <a:lstStyle/>
          <a:p>
            <a:pPr indent="0"/>
            <a:r>
              <a:rPr lang="zh-CN" sz="2400" b="1">
                <a:latin typeface="黑体" panose="02010609060101010101" charset="-122"/>
                <a:ea typeface="黑体" panose="02010609060101010101" charset="-122"/>
              </a:rPr>
              <a:t>【历史轶事】开国大典背后的故事</a:t>
            </a:r>
            <a:endParaRPr lang="zh-CN" sz="2400" b="0">
              <a:latin typeface="黑体" panose="02010609060101010101" charset="-122"/>
              <a:ea typeface="黑体" panose="02010609060101010101" charset="-122"/>
            </a:endParaRPr>
          </a:p>
        </p:txBody>
      </p:sp>
      <p:sp>
        <p:nvSpPr>
          <p:cNvPr id="5" name="文本框 4"/>
          <p:cNvSpPr txBox="1"/>
          <p:nvPr/>
        </p:nvSpPr>
        <p:spPr>
          <a:xfrm>
            <a:off x="656590" y="1614170"/>
            <a:ext cx="11330940" cy="1476375"/>
          </a:xfrm>
          <a:prstGeom prst="rect">
            <a:avLst/>
          </a:prstGeom>
          <a:noFill/>
        </p:spPr>
        <p:txBody>
          <a:bodyPr wrap="square" rtlCol="0">
            <a:spAutoFit/>
          </a:bodyPr>
          <a:lstStyle/>
          <a:p>
            <a:pPr indent="0" algn="just">
              <a:lnSpc>
                <a:spcPct val="125000"/>
              </a:lnSpc>
              <a:spcBef>
                <a:spcPts val="0"/>
              </a:spcBef>
              <a:spcAft>
                <a:spcPts val="0"/>
              </a:spcAft>
            </a:pPr>
            <a:r>
              <a:rPr lang="en-US" sz="2400">
                <a:latin typeface="黑体" panose="02010609060101010101" charset="-122"/>
                <a:ea typeface="黑体" panose="02010609060101010101" charset="-122"/>
                <a:sym typeface="+mn-ea"/>
              </a:rPr>
              <a:t>1.</a:t>
            </a:r>
            <a:r>
              <a:rPr lang="zh-CN" altLang="en-US" sz="2400">
                <a:latin typeface="黑体" panose="02010609060101010101" charset="-122"/>
                <a:ea typeface="黑体" panose="02010609060101010101" charset="-122"/>
                <a:sym typeface="+mn-ea"/>
              </a:rPr>
              <a:t>你知道开国大典为什么在下午三时举行吗？</a:t>
            </a:r>
            <a:endParaRPr lang="zh-CN" altLang="en-US" sz="2400">
              <a:latin typeface="黑体" panose="02010609060101010101" charset="-122"/>
              <a:ea typeface="黑体" panose="02010609060101010101" charset="-122"/>
              <a:sym typeface="+mn-ea"/>
            </a:endParaRPr>
          </a:p>
          <a:p>
            <a:pPr indent="0" algn="just">
              <a:lnSpc>
                <a:spcPct val="125000"/>
              </a:lnSpc>
              <a:spcBef>
                <a:spcPts val="0"/>
              </a:spcBef>
              <a:spcAft>
                <a:spcPts val="0"/>
              </a:spcAft>
            </a:pPr>
            <a:r>
              <a:rPr lang="en-US" altLang="zh-CN" sz="2400">
                <a:latin typeface="黑体" panose="02010609060101010101" charset="-122"/>
                <a:ea typeface="黑体" panose="02010609060101010101" charset="-122"/>
                <a:sym typeface="+mn-ea"/>
              </a:rPr>
              <a:t>2.</a:t>
            </a:r>
            <a:r>
              <a:rPr lang="zh-CN" altLang="en-US" sz="2400">
                <a:latin typeface="黑体" panose="02010609060101010101" charset="-122"/>
                <a:ea typeface="黑体" panose="02010609060101010101" charset="-122"/>
                <a:sym typeface="+mn-ea"/>
              </a:rPr>
              <a:t>开国大典上受阅的飞机究竟是</a:t>
            </a:r>
            <a:r>
              <a:rPr lang="en-US" altLang="zh-CN" sz="2400">
                <a:latin typeface="黑体" panose="02010609060101010101" charset="-122"/>
                <a:ea typeface="黑体" panose="02010609060101010101" charset="-122"/>
                <a:sym typeface="+mn-ea"/>
              </a:rPr>
              <a:t>26</a:t>
            </a:r>
            <a:r>
              <a:rPr lang="zh-CN" altLang="en-US" sz="2400">
                <a:latin typeface="黑体" panose="02010609060101010101" charset="-122"/>
                <a:ea typeface="黑体" panose="02010609060101010101" charset="-122"/>
                <a:sym typeface="+mn-ea"/>
              </a:rPr>
              <a:t>架，还是</a:t>
            </a:r>
            <a:r>
              <a:rPr lang="en-US" altLang="zh-CN" sz="2400">
                <a:latin typeface="黑体" panose="02010609060101010101" charset="-122"/>
                <a:ea typeface="黑体" panose="02010609060101010101" charset="-122"/>
                <a:sym typeface="+mn-ea"/>
              </a:rPr>
              <a:t>17</a:t>
            </a:r>
            <a:r>
              <a:rPr lang="zh-CN" altLang="en-US" sz="2400">
                <a:latin typeface="黑体" panose="02010609060101010101" charset="-122"/>
                <a:ea typeface="黑体" panose="02010609060101010101" charset="-122"/>
                <a:sym typeface="+mn-ea"/>
              </a:rPr>
              <a:t>架？</a:t>
            </a:r>
            <a:endParaRPr lang="zh-CN" altLang="en-US" sz="2400">
              <a:latin typeface="黑体" panose="02010609060101010101" charset="-122"/>
              <a:ea typeface="黑体" panose="02010609060101010101" charset="-122"/>
              <a:sym typeface="+mn-ea"/>
            </a:endParaRPr>
          </a:p>
          <a:p>
            <a:pPr indent="0" algn="just">
              <a:lnSpc>
                <a:spcPct val="125000"/>
              </a:lnSpc>
              <a:spcBef>
                <a:spcPts val="0"/>
              </a:spcBef>
              <a:spcAft>
                <a:spcPts val="0"/>
              </a:spcAft>
            </a:pPr>
            <a:r>
              <a:rPr lang="en-US" altLang="zh-CN" sz="2400">
                <a:latin typeface="黑体" panose="02010609060101010101" charset="-122"/>
                <a:ea typeface="黑体" panose="02010609060101010101" charset="-122"/>
                <a:sym typeface="+mn-ea"/>
              </a:rPr>
              <a:t>3.</a:t>
            </a:r>
            <a:r>
              <a:rPr lang="zh-CN" altLang="en-US" sz="2400">
                <a:latin typeface="黑体" panose="02010609060101010101" charset="-122"/>
                <a:ea typeface="黑体" panose="02010609060101010101" charset="-122"/>
                <a:sym typeface="+mn-ea"/>
              </a:rPr>
              <a:t>开国大典上为什么设置</a:t>
            </a:r>
            <a:r>
              <a:rPr lang="en-US" altLang="zh-CN" sz="2400">
                <a:latin typeface="黑体" panose="02010609060101010101" charset="-122"/>
                <a:ea typeface="黑体" panose="02010609060101010101" charset="-122"/>
                <a:sym typeface="+mn-ea"/>
              </a:rPr>
              <a:t>54</a:t>
            </a:r>
            <a:r>
              <a:rPr lang="zh-CN" altLang="en-US" sz="2400">
                <a:latin typeface="黑体" panose="02010609060101010101" charset="-122"/>
                <a:ea typeface="黑体" panose="02010609060101010101" charset="-122"/>
                <a:sym typeface="+mn-ea"/>
              </a:rPr>
              <a:t>门礼炮，齐鸣</a:t>
            </a:r>
            <a:r>
              <a:rPr lang="en-US" altLang="zh-CN" sz="2400">
                <a:latin typeface="黑体" panose="02010609060101010101" charset="-122"/>
                <a:ea typeface="黑体" panose="02010609060101010101" charset="-122"/>
                <a:sym typeface="+mn-ea"/>
              </a:rPr>
              <a:t>28</a:t>
            </a:r>
            <a:r>
              <a:rPr lang="zh-CN" altLang="en-US" sz="2400">
                <a:latin typeface="黑体" panose="02010609060101010101" charset="-122"/>
                <a:ea typeface="黑体" panose="02010609060101010101" charset="-122"/>
                <a:sym typeface="+mn-ea"/>
              </a:rPr>
              <a:t>响？</a:t>
            </a:r>
            <a:endParaRPr lang="zh-CN" altLang="en-US" sz="2400">
              <a:latin typeface="黑体" panose="02010609060101010101" charset="-122"/>
              <a:ea typeface="黑体" panose="02010609060101010101" charset="-122"/>
              <a:sym typeface="+mn-ea"/>
            </a:endParaRPr>
          </a:p>
        </p:txBody>
      </p:sp>
      <p:pic>
        <p:nvPicPr>
          <p:cNvPr id="7" name="图片 6" descr="timg[4]"/>
          <p:cNvPicPr>
            <a:picLocks noChangeAspect="1"/>
          </p:cNvPicPr>
          <p:nvPr/>
        </p:nvPicPr>
        <p:blipFill>
          <a:blip r:embed="rId9"/>
          <a:srcRect t="15169"/>
          <a:stretch>
            <a:fillRect/>
          </a:stretch>
        </p:blipFill>
        <p:spPr>
          <a:xfrm>
            <a:off x="3810" y="3092450"/>
            <a:ext cx="6156960" cy="3131820"/>
          </a:xfrm>
          <a:prstGeom prst="rect">
            <a:avLst/>
          </a:prstGeom>
          <a:effectLst>
            <a:outerShdw blurRad="50800" dist="38100" dir="2700000" algn="tl" rotWithShape="0">
              <a:prstClr val="black">
                <a:alpha val="40000"/>
              </a:prstClr>
            </a:outerShdw>
          </a:effectLst>
        </p:spPr>
      </p:pic>
      <p:sp>
        <p:nvSpPr>
          <p:cNvPr id="16" name="文本框 15"/>
          <p:cNvSpPr txBox="1"/>
          <p:nvPr/>
        </p:nvSpPr>
        <p:spPr>
          <a:xfrm>
            <a:off x="3810" y="6224270"/>
            <a:ext cx="5568950" cy="368300"/>
          </a:xfrm>
          <a:prstGeom prst="rect">
            <a:avLst/>
          </a:prstGeom>
          <a:noFill/>
        </p:spPr>
        <p:txBody>
          <a:bodyPr wrap="square" rtlCol="0" anchor="t">
            <a:spAutoFit/>
          </a:bodyPr>
          <a:lstStyle/>
          <a:p>
            <a:pPr algn="just"/>
            <a:r>
              <a:rPr lang="zh-CN" altLang="en-US">
                <a:latin typeface="华康行书体W5" panose="03000509000000000000" charset="-122"/>
                <a:ea typeface="华康行书体W5" panose="03000509000000000000" charset="-122"/>
              </a:rPr>
              <a:t>◎</a:t>
            </a:r>
            <a:r>
              <a:rPr>
                <a:latin typeface="华康行书体W5" panose="03000509000000000000" charset="-122"/>
                <a:ea typeface="华康行书体W5" panose="03000509000000000000" charset="-122"/>
              </a:rPr>
              <a:t>毛泽东主席向全世界庄严宣告中华人民共和国成立</a:t>
            </a:r>
            <a:endParaRPr>
              <a:latin typeface="华康行书体W5" panose="03000509000000000000" charset="-122"/>
              <a:ea typeface="华康行书体W5" panose="03000509000000000000" charset="-122"/>
            </a:endParaRPr>
          </a:p>
        </p:txBody>
      </p:sp>
      <p:sp>
        <p:nvSpPr>
          <p:cNvPr id="8" name="文本框 7"/>
          <p:cNvSpPr txBox="1"/>
          <p:nvPr/>
        </p:nvSpPr>
        <p:spPr>
          <a:xfrm>
            <a:off x="6100445" y="6226175"/>
            <a:ext cx="5568950" cy="368300"/>
          </a:xfrm>
          <a:prstGeom prst="rect">
            <a:avLst/>
          </a:prstGeom>
          <a:noFill/>
        </p:spPr>
        <p:txBody>
          <a:bodyPr wrap="square" rtlCol="0" anchor="t">
            <a:spAutoFit/>
          </a:bodyPr>
          <a:lstStyle/>
          <a:p>
            <a:pPr algn="just"/>
            <a:r>
              <a:rPr lang="zh-CN" altLang="en-US">
                <a:latin typeface="华康行书体W5" panose="03000509000000000000" charset="-122"/>
                <a:ea typeface="华康行书体W5" panose="03000509000000000000" charset="-122"/>
              </a:rPr>
              <a:t>◎</a:t>
            </a:r>
            <a:r>
              <a:rPr lang="zh-CN">
                <a:latin typeface="华康行书体W5" panose="03000509000000000000" charset="-122"/>
                <a:ea typeface="华康行书体W5" panose="03000509000000000000" charset="-122"/>
              </a:rPr>
              <a:t>朱德总司令检阅中国人民解放军</a:t>
            </a:r>
            <a:endParaRPr lang="zh-CN">
              <a:latin typeface="华康行书体W5" panose="03000509000000000000" charset="-122"/>
              <a:ea typeface="华康行书体W5" panose="03000509000000000000" charset="-122"/>
            </a:endParaRPr>
          </a:p>
        </p:txBody>
      </p:sp>
      <p:sp>
        <p:nvSpPr>
          <p:cNvPr id="2" name="矩形 1"/>
          <p:cNvSpPr/>
          <p:nvPr/>
        </p:nvSpPr>
        <p:spPr>
          <a:xfrm>
            <a:off x="11275060" y="6249670"/>
            <a:ext cx="902970" cy="3473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pic>
        <p:nvPicPr>
          <p:cNvPr id="6" name="图片 5" descr="timg[6]"/>
          <p:cNvPicPr>
            <a:picLocks noChangeAspect="1"/>
          </p:cNvPicPr>
          <p:nvPr/>
        </p:nvPicPr>
        <p:blipFill>
          <a:blip r:embed="rId10"/>
          <a:srcRect t="7159"/>
          <a:stretch>
            <a:fillRect/>
          </a:stretch>
        </p:blipFill>
        <p:spPr>
          <a:xfrm>
            <a:off x="6160135" y="3092450"/>
            <a:ext cx="6042660" cy="3133725"/>
          </a:xfrm>
          <a:prstGeom prst="rect">
            <a:avLst/>
          </a:prstGeom>
          <a:effectLst>
            <a:outerShdw blurRad="50800" dist="38100" dir="2700000" algn="tl" rotWithShape="0">
              <a:prstClr val="black">
                <a:alpha val="40000"/>
              </a:prstClr>
            </a:outerShdw>
          </a:effectLst>
        </p:spPr>
      </p:pic>
    </p:spTree>
    <p:custDataLst>
      <p:tags r:id="rId11"/>
    </p:custData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组合 17"/>
          <p:cNvGrpSpPr/>
          <p:nvPr>
            <p:custDataLst>
              <p:tags r:id="rId1"/>
            </p:custDataLst>
          </p:nvPr>
        </p:nvGrpSpPr>
        <p:grpSpPr>
          <a:xfrm>
            <a:off x="1359462" y="121103"/>
            <a:ext cx="10699257" cy="1031973"/>
            <a:chOff x="2142" y="189"/>
            <a:chExt cx="16858" cy="1626"/>
          </a:xfrm>
        </p:grpSpPr>
        <p:grpSp>
          <p:nvGrpSpPr>
            <p:cNvPr id="32" name="组合 31"/>
            <p:cNvGrpSpPr/>
            <p:nvPr/>
          </p:nvGrpSpPr>
          <p:grpSpPr>
            <a:xfrm>
              <a:off x="7000" y="189"/>
              <a:ext cx="12001" cy="1627"/>
              <a:chOff x="4337538" y="-4642"/>
              <a:chExt cx="7620531" cy="1033347"/>
            </a:xfrm>
          </p:grpSpPr>
          <p:sp>
            <p:nvSpPr>
              <p:cNvPr id="34" name="矩形 33"/>
              <p:cNvSpPr/>
              <p:nvPr>
                <p:custDataLst>
                  <p:tags r:id="rId2"/>
                </p:custDataLst>
              </p:nvPr>
            </p:nvSpPr>
            <p:spPr>
              <a:xfrm flipV="1">
                <a:off x="4337538" y="835627"/>
                <a:ext cx="7548777" cy="812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85000"/>
                      <a:lumOff val="15000"/>
                    </a:schemeClr>
                  </a:solidFill>
                  <a:latin typeface="Arial" panose="020B0604020202020204" pitchFamily="34" charset="0"/>
                  <a:ea typeface="隶书" panose="02010509060101010101" pitchFamily="49" charset="-122"/>
                </a:endParaRPr>
              </a:p>
            </p:txBody>
          </p:sp>
          <p:pic>
            <p:nvPicPr>
              <p:cNvPr id="35" name="图片 34"/>
              <p:cNvPicPr>
                <a:picLocks noChangeAspect="1"/>
              </p:cNvPicPr>
              <p:nvPr>
                <p:custDataLst>
                  <p:tags r:id="rId3"/>
                </p:custDataLst>
              </p:nvPr>
            </p:nvPicPr>
            <p:blipFill>
              <a:blip r:embed="rId4"/>
              <a:stretch>
                <a:fillRect/>
              </a:stretch>
            </p:blipFill>
            <p:spPr>
              <a:xfrm flipH="1">
                <a:off x="10400859" y="-4642"/>
                <a:ext cx="1557210" cy="1033347"/>
              </a:xfrm>
              <a:prstGeom prst="rect">
                <a:avLst/>
              </a:prstGeom>
              <a:ln>
                <a:noFill/>
              </a:ln>
            </p:spPr>
          </p:pic>
        </p:grpSp>
        <p:sp>
          <p:nvSpPr>
            <p:cNvPr id="20" name="矩形 19"/>
            <p:cNvSpPr/>
            <p:nvPr>
              <p:custDataLst>
                <p:tags r:id="rId5"/>
              </p:custDataLst>
            </p:nvPr>
          </p:nvSpPr>
          <p:spPr>
            <a:xfrm flipV="1">
              <a:off x="2142" y="1511"/>
              <a:ext cx="4858" cy="129"/>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85000"/>
                    <a:lumOff val="15000"/>
                  </a:schemeClr>
                </a:solidFill>
                <a:latin typeface="Arial" panose="020B0604020202020204" pitchFamily="34" charset="0"/>
                <a:ea typeface="隶书" panose="02010509060101010101" pitchFamily="49" charset="-122"/>
              </a:endParaRPr>
            </a:p>
          </p:txBody>
        </p:sp>
      </p:grpSp>
      <p:sp>
        <p:nvSpPr>
          <p:cNvPr id="27" name="文本框 26"/>
          <p:cNvSpPr txBox="1"/>
          <p:nvPr>
            <p:custDataLst>
              <p:tags r:id="rId6"/>
            </p:custDataLst>
          </p:nvPr>
        </p:nvSpPr>
        <p:spPr>
          <a:xfrm>
            <a:off x="1344230" y="406704"/>
            <a:ext cx="4964384" cy="461405"/>
          </a:xfrm>
          <a:prstGeom prst="rect">
            <a:avLst/>
          </a:prstGeom>
          <a:noFill/>
        </p:spPr>
        <p:txBody>
          <a:bodyPr wrap="square" rtlCol="0"/>
          <a:lstStyle/>
          <a:p>
            <a:pPr>
              <a:defRPr/>
            </a:pPr>
            <a:r>
              <a:rPr lang="zh-CN" altLang="en-US" sz="2800" b="1" dirty="0">
                <a:solidFill>
                  <a:schemeClr val="tx1">
                    <a:lumMod val="85000"/>
                    <a:lumOff val="15000"/>
                  </a:schemeClr>
                </a:solidFill>
                <a:ea typeface="隶书" panose="02010509060101010101" pitchFamily="49" charset="-122"/>
                <a:sym typeface="Arial" panose="020B0604020202020204" pitchFamily="34" charset="0"/>
              </a:rPr>
              <a:t>中华人民共和国的成立</a:t>
            </a:r>
            <a:endParaRPr lang="zh-CN" altLang="en-US" sz="2800" b="1" dirty="0">
              <a:solidFill>
                <a:schemeClr val="tx1">
                  <a:lumMod val="85000"/>
                  <a:lumOff val="15000"/>
                </a:schemeClr>
              </a:solidFill>
              <a:ea typeface="隶书" panose="02010509060101010101" pitchFamily="49" charset="-122"/>
              <a:sym typeface="Arial" panose="020B0604020202020204" pitchFamily="34" charset="0"/>
            </a:endParaRPr>
          </a:p>
        </p:txBody>
      </p:sp>
      <p:sp>
        <p:nvSpPr>
          <p:cNvPr id="30" name="矩形 29"/>
          <p:cNvSpPr/>
          <p:nvPr>
            <p:custDataLst>
              <p:tags r:id="rId7"/>
            </p:custDataLst>
          </p:nvPr>
        </p:nvSpPr>
        <p:spPr>
          <a:xfrm>
            <a:off x="3967" y="6631386"/>
            <a:ext cx="12198989" cy="22330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380" tIns="45690" rIns="91380" bIns="45690" numCol="1" spcCol="0" rtlCol="0" fromWordArt="0" anchor="ctr" anchorCtr="0" forceAA="0" compatLnSpc="1">
            <a:noAutofit/>
          </a:bodyPr>
          <a:lstStyle/>
          <a:p>
            <a:pPr algn="ctr"/>
            <a:endParaRPr lang="zh-CN" altLang="en-US" dirty="0">
              <a:latin typeface="Arial" panose="020B0604020202020204" pitchFamily="34" charset="0"/>
              <a:ea typeface="隶书" panose="02010509060101010101" pitchFamily="49" charset="-122"/>
            </a:endParaRPr>
          </a:p>
        </p:txBody>
      </p:sp>
      <p:pic>
        <p:nvPicPr>
          <p:cNvPr id="29" name="图片 28" descr="timgBE8Q3UBL"/>
          <p:cNvPicPr>
            <a:picLocks noChangeAspect="1"/>
          </p:cNvPicPr>
          <p:nvPr/>
        </p:nvPicPr>
        <p:blipFill>
          <a:blip r:embed="rId8">
            <a:clrChange>
              <a:clrFrom>
                <a:srgbClr val="FFFFFF">
                  <a:alpha val="100000"/>
                </a:srgbClr>
              </a:clrFrom>
              <a:clrTo>
                <a:srgbClr val="FFFFFF">
                  <a:alpha val="100000"/>
                  <a:alpha val="0"/>
                </a:srgbClr>
              </a:clrTo>
            </a:clrChange>
            <a:lum bright="-36000" contrast="54000"/>
          </a:blip>
          <a:srcRect l="10814" t="15906" r="11457" b="18610"/>
          <a:stretch>
            <a:fillRect/>
          </a:stretch>
        </p:blipFill>
        <p:spPr>
          <a:xfrm>
            <a:off x="656590" y="477520"/>
            <a:ext cx="669925" cy="564515"/>
          </a:xfrm>
          <a:prstGeom prst="rect">
            <a:avLst/>
          </a:prstGeom>
        </p:spPr>
      </p:pic>
      <p:sp>
        <p:nvSpPr>
          <p:cNvPr id="100" name="文本框 99"/>
          <p:cNvSpPr txBox="1"/>
          <p:nvPr/>
        </p:nvSpPr>
        <p:spPr>
          <a:xfrm>
            <a:off x="656590" y="1153795"/>
            <a:ext cx="8279765" cy="460375"/>
          </a:xfrm>
          <a:prstGeom prst="rect">
            <a:avLst/>
          </a:prstGeom>
          <a:noFill/>
          <a:ln w="9525">
            <a:noFill/>
          </a:ln>
        </p:spPr>
        <p:txBody>
          <a:bodyPr wrap="square">
            <a:spAutoFit/>
          </a:bodyPr>
          <a:lstStyle/>
          <a:p>
            <a:pPr indent="0"/>
            <a:r>
              <a:rPr lang="en-US" altLang="zh-CN" sz="2400" b="1">
                <a:latin typeface="黑体" panose="02010609060101010101" charset="-122"/>
                <a:ea typeface="黑体" panose="02010609060101010101" charset="-122"/>
              </a:rPr>
              <a:t>3.</a:t>
            </a:r>
            <a:r>
              <a:rPr lang="zh-CN" sz="2400" b="1">
                <a:latin typeface="黑体" panose="02010609060101010101" charset="-122"/>
                <a:ea typeface="黑体" panose="02010609060101010101" charset="-122"/>
              </a:rPr>
              <a:t>意义：</a:t>
            </a:r>
            <a:endParaRPr lang="zh-CN" altLang="en-US" sz="2400" b="0">
              <a:latin typeface="黑体" panose="02010609060101010101" charset="-122"/>
              <a:ea typeface="黑体" panose="02010609060101010101" charset="-122"/>
            </a:endParaRPr>
          </a:p>
        </p:txBody>
      </p:sp>
      <p:sp>
        <p:nvSpPr>
          <p:cNvPr id="5" name="文本框 4"/>
          <p:cNvSpPr txBox="1"/>
          <p:nvPr/>
        </p:nvSpPr>
        <p:spPr>
          <a:xfrm>
            <a:off x="656590" y="1614170"/>
            <a:ext cx="11330940" cy="1938020"/>
          </a:xfrm>
          <a:prstGeom prst="rect">
            <a:avLst/>
          </a:prstGeom>
          <a:noFill/>
        </p:spPr>
        <p:txBody>
          <a:bodyPr wrap="square" rtlCol="0">
            <a:spAutoFit/>
          </a:bodyPr>
          <a:lstStyle/>
          <a:p>
            <a:pPr indent="0" algn="just">
              <a:lnSpc>
                <a:spcPct val="125000"/>
              </a:lnSpc>
              <a:spcBef>
                <a:spcPts val="0"/>
              </a:spcBef>
              <a:spcAft>
                <a:spcPts val="0"/>
              </a:spcAft>
            </a:pPr>
            <a:r>
              <a:rPr lang="en-US" altLang="zh-CN" sz="2400">
                <a:latin typeface="黑体" panose="02010609060101010101" charset="-122"/>
                <a:ea typeface="黑体" panose="02010609060101010101" charset="-122"/>
                <a:sym typeface="+mn-ea"/>
              </a:rPr>
              <a:t>(1)</a:t>
            </a:r>
            <a:r>
              <a:rPr sz="2400">
                <a:latin typeface="黑体" panose="02010609060101010101" charset="-122"/>
                <a:ea typeface="黑体" panose="02010609060101010101" charset="-122"/>
                <a:sym typeface="+mn-ea"/>
              </a:rPr>
              <a:t>中华人民共和国的成立，结束了帝国主义、封建主义和官僚资本主义长期压迫和剥削中国各族人民的历史，人民真正成为国家的主人，从根本上改变了中国社会的发展方向，为实现由新民主主义向社会主义过渡创造了前提条件。</a:t>
            </a:r>
            <a:endParaRPr sz="2400">
              <a:latin typeface="黑体" panose="02010609060101010101" charset="-122"/>
              <a:ea typeface="黑体" panose="02010609060101010101" charset="-122"/>
              <a:sym typeface="+mn-ea"/>
            </a:endParaRPr>
          </a:p>
          <a:p>
            <a:pPr indent="0" algn="just">
              <a:lnSpc>
                <a:spcPct val="125000"/>
              </a:lnSpc>
              <a:spcBef>
                <a:spcPts val="0"/>
              </a:spcBef>
              <a:spcAft>
                <a:spcPts val="0"/>
              </a:spcAft>
            </a:pPr>
            <a:r>
              <a:rPr lang="en-US" sz="2400">
                <a:latin typeface="黑体" panose="02010609060101010101" charset="-122"/>
                <a:ea typeface="黑体" panose="02010609060101010101" charset="-122"/>
                <a:sym typeface="+mn-ea"/>
              </a:rPr>
              <a:t>(2)</a:t>
            </a:r>
            <a:r>
              <a:rPr sz="2400">
                <a:latin typeface="黑体" panose="02010609060101010101" charset="-122"/>
                <a:ea typeface="黑体" panose="02010609060101010101" charset="-122"/>
                <a:sym typeface="+mn-ea"/>
              </a:rPr>
              <a:t>中华民族开始以崭新的姿态自立于世界民族之林，中国历史进入新纪元。</a:t>
            </a:r>
            <a:endParaRPr sz="2400">
              <a:latin typeface="黑体" panose="02010609060101010101" charset="-122"/>
              <a:ea typeface="黑体" panose="02010609060101010101" charset="-122"/>
              <a:sym typeface="+mn-ea"/>
            </a:endParaRPr>
          </a:p>
        </p:txBody>
      </p:sp>
      <p:pic>
        <p:nvPicPr>
          <p:cNvPr id="4" name="图片 3" descr="W020190927497099542222[1]"/>
          <p:cNvPicPr>
            <a:picLocks noChangeAspect="1"/>
          </p:cNvPicPr>
          <p:nvPr/>
        </p:nvPicPr>
        <p:blipFill>
          <a:blip r:embed="rId9"/>
          <a:srcRect b="9878"/>
          <a:stretch>
            <a:fillRect/>
          </a:stretch>
        </p:blipFill>
        <p:spPr>
          <a:xfrm>
            <a:off x="3810" y="3552190"/>
            <a:ext cx="4160520" cy="2628900"/>
          </a:xfrm>
          <a:prstGeom prst="rect">
            <a:avLst/>
          </a:prstGeom>
          <a:effectLst>
            <a:outerShdw blurRad="50800" dist="38100" dir="2700000" algn="tl" rotWithShape="0">
              <a:prstClr val="black">
                <a:alpha val="40000"/>
              </a:prstClr>
            </a:outerShdw>
          </a:effectLst>
        </p:spPr>
      </p:pic>
      <p:pic>
        <p:nvPicPr>
          <p:cNvPr id="6" name="图片 5" descr="W020190927497100683081[1]"/>
          <p:cNvPicPr>
            <a:picLocks noChangeAspect="1"/>
          </p:cNvPicPr>
          <p:nvPr/>
        </p:nvPicPr>
        <p:blipFill>
          <a:blip r:embed="rId10"/>
          <a:srcRect b="10920"/>
          <a:stretch>
            <a:fillRect/>
          </a:stretch>
        </p:blipFill>
        <p:spPr>
          <a:xfrm>
            <a:off x="4164330" y="3552190"/>
            <a:ext cx="4249420" cy="2628900"/>
          </a:xfrm>
          <a:prstGeom prst="rect">
            <a:avLst/>
          </a:prstGeom>
          <a:effectLst>
            <a:outerShdw blurRad="50800" dist="38100" dir="2700000" algn="tl" rotWithShape="0">
              <a:prstClr val="black">
                <a:alpha val="40000"/>
              </a:prstClr>
            </a:outerShdw>
          </a:effectLst>
        </p:spPr>
      </p:pic>
      <p:sp>
        <p:nvSpPr>
          <p:cNvPr id="8" name="文本框 7"/>
          <p:cNvSpPr txBox="1"/>
          <p:nvPr/>
        </p:nvSpPr>
        <p:spPr>
          <a:xfrm>
            <a:off x="3810" y="6181090"/>
            <a:ext cx="5568950" cy="368300"/>
          </a:xfrm>
          <a:prstGeom prst="rect">
            <a:avLst/>
          </a:prstGeom>
          <a:noFill/>
        </p:spPr>
        <p:txBody>
          <a:bodyPr wrap="square" rtlCol="0" anchor="t">
            <a:spAutoFit/>
          </a:bodyPr>
          <a:lstStyle/>
          <a:p>
            <a:pPr algn="just"/>
            <a:r>
              <a:rPr lang="zh-CN" altLang="en-US">
                <a:latin typeface="华康行书体W5" panose="03000509000000000000" charset="-122"/>
                <a:ea typeface="华康行书体W5" panose="03000509000000000000" charset="-122"/>
              </a:rPr>
              <a:t>◎开国大典阅兵现场</a:t>
            </a:r>
            <a:endParaRPr lang="en-US" altLang="zh-CN">
              <a:latin typeface="华康行书体W5" panose="03000509000000000000" charset="-122"/>
              <a:ea typeface="华康行书体W5" panose="03000509000000000000" charset="-122"/>
            </a:endParaRPr>
          </a:p>
        </p:txBody>
      </p:sp>
      <p:sp>
        <p:nvSpPr>
          <p:cNvPr id="2" name="矩形 1"/>
          <p:cNvSpPr/>
          <p:nvPr/>
        </p:nvSpPr>
        <p:spPr>
          <a:xfrm>
            <a:off x="11275060" y="6181725"/>
            <a:ext cx="902970" cy="4152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pic>
        <p:nvPicPr>
          <p:cNvPr id="7" name="图片 6" descr="W020190927497102775217[1]"/>
          <p:cNvPicPr>
            <a:picLocks noChangeAspect="1"/>
          </p:cNvPicPr>
          <p:nvPr/>
        </p:nvPicPr>
        <p:blipFill>
          <a:blip r:embed="rId11"/>
          <a:srcRect b="7186"/>
          <a:stretch>
            <a:fillRect/>
          </a:stretch>
        </p:blipFill>
        <p:spPr>
          <a:xfrm>
            <a:off x="8413750" y="3552190"/>
            <a:ext cx="3789045" cy="2628900"/>
          </a:xfrm>
          <a:prstGeom prst="rect">
            <a:avLst/>
          </a:prstGeom>
          <a:effectLst>
            <a:outerShdw blurRad="50800" dist="38100" dir="2700000" algn="tl" rotWithShape="0">
              <a:prstClr val="black">
                <a:alpha val="40000"/>
              </a:prstClr>
            </a:outerShdw>
          </a:effectLst>
        </p:spPr>
      </p:pic>
    </p:spTree>
    <p:custDataLst>
      <p:tags r:id="rId12"/>
    </p:custData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组合 17"/>
          <p:cNvGrpSpPr/>
          <p:nvPr>
            <p:custDataLst>
              <p:tags r:id="rId1"/>
            </p:custDataLst>
          </p:nvPr>
        </p:nvGrpSpPr>
        <p:grpSpPr>
          <a:xfrm>
            <a:off x="1359462" y="121103"/>
            <a:ext cx="10699257" cy="1031973"/>
            <a:chOff x="2142" y="189"/>
            <a:chExt cx="16858" cy="1626"/>
          </a:xfrm>
        </p:grpSpPr>
        <p:grpSp>
          <p:nvGrpSpPr>
            <p:cNvPr id="32" name="组合 31"/>
            <p:cNvGrpSpPr/>
            <p:nvPr/>
          </p:nvGrpSpPr>
          <p:grpSpPr>
            <a:xfrm>
              <a:off x="7000" y="189"/>
              <a:ext cx="12001" cy="1627"/>
              <a:chOff x="4337538" y="-4642"/>
              <a:chExt cx="7620531" cy="1033347"/>
            </a:xfrm>
          </p:grpSpPr>
          <p:sp>
            <p:nvSpPr>
              <p:cNvPr id="34" name="矩形 33"/>
              <p:cNvSpPr/>
              <p:nvPr>
                <p:custDataLst>
                  <p:tags r:id="rId2"/>
                </p:custDataLst>
              </p:nvPr>
            </p:nvSpPr>
            <p:spPr>
              <a:xfrm flipV="1">
                <a:off x="4337538" y="835627"/>
                <a:ext cx="7548777" cy="812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85000"/>
                      <a:lumOff val="15000"/>
                    </a:schemeClr>
                  </a:solidFill>
                  <a:latin typeface="Arial" panose="020B0604020202020204" pitchFamily="34" charset="0"/>
                  <a:ea typeface="隶书" panose="02010509060101010101" pitchFamily="49" charset="-122"/>
                </a:endParaRPr>
              </a:p>
            </p:txBody>
          </p:sp>
          <p:pic>
            <p:nvPicPr>
              <p:cNvPr id="35" name="图片 34"/>
              <p:cNvPicPr>
                <a:picLocks noChangeAspect="1"/>
              </p:cNvPicPr>
              <p:nvPr>
                <p:custDataLst>
                  <p:tags r:id="rId3"/>
                </p:custDataLst>
              </p:nvPr>
            </p:nvPicPr>
            <p:blipFill>
              <a:blip r:embed="rId4"/>
              <a:stretch>
                <a:fillRect/>
              </a:stretch>
            </p:blipFill>
            <p:spPr>
              <a:xfrm flipH="1">
                <a:off x="10400859" y="-4642"/>
                <a:ext cx="1557210" cy="1033347"/>
              </a:xfrm>
              <a:prstGeom prst="rect">
                <a:avLst/>
              </a:prstGeom>
              <a:ln>
                <a:noFill/>
              </a:ln>
            </p:spPr>
          </p:pic>
        </p:grpSp>
        <p:sp>
          <p:nvSpPr>
            <p:cNvPr id="20" name="矩形 19"/>
            <p:cNvSpPr/>
            <p:nvPr>
              <p:custDataLst>
                <p:tags r:id="rId5"/>
              </p:custDataLst>
            </p:nvPr>
          </p:nvSpPr>
          <p:spPr>
            <a:xfrm flipV="1">
              <a:off x="2142" y="1511"/>
              <a:ext cx="4858" cy="129"/>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85000"/>
                    <a:lumOff val="15000"/>
                  </a:schemeClr>
                </a:solidFill>
                <a:latin typeface="Arial" panose="020B0604020202020204" pitchFamily="34" charset="0"/>
                <a:ea typeface="隶书" panose="02010509060101010101" pitchFamily="49" charset="-122"/>
              </a:endParaRPr>
            </a:p>
          </p:txBody>
        </p:sp>
      </p:grpSp>
      <p:sp>
        <p:nvSpPr>
          <p:cNvPr id="27" name="文本框 26"/>
          <p:cNvSpPr txBox="1"/>
          <p:nvPr>
            <p:custDataLst>
              <p:tags r:id="rId6"/>
            </p:custDataLst>
          </p:nvPr>
        </p:nvSpPr>
        <p:spPr>
          <a:xfrm>
            <a:off x="1344230" y="406704"/>
            <a:ext cx="4964384" cy="461405"/>
          </a:xfrm>
          <a:prstGeom prst="rect">
            <a:avLst/>
          </a:prstGeom>
          <a:noFill/>
        </p:spPr>
        <p:txBody>
          <a:bodyPr wrap="square" rtlCol="0"/>
          <a:lstStyle/>
          <a:p>
            <a:pPr>
              <a:defRPr/>
            </a:pPr>
            <a:r>
              <a:rPr lang="zh-CN" altLang="en-US" sz="2800" b="1" dirty="0">
                <a:solidFill>
                  <a:schemeClr val="tx1">
                    <a:lumMod val="85000"/>
                    <a:lumOff val="15000"/>
                  </a:schemeClr>
                </a:solidFill>
                <a:ea typeface="隶书" panose="02010509060101010101" pitchFamily="49" charset="-122"/>
                <a:sym typeface="Arial" panose="020B0604020202020204" pitchFamily="34" charset="0"/>
              </a:rPr>
              <a:t>人民政权的巩固</a:t>
            </a:r>
            <a:endParaRPr lang="zh-CN" altLang="en-US" sz="2800" b="1" dirty="0">
              <a:solidFill>
                <a:schemeClr val="tx1">
                  <a:lumMod val="85000"/>
                  <a:lumOff val="15000"/>
                </a:schemeClr>
              </a:solidFill>
              <a:ea typeface="隶书" panose="02010509060101010101" pitchFamily="49" charset="-122"/>
              <a:sym typeface="Arial" panose="020B0604020202020204" pitchFamily="34" charset="0"/>
            </a:endParaRPr>
          </a:p>
        </p:txBody>
      </p:sp>
      <p:sp>
        <p:nvSpPr>
          <p:cNvPr id="30" name="矩形 29"/>
          <p:cNvSpPr/>
          <p:nvPr>
            <p:custDataLst>
              <p:tags r:id="rId7"/>
            </p:custDataLst>
          </p:nvPr>
        </p:nvSpPr>
        <p:spPr>
          <a:xfrm>
            <a:off x="3967" y="6631386"/>
            <a:ext cx="12198989" cy="22330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380" tIns="45690" rIns="91380" bIns="45690" numCol="1" spcCol="0" rtlCol="0" fromWordArt="0" anchor="ctr" anchorCtr="0" forceAA="0" compatLnSpc="1">
            <a:noAutofit/>
          </a:bodyPr>
          <a:lstStyle/>
          <a:p>
            <a:pPr algn="ctr"/>
            <a:endParaRPr lang="zh-CN" altLang="en-US" dirty="0">
              <a:latin typeface="Arial" panose="020B0604020202020204" pitchFamily="34" charset="0"/>
              <a:ea typeface="隶书" panose="02010509060101010101" pitchFamily="49" charset="-122"/>
            </a:endParaRPr>
          </a:p>
        </p:txBody>
      </p:sp>
      <p:pic>
        <p:nvPicPr>
          <p:cNvPr id="29" name="图片 28" descr="timgBE8Q3UBL"/>
          <p:cNvPicPr>
            <a:picLocks noChangeAspect="1"/>
          </p:cNvPicPr>
          <p:nvPr/>
        </p:nvPicPr>
        <p:blipFill>
          <a:blip r:embed="rId8">
            <a:clrChange>
              <a:clrFrom>
                <a:srgbClr val="FFFFFF">
                  <a:alpha val="100000"/>
                </a:srgbClr>
              </a:clrFrom>
              <a:clrTo>
                <a:srgbClr val="FFFFFF">
                  <a:alpha val="100000"/>
                  <a:alpha val="0"/>
                </a:srgbClr>
              </a:clrTo>
            </a:clrChange>
            <a:lum bright="-36000" contrast="54000"/>
          </a:blip>
          <a:srcRect l="10814" t="15906" r="11457" b="18610"/>
          <a:stretch>
            <a:fillRect/>
          </a:stretch>
        </p:blipFill>
        <p:spPr>
          <a:xfrm>
            <a:off x="656590" y="477520"/>
            <a:ext cx="669925" cy="564515"/>
          </a:xfrm>
          <a:prstGeom prst="rect">
            <a:avLst/>
          </a:prstGeom>
        </p:spPr>
      </p:pic>
      <p:sp>
        <p:nvSpPr>
          <p:cNvPr id="100" name="文本框 99"/>
          <p:cNvSpPr txBox="1"/>
          <p:nvPr/>
        </p:nvSpPr>
        <p:spPr>
          <a:xfrm>
            <a:off x="656590" y="1153795"/>
            <a:ext cx="8279765" cy="460375"/>
          </a:xfrm>
          <a:prstGeom prst="rect">
            <a:avLst/>
          </a:prstGeom>
          <a:noFill/>
          <a:ln w="9525">
            <a:noFill/>
          </a:ln>
        </p:spPr>
        <p:txBody>
          <a:bodyPr wrap="square">
            <a:spAutoFit/>
          </a:bodyPr>
          <a:lstStyle/>
          <a:p>
            <a:pPr indent="0"/>
            <a:r>
              <a:rPr lang="en-US" altLang="zh-CN" sz="2400" b="1">
                <a:latin typeface="黑体" panose="02010609060101010101" charset="-122"/>
                <a:ea typeface="黑体" panose="02010609060101010101" charset="-122"/>
              </a:rPr>
              <a:t>1.</a:t>
            </a:r>
            <a:r>
              <a:rPr lang="zh-CN" sz="2400" b="1">
                <a:latin typeface="黑体" panose="02010609060101010101" charset="-122"/>
                <a:ea typeface="黑体" panose="02010609060101010101" charset="-122"/>
              </a:rPr>
              <a:t>土地改革：</a:t>
            </a:r>
            <a:endParaRPr lang="zh-CN" altLang="en-US" sz="2400" b="0">
              <a:latin typeface="黑体" panose="02010609060101010101" charset="-122"/>
              <a:ea typeface="黑体" panose="02010609060101010101" charset="-122"/>
            </a:endParaRPr>
          </a:p>
        </p:txBody>
      </p:sp>
      <p:sp>
        <p:nvSpPr>
          <p:cNvPr id="5" name="文本框 4"/>
          <p:cNvSpPr txBox="1"/>
          <p:nvPr/>
        </p:nvSpPr>
        <p:spPr>
          <a:xfrm>
            <a:off x="656590" y="1614170"/>
            <a:ext cx="11330940" cy="553085"/>
          </a:xfrm>
          <a:prstGeom prst="rect">
            <a:avLst/>
          </a:prstGeom>
          <a:noFill/>
        </p:spPr>
        <p:txBody>
          <a:bodyPr wrap="square" rtlCol="0">
            <a:spAutoFit/>
          </a:bodyPr>
          <a:lstStyle/>
          <a:p>
            <a:pPr indent="0" algn="just">
              <a:lnSpc>
                <a:spcPct val="125000"/>
              </a:lnSpc>
              <a:spcBef>
                <a:spcPts val="0"/>
              </a:spcBef>
              <a:spcAft>
                <a:spcPts val="0"/>
              </a:spcAft>
            </a:pPr>
            <a:r>
              <a:rPr lang="en-US" altLang="zh-CN" sz="2400">
                <a:latin typeface="黑体" panose="02010609060101010101" charset="-122"/>
                <a:ea typeface="黑体" panose="02010609060101010101" charset="-122"/>
                <a:sym typeface="+mn-ea"/>
              </a:rPr>
              <a:t>(1)</a:t>
            </a:r>
            <a:r>
              <a:rPr lang="zh-CN" altLang="en-US" sz="2400">
                <a:latin typeface="黑体" panose="02010609060101010101" charset="-122"/>
                <a:ea typeface="黑体" panose="02010609060101010101" charset="-122"/>
                <a:sym typeface="+mn-ea"/>
              </a:rPr>
              <a:t>背景：新中国成立时，全国尚有约2/3的农民被束缚在封建土地制度之下。</a:t>
            </a:r>
            <a:endParaRPr lang="zh-CN" altLang="en-US" sz="2400">
              <a:latin typeface="黑体" panose="02010609060101010101" charset="-122"/>
              <a:ea typeface="黑体" panose="02010609060101010101" charset="-122"/>
              <a:sym typeface="+mn-ea"/>
            </a:endParaRPr>
          </a:p>
        </p:txBody>
      </p:sp>
      <p:sp>
        <p:nvSpPr>
          <p:cNvPr id="9" name="矩形 8"/>
          <p:cNvSpPr/>
          <p:nvPr/>
        </p:nvSpPr>
        <p:spPr>
          <a:xfrm>
            <a:off x="656590" y="2231390"/>
            <a:ext cx="4293235" cy="3969385"/>
          </a:xfrm>
          <a:prstGeom prst="rect">
            <a:avLst/>
          </a:prstGeom>
          <a:ln>
            <a:solidFill>
              <a:srgbClr val="C00000"/>
            </a:solidFill>
          </a:ln>
        </p:spPr>
        <p:txBody>
          <a:bodyPr wrap="square">
            <a:spAutoFit/>
          </a:bodyPr>
          <a:lstStyle/>
          <a:p>
            <a:pPr marL="285750" indent="-285750" algn="just">
              <a:lnSpc>
                <a:spcPct val="140000"/>
              </a:lnSpc>
              <a:buClr>
                <a:srgbClr val="C00000"/>
              </a:buClr>
              <a:buFont typeface="Wingdings" panose="05000000000000000000" pitchFamily="2" charset="2"/>
              <a:buChar char="u"/>
            </a:pPr>
            <a:r>
              <a:rPr lang="zh-CN" altLang="en-US" sz="2000" dirty="0">
                <a:latin typeface="楷体" panose="02010609060101010101" charset="-122"/>
                <a:ea typeface="楷体" panose="02010609060101010101" charset="-122"/>
                <a:cs typeface="楷体" panose="02010609060101010101" charset="-122"/>
              </a:rPr>
              <a:t>就旧中国一般的土地状况来说，大体是这样的：占乡村人口不到10%的地主和富农，占有约70-80%的土地，他们借此残酷的剥削农民。而占乡村人口90%以上的贫农、雇农、中农和其他人，却总共只占有约20-30%的土地，他们终年劳动，不得温饱。</a:t>
            </a:r>
            <a:endParaRPr lang="zh-CN" altLang="en-US" sz="2000" dirty="0">
              <a:latin typeface="楷体" panose="02010609060101010101" charset="-122"/>
              <a:ea typeface="楷体" panose="02010609060101010101" charset="-122"/>
              <a:cs typeface="楷体" panose="02010609060101010101" charset="-122"/>
            </a:endParaRPr>
          </a:p>
          <a:p>
            <a:pPr indent="0" algn="r">
              <a:lnSpc>
                <a:spcPct val="140000"/>
              </a:lnSpc>
              <a:buClr>
                <a:srgbClr val="C00000"/>
              </a:buClr>
              <a:buFont typeface="Wingdings" panose="05000000000000000000" pitchFamily="2" charset="2"/>
              <a:buNone/>
            </a:pPr>
            <a:r>
              <a:rPr lang="zh-CN" altLang="en-US" sz="2000" dirty="0">
                <a:latin typeface="宋体" panose="02010600030101010101" pitchFamily="2" charset="-122"/>
                <a:ea typeface="宋体" panose="02010600030101010101" pitchFamily="2" charset="-122"/>
                <a:cs typeface="宋体" panose="02010600030101010101" pitchFamily="2" charset="-122"/>
              </a:rPr>
              <a:t>——《建国以来重要文献选编》</a:t>
            </a:r>
            <a:endParaRPr lang="zh-CN" altLang="en-US" sz="2000" dirty="0">
              <a:latin typeface="宋体" panose="02010600030101010101" pitchFamily="2" charset="-122"/>
              <a:ea typeface="宋体" panose="02010600030101010101" pitchFamily="2" charset="-122"/>
              <a:cs typeface="宋体" panose="02010600030101010101" pitchFamily="2" charset="-122"/>
            </a:endParaRPr>
          </a:p>
        </p:txBody>
      </p:sp>
      <p:sp>
        <p:nvSpPr>
          <p:cNvPr id="11" name="文本框 10"/>
          <p:cNvSpPr txBox="1"/>
          <p:nvPr/>
        </p:nvSpPr>
        <p:spPr>
          <a:xfrm>
            <a:off x="5084445" y="6200775"/>
            <a:ext cx="6321425" cy="368300"/>
          </a:xfrm>
          <a:prstGeom prst="rect">
            <a:avLst/>
          </a:prstGeom>
          <a:noFill/>
        </p:spPr>
        <p:txBody>
          <a:bodyPr wrap="square" rtlCol="0" anchor="t">
            <a:spAutoFit/>
          </a:bodyPr>
          <a:lstStyle/>
          <a:p>
            <a:pPr algn="just"/>
            <a:r>
              <a:rPr lang="zh-CN" altLang="en-US">
                <a:latin typeface="华康行书体W5" panose="03000509000000000000" charset="-122"/>
                <a:ea typeface="华康行书体W5" panose="03000509000000000000" charset="-122"/>
              </a:rPr>
              <a:t>◎土改运动中解放区农民打出</a:t>
            </a:r>
            <a:r>
              <a:rPr lang="en-US" altLang="zh-CN">
                <a:latin typeface="华康行书体W5" panose="03000509000000000000" charset="-122"/>
                <a:ea typeface="华康行书体W5" panose="03000509000000000000" charset="-122"/>
              </a:rPr>
              <a:t>“</a:t>
            </a:r>
            <a:r>
              <a:rPr lang="zh-CN" altLang="en-US">
                <a:latin typeface="华康行书体W5" panose="03000509000000000000" charset="-122"/>
                <a:ea typeface="华康行书体W5" panose="03000509000000000000" charset="-122"/>
              </a:rPr>
              <a:t>实现耕者有其田</a:t>
            </a:r>
            <a:r>
              <a:rPr lang="en-US" altLang="zh-CN">
                <a:latin typeface="华康行书体W5" panose="03000509000000000000" charset="-122"/>
                <a:ea typeface="华康行书体W5" panose="03000509000000000000" charset="-122"/>
              </a:rPr>
              <a:t>”</a:t>
            </a:r>
            <a:r>
              <a:rPr lang="zh-CN" altLang="en-US">
                <a:latin typeface="华康行书体W5" panose="03000509000000000000" charset="-122"/>
                <a:ea typeface="华康行书体W5" panose="03000509000000000000" charset="-122"/>
              </a:rPr>
              <a:t>的标语</a:t>
            </a:r>
            <a:endParaRPr lang="zh-CN" altLang="en-US">
              <a:latin typeface="华康行书体W5" panose="03000509000000000000" charset="-122"/>
              <a:ea typeface="华康行书体W5" panose="03000509000000000000" charset="-122"/>
            </a:endParaRPr>
          </a:p>
        </p:txBody>
      </p:sp>
      <p:sp>
        <p:nvSpPr>
          <p:cNvPr id="7" name="矩形 6"/>
          <p:cNvSpPr/>
          <p:nvPr/>
        </p:nvSpPr>
        <p:spPr>
          <a:xfrm>
            <a:off x="11275060" y="6200775"/>
            <a:ext cx="902970" cy="3962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pic>
        <p:nvPicPr>
          <p:cNvPr id="10" name="图片 9" descr="timg[5]"/>
          <p:cNvPicPr>
            <a:picLocks noChangeAspect="1"/>
          </p:cNvPicPr>
          <p:nvPr/>
        </p:nvPicPr>
        <p:blipFill>
          <a:blip r:embed="rId9"/>
          <a:stretch>
            <a:fillRect/>
          </a:stretch>
        </p:blipFill>
        <p:spPr>
          <a:xfrm>
            <a:off x="5084445" y="2231390"/>
            <a:ext cx="6903720" cy="3969385"/>
          </a:xfrm>
          <a:prstGeom prst="rect">
            <a:avLst/>
          </a:prstGeom>
        </p:spPr>
      </p:pic>
    </p:spTree>
    <p:custDataLst>
      <p:tags r:id="rId10"/>
    </p:custData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组合 17"/>
          <p:cNvGrpSpPr/>
          <p:nvPr>
            <p:custDataLst>
              <p:tags r:id="rId1"/>
            </p:custDataLst>
          </p:nvPr>
        </p:nvGrpSpPr>
        <p:grpSpPr>
          <a:xfrm>
            <a:off x="1359462" y="121103"/>
            <a:ext cx="10699257" cy="1031973"/>
            <a:chOff x="2142" y="189"/>
            <a:chExt cx="16858" cy="1626"/>
          </a:xfrm>
        </p:grpSpPr>
        <p:grpSp>
          <p:nvGrpSpPr>
            <p:cNvPr id="32" name="组合 31"/>
            <p:cNvGrpSpPr/>
            <p:nvPr/>
          </p:nvGrpSpPr>
          <p:grpSpPr>
            <a:xfrm>
              <a:off x="7000" y="189"/>
              <a:ext cx="12001" cy="1627"/>
              <a:chOff x="4337538" y="-4642"/>
              <a:chExt cx="7620531" cy="1033347"/>
            </a:xfrm>
          </p:grpSpPr>
          <p:sp>
            <p:nvSpPr>
              <p:cNvPr id="34" name="矩形 33"/>
              <p:cNvSpPr/>
              <p:nvPr>
                <p:custDataLst>
                  <p:tags r:id="rId2"/>
                </p:custDataLst>
              </p:nvPr>
            </p:nvSpPr>
            <p:spPr>
              <a:xfrm flipV="1">
                <a:off x="4337538" y="835627"/>
                <a:ext cx="7548777" cy="812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85000"/>
                      <a:lumOff val="15000"/>
                    </a:schemeClr>
                  </a:solidFill>
                  <a:latin typeface="Arial" panose="020B0604020202020204" pitchFamily="34" charset="0"/>
                  <a:ea typeface="隶书" panose="02010509060101010101" pitchFamily="49" charset="-122"/>
                </a:endParaRPr>
              </a:p>
            </p:txBody>
          </p:sp>
          <p:pic>
            <p:nvPicPr>
              <p:cNvPr id="35" name="图片 34"/>
              <p:cNvPicPr>
                <a:picLocks noChangeAspect="1"/>
              </p:cNvPicPr>
              <p:nvPr>
                <p:custDataLst>
                  <p:tags r:id="rId3"/>
                </p:custDataLst>
              </p:nvPr>
            </p:nvPicPr>
            <p:blipFill>
              <a:blip r:embed="rId4"/>
              <a:stretch>
                <a:fillRect/>
              </a:stretch>
            </p:blipFill>
            <p:spPr>
              <a:xfrm flipH="1">
                <a:off x="10400859" y="-4642"/>
                <a:ext cx="1557210" cy="1033347"/>
              </a:xfrm>
              <a:prstGeom prst="rect">
                <a:avLst/>
              </a:prstGeom>
              <a:ln>
                <a:noFill/>
              </a:ln>
            </p:spPr>
          </p:pic>
        </p:grpSp>
        <p:sp>
          <p:nvSpPr>
            <p:cNvPr id="20" name="矩形 19"/>
            <p:cNvSpPr/>
            <p:nvPr>
              <p:custDataLst>
                <p:tags r:id="rId5"/>
              </p:custDataLst>
            </p:nvPr>
          </p:nvSpPr>
          <p:spPr>
            <a:xfrm flipV="1">
              <a:off x="2142" y="1511"/>
              <a:ext cx="4858" cy="129"/>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85000"/>
                    <a:lumOff val="15000"/>
                  </a:schemeClr>
                </a:solidFill>
                <a:latin typeface="Arial" panose="020B0604020202020204" pitchFamily="34" charset="0"/>
                <a:ea typeface="隶书" panose="02010509060101010101" pitchFamily="49" charset="-122"/>
              </a:endParaRPr>
            </a:p>
          </p:txBody>
        </p:sp>
      </p:grpSp>
      <p:sp>
        <p:nvSpPr>
          <p:cNvPr id="27" name="文本框 26"/>
          <p:cNvSpPr txBox="1"/>
          <p:nvPr>
            <p:custDataLst>
              <p:tags r:id="rId6"/>
            </p:custDataLst>
          </p:nvPr>
        </p:nvSpPr>
        <p:spPr>
          <a:xfrm>
            <a:off x="1344230" y="406704"/>
            <a:ext cx="4964384" cy="461405"/>
          </a:xfrm>
          <a:prstGeom prst="rect">
            <a:avLst/>
          </a:prstGeom>
          <a:noFill/>
        </p:spPr>
        <p:txBody>
          <a:bodyPr wrap="square" rtlCol="0"/>
          <a:lstStyle/>
          <a:p>
            <a:pPr>
              <a:defRPr/>
            </a:pPr>
            <a:r>
              <a:rPr lang="zh-CN" altLang="en-US" sz="2800" b="1" dirty="0">
                <a:solidFill>
                  <a:schemeClr val="tx1">
                    <a:lumMod val="85000"/>
                    <a:lumOff val="15000"/>
                  </a:schemeClr>
                </a:solidFill>
                <a:ea typeface="隶书" panose="02010509060101010101" pitchFamily="49" charset="-122"/>
                <a:sym typeface="Arial" panose="020B0604020202020204" pitchFamily="34" charset="0"/>
              </a:rPr>
              <a:t>人民政权的巩固</a:t>
            </a:r>
            <a:endParaRPr lang="zh-CN" altLang="en-US" sz="2800" b="1" dirty="0">
              <a:solidFill>
                <a:schemeClr val="tx1">
                  <a:lumMod val="85000"/>
                  <a:lumOff val="15000"/>
                </a:schemeClr>
              </a:solidFill>
              <a:ea typeface="隶书" panose="02010509060101010101" pitchFamily="49" charset="-122"/>
              <a:sym typeface="Arial" panose="020B0604020202020204" pitchFamily="34" charset="0"/>
            </a:endParaRPr>
          </a:p>
        </p:txBody>
      </p:sp>
      <p:sp>
        <p:nvSpPr>
          <p:cNvPr id="30" name="矩形 29"/>
          <p:cNvSpPr/>
          <p:nvPr>
            <p:custDataLst>
              <p:tags r:id="rId7"/>
            </p:custDataLst>
          </p:nvPr>
        </p:nvSpPr>
        <p:spPr>
          <a:xfrm>
            <a:off x="3967" y="6631386"/>
            <a:ext cx="12198989" cy="22330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380" tIns="45690" rIns="91380" bIns="45690" numCol="1" spcCol="0" rtlCol="0" fromWordArt="0" anchor="ctr" anchorCtr="0" forceAA="0" compatLnSpc="1">
            <a:noAutofit/>
          </a:bodyPr>
          <a:lstStyle/>
          <a:p>
            <a:pPr algn="ctr"/>
            <a:endParaRPr lang="zh-CN" altLang="en-US" dirty="0">
              <a:latin typeface="Arial" panose="020B0604020202020204" pitchFamily="34" charset="0"/>
              <a:ea typeface="隶书" panose="02010509060101010101" pitchFamily="49" charset="-122"/>
            </a:endParaRPr>
          </a:p>
        </p:txBody>
      </p:sp>
      <p:pic>
        <p:nvPicPr>
          <p:cNvPr id="29" name="图片 28" descr="timgBE8Q3UBL"/>
          <p:cNvPicPr>
            <a:picLocks noChangeAspect="1"/>
          </p:cNvPicPr>
          <p:nvPr/>
        </p:nvPicPr>
        <p:blipFill>
          <a:blip r:embed="rId8">
            <a:clrChange>
              <a:clrFrom>
                <a:srgbClr val="FFFFFF">
                  <a:alpha val="100000"/>
                </a:srgbClr>
              </a:clrFrom>
              <a:clrTo>
                <a:srgbClr val="FFFFFF">
                  <a:alpha val="100000"/>
                  <a:alpha val="0"/>
                </a:srgbClr>
              </a:clrTo>
            </a:clrChange>
            <a:lum bright="-36000" contrast="54000"/>
          </a:blip>
          <a:srcRect l="10814" t="15906" r="11457" b="18610"/>
          <a:stretch>
            <a:fillRect/>
          </a:stretch>
        </p:blipFill>
        <p:spPr>
          <a:xfrm>
            <a:off x="656590" y="477520"/>
            <a:ext cx="669925" cy="564515"/>
          </a:xfrm>
          <a:prstGeom prst="rect">
            <a:avLst/>
          </a:prstGeom>
        </p:spPr>
      </p:pic>
      <p:sp>
        <p:nvSpPr>
          <p:cNvPr id="100" name="文本框 99"/>
          <p:cNvSpPr txBox="1"/>
          <p:nvPr/>
        </p:nvSpPr>
        <p:spPr>
          <a:xfrm>
            <a:off x="656590" y="1153795"/>
            <a:ext cx="8279765" cy="460375"/>
          </a:xfrm>
          <a:prstGeom prst="rect">
            <a:avLst/>
          </a:prstGeom>
          <a:noFill/>
          <a:ln w="9525">
            <a:noFill/>
          </a:ln>
        </p:spPr>
        <p:txBody>
          <a:bodyPr wrap="square">
            <a:spAutoFit/>
          </a:bodyPr>
          <a:lstStyle/>
          <a:p>
            <a:pPr indent="0"/>
            <a:r>
              <a:rPr lang="en-US" altLang="zh-CN" sz="2400" b="1">
                <a:latin typeface="黑体" panose="02010609060101010101" charset="-122"/>
                <a:ea typeface="黑体" panose="02010609060101010101" charset="-122"/>
              </a:rPr>
              <a:t>1.</a:t>
            </a:r>
            <a:r>
              <a:rPr lang="zh-CN" sz="2400" b="1">
                <a:latin typeface="黑体" panose="02010609060101010101" charset="-122"/>
                <a:ea typeface="黑体" panose="02010609060101010101" charset="-122"/>
              </a:rPr>
              <a:t>土地改革：</a:t>
            </a:r>
            <a:endParaRPr lang="zh-CN" altLang="en-US" sz="2400" b="0">
              <a:latin typeface="黑体" panose="02010609060101010101" charset="-122"/>
              <a:ea typeface="黑体" panose="02010609060101010101" charset="-122"/>
            </a:endParaRPr>
          </a:p>
        </p:txBody>
      </p:sp>
      <p:sp>
        <p:nvSpPr>
          <p:cNvPr id="5" name="文本框 4"/>
          <p:cNvSpPr txBox="1"/>
          <p:nvPr/>
        </p:nvSpPr>
        <p:spPr>
          <a:xfrm>
            <a:off x="656590" y="1614170"/>
            <a:ext cx="11402695" cy="1364615"/>
          </a:xfrm>
          <a:prstGeom prst="rect">
            <a:avLst/>
          </a:prstGeom>
          <a:noFill/>
        </p:spPr>
        <p:txBody>
          <a:bodyPr wrap="square" rtlCol="0">
            <a:spAutoFit/>
          </a:bodyPr>
          <a:lstStyle/>
          <a:p>
            <a:pPr indent="0" algn="just">
              <a:lnSpc>
                <a:spcPct val="115000"/>
              </a:lnSpc>
              <a:spcBef>
                <a:spcPts val="0"/>
              </a:spcBef>
              <a:spcAft>
                <a:spcPts val="0"/>
              </a:spcAft>
            </a:pPr>
            <a:r>
              <a:rPr lang="en-US" altLang="zh-CN" sz="2400">
                <a:latin typeface="黑体" panose="02010609060101010101" charset="-122"/>
                <a:ea typeface="黑体" panose="02010609060101010101" charset="-122"/>
                <a:sym typeface="+mn-ea"/>
              </a:rPr>
              <a:t>(2)</a:t>
            </a:r>
            <a:r>
              <a:rPr lang="zh-CN" altLang="en-US" sz="2400">
                <a:latin typeface="黑体" panose="02010609060101010101" charset="-122"/>
                <a:ea typeface="黑体" panose="02010609060101010101" charset="-122"/>
                <a:sym typeface="+mn-ea"/>
              </a:rPr>
              <a:t>过程：</a:t>
            </a:r>
            <a:endParaRPr lang="zh-CN" altLang="en-US" sz="2400">
              <a:latin typeface="黑体" panose="02010609060101010101" charset="-122"/>
              <a:ea typeface="黑体" panose="02010609060101010101" charset="-122"/>
              <a:sym typeface="+mn-ea"/>
            </a:endParaRPr>
          </a:p>
          <a:p>
            <a:pPr indent="0" algn="just">
              <a:lnSpc>
                <a:spcPct val="115000"/>
              </a:lnSpc>
              <a:spcBef>
                <a:spcPts val="0"/>
              </a:spcBef>
              <a:spcAft>
                <a:spcPts val="0"/>
              </a:spcAft>
            </a:pPr>
            <a:r>
              <a:rPr lang="zh-CN" altLang="en-US" sz="2400">
                <a:latin typeface="黑体" panose="02010609060101010101" charset="-122"/>
                <a:ea typeface="黑体" panose="02010609060101010101" charset="-122"/>
                <a:sym typeface="+mn-ea"/>
              </a:rPr>
              <a:t>    ①1950年夏，中央人民政府颁布《中华人民共和国土地改革法》。</a:t>
            </a:r>
            <a:endParaRPr lang="zh-CN" altLang="en-US" sz="2400">
              <a:latin typeface="黑体" panose="02010609060101010101" charset="-122"/>
              <a:ea typeface="黑体" panose="02010609060101010101" charset="-122"/>
              <a:sym typeface="+mn-ea"/>
            </a:endParaRPr>
          </a:p>
          <a:p>
            <a:pPr indent="0" algn="just">
              <a:lnSpc>
                <a:spcPct val="115000"/>
              </a:lnSpc>
              <a:spcBef>
                <a:spcPts val="0"/>
              </a:spcBef>
              <a:spcAft>
                <a:spcPts val="0"/>
              </a:spcAft>
            </a:pPr>
            <a:r>
              <a:rPr lang="zh-CN" altLang="en-US" sz="2400">
                <a:latin typeface="黑体" panose="02010609060101010101" charset="-122"/>
                <a:ea typeface="黑体" panose="02010609060101010101" charset="-122"/>
                <a:sym typeface="+mn-ea"/>
              </a:rPr>
              <a:t>    ②到1953年春，全国除一部分少数民族地区外，土地改革都已完成。</a:t>
            </a:r>
            <a:endParaRPr lang="zh-CN" altLang="en-US" sz="2400">
              <a:latin typeface="黑体" panose="02010609060101010101" charset="-122"/>
              <a:ea typeface="黑体" panose="02010609060101010101" charset="-122"/>
              <a:sym typeface="+mn-ea"/>
            </a:endParaRPr>
          </a:p>
        </p:txBody>
      </p:sp>
      <p:pic>
        <p:nvPicPr>
          <p:cNvPr id="2" name="图片 1" descr="timgH0BELZD3"/>
          <p:cNvPicPr>
            <a:picLocks noChangeAspect="1"/>
          </p:cNvPicPr>
          <p:nvPr/>
        </p:nvPicPr>
        <p:blipFill>
          <a:blip r:embed="rId9"/>
          <a:stretch>
            <a:fillRect/>
          </a:stretch>
        </p:blipFill>
        <p:spPr>
          <a:xfrm>
            <a:off x="7600315" y="2978785"/>
            <a:ext cx="4247515" cy="3090545"/>
          </a:xfrm>
          <a:prstGeom prst="rect">
            <a:avLst/>
          </a:prstGeom>
          <a:effectLst>
            <a:outerShdw blurRad="50800" dist="38100" dir="2700000" algn="tl" rotWithShape="0">
              <a:prstClr val="black">
                <a:alpha val="40000"/>
              </a:prstClr>
            </a:outerShdw>
          </a:effectLst>
        </p:spPr>
      </p:pic>
      <p:sp>
        <p:nvSpPr>
          <p:cNvPr id="9" name="矩形 8"/>
          <p:cNvSpPr/>
          <p:nvPr/>
        </p:nvSpPr>
        <p:spPr>
          <a:xfrm>
            <a:off x="656590" y="5192395"/>
            <a:ext cx="6820535" cy="1245235"/>
          </a:xfrm>
          <a:prstGeom prst="rect">
            <a:avLst/>
          </a:prstGeom>
          <a:ln>
            <a:solidFill>
              <a:srgbClr val="C00000"/>
            </a:solidFill>
          </a:ln>
        </p:spPr>
        <p:txBody>
          <a:bodyPr wrap="square">
            <a:spAutoFit/>
          </a:bodyPr>
          <a:lstStyle/>
          <a:p>
            <a:pPr marL="284480" indent="-284480" algn="just" fontAlgn="auto">
              <a:lnSpc>
                <a:spcPct val="125000"/>
              </a:lnSpc>
              <a:buClr>
                <a:srgbClr val="C00000"/>
              </a:buClr>
              <a:buFont typeface="Wingdings" panose="05000000000000000000" pitchFamily="2" charset="2"/>
              <a:buChar char="u"/>
            </a:pPr>
            <a:r>
              <a:rPr lang="zh-CN" altLang="en-US" sz="2000" dirty="0">
                <a:latin typeface="楷体" panose="02010609060101010101" charset="-122"/>
                <a:ea typeface="楷体" panose="02010609060101010101" charset="-122"/>
                <a:cs typeface="楷体" panose="02010609060101010101" charset="-122"/>
              </a:rPr>
              <a:t>废除地主阶级封建剥削的土地所有制，实行农民的土地所有制，借以解放农村生产力，发展农业生产，为新中国的工业化开辟道路。   </a:t>
            </a:r>
            <a:r>
              <a:rPr lang="zh-CN" altLang="en-US" sz="2000" dirty="0">
                <a:latin typeface="宋体" panose="02010600030101010101" pitchFamily="2" charset="-122"/>
                <a:ea typeface="宋体" panose="02010600030101010101" pitchFamily="2" charset="-122"/>
                <a:cs typeface="宋体" panose="02010600030101010101" pitchFamily="2" charset="-122"/>
                <a:sym typeface="+mn-ea"/>
              </a:rPr>
              <a:t>——《中华人民共和国土地改革法》</a:t>
            </a:r>
            <a:endParaRPr lang="zh-CN" altLang="en-US" sz="2000" dirty="0">
              <a:latin typeface="宋体" panose="02010600030101010101" pitchFamily="2" charset="-122"/>
              <a:ea typeface="宋体" panose="02010600030101010101" pitchFamily="2" charset="-122"/>
              <a:cs typeface="宋体" panose="02010600030101010101" pitchFamily="2" charset="-122"/>
            </a:endParaRPr>
          </a:p>
        </p:txBody>
      </p:sp>
      <p:sp>
        <p:nvSpPr>
          <p:cNvPr id="3" name="文本框 2"/>
          <p:cNvSpPr txBox="1"/>
          <p:nvPr/>
        </p:nvSpPr>
        <p:spPr>
          <a:xfrm>
            <a:off x="656590" y="2978785"/>
            <a:ext cx="6820535" cy="2213610"/>
          </a:xfrm>
          <a:prstGeom prst="rect">
            <a:avLst/>
          </a:prstGeom>
          <a:noFill/>
        </p:spPr>
        <p:txBody>
          <a:bodyPr wrap="square" rtlCol="0">
            <a:spAutoFit/>
          </a:bodyPr>
          <a:lstStyle/>
          <a:p>
            <a:pPr indent="0" algn="just">
              <a:lnSpc>
                <a:spcPct val="115000"/>
              </a:lnSpc>
              <a:spcBef>
                <a:spcPts val="0"/>
              </a:spcBef>
              <a:spcAft>
                <a:spcPts val="0"/>
              </a:spcAft>
            </a:pPr>
            <a:r>
              <a:rPr lang="en-US" altLang="zh-CN" sz="2400">
                <a:latin typeface="黑体" panose="02010609060101010101" charset="-122"/>
                <a:ea typeface="黑体" panose="02010609060101010101" charset="-122"/>
                <a:sym typeface="+mn-ea"/>
              </a:rPr>
              <a:t>(3)</a:t>
            </a:r>
            <a:r>
              <a:rPr lang="zh-CN" altLang="en-US" sz="2400">
                <a:latin typeface="黑体" panose="02010609060101010101" charset="-122"/>
                <a:ea typeface="黑体" panose="02010609060101010101" charset="-122"/>
                <a:sym typeface="+mn-ea"/>
              </a:rPr>
              <a:t>影响：</a:t>
            </a:r>
            <a:endParaRPr lang="zh-CN" altLang="en-US" sz="2400">
              <a:latin typeface="黑体" panose="02010609060101010101" charset="-122"/>
              <a:ea typeface="黑体" panose="02010609060101010101" charset="-122"/>
              <a:sym typeface="+mn-ea"/>
            </a:endParaRPr>
          </a:p>
          <a:p>
            <a:pPr indent="0" algn="just">
              <a:lnSpc>
                <a:spcPct val="115000"/>
              </a:lnSpc>
              <a:spcBef>
                <a:spcPts val="0"/>
              </a:spcBef>
              <a:spcAft>
                <a:spcPts val="0"/>
              </a:spcAft>
            </a:pPr>
            <a:r>
              <a:rPr lang="zh-CN" altLang="en-US" sz="2400">
                <a:latin typeface="黑体" panose="02010609060101010101" charset="-122"/>
                <a:ea typeface="黑体" panose="02010609060101010101" charset="-122"/>
                <a:sym typeface="+mn-ea"/>
              </a:rPr>
              <a:t>    ①无地或少地的农民获得土地，农民从封建土地制度的束缚中彻底解放出来。</a:t>
            </a:r>
            <a:endParaRPr lang="zh-CN" altLang="en-US" sz="2400">
              <a:latin typeface="黑体" panose="02010609060101010101" charset="-122"/>
              <a:ea typeface="黑体" panose="02010609060101010101" charset="-122"/>
              <a:sym typeface="+mn-ea"/>
            </a:endParaRPr>
          </a:p>
          <a:p>
            <a:pPr indent="0" algn="just">
              <a:lnSpc>
                <a:spcPct val="115000"/>
              </a:lnSpc>
              <a:spcBef>
                <a:spcPts val="0"/>
              </a:spcBef>
              <a:spcAft>
                <a:spcPts val="0"/>
              </a:spcAft>
            </a:pPr>
            <a:r>
              <a:rPr lang="zh-CN" altLang="en-US" sz="2400">
                <a:latin typeface="黑体" panose="02010609060101010101" charset="-122"/>
                <a:ea typeface="黑体" panose="02010609060101010101" charset="-122"/>
                <a:sym typeface="+mn-ea"/>
              </a:rPr>
              <a:t>    ②农村生产力得到大解放，为中国逐步实现工业化扫除了障碍。</a:t>
            </a:r>
            <a:endParaRPr lang="zh-CN" altLang="en-US" sz="2400">
              <a:latin typeface="黑体" panose="02010609060101010101" charset="-122"/>
              <a:ea typeface="黑体" panose="02010609060101010101" charset="-122"/>
              <a:sym typeface="+mn-ea"/>
            </a:endParaRPr>
          </a:p>
        </p:txBody>
      </p:sp>
      <p:sp>
        <p:nvSpPr>
          <p:cNvPr id="7" name="矩形 6"/>
          <p:cNvSpPr/>
          <p:nvPr/>
        </p:nvSpPr>
        <p:spPr>
          <a:xfrm>
            <a:off x="11275060" y="6202045"/>
            <a:ext cx="902970" cy="39497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1" name="文本框 10"/>
          <p:cNvSpPr txBox="1"/>
          <p:nvPr/>
        </p:nvSpPr>
        <p:spPr>
          <a:xfrm>
            <a:off x="7477125" y="6069330"/>
            <a:ext cx="4076700" cy="368300"/>
          </a:xfrm>
          <a:prstGeom prst="rect">
            <a:avLst/>
          </a:prstGeom>
          <a:noFill/>
        </p:spPr>
        <p:txBody>
          <a:bodyPr wrap="square" rtlCol="0" anchor="t">
            <a:spAutoFit/>
          </a:bodyPr>
          <a:lstStyle/>
          <a:p>
            <a:pPr algn="just"/>
            <a:r>
              <a:rPr lang="zh-CN" altLang="en-US">
                <a:latin typeface="华康行书体W5" panose="03000509000000000000" charset="-122"/>
                <a:ea typeface="华康行书体W5" panose="03000509000000000000" charset="-122"/>
              </a:rPr>
              <a:t>◎</a:t>
            </a:r>
            <a:r>
              <a:rPr lang="zh-CN">
                <a:latin typeface="华康行书体W5" panose="03000509000000000000" charset="-122"/>
                <a:ea typeface="华康行书体W5" panose="03000509000000000000" charset="-122"/>
              </a:rPr>
              <a:t>《中华人民共和国土地改革法》颁布</a:t>
            </a:r>
            <a:endParaRPr lang="zh-CN">
              <a:latin typeface="华康行书体W5" panose="03000509000000000000" charset="-122"/>
              <a:ea typeface="华康行书体W5" panose="03000509000000000000" charset="-122"/>
            </a:endParaRPr>
          </a:p>
        </p:txBody>
      </p:sp>
    </p:spTree>
    <p:custDataLst>
      <p:tags r:id="rId10"/>
    </p:custData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组合 17"/>
          <p:cNvGrpSpPr/>
          <p:nvPr>
            <p:custDataLst>
              <p:tags r:id="rId1"/>
            </p:custDataLst>
          </p:nvPr>
        </p:nvGrpSpPr>
        <p:grpSpPr>
          <a:xfrm>
            <a:off x="1359462" y="121103"/>
            <a:ext cx="10699257" cy="1031973"/>
            <a:chOff x="2142" y="189"/>
            <a:chExt cx="16858" cy="1626"/>
          </a:xfrm>
        </p:grpSpPr>
        <p:grpSp>
          <p:nvGrpSpPr>
            <p:cNvPr id="32" name="组合 31"/>
            <p:cNvGrpSpPr/>
            <p:nvPr/>
          </p:nvGrpSpPr>
          <p:grpSpPr>
            <a:xfrm>
              <a:off x="7000" y="189"/>
              <a:ext cx="12001" cy="1627"/>
              <a:chOff x="4337538" y="-4642"/>
              <a:chExt cx="7620531" cy="1033347"/>
            </a:xfrm>
          </p:grpSpPr>
          <p:sp>
            <p:nvSpPr>
              <p:cNvPr id="34" name="矩形 33"/>
              <p:cNvSpPr/>
              <p:nvPr>
                <p:custDataLst>
                  <p:tags r:id="rId2"/>
                </p:custDataLst>
              </p:nvPr>
            </p:nvSpPr>
            <p:spPr>
              <a:xfrm flipV="1">
                <a:off x="4337538" y="835627"/>
                <a:ext cx="7548777" cy="812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85000"/>
                      <a:lumOff val="15000"/>
                    </a:schemeClr>
                  </a:solidFill>
                  <a:latin typeface="Arial" panose="020B0604020202020204" pitchFamily="34" charset="0"/>
                  <a:ea typeface="隶书" panose="02010509060101010101" pitchFamily="49" charset="-122"/>
                </a:endParaRPr>
              </a:p>
            </p:txBody>
          </p:sp>
          <p:pic>
            <p:nvPicPr>
              <p:cNvPr id="35" name="图片 34"/>
              <p:cNvPicPr>
                <a:picLocks noChangeAspect="1"/>
              </p:cNvPicPr>
              <p:nvPr>
                <p:custDataLst>
                  <p:tags r:id="rId3"/>
                </p:custDataLst>
              </p:nvPr>
            </p:nvPicPr>
            <p:blipFill>
              <a:blip r:embed="rId4"/>
              <a:stretch>
                <a:fillRect/>
              </a:stretch>
            </p:blipFill>
            <p:spPr>
              <a:xfrm flipH="1">
                <a:off x="10400859" y="-4642"/>
                <a:ext cx="1557210" cy="1033347"/>
              </a:xfrm>
              <a:prstGeom prst="rect">
                <a:avLst/>
              </a:prstGeom>
              <a:ln>
                <a:noFill/>
              </a:ln>
            </p:spPr>
          </p:pic>
        </p:grpSp>
        <p:sp>
          <p:nvSpPr>
            <p:cNvPr id="20" name="矩形 19"/>
            <p:cNvSpPr/>
            <p:nvPr>
              <p:custDataLst>
                <p:tags r:id="rId5"/>
              </p:custDataLst>
            </p:nvPr>
          </p:nvSpPr>
          <p:spPr>
            <a:xfrm flipV="1">
              <a:off x="2142" y="1511"/>
              <a:ext cx="4858" cy="129"/>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85000"/>
                    <a:lumOff val="15000"/>
                  </a:schemeClr>
                </a:solidFill>
                <a:latin typeface="Arial" panose="020B0604020202020204" pitchFamily="34" charset="0"/>
                <a:ea typeface="隶书" panose="02010509060101010101" pitchFamily="49" charset="-122"/>
              </a:endParaRPr>
            </a:p>
          </p:txBody>
        </p:sp>
      </p:grpSp>
      <p:sp>
        <p:nvSpPr>
          <p:cNvPr id="27" name="文本框 26"/>
          <p:cNvSpPr txBox="1"/>
          <p:nvPr>
            <p:custDataLst>
              <p:tags r:id="rId6"/>
            </p:custDataLst>
          </p:nvPr>
        </p:nvSpPr>
        <p:spPr>
          <a:xfrm>
            <a:off x="1344230" y="406704"/>
            <a:ext cx="4964384" cy="461405"/>
          </a:xfrm>
          <a:prstGeom prst="rect">
            <a:avLst/>
          </a:prstGeom>
          <a:noFill/>
        </p:spPr>
        <p:txBody>
          <a:bodyPr wrap="square" rtlCol="0"/>
          <a:lstStyle/>
          <a:p>
            <a:pPr>
              <a:defRPr/>
            </a:pPr>
            <a:r>
              <a:rPr lang="zh-CN" altLang="en-US" sz="2800" b="1" dirty="0">
                <a:solidFill>
                  <a:schemeClr val="tx1">
                    <a:lumMod val="85000"/>
                    <a:lumOff val="15000"/>
                  </a:schemeClr>
                </a:solidFill>
                <a:ea typeface="隶书" panose="02010509060101010101" pitchFamily="49" charset="-122"/>
                <a:sym typeface="Arial" panose="020B0604020202020204" pitchFamily="34" charset="0"/>
              </a:rPr>
              <a:t>人民政权的巩固</a:t>
            </a:r>
            <a:endParaRPr lang="zh-CN" altLang="en-US" sz="2800" b="1" dirty="0">
              <a:solidFill>
                <a:schemeClr val="tx1">
                  <a:lumMod val="85000"/>
                  <a:lumOff val="15000"/>
                </a:schemeClr>
              </a:solidFill>
              <a:ea typeface="隶书" panose="02010509060101010101" pitchFamily="49" charset="-122"/>
              <a:sym typeface="Arial" panose="020B0604020202020204" pitchFamily="34" charset="0"/>
            </a:endParaRPr>
          </a:p>
        </p:txBody>
      </p:sp>
      <p:sp>
        <p:nvSpPr>
          <p:cNvPr id="30" name="矩形 29"/>
          <p:cNvSpPr/>
          <p:nvPr>
            <p:custDataLst>
              <p:tags r:id="rId7"/>
            </p:custDataLst>
          </p:nvPr>
        </p:nvSpPr>
        <p:spPr>
          <a:xfrm>
            <a:off x="3967" y="6631386"/>
            <a:ext cx="12198989" cy="22330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380" tIns="45690" rIns="91380" bIns="45690" numCol="1" spcCol="0" rtlCol="0" fromWordArt="0" anchor="ctr" anchorCtr="0" forceAA="0" compatLnSpc="1">
            <a:noAutofit/>
          </a:bodyPr>
          <a:lstStyle/>
          <a:p>
            <a:pPr algn="ctr"/>
            <a:endParaRPr lang="zh-CN" altLang="en-US" dirty="0">
              <a:latin typeface="Arial" panose="020B0604020202020204" pitchFamily="34" charset="0"/>
              <a:ea typeface="隶书" panose="02010509060101010101" pitchFamily="49" charset="-122"/>
            </a:endParaRPr>
          </a:p>
        </p:txBody>
      </p:sp>
      <p:pic>
        <p:nvPicPr>
          <p:cNvPr id="29" name="图片 28" descr="timgBE8Q3UBL"/>
          <p:cNvPicPr>
            <a:picLocks noChangeAspect="1"/>
          </p:cNvPicPr>
          <p:nvPr/>
        </p:nvPicPr>
        <p:blipFill>
          <a:blip r:embed="rId8">
            <a:clrChange>
              <a:clrFrom>
                <a:srgbClr val="FFFFFF">
                  <a:alpha val="100000"/>
                </a:srgbClr>
              </a:clrFrom>
              <a:clrTo>
                <a:srgbClr val="FFFFFF">
                  <a:alpha val="100000"/>
                  <a:alpha val="0"/>
                </a:srgbClr>
              </a:clrTo>
            </a:clrChange>
            <a:lum bright="-36000" contrast="54000"/>
          </a:blip>
          <a:srcRect l="10814" t="15906" r="11457" b="18610"/>
          <a:stretch>
            <a:fillRect/>
          </a:stretch>
        </p:blipFill>
        <p:spPr>
          <a:xfrm>
            <a:off x="656590" y="477520"/>
            <a:ext cx="669925" cy="564515"/>
          </a:xfrm>
          <a:prstGeom prst="rect">
            <a:avLst/>
          </a:prstGeom>
        </p:spPr>
      </p:pic>
      <p:sp>
        <p:nvSpPr>
          <p:cNvPr id="100" name="文本框 99"/>
          <p:cNvSpPr txBox="1"/>
          <p:nvPr/>
        </p:nvSpPr>
        <p:spPr>
          <a:xfrm>
            <a:off x="656590" y="1153795"/>
            <a:ext cx="8279765" cy="460375"/>
          </a:xfrm>
          <a:prstGeom prst="rect">
            <a:avLst/>
          </a:prstGeom>
          <a:noFill/>
          <a:ln w="9525">
            <a:noFill/>
          </a:ln>
        </p:spPr>
        <p:txBody>
          <a:bodyPr wrap="square">
            <a:spAutoFit/>
          </a:bodyPr>
          <a:lstStyle/>
          <a:p>
            <a:pPr indent="0"/>
            <a:r>
              <a:rPr lang="en-US" altLang="zh-CN" sz="2400" b="1">
                <a:latin typeface="黑体" panose="02010609060101010101" charset="-122"/>
                <a:ea typeface="黑体" panose="02010609060101010101" charset="-122"/>
              </a:rPr>
              <a:t>2.</a:t>
            </a:r>
            <a:r>
              <a:rPr lang="zh-CN" sz="2400" b="1">
                <a:latin typeface="黑体" panose="02010609060101010101" charset="-122"/>
                <a:ea typeface="黑体" panose="02010609060101010101" charset="-122"/>
              </a:rPr>
              <a:t>稳定物价：</a:t>
            </a:r>
            <a:endParaRPr lang="zh-CN" altLang="en-US" sz="2400" b="0">
              <a:latin typeface="黑体" panose="02010609060101010101" charset="-122"/>
              <a:ea typeface="黑体" panose="02010609060101010101" charset="-122"/>
            </a:endParaRPr>
          </a:p>
        </p:txBody>
      </p:sp>
      <p:sp>
        <p:nvSpPr>
          <p:cNvPr id="5" name="文本框 4"/>
          <p:cNvSpPr txBox="1"/>
          <p:nvPr/>
        </p:nvSpPr>
        <p:spPr>
          <a:xfrm>
            <a:off x="656590" y="1614170"/>
            <a:ext cx="11402695" cy="553085"/>
          </a:xfrm>
          <a:prstGeom prst="rect">
            <a:avLst/>
          </a:prstGeom>
          <a:noFill/>
        </p:spPr>
        <p:txBody>
          <a:bodyPr wrap="square" rtlCol="0">
            <a:spAutoFit/>
          </a:bodyPr>
          <a:lstStyle/>
          <a:p>
            <a:pPr indent="0" algn="just">
              <a:lnSpc>
                <a:spcPct val="125000"/>
              </a:lnSpc>
              <a:spcBef>
                <a:spcPts val="0"/>
              </a:spcBef>
              <a:spcAft>
                <a:spcPts val="0"/>
              </a:spcAft>
            </a:pPr>
            <a:r>
              <a:rPr lang="en-US" altLang="zh-CN" sz="2400">
                <a:latin typeface="黑体" panose="02010609060101010101" charset="-122"/>
                <a:ea typeface="黑体" panose="02010609060101010101" charset="-122"/>
                <a:sym typeface="+mn-ea"/>
              </a:rPr>
              <a:t>(1)</a:t>
            </a:r>
            <a:r>
              <a:rPr lang="zh-CN" altLang="en-US" sz="2400">
                <a:latin typeface="黑体" panose="02010609060101010101" charset="-122"/>
                <a:ea typeface="黑体" panose="02010609060101010101" charset="-122"/>
                <a:sym typeface="+mn-ea"/>
              </a:rPr>
              <a:t>原因：</a:t>
            </a:r>
            <a:endParaRPr lang="zh-CN" altLang="en-US" sz="2400">
              <a:latin typeface="黑体" panose="02010609060101010101" charset="-122"/>
              <a:ea typeface="黑体" panose="02010609060101010101" charset="-122"/>
              <a:sym typeface="+mn-ea"/>
            </a:endParaRPr>
          </a:p>
        </p:txBody>
      </p:sp>
      <p:sp>
        <p:nvSpPr>
          <p:cNvPr id="9" name="矩形 8"/>
          <p:cNvSpPr/>
          <p:nvPr/>
        </p:nvSpPr>
        <p:spPr>
          <a:xfrm>
            <a:off x="656590" y="2255520"/>
            <a:ext cx="11330940" cy="3169285"/>
          </a:xfrm>
          <a:prstGeom prst="rect">
            <a:avLst/>
          </a:prstGeom>
          <a:ln>
            <a:solidFill>
              <a:srgbClr val="C00000"/>
            </a:solidFill>
          </a:ln>
        </p:spPr>
        <p:txBody>
          <a:bodyPr wrap="square">
            <a:spAutoFit/>
          </a:bodyPr>
          <a:lstStyle/>
          <a:p>
            <a:pPr marL="284480" indent="-284480" algn="just" fontAlgn="auto">
              <a:lnSpc>
                <a:spcPct val="125000"/>
              </a:lnSpc>
              <a:buClr>
                <a:srgbClr val="C00000"/>
              </a:buClr>
              <a:buFont typeface="Wingdings" panose="05000000000000000000" pitchFamily="2" charset="2"/>
              <a:buChar char="u"/>
            </a:pPr>
            <a:r>
              <a:rPr lang="zh-CN" altLang="en-US" sz="2000" dirty="0">
                <a:latin typeface="黑体" panose="02010609060101010101" charset="-122"/>
                <a:ea typeface="黑体" panose="02010609060101010101" charset="-122"/>
                <a:cs typeface="黑体" panose="02010609060101010101" charset="-122"/>
              </a:rPr>
              <a:t>材料一  </a:t>
            </a:r>
            <a:r>
              <a:rPr lang="en-US" altLang="zh-CN" sz="2000" dirty="0">
                <a:latin typeface="黑体" panose="02010609060101010101" charset="-122"/>
                <a:ea typeface="黑体" panose="02010609060101010101" charset="-122"/>
                <a:cs typeface="黑体" panose="02010609060101010101" charset="-122"/>
              </a:rPr>
              <a:t>1949</a:t>
            </a:r>
            <a:r>
              <a:rPr lang="zh-CN" altLang="en-US" sz="2000" dirty="0">
                <a:latin typeface="黑体" panose="02010609060101010101" charset="-122"/>
                <a:ea typeface="黑体" panose="02010609060101010101" charset="-122"/>
                <a:cs typeface="黑体" panose="02010609060101010101" charset="-122"/>
              </a:rPr>
              <a:t>年国民党逃跑时劫走的金银      材料二  </a:t>
            </a:r>
            <a:r>
              <a:rPr lang="en-US" altLang="zh-CN" sz="2000" dirty="0">
                <a:latin typeface="黑体" panose="02010609060101010101" charset="-122"/>
                <a:ea typeface="黑体" panose="02010609060101010101" charset="-122"/>
                <a:cs typeface="黑体" panose="02010609060101010101" charset="-122"/>
              </a:rPr>
              <a:t>1949</a:t>
            </a:r>
            <a:r>
              <a:rPr lang="zh-CN" altLang="en-US" sz="2000" dirty="0">
                <a:latin typeface="黑体" panose="02010609060101010101" charset="-122"/>
                <a:ea typeface="黑体" panose="02010609060101010101" charset="-122"/>
                <a:cs typeface="黑体" panose="02010609060101010101" charset="-122"/>
              </a:rPr>
              <a:t>年国民经济基本情况</a:t>
            </a:r>
            <a:endParaRPr lang="zh-CN" altLang="en-US" sz="2000" dirty="0">
              <a:latin typeface="楷体" panose="02010609060101010101" charset="-122"/>
              <a:ea typeface="楷体" panose="02010609060101010101" charset="-122"/>
              <a:cs typeface="楷体" panose="02010609060101010101" charset="-122"/>
            </a:endParaRPr>
          </a:p>
          <a:p>
            <a:pPr indent="0" algn="just" fontAlgn="auto">
              <a:lnSpc>
                <a:spcPct val="125000"/>
              </a:lnSpc>
              <a:buClr>
                <a:srgbClr val="C00000"/>
              </a:buClr>
              <a:buFont typeface="Wingdings" panose="05000000000000000000" pitchFamily="2" charset="2"/>
              <a:buNone/>
            </a:pPr>
            <a:endParaRPr lang="zh-CN" altLang="en-US" sz="2000" dirty="0">
              <a:latin typeface="楷体" panose="02010609060101010101" charset="-122"/>
              <a:ea typeface="楷体" panose="02010609060101010101" charset="-122"/>
              <a:cs typeface="楷体" panose="02010609060101010101" charset="-122"/>
            </a:endParaRPr>
          </a:p>
          <a:p>
            <a:pPr indent="0" algn="just" fontAlgn="auto">
              <a:lnSpc>
                <a:spcPct val="125000"/>
              </a:lnSpc>
              <a:buClr>
                <a:srgbClr val="C00000"/>
              </a:buClr>
              <a:buFont typeface="Wingdings" panose="05000000000000000000" pitchFamily="2" charset="2"/>
              <a:buNone/>
            </a:pPr>
            <a:endParaRPr lang="zh-CN" altLang="en-US" sz="2000" dirty="0">
              <a:latin typeface="楷体" panose="02010609060101010101" charset="-122"/>
              <a:ea typeface="楷体" panose="02010609060101010101" charset="-122"/>
              <a:cs typeface="楷体" panose="02010609060101010101" charset="-122"/>
            </a:endParaRPr>
          </a:p>
          <a:p>
            <a:pPr indent="0" algn="just" fontAlgn="auto">
              <a:lnSpc>
                <a:spcPct val="125000"/>
              </a:lnSpc>
              <a:buClr>
                <a:srgbClr val="C00000"/>
              </a:buClr>
              <a:buFont typeface="Wingdings" panose="05000000000000000000" pitchFamily="2" charset="2"/>
              <a:buNone/>
            </a:pPr>
            <a:endParaRPr lang="zh-CN" altLang="en-US" sz="2000" dirty="0">
              <a:latin typeface="楷体" panose="02010609060101010101" charset="-122"/>
              <a:ea typeface="楷体" panose="02010609060101010101" charset="-122"/>
              <a:cs typeface="楷体" panose="02010609060101010101" charset="-122"/>
            </a:endParaRPr>
          </a:p>
          <a:p>
            <a:pPr indent="0" algn="just" fontAlgn="auto">
              <a:lnSpc>
                <a:spcPct val="125000"/>
              </a:lnSpc>
              <a:buClr>
                <a:srgbClr val="C00000"/>
              </a:buClr>
              <a:buFont typeface="Wingdings" panose="05000000000000000000" pitchFamily="2" charset="2"/>
              <a:buNone/>
            </a:pPr>
            <a:endParaRPr lang="zh-CN" altLang="en-US" sz="2000" dirty="0">
              <a:latin typeface="楷体" panose="02010609060101010101" charset="-122"/>
              <a:ea typeface="楷体" panose="02010609060101010101" charset="-122"/>
              <a:cs typeface="楷体" panose="02010609060101010101" charset="-122"/>
            </a:endParaRPr>
          </a:p>
          <a:p>
            <a:pPr indent="0" algn="just" fontAlgn="auto">
              <a:lnSpc>
                <a:spcPct val="125000"/>
              </a:lnSpc>
              <a:buClr>
                <a:srgbClr val="C00000"/>
              </a:buClr>
              <a:buFont typeface="Wingdings" panose="05000000000000000000" pitchFamily="2" charset="2"/>
              <a:buChar char="u"/>
            </a:pPr>
            <a:r>
              <a:rPr lang="zh-CN" altLang="en-US" sz="2000" dirty="0">
                <a:latin typeface="黑体" panose="02010609060101010101" charset="-122"/>
                <a:ea typeface="黑体" panose="02010609060101010101" charset="-122"/>
                <a:cs typeface="楷体" panose="02010609060101010101" charset="-122"/>
              </a:rPr>
              <a:t>材料三</a:t>
            </a:r>
            <a:r>
              <a:rPr lang="zh-CN" altLang="en-US" sz="2000" dirty="0">
                <a:latin typeface="楷体" panose="02010609060101010101" charset="-122"/>
                <a:ea typeface="楷体" panose="02010609060101010101" charset="-122"/>
                <a:cs typeface="楷体" panose="02010609060101010101" charset="-122"/>
              </a:rPr>
              <a:t>  新中国刚成立时，有些人怀着不同的心情。公开宣称：中国共产党人进得了城市，却管不了城市。他们打天下能得</a:t>
            </a:r>
            <a:r>
              <a:rPr lang="en-US" altLang="zh-CN" sz="2000" dirty="0">
                <a:latin typeface="楷体" panose="02010609060101010101" charset="-122"/>
                <a:ea typeface="楷体" panose="02010609060101010101" charset="-122"/>
                <a:cs typeface="楷体" panose="02010609060101010101" charset="-122"/>
              </a:rPr>
              <a:t>90</a:t>
            </a:r>
            <a:r>
              <a:rPr lang="zh-CN" altLang="en-US" sz="2000" dirty="0">
                <a:latin typeface="楷体" panose="02010609060101010101" charset="-122"/>
                <a:ea typeface="楷体" panose="02010609060101010101" charset="-122"/>
                <a:cs typeface="楷体" panose="02010609060101010101" charset="-122"/>
              </a:rPr>
              <a:t>分，而治理经济却要得</a:t>
            </a:r>
            <a:r>
              <a:rPr lang="en-US" altLang="zh-CN" sz="2000" dirty="0">
                <a:latin typeface="楷体" panose="02010609060101010101" charset="-122"/>
                <a:ea typeface="楷体" panose="02010609060101010101" charset="-122"/>
                <a:cs typeface="楷体" panose="02010609060101010101" charset="-122"/>
              </a:rPr>
              <a:t>0</a:t>
            </a:r>
            <a:r>
              <a:rPr lang="zh-CN" altLang="en-US" sz="2000" dirty="0">
                <a:latin typeface="楷体" panose="02010609060101010101" charset="-122"/>
                <a:ea typeface="楷体" panose="02010609060101010101" charset="-122"/>
                <a:cs typeface="楷体" panose="02010609060101010101" charset="-122"/>
              </a:rPr>
              <a:t>分。1949年4月</a:t>
            </a:r>
            <a:r>
              <a:rPr lang="en-US" altLang="zh-CN" sz="2000" dirty="0">
                <a:latin typeface="楷体" panose="02010609060101010101" charset="-122"/>
                <a:ea typeface="楷体" panose="02010609060101010101" charset="-122"/>
                <a:cs typeface="楷体" panose="02010609060101010101" charset="-122"/>
              </a:rPr>
              <a:t>—</a:t>
            </a:r>
            <a:r>
              <a:rPr lang="zh-CN" altLang="en-US" sz="2000" dirty="0">
                <a:latin typeface="楷体" panose="02010609060101010101" charset="-122"/>
                <a:ea typeface="楷体" panose="02010609060101010101" charset="-122"/>
                <a:cs typeface="楷体" panose="02010609060101010101" charset="-122"/>
              </a:rPr>
              <a:t>1950年2月，上海物价上涨20倍，不到一年里全国发生四次物价上涨。</a:t>
            </a:r>
            <a:endParaRPr lang="zh-CN" altLang="en-US" sz="2000" dirty="0">
              <a:latin typeface="楷体" panose="02010609060101010101" charset="-122"/>
              <a:ea typeface="楷体" panose="02010609060101010101" charset="-122"/>
              <a:cs typeface="楷体" panose="02010609060101010101" charset="-122"/>
            </a:endParaRPr>
          </a:p>
        </p:txBody>
      </p:sp>
      <p:graphicFrame>
        <p:nvGraphicFramePr>
          <p:cNvPr id="4" name="表格 3"/>
          <p:cNvGraphicFramePr/>
          <p:nvPr/>
        </p:nvGraphicFramePr>
        <p:xfrm>
          <a:off x="1021080" y="2729230"/>
          <a:ext cx="4792980" cy="1501140"/>
        </p:xfrm>
        <a:graphic>
          <a:graphicData uri="http://schemas.openxmlformats.org/drawingml/2006/table">
            <a:tbl>
              <a:tblPr firstRow="1" bandRow="1">
                <a:tableStyleId>{5C22544A-7EE6-4342-B048-85BDC9FD1C3A}</a:tableStyleId>
              </a:tblPr>
              <a:tblGrid>
                <a:gridCol w="2396490"/>
                <a:gridCol w="2396490"/>
              </a:tblGrid>
              <a:tr h="375285">
                <a:tc>
                  <a:txBody>
                    <a:bodyPr/>
                    <a:lstStyle/>
                    <a:p>
                      <a:pPr algn="ctr">
                        <a:buNone/>
                      </a:pPr>
                      <a:r>
                        <a:rPr lang="zh-CN" altLang="en-US">
                          <a:latin typeface="楷体" panose="02010609060101010101" charset="-122"/>
                          <a:ea typeface="楷体" panose="02010609060101010101" charset="-122"/>
                        </a:rPr>
                        <a:t>品种</a:t>
                      </a:r>
                      <a:endParaRPr lang="zh-CN" altLang="en-US">
                        <a:latin typeface="楷体" panose="02010609060101010101" charset="-122"/>
                        <a:ea typeface="楷体" panose="02010609060101010101" charset="-122"/>
                      </a:endParaRPr>
                    </a:p>
                  </a:txBody>
                  <a:tcPr/>
                </a:tc>
                <a:tc>
                  <a:txBody>
                    <a:bodyPr/>
                    <a:lstStyle/>
                    <a:p>
                      <a:pPr algn="ctr">
                        <a:buNone/>
                      </a:pPr>
                      <a:r>
                        <a:rPr lang="zh-CN" altLang="en-US">
                          <a:latin typeface="楷体" panose="02010609060101010101" charset="-122"/>
                          <a:ea typeface="楷体" panose="02010609060101010101" charset="-122"/>
                        </a:rPr>
                        <a:t>数量</a:t>
                      </a:r>
                      <a:endParaRPr lang="zh-CN" altLang="en-US">
                        <a:latin typeface="楷体" panose="02010609060101010101" charset="-122"/>
                        <a:ea typeface="楷体" panose="02010609060101010101" charset="-122"/>
                      </a:endParaRPr>
                    </a:p>
                  </a:txBody>
                  <a:tcPr/>
                </a:tc>
              </a:tr>
              <a:tr h="375285">
                <a:tc>
                  <a:txBody>
                    <a:bodyPr/>
                    <a:lstStyle/>
                    <a:p>
                      <a:pPr algn="ctr">
                        <a:buNone/>
                      </a:pPr>
                      <a:r>
                        <a:rPr lang="zh-CN" altLang="en-US">
                          <a:latin typeface="楷体" panose="02010609060101010101" charset="-122"/>
                          <a:ea typeface="楷体" panose="02010609060101010101" charset="-122"/>
                        </a:rPr>
                        <a:t>黄金</a:t>
                      </a:r>
                      <a:endParaRPr lang="zh-CN" altLang="en-US">
                        <a:latin typeface="楷体" panose="02010609060101010101" charset="-122"/>
                        <a:ea typeface="楷体" panose="02010609060101010101" charset="-122"/>
                      </a:endParaRPr>
                    </a:p>
                  </a:txBody>
                  <a:tcPr/>
                </a:tc>
                <a:tc>
                  <a:txBody>
                    <a:bodyPr/>
                    <a:lstStyle/>
                    <a:p>
                      <a:pPr algn="ctr">
                        <a:buNone/>
                      </a:pPr>
                      <a:r>
                        <a:rPr lang="en-US" altLang="zh-CN">
                          <a:latin typeface="楷体" panose="02010609060101010101" charset="-122"/>
                          <a:ea typeface="楷体" panose="02010609060101010101" charset="-122"/>
                          <a:cs typeface="楷体" panose="02010609060101010101" charset="-122"/>
                        </a:rPr>
                        <a:t>277</a:t>
                      </a:r>
                      <a:r>
                        <a:rPr lang="zh-CN" altLang="en-US">
                          <a:latin typeface="楷体" panose="02010609060101010101" charset="-122"/>
                          <a:ea typeface="楷体" panose="02010609060101010101" charset="-122"/>
                          <a:cs typeface="楷体" panose="02010609060101010101" charset="-122"/>
                        </a:rPr>
                        <a:t>万两</a:t>
                      </a:r>
                      <a:endParaRPr lang="zh-CN" altLang="en-US">
                        <a:latin typeface="楷体" panose="02010609060101010101" charset="-122"/>
                        <a:ea typeface="楷体" panose="02010609060101010101" charset="-122"/>
                        <a:cs typeface="楷体" panose="02010609060101010101" charset="-122"/>
                      </a:endParaRPr>
                    </a:p>
                  </a:txBody>
                  <a:tcPr/>
                </a:tc>
              </a:tr>
              <a:tr h="375285">
                <a:tc>
                  <a:txBody>
                    <a:bodyPr/>
                    <a:lstStyle/>
                    <a:p>
                      <a:pPr algn="ctr">
                        <a:buNone/>
                      </a:pPr>
                      <a:r>
                        <a:rPr lang="zh-CN" altLang="en-US">
                          <a:latin typeface="楷体" panose="02010609060101010101" charset="-122"/>
                          <a:ea typeface="楷体" panose="02010609060101010101" charset="-122"/>
                        </a:rPr>
                        <a:t>白银</a:t>
                      </a:r>
                      <a:endParaRPr lang="zh-CN" altLang="en-US">
                        <a:latin typeface="楷体" panose="02010609060101010101" charset="-122"/>
                        <a:ea typeface="楷体" panose="02010609060101010101" charset="-122"/>
                      </a:endParaRPr>
                    </a:p>
                  </a:txBody>
                  <a:tcPr/>
                </a:tc>
                <a:tc>
                  <a:txBody>
                    <a:bodyPr/>
                    <a:lstStyle/>
                    <a:p>
                      <a:pPr algn="ctr">
                        <a:buNone/>
                      </a:pPr>
                      <a:r>
                        <a:rPr lang="en-US" altLang="zh-CN">
                          <a:latin typeface="楷体" panose="02010609060101010101" charset="-122"/>
                          <a:ea typeface="楷体" panose="02010609060101010101" charset="-122"/>
                          <a:cs typeface="楷体" panose="02010609060101010101" charset="-122"/>
                        </a:rPr>
                        <a:t>1520</a:t>
                      </a:r>
                      <a:r>
                        <a:rPr lang="zh-CN" altLang="en-US">
                          <a:latin typeface="楷体" panose="02010609060101010101" charset="-122"/>
                          <a:ea typeface="楷体" panose="02010609060101010101" charset="-122"/>
                          <a:cs typeface="楷体" panose="02010609060101010101" charset="-122"/>
                        </a:rPr>
                        <a:t>万元</a:t>
                      </a:r>
                      <a:endParaRPr lang="zh-CN" altLang="en-US">
                        <a:latin typeface="楷体" panose="02010609060101010101" charset="-122"/>
                        <a:ea typeface="楷体" panose="02010609060101010101" charset="-122"/>
                        <a:cs typeface="楷体" panose="02010609060101010101" charset="-122"/>
                      </a:endParaRPr>
                    </a:p>
                  </a:txBody>
                  <a:tcPr/>
                </a:tc>
              </a:tr>
              <a:tr h="375285">
                <a:tc>
                  <a:txBody>
                    <a:bodyPr/>
                    <a:lstStyle/>
                    <a:p>
                      <a:pPr algn="ctr">
                        <a:buNone/>
                      </a:pPr>
                      <a:r>
                        <a:rPr lang="zh-CN" altLang="en-US">
                          <a:latin typeface="楷体" panose="02010609060101010101" charset="-122"/>
                          <a:ea typeface="楷体" panose="02010609060101010101" charset="-122"/>
                        </a:rPr>
                        <a:t>美钞</a:t>
                      </a:r>
                      <a:endParaRPr lang="zh-CN" altLang="en-US">
                        <a:latin typeface="楷体" panose="02010609060101010101" charset="-122"/>
                        <a:ea typeface="楷体" panose="02010609060101010101" charset="-122"/>
                      </a:endParaRPr>
                    </a:p>
                  </a:txBody>
                  <a:tcPr/>
                </a:tc>
                <a:tc>
                  <a:txBody>
                    <a:bodyPr/>
                    <a:lstStyle/>
                    <a:p>
                      <a:pPr algn="ctr">
                        <a:buNone/>
                      </a:pPr>
                      <a:r>
                        <a:rPr lang="en-US" altLang="zh-CN">
                          <a:latin typeface="楷体" panose="02010609060101010101" charset="-122"/>
                          <a:ea typeface="楷体" panose="02010609060101010101" charset="-122"/>
                          <a:cs typeface="楷体" panose="02010609060101010101" charset="-122"/>
                        </a:rPr>
                        <a:t>1537</a:t>
                      </a:r>
                      <a:r>
                        <a:rPr lang="zh-CN" altLang="en-US">
                          <a:latin typeface="楷体" panose="02010609060101010101" charset="-122"/>
                          <a:ea typeface="楷体" panose="02010609060101010101" charset="-122"/>
                          <a:cs typeface="楷体" panose="02010609060101010101" charset="-122"/>
                        </a:rPr>
                        <a:t>万元</a:t>
                      </a:r>
                      <a:endParaRPr lang="zh-CN" altLang="en-US">
                        <a:latin typeface="楷体" panose="02010609060101010101" charset="-122"/>
                        <a:ea typeface="楷体" panose="02010609060101010101" charset="-122"/>
                        <a:cs typeface="楷体" panose="02010609060101010101" charset="-122"/>
                      </a:endParaRPr>
                    </a:p>
                  </a:txBody>
                  <a:tcPr/>
                </a:tc>
              </a:tr>
            </a:tbl>
          </a:graphicData>
        </a:graphic>
      </p:graphicFrame>
      <p:graphicFrame>
        <p:nvGraphicFramePr>
          <p:cNvPr id="6" name="表格 5"/>
          <p:cNvGraphicFramePr/>
          <p:nvPr/>
        </p:nvGraphicFramePr>
        <p:xfrm>
          <a:off x="6416675" y="2740025"/>
          <a:ext cx="4775835" cy="1503045"/>
        </p:xfrm>
        <a:graphic>
          <a:graphicData uri="http://schemas.openxmlformats.org/drawingml/2006/table">
            <a:tbl>
              <a:tblPr firstRow="1" bandRow="1">
                <a:tableStyleId>{5C22544A-7EE6-4342-B048-85BDC9FD1C3A}</a:tableStyleId>
              </a:tblPr>
              <a:tblGrid>
                <a:gridCol w="1205230"/>
                <a:gridCol w="1681480"/>
                <a:gridCol w="1889125"/>
              </a:tblGrid>
              <a:tr h="365760">
                <a:tc>
                  <a:txBody>
                    <a:bodyPr/>
                    <a:lstStyle/>
                    <a:p>
                      <a:pPr algn="ctr">
                        <a:buNone/>
                      </a:pPr>
                      <a:r>
                        <a:rPr lang="zh-CN" altLang="en-US">
                          <a:latin typeface="楷体" panose="02010609060101010101" charset="-122"/>
                          <a:ea typeface="楷体" panose="02010609060101010101" charset="-122"/>
                        </a:rPr>
                        <a:t>项目</a:t>
                      </a:r>
                      <a:endParaRPr lang="zh-CN" altLang="en-US">
                        <a:latin typeface="楷体" panose="02010609060101010101" charset="-122"/>
                        <a:ea typeface="楷体" panose="02010609060101010101" charset="-122"/>
                      </a:endParaRPr>
                    </a:p>
                  </a:txBody>
                  <a:tcPr/>
                </a:tc>
                <a:tc>
                  <a:txBody>
                    <a:bodyPr/>
                    <a:lstStyle/>
                    <a:p>
                      <a:pPr algn="ctr">
                        <a:buNone/>
                      </a:pPr>
                      <a:r>
                        <a:rPr lang="zh-CN" altLang="en-US">
                          <a:latin typeface="楷体" panose="02010609060101010101" charset="-122"/>
                          <a:ea typeface="楷体" panose="02010609060101010101" charset="-122"/>
                        </a:rPr>
                        <a:t>全国总产量</a:t>
                      </a:r>
                      <a:endParaRPr lang="zh-CN" altLang="en-US">
                        <a:latin typeface="楷体" panose="02010609060101010101" charset="-122"/>
                        <a:ea typeface="楷体" panose="02010609060101010101" charset="-122"/>
                      </a:endParaRPr>
                    </a:p>
                  </a:txBody>
                  <a:tcPr/>
                </a:tc>
                <a:tc>
                  <a:txBody>
                    <a:bodyPr/>
                    <a:lstStyle/>
                    <a:p>
                      <a:pPr algn="ctr">
                        <a:buNone/>
                      </a:pPr>
                      <a:r>
                        <a:rPr lang="zh-CN" altLang="en-US">
                          <a:latin typeface="楷体" panose="02010609060101010101" charset="-122"/>
                          <a:ea typeface="楷体" panose="02010609060101010101" charset="-122"/>
                        </a:rPr>
                        <a:t>平均每人占有量</a:t>
                      </a:r>
                      <a:endParaRPr lang="zh-CN" altLang="en-US">
                        <a:latin typeface="楷体" panose="02010609060101010101" charset="-122"/>
                        <a:ea typeface="楷体" panose="02010609060101010101" charset="-122"/>
                      </a:endParaRPr>
                    </a:p>
                  </a:txBody>
                  <a:tcPr/>
                </a:tc>
              </a:tr>
              <a:tr h="379095">
                <a:tc>
                  <a:txBody>
                    <a:bodyPr/>
                    <a:lstStyle/>
                    <a:p>
                      <a:pPr algn="ctr">
                        <a:buNone/>
                      </a:pPr>
                      <a:r>
                        <a:rPr lang="zh-CN" altLang="en-US">
                          <a:latin typeface="楷体" panose="02010609060101010101" charset="-122"/>
                          <a:ea typeface="楷体" panose="02010609060101010101" charset="-122"/>
                        </a:rPr>
                        <a:t>国民收入</a:t>
                      </a:r>
                      <a:endParaRPr lang="zh-CN" altLang="en-US">
                        <a:latin typeface="楷体" panose="02010609060101010101" charset="-122"/>
                        <a:ea typeface="楷体" panose="02010609060101010101" charset="-122"/>
                      </a:endParaRPr>
                    </a:p>
                  </a:txBody>
                  <a:tcPr/>
                </a:tc>
                <a:tc>
                  <a:txBody>
                    <a:bodyPr/>
                    <a:lstStyle/>
                    <a:p>
                      <a:pPr algn="ctr">
                        <a:buNone/>
                      </a:pPr>
                      <a:r>
                        <a:rPr lang="en-US" altLang="zh-CN">
                          <a:latin typeface="楷体" panose="02010609060101010101" charset="-122"/>
                          <a:ea typeface="楷体" panose="02010609060101010101" charset="-122"/>
                          <a:cs typeface="楷体" panose="02010609060101010101" charset="-122"/>
                        </a:rPr>
                        <a:t>358</a:t>
                      </a:r>
                      <a:r>
                        <a:rPr lang="zh-CN" altLang="en-US">
                          <a:latin typeface="楷体" panose="02010609060101010101" charset="-122"/>
                          <a:ea typeface="楷体" panose="02010609060101010101" charset="-122"/>
                          <a:cs typeface="楷体" panose="02010609060101010101" charset="-122"/>
                        </a:rPr>
                        <a:t>亿元</a:t>
                      </a:r>
                      <a:endParaRPr lang="zh-CN" altLang="en-US">
                        <a:latin typeface="楷体" panose="02010609060101010101" charset="-122"/>
                        <a:ea typeface="楷体" panose="02010609060101010101" charset="-122"/>
                        <a:cs typeface="楷体" panose="02010609060101010101" charset="-122"/>
                      </a:endParaRPr>
                    </a:p>
                  </a:txBody>
                  <a:tcPr/>
                </a:tc>
                <a:tc>
                  <a:txBody>
                    <a:bodyPr/>
                    <a:lstStyle/>
                    <a:p>
                      <a:pPr algn="ctr">
                        <a:buNone/>
                      </a:pPr>
                      <a:r>
                        <a:rPr lang="en-US" altLang="zh-CN">
                          <a:latin typeface="楷体" panose="02010609060101010101" charset="-122"/>
                          <a:ea typeface="楷体" panose="02010609060101010101" charset="-122"/>
                          <a:cs typeface="楷体" panose="02010609060101010101" charset="-122"/>
                        </a:rPr>
                        <a:t>66</a:t>
                      </a:r>
                      <a:r>
                        <a:rPr lang="zh-CN" altLang="en-US">
                          <a:latin typeface="楷体" panose="02010609060101010101" charset="-122"/>
                          <a:ea typeface="楷体" panose="02010609060101010101" charset="-122"/>
                          <a:cs typeface="楷体" panose="02010609060101010101" charset="-122"/>
                        </a:rPr>
                        <a:t>元</a:t>
                      </a:r>
                      <a:endParaRPr lang="zh-CN" altLang="en-US">
                        <a:latin typeface="楷体" panose="02010609060101010101" charset="-122"/>
                        <a:ea typeface="楷体" panose="02010609060101010101" charset="-122"/>
                        <a:cs typeface="楷体" panose="02010609060101010101" charset="-122"/>
                      </a:endParaRPr>
                    </a:p>
                  </a:txBody>
                  <a:tcPr/>
                </a:tc>
              </a:tr>
              <a:tr h="379095">
                <a:tc>
                  <a:txBody>
                    <a:bodyPr/>
                    <a:lstStyle/>
                    <a:p>
                      <a:pPr algn="ctr">
                        <a:buNone/>
                      </a:pPr>
                      <a:r>
                        <a:rPr lang="zh-CN" altLang="en-US">
                          <a:latin typeface="楷体" panose="02010609060101010101" charset="-122"/>
                          <a:ea typeface="楷体" panose="02010609060101010101" charset="-122"/>
                        </a:rPr>
                        <a:t>粮食</a:t>
                      </a:r>
                      <a:endParaRPr lang="zh-CN" altLang="en-US">
                        <a:latin typeface="楷体" panose="02010609060101010101" charset="-122"/>
                        <a:ea typeface="楷体" panose="02010609060101010101" charset="-122"/>
                      </a:endParaRPr>
                    </a:p>
                  </a:txBody>
                  <a:tcPr/>
                </a:tc>
                <a:tc>
                  <a:txBody>
                    <a:bodyPr/>
                    <a:lstStyle/>
                    <a:p>
                      <a:pPr algn="ctr">
                        <a:buNone/>
                      </a:pPr>
                      <a:r>
                        <a:rPr lang="en-US" altLang="zh-CN">
                          <a:latin typeface="楷体" panose="02010609060101010101" charset="-122"/>
                          <a:ea typeface="楷体" panose="02010609060101010101" charset="-122"/>
                          <a:cs typeface="楷体" panose="02010609060101010101" charset="-122"/>
                        </a:rPr>
                        <a:t>1.1</a:t>
                      </a:r>
                      <a:r>
                        <a:rPr lang="zh-CN" altLang="en-US">
                          <a:latin typeface="楷体" panose="02010609060101010101" charset="-122"/>
                          <a:ea typeface="楷体" panose="02010609060101010101" charset="-122"/>
                          <a:cs typeface="楷体" panose="02010609060101010101" charset="-122"/>
                        </a:rPr>
                        <a:t>亿吨</a:t>
                      </a:r>
                      <a:endParaRPr lang="zh-CN" altLang="en-US">
                        <a:latin typeface="楷体" panose="02010609060101010101" charset="-122"/>
                        <a:ea typeface="楷体" panose="02010609060101010101" charset="-122"/>
                        <a:cs typeface="楷体" panose="02010609060101010101" charset="-122"/>
                      </a:endParaRPr>
                    </a:p>
                  </a:txBody>
                  <a:tcPr/>
                </a:tc>
                <a:tc>
                  <a:txBody>
                    <a:bodyPr/>
                    <a:lstStyle/>
                    <a:p>
                      <a:pPr algn="ctr">
                        <a:buNone/>
                      </a:pPr>
                      <a:r>
                        <a:rPr lang="en-US" altLang="zh-CN">
                          <a:latin typeface="楷体" panose="02010609060101010101" charset="-122"/>
                          <a:ea typeface="楷体" panose="02010609060101010101" charset="-122"/>
                          <a:cs typeface="楷体" panose="02010609060101010101" charset="-122"/>
                        </a:rPr>
                        <a:t>209</a:t>
                      </a:r>
                      <a:r>
                        <a:rPr lang="zh-CN" altLang="en-US">
                          <a:latin typeface="楷体" panose="02010609060101010101" charset="-122"/>
                          <a:ea typeface="楷体" panose="02010609060101010101" charset="-122"/>
                          <a:cs typeface="楷体" panose="02010609060101010101" charset="-122"/>
                        </a:rPr>
                        <a:t>公斤</a:t>
                      </a:r>
                      <a:endParaRPr lang="zh-CN" altLang="en-US">
                        <a:latin typeface="楷体" panose="02010609060101010101" charset="-122"/>
                        <a:ea typeface="楷体" panose="02010609060101010101" charset="-122"/>
                        <a:cs typeface="楷体" panose="02010609060101010101" charset="-122"/>
                      </a:endParaRPr>
                    </a:p>
                  </a:txBody>
                  <a:tcPr/>
                </a:tc>
              </a:tr>
              <a:tr h="379095">
                <a:tc>
                  <a:txBody>
                    <a:bodyPr/>
                    <a:lstStyle/>
                    <a:p>
                      <a:pPr algn="ctr">
                        <a:buNone/>
                      </a:pPr>
                      <a:r>
                        <a:rPr lang="zh-CN" altLang="en-US">
                          <a:latin typeface="楷体" panose="02010609060101010101" charset="-122"/>
                          <a:ea typeface="楷体" panose="02010609060101010101" charset="-122"/>
                        </a:rPr>
                        <a:t>钢</a:t>
                      </a:r>
                      <a:endParaRPr lang="zh-CN" altLang="en-US">
                        <a:latin typeface="楷体" panose="02010609060101010101" charset="-122"/>
                        <a:ea typeface="楷体" panose="02010609060101010101" charset="-122"/>
                      </a:endParaRPr>
                    </a:p>
                  </a:txBody>
                  <a:tcPr/>
                </a:tc>
                <a:tc>
                  <a:txBody>
                    <a:bodyPr/>
                    <a:lstStyle/>
                    <a:p>
                      <a:pPr algn="ctr">
                        <a:buNone/>
                      </a:pPr>
                      <a:r>
                        <a:rPr lang="en-US" altLang="zh-CN">
                          <a:latin typeface="楷体" panose="02010609060101010101" charset="-122"/>
                          <a:ea typeface="楷体" panose="02010609060101010101" charset="-122"/>
                          <a:cs typeface="楷体" panose="02010609060101010101" charset="-122"/>
                        </a:rPr>
                        <a:t>15</a:t>
                      </a:r>
                      <a:r>
                        <a:rPr lang="zh-CN" altLang="en-US">
                          <a:latin typeface="楷体" panose="02010609060101010101" charset="-122"/>
                          <a:ea typeface="楷体" panose="02010609060101010101" charset="-122"/>
                          <a:cs typeface="楷体" panose="02010609060101010101" charset="-122"/>
                        </a:rPr>
                        <a:t>万吨</a:t>
                      </a:r>
                      <a:endParaRPr lang="zh-CN" altLang="en-US">
                        <a:latin typeface="楷体" panose="02010609060101010101" charset="-122"/>
                        <a:ea typeface="楷体" panose="02010609060101010101" charset="-122"/>
                        <a:cs typeface="楷体" panose="02010609060101010101" charset="-122"/>
                      </a:endParaRPr>
                    </a:p>
                  </a:txBody>
                  <a:tcPr/>
                </a:tc>
                <a:tc>
                  <a:txBody>
                    <a:bodyPr/>
                    <a:lstStyle/>
                    <a:p>
                      <a:pPr algn="ctr">
                        <a:buNone/>
                      </a:pPr>
                      <a:r>
                        <a:rPr lang="en-US" altLang="zh-CN">
                          <a:latin typeface="楷体" panose="02010609060101010101" charset="-122"/>
                          <a:ea typeface="楷体" panose="02010609060101010101" charset="-122"/>
                          <a:cs typeface="楷体" panose="02010609060101010101" charset="-122"/>
                        </a:rPr>
                        <a:t>0.29</a:t>
                      </a:r>
                      <a:r>
                        <a:rPr lang="zh-CN" altLang="en-US">
                          <a:latin typeface="楷体" panose="02010609060101010101" charset="-122"/>
                          <a:ea typeface="楷体" panose="02010609060101010101" charset="-122"/>
                          <a:cs typeface="楷体" panose="02010609060101010101" charset="-122"/>
                        </a:rPr>
                        <a:t>公斤</a:t>
                      </a:r>
                      <a:endParaRPr lang="zh-CN" altLang="en-US">
                        <a:latin typeface="楷体" panose="02010609060101010101" charset="-122"/>
                        <a:ea typeface="楷体" panose="02010609060101010101" charset="-122"/>
                        <a:cs typeface="楷体" panose="02010609060101010101" charset="-122"/>
                      </a:endParaRPr>
                    </a:p>
                  </a:txBody>
                  <a:tcPr/>
                </a:tc>
              </a:tr>
            </a:tbl>
          </a:graphicData>
        </a:graphic>
      </p:graphicFrame>
      <p:sp>
        <p:nvSpPr>
          <p:cNvPr id="8" name="文本框 7"/>
          <p:cNvSpPr txBox="1"/>
          <p:nvPr/>
        </p:nvSpPr>
        <p:spPr>
          <a:xfrm>
            <a:off x="656590" y="5424805"/>
            <a:ext cx="8956040" cy="1014730"/>
          </a:xfrm>
          <a:prstGeom prst="rect">
            <a:avLst/>
          </a:prstGeom>
          <a:noFill/>
          <a:ln w="9525">
            <a:noFill/>
          </a:ln>
        </p:spPr>
        <p:txBody>
          <a:bodyPr wrap="square">
            <a:spAutoFit/>
          </a:bodyPr>
          <a:lstStyle/>
          <a:p>
            <a:pPr indent="0">
              <a:lnSpc>
                <a:spcPct val="125000"/>
              </a:lnSpc>
              <a:spcBef>
                <a:spcPts val="0"/>
              </a:spcBef>
              <a:spcAft>
                <a:spcPts val="0"/>
              </a:spcAft>
            </a:pPr>
            <a:r>
              <a:rPr lang="en-US" altLang="zh-CN" sz="2400" b="0">
                <a:latin typeface="黑体" panose="02010609060101010101" charset="-122"/>
                <a:ea typeface="黑体" panose="02010609060101010101" charset="-122"/>
              </a:rPr>
              <a:t>    </a:t>
            </a:r>
            <a:r>
              <a:rPr lang="zh-CN" sz="2400" b="0">
                <a:latin typeface="黑体" panose="02010609060101010101" charset="-122"/>
                <a:ea typeface="黑体" panose="02010609060101010101" charset="-122"/>
              </a:rPr>
              <a:t>①国家财政困难。</a:t>
            </a:r>
            <a:endParaRPr lang="zh-CN" sz="2400" b="0">
              <a:latin typeface="黑体" panose="02010609060101010101" charset="-122"/>
              <a:ea typeface="黑体" panose="02010609060101010101" charset="-122"/>
            </a:endParaRPr>
          </a:p>
          <a:p>
            <a:pPr indent="0">
              <a:lnSpc>
                <a:spcPct val="125000"/>
              </a:lnSpc>
              <a:spcBef>
                <a:spcPts val="0"/>
              </a:spcBef>
              <a:spcAft>
                <a:spcPts val="0"/>
              </a:spcAft>
            </a:pPr>
            <a:r>
              <a:rPr lang="zh-CN" sz="2400" b="0">
                <a:latin typeface="黑体" panose="02010609060101010101" charset="-122"/>
                <a:ea typeface="黑体" panose="02010609060101010101" charset="-122"/>
              </a:rPr>
              <a:t>    ②投机商人的不法行为导致物价上涨，市场混乱。</a:t>
            </a:r>
            <a:endParaRPr lang="zh-CN" altLang="en-US" sz="2400" b="0">
              <a:latin typeface="黑体" panose="02010609060101010101" charset="-122"/>
              <a:ea typeface="黑体" panose="02010609060101010101" charset="-122"/>
            </a:endParaRPr>
          </a:p>
        </p:txBody>
      </p:sp>
      <p:sp>
        <p:nvSpPr>
          <p:cNvPr id="7" name="矩形 6"/>
          <p:cNvSpPr/>
          <p:nvPr/>
        </p:nvSpPr>
        <p:spPr>
          <a:xfrm>
            <a:off x="11275060" y="6153150"/>
            <a:ext cx="902970" cy="44386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ustDataLst>
      <p:tags r:id="rId9"/>
    </p:custData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组合 17"/>
          <p:cNvGrpSpPr/>
          <p:nvPr>
            <p:custDataLst>
              <p:tags r:id="rId1"/>
            </p:custDataLst>
          </p:nvPr>
        </p:nvGrpSpPr>
        <p:grpSpPr>
          <a:xfrm>
            <a:off x="1359462" y="121103"/>
            <a:ext cx="10699257" cy="1031973"/>
            <a:chOff x="2142" y="189"/>
            <a:chExt cx="16858" cy="1626"/>
          </a:xfrm>
        </p:grpSpPr>
        <p:grpSp>
          <p:nvGrpSpPr>
            <p:cNvPr id="32" name="组合 31"/>
            <p:cNvGrpSpPr/>
            <p:nvPr/>
          </p:nvGrpSpPr>
          <p:grpSpPr>
            <a:xfrm>
              <a:off x="7000" y="189"/>
              <a:ext cx="12001" cy="1627"/>
              <a:chOff x="4337538" y="-4642"/>
              <a:chExt cx="7620531" cy="1033347"/>
            </a:xfrm>
          </p:grpSpPr>
          <p:sp>
            <p:nvSpPr>
              <p:cNvPr id="34" name="矩形 33"/>
              <p:cNvSpPr/>
              <p:nvPr>
                <p:custDataLst>
                  <p:tags r:id="rId2"/>
                </p:custDataLst>
              </p:nvPr>
            </p:nvSpPr>
            <p:spPr>
              <a:xfrm flipV="1">
                <a:off x="4337538" y="835627"/>
                <a:ext cx="7548777" cy="812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85000"/>
                      <a:lumOff val="15000"/>
                    </a:schemeClr>
                  </a:solidFill>
                  <a:latin typeface="Arial" panose="020B0604020202020204" pitchFamily="34" charset="0"/>
                  <a:ea typeface="隶书" panose="02010509060101010101" pitchFamily="49" charset="-122"/>
                </a:endParaRPr>
              </a:p>
            </p:txBody>
          </p:sp>
          <p:pic>
            <p:nvPicPr>
              <p:cNvPr id="35" name="图片 34"/>
              <p:cNvPicPr>
                <a:picLocks noChangeAspect="1"/>
              </p:cNvPicPr>
              <p:nvPr>
                <p:custDataLst>
                  <p:tags r:id="rId3"/>
                </p:custDataLst>
              </p:nvPr>
            </p:nvPicPr>
            <p:blipFill>
              <a:blip r:embed="rId4"/>
              <a:stretch>
                <a:fillRect/>
              </a:stretch>
            </p:blipFill>
            <p:spPr>
              <a:xfrm flipH="1">
                <a:off x="10400859" y="-4642"/>
                <a:ext cx="1557210" cy="1033347"/>
              </a:xfrm>
              <a:prstGeom prst="rect">
                <a:avLst/>
              </a:prstGeom>
              <a:ln>
                <a:noFill/>
              </a:ln>
            </p:spPr>
          </p:pic>
        </p:grpSp>
        <p:sp>
          <p:nvSpPr>
            <p:cNvPr id="20" name="矩形 19"/>
            <p:cNvSpPr/>
            <p:nvPr>
              <p:custDataLst>
                <p:tags r:id="rId5"/>
              </p:custDataLst>
            </p:nvPr>
          </p:nvSpPr>
          <p:spPr>
            <a:xfrm flipV="1">
              <a:off x="2142" y="1511"/>
              <a:ext cx="4858" cy="129"/>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85000"/>
                    <a:lumOff val="15000"/>
                  </a:schemeClr>
                </a:solidFill>
                <a:latin typeface="Arial" panose="020B0604020202020204" pitchFamily="34" charset="0"/>
                <a:ea typeface="隶书" panose="02010509060101010101" pitchFamily="49" charset="-122"/>
              </a:endParaRPr>
            </a:p>
          </p:txBody>
        </p:sp>
      </p:grpSp>
      <p:sp>
        <p:nvSpPr>
          <p:cNvPr id="27" name="文本框 26"/>
          <p:cNvSpPr txBox="1"/>
          <p:nvPr>
            <p:custDataLst>
              <p:tags r:id="rId6"/>
            </p:custDataLst>
          </p:nvPr>
        </p:nvSpPr>
        <p:spPr>
          <a:xfrm>
            <a:off x="1344230" y="406704"/>
            <a:ext cx="4964384" cy="461405"/>
          </a:xfrm>
          <a:prstGeom prst="rect">
            <a:avLst/>
          </a:prstGeom>
          <a:noFill/>
        </p:spPr>
        <p:txBody>
          <a:bodyPr wrap="square" rtlCol="0"/>
          <a:lstStyle/>
          <a:p>
            <a:pPr>
              <a:defRPr/>
            </a:pPr>
            <a:r>
              <a:rPr lang="zh-CN" altLang="en-US" sz="2800" b="1" dirty="0">
                <a:solidFill>
                  <a:schemeClr val="tx1">
                    <a:lumMod val="85000"/>
                    <a:lumOff val="15000"/>
                  </a:schemeClr>
                </a:solidFill>
                <a:ea typeface="隶书" panose="02010509060101010101" pitchFamily="49" charset="-122"/>
                <a:sym typeface="Arial" panose="020B0604020202020204" pitchFamily="34" charset="0"/>
              </a:rPr>
              <a:t>人民政权的巩固</a:t>
            </a:r>
            <a:endParaRPr lang="zh-CN" altLang="en-US" sz="2800" b="1" dirty="0">
              <a:solidFill>
                <a:schemeClr val="tx1">
                  <a:lumMod val="85000"/>
                  <a:lumOff val="15000"/>
                </a:schemeClr>
              </a:solidFill>
              <a:ea typeface="隶书" panose="02010509060101010101" pitchFamily="49" charset="-122"/>
              <a:sym typeface="Arial" panose="020B0604020202020204" pitchFamily="34" charset="0"/>
            </a:endParaRPr>
          </a:p>
        </p:txBody>
      </p:sp>
      <p:sp>
        <p:nvSpPr>
          <p:cNvPr id="30" name="矩形 29"/>
          <p:cNvSpPr/>
          <p:nvPr>
            <p:custDataLst>
              <p:tags r:id="rId7"/>
            </p:custDataLst>
          </p:nvPr>
        </p:nvSpPr>
        <p:spPr>
          <a:xfrm>
            <a:off x="3967" y="6631386"/>
            <a:ext cx="12198989" cy="22330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380" tIns="45690" rIns="91380" bIns="45690" numCol="1" spcCol="0" rtlCol="0" fromWordArt="0" anchor="ctr" anchorCtr="0" forceAA="0" compatLnSpc="1">
            <a:noAutofit/>
          </a:bodyPr>
          <a:lstStyle/>
          <a:p>
            <a:pPr algn="ctr"/>
            <a:endParaRPr lang="zh-CN" altLang="en-US" dirty="0">
              <a:latin typeface="Arial" panose="020B0604020202020204" pitchFamily="34" charset="0"/>
              <a:ea typeface="隶书" panose="02010509060101010101" pitchFamily="49" charset="-122"/>
            </a:endParaRPr>
          </a:p>
        </p:txBody>
      </p:sp>
      <p:pic>
        <p:nvPicPr>
          <p:cNvPr id="29" name="图片 28" descr="timgBE8Q3UBL"/>
          <p:cNvPicPr>
            <a:picLocks noChangeAspect="1"/>
          </p:cNvPicPr>
          <p:nvPr/>
        </p:nvPicPr>
        <p:blipFill>
          <a:blip r:embed="rId8">
            <a:clrChange>
              <a:clrFrom>
                <a:srgbClr val="FFFFFF">
                  <a:alpha val="100000"/>
                </a:srgbClr>
              </a:clrFrom>
              <a:clrTo>
                <a:srgbClr val="FFFFFF">
                  <a:alpha val="100000"/>
                  <a:alpha val="0"/>
                </a:srgbClr>
              </a:clrTo>
            </a:clrChange>
            <a:lum bright="-36000" contrast="54000"/>
          </a:blip>
          <a:srcRect l="10814" t="15906" r="11457" b="18610"/>
          <a:stretch>
            <a:fillRect/>
          </a:stretch>
        </p:blipFill>
        <p:spPr>
          <a:xfrm>
            <a:off x="656590" y="477520"/>
            <a:ext cx="669925" cy="564515"/>
          </a:xfrm>
          <a:prstGeom prst="rect">
            <a:avLst/>
          </a:prstGeom>
        </p:spPr>
      </p:pic>
      <p:sp>
        <p:nvSpPr>
          <p:cNvPr id="100" name="文本框 99"/>
          <p:cNvSpPr txBox="1"/>
          <p:nvPr/>
        </p:nvSpPr>
        <p:spPr>
          <a:xfrm>
            <a:off x="656590" y="1153795"/>
            <a:ext cx="8279765" cy="460375"/>
          </a:xfrm>
          <a:prstGeom prst="rect">
            <a:avLst/>
          </a:prstGeom>
          <a:noFill/>
          <a:ln w="9525">
            <a:noFill/>
          </a:ln>
        </p:spPr>
        <p:txBody>
          <a:bodyPr wrap="square">
            <a:spAutoFit/>
          </a:bodyPr>
          <a:lstStyle/>
          <a:p>
            <a:pPr indent="0"/>
            <a:r>
              <a:rPr lang="en-US" altLang="zh-CN" sz="2400" b="1">
                <a:latin typeface="黑体" panose="02010609060101010101" charset="-122"/>
                <a:ea typeface="黑体" panose="02010609060101010101" charset="-122"/>
              </a:rPr>
              <a:t>2.</a:t>
            </a:r>
            <a:r>
              <a:rPr lang="zh-CN" sz="2400" b="1">
                <a:latin typeface="黑体" panose="02010609060101010101" charset="-122"/>
                <a:ea typeface="黑体" panose="02010609060101010101" charset="-122"/>
              </a:rPr>
              <a:t>稳定物价：</a:t>
            </a:r>
            <a:endParaRPr lang="zh-CN" altLang="en-US" sz="2400" b="0">
              <a:latin typeface="黑体" panose="02010609060101010101" charset="-122"/>
              <a:ea typeface="黑体" panose="02010609060101010101" charset="-122"/>
            </a:endParaRPr>
          </a:p>
        </p:txBody>
      </p:sp>
      <p:sp>
        <p:nvSpPr>
          <p:cNvPr id="5" name="文本框 4"/>
          <p:cNvSpPr txBox="1"/>
          <p:nvPr/>
        </p:nvSpPr>
        <p:spPr>
          <a:xfrm>
            <a:off x="656590" y="1614170"/>
            <a:ext cx="11402695" cy="3784600"/>
          </a:xfrm>
          <a:prstGeom prst="rect">
            <a:avLst/>
          </a:prstGeom>
          <a:noFill/>
        </p:spPr>
        <p:txBody>
          <a:bodyPr wrap="square" rtlCol="0">
            <a:spAutoFit/>
          </a:bodyPr>
          <a:lstStyle/>
          <a:p>
            <a:pPr indent="0" algn="just">
              <a:lnSpc>
                <a:spcPct val="125000"/>
              </a:lnSpc>
              <a:spcBef>
                <a:spcPts val="0"/>
              </a:spcBef>
              <a:spcAft>
                <a:spcPts val="0"/>
              </a:spcAft>
            </a:pPr>
            <a:r>
              <a:rPr lang="en-US" altLang="zh-CN" sz="2400">
                <a:latin typeface="黑体" panose="02010609060101010101" charset="-122"/>
                <a:ea typeface="黑体" panose="02010609060101010101" charset="-122"/>
                <a:sym typeface="+mn-ea"/>
              </a:rPr>
              <a:t>(2)</a:t>
            </a:r>
            <a:r>
              <a:rPr lang="zh-CN" altLang="en-US" sz="2400">
                <a:latin typeface="黑体" panose="02010609060101010101" charset="-122"/>
                <a:ea typeface="黑体" panose="02010609060101010101" charset="-122"/>
                <a:sym typeface="+mn-ea"/>
              </a:rPr>
              <a:t>措施：</a:t>
            </a:r>
            <a:endParaRPr lang="zh-CN" altLang="en-US" sz="2400">
              <a:latin typeface="黑体" panose="02010609060101010101" charset="-122"/>
              <a:ea typeface="黑体" panose="02010609060101010101" charset="-122"/>
              <a:sym typeface="+mn-ea"/>
            </a:endParaRPr>
          </a:p>
          <a:p>
            <a:pPr indent="0" algn="just">
              <a:lnSpc>
                <a:spcPct val="125000"/>
              </a:lnSpc>
              <a:spcBef>
                <a:spcPts val="0"/>
              </a:spcBef>
              <a:spcAft>
                <a:spcPts val="0"/>
              </a:spcAft>
            </a:pPr>
            <a:r>
              <a:rPr lang="zh-CN" altLang="en-US" sz="2400">
                <a:latin typeface="黑体" panose="02010609060101010101" charset="-122"/>
                <a:ea typeface="黑体" panose="02010609060101010101" charset="-122"/>
                <a:sym typeface="+mn-ea"/>
              </a:rPr>
              <a:t>    ①采取有力的经济措施和必要的行政、法律等手段，同投机资本进行</a:t>
            </a:r>
            <a:r>
              <a:rPr lang="zh-CN" altLang="en-US" sz="2400">
                <a:solidFill>
                  <a:srgbClr val="FF0000"/>
                </a:solidFill>
                <a:latin typeface="黑体" panose="02010609060101010101" charset="-122"/>
                <a:ea typeface="黑体" panose="02010609060101010101" charset="-122"/>
                <a:sym typeface="+mn-ea"/>
              </a:rPr>
              <a:t>“银元之战”</a:t>
            </a:r>
            <a:r>
              <a:rPr lang="zh-CN" altLang="en-US" sz="2400">
                <a:latin typeface="黑体" panose="02010609060101010101" charset="-122"/>
                <a:ea typeface="黑体" panose="02010609060101010101" charset="-122"/>
                <a:sym typeface="+mn-ea"/>
              </a:rPr>
              <a:t>和</a:t>
            </a:r>
            <a:r>
              <a:rPr lang="zh-CN" altLang="en-US" sz="2400">
                <a:solidFill>
                  <a:srgbClr val="FF0000"/>
                </a:solidFill>
                <a:latin typeface="黑体" panose="02010609060101010101" charset="-122"/>
                <a:ea typeface="黑体" panose="02010609060101010101" charset="-122"/>
                <a:sym typeface="+mn-ea"/>
              </a:rPr>
              <a:t>“米棉之战”</a:t>
            </a:r>
            <a:r>
              <a:rPr lang="zh-CN" altLang="en-US" sz="2400">
                <a:latin typeface="黑体" panose="02010609060101010101" charset="-122"/>
                <a:ea typeface="黑体" panose="02010609060101010101" charset="-122"/>
                <a:sym typeface="+mn-ea"/>
              </a:rPr>
              <a:t>。</a:t>
            </a:r>
            <a:endParaRPr lang="zh-CN" altLang="en-US" sz="2400">
              <a:latin typeface="黑体" panose="02010609060101010101" charset="-122"/>
              <a:ea typeface="黑体" panose="02010609060101010101" charset="-122"/>
              <a:sym typeface="+mn-ea"/>
            </a:endParaRPr>
          </a:p>
          <a:p>
            <a:pPr indent="0" algn="just">
              <a:lnSpc>
                <a:spcPct val="125000"/>
              </a:lnSpc>
              <a:spcBef>
                <a:spcPts val="0"/>
              </a:spcBef>
              <a:spcAft>
                <a:spcPts val="0"/>
              </a:spcAft>
            </a:pPr>
            <a:r>
              <a:rPr lang="zh-CN" altLang="en-US" sz="2400">
                <a:latin typeface="黑体" panose="02010609060101010101" charset="-122"/>
                <a:ea typeface="黑体" panose="02010609060101010101" charset="-122"/>
                <a:sym typeface="+mn-ea"/>
              </a:rPr>
              <a:t>    ②通过统一全国财政收支管理、物资管理、现金管理等措施，实现了国家财政经济的统一。</a:t>
            </a:r>
            <a:endParaRPr lang="zh-CN" altLang="en-US" sz="2400">
              <a:latin typeface="黑体" panose="02010609060101010101" charset="-122"/>
              <a:ea typeface="黑体" panose="02010609060101010101" charset="-122"/>
              <a:sym typeface="+mn-ea"/>
            </a:endParaRPr>
          </a:p>
          <a:p>
            <a:pPr indent="0" algn="just">
              <a:lnSpc>
                <a:spcPct val="125000"/>
              </a:lnSpc>
              <a:spcBef>
                <a:spcPts val="0"/>
              </a:spcBef>
              <a:spcAft>
                <a:spcPts val="0"/>
              </a:spcAft>
            </a:pPr>
            <a:r>
              <a:rPr lang="en-US" altLang="zh-CN" sz="2400">
                <a:latin typeface="黑体" panose="02010609060101010101" charset="-122"/>
                <a:ea typeface="黑体" panose="02010609060101010101" charset="-122"/>
                <a:sym typeface="+mn-ea"/>
              </a:rPr>
              <a:t>(3)</a:t>
            </a:r>
            <a:r>
              <a:rPr lang="zh-CN" altLang="en-US" sz="2400">
                <a:latin typeface="黑体" panose="02010609060101010101" charset="-122"/>
                <a:ea typeface="黑体" panose="02010609060101010101" charset="-122"/>
                <a:sym typeface="+mn-ea"/>
              </a:rPr>
              <a:t>结果：</a:t>
            </a:r>
            <a:endParaRPr lang="zh-CN" altLang="en-US" sz="2400">
              <a:latin typeface="黑体" panose="02010609060101010101" charset="-122"/>
              <a:ea typeface="黑体" panose="02010609060101010101" charset="-122"/>
              <a:sym typeface="+mn-ea"/>
            </a:endParaRPr>
          </a:p>
          <a:p>
            <a:pPr indent="0" algn="just">
              <a:lnSpc>
                <a:spcPct val="125000"/>
              </a:lnSpc>
              <a:spcBef>
                <a:spcPts val="0"/>
              </a:spcBef>
              <a:spcAft>
                <a:spcPts val="0"/>
              </a:spcAft>
            </a:pPr>
            <a:r>
              <a:rPr lang="zh-CN" altLang="en-US" sz="2400">
                <a:latin typeface="黑体" panose="02010609060101010101" charset="-122"/>
                <a:ea typeface="黑体" panose="02010609060101010101" charset="-122"/>
                <a:sym typeface="+mn-ea"/>
              </a:rPr>
              <a:t>    ①到</a:t>
            </a:r>
            <a:r>
              <a:rPr lang="en-US" altLang="zh-CN" sz="2400">
                <a:latin typeface="黑体" panose="02010609060101010101" charset="-122"/>
                <a:ea typeface="黑体" panose="02010609060101010101" charset="-122"/>
                <a:sym typeface="+mn-ea"/>
              </a:rPr>
              <a:t>1950</a:t>
            </a:r>
            <a:r>
              <a:rPr lang="zh-CN" altLang="en-US" sz="2400">
                <a:latin typeface="黑体" panose="02010609060101010101" charset="-122"/>
                <a:ea typeface="黑体" panose="02010609060101010101" charset="-122"/>
                <a:sym typeface="+mn-ea"/>
              </a:rPr>
              <a:t>年春，全国物价趋于稳定，人民政府赢得全国人民的信任。</a:t>
            </a:r>
            <a:endParaRPr lang="zh-CN" altLang="en-US" sz="2400">
              <a:latin typeface="黑体" panose="02010609060101010101" charset="-122"/>
              <a:ea typeface="黑体" panose="02010609060101010101" charset="-122"/>
              <a:sym typeface="+mn-ea"/>
            </a:endParaRPr>
          </a:p>
          <a:p>
            <a:pPr indent="0" algn="just">
              <a:lnSpc>
                <a:spcPct val="125000"/>
              </a:lnSpc>
              <a:spcBef>
                <a:spcPts val="0"/>
              </a:spcBef>
              <a:spcAft>
                <a:spcPts val="0"/>
              </a:spcAft>
            </a:pPr>
            <a:r>
              <a:rPr lang="zh-CN" altLang="en-US" sz="2400">
                <a:latin typeface="黑体" panose="02010609060101010101" charset="-122"/>
                <a:ea typeface="黑体" panose="02010609060101010101" charset="-122"/>
                <a:sym typeface="+mn-ea"/>
              </a:rPr>
              <a:t>    ②到</a:t>
            </a:r>
            <a:r>
              <a:rPr lang="en-US" altLang="zh-CN" sz="2400">
                <a:latin typeface="黑体" panose="02010609060101010101" charset="-122"/>
                <a:ea typeface="黑体" panose="02010609060101010101" charset="-122"/>
                <a:sym typeface="+mn-ea"/>
              </a:rPr>
              <a:t>1952</a:t>
            </a:r>
            <a:r>
              <a:rPr lang="zh-CN" altLang="en-US" sz="2400">
                <a:latin typeface="黑体" panose="02010609060101010101" charset="-122"/>
                <a:ea typeface="黑体" panose="02010609060101010101" charset="-122"/>
                <a:sym typeface="+mn-ea"/>
              </a:rPr>
              <a:t>年底，解放前遭到严重破坏的国民经济得到全面恢复。</a:t>
            </a:r>
            <a:endParaRPr lang="zh-CN" altLang="en-US" sz="2400">
              <a:latin typeface="黑体" panose="02010609060101010101" charset="-122"/>
              <a:ea typeface="黑体" panose="02010609060101010101" charset="-122"/>
              <a:sym typeface="+mn-ea"/>
            </a:endParaRPr>
          </a:p>
        </p:txBody>
      </p:sp>
      <p:sp>
        <p:nvSpPr>
          <p:cNvPr id="7" name="矩形 6"/>
          <p:cNvSpPr/>
          <p:nvPr/>
        </p:nvSpPr>
        <p:spPr>
          <a:xfrm>
            <a:off x="11275060" y="6153150"/>
            <a:ext cx="902970" cy="44386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ustDataLst>
      <p:tags r:id="rId9"/>
    </p:custData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组合 17"/>
          <p:cNvGrpSpPr/>
          <p:nvPr>
            <p:custDataLst>
              <p:tags r:id="rId1"/>
            </p:custDataLst>
          </p:nvPr>
        </p:nvGrpSpPr>
        <p:grpSpPr>
          <a:xfrm>
            <a:off x="1359462" y="121103"/>
            <a:ext cx="10699257" cy="1031973"/>
            <a:chOff x="2142" y="189"/>
            <a:chExt cx="16858" cy="1626"/>
          </a:xfrm>
        </p:grpSpPr>
        <p:grpSp>
          <p:nvGrpSpPr>
            <p:cNvPr id="32" name="组合 31"/>
            <p:cNvGrpSpPr/>
            <p:nvPr/>
          </p:nvGrpSpPr>
          <p:grpSpPr>
            <a:xfrm>
              <a:off x="7000" y="189"/>
              <a:ext cx="12001" cy="1627"/>
              <a:chOff x="4337538" y="-4642"/>
              <a:chExt cx="7620531" cy="1033347"/>
            </a:xfrm>
          </p:grpSpPr>
          <p:sp>
            <p:nvSpPr>
              <p:cNvPr id="34" name="矩形 33"/>
              <p:cNvSpPr/>
              <p:nvPr>
                <p:custDataLst>
                  <p:tags r:id="rId2"/>
                </p:custDataLst>
              </p:nvPr>
            </p:nvSpPr>
            <p:spPr>
              <a:xfrm flipV="1">
                <a:off x="4337538" y="835627"/>
                <a:ext cx="7548777" cy="812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85000"/>
                      <a:lumOff val="15000"/>
                    </a:schemeClr>
                  </a:solidFill>
                  <a:latin typeface="Arial" panose="020B0604020202020204" pitchFamily="34" charset="0"/>
                  <a:ea typeface="隶书" panose="02010509060101010101" pitchFamily="49" charset="-122"/>
                </a:endParaRPr>
              </a:p>
            </p:txBody>
          </p:sp>
          <p:pic>
            <p:nvPicPr>
              <p:cNvPr id="35" name="图片 34"/>
              <p:cNvPicPr>
                <a:picLocks noChangeAspect="1"/>
              </p:cNvPicPr>
              <p:nvPr>
                <p:custDataLst>
                  <p:tags r:id="rId3"/>
                </p:custDataLst>
              </p:nvPr>
            </p:nvPicPr>
            <p:blipFill>
              <a:blip r:embed="rId4"/>
              <a:stretch>
                <a:fillRect/>
              </a:stretch>
            </p:blipFill>
            <p:spPr>
              <a:xfrm flipH="1">
                <a:off x="10400859" y="-4642"/>
                <a:ext cx="1557210" cy="1033347"/>
              </a:xfrm>
              <a:prstGeom prst="rect">
                <a:avLst/>
              </a:prstGeom>
              <a:ln>
                <a:noFill/>
              </a:ln>
            </p:spPr>
          </p:pic>
        </p:grpSp>
        <p:sp>
          <p:nvSpPr>
            <p:cNvPr id="20" name="矩形 19"/>
            <p:cNvSpPr/>
            <p:nvPr>
              <p:custDataLst>
                <p:tags r:id="rId5"/>
              </p:custDataLst>
            </p:nvPr>
          </p:nvSpPr>
          <p:spPr>
            <a:xfrm flipV="1">
              <a:off x="2142" y="1511"/>
              <a:ext cx="4858" cy="129"/>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85000"/>
                    <a:lumOff val="15000"/>
                  </a:schemeClr>
                </a:solidFill>
                <a:latin typeface="Arial" panose="020B0604020202020204" pitchFamily="34" charset="0"/>
                <a:ea typeface="隶书" panose="02010509060101010101" pitchFamily="49" charset="-122"/>
              </a:endParaRPr>
            </a:p>
          </p:txBody>
        </p:sp>
      </p:grpSp>
      <p:sp>
        <p:nvSpPr>
          <p:cNvPr id="27" name="文本框 26"/>
          <p:cNvSpPr txBox="1"/>
          <p:nvPr>
            <p:custDataLst>
              <p:tags r:id="rId6"/>
            </p:custDataLst>
          </p:nvPr>
        </p:nvSpPr>
        <p:spPr>
          <a:xfrm>
            <a:off x="1344230" y="406704"/>
            <a:ext cx="4964384" cy="461405"/>
          </a:xfrm>
          <a:prstGeom prst="rect">
            <a:avLst/>
          </a:prstGeom>
          <a:noFill/>
        </p:spPr>
        <p:txBody>
          <a:bodyPr wrap="square" rtlCol="0"/>
          <a:lstStyle/>
          <a:p>
            <a:pPr>
              <a:defRPr/>
            </a:pPr>
            <a:r>
              <a:rPr lang="zh-CN" altLang="en-US" sz="2800" b="1" dirty="0">
                <a:solidFill>
                  <a:schemeClr val="tx1">
                    <a:lumMod val="85000"/>
                    <a:lumOff val="15000"/>
                  </a:schemeClr>
                </a:solidFill>
                <a:ea typeface="隶书" panose="02010509060101010101" pitchFamily="49" charset="-122"/>
                <a:sym typeface="Arial" panose="020B0604020202020204" pitchFamily="34" charset="0"/>
              </a:rPr>
              <a:t>人民政权的巩固</a:t>
            </a:r>
            <a:endParaRPr lang="zh-CN" altLang="en-US" sz="2800" b="1" dirty="0">
              <a:solidFill>
                <a:schemeClr val="tx1">
                  <a:lumMod val="85000"/>
                  <a:lumOff val="15000"/>
                </a:schemeClr>
              </a:solidFill>
              <a:ea typeface="隶书" panose="02010509060101010101" pitchFamily="49" charset="-122"/>
              <a:sym typeface="Arial" panose="020B0604020202020204" pitchFamily="34" charset="0"/>
            </a:endParaRPr>
          </a:p>
        </p:txBody>
      </p:sp>
      <p:sp>
        <p:nvSpPr>
          <p:cNvPr id="30" name="矩形 29"/>
          <p:cNvSpPr/>
          <p:nvPr>
            <p:custDataLst>
              <p:tags r:id="rId7"/>
            </p:custDataLst>
          </p:nvPr>
        </p:nvSpPr>
        <p:spPr>
          <a:xfrm>
            <a:off x="3967" y="6631386"/>
            <a:ext cx="12198989" cy="22330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380" tIns="45690" rIns="91380" bIns="45690" numCol="1" spcCol="0" rtlCol="0" fromWordArt="0" anchor="ctr" anchorCtr="0" forceAA="0" compatLnSpc="1">
            <a:noAutofit/>
          </a:bodyPr>
          <a:lstStyle/>
          <a:p>
            <a:pPr algn="ctr"/>
            <a:endParaRPr lang="zh-CN" altLang="en-US" dirty="0">
              <a:latin typeface="Arial" panose="020B0604020202020204" pitchFamily="34" charset="0"/>
              <a:ea typeface="隶书" panose="02010509060101010101" pitchFamily="49" charset="-122"/>
            </a:endParaRPr>
          </a:p>
        </p:txBody>
      </p:sp>
      <p:pic>
        <p:nvPicPr>
          <p:cNvPr id="29" name="图片 28" descr="timgBE8Q3UBL"/>
          <p:cNvPicPr>
            <a:picLocks noChangeAspect="1"/>
          </p:cNvPicPr>
          <p:nvPr/>
        </p:nvPicPr>
        <p:blipFill>
          <a:blip r:embed="rId8">
            <a:clrChange>
              <a:clrFrom>
                <a:srgbClr val="FFFFFF">
                  <a:alpha val="100000"/>
                </a:srgbClr>
              </a:clrFrom>
              <a:clrTo>
                <a:srgbClr val="FFFFFF">
                  <a:alpha val="100000"/>
                  <a:alpha val="0"/>
                </a:srgbClr>
              </a:clrTo>
            </a:clrChange>
            <a:lum bright="-36000" contrast="54000"/>
          </a:blip>
          <a:srcRect l="10814" t="15906" r="11457" b="18610"/>
          <a:stretch>
            <a:fillRect/>
          </a:stretch>
        </p:blipFill>
        <p:spPr>
          <a:xfrm>
            <a:off x="656590" y="477520"/>
            <a:ext cx="669925" cy="564515"/>
          </a:xfrm>
          <a:prstGeom prst="rect">
            <a:avLst/>
          </a:prstGeom>
        </p:spPr>
      </p:pic>
      <p:sp>
        <p:nvSpPr>
          <p:cNvPr id="100" name="文本框 99"/>
          <p:cNvSpPr txBox="1"/>
          <p:nvPr/>
        </p:nvSpPr>
        <p:spPr>
          <a:xfrm>
            <a:off x="656590" y="1153795"/>
            <a:ext cx="8279765" cy="460375"/>
          </a:xfrm>
          <a:prstGeom prst="rect">
            <a:avLst/>
          </a:prstGeom>
          <a:noFill/>
          <a:ln w="9525">
            <a:noFill/>
          </a:ln>
        </p:spPr>
        <p:txBody>
          <a:bodyPr wrap="square">
            <a:spAutoFit/>
          </a:bodyPr>
          <a:lstStyle/>
          <a:p>
            <a:pPr indent="0"/>
            <a:r>
              <a:rPr lang="en-US" altLang="zh-CN" sz="2400" b="1">
                <a:latin typeface="黑体" panose="02010609060101010101" charset="-122"/>
                <a:ea typeface="黑体" panose="02010609060101010101" charset="-122"/>
              </a:rPr>
              <a:t>3.</a:t>
            </a:r>
            <a:r>
              <a:rPr lang="zh-CN" sz="2400" b="1">
                <a:latin typeface="黑体" panose="02010609060101010101" charset="-122"/>
                <a:ea typeface="黑体" panose="02010609060101010101" charset="-122"/>
              </a:rPr>
              <a:t>抗美援朝：</a:t>
            </a:r>
            <a:endParaRPr lang="zh-CN" altLang="en-US" sz="2400" b="0">
              <a:latin typeface="黑体" panose="02010609060101010101" charset="-122"/>
              <a:ea typeface="黑体" panose="02010609060101010101" charset="-122"/>
            </a:endParaRPr>
          </a:p>
        </p:txBody>
      </p:sp>
      <p:sp>
        <p:nvSpPr>
          <p:cNvPr id="5" name="文本框 4"/>
          <p:cNvSpPr txBox="1"/>
          <p:nvPr/>
        </p:nvSpPr>
        <p:spPr>
          <a:xfrm>
            <a:off x="656590" y="1614170"/>
            <a:ext cx="7844155" cy="1938020"/>
          </a:xfrm>
          <a:prstGeom prst="rect">
            <a:avLst/>
          </a:prstGeom>
          <a:noFill/>
        </p:spPr>
        <p:txBody>
          <a:bodyPr wrap="square" rtlCol="0">
            <a:spAutoFit/>
          </a:bodyPr>
          <a:lstStyle/>
          <a:p>
            <a:pPr indent="0" algn="just">
              <a:lnSpc>
                <a:spcPct val="125000"/>
              </a:lnSpc>
              <a:spcBef>
                <a:spcPts val="0"/>
              </a:spcBef>
              <a:spcAft>
                <a:spcPts val="0"/>
              </a:spcAft>
            </a:pPr>
            <a:r>
              <a:rPr lang="en-US" altLang="zh-CN" sz="2400">
                <a:latin typeface="黑体" panose="02010609060101010101" charset="-122"/>
                <a:ea typeface="黑体" panose="02010609060101010101" charset="-122"/>
                <a:sym typeface="+mn-ea"/>
              </a:rPr>
              <a:t>(1)</a:t>
            </a:r>
            <a:r>
              <a:rPr lang="zh-CN" altLang="en-US" sz="2400">
                <a:latin typeface="黑体" panose="02010609060101010101" charset="-122"/>
                <a:ea typeface="黑体" panose="02010609060101010101" charset="-122"/>
                <a:sym typeface="+mn-ea"/>
              </a:rPr>
              <a:t>背景：</a:t>
            </a:r>
            <a:endParaRPr lang="zh-CN" altLang="en-US" sz="2400">
              <a:latin typeface="黑体" panose="02010609060101010101" charset="-122"/>
              <a:ea typeface="黑体" panose="02010609060101010101" charset="-122"/>
              <a:sym typeface="+mn-ea"/>
            </a:endParaRPr>
          </a:p>
          <a:p>
            <a:pPr indent="0" algn="just">
              <a:lnSpc>
                <a:spcPct val="125000"/>
              </a:lnSpc>
              <a:spcBef>
                <a:spcPts val="0"/>
              </a:spcBef>
              <a:spcAft>
                <a:spcPts val="0"/>
              </a:spcAft>
            </a:pPr>
            <a:r>
              <a:rPr lang="zh-CN" altLang="en-US" sz="2400">
                <a:latin typeface="黑体" panose="02010609060101010101" charset="-122"/>
                <a:ea typeface="黑体" panose="02010609060101010101" charset="-122"/>
                <a:sym typeface="+mn-ea"/>
              </a:rPr>
              <a:t>    ①1950年6月25日，朝鲜内战爆发。</a:t>
            </a:r>
            <a:endParaRPr lang="zh-CN" altLang="en-US" sz="2400">
              <a:latin typeface="黑体" panose="02010609060101010101" charset="-122"/>
              <a:ea typeface="黑体" panose="02010609060101010101" charset="-122"/>
              <a:sym typeface="+mn-ea"/>
            </a:endParaRPr>
          </a:p>
          <a:p>
            <a:pPr indent="0" algn="just">
              <a:lnSpc>
                <a:spcPct val="125000"/>
              </a:lnSpc>
              <a:spcBef>
                <a:spcPts val="0"/>
              </a:spcBef>
              <a:spcAft>
                <a:spcPts val="0"/>
              </a:spcAft>
            </a:pPr>
            <a:r>
              <a:rPr lang="zh-CN" altLang="en-US" sz="2400">
                <a:latin typeface="黑体" panose="02010609060101010101" charset="-122"/>
                <a:ea typeface="黑体" panose="02010609060101010101" charset="-122"/>
                <a:sym typeface="+mn-ea"/>
              </a:rPr>
              <a:t>    ②美国操纵联合国安理会通过决议，组成以美国为首的“联合国军”，越过“三八线”，侵略朝鲜。</a:t>
            </a:r>
            <a:endParaRPr lang="zh-CN" altLang="en-US" sz="2400">
              <a:latin typeface="黑体" panose="02010609060101010101" charset="-122"/>
              <a:ea typeface="黑体" panose="02010609060101010101" charset="-122"/>
              <a:sym typeface="+mn-ea"/>
            </a:endParaRPr>
          </a:p>
        </p:txBody>
      </p:sp>
      <p:sp>
        <p:nvSpPr>
          <p:cNvPr id="11" name="文本框 10"/>
          <p:cNvSpPr txBox="1"/>
          <p:nvPr/>
        </p:nvSpPr>
        <p:spPr>
          <a:xfrm>
            <a:off x="8042275" y="6263005"/>
            <a:ext cx="3945890" cy="368300"/>
          </a:xfrm>
          <a:prstGeom prst="rect">
            <a:avLst/>
          </a:prstGeom>
          <a:noFill/>
        </p:spPr>
        <p:txBody>
          <a:bodyPr wrap="square" rtlCol="0" anchor="t">
            <a:spAutoFit/>
          </a:bodyPr>
          <a:lstStyle/>
          <a:p>
            <a:pPr algn="just"/>
            <a:r>
              <a:rPr lang="zh-CN" altLang="en-US">
                <a:latin typeface="华康行书体W5" panose="03000509000000000000" charset="-122"/>
                <a:ea typeface="华康行书体W5" panose="03000509000000000000" charset="-122"/>
              </a:rPr>
              <a:t>◎</a:t>
            </a:r>
            <a:r>
              <a:rPr lang="zh-CN">
                <a:latin typeface="华康行书体W5" panose="03000509000000000000" charset="-122"/>
                <a:ea typeface="华康行书体W5" panose="03000509000000000000" charset="-122"/>
              </a:rPr>
              <a:t>朝鲜半岛及</a:t>
            </a:r>
            <a:r>
              <a:rPr lang="en-US" altLang="zh-CN">
                <a:latin typeface="华康行书体W5" panose="03000509000000000000" charset="-122"/>
                <a:ea typeface="华康行书体W5" panose="03000509000000000000" charset="-122"/>
              </a:rPr>
              <a:t>“</a:t>
            </a:r>
            <a:r>
              <a:rPr lang="zh-CN" altLang="en-US">
                <a:latin typeface="华康行书体W5" panose="03000509000000000000" charset="-122"/>
                <a:ea typeface="华康行书体W5" panose="03000509000000000000" charset="-122"/>
              </a:rPr>
              <a:t>三八线</a:t>
            </a:r>
            <a:r>
              <a:rPr lang="en-US" altLang="zh-CN">
                <a:latin typeface="华康行书体W5" panose="03000509000000000000" charset="-122"/>
                <a:ea typeface="华康行书体W5" panose="03000509000000000000" charset="-122"/>
              </a:rPr>
              <a:t>”</a:t>
            </a:r>
            <a:r>
              <a:rPr lang="zh-CN" altLang="en-US">
                <a:latin typeface="华康行书体W5" panose="03000509000000000000" charset="-122"/>
                <a:ea typeface="华康行书体W5" panose="03000509000000000000" charset="-122"/>
              </a:rPr>
              <a:t>地图</a:t>
            </a:r>
            <a:endParaRPr lang="zh-CN" altLang="en-US">
              <a:latin typeface="华康行书体W5" panose="03000509000000000000" charset="-122"/>
              <a:ea typeface="华康行书体W5" panose="03000509000000000000" charset="-122"/>
            </a:endParaRPr>
          </a:p>
        </p:txBody>
      </p:sp>
      <p:pic>
        <p:nvPicPr>
          <p:cNvPr id="7" name="图片 6" descr="325306200f5a4e7e80c497adce4df3e9_th[1]"/>
          <p:cNvPicPr>
            <a:picLocks noChangeAspect="1"/>
          </p:cNvPicPr>
          <p:nvPr/>
        </p:nvPicPr>
        <p:blipFill>
          <a:blip r:embed="rId9">
            <a:clrChange>
              <a:clrFrom>
                <a:srgbClr val="F1F1F1">
                  <a:alpha val="100000"/>
                </a:srgbClr>
              </a:clrFrom>
              <a:clrTo>
                <a:srgbClr val="F1F1F1">
                  <a:alpha val="100000"/>
                  <a:alpha val="0"/>
                </a:srgbClr>
              </a:clrTo>
            </a:clrChange>
          </a:blip>
          <a:srcRect t="7027"/>
          <a:stretch>
            <a:fillRect/>
          </a:stretch>
        </p:blipFill>
        <p:spPr>
          <a:xfrm>
            <a:off x="656590" y="3498215"/>
            <a:ext cx="7722870" cy="2764790"/>
          </a:xfrm>
          <a:prstGeom prst="rect">
            <a:avLst/>
          </a:prstGeom>
        </p:spPr>
      </p:pic>
      <p:sp>
        <p:nvSpPr>
          <p:cNvPr id="10" name="文本框 9"/>
          <p:cNvSpPr txBox="1"/>
          <p:nvPr/>
        </p:nvSpPr>
        <p:spPr>
          <a:xfrm>
            <a:off x="528320" y="6263005"/>
            <a:ext cx="4076700" cy="368300"/>
          </a:xfrm>
          <a:prstGeom prst="rect">
            <a:avLst/>
          </a:prstGeom>
          <a:noFill/>
        </p:spPr>
        <p:txBody>
          <a:bodyPr wrap="square" rtlCol="0" anchor="t">
            <a:spAutoFit/>
          </a:bodyPr>
          <a:lstStyle/>
          <a:p>
            <a:pPr algn="just"/>
            <a:r>
              <a:rPr lang="zh-CN" altLang="en-US">
                <a:latin typeface="华康行书体W5" panose="03000509000000000000" charset="-122"/>
                <a:ea typeface="华康行书体W5" panose="03000509000000000000" charset="-122"/>
              </a:rPr>
              <a:t>◎</a:t>
            </a:r>
            <a:r>
              <a:rPr lang="zh-CN">
                <a:latin typeface="华康行书体W5" panose="03000509000000000000" charset="-122"/>
                <a:ea typeface="华康行书体W5" panose="03000509000000000000" charset="-122"/>
              </a:rPr>
              <a:t>美军在仁川港登录</a:t>
            </a:r>
            <a:endParaRPr lang="zh-CN">
              <a:latin typeface="华康行书体W5" panose="03000509000000000000" charset="-122"/>
              <a:ea typeface="华康行书体W5" panose="03000509000000000000" charset="-122"/>
            </a:endParaRPr>
          </a:p>
        </p:txBody>
      </p:sp>
      <p:sp>
        <p:nvSpPr>
          <p:cNvPr id="3" name="矩形 2"/>
          <p:cNvSpPr/>
          <p:nvPr/>
        </p:nvSpPr>
        <p:spPr>
          <a:xfrm>
            <a:off x="11275060" y="6249670"/>
            <a:ext cx="902970" cy="3473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pic>
        <p:nvPicPr>
          <p:cNvPr id="2" name="图片 1" descr="u=1711673119,2948628117&amp;fm=214&amp;gp=0[1]"/>
          <p:cNvPicPr>
            <a:picLocks noChangeAspect="1"/>
          </p:cNvPicPr>
          <p:nvPr/>
        </p:nvPicPr>
        <p:blipFill>
          <a:blip r:embed="rId10"/>
          <a:stretch>
            <a:fillRect/>
          </a:stretch>
        </p:blipFill>
        <p:spPr>
          <a:xfrm>
            <a:off x="8501380" y="1331595"/>
            <a:ext cx="3486150" cy="4933315"/>
          </a:xfrm>
          <a:prstGeom prst="rect">
            <a:avLst/>
          </a:prstGeom>
        </p:spPr>
      </p:pic>
    </p:spTree>
    <p:custDataLst>
      <p:tags r:id="rId11"/>
    </p:custData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组合 17"/>
          <p:cNvGrpSpPr/>
          <p:nvPr>
            <p:custDataLst>
              <p:tags r:id="rId1"/>
            </p:custDataLst>
          </p:nvPr>
        </p:nvGrpSpPr>
        <p:grpSpPr>
          <a:xfrm>
            <a:off x="1359462" y="121103"/>
            <a:ext cx="10699257" cy="1031973"/>
            <a:chOff x="2142" y="189"/>
            <a:chExt cx="16858" cy="1626"/>
          </a:xfrm>
        </p:grpSpPr>
        <p:grpSp>
          <p:nvGrpSpPr>
            <p:cNvPr id="32" name="组合 31"/>
            <p:cNvGrpSpPr/>
            <p:nvPr/>
          </p:nvGrpSpPr>
          <p:grpSpPr>
            <a:xfrm>
              <a:off x="7000" y="189"/>
              <a:ext cx="12001" cy="1627"/>
              <a:chOff x="4337538" y="-4642"/>
              <a:chExt cx="7620531" cy="1033347"/>
            </a:xfrm>
          </p:grpSpPr>
          <p:sp>
            <p:nvSpPr>
              <p:cNvPr id="34" name="矩形 33"/>
              <p:cNvSpPr/>
              <p:nvPr>
                <p:custDataLst>
                  <p:tags r:id="rId2"/>
                </p:custDataLst>
              </p:nvPr>
            </p:nvSpPr>
            <p:spPr>
              <a:xfrm flipV="1">
                <a:off x="4337538" y="835627"/>
                <a:ext cx="7548777" cy="812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85000"/>
                      <a:lumOff val="15000"/>
                    </a:schemeClr>
                  </a:solidFill>
                  <a:latin typeface="Arial" panose="020B0604020202020204" pitchFamily="34" charset="0"/>
                  <a:ea typeface="隶书" panose="02010509060101010101" pitchFamily="49" charset="-122"/>
                </a:endParaRPr>
              </a:p>
            </p:txBody>
          </p:sp>
          <p:pic>
            <p:nvPicPr>
              <p:cNvPr id="35" name="图片 34"/>
              <p:cNvPicPr>
                <a:picLocks noChangeAspect="1"/>
              </p:cNvPicPr>
              <p:nvPr>
                <p:custDataLst>
                  <p:tags r:id="rId3"/>
                </p:custDataLst>
              </p:nvPr>
            </p:nvPicPr>
            <p:blipFill>
              <a:blip r:embed="rId4"/>
              <a:stretch>
                <a:fillRect/>
              </a:stretch>
            </p:blipFill>
            <p:spPr>
              <a:xfrm flipH="1">
                <a:off x="10400859" y="-4642"/>
                <a:ext cx="1557210" cy="1033347"/>
              </a:xfrm>
              <a:prstGeom prst="rect">
                <a:avLst/>
              </a:prstGeom>
              <a:ln>
                <a:noFill/>
              </a:ln>
            </p:spPr>
          </p:pic>
        </p:grpSp>
        <p:sp>
          <p:nvSpPr>
            <p:cNvPr id="20" name="矩形 19"/>
            <p:cNvSpPr/>
            <p:nvPr>
              <p:custDataLst>
                <p:tags r:id="rId5"/>
              </p:custDataLst>
            </p:nvPr>
          </p:nvSpPr>
          <p:spPr>
            <a:xfrm flipV="1">
              <a:off x="2142" y="1511"/>
              <a:ext cx="4858" cy="129"/>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85000"/>
                    <a:lumOff val="15000"/>
                  </a:schemeClr>
                </a:solidFill>
                <a:latin typeface="Arial" panose="020B0604020202020204" pitchFamily="34" charset="0"/>
                <a:ea typeface="隶书" panose="02010509060101010101" pitchFamily="49" charset="-122"/>
              </a:endParaRPr>
            </a:p>
          </p:txBody>
        </p:sp>
      </p:grpSp>
      <p:sp>
        <p:nvSpPr>
          <p:cNvPr id="27" name="文本框 26"/>
          <p:cNvSpPr txBox="1"/>
          <p:nvPr>
            <p:custDataLst>
              <p:tags r:id="rId6"/>
            </p:custDataLst>
          </p:nvPr>
        </p:nvSpPr>
        <p:spPr>
          <a:xfrm>
            <a:off x="1344230" y="406704"/>
            <a:ext cx="4964384" cy="461405"/>
          </a:xfrm>
          <a:prstGeom prst="rect">
            <a:avLst/>
          </a:prstGeom>
          <a:noFill/>
        </p:spPr>
        <p:txBody>
          <a:bodyPr wrap="square" rtlCol="0"/>
          <a:lstStyle/>
          <a:p>
            <a:pPr>
              <a:defRPr/>
            </a:pPr>
            <a:r>
              <a:rPr lang="zh-CN" altLang="en-US" sz="2800" b="1" dirty="0">
                <a:solidFill>
                  <a:schemeClr val="tx1">
                    <a:lumMod val="85000"/>
                    <a:lumOff val="15000"/>
                  </a:schemeClr>
                </a:solidFill>
                <a:ea typeface="隶书" panose="02010509060101010101" pitchFamily="49" charset="-122"/>
                <a:sym typeface="Arial" panose="020B0604020202020204" pitchFamily="34" charset="0"/>
              </a:rPr>
              <a:t>人民政权的巩固</a:t>
            </a:r>
            <a:endParaRPr lang="zh-CN" altLang="en-US" sz="2800" b="1" dirty="0">
              <a:solidFill>
                <a:schemeClr val="tx1">
                  <a:lumMod val="85000"/>
                  <a:lumOff val="15000"/>
                </a:schemeClr>
              </a:solidFill>
              <a:ea typeface="隶书" panose="02010509060101010101" pitchFamily="49" charset="-122"/>
              <a:sym typeface="Arial" panose="020B0604020202020204" pitchFamily="34" charset="0"/>
            </a:endParaRPr>
          </a:p>
        </p:txBody>
      </p:sp>
      <p:sp>
        <p:nvSpPr>
          <p:cNvPr id="30" name="矩形 29"/>
          <p:cNvSpPr/>
          <p:nvPr>
            <p:custDataLst>
              <p:tags r:id="rId7"/>
            </p:custDataLst>
          </p:nvPr>
        </p:nvSpPr>
        <p:spPr>
          <a:xfrm>
            <a:off x="3967" y="6631386"/>
            <a:ext cx="12198989" cy="22330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380" tIns="45690" rIns="91380" bIns="45690" numCol="1" spcCol="0" rtlCol="0" fromWordArt="0" anchor="ctr" anchorCtr="0" forceAA="0" compatLnSpc="1">
            <a:noAutofit/>
          </a:bodyPr>
          <a:lstStyle/>
          <a:p>
            <a:pPr algn="ctr"/>
            <a:endParaRPr lang="zh-CN" altLang="en-US" dirty="0">
              <a:latin typeface="Arial" panose="020B0604020202020204" pitchFamily="34" charset="0"/>
              <a:ea typeface="隶书" panose="02010509060101010101" pitchFamily="49" charset="-122"/>
            </a:endParaRPr>
          </a:p>
        </p:txBody>
      </p:sp>
      <p:pic>
        <p:nvPicPr>
          <p:cNvPr id="29" name="图片 28" descr="timgBE8Q3UBL"/>
          <p:cNvPicPr>
            <a:picLocks noChangeAspect="1"/>
          </p:cNvPicPr>
          <p:nvPr/>
        </p:nvPicPr>
        <p:blipFill>
          <a:blip r:embed="rId8">
            <a:clrChange>
              <a:clrFrom>
                <a:srgbClr val="FFFFFF">
                  <a:alpha val="100000"/>
                </a:srgbClr>
              </a:clrFrom>
              <a:clrTo>
                <a:srgbClr val="FFFFFF">
                  <a:alpha val="100000"/>
                  <a:alpha val="0"/>
                </a:srgbClr>
              </a:clrTo>
            </a:clrChange>
            <a:lum bright="-36000" contrast="54000"/>
          </a:blip>
          <a:srcRect l="10814" t="15906" r="11457" b="18610"/>
          <a:stretch>
            <a:fillRect/>
          </a:stretch>
        </p:blipFill>
        <p:spPr>
          <a:xfrm>
            <a:off x="656590" y="477520"/>
            <a:ext cx="669925" cy="564515"/>
          </a:xfrm>
          <a:prstGeom prst="rect">
            <a:avLst/>
          </a:prstGeom>
        </p:spPr>
      </p:pic>
      <p:sp>
        <p:nvSpPr>
          <p:cNvPr id="100" name="文本框 99"/>
          <p:cNvSpPr txBox="1"/>
          <p:nvPr/>
        </p:nvSpPr>
        <p:spPr>
          <a:xfrm>
            <a:off x="656590" y="1153795"/>
            <a:ext cx="8279765" cy="460375"/>
          </a:xfrm>
          <a:prstGeom prst="rect">
            <a:avLst/>
          </a:prstGeom>
          <a:noFill/>
          <a:ln w="9525">
            <a:noFill/>
          </a:ln>
        </p:spPr>
        <p:txBody>
          <a:bodyPr wrap="square">
            <a:spAutoFit/>
          </a:bodyPr>
          <a:lstStyle/>
          <a:p>
            <a:pPr indent="0"/>
            <a:r>
              <a:rPr lang="en-US" altLang="zh-CN" sz="2400" b="1">
                <a:latin typeface="黑体" panose="02010609060101010101" charset="-122"/>
                <a:ea typeface="黑体" panose="02010609060101010101" charset="-122"/>
              </a:rPr>
              <a:t>3.</a:t>
            </a:r>
            <a:r>
              <a:rPr lang="zh-CN" sz="2400" b="1">
                <a:latin typeface="黑体" panose="02010609060101010101" charset="-122"/>
                <a:ea typeface="黑体" panose="02010609060101010101" charset="-122"/>
              </a:rPr>
              <a:t>抗美援朝：</a:t>
            </a:r>
            <a:endParaRPr lang="zh-CN" altLang="en-US" sz="2400" b="0">
              <a:latin typeface="黑体" panose="02010609060101010101" charset="-122"/>
              <a:ea typeface="黑体" panose="02010609060101010101" charset="-122"/>
            </a:endParaRPr>
          </a:p>
        </p:txBody>
      </p:sp>
      <p:sp>
        <p:nvSpPr>
          <p:cNvPr id="5" name="文本框 4"/>
          <p:cNvSpPr txBox="1"/>
          <p:nvPr/>
        </p:nvSpPr>
        <p:spPr>
          <a:xfrm>
            <a:off x="656590" y="1614170"/>
            <a:ext cx="5961380" cy="1938020"/>
          </a:xfrm>
          <a:prstGeom prst="rect">
            <a:avLst/>
          </a:prstGeom>
          <a:noFill/>
        </p:spPr>
        <p:txBody>
          <a:bodyPr wrap="square" rtlCol="0">
            <a:spAutoFit/>
          </a:bodyPr>
          <a:lstStyle/>
          <a:p>
            <a:pPr indent="0" algn="just">
              <a:lnSpc>
                <a:spcPct val="125000"/>
              </a:lnSpc>
              <a:spcBef>
                <a:spcPts val="0"/>
              </a:spcBef>
              <a:spcAft>
                <a:spcPts val="0"/>
              </a:spcAft>
            </a:pPr>
            <a:r>
              <a:rPr lang="en-US" altLang="zh-CN" sz="2400">
                <a:latin typeface="黑体" panose="02010609060101010101" charset="-122"/>
                <a:ea typeface="黑体" panose="02010609060101010101" charset="-122"/>
                <a:sym typeface="+mn-ea"/>
              </a:rPr>
              <a:t>(1)</a:t>
            </a:r>
            <a:r>
              <a:rPr lang="zh-CN" altLang="en-US" sz="2400">
                <a:latin typeface="黑体" panose="02010609060101010101" charset="-122"/>
                <a:ea typeface="黑体" panose="02010609060101010101" charset="-122"/>
                <a:sym typeface="+mn-ea"/>
              </a:rPr>
              <a:t>背景：</a:t>
            </a:r>
            <a:endParaRPr lang="zh-CN" altLang="en-US" sz="2400">
              <a:latin typeface="黑体" panose="02010609060101010101" charset="-122"/>
              <a:ea typeface="黑体" panose="02010609060101010101" charset="-122"/>
              <a:sym typeface="+mn-ea"/>
            </a:endParaRPr>
          </a:p>
          <a:p>
            <a:pPr indent="0" algn="just">
              <a:lnSpc>
                <a:spcPct val="125000"/>
              </a:lnSpc>
              <a:spcBef>
                <a:spcPts val="0"/>
              </a:spcBef>
              <a:spcAft>
                <a:spcPts val="0"/>
              </a:spcAft>
            </a:pPr>
            <a:r>
              <a:rPr lang="zh-CN" altLang="en-US" sz="2400">
                <a:latin typeface="黑体" panose="02010609060101010101" charset="-122"/>
                <a:ea typeface="黑体" panose="02010609060101010101" charset="-122"/>
                <a:sym typeface="+mn-ea"/>
              </a:rPr>
              <a:t>    ③美国第七舰队侵入中国台湾海峡，阻挠中国的统一大业，严重威胁到中国国家安全。</a:t>
            </a:r>
            <a:endParaRPr lang="zh-CN" altLang="en-US" sz="2400">
              <a:latin typeface="黑体" panose="02010609060101010101" charset="-122"/>
              <a:ea typeface="黑体" panose="02010609060101010101" charset="-122"/>
              <a:sym typeface="+mn-ea"/>
            </a:endParaRPr>
          </a:p>
        </p:txBody>
      </p:sp>
      <p:sp>
        <p:nvSpPr>
          <p:cNvPr id="11" name="文本框 10"/>
          <p:cNvSpPr txBox="1"/>
          <p:nvPr/>
        </p:nvSpPr>
        <p:spPr>
          <a:xfrm>
            <a:off x="6618605" y="6249670"/>
            <a:ext cx="5494655" cy="368300"/>
          </a:xfrm>
          <a:prstGeom prst="rect">
            <a:avLst/>
          </a:prstGeom>
          <a:noFill/>
        </p:spPr>
        <p:txBody>
          <a:bodyPr wrap="square" rtlCol="0" anchor="t">
            <a:spAutoFit/>
          </a:bodyPr>
          <a:lstStyle/>
          <a:p>
            <a:pPr algn="just"/>
            <a:r>
              <a:rPr lang="zh-CN" altLang="en-US">
                <a:latin typeface="华康行书体W5" panose="03000509000000000000" charset="-122"/>
                <a:ea typeface="华康行书体W5" panose="03000509000000000000" charset="-122"/>
              </a:rPr>
              <a:t>◎</a:t>
            </a:r>
            <a:r>
              <a:rPr>
                <a:latin typeface="华康行书体W5" panose="03000509000000000000" charset="-122"/>
                <a:ea typeface="华康行书体W5" panose="03000509000000000000" charset="-122"/>
              </a:rPr>
              <a:t>美国</a:t>
            </a:r>
            <a:r>
              <a:rPr lang="zh-CN">
                <a:latin typeface="华康行书体W5" panose="03000509000000000000" charset="-122"/>
                <a:ea typeface="华康行书体W5" panose="03000509000000000000" charset="-122"/>
              </a:rPr>
              <a:t>报刊</a:t>
            </a:r>
            <a:r>
              <a:rPr>
                <a:latin typeface="华康行书体W5" panose="03000509000000000000" charset="-122"/>
                <a:ea typeface="华康行书体W5" panose="03000509000000000000" charset="-122"/>
              </a:rPr>
              <a:t>登载的美</a:t>
            </a:r>
            <a:r>
              <a:rPr lang="zh-CN">
                <a:latin typeface="华康行书体W5" panose="03000509000000000000" charset="-122"/>
                <a:ea typeface="华康行书体W5" panose="03000509000000000000" charset="-122"/>
              </a:rPr>
              <a:t>军</a:t>
            </a:r>
            <a:r>
              <a:rPr>
                <a:latin typeface="华康行书体W5" panose="03000509000000000000" charset="-122"/>
                <a:ea typeface="华康行书体W5" panose="03000509000000000000" charset="-122"/>
              </a:rPr>
              <a:t>第七舰队入侵台湾海峡的消息</a:t>
            </a:r>
            <a:endParaRPr>
              <a:latin typeface="华康行书体W5" panose="03000509000000000000" charset="-122"/>
              <a:ea typeface="华康行书体W5" panose="03000509000000000000" charset="-122"/>
            </a:endParaRPr>
          </a:p>
        </p:txBody>
      </p:sp>
      <p:pic>
        <p:nvPicPr>
          <p:cNvPr id="3" name="图片 2" descr="nkpD-hiixpun6396652[1]"/>
          <p:cNvPicPr>
            <a:picLocks noChangeAspect="1"/>
          </p:cNvPicPr>
          <p:nvPr/>
        </p:nvPicPr>
        <p:blipFill>
          <a:blip r:embed="rId9">
            <a:lum bright="-30000" contrast="60000"/>
          </a:blip>
          <a:stretch>
            <a:fillRect/>
          </a:stretch>
        </p:blipFill>
        <p:spPr>
          <a:xfrm>
            <a:off x="6618605" y="2139950"/>
            <a:ext cx="5368925" cy="4069715"/>
          </a:xfrm>
          <a:prstGeom prst="rect">
            <a:avLst/>
          </a:prstGeom>
        </p:spPr>
      </p:pic>
      <p:pic>
        <p:nvPicPr>
          <p:cNvPr id="4" name="图片 3" descr="6506fd22-4199-450d-ba70-d27ecb61344e[1]"/>
          <p:cNvPicPr>
            <a:picLocks noChangeAspect="1"/>
          </p:cNvPicPr>
          <p:nvPr/>
        </p:nvPicPr>
        <p:blipFill>
          <a:blip r:embed="rId10">
            <a:clrChange>
              <a:clrFrom>
                <a:srgbClr val="FDFDFB">
                  <a:alpha val="100000"/>
                </a:srgbClr>
              </a:clrFrom>
              <a:clrTo>
                <a:srgbClr val="FDFDFB">
                  <a:alpha val="100000"/>
                  <a:alpha val="0"/>
                </a:srgbClr>
              </a:clrTo>
            </a:clrChange>
          </a:blip>
          <a:srcRect t="9540" b="18793"/>
          <a:stretch>
            <a:fillRect/>
          </a:stretch>
        </p:blipFill>
        <p:spPr>
          <a:xfrm>
            <a:off x="655955" y="3371215"/>
            <a:ext cx="5918200" cy="2838450"/>
          </a:xfrm>
          <a:prstGeom prst="rect">
            <a:avLst/>
          </a:prstGeom>
        </p:spPr>
      </p:pic>
      <p:sp>
        <p:nvSpPr>
          <p:cNvPr id="6" name="文本框 5"/>
          <p:cNvSpPr txBox="1"/>
          <p:nvPr/>
        </p:nvSpPr>
        <p:spPr>
          <a:xfrm>
            <a:off x="556895" y="6209665"/>
            <a:ext cx="5494655" cy="368300"/>
          </a:xfrm>
          <a:prstGeom prst="rect">
            <a:avLst/>
          </a:prstGeom>
          <a:noFill/>
        </p:spPr>
        <p:txBody>
          <a:bodyPr wrap="square" rtlCol="0" anchor="t">
            <a:spAutoFit/>
          </a:bodyPr>
          <a:lstStyle/>
          <a:p>
            <a:pPr algn="just"/>
            <a:r>
              <a:rPr lang="zh-CN" altLang="en-US">
                <a:latin typeface="华康行书体W5" panose="03000509000000000000" charset="-122"/>
                <a:ea typeface="华康行书体W5" panose="03000509000000000000" charset="-122"/>
              </a:rPr>
              <a:t>◎</a:t>
            </a:r>
            <a:r>
              <a:rPr>
                <a:latin typeface="华康行书体W5" panose="03000509000000000000" charset="-122"/>
                <a:ea typeface="华康行书体W5" panose="03000509000000000000" charset="-122"/>
              </a:rPr>
              <a:t>美</a:t>
            </a:r>
            <a:r>
              <a:rPr lang="zh-CN">
                <a:latin typeface="华康行书体W5" panose="03000509000000000000" charset="-122"/>
                <a:ea typeface="华康行书体W5" panose="03000509000000000000" charset="-122"/>
              </a:rPr>
              <a:t>军</a:t>
            </a:r>
            <a:r>
              <a:rPr>
                <a:latin typeface="华康行书体W5" panose="03000509000000000000" charset="-122"/>
                <a:ea typeface="华康行书体W5" panose="03000509000000000000" charset="-122"/>
              </a:rPr>
              <a:t>第七舰队</a:t>
            </a:r>
            <a:r>
              <a:rPr lang="zh-CN">
                <a:latin typeface="华康行书体W5" panose="03000509000000000000" charset="-122"/>
                <a:ea typeface="华康行书体W5" panose="03000509000000000000" charset="-122"/>
              </a:rPr>
              <a:t>闯入</a:t>
            </a:r>
            <a:r>
              <a:rPr>
                <a:latin typeface="华康行书体W5" panose="03000509000000000000" charset="-122"/>
                <a:ea typeface="华康行书体W5" panose="03000509000000000000" charset="-122"/>
              </a:rPr>
              <a:t>台湾海峡</a:t>
            </a:r>
            <a:endParaRPr>
              <a:latin typeface="华康行书体W5" panose="03000509000000000000" charset="-122"/>
              <a:ea typeface="华康行书体W5" panose="03000509000000000000" charset="-122"/>
            </a:endParaRPr>
          </a:p>
        </p:txBody>
      </p:sp>
      <p:sp>
        <p:nvSpPr>
          <p:cNvPr id="7" name="矩形 6"/>
          <p:cNvSpPr/>
          <p:nvPr/>
        </p:nvSpPr>
        <p:spPr>
          <a:xfrm>
            <a:off x="11275060" y="6249670"/>
            <a:ext cx="902970" cy="3473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ustDataLst>
      <p:tags r:id="rId11"/>
    </p:custData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组合 17"/>
          <p:cNvGrpSpPr/>
          <p:nvPr>
            <p:custDataLst>
              <p:tags r:id="rId1"/>
            </p:custDataLst>
          </p:nvPr>
        </p:nvGrpSpPr>
        <p:grpSpPr>
          <a:xfrm>
            <a:off x="1359462" y="121103"/>
            <a:ext cx="10699257" cy="1031973"/>
            <a:chOff x="2142" y="189"/>
            <a:chExt cx="16858" cy="1626"/>
          </a:xfrm>
        </p:grpSpPr>
        <p:grpSp>
          <p:nvGrpSpPr>
            <p:cNvPr id="32" name="组合 31"/>
            <p:cNvGrpSpPr/>
            <p:nvPr/>
          </p:nvGrpSpPr>
          <p:grpSpPr>
            <a:xfrm>
              <a:off x="7000" y="189"/>
              <a:ext cx="12001" cy="1627"/>
              <a:chOff x="4337538" y="-4642"/>
              <a:chExt cx="7620531" cy="1033347"/>
            </a:xfrm>
          </p:grpSpPr>
          <p:sp>
            <p:nvSpPr>
              <p:cNvPr id="34" name="矩形 33"/>
              <p:cNvSpPr/>
              <p:nvPr>
                <p:custDataLst>
                  <p:tags r:id="rId2"/>
                </p:custDataLst>
              </p:nvPr>
            </p:nvSpPr>
            <p:spPr>
              <a:xfrm flipV="1">
                <a:off x="4337538" y="835627"/>
                <a:ext cx="7548777" cy="812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85000"/>
                      <a:lumOff val="15000"/>
                    </a:schemeClr>
                  </a:solidFill>
                  <a:latin typeface="Arial" panose="020B0604020202020204" pitchFamily="34" charset="0"/>
                  <a:ea typeface="隶书" panose="02010509060101010101" pitchFamily="49" charset="-122"/>
                </a:endParaRPr>
              </a:p>
            </p:txBody>
          </p:sp>
          <p:pic>
            <p:nvPicPr>
              <p:cNvPr id="35" name="图片 34"/>
              <p:cNvPicPr>
                <a:picLocks noChangeAspect="1"/>
              </p:cNvPicPr>
              <p:nvPr>
                <p:custDataLst>
                  <p:tags r:id="rId3"/>
                </p:custDataLst>
              </p:nvPr>
            </p:nvPicPr>
            <p:blipFill>
              <a:blip r:embed="rId4"/>
              <a:stretch>
                <a:fillRect/>
              </a:stretch>
            </p:blipFill>
            <p:spPr>
              <a:xfrm flipH="1">
                <a:off x="10400859" y="-4642"/>
                <a:ext cx="1557210" cy="1033347"/>
              </a:xfrm>
              <a:prstGeom prst="rect">
                <a:avLst/>
              </a:prstGeom>
              <a:ln>
                <a:noFill/>
              </a:ln>
            </p:spPr>
          </p:pic>
        </p:grpSp>
        <p:sp>
          <p:nvSpPr>
            <p:cNvPr id="20" name="矩形 19"/>
            <p:cNvSpPr/>
            <p:nvPr>
              <p:custDataLst>
                <p:tags r:id="rId5"/>
              </p:custDataLst>
            </p:nvPr>
          </p:nvSpPr>
          <p:spPr>
            <a:xfrm flipV="1">
              <a:off x="2142" y="1511"/>
              <a:ext cx="4858" cy="129"/>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85000"/>
                    <a:lumOff val="15000"/>
                  </a:schemeClr>
                </a:solidFill>
                <a:latin typeface="Arial" panose="020B0604020202020204" pitchFamily="34" charset="0"/>
                <a:ea typeface="隶书" panose="02010509060101010101" pitchFamily="49" charset="-122"/>
              </a:endParaRPr>
            </a:p>
          </p:txBody>
        </p:sp>
      </p:grpSp>
      <p:sp>
        <p:nvSpPr>
          <p:cNvPr id="27" name="文本框 26"/>
          <p:cNvSpPr txBox="1"/>
          <p:nvPr>
            <p:custDataLst>
              <p:tags r:id="rId6"/>
            </p:custDataLst>
          </p:nvPr>
        </p:nvSpPr>
        <p:spPr>
          <a:xfrm>
            <a:off x="1344230" y="406704"/>
            <a:ext cx="4964384" cy="461405"/>
          </a:xfrm>
          <a:prstGeom prst="rect">
            <a:avLst/>
          </a:prstGeom>
          <a:noFill/>
        </p:spPr>
        <p:txBody>
          <a:bodyPr wrap="square" rtlCol="0"/>
          <a:lstStyle/>
          <a:p>
            <a:pPr>
              <a:defRPr/>
            </a:pPr>
            <a:r>
              <a:rPr lang="zh-CN" altLang="en-US" sz="2800" b="1" dirty="0">
                <a:solidFill>
                  <a:schemeClr val="tx1">
                    <a:lumMod val="85000"/>
                    <a:lumOff val="15000"/>
                  </a:schemeClr>
                </a:solidFill>
                <a:ea typeface="隶书" panose="02010509060101010101" pitchFamily="49" charset="-122"/>
                <a:sym typeface="Arial" panose="020B0604020202020204" pitchFamily="34" charset="0"/>
              </a:rPr>
              <a:t>人民政权的巩固</a:t>
            </a:r>
            <a:endParaRPr lang="zh-CN" altLang="en-US" sz="2800" b="1" dirty="0">
              <a:solidFill>
                <a:schemeClr val="tx1">
                  <a:lumMod val="85000"/>
                  <a:lumOff val="15000"/>
                </a:schemeClr>
              </a:solidFill>
              <a:ea typeface="隶书" panose="02010509060101010101" pitchFamily="49" charset="-122"/>
              <a:sym typeface="Arial" panose="020B0604020202020204" pitchFamily="34" charset="0"/>
            </a:endParaRPr>
          </a:p>
        </p:txBody>
      </p:sp>
      <p:sp>
        <p:nvSpPr>
          <p:cNvPr id="30" name="矩形 29"/>
          <p:cNvSpPr/>
          <p:nvPr>
            <p:custDataLst>
              <p:tags r:id="rId7"/>
            </p:custDataLst>
          </p:nvPr>
        </p:nvSpPr>
        <p:spPr>
          <a:xfrm>
            <a:off x="3967" y="6631386"/>
            <a:ext cx="12198989" cy="22330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380" tIns="45690" rIns="91380" bIns="45690" numCol="1" spcCol="0" rtlCol="0" fromWordArt="0" anchor="ctr" anchorCtr="0" forceAA="0" compatLnSpc="1">
            <a:noAutofit/>
          </a:bodyPr>
          <a:lstStyle/>
          <a:p>
            <a:pPr algn="ctr"/>
            <a:endParaRPr lang="zh-CN" altLang="en-US" dirty="0">
              <a:latin typeface="Arial" panose="020B0604020202020204" pitchFamily="34" charset="0"/>
              <a:ea typeface="隶书" panose="02010509060101010101" pitchFamily="49" charset="-122"/>
            </a:endParaRPr>
          </a:p>
        </p:txBody>
      </p:sp>
      <p:pic>
        <p:nvPicPr>
          <p:cNvPr id="29" name="图片 28" descr="timgBE8Q3UBL"/>
          <p:cNvPicPr>
            <a:picLocks noChangeAspect="1"/>
          </p:cNvPicPr>
          <p:nvPr/>
        </p:nvPicPr>
        <p:blipFill>
          <a:blip r:embed="rId8">
            <a:clrChange>
              <a:clrFrom>
                <a:srgbClr val="FFFFFF">
                  <a:alpha val="100000"/>
                </a:srgbClr>
              </a:clrFrom>
              <a:clrTo>
                <a:srgbClr val="FFFFFF">
                  <a:alpha val="100000"/>
                  <a:alpha val="0"/>
                </a:srgbClr>
              </a:clrTo>
            </a:clrChange>
            <a:lum bright="-36000" contrast="54000"/>
          </a:blip>
          <a:srcRect l="10814" t="15906" r="11457" b="18610"/>
          <a:stretch>
            <a:fillRect/>
          </a:stretch>
        </p:blipFill>
        <p:spPr>
          <a:xfrm>
            <a:off x="656590" y="477520"/>
            <a:ext cx="669925" cy="564515"/>
          </a:xfrm>
          <a:prstGeom prst="rect">
            <a:avLst/>
          </a:prstGeom>
        </p:spPr>
      </p:pic>
      <p:sp>
        <p:nvSpPr>
          <p:cNvPr id="100" name="文本框 99"/>
          <p:cNvSpPr txBox="1"/>
          <p:nvPr/>
        </p:nvSpPr>
        <p:spPr>
          <a:xfrm>
            <a:off x="656590" y="1153795"/>
            <a:ext cx="8279765" cy="460375"/>
          </a:xfrm>
          <a:prstGeom prst="rect">
            <a:avLst/>
          </a:prstGeom>
          <a:noFill/>
          <a:ln w="9525">
            <a:noFill/>
          </a:ln>
        </p:spPr>
        <p:txBody>
          <a:bodyPr wrap="square">
            <a:spAutoFit/>
          </a:bodyPr>
          <a:lstStyle/>
          <a:p>
            <a:pPr indent="0"/>
            <a:r>
              <a:rPr lang="en-US" altLang="zh-CN" sz="2400" b="1">
                <a:latin typeface="黑体" panose="02010609060101010101" charset="-122"/>
                <a:ea typeface="黑体" panose="02010609060101010101" charset="-122"/>
              </a:rPr>
              <a:t>3.</a:t>
            </a:r>
            <a:r>
              <a:rPr lang="zh-CN" sz="2400" b="1">
                <a:latin typeface="黑体" panose="02010609060101010101" charset="-122"/>
                <a:ea typeface="黑体" panose="02010609060101010101" charset="-122"/>
              </a:rPr>
              <a:t>抗美援朝：</a:t>
            </a:r>
            <a:endParaRPr lang="zh-CN" altLang="en-US" sz="2400" b="0">
              <a:latin typeface="黑体" panose="02010609060101010101" charset="-122"/>
              <a:ea typeface="黑体" panose="02010609060101010101" charset="-122"/>
            </a:endParaRPr>
          </a:p>
        </p:txBody>
      </p:sp>
      <p:sp>
        <p:nvSpPr>
          <p:cNvPr id="5" name="文本框 4"/>
          <p:cNvSpPr txBox="1"/>
          <p:nvPr/>
        </p:nvSpPr>
        <p:spPr>
          <a:xfrm>
            <a:off x="656590" y="1614170"/>
            <a:ext cx="4455160" cy="4707890"/>
          </a:xfrm>
          <a:prstGeom prst="rect">
            <a:avLst/>
          </a:prstGeom>
          <a:noFill/>
        </p:spPr>
        <p:txBody>
          <a:bodyPr wrap="square" rtlCol="0">
            <a:spAutoFit/>
          </a:bodyPr>
          <a:lstStyle/>
          <a:p>
            <a:pPr indent="0" algn="just">
              <a:lnSpc>
                <a:spcPct val="125000"/>
              </a:lnSpc>
              <a:spcBef>
                <a:spcPts val="0"/>
              </a:spcBef>
              <a:spcAft>
                <a:spcPts val="0"/>
              </a:spcAft>
            </a:pPr>
            <a:r>
              <a:rPr lang="en-US" altLang="zh-CN" sz="2400">
                <a:latin typeface="黑体" panose="02010609060101010101" charset="-122"/>
                <a:ea typeface="黑体" panose="02010609060101010101" charset="-122"/>
                <a:sym typeface="+mn-ea"/>
              </a:rPr>
              <a:t>(2)</a:t>
            </a:r>
            <a:r>
              <a:rPr lang="zh-CN" altLang="en-US" sz="2400">
                <a:latin typeface="黑体" panose="02010609060101010101" charset="-122"/>
                <a:ea typeface="黑体" panose="02010609060101010101" charset="-122"/>
                <a:sym typeface="+mn-ea"/>
              </a:rPr>
              <a:t>过程：</a:t>
            </a:r>
            <a:endParaRPr lang="zh-CN" altLang="en-US" sz="2400">
              <a:latin typeface="黑体" panose="02010609060101010101" charset="-122"/>
              <a:ea typeface="黑体" panose="02010609060101010101" charset="-122"/>
              <a:sym typeface="+mn-ea"/>
            </a:endParaRPr>
          </a:p>
          <a:p>
            <a:pPr indent="0" algn="just">
              <a:lnSpc>
                <a:spcPct val="125000"/>
              </a:lnSpc>
              <a:spcBef>
                <a:spcPts val="0"/>
              </a:spcBef>
              <a:spcAft>
                <a:spcPts val="0"/>
              </a:spcAft>
            </a:pPr>
            <a:r>
              <a:rPr lang="zh-CN" altLang="en-US" sz="2400">
                <a:latin typeface="黑体" panose="02010609060101010101" charset="-122"/>
                <a:ea typeface="黑体" panose="02010609060101010101" charset="-122"/>
                <a:sym typeface="+mn-ea"/>
              </a:rPr>
              <a:t>    ①1950年10月，应朝鲜政府要求，党中央决定入朝作战，毛泽东派遣以彭德怀为司令员的中国人民志愿军开赴朝鲜，抗美援朝，保家卫国，与朝鲜军民并肩作战。</a:t>
            </a:r>
            <a:endParaRPr lang="zh-CN" altLang="en-US" sz="2400">
              <a:latin typeface="黑体" panose="02010609060101010101" charset="-122"/>
              <a:ea typeface="黑体" panose="02010609060101010101" charset="-122"/>
              <a:sym typeface="+mn-ea"/>
            </a:endParaRPr>
          </a:p>
          <a:p>
            <a:pPr indent="0" algn="just">
              <a:lnSpc>
                <a:spcPct val="125000"/>
              </a:lnSpc>
              <a:spcBef>
                <a:spcPts val="0"/>
              </a:spcBef>
              <a:spcAft>
                <a:spcPts val="0"/>
              </a:spcAft>
            </a:pPr>
            <a:r>
              <a:rPr lang="en-US" altLang="zh-CN" sz="2400">
                <a:latin typeface="黑体" panose="02010609060101010101" charset="-122"/>
                <a:ea typeface="黑体" panose="02010609060101010101" charset="-122"/>
                <a:sym typeface="+mn-ea"/>
              </a:rPr>
              <a:t>    </a:t>
            </a:r>
            <a:r>
              <a:rPr lang="zh-CN" altLang="en-US" sz="2400">
                <a:latin typeface="黑体" panose="02010609060101010101" charset="-122"/>
                <a:ea typeface="黑体" panose="02010609060101010101" charset="-122"/>
                <a:sym typeface="+mn-ea"/>
              </a:rPr>
              <a:t>②经过五次战役，中朝军队把战线稳定在</a:t>
            </a:r>
            <a:r>
              <a:rPr lang="en-US" altLang="zh-CN" sz="2400">
                <a:latin typeface="黑体" panose="02010609060101010101" charset="-122"/>
                <a:ea typeface="黑体" panose="02010609060101010101" charset="-122"/>
                <a:sym typeface="+mn-ea"/>
              </a:rPr>
              <a:t>“</a:t>
            </a:r>
            <a:r>
              <a:rPr lang="zh-CN" altLang="en-US" sz="2400">
                <a:latin typeface="黑体" panose="02010609060101010101" charset="-122"/>
                <a:ea typeface="黑体" panose="02010609060101010101" charset="-122"/>
                <a:sym typeface="+mn-ea"/>
              </a:rPr>
              <a:t>三八线</a:t>
            </a:r>
            <a:r>
              <a:rPr lang="en-US" altLang="zh-CN" sz="2400">
                <a:latin typeface="黑体" panose="02010609060101010101" charset="-122"/>
                <a:ea typeface="黑体" panose="02010609060101010101" charset="-122"/>
                <a:sym typeface="+mn-ea"/>
              </a:rPr>
              <a:t>”</a:t>
            </a:r>
            <a:r>
              <a:rPr lang="zh-CN" altLang="en-US" sz="2400">
                <a:latin typeface="黑体" panose="02010609060101010101" charset="-122"/>
                <a:ea typeface="黑体" panose="02010609060101010101" charset="-122"/>
                <a:sym typeface="+mn-ea"/>
              </a:rPr>
              <a:t>附近，美国被迫同意进行谈判。</a:t>
            </a:r>
            <a:endParaRPr lang="zh-CN" altLang="en-US" sz="2400">
              <a:latin typeface="黑体" panose="02010609060101010101" charset="-122"/>
              <a:ea typeface="黑体" panose="02010609060101010101" charset="-122"/>
              <a:sym typeface="+mn-ea"/>
            </a:endParaRPr>
          </a:p>
        </p:txBody>
      </p:sp>
      <p:sp>
        <p:nvSpPr>
          <p:cNvPr id="7" name="文本框 6"/>
          <p:cNvSpPr txBox="1"/>
          <p:nvPr/>
        </p:nvSpPr>
        <p:spPr>
          <a:xfrm>
            <a:off x="5094605" y="6263005"/>
            <a:ext cx="4897755" cy="368300"/>
          </a:xfrm>
          <a:prstGeom prst="rect">
            <a:avLst/>
          </a:prstGeom>
          <a:noFill/>
        </p:spPr>
        <p:txBody>
          <a:bodyPr wrap="square" rtlCol="0" anchor="t">
            <a:spAutoFit/>
          </a:bodyPr>
          <a:lstStyle/>
          <a:p>
            <a:pPr algn="just"/>
            <a:r>
              <a:rPr lang="zh-CN" altLang="en-US">
                <a:latin typeface="华康行书体W5" panose="03000509000000000000" charset="-122"/>
                <a:ea typeface="华康行书体W5" panose="03000509000000000000" charset="-122"/>
              </a:rPr>
              <a:t>◎中国人民志愿军跨过鸭绿江</a:t>
            </a:r>
            <a:endParaRPr>
              <a:latin typeface="华康行书体W5" panose="03000509000000000000" charset="-122"/>
              <a:ea typeface="华康行书体W5" panose="03000509000000000000" charset="-122"/>
            </a:endParaRPr>
          </a:p>
        </p:txBody>
      </p:sp>
      <p:sp>
        <p:nvSpPr>
          <p:cNvPr id="3" name="矩形 2"/>
          <p:cNvSpPr/>
          <p:nvPr/>
        </p:nvSpPr>
        <p:spPr>
          <a:xfrm>
            <a:off x="11275060" y="6249670"/>
            <a:ext cx="902970" cy="3473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pic>
        <p:nvPicPr>
          <p:cNvPr id="2" name="图片 1" descr="12513201_267219[1]"/>
          <p:cNvPicPr>
            <a:picLocks noChangeAspect="1"/>
          </p:cNvPicPr>
          <p:nvPr/>
        </p:nvPicPr>
        <p:blipFill>
          <a:blip r:embed="rId9"/>
          <a:srcRect r="465" b="5784"/>
          <a:stretch>
            <a:fillRect/>
          </a:stretch>
        </p:blipFill>
        <p:spPr>
          <a:xfrm>
            <a:off x="5229860" y="1705610"/>
            <a:ext cx="6757670" cy="4568190"/>
          </a:xfrm>
          <a:prstGeom prst="rect">
            <a:avLst/>
          </a:prstGeom>
          <a:effectLst>
            <a:outerShdw blurRad="50800" dist="38100" dir="2700000" algn="tl" rotWithShape="0">
              <a:prstClr val="black">
                <a:alpha val="40000"/>
              </a:prstClr>
            </a:outerShdw>
          </a:effectLst>
        </p:spPr>
      </p:pic>
    </p:spTree>
    <p:custDataLst>
      <p:tags r:id="rId10"/>
    </p:custData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组合 17"/>
          <p:cNvGrpSpPr/>
          <p:nvPr>
            <p:custDataLst>
              <p:tags r:id="rId1"/>
            </p:custDataLst>
          </p:nvPr>
        </p:nvGrpSpPr>
        <p:grpSpPr>
          <a:xfrm>
            <a:off x="1359462" y="121103"/>
            <a:ext cx="10699257" cy="1031973"/>
            <a:chOff x="2142" y="189"/>
            <a:chExt cx="16858" cy="1626"/>
          </a:xfrm>
        </p:grpSpPr>
        <p:grpSp>
          <p:nvGrpSpPr>
            <p:cNvPr id="32" name="组合 31"/>
            <p:cNvGrpSpPr/>
            <p:nvPr/>
          </p:nvGrpSpPr>
          <p:grpSpPr>
            <a:xfrm>
              <a:off x="7000" y="189"/>
              <a:ext cx="12001" cy="1627"/>
              <a:chOff x="4337538" y="-4642"/>
              <a:chExt cx="7620531" cy="1033347"/>
            </a:xfrm>
          </p:grpSpPr>
          <p:sp>
            <p:nvSpPr>
              <p:cNvPr id="34" name="矩形 33"/>
              <p:cNvSpPr/>
              <p:nvPr>
                <p:custDataLst>
                  <p:tags r:id="rId2"/>
                </p:custDataLst>
              </p:nvPr>
            </p:nvSpPr>
            <p:spPr>
              <a:xfrm flipV="1">
                <a:off x="4337538" y="835627"/>
                <a:ext cx="7548777" cy="812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85000"/>
                      <a:lumOff val="15000"/>
                    </a:schemeClr>
                  </a:solidFill>
                  <a:latin typeface="Arial" panose="020B0604020202020204" pitchFamily="34" charset="0"/>
                  <a:ea typeface="隶书" panose="02010509060101010101" pitchFamily="49" charset="-122"/>
                </a:endParaRPr>
              </a:p>
            </p:txBody>
          </p:sp>
          <p:pic>
            <p:nvPicPr>
              <p:cNvPr id="35" name="图片 34"/>
              <p:cNvPicPr>
                <a:picLocks noChangeAspect="1"/>
              </p:cNvPicPr>
              <p:nvPr>
                <p:custDataLst>
                  <p:tags r:id="rId3"/>
                </p:custDataLst>
              </p:nvPr>
            </p:nvPicPr>
            <p:blipFill>
              <a:blip r:embed="rId4"/>
              <a:stretch>
                <a:fillRect/>
              </a:stretch>
            </p:blipFill>
            <p:spPr>
              <a:xfrm flipH="1">
                <a:off x="10400859" y="-4642"/>
                <a:ext cx="1557210" cy="1033347"/>
              </a:xfrm>
              <a:prstGeom prst="rect">
                <a:avLst/>
              </a:prstGeom>
              <a:ln>
                <a:noFill/>
              </a:ln>
            </p:spPr>
          </p:pic>
        </p:grpSp>
        <p:sp>
          <p:nvSpPr>
            <p:cNvPr id="20" name="矩形 19"/>
            <p:cNvSpPr/>
            <p:nvPr>
              <p:custDataLst>
                <p:tags r:id="rId5"/>
              </p:custDataLst>
            </p:nvPr>
          </p:nvSpPr>
          <p:spPr>
            <a:xfrm flipV="1">
              <a:off x="2142" y="1511"/>
              <a:ext cx="4858" cy="129"/>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85000"/>
                    <a:lumOff val="15000"/>
                  </a:schemeClr>
                </a:solidFill>
                <a:latin typeface="Arial" panose="020B0604020202020204" pitchFamily="34" charset="0"/>
                <a:ea typeface="隶书" panose="02010509060101010101" pitchFamily="49" charset="-122"/>
              </a:endParaRPr>
            </a:p>
          </p:txBody>
        </p:sp>
      </p:grpSp>
      <p:sp>
        <p:nvSpPr>
          <p:cNvPr id="27" name="文本框 26"/>
          <p:cNvSpPr txBox="1"/>
          <p:nvPr>
            <p:custDataLst>
              <p:tags r:id="rId6"/>
            </p:custDataLst>
          </p:nvPr>
        </p:nvSpPr>
        <p:spPr>
          <a:xfrm>
            <a:off x="1344230" y="406704"/>
            <a:ext cx="4964384" cy="461405"/>
          </a:xfrm>
          <a:prstGeom prst="rect">
            <a:avLst/>
          </a:prstGeom>
          <a:noFill/>
        </p:spPr>
        <p:txBody>
          <a:bodyPr wrap="square" rtlCol="0"/>
          <a:lstStyle/>
          <a:p>
            <a:pPr>
              <a:defRPr/>
            </a:pPr>
            <a:r>
              <a:rPr lang="zh-CN" altLang="en-US" sz="2800" b="1" dirty="0">
                <a:solidFill>
                  <a:schemeClr val="tx1">
                    <a:lumMod val="85000"/>
                    <a:lumOff val="15000"/>
                  </a:schemeClr>
                </a:solidFill>
                <a:ea typeface="隶书" panose="02010509060101010101" pitchFamily="49" charset="-122"/>
                <a:sym typeface="Arial" panose="020B0604020202020204" pitchFamily="34" charset="0"/>
              </a:rPr>
              <a:t>人民政权的巩固</a:t>
            </a:r>
            <a:endParaRPr lang="zh-CN" altLang="en-US" sz="2800" b="1" dirty="0">
              <a:solidFill>
                <a:schemeClr val="tx1">
                  <a:lumMod val="85000"/>
                  <a:lumOff val="15000"/>
                </a:schemeClr>
              </a:solidFill>
              <a:ea typeface="隶书" panose="02010509060101010101" pitchFamily="49" charset="-122"/>
              <a:sym typeface="Arial" panose="020B0604020202020204" pitchFamily="34" charset="0"/>
            </a:endParaRPr>
          </a:p>
        </p:txBody>
      </p:sp>
      <p:sp>
        <p:nvSpPr>
          <p:cNvPr id="30" name="矩形 29"/>
          <p:cNvSpPr/>
          <p:nvPr>
            <p:custDataLst>
              <p:tags r:id="rId7"/>
            </p:custDataLst>
          </p:nvPr>
        </p:nvSpPr>
        <p:spPr>
          <a:xfrm>
            <a:off x="3967" y="6631386"/>
            <a:ext cx="12198989" cy="22330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380" tIns="45690" rIns="91380" bIns="45690" numCol="1" spcCol="0" rtlCol="0" fromWordArt="0" anchor="ctr" anchorCtr="0" forceAA="0" compatLnSpc="1">
            <a:noAutofit/>
          </a:bodyPr>
          <a:lstStyle/>
          <a:p>
            <a:pPr algn="ctr"/>
            <a:endParaRPr lang="zh-CN" altLang="en-US" dirty="0">
              <a:latin typeface="Arial" panose="020B0604020202020204" pitchFamily="34" charset="0"/>
              <a:ea typeface="隶书" panose="02010509060101010101" pitchFamily="49" charset="-122"/>
            </a:endParaRPr>
          </a:p>
        </p:txBody>
      </p:sp>
      <p:pic>
        <p:nvPicPr>
          <p:cNvPr id="29" name="图片 28" descr="timgBE8Q3UBL"/>
          <p:cNvPicPr>
            <a:picLocks noChangeAspect="1"/>
          </p:cNvPicPr>
          <p:nvPr/>
        </p:nvPicPr>
        <p:blipFill>
          <a:blip r:embed="rId8">
            <a:clrChange>
              <a:clrFrom>
                <a:srgbClr val="FFFFFF">
                  <a:alpha val="100000"/>
                </a:srgbClr>
              </a:clrFrom>
              <a:clrTo>
                <a:srgbClr val="FFFFFF">
                  <a:alpha val="100000"/>
                  <a:alpha val="0"/>
                </a:srgbClr>
              </a:clrTo>
            </a:clrChange>
            <a:lum bright="-36000" contrast="54000"/>
          </a:blip>
          <a:srcRect l="10814" t="15906" r="11457" b="18610"/>
          <a:stretch>
            <a:fillRect/>
          </a:stretch>
        </p:blipFill>
        <p:spPr>
          <a:xfrm>
            <a:off x="656590" y="477520"/>
            <a:ext cx="669925" cy="564515"/>
          </a:xfrm>
          <a:prstGeom prst="rect">
            <a:avLst/>
          </a:prstGeom>
        </p:spPr>
      </p:pic>
      <p:sp>
        <p:nvSpPr>
          <p:cNvPr id="100" name="文本框 99"/>
          <p:cNvSpPr txBox="1"/>
          <p:nvPr/>
        </p:nvSpPr>
        <p:spPr>
          <a:xfrm>
            <a:off x="656590" y="1153795"/>
            <a:ext cx="8279765" cy="460375"/>
          </a:xfrm>
          <a:prstGeom prst="rect">
            <a:avLst/>
          </a:prstGeom>
          <a:noFill/>
          <a:ln w="9525">
            <a:noFill/>
          </a:ln>
        </p:spPr>
        <p:txBody>
          <a:bodyPr wrap="square">
            <a:spAutoFit/>
          </a:bodyPr>
          <a:lstStyle/>
          <a:p>
            <a:pPr indent="0"/>
            <a:r>
              <a:rPr lang="en-US" altLang="zh-CN" sz="2400" b="1">
                <a:latin typeface="黑体" panose="02010609060101010101" charset="-122"/>
                <a:ea typeface="黑体" panose="02010609060101010101" charset="-122"/>
              </a:rPr>
              <a:t>3.</a:t>
            </a:r>
            <a:r>
              <a:rPr lang="zh-CN" sz="2400" b="1">
                <a:latin typeface="黑体" panose="02010609060101010101" charset="-122"/>
                <a:ea typeface="黑体" panose="02010609060101010101" charset="-122"/>
              </a:rPr>
              <a:t>抗美援朝：</a:t>
            </a:r>
            <a:endParaRPr lang="zh-CN" altLang="en-US" sz="2400" b="0">
              <a:latin typeface="黑体" panose="02010609060101010101" charset="-122"/>
              <a:ea typeface="黑体" panose="02010609060101010101" charset="-122"/>
            </a:endParaRPr>
          </a:p>
        </p:txBody>
      </p:sp>
      <p:sp>
        <p:nvSpPr>
          <p:cNvPr id="5" name="文本框 4"/>
          <p:cNvSpPr txBox="1"/>
          <p:nvPr/>
        </p:nvSpPr>
        <p:spPr>
          <a:xfrm>
            <a:off x="656590" y="1614170"/>
            <a:ext cx="8317230" cy="2861310"/>
          </a:xfrm>
          <a:prstGeom prst="rect">
            <a:avLst/>
          </a:prstGeom>
          <a:noFill/>
        </p:spPr>
        <p:txBody>
          <a:bodyPr wrap="square" rtlCol="0">
            <a:spAutoFit/>
          </a:bodyPr>
          <a:lstStyle/>
          <a:p>
            <a:pPr indent="0" algn="just">
              <a:lnSpc>
                <a:spcPct val="125000"/>
              </a:lnSpc>
              <a:spcBef>
                <a:spcPts val="0"/>
              </a:spcBef>
              <a:spcAft>
                <a:spcPts val="0"/>
              </a:spcAft>
            </a:pPr>
            <a:r>
              <a:rPr lang="en-US" altLang="zh-CN" sz="2400">
                <a:latin typeface="黑体" panose="02010609060101010101" charset="-122"/>
                <a:ea typeface="黑体" panose="02010609060101010101" charset="-122"/>
                <a:sym typeface="+mn-ea"/>
              </a:rPr>
              <a:t>(2)</a:t>
            </a:r>
            <a:r>
              <a:rPr lang="zh-CN" altLang="en-US" sz="2400">
                <a:latin typeface="黑体" panose="02010609060101010101" charset="-122"/>
                <a:ea typeface="黑体" panose="02010609060101010101" charset="-122"/>
                <a:sym typeface="+mn-ea"/>
              </a:rPr>
              <a:t>过程：</a:t>
            </a:r>
            <a:endParaRPr lang="zh-CN" altLang="en-US" sz="2400">
              <a:latin typeface="黑体" panose="02010609060101010101" charset="-122"/>
              <a:ea typeface="黑体" panose="02010609060101010101" charset="-122"/>
              <a:sym typeface="+mn-ea"/>
            </a:endParaRPr>
          </a:p>
          <a:p>
            <a:pPr indent="0" algn="just">
              <a:lnSpc>
                <a:spcPct val="125000"/>
              </a:lnSpc>
              <a:spcBef>
                <a:spcPts val="0"/>
              </a:spcBef>
              <a:spcAft>
                <a:spcPts val="0"/>
              </a:spcAft>
            </a:pPr>
            <a:r>
              <a:rPr lang="zh-CN" altLang="en-US" sz="2400">
                <a:latin typeface="黑体" panose="02010609060101010101" charset="-122"/>
                <a:ea typeface="黑体" panose="02010609060101010101" charset="-122"/>
                <a:sym typeface="+mn-ea"/>
              </a:rPr>
              <a:t>    ③志愿军入朝后，国内开展了轰轰烈烈的抗美援朝运动，有力地支持了抗美援朝战争。</a:t>
            </a:r>
            <a:endParaRPr lang="zh-CN" altLang="en-US" sz="2400">
              <a:latin typeface="黑体" panose="02010609060101010101" charset="-122"/>
              <a:ea typeface="黑体" panose="02010609060101010101" charset="-122"/>
              <a:sym typeface="+mn-ea"/>
            </a:endParaRPr>
          </a:p>
          <a:p>
            <a:pPr indent="0" algn="just">
              <a:lnSpc>
                <a:spcPct val="125000"/>
              </a:lnSpc>
              <a:spcBef>
                <a:spcPts val="0"/>
              </a:spcBef>
              <a:spcAft>
                <a:spcPts val="0"/>
              </a:spcAft>
            </a:pPr>
            <a:r>
              <a:rPr lang="zh-CN" altLang="en-US" sz="2400">
                <a:latin typeface="黑体" panose="02010609060101010101" charset="-122"/>
                <a:ea typeface="黑体" panose="02010609060101010101" charset="-122"/>
                <a:sym typeface="+mn-ea"/>
              </a:rPr>
              <a:t>    ④经过边谈边打，反复较量，</a:t>
            </a:r>
            <a:r>
              <a:rPr lang="en-US" altLang="zh-CN" sz="2400">
                <a:latin typeface="黑体" panose="02010609060101010101" charset="-122"/>
                <a:ea typeface="黑体" panose="02010609060101010101" charset="-122"/>
                <a:sym typeface="+mn-ea"/>
              </a:rPr>
              <a:t>1953</a:t>
            </a:r>
            <a:r>
              <a:rPr lang="zh-CN" altLang="en-US" sz="2400">
                <a:latin typeface="黑体" panose="02010609060101010101" charset="-122"/>
                <a:ea typeface="黑体" panose="02010609060101010101" charset="-122"/>
                <a:sym typeface="+mn-ea"/>
              </a:rPr>
              <a:t>年</a:t>
            </a:r>
            <a:r>
              <a:rPr lang="en-US" altLang="zh-CN" sz="2400">
                <a:latin typeface="黑体" panose="02010609060101010101" charset="-122"/>
                <a:ea typeface="黑体" panose="02010609060101010101" charset="-122"/>
                <a:sym typeface="+mn-ea"/>
              </a:rPr>
              <a:t>7</a:t>
            </a:r>
            <a:r>
              <a:rPr lang="zh-CN" altLang="en-US" sz="2400">
                <a:latin typeface="黑体" panose="02010609060101010101" charset="-122"/>
                <a:ea typeface="黑体" panose="02010609060101010101" charset="-122"/>
                <a:sym typeface="+mn-ea"/>
              </a:rPr>
              <a:t>月，美国不得不在《朝鲜停战协定》上签字，中国人民取得抗美援朝战争的胜利。</a:t>
            </a:r>
            <a:endParaRPr lang="zh-CN" altLang="en-US" sz="2400">
              <a:latin typeface="黑体" panose="02010609060101010101" charset="-122"/>
              <a:ea typeface="黑体" panose="02010609060101010101" charset="-122"/>
              <a:sym typeface="+mn-ea"/>
            </a:endParaRPr>
          </a:p>
        </p:txBody>
      </p:sp>
      <p:sp>
        <p:nvSpPr>
          <p:cNvPr id="7" name="文本框 6"/>
          <p:cNvSpPr txBox="1"/>
          <p:nvPr/>
        </p:nvSpPr>
        <p:spPr>
          <a:xfrm>
            <a:off x="8864600" y="4141470"/>
            <a:ext cx="2014855" cy="368300"/>
          </a:xfrm>
          <a:prstGeom prst="rect">
            <a:avLst/>
          </a:prstGeom>
          <a:noFill/>
        </p:spPr>
        <p:txBody>
          <a:bodyPr wrap="square" rtlCol="0" anchor="t">
            <a:spAutoFit/>
          </a:bodyPr>
          <a:lstStyle/>
          <a:p>
            <a:pPr algn="just"/>
            <a:r>
              <a:rPr lang="zh-CN" altLang="en-US">
                <a:latin typeface="华康行书体W5" panose="03000509000000000000" charset="-122"/>
                <a:ea typeface="华康行书体W5" panose="03000509000000000000" charset="-122"/>
              </a:rPr>
              <a:t>◎</a:t>
            </a:r>
            <a:r>
              <a:rPr lang="zh-CN">
                <a:latin typeface="华康行书体W5" panose="03000509000000000000" charset="-122"/>
                <a:ea typeface="华康行书体W5" panose="03000509000000000000" charset="-122"/>
              </a:rPr>
              <a:t>抗美援朝运动</a:t>
            </a:r>
            <a:endParaRPr lang="zh-CN">
              <a:latin typeface="华康行书体W5" panose="03000509000000000000" charset="-122"/>
              <a:ea typeface="华康行书体W5" panose="03000509000000000000" charset="-122"/>
            </a:endParaRPr>
          </a:p>
        </p:txBody>
      </p:sp>
      <p:pic>
        <p:nvPicPr>
          <p:cNvPr id="3" name="图片 2" descr="2148166_59944.89[1]"/>
          <p:cNvPicPr>
            <a:picLocks noChangeAspect="1"/>
          </p:cNvPicPr>
          <p:nvPr/>
        </p:nvPicPr>
        <p:blipFill>
          <a:blip r:embed="rId9"/>
          <a:stretch>
            <a:fillRect/>
          </a:stretch>
        </p:blipFill>
        <p:spPr>
          <a:xfrm>
            <a:off x="8970645" y="1756410"/>
            <a:ext cx="3016885" cy="2384425"/>
          </a:xfrm>
          <a:prstGeom prst="rect">
            <a:avLst/>
          </a:prstGeom>
        </p:spPr>
      </p:pic>
      <p:pic>
        <p:nvPicPr>
          <p:cNvPr id="4" name="图片 3" descr="file0001[1]"/>
          <p:cNvPicPr>
            <a:picLocks noChangeAspect="1"/>
          </p:cNvPicPr>
          <p:nvPr/>
        </p:nvPicPr>
        <p:blipFill>
          <a:blip r:embed="rId10"/>
          <a:srcRect t="22187"/>
          <a:stretch>
            <a:fillRect/>
          </a:stretch>
        </p:blipFill>
        <p:spPr>
          <a:xfrm>
            <a:off x="3810" y="4509770"/>
            <a:ext cx="12270105" cy="2345055"/>
          </a:xfrm>
          <a:prstGeom prst="rect">
            <a:avLst/>
          </a:prstGeom>
        </p:spPr>
      </p:pic>
      <p:sp>
        <p:nvSpPr>
          <p:cNvPr id="6" name="文本框 5"/>
          <p:cNvSpPr txBox="1"/>
          <p:nvPr/>
        </p:nvSpPr>
        <p:spPr>
          <a:xfrm>
            <a:off x="9008745" y="6486525"/>
            <a:ext cx="3194050" cy="368300"/>
          </a:xfrm>
          <a:prstGeom prst="rect">
            <a:avLst/>
          </a:prstGeom>
          <a:noFill/>
        </p:spPr>
        <p:txBody>
          <a:bodyPr wrap="square" rtlCol="0" anchor="t">
            <a:spAutoFit/>
          </a:bodyPr>
          <a:lstStyle/>
          <a:p>
            <a:pPr algn="r"/>
            <a:r>
              <a:rPr lang="zh-CN" altLang="en-US">
                <a:solidFill>
                  <a:schemeClr val="tx1"/>
                </a:solidFill>
                <a:effectLst>
                  <a:outerShdw blurRad="38100" dist="38100" dir="2700000" algn="tl">
                    <a:srgbClr val="000000">
                      <a:alpha val="43137"/>
                    </a:srgbClr>
                  </a:outerShdw>
                </a:effectLst>
                <a:latin typeface="华康行书体W5" panose="03000509000000000000" charset="-122"/>
                <a:ea typeface="华康行书体W5" panose="03000509000000000000" charset="-122"/>
              </a:rPr>
              <a:t>◎板门店签字仪式</a:t>
            </a:r>
            <a:endParaRPr lang="zh-CN" altLang="en-US">
              <a:solidFill>
                <a:schemeClr val="tx1"/>
              </a:solidFill>
              <a:effectLst>
                <a:outerShdw blurRad="38100" dist="38100" dir="2700000" algn="tl">
                  <a:srgbClr val="000000">
                    <a:alpha val="43137"/>
                  </a:srgbClr>
                </a:outerShdw>
              </a:effectLst>
              <a:latin typeface="华康行书体W5" panose="03000509000000000000" charset="-122"/>
              <a:ea typeface="华康行书体W5" panose="03000509000000000000" charset="-122"/>
            </a:endParaRPr>
          </a:p>
        </p:txBody>
      </p:sp>
    </p:spTree>
    <p:custDataLst>
      <p:tags r:id="rId11"/>
    </p:custData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组合 17"/>
          <p:cNvGrpSpPr/>
          <p:nvPr>
            <p:custDataLst>
              <p:tags r:id="rId1"/>
            </p:custDataLst>
          </p:nvPr>
        </p:nvGrpSpPr>
        <p:grpSpPr>
          <a:xfrm>
            <a:off x="1359462" y="121103"/>
            <a:ext cx="10699257" cy="1031973"/>
            <a:chOff x="2142" y="189"/>
            <a:chExt cx="16858" cy="1626"/>
          </a:xfrm>
        </p:grpSpPr>
        <p:grpSp>
          <p:nvGrpSpPr>
            <p:cNvPr id="32" name="组合 31"/>
            <p:cNvGrpSpPr/>
            <p:nvPr/>
          </p:nvGrpSpPr>
          <p:grpSpPr>
            <a:xfrm>
              <a:off x="7000" y="189"/>
              <a:ext cx="12001" cy="1627"/>
              <a:chOff x="4337538" y="-4642"/>
              <a:chExt cx="7620531" cy="1033347"/>
            </a:xfrm>
          </p:grpSpPr>
          <p:sp>
            <p:nvSpPr>
              <p:cNvPr id="34" name="矩形 33"/>
              <p:cNvSpPr/>
              <p:nvPr>
                <p:custDataLst>
                  <p:tags r:id="rId2"/>
                </p:custDataLst>
              </p:nvPr>
            </p:nvSpPr>
            <p:spPr>
              <a:xfrm flipV="1">
                <a:off x="4337538" y="835627"/>
                <a:ext cx="7548777" cy="812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85000"/>
                      <a:lumOff val="15000"/>
                    </a:schemeClr>
                  </a:solidFill>
                  <a:latin typeface="Arial" panose="020B0604020202020204" pitchFamily="34" charset="0"/>
                  <a:ea typeface="隶书" panose="02010509060101010101" pitchFamily="49" charset="-122"/>
                </a:endParaRPr>
              </a:p>
            </p:txBody>
          </p:sp>
          <p:pic>
            <p:nvPicPr>
              <p:cNvPr id="35" name="图片 34"/>
              <p:cNvPicPr>
                <a:picLocks noChangeAspect="1"/>
              </p:cNvPicPr>
              <p:nvPr>
                <p:custDataLst>
                  <p:tags r:id="rId3"/>
                </p:custDataLst>
              </p:nvPr>
            </p:nvPicPr>
            <p:blipFill>
              <a:blip r:embed="rId4"/>
              <a:stretch>
                <a:fillRect/>
              </a:stretch>
            </p:blipFill>
            <p:spPr>
              <a:xfrm flipH="1">
                <a:off x="10400859" y="-4642"/>
                <a:ext cx="1557210" cy="1033347"/>
              </a:xfrm>
              <a:prstGeom prst="rect">
                <a:avLst/>
              </a:prstGeom>
              <a:ln>
                <a:noFill/>
              </a:ln>
            </p:spPr>
          </p:pic>
        </p:grpSp>
        <p:sp>
          <p:nvSpPr>
            <p:cNvPr id="20" name="矩形 19"/>
            <p:cNvSpPr/>
            <p:nvPr>
              <p:custDataLst>
                <p:tags r:id="rId5"/>
              </p:custDataLst>
            </p:nvPr>
          </p:nvSpPr>
          <p:spPr>
            <a:xfrm flipV="1">
              <a:off x="2142" y="1511"/>
              <a:ext cx="4858" cy="129"/>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85000"/>
                    <a:lumOff val="15000"/>
                  </a:schemeClr>
                </a:solidFill>
                <a:latin typeface="Arial" panose="020B0604020202020204" pitchFamily="34" charset="0"/>
                <a:ea typeface="隶书" panose="02010509060101010101" pitchFamily="49" charset="-122"/>
              </a:endParaRPr>
            </a:p>
          </p:txBody>
        </p:sp>
      </p:grpSp>
      <p:sp>
        <p:nvSpPr>
          <p:cNvPr id="27" name="文本框 26"/>
          <p:cNvSpPr txBox="1"/>
          <p:nvPr>
            <p:custDataLst>
              <p:tags r:id="rId6"/>
            </p:custDataLst>
          </p:nvPr>
        </p:nvSpPr>
        <p:spPr>
          <a:xfrm>
            <a:off x="1344230" y="406704"/>
            <a:ext cx="4964384" cy="461405"/>
          </a:xfrm>
          <a:prstGeom prst="rect">
            <a:avLst/>
          </a:prstGeom>
          <a:noFill/>
        </p:spPr>
        <p:txBody>
          <a:bodyPr wrap="square" rtlCol="0"/>
          <a:lstStyle/>
          <a:p>
            <a:pPr>
              <a:defRPr/>
            </a:pPr>
            <a:r>
              <a:rPr lang="zh-CN" altLang="en-US" sz="2800" b="1" dirty="0">
                <a:solidFill>
                  <a:schemeClr val="tx1">
                    <a:lumMod val="85000"/>
                    <a:lumOff val="15000"/>
                  </a:schemeClr>
                </a:solidFill>
                <a:ea typeface="隶书" panose="02010509060101010101" pitchFamily="49" charset="-122"/>
                <a:sym typeface="Arial" panose="020B0604020202020204" pitchFamily="34" charset="0"/>
              </a:rPr>
              <a:t>人民政权的巩固</a:t>
            </a:r>
            <a:endParaRPr lang="zh-CN" altLang="en-US" sz="2800" b="1" dirty="0">
              <a:solidFill>
                <a:schemeClr val="tx1">
                  <a:lumMod val="85000"/>
                  <a:lumOff val="15000"/>
                </a:schemeClr>
              </a:solidFill>
              <a:ea typeface="隶书" panose="02010509060101010101" pitchFamily="49" charset="-122"/>
              <a:sym typeface="Arial" panose="020B0604020202020204" pitchFamily="34" charset="0"/>
            </a:endParaRPr>
          </a:p>
        </p:txBody>
      </p:sp>
      <p:sp>
        <p:nvSpPr>
          <p:cNvPr id="30" name="矩形 29"/>
          <p:cNvSpPr/>
          <p:nvPr>
            <p:custDataLst>
              <p:tags r:id="rId7"/>
            </p:custDataLst>
          </p:nvPr>
        </p:nvSpPr>
        <p:spPr>
          <a:xfrm>
            <a:off x="3967" y="6631386"/>
            <a:ext cx="12198989" cy="22330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380" tIns="45690" rIns="91380" bIns="45690" numCol="1" spcCol="0" rtlCol="0" fromWordArt="0" anchor="ctr" anchorCtr="0" forceAA="0" compatLnSpc="1">
            <a:noAutofit/>
          </a:bodyPr>
          <a:lstStyle/>
          <a:p>
            <a:pPr algn="ctr"/>
            <a:endParaRPr lang="zh-CN" altLang="en-US" dirty="0">
              <a:latin typeface="Arial" panose="020B0604020202020204" pitchFamily="34" charset="0"/>
              <a:ea typeface="隶书" panose="02010509060101010101" pitchFamily="49" charset="-122"/>
            </a:endParaRPr>
          </a:p>
        </p:txBody>
      </p:sp>
      <p:pic>
        <p:nvPicPr>
          <p:cNvPr id="29" name="图片 28" descr="timgBE8Q3UBL"/>
          <p:cNvPicPr>
            <a:picLocks noChangeAspect="1"/>
          </p:cNvPicPr>
          <p:nvPr/>
        </p:nvPicPr>
        <p:blipFill>
          <a:blip r:embed="rId8">
            <a:clrChange>
              <a:clrFrom>
                <a:srgbClr val="FFFFFF">
                  <a:alpha val="100000"/>
                </a:srgbClr>
              </a:clrFrom>
              <a:clrTo>
                <a:srgbClr val="FFFFFF">
                  <a:alpha val="100000"/>
                  <a:alpha val="0"/>
                </a:srgbClr>
              </a:clrTo>
            </a:clrChange>
            <a:lum bright="-36000" contrast="54000"/>
          </a:blip>
          <a:srcRect l="10814" t="15906" r="11457" b="18610"/>
          <a:stretch>
            <a:fillRect/>
          </a:stretch>
        </p:blipFill>
        <p:spPr>
          <a:xfrm>
            <a:off x="656590" y="477520"/>
            <a:ext cx="669925" cy="564515"/>
          </a:xfrm>
          <a:prstGeom prst="rect">
            <a:avLst/>
          </a:prstGeom>
        </p:spPr>
      </p:pic>
      <p:sp>
        <p:nvSpPr>
          <p:cNvPr id="100" name="文本框 99"/>
          <p:cNvSpPr txBox="1"/>
          <p:nvPr/>
        </p:nvSpPr>
        <p:spPr>
          <a:xfrm>
            <a:off x="656590" y="1153795"/>
            <a:ext cx="8279765" cy="460375"/>
          </a:xfrm>
          <a:prstGeom prst="rect">
            <a:avLst/>
          </a:prstGeom>
          <a:noFill/>
          <a:ln w="9525">
            <a:noFill/>
          </a:ln>
        </p:spPr>
        <p:txBody>
          <a:bodyPr wrap="square">
            <a:spAutoFit/>
          </a:bodyPr>
          <a:lstStyle/>
          <a:p>
            <a:pPr indent="0"/>
            <a:r>
              <a:rPr lang="en-US" altLang="zh-CN" sz="2400" b="1">
                <a:latin typeface="黑体" panose="02010609060101010101" charset="-122"/>
                <a:ea typeface="黑体" panose="02010609060101010101" charset="-122"/>
              </a:rPr>
              <a:t>3.</a:t>
            </a:r>
            <a:r>
              <a:rPr lang="zh-CN" sz="2400" b="1">
                <a:latin typeface="黑体" panose="02010609060101010101" charset="-122"/>
                <a:ea typeface="黑体" panose="02010609060101010101" charset="-122"/>
              </a:rPr>
              <a:t>抗美援朝：</a:t>
            </a:r>
            <a:endParaRPr lang="zh-CN" altLang="en-US" sz="2400" b="0">
              <a:latin typeface="黑体" panose="02010609060101010101" charset="-122"/>
              <a:ea typeface="黑体" panose="02010609060101010101" charset="-122"/>
            </a:endParaRPr>
          </a:p>
        </p:txBody>
      </p:sp>
      <p:sp>
        <p:nvSpPr>
          <p:cNvPr id="5" name="文本框 4"/>
          <p:cNvSpPr txBox="1"/>
          <p:nvPr/>
        </p:nvSpPr>
        <p:spPr>
          <a:xfrm>
            <a:off x="656590" y="1614170"/>
            <a:ext cx="11330940" cy="1938020"/>
          </a:xfrm>
          <a:prstGeom prst="rect">
            <a:avLst/>
          </a:prstGeom>
          <a:noFill/>
        </p:spPr>
        <p:txBody>
          <a:bodyPr wrap="square" rtlCol="0">
            <a:spAutoFit/>
          </a:bodyPr>
          <a:lstStyle/>
          <a:p>
            <a:pPr indent="0" algn="just">
              <a:lnSpc>
                <a:spcPct val="125000"/>
              </a:lnSpc>
              <a:spcBef>
                <a:spcPts val="0"/>
              </a:spcBef>
              <a:spcAft>
                <a:spcPts val="0"/>
              </a:spcAft>
            </a:pPr>
            <a:r>
              <a:rPr lang="en-US" altLang="zh-CN" sz="2400">
                <a:latin typeface="黑体" panose="02010609060101010101" charset="-122"/>
                <a:ea typeface="黑体" panose="02010609060101010101" charset="-122"/>
                <a:sym typeface="+mn-ea"/>
              </a:rPr>
              <a:t>(3)</a:t>
            </a:r>
            <a:r>
              <a:rPr lang="zh-CN" altLang="en-US" sz="2400">
                <a:latin typeface="黑体" panose="02010609060101010101" charset="-122"/>
                <a:ea typeface="黑体" panose="02010609060101010101" charset="-122"/>
                <a:sym typeface="+mn-ea"/>
              </a:rPr>
              <a:t>影响：</a:t>
            </a:r>
            <a:endParaRPr lang="zh-CN" altLang="en-US" sz="2400">
              <a:latin typeface="黑体" panose="02010609060101010101" charset="-122"/>
              <a:ea typeface="黑体" panose="02010609060101010101" charset="-122"/>
              <a:sym typeface="+mn-ea"/>
            </a:endParaRPr>
          </a:p>
          <a:p>
            <a:pPr indent="0" algn="just">
              <a:lnSpc>
                <a:spcPct val="125000"/>
              </a:lnSpc>
              <a:spcBef>
                <a:spcPts val="0"/>
              </a:spcBef>
              <a:spcAft>
                <a:spcPts val="0"/>
              </a:spcAft>
            </a:pPr>
            <a:r>
              <a:rPr lang="zh-CN" altLang="en-US" sz="2400">
                <a:latin typeface="黑体" panose="02010609060101010101" charset="-122"/>
                <a:ea typeface="黑体" panose="02010609060101010101" charset="-122"/>
                <a:sym typeface="+mn-ea"/>
              </a:rPr>
              <a:t>    ①抗美援朝战争打出了国威和军威，提高了新中国的国际地位。</a:t>
            </a:r>
            <a:endParaRPr lang="zh-CN" altLang="en-US" sz="2400">
              <a:latin typeface="黑体" panose="02010609060101010101" charset="-122"/>
              <a:ea typeface="黑体" panose="02010609060101010101" charset="-122"/>
              <a:sym typeface="+mn-ea"/>
            </a:endParaRPr>
          </a:p>
          <a:p>
            <a:pPr indent="0" algn="just">
              <a:lnSpc>
                <a:spcPct val="125000"/>
              </a:lnSpc>
              <a:spcBef>
                <a:spcPts val="0"/>
              </a:spcBef>
              <a:spcAft>
                <a:spcPts val="0"/>
              </a:spcAft>
            </a:pPr>
            <a:r>
              <a:rPr lang="zh-CN" altLang="en-US" sz="2400">
                <a:latin typeface="黑体" panose="02010609060101010101" charset="-122"/>
                <a:ea typeface="黑体" panose="02010609060101010101" charset="-122"/>
                <a:sym typeface="+mn-ea"/>
              </a:rPr>
              <a:t>    ②志愿军涌现出</a:t>
            </a:r>
            <a:r>
              <a:rPr lang="en-US" altLang="zh-CN" sz="2400">
                <a:latin typeface="黑体" panose="02010609060101010101" charset="-122"/>
                <a:ea typeface="黑体" panose="02010609060101010101" charset="-122"/>
                <a:sym typeface="+mn-ea"/>
              </a:rPr>
              <a:t>30</a:t>
            </a:r>
            <a:r>
              <a:rPr lang="zh-CN" altLang="en-US" sz="2400">
                <a:latin typeface="黑体" panose="02010609060101010101" charset="-122"/>
                <a:ea typeface="黑体" panose="02010609060101010101" charset="-122"/>
                <a:sym typeface="+mn-ea"/>
              </a:rPr>
              <a:t>多万英雄模范和功臣，他们的事迹汇成强大的民族凝聚力，极大地鼓舞着全国人民为保卫和建设祖国而团结奋斗。</a:t>
            </a:r>
            <a:endParaRPr lang="zh-CN" altLang="en-US" sz="2400">
              <a:latin typeface="黑体" panose="02010609060101010101" charset="-122"/>
              <a:ea typeface="黑体" panose="02010609060101010101" charset="-122"/>
              <a:sym typeface="+mn-ea"/>
            </a:endParaRPr>
          </a:p>
        </p:txBody>
      </p:sp>
      <p:pic>
        <p:nvPicPr>
          <p:cNvPr id="2" name="图片 1" descr="W020150720411715867378[1]"/>
          <p:cNvPicPr>
            <a:picLocks noChangeAspect="1"/>
          </p:cNvPicPr>
          <p:nvPr/>
        </p:nvPicPr>
        <p:blipFill>
          <a:blip r:embed="rId9"/>
          <a:srcRect l="13178" r="13178"/>
          <a:stretch>
            <a:fillRect/>
          </a:stretch>
        </p:blipFill>
        <p:spPr>
          <a:xfrm>
            <a:off x="5662295" y="3552190"/>
            <a:ext cx="2656840" cy="2706370"/>
          </a:xfrm>
          <a:prstGeom prst="rect">
            <a:avLst/>
          </a:prstGeom>
        </p:spPr>
      </p:pic>
      <p:pic>
        <p:nvPicPr>
          <p:cNvPr id="9" name="图片 8" descr="509d86952b4f48b1bb07c76b42ac7fcf_th[1]"/>
          <p:cNvPicPr>
            <a:picLocks noChangeAspect="1"/>
          </p:cNvPicPr>
          <p:nvPr/>
        </p:nvPicPr>
        <p:blipFill>
          <a:blip r:embed="rId10"/>
          <a:stretch>
            <a:fillRect/>
          </a:stretch>
        </p:blipFill>
        <p:spPr>
          <a:xfrm>
            <a:off x="3810" y="3552190"/>
            <a:ext cx="2054225" cy="2706370"/>
          </a:xfrm>
          <a:prstGeom prst="rect">
            <a:avLst/>
          </a:prstGeom>
        </p:spPr>
      </p:pic>
      <p:pic>
        <p:nvPicPr>
          <p:cNvPr id="10" name="图片 9" descr="1fd876dd22dc46a992627abb174e0c88[1]"/>
          <p:cNvPicPr>
            <a:picLocks noChangeAspect="1"/>
          </p:cNvPicPr>
          <p:nvPr/>
        </p:nvPicPr>
        <p:blipFill>
          <a:blip r:embed="rId11"/>
          <a:stretch>
            <a:fillRect/>
          </a:stretch>
        </p:blipFill>
        <p:spPr>
          <a:xfrm>
            <a:off x="2058035" y="3552190"/>
            <a:ext cx="3604260" cy="2707005"/>
          </a:xfrm>
          <a:prstGeom prst="rect">
            <a:avLst/>
          </a:prstGeom>
        </p:spPr>
      </p:pic>
      <p:sp>
        <p:nvSpPr>
          <p:cNvPr id="16" name="文本框 15"/>
          <p:cNvSpPr txBox="1"/>
          <p:nvPr/>
        </p:nvSpPr>
        <p:spPr>
          <a:xfrm>
            <a:off x="3810" y="6224270"/>
            <a:ext cx="2054225" cy="368300"/>
          </a:xfrm>
          <a:prstGeom prst="rect">
            <a:avLst/>
          </a:prstGeom>
          <a:noFill/>
        </p:spPr>
        <p:txBody>
          <a:bodyPr wrap="square" rtlCol="0" anchor="t">
            <a:spAutoFit/>
          </a:bodyPr>
          <a:lstStyle/>
          <a:p>
            <a:pPr algn="just"/>
            <a:r>
              <a:rPr lang="zh-CN" altLang="en-US">
                <a:latin typeface="华康行书体W5" panose="03000509000000000000" charset="-122"/>
                <a:ea typeface="华康行书体W5" panose="03000509000000000000" charset="-122"/>
              </a:rPr>
              <a:t>◎</a:t>
            </a:r>
            <a:r>
              <a:rPr lang="zh-CN">
                <a:latin typeface="华康行书体W5" panose="03000509000000000000" charset="-122"/>
                <a:ea typeface="华康行书体W5" panose="03000509000000000000" charset="-122"/>
              </a:rPr>
              <a:t>杨根思</a:t>
            </a:r>
            <a:endParaRPr lang="zh-CN">
              <a:latin typeface="华康行书体W5" panose="03000509000000000000" charset="-122"/>
              <a:ea typeface="华康行书体W5" panose="03000509000000000000" charset="-122"/>
            </a:endParaRPr>
          </a:p>
        </p:txBody>
      </p:sp>
      <p:sp>
        <p:nvSpPr>
          <p:cNvPr id="12" name="文本框 11"/>
          <p:cNvSpPr txBox="1"/>
          <p:nvPr/>
        </p:nvSpPr>
        <p:spPr>
          <a:xfrm>
            <a:off x="1946910" y="6263005"/>
            <a:ext cx="2054225" cy="368300"/>
          </a:xfrm>
          <a:prstGeom prst="rect">
            <a:avLst/>
          </a:prstGeom>
          <a:noFill/>
        </p:spPr>
        <p:txBody>
          <a:bodyPr wrap="square" rtlCol="0" anchor="t">
            <a:spAutoFit/>
          </a:bodyPr>
          <a:lstStyle/>
          <a:p>
            <a:pPr algn="just"/>
            <a:r>
              <a:rPr lang="zh-CN" altLang="en-US">
                <a:latin typeface="华康行书体W5" panose="03000509000000000000" charset="-122"/>
                <a:ea typeface="华康行书体W5" panose="03000509000000000000" charset="-122"/>
              </a:rPr>
              <a:t>◎</a:t>
            </a:r>
            <a:r>
              <a:rPr lang="zh-CN">
                <a:latin typeface="华康行书体W5" panose="03000509000000000000" charset="-122"/>
                <a:ea typeface="华康行书体W5" panose="03000509000000000000" charset="-122"/>
              </a:rPr>
              <a:t>黄继光</a:t>
            </a:r>
            <a:endParaRPr lang="zh-CN">
              <a:latin typeface="华康行书体W5" panose="03000509000000000000" charset="-122"/>
              <a:ea typeface="华康行书体W5" panose="03000509000000000000" charset="-122"/>
            </a:endParaRPr>
          </a:p>
        </p:txBody>
      </p:sp>
      <p:sp>
        <p:nvSpPr>
          <p:cNvPr id="13" name="文本框 12"/>
          <p:cNvSpPr txBox="1"/>
          <p:nvPr/>
        </p:nvSpPr>
        <p:spPr>
          <a:xfrm>
            <a:off x="5578475" y="6263005"/>
            <a:ext cx="2054225" cy="368300"/>
          </a:xfrm>
          <a:prstGeom prst="rect">
            <a:avLst/>
          </a:prstGeom>
          <a:noFill/>
        </p:spPr>
        <p:txBody>
          <a:bodyPr wrap="square" rtlCol="0" anchor="t">
            <a:spAutoFit/>
          </a:bodyPr>
          <a:lstStyle/>
          <a:p>
            <a:pPr algn="just"/>
            <a:r>
              <a:rPr lang="zh-CN" altLang="en-US">
                <a:latin typeface="华康行书体W5" panose="03000509000000000000" charset="-122"/>
                <a:ea typeface="华康行书体W5" panose="03000509000000000000" charset="-122"/>
              </a:rPr>
              <a:t>◎</a:t>
            </a:r>
            <a:r>
              <a:rPr lang="zh-CN">
                <a:latin typeface="华康行书体W5" panose="03000509000000000000" charset="-122"/>
                <a:ea typeface="华康行书体W5" panose="03000509000000000000" charset="-122"/>
              </a:rPr>
              <a:t>邱少云</a:t>
            </a:r>
            <a:endParaRPr lang="zh-CN">
              <a:latin typeface="华康行书体W5" panose="03000509000000000000" charset="-122"/>
              <a:ea typeface="华康行书体W5" panose="03000509000000000000" charset="-122"/>
            </a:endParaRPr>
          </a:p>
        </p:txBody>
      </p:sp>
      <p:sp>
        <p:nvSpPr>
          <p:cNvPr id="14" name="文本框 13"/>
          <p:cNvSpPr txBox="1"/>
          <p:nvPr/>
        </p:nvSpPr>
        <p:spPr>
          <a:xfrm>
            <a:off x="8226425" y="6263005"/>
            <a:ext cx="2054225" cy="368300"/>
          </a:xfrm>
          <a:prstGeom prst="rect">
            <a:avLst/>
          </a:prstGeom>
          <a:noFill/>
        </p:spPr>
        <p:txBody>
          <a:bodyPr wrap="square" rtlCol="0" anchor="t">
            <a:spAutoFit/>
          </a:bodyPr>
          <a:lstStyle/>
          <a:p>
            <a:pPr algn="just"/>
            <a:r>
              <a:rPr lang="zh-CN" altLang="en-US">
                <a:latin typeface="华康行书体W5" panose="03000509000000000000" charset="-122"/>
                <a:ea typeface="华康行书体W5" panose="03000509000000000000" charset="-122"/>
              </a:rPr>
              <a:t>◎</a:t>
            </a:r>
            <a:r>
              <a:rPr lang="zh-CN">
                <a:latin typeface="华康行书体W5" panose="03000509000000000000" charset="-122"/>
                <a:ea typeface="华康行书体W5" panose="03000509000000000000" charset="-122"/>
              </a:rPr>
              <a:t>罗盛教</a:t>
            </a:r>
            <a:endParaRPr lang="zh-CN">
              <a:latin typeface="华康行书体W5" panose="03000509000000000000" charset="-122"/>
              <a:ea typeface="华康行书体W5" panose="03000509000000000000" charset="-122"/>
            </a:endParaRPr>
          </a:p>
        </p:txBody>
      </p:sp>
      <p:sp>
        <p:nvSpPr>
          <p:cNvPr id="7" name="矩形 6"/>
          <p:cNvSpPr/>
          <p:nvPr/>
        </p:nvSpPr>
        <p:spPr>
          <a:xfrm>
            <a:off x="11275060" y="6249670"/>
            <a:ext cx="902970" cy="3473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pic>
        <p:nvPicPr>
          <p:cNvPr id="11" name="图片 10" descr="58f617a589a44884a3592b103f3d9c32[1]"/>
          <p:cNvPicPr>
            <a:picLocks noChangeAspect="1"/>
          </p:cNvPicPr>
          <p:nvPr/>
        </p:nvPicPr>
        <p:blipFill>
          <a:blip r:embed="rId12"/>
          <a:srcRect r="6937" b="13447"/>
          <a:stretch>
            <a:fillRect/>
          </a:stretch>
        </p:blipFill>
        <p:spPr>
          <a:xfrm>
            <a:off x="8319135" y="3552190"/>
            <a:ext cx="3876040" cy="2707005"/>
          </a:xfrm>
          <a:prstGeom prst="rect">
            <a:avLst/>
          </a:prstGeom>
        </p:spPr>
      </p:pic>
    </p:spTree>
    <p:custDataLst>
      <p:tags r:id="rId13"/>
    </p:custData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11275060" y="6249670"/>
            <a:ext cx="902970" cy="3473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grpSp>
        <p:nvGrpSpPr>
          <p:cNvPr id="18" name="组合 17"/>
          <p:cNvGrpSpPr/>
          <p:nvPr>
            <p:custDataLst>
              <p:tags r:id="rId1"/>
            </p:custDataLst>
          </p:nvPr>
        </p:nvGrpSpPr>
        <p:grpSpPr>
          <a:xfrm>
            <a:off x="1359462" y="121103"/>
            <a:ext cx="10699257" cy="1031973"/>
            <a:chOff x="2142" y="189"/>
            <a:chExt cx="16858" cy="1626"/>
          </a:xfrm>
        </p:grpSpPr>
        <p:grpSp>
          <p:nvGrpSpPr>
            <p:cNvPr id="32" name="组合 31"/>
            <p:cNvGrpSpPr/>
            <p:nvPr/>
          </p:nvGrpSpPr>
          <p:grpSpPr>
            <a:xfrm>
              <a:off x="7000" y="189"/>
              <a:ext cx="12001" cy="1627"/>
              <a:chOff x="4337538" y="-4642"/>
              <a:chExt cx="7620531" cy="1033347"/>
            </a:xfrm>
          </p:grpSpPr>
          <p:sp>
            <p:nvSpPr>
              <p:cNvPr id="34" name="矩形 33"/>
              <p:cNvSpPr/>
              <p:nvPr>
                <p:custDataLst>
                  <p:tags r:id="rId2"/>
                </p:custDataLst>
              </p:nvPr>
            </p:nvSpPr>
            <p:spPr>
              <a:xfrm flipV="1">
                <a:off x="4337538" y="835627"/>
                <a:ext cx="7548777" cy="812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85000"/>
                      <a:lumOff val="15000"/>
                    </a:schemeClr>
                  </a:solidFill>
                  <a:latin typeface="Arial" panose="020B0604020202020204" pitchFamily="34" charset="0"/>
                  <a:ea typeface="隶书" panose="02010509060101010101" pitchFamily="49" charset="-122"/>
                </a:endParaRPr>
              </a:p>
            </p:txBody>
          </p:sp>
          <p:pic>
            <p:nvPicPr>
              <p:cNvPr id="35" name="图片 34"/>
              <p:cNvPicPr>
                <a:picLocks noChangeAspect="1"/>
              </p:cNvPicPr>
              <p:nvPr>
                <p:custDataLst>
                  <p:tags r:id="rId3"/>
                </p:custDataLst>
              </p:nvPr>
            </p:nvPicPr>
            <p:blipFill>
              <a:blip r:embed="rId4"/>
              <a:stretch>
                <a:fillRect/>
              </a:stretch>
            </p:blipFill>
            <p:spPr>
              <a:xfrm flipH="1">
                <a:off x="10400859" y="-4642"/>
                <a:ext cx="1557210" cy="1033347"/>
              </a:xfrm>
              <a:prstGeom prst="rect">
                <a:avLst/>
              </a:prstGeom>
              <a:ln>
                <a:noFill/>
              </a:ln>
            </p:spPr>
          </p:pic>
        </p:grpSp>
        <p:sp>
          <p:nvSpPr>
            <p:cNvPr id="20" name="矩形 19"/>
            <p:cNvSpPr/>
            <p:nvPr>
              <p:custDataLst>
                <p:tags r:id="rId5"/>
              </p:custDataLst>
            </p:nvPr>
          </p:nvSpPr>
          <p:spPr>
            <a:xfrm flipV="1">
              <a:off x="2142" y="1511"/>
              <a:ext cx="4858" cy="129"/>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85000"/>
                    <a:lumOff val="15000"/>
                  </a:schemeClr>
                </a:solidFill>
                <a:latin typeface="Arial" panose="020B0604020202020204" pitchFamily="34" charset="0"/>
                <a:ea typeface="隶书" panose="02010509060101010101" pitchFamily="49" charset="-122"/>
              </a:endParaRPr>
            </a:p>
          </p:txBody>
        </p:sp>
      </p:grpSp>
      <p:sp>
        <p:nvSpPr>
          <p:cNvPr id="27" name="文本框 26"/>
          <p:cNvSpPr txBox="1"/>
          <p:nvPr>
            <p:custDataLst>
              <p:tags r:id="rId6"/>
            </p:custDataLst>
          </p:nvPr>
        </p:nvSpPr>
        <p:spPr>
          <a:xfrm>
            <a:off x="1344230" y="406704"/>
            <a:ext cx="4964384" cy="461405"/>
          </a:xfrm>
          <a:prstGeom prst="rect">
            <a:avLst/>
          </a:prstGeom>
          <a:noFill/>
        </p:spPr>
        <p:txBody>
          <a:bodyPr wrap="square" rtlCol="0"/>
          <a:lstStyle/>
          <a:p>
            <a:pPr>
              <a:defRPr/>
            </a:pPr>
            <a:r>
              <a:rPr lang="zh-CN" altLang="en-US" sz="2800" b="1" dirty="0">
                <a:solidFill>
                  <a:schemeClr val="tx1">
                    <a:lumMod val="85000"/>
                    <a:lumOff val="15000"/>
                  </a:schemeClr>
                </a:solidFill>
                <a:ea typeface="隶书" panose="02010509060101010101" pitchFamily="49" charset="-122"/>
                <a:sym typeface="Arial" panose="020B0604020202020204" pitchFamily="34" charset="0"/>
              </a:rPr>
              <a:t>开创独立自主的和平外交</a:t>
            </a:r>
            <a:endParaRPr lang="zh-CN" altLang="en-US" sz="2800" b="1" dirty="0">
              <a:solidFill>
                <a:schemeClr val="tx1">
                  <a:lumMod val="85000"/>
                  <a:lumOff val="15000"/>
                </a:schemeClr>
              </a:solidFill>
              <a:ea typeface="隶书" panose="02010509060101010101" pitchFamily="49" charset="-122"/>
              <a:sym typeface="Arial" panose="020B0604020202020204" pitchFamily="34" charset="0"/>
            </a:endParaRPr>
          </a:p>
        </p:txBody>
      </p:sp>
      <p:sp>
        <p:nvSpPr>
          <p:cNvPr id="30" name="矩形 29"/>
          <p:cNvSpPr/>
          <p:nvPr>
            <p:custDataLst>
              <p:tags r:id="rId7"/>
            </p:custDataLst>
          </p:nvPr>
        </p:nvSpPr>
        <p:spPr>
          <a:xfrm>
            <a:off x="3967" y="6631386"/>
            <a:ext cx="12198989" cy="22330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380" tIns="45690" rIns="91380" bIns="45690" numCol="1" spcCol="0" rtlCol="0" fromWordArt="0" anchor="ctr" anchorCtr="0" forceAA="0" compatLnSpc="1">
            <a:noAutofit/>
          </a:bodyPr>
          <a:lstStyle/>
          <a:p>
            <a:pPr algn="ctr"/>
            <a:endParaRPr lang="zh-CN" altLang="en-US" dirty="0">
              <a:latin typeface="Arial" panose="020B0604020202020204" pitchFamily="34" charset="0"/>
              <a:ea typeface="隶书" panose="02010509060101010101" pitchFamily="49" charset="-122"/>
            </a:endParaRPr>
          </a:p>
        </p:txBody>
      </p:sp>
      <p:pic>
        <p:nvPicPr>
          <p:cNvPr id="29" name="图片 28" descr="timgBE8Q3UBL"/>
          <p:cNvPicPr>
            <a:picLocks noChangeAspect="1"/>
          </p:cNvPicPr>
          <p:nvPr/>
        </p:nvPicPr>
        <p:blipFill>
          <a:blip r:embed="rId8">
            <a:clrChange>
              <a:clrFrom>
                <a:srgbClr val="FFFFFF">
                  <a:alpha val="100000"/>
                </a:srgbClr>
              </a:clrFrom>
              <a:clrTo>
                <a:srgbClr val="FFFFFF">
                  <a:alpha val="100000"/>
                  <a:alpha val="0"/>
                </a:srgbClr>
              </a:clrTo>
            </a:clrChange>
            <a:lum bright="-36000" contrast="54000"/>
          </a:blip>
          <a:srcRect l="10814" t="15906" r="11457" b="18610"/>
          <a:stretch>
            <a:fillRect/>
          </a:stretch>
        </p:blipFill>
        <p:spPr>
          <a:xfrm>
            <a:off x="656590" y="477520"/>
            <a:ext cx="669925" cy="564515"/>
          </a:xfrm>
          <a:prstGeom prst="rect">
            <a:avLst/>
          </a:prstGeom>
        </p:spPr>
      </p:pic>
      <p:sp>
        <p:nvSpPr>
          <p:cNvPr id="100" name="文本框 99"/>
          <p:cNvSpPr txBox="1"/>
          <p:nvPr/>
        </p:nvSpPr>
        <p:spPr>
          <a:xfrm>
            <a:off x="656590" y="1153795"/>
            <a:ext cx="8279765" cy="460375"/>
          </a:xfrm>
          <a:prstGeom prst="rect">
            <a:avLst/>
          </a:prstGeom>
          <a:noFill/>
          <a:ln w="9525">
            <a:noFill/>
          </a:ln>
        </p:spPr>
        <p:txBody>
          <a:bodyPr wrap="square">
            <a:spAutoFit/>
          </a:bodyPr>
          <a:lstStyle/>
          <a:p>
            <a:pPr indent="0"/>
            <a:r>
              <a:rPr lang="en-US" altLang="zh-CN" sz="2400" b="1">
                <a:latin typeface="黑体" panose="02010609060101010101" charset="-122"/>
                <a:ea typeface="黑体" panose="02010609060101010101" charset="-122"/>
              </a:rPr>
              <a:t>1.</a:t>
            </a:r>
            <a:r>
              <a:rPr lang="zh-CN" sz="2400" b="1">
                <a:latin typeface="黑体" panose="02010609060101010101" charset="-122"/>
                <a:ea typeface="黑体" panose="02010609060101010101" charset="-122"/>
              </a:rPr>
              <a:t>外交方针：</a:t>
            </a:r>
            <a:endParaRPr lang="zh-CN" altLang="en-US" sz="2400" b="0">
              <a:latin typeface="黑体" panose="02010609060101010101" charset="-122"/>
              <a:ea typeface="黑体" panose="02010609060101010101" charset="-122"/>
            </a:endParaRPr>
          </a:p>
        </p:txBody>
      </p:sp>
      <p:sp>
        <p:nvSpPr>
          <p:cNvPr id="5" name="文本框 4"/>
          <p:cNvSpPr txBox="1"/>
          <p:nvPr/>
        </p:nvSpPr>
        <p:spPr>
          <a:xfrm>
            <a:off x="656590" y="1614170"/>
            <a:ext cx="11330940" cy="1014730"/>
          </a:xfrm>
          <a:prstGeom prst="rect">
            <a:avLst/>
          </a:prstGeom>
          <a:noFill/>
        </p:spPr>
        <p:txBody>
          <a:bodyPr wrap="square" rtlCol="0">
            <a:spAutoFit/>
          </a:bodyPr>
          <a:lstStyle/>
          <a:p>
            <a:pPr indent="0" algn="just">
              <a:lnSpc>
                <a:spcPct val="125000"/>
              </a:lnSpc>
              <a:spcBef>
                <a:spcPts val="0"/>
              </a:spcBef>
              <a:spcAft>
                <a:spcPts val="0"/>
              </a:spcAft>
            </a:pPr>
            <a:r>
              <a:rPr lang="en-US" sz="2400">
                <a:latin typeface="黑体" panose="02010609060101010101" charset="-122"/>
                <a:ea typeface="黑体" panose="02010609060101010101" charset="-122"/>
                <a:sym typeface="+mn-ea"/>
              </a:rPr>
              <a:t>    </a:t>
            </a:r>
            <a:r>
              <a:rPr sz="2400">
                <a:latin typeface="黑体" panose="02010609060101010101" charset="-122"/>
                <a:ea typeface="黑体" panose="02010609060101010101" charset="-122"/>
                <a:sym typeface="+mn-ea"/>
              </a:rPr>
              <a:t>新中国奉行独立自主的外交政策，具体包括“一边倒”“另起炉灶”“打扫干净屋子再请客”，迎来第一次建交高潮。同时，中国取消帝国主义在中国的特权。</a:t>
            </a:r>
            <a:endParaRPr sz="2400">
              <a:latin typeface="黑体" panose="02010609060101010101" charset="-122"/>
              <a:ea typeface="黑体" panose="02010609060101010101" charset="-122"/>
              <a:sym typeface="+mn-ea"/>
            </a:endParaRPr>
          </a:p>
        </p:txBody>
      </p:sp>
      <p:graphicFrame>
        <p:nvGraphicFramePr>
          <p:cNvPr id="2" name="表格 1"/>
          <p:cNvGraphicFramePr/>
          <p:nvPr>
            <p:custDataLst>
              <p:tags r:id="rId9"/>
            </p:custDataLst>
          </p:nvPr>
        </p:nvGraphicFramePr>
        <p:xfrm>
          <a:off x="656590" y="2636520"/>
          <a:ext cx="11332845" cy="3734435"/>
        </p:xfrm>
        <a:graphic>
          <a:graphicData uri="http://schemas.openxmlformats.org/drawingml/2006/table">
            <a:tbl>
              <a:tblPr firstRow="1" bandRow="1">
                <a:tableStyleId>{5C22544A-7EE6-4342-B048-85BDC9FD1C3A}</a:tableStyleId>
              </a:tblPr>
              <a:tblGrid>
                <a:gridCol w="2782570"/>
                <a:gridCol w="4772660"/>
                <a:gridCol w="3777615"/>
              </a:tblGrid>
              <a:tr h="412115">
                <a:tc>
                  <a:txBody>
                    <a:bodyPr/>
                    <a:lstStyle/>
                    <a:p>
                      <a:pPr algn="ctr">
                        <a:buNone/>
                      </a:pPr>
                      <a:r>
                        <a:rPr lang="zh-CN" altLang="en-US" sz="2000">
                          <a:latin typeface="黑体" panose="02010609060101010101" charset="-122"/>
                          <a:ea typeface="黑体" panose="02010609060101010101" charset="-122"/>
                        </a:rPr>
                        <a:t>外交政策</a:t>
                      </a:r>
                      <a:endParaRPr lang="zh-CN" altLang="en-US" sz="2000">
                        <a:latin typeface="黑体" panose="02010609060101010101" charset="-122"/>
                        <a:ea typeface="黑体" panose="02010609060101010101" charset="-122"/>
                      </a:endParaRPr>
                    </a:p>
                  </a:txBody>
                  <a:tcPr anchor="ctr"/>
                </a:tc>
                <a:tc>
                  <a:txBody>
                    <a:bodyPr/>
                    <a:lstStyle/>
                    <a:p>
                      <a:pPr algn="ctr">
                        <a:buNone/>
                      </a:pPr>
                      <a:r>
                        <a:rPr lang="zh-CN" altLang="en-US" sz="2000">
                          <a:latin typeface="黑体" panose="02010609060101010101" charset="-122"/>
                          <a:ea typeface="黑体" panose="02010609060101010101" charset="-122"/>
                        </a:rPr>
                        <a:t>内容</a:t>
                      </a:r>
                      <a:endParaRPr lang="zh-CN" altLang="en-US" sz="2000">
                        <a:latin typeface="黑体" panose="02010609060101010101" charset="-122"/>
                        <a:ea typeface="黑体" panose="02010609060101010101" charset="-122"/>
                      </a:endParaRPr>
                    </a:p>
                  </a:txBody>
                  <a:tcPr anchor="ctr"/>
                </a:tc>
                <a:tc>
                  <a:txBody>
                    <a:bodyPr/>
                    <a:lstStyle/>
                    <a:p>
                      <a:pPr algn="ctr">
                        <a:buNone/>
                      </a:pPr>
                      <a:r>
                        <a:rPr lang="zh-CN" altLang="en-US" sz="2000">
                          <a:latin typeface="黑体" panose="02010609060101010101" charset="-122"/>
                          <a:ea typeface="黑体" panose="02010609060101010101" charset="-122"/>
                        </a:rPr>
                        <a:t>意义</a:t>
                      </a:r>
                      <a:endParaRPr lang="zh-CN" altLang="en-US" sz="2000">
                        <a:latin typeface="黑体" panose="02010609060101010101" charset="-122"/>
                        <a:ea typeface="黑体" panose="02010609060101010101" charset="-122"/>
                      </a:endParaRPr>
                    </a:p>
                  </a:txBody>
                  <a:tcPr anchor="ctr"/>
                </a:tc>
              </a:tr>
              <a:tr h="412115">
                <a:tc>
                  <a:txBody>
                    <a:bodyPr/>
                    <a:lstStyle/>
                    <a:p>
                      <a:pPr algn="ctr">
                        <a:buNone/>
                      </a:pPr>
                      <a:r>
                        <a:rPr lang="en-US" altLang="zh-CN" sz="2000">
                          <a:latin typeface="黑体" panose="02010609060101010101" charset="-122"/>
                          <a:ea typeface="黑体" panose="02010609060101010101" charset="-122"/>
                          <a:cs typeface="黑体" panose="02010609060101010101" charset="-122"/>
                        </a:rPr>
                        <a:t>“</a:t>
                      </a:r>
                      <a:r>
                        <a:rPr lang="zh-CN" altLang="en-US" sz="2000">
                          <a:latin typeface="黑体" panose="02010609060101010101" charset="-122"/>
                          <a:ea typeface="黑体" panose="02010609060101010101" charset="-122"/>
                          <a:cs typeface="黑体" panose="02010609060101010101" charset="-122"/>
                        </a:rPr>
                        <a:t>一边倒</a:t>
                      </a:r>
                      <a:r>
                        <a:rPr lang="en-US" altLang="zh-CN" sz="2000">
                          <a:latin typeface="黑体" panose="02010609060101010101" charset="-122"/>
                          <a:ea typeface="黑体" panose="02010609060101010101" charset="-122"/>
                          <a:cs typeface="黑体" panose="02010609060101010101" charset="-122"/>
                        </a:rPr>
                        <a:t>”</a:t>
                      </a:r>
                      <a:endParaRPr lang="en-US" altLang="zh-CN" sz="2000">
                        <a:latin typeface="黑体" panose="02010609060101010101" charset="-122"/>
                        <a:ea typeface="黑体" panose="02010609060101010101" charset="-122"/>
                        <a:cs typeface="黑体" panose="02010609060101010101" charset="-122"/>
                      </a:endParaRPr>
                    </a:p>
                  </a:txBody>
                  <a:tcPr anchor="ctr"/>
                </a:tc>
                <a:tc>
                  <a:txBody>
                    <a:bodyPr/>
                    <a:lstStyle/>
                    <a:p>
                      <a:pPr>
                        <a:buNone/>
                      </a:pPr>
                      <a:r>
                        <a:rPr lang="zh-CN" altLang="en-US" sz="2000">
                          <a:latin typeface="黑体" panose="02010609060101010101" charset="-122"/>
                          <a:ea typeface="黑体" panose="02010609060101010101" charset="-122"/>
                        </a:rPr>
                        <a:t>即新中国站在社会主义和世界和平民主阵营一边</a:t>
                      </a:r>
                      <a:endParaRPr lang="zh-CN" altLang="en-US" sz="2000">
                        <a:latin typeface="黑体" panose="02010609060101010101" charset="-122"/>
                        <a:ea typeface="黑体" panose="02010609060101010101" charset="-122"/>
                      </a:endParaRPr>
                    </a:p>
                  </a:txBody>
                  <a:tcPr/>
                </a:tc>
                <a:tc>
                  <a:txBody>
                    <a:bodyPr/>
                    <a:lstStyle/>
                    <a:p>
                      <a:pPr>
                        <a:buNone/>
                      </a:pPr>
                      <a:r>
                        <a:rPr lang="zh-CN" altLang="en-US" sz="2000">
                          <a:latin typeface="黑体" panose="02010609060101010101" charset="-122"/>
                          <a:ea typeface="黑体" panose="02010609060101010101" charset="-122"/>
                        </a:rPr>
                        <a:t>在保障革命成果、保卫和平的斗争中不致处于孤立地位</a:t>
                      </a:r>
                      <a:endParaRPr lang="zh-CN" altLang="en-US" sz="2000">
                        <a:latin typeface="黑体" panose="02010609060101010101" charset="-122"/>
                        <a:ea typeface="黑体" panose="02010609060101010101" charset="-122"/>
                      </a:endParaRPr>
                    </a:p>
                  </a:txBody>
                  <a:tcPr anchor="ctr"/>
                </a:tc>
              </a:tr>
              <a:tr h="412115">
                <a:tc>
                  <a:txBody>
                    <a:bodyPr/>
                    <a:lstStyle/>
                    <a:p>
                      <a:pPr algn="ctr">
                        <a:buNone/>
                      </a:pPr>
                      <a:r>
                        <a:rPr lang="en-US" altLang="zh-CN" sz="2000">
                          <a:latin typeface="黑体" panose="02010609060101010101" charset="-122"/>
                          <a:ea typeface="黑体" panose="02010609060101010101" charset="-122"/>
                          <a:cs typeface="黑体" panose="02010609060101010101" charset="-122"/>
                        </a:rPr>
                        <a:t>“</a:t>
                      </a:r>
                      <a:r>
                        <a:rPr lang="zh-CN" altLang="en-US" sz="2000">
                          <a:latin typeface="黑体" panose="02010609060101010101" charset="-122"/>
                          <a:ea typeface="黑体" panose="02010609060101010101" charset="-122"/>
                          <a:cs typeface="黑体" panose="02010609060101010101" charset="-122"/>
                        </a:rPr>
                        <a:t>另起炉灶</a:t>
                      </a:r>
                      <a:r>
                        <a:rPr lang="en-US" altLang="zh-CN" sz="2000">
                          <a:latin typeface="黑体" panose="02010609060101010101" charset="-122"/>
                          <a:ea typeface="黑体" panose="02010609060101010101" charset="-122"/>
                          <a:cs typeface="黑体" panose="02010609060101010101" charset="-122"/>
                        </a:rPr>
                        <a:t>”</a:t>
                      </a:r>
                      <a:endParaRPr lang="en-US" altLang="zh-CN" sz="2000">
                        <a:latin typeface="黑体" panose="02010609060101010101" charset="-122"/>
                        <a:ea typeface="黑体" panose="02010609060101010101" charset="-122"/>
                        <a:cs typeface="黑体" panose="02010609060101010101" charset="-122"/>
                      </a:endParaRPr>
                    </a:p>
                  </a:txBody>
                  <a:tcPr anchor="ctr"/>
                </a:tc>
                <a:tc>
                  <a:txBody>
                    <a:bodyPr/>
                    <a:lstStyle/>
                    <a:p>
                      <a:pPr>
                        <a:buNone/>
                      </a:pPr>
                      <a:r>
                        <a:rPr lang="zh-CN" altLang="en-US" sz="2000">
                          <a:latin typeface="黑体" panose="02010609060101010101" charset="-122"/>
                          <a:ea typeface="黑体" panose="02010609060101010101" charset="-122"/>
                        </a:rPr>
                        <a:t>不承认国民党政府同各国建立的旧的外交关系，对于驻在旧中国的各国使节，只当作普通侨民对待，不作为外交代表对待，以便在新的基础上经过谈判同各国另行建立新的外交关系</a:t>
                      </a:r>
                      <a:endParaRPr lang="zh-CN" altLang="en-US" sz="2000">
                        <a:latin typeface="黑体" panose="02010609060101010101" charset="-122"/>
                        <a:ea typeface="黑体" panose="02010609060101010101" charset="-122"/>
                      </a:endParaRPr>
                    </a:p>
                  </a:txBody>
                  <a:tcPr/>
                </a:tc>
                <a:tc>
                  <a:txBody>
                    <a:bodyPr/>
                    <a:lstStyle/>
                    <a:p>
                      <a:pPr>
                        <a:buNone/>
                      </a:pPr>
                      <a:r>
                        <a:rPr lang="zh-CN" altLang="en-US" sz="2000">
                          <a:latin typeface="黑体" panose="02010609060101010101" charset="-122"/>
                          <a:ea typeface="黑体" panose="02010609060101010101" charset="-122"/>
                        </a:rPr>
                        <a:t>改变了半殖民地的地位，在国际交往中独立自主</a:t>
                      </a:r>
                      <a:endParaRPr lang="zh-CN" altLang="en-US" sz="2000">
                        <a:latin typeface="黑体" panose="02010609060101010101" charset="-122"/>
                        <a:ea typeface="黑体" panose="02010609060101010101" charset="-122"/>
                      </a:endParaRPr>
                    </a:p>
                  </a:txBody>
                  <a:tcPr anchor="ctr"/>
                </a:tc>
              </a:tr>
              <a:tr h="412115">
                <a:tc>
                  <a:txBody>
                    <a:bodyPr/>
                    <a:lstStyle/>
                    <a:p>
                      <a:pPr algn="ctr">
                        <a:buNone/>
                      </a:pPr>
                      <a:r>
                        <a:rPr lang="en-US" altLang="zh-CN" sz="2000">
                          <a:latin typeface="黑体" panose="02010609060101010101" charset="-122"/>
                          <a:ea typeface="黑体" panose="02010609060101010101" charset="-122"/>
                          <a:cs typeface="黑体" panose="02010609060101010101" charset="-122"/>
                        </a:rPr>
                        <a:t>“</a:t>
                      </a:r>
                      <a:r>
                        <a:rPr lang="zh-CN" altLang="en-US" sz="2000">
                          <a:latin typeface="黑体" panose="02010609060101010101" charset="-122"/>
                          <a:ea typeface="黑体" panose="02010609060101010101" charset="-122"/>
                          <a:cs typeface="黑体" panose="02010609060101010101" charset="-122"/>
                        </a:rPr>
                        <a:t>打扫干净屋子再请客</a:t>
                      </a:r>
                      <a:r>
                        <a:rPr lang="en-US" altLang="zh-CN" sz="2000">
                          <a:latin typeface="黑体" panose="02010609060101010101" charset="-122"/>
                          <a:ea typeface="黑体" panose="02010609060101010101" charset="-122"/>
                          <a:cs typeface="黑体" panose="02010609060101010101" charset="-122"/>
                        </a:rPr>
                        <a:t>”</a:t>
                      </a:r>
                      <a:endParaRPr lang="en-US" altLang="zh-CN" sz="2000">
                        <a:latin typeface="黑体" panose="02010609060101010101" charset="-122"/>
                        <a:ea typeface="黑体" panose="02010609060101010101" charset="-122"/>
                        <a:cs typeface="黑体" panose="02010609060101010101" charset="-122"/>
                      </a:endParaRPr>
                    </a:p>
                  </a:txBody>
                  <a:tcPr anchor="ctr"/>
                </a:tc>
                <a:tc>
                  <a:txBody>
                    <a:bodyPr/>
                    <a:lstStyle/>
                    <a:p>
                      <a:pPr>
                        <a:buNone/>
                      </a:pPr>
                      <a:r>
                        <a:rPr lang="zh-CN" altLang="en-US" sz="2000">
                          <a:latin typeface="黑体" panose="02010609060101010101" charset="-122"/>
                          <a:ea typeface="黑体" panose="02010609060101010101" charset="-122"/>
                        </a:rPr>
                        <a:t>是不急于取得帝国主义对新中国的承认，帝国主义在华特权必须取消，中华民族的独立解放必须实现</a:t>
                      </a:r>
                      <a:endParaRPr lang="zh-CN" altLang="en-US" sz="2000">
                        <a:latin typeface="黑体" panose="02010609060101010101" charset="-122"/>
                        <a:ea typeface="黑体" panose="02010609060101010101" charset="-122"/>
                      </a:endParaRPr>
                    </a:p>
                  </a:txBody>
                  <a:tcPr/>
                </a:tc>
                <a:tc>
                  <a:txBody>
                    <a:bodyPr/>
                    <a:lstStyle/>
                    <a:p>
                      <a:pPr>
                        <a:buNone/>
                      </a:pPr>
                      <a:r>
                        <a:rPr lang="zh-CN" altLang="en-US" sz="2000">
                          <a:latin typeface="黑体" panose="02010609060101010101" charset="-122"/>
                          <a:ea typeface="黑体" panose="02010609060101010101" charset="-122"/>
                        </a:rPr>
                        <a:t>巩固了新中国的独立与主权，奠定了平等互利外交关系的基础</a:t>
                      </a:r>
                      <a:endParaRPr lang="zh-CN" altLang="en-US" sz="2000">
                        <a:latin typeface="黑体" panose="02010609060101010101" charset="-122"/>
                        <a:ea typeface="黑体" panose="02010609060101010101" charset="-122"/>
                      </a:endParaRPr>
                    </a:p>
                  </a:txBody>
                  <a:tcPr anchor="ctr"/>
                </a:tc>
              </a:tr>
            </a:tbl>
          </a:graphicData>
        </a:graphic>
      </p:graphicFrame>
    </p:spTree>
    <p:custDataLst>
      <p:tags r:id="rId10"/>
    </p:custData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custDataLst>
              <p:tags r:id="rId1"/>
            </p:custDataLst>
          </p:nvPr>
        </p:nvSpPr>
        <p:spPr>
          <a:xfrm>
            <a:off x="-7620" y="1768475"/>
            <a:ext cx="12207240" cy="44450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380" tIns="45690" rIns="91380" bIns="45690" numCol="1" spcCol="0" rtlCol="0" fromWordArt="0" anchor="ctr" anchorCtr="0" forceAA="0" compatLnSpc="1">
            <a:noAutofit/>
          </a:bodyPr>
          <a:lstStyle/>
          <a:p>
            <a:pPr algn="ctr"/>
            <a:endParaRPr lang="zh-CN" altLang="en-US" dirty="0">
              <a:latin typeface="Arial" panose="020B0604020202020204" pitchFamily="34" charset="0"/>
              <a:ea typeface="隶书" panose="02010509060101010101" pitchFamily="49" charset="-122"/>
            </a:endParaRPr>
          </a:p>
        </p:txBody>
      </p:sp>
      <p:grpSp>
        <p:nvGrpSpPr>
          <p:cNvPr id="18" name="组合 17"/>
          <p:cNvGrpSpPr/>
          <p:nvPr>
            <p:custDataLst>
              <p:tags r:id="rId2"/>
            </p:custDataLst>
          </p:nvPr>
        </p:nvGrpSpPr>
        <p:grpSpPr>
          <a:xfrm>
            <a:off x="1359462" y="121103"/>
            <a:ext cx="10699257" cy="1031973"/>
            <a:chOff x="2142" y="189"/>
            <a:chExt cx="16858" cy="1626"/>
          </a:xfrm>
        </p:grpSpPr>
        <p:grpSp>
          <p:nvGrpSpPr>
            <p:cNvPr id="32" name="组合 31"/>
            <p:cNvGrpSpPr/>
            <p:nvPr/>
          </p:nvGrpSpPr>
          <p:grpSpPr>
            <a:xfrm>
              <a:off x="7000" y="189"/>
              <a:ext cx="12001" cy="1627"/>
              <a:chOff x="4337538" y="-4642"/>
              <a:chExt cx="7620531" cy="1033347"/>
            </a:xfrm>
          </p:grpSpPr>
          <p:sp>
            <p:nvSpPr>
              <p:cNvPr id="34" name="矩形 33"/>
              <p:cNvSpPr/>
              <p:nvPr>
                <p:custDataLst>
                  <p:tags r:id="rId3"/>
                </p:custDataLst>
              </p:nvPr>
            </p:nvSpPr>
            <p:spPr>
              <a:xfrm flipV="1">
                <a:off x="4337538" y="835627"/>
                <a:ext cx="7548777" cy="812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85000"/>
                      <a:lumOff val="15000"/>
                    </a:schemeClr>
                  </a:solidFill>
                  <a:latin typeface="Arial" panose="020B0604020202020204" pitchFamily="34" charset="0"/>
                  <a:ea typeface="隶书" panose="02010509060101010101" pitchFamily="49" charset="-122"/>
                </a:endParaRPr>
              </a:p>
            </p:txBody>
          </p:sp>
          <p:pic>
            <p:nvPicPr>
              <p:cNvPr id="35" name="图片 34"/>
              <p:cNvPicPr>
                <a:picLocks noChangeAspect="1"/>
              </p:cNvPicPr>
              <p:nvPr>
                <p:custDataLst>
                  <p:tags r:id="rId4"/>
                </p:custDataLst>
              </p:nvPr>
            </p:nvPicPr>
            <p:blipFill>
              <a:blip r:embed="rId5"/>
              <a:stretch>
                <a:fillRect/>
              </a:stretch>
            </p:blipFill>
            <p:spPr>
              <a:xfrm flipH="1">
                <a:off x="10400859" y="-4642"/>
                <a:ext cx="1557210" cy="1033347"/>
              </a:xfrm>
              <a:prstGeom prst="rect">
                <a:avLst/>
              </a:prstGeom>
              <a:ln>
                <a:noFill/>
              </a:ln>
            </p:spPr>
          </p:pic>
        </p:grpSp>
        <p:sp>
          <p:nvSpPr>
            <p:cNvPr id="20" name="矩形 19"/>
            <p:cNvSpPr/>
            <p:nvPr>
              <p:custDataLst>
                <p:tags r:id="rId6"/>
              </p:custDataLst>
            </p:nvPr>
          </p:nvSpPr>
          <p:spPr>
            <a:xfrm flipV="1">
              <a:off x="2142" y="1511"/>
              <a:ext cx="4858" cy="129"/>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85000"/>
                    <a:lumOff val="15000"/>
                  </a:schemeClr>
                </a:solidFill>
                <a:latin typeface="Arial" panose="020B0604020202020204" pitchFamily="34" charset="0"/>
                <a:ea typeface="隶书" panose="02010509060101010101" pitchFamily="49" charset="-122"/>
              </a:endParaRPr>
            </a:p>
          </p:txBody>
        </p:sp>
      </p:grpSp>
      <p:sp>
        <p:nvSpPr>
          <p:cNvPr id="27" name="文本框 26"/>
          <p:cNvSpPr txBox="1"/>
          <p:nvPr>
            <p:custDataLst>
              <p:tags r:id="rId7"/>
            </p:custDataLst>
          </p:nvPr>
        </p:nvSpPr>
        <p:spPr>
          <a:xfrm>
            <a:off x="1344230" y="406704"/>
            <a:ext cx="4964384" cy="461405"/>
          </a:xfrm>
          <a:prstGeom prst="rect">
            <a:avLst/>
          </a:prstGeom>
          <a:noFill/>
        </p:spPr>
        <p:txBody>
          <a:bodyPr wrap="square" rtlCol="0"/>
          <a:lstStyle/>
          <a:p>
            <a:pPr>
              <a:defRPr/>
            </a:pPr>
            <a:r>
              <a:rPr lang="zh-CN" altLang="en-US" sz="2800" b="1" dirty="0">
                <a:solidFill>
                  <a:schemeClr val="tx1">
                    <a:lumMod val="85000"/>
                    <a:lumOff val="15000"/>
                  </a:schemeClr>
                </a:solidFill>
                <a:ea typeface="隶书" panose="02010509060101010101" pitchFamily="49" charset="-122"/>
                <a:sym typeface="Arial" panose="020B0604020202020204" pitchFamily="34" charset="0"/>
              </a:rPr>
              <a:t>开创独立自主的和平外交</a:t>
            </a:r>
            <a:endParaRPr lang="zh-CN" altLang="en-US" sz="2800" b="1" dirty="0">
              <a:solidFill>
                <a:schemeClr val="tx1">
                  <a:lumMod val="85000"/>
                  <a:lumOff val="15000"/>
                </a:schemeClr>
              </a:solidFill>
              <a:ea typeface="隶书" panose="02010509060101010101" pitchFamily="49" charset="-122"/>
              <a:sym typeface="Arial" panose="020B0604020202020204" pitchFamily="34" charset="0"/>
            </a:endParaRPr>
          </a:p>
        </p:txBody>
      </p:sp>
      <p:sp>
        <p:nvSpPr>
          <p:cNvPr id="30" name="矩形 29"/>
          <p:cNvSpPr/>
          <p:nvPr>
            <p:custDataLst>
              <p:tags r:id="rId8"/>
            </p:custDataLst>
          </p:nvPr>
        </p:nvSpPr>
        <p:spPr>
          <a:xfrm>
            <a:off x="3967" y="6631386"/>
            <a:ext cx="12198989" cy="22330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380" tIns="45690" rIns="91380" bIns="45690" numCol="1" spcCol="0" rtlCol="0" fromWordArt="0" anchor="ctr" anchorCtr="0" forceAA="0" compatLnSpc="1">
            <a:noAutofit/>
          </a:bodyPr>
          <a:lstStyle/>
          <a:p>
            <a:pPr algn="ctr"/>
            <a:endParaRPr lang="zh-CN" altLang="en-US" dirty="0">
              <a:latin typeface="Arial" panose="020B0604020202020204" pitchFamily="34" charset="0"/>
              <a:ea typeface="隶书" panose="02010509060101010101" pitchFamily="49" charset="-122"/>
            </a:endParaRPr>
          </a:p>
        </p:txBody>
      </p:sp>
      <p:pic>
        <p:nvPicPr>
          <p:cNvPr id="29" name="图片 28" descr="timgBE8Q3UBL"/>
          <p:cNvPicPr>
            <a:picLocks noChangeAspect="1"/>
          </p:cNvPicPr>
          <p:nvPr/>
        </p:nvPicPr>
        <p:blipFill>
          <a:blip r:embed="rId9">
            <a:clrChange>
              <a:clrFrom>
                <a:srgbClr val="FFFFFF">
                  <a:alpha val="100000"/>
                </a:srgbClr>
              </a:clrFrom>
              <a:clrTo>
                <a:srgbClr val="FFFFFF">
                  <a:alpha val="100000"/>
                  <a:alpha val="0"/>
                </a:srgbClr>
              </a:clrTo>
            </a:clrChange>
            <a:lum bright="-36000" contrast="54000"/>
          </a:blip>
          <a:srcRect l="10814" t="15906" r="11457" b="18610"/>
          <a:stretch>
            <a:fillRect/>
          </a:stretch>
        </p:blipFill>
        <p:spPr>
          <a:xfrm>
            <a:off x="656590" y="477520"/>
            <a:ext cx="669925" cy="564515"/>
          </a:xfrm>
          <a:prstGeom prst="rect">
            <a:avLst/>
          </a:prstGeom>
        </p:spPr>
      </p:pic>
      <p:sp>
        <p:nvSpPr>
          <p:cNvPr id="100" name="文本框 99"/>
          <p:cNvSpPr txBox="1"/>
          <p:nvPr/>
        </p:nvSpPr>
        <p:spPr>
          <a:xfrm>
            <a:off x="656590" y="1153795"/>
            <a:ext cx="8279765" cy="460375"/>
          </a:xfrm>
          <a:prstGeom prst="rect">
            <a:avLst/>
          </a:prstGeom>
          <a:noFill/>
          <a:ln w="9525">
            <a:noFill/>
          </a:ln>
        </p:spPr>
        <p:txBody>
          <a:bodyPr wrap="square">
            <a:spAutoFit/>
          </a:bodyPr>
          <a:lstStyle/>
          <a:p>
            <a:pPr indent="0"/>
            <a:r>
              <a:rPr lang="en-US" altLang="zh-CN" sz="2400" b="1">
                <a:latin typeface="黑体" panose="02010609060101010101" charset="-122"/>
                <a:ea typeface="黑体" panose="02010609060101010101" charset="-122"/>
              </a:rPr>
              <a:t>2.</a:t>
            </a:r>
            <a:r>
              <a:rPr lang="zh-CN" sz="2400" b="1">
                <a:latin typeface="黑体" panose="02010609060101010101" charset="-122"/>
                <a:ea typeface="黑体" panose="02010609060101010101" charset="-122"/>
              </a:rPr>
              <a:t>参加日内瓦会议：</a:t>
            </a:r>
            <a:endParaRPr lang="zh-CN" altLang="en-US" sz="2400" b="0">
              <a:latin typeface="黑体" panose="02010609060101010101" charset="-122"/>
              <a:ea typeface="黑体" panose="02010609060101010101" charset="-122"/>
            </a:endParaRPr>
          </a:p>
        </p:txBody>
      </p:sp>
      <p:pic>
        <p:nvPicPr>
          <p:cNvPr id="3" name="图片 2" descr="timg[2]"/>
          <p:cNvPicPr>
            <a:picLocks noChangeAspect="1"/>
          </p:cNvPicPr>
          <p:nvPr/>
        </p:nvPicPr>
        <p:blipFill>
          <a:blip r:embed="rId10"/>
          <a:stretch>
            <a:fillRect/>
          </a:stretch>
        </p:blipFill>
        <p:spPr>
          <a:xfrm>
            <a:off x="153670" y="1768475"/>
            <a:ext cx="6170295" cy="4445635"/>
          </a:xfrm>
          <a:prstGeom prst="rect">
            <a:avLst/>
          </a:prstGeom>
        </p:spPr>
      </p:pic>
      <p:sp>
        <p:nvSpPr>
          <p:cNvPr id="16" name="文本框 15"/>
          <p:cNvSpPr txBox="1"/>
          <p:nvPr/>
        </p:nvSpPr>
        <p:spPr>
          <a:xfrm>
            <a:off x="64770" y="6214110"/>
            <a:ext cx="2806700" cy="368300"/>
          </a:xfrm>
          <a:prstGeom prst="rect">
            <a:avLst/>
          </a:prstGeom>
          <a:noFill/>
        </p:spPr>
        <p:txBody>
          <a:bodyPr wrap="square" rtlCol="0" anchor="t">
            <a:spAutoFit/>
          </a:bodyPr>
          <a:lstStyle/>
          <a:p>
            <a:pPr algn="just"/>
            <a:r>
              <a:rPr lang="zh-CN" altLang="en-US">
                <a:latin typeface="华康行书体W5" panose="03000509000000000000" charset="-122"/>
                <a:ea typeface="华康行书体W5" panose="03000509000000000000" charset="-122"/>
              </a:rPr>
              <a:t>◎</a:t>
            </a:r>
            <a:r>
              <a:rPr lang="zh-CN">
                <a:latin typeface="华康行书体W5" panose="03000509000000000000" charset="-122"/>
                <a:ea typeface="华康行书体W5" panose="03000509000000000000" charset="-122"/>
              </a:rPr>
              <a:t>周恩来出席日内瓦会议</a:t>
            </a:r>
            <a:endParaRPr lang="zh-CN">
              <a:latin typeface="华康行书体W5" panose="03000509000000000000" charset="-122"/>
              <a:ea typeface="华康行书体W5" panose="03000509000000000000" charset="-122"/>
            </a:endParaRPr>
          </a:p>
        </p:txBody>
      </p:sp>
      <p:sp>
        <p:nvSpPr>
          <p:cNvPr id="7" name="矩形 6"/>
          <p:cNvSpPr/>
          <p:nvPr/>
        </p:nvSpPr>
        <p:spPr>
          <a:xfrm>
            <a:off x="11275060" y="6249670"/>
            <a:ext cx="902970" cy="3473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 name="文本框 4"/>
          <p:cNvSpPr txBox="1"/>
          <p:nvPr/>
        </p:nvSpPr>
        <p:spPr>
          <a:xfrm>
            <a:off x="6323965" y="1867535"/>
            <a:ext cx="5875655" cy="4246245"/>
          </a:xfrm>
          <a:prstGeom prst="rect">
            <a:avLst/>
          </a:prstGeom>
          <a:noFill/>
        </p:spPr>
        <p:txBody>
          <a:bodyPr wrap="square" rtlCol="0">
            <a:spAutoFit/>
          </a:bodyPr>
          <a:lstStyle/>
          <a:p>
            <a:pPr indent="0" algn="just">
              <a:lnSpc>
                <a:spcPct val="125000"/>
              </a:lnSpc>
              <a:spcBef>
                <a:spcPts val="0"/>
              </a:spcBef>
              <a:spcAft>
                <a:spcPts val="0"/>
              </a:spcAft>
            </a:pPr>
            <a:r>
              <a:rPr lang="en-US" sz="2400">
                <a:solidFill>
                  <a:schemeClr val="bg1"/>
                </a:solidFill>
                <a:latin typeface="黑体" panose="02010609060101010101" charset="-122"/>
                <a:ea typeface="黑体" panose="02010609060101010101" charset="-122"/>
                <a:sym typeface="+mn-ea"/>
              </a:rPr>
              <a:t>(1)时间：1954年4月</a:t>
            </a:r>
            <a:endParaRPr lang="en-US" sz="2400">
              <a:solidFill>
                <a:schemeClr val="bg1"/>
              </a:solidFill>
              <a:latin typeface="黑体" panose="02010609060101010101" charset="-122"/>
              <a:ea typeface="黑体" panose="02010609060101010101" charset="-122"/>
              <a:sym typeface="+mn-ea"/>
            </a:endParaRPr>
          </a:p>
          <a:p>
            <a:pPr indent="0" algn="just">
              <a:lnSpc>
                <a:spcPct val="125000"/>
              </a:lnSpc>
              <a:spcBef>
                <a:spcPts val="0"/>
              </a:spcBef>
              <a:spcAft>
                <a:spcPts val="0"/>
              </a:spcAft>
            </a:pPr>
            <a:r>
              <a:rPr lang="en-US" sz="2400">
                <a:solidFill>
                  <a:schemeClr val="bg1"/>
                </a:solidFill>
                <a:latin typeface="黑体" panose="02010609060101010101" charset="-122"/>
                <a:ea typeface="黑体" panose="02010609060101010101" charset="-122"/>
                <a:sym typeface="+mn-ea"/>
              </a:rPr>
              <a:t>(2)特点：新中国首次以五大国之一的地位和身份参加讨论国际问题的重要会议。朝鲜问题和印度支那问题</a:t>
            </a:r>
            <a:endParaRPr lang="en-US" sz="2400">
              <a:solidFill>
                <a:schemeClr val="bg1"/>
              </a:solidFill>
              <a:latin typeface="黑体" panose="02010609060101010101" charset="-122"/>
              <a:ea typeface="黑体" panose="02010609060101010101" charset="-122"/>
              <a:sym typeface="+mn-ea"/>
            </a:endParaRPr>
          </a:p>
          <a:p>
            <a:pPr indent="0" algn="just">
              <a:lnSpc>
                <a:spcPct val="125000"/>
              </a:lnSpc>
              <a:spcBef>
                <a:spcPts val="0"/>
              </a:spcBef>
              <a:spcAft>
                <a:spcPts val="0"/>
              </a:spcAft>
            </a:pPr>
            <a:r>
              <a:rPr lang="en-US" sz="2400">
                <a:solidFill>
                  <a:schemeClr val="bg1"/>
                </a:solidFill>
                <a:latin typeface="黑体" panose="02010609060101010101" charset="-122"/>
                <a:ea typeface="黑体" panose="02010609060101010101" charset="-122"/>
                <a:sym typeface="+mn-ea"/>
              </a:rPr>
              <a:t>(3)结果：因美国的阻挠，会议并未解决朝鲜问题 。由于中国的努力，印度支那问题得以政治解决。</a:t>
            </a:r>
            <a:endParaRPr lang="en-US" sz="2400">
              <a:solidFill>
                <a:schemeClr val="bg1"/>
              </a:solidFill>
              <a:latin typeface="黑体" panose="02010609060101010101" charset="-122"/>
              <a:ea typeface="黑体" panose="02010609060101010101" charset="-122"/>
              <a:sym typeface="+mn-ea"/>
            </a:endParaRPr>
          </a:p>
          <a:p>
            <a:pPr indent="0" algn="just">
              <a:lnSpc>
                <a:spcPct val="125000"/>
              </a:lnSpc>
              <a:spcBef>
                <a:spcPts val="0"/>
              </a:spcBef>
              <a:spcAft>
                <a:spcPts val="0"/>
              </a:spcAft>
            </a:pPr>
            <a:r>
              <a:rPr lang="en-US" sz="2400">
                <a:solidFill>
                  <a:schemeClr val="bg1"/>
                </a:solidFill>
                <a:latin typeface="黑体" panose="02010609060101010101" charset="-122"/>
                <a:ea typeface="黑体" panose="02010609060101010101" charset="-122"/>
                <a:sym typeface="+mn-ea"/>
              </a:rPr>
              <a:t>(4)作用：显示了新中国通过谈判解决国际争端、维护世界和平方面所起的积极作用。</a:t>
            </a:r>
            <a:endParaRPr lang="en-US" sz="2400">
              <a:solidFill>
                <a:schemeClr val="bg1"/>
              </a:solidFill>
              <a:latin typeface="黑体" panose="02010609060101010101" charset="-122"/>
              <a:ea typeface="黑体" panose="02010609060101010101" charset="-122"/>
              <a:sym typeface="+mn-ea"/>
            </a:endParaRPr>
          </a:p>
        </p:txBody>
      </p:sp>
    </p:spTree>
    <p:custDataLst>
      <p:tags r:id="rId11"/>
    </p:custData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组合 17"/>
          <p:cNvGrpSpPr/>
          <p:nvPr>
            <p:custDataLst>
              <p:tags r:id="rId1"/>
            </p:custDataLst>
          </p:nvPr>
        </p:nvGrpSpPr>
        <p:grpSpPr>
          <a:xfrm>
            <a:off x="1359462" y="121103"/>
            <a:ext cx="10699257" cy="1031973"/>
            <a:chOff x="2142" y="189"/>
            <a:chExt cx="16858" cy="1626"/>
          </a:xfrm>
        </p:grpSpPr>
        <p:grpSp>
          <p:nvGrpSpPr>
            <p:cNvPr id="32" name="组合 31"/>
            <p:cNvGrpSpPr/>
            <p:nvPr/>
          </p:nvGrpSpPr>
          <p:grpSpPr>
            <a:xfrm>
              <a:off x="7000" y="189"/>
              <a:ext cx="12001" cy="1627"/>
              <a:chOff x="4337538" y="-4642"/>
              <a:chExt cx="7620531" cy="1033347"/>
            </a:xfrm>
          </p:grpSpPr>
          <p:sp>
            <p:nvSpPr>
              <p:cNvPr id="34" name="矩形 33"/>
              <p:cNvSpPr/>
              <p:nvPr>
                <p:custDataLst>
                  <p:tags r:id="rId2"/>
                </p:custDataLst>
              </p:nvPr>
            </p:nvSpPr>
            <p:spPr>
              <a:xfrm flipV="1">
                <a:off x="4337538" y="835627"/>
                <a:ext cx="7548777" cy="812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85000"/>
                      <a:lumOff val="15000"/>
                    </a:schemeClr>
                  </a:solidFill>
                  <a:latin typeface="Arial" panose="020B0604020202020204" pitchFamily="34" charset="0"/>
                  <a:ea typeface="隶书" panose="02010509060101010101" pitchFamily="49" charset="-122"/>
                </a:endParaRPr>
              </a:p>
            </p:txBody>
          </p:sp>
          <p:pic>
            <p:nvPicPr>
              <p:cNvPr id="35" name="图片 34"/>
              <p:cNvPicPr>
                <a:picLocks noChangeAspect="1"/>
              </p:cNvPicPr>
              <p:nvPr>
                <p:custDataLst>
                  <p:tags r:id="rId3"/>
                </p:custDataLst>
              </p:nvPr>
            </p:nvPicPr>
            <p:blipFill>
              <a:blip r:embed="rId4"/>
              <a:stretch>
                <a:fillRect/>
              </a:stretch>
            </p:blipFill>
            <p:spPr>
              <a:xfrm flipH="1">
                <a:off x="10400859" y="-4642"/>
                <a:ext cx="1557210" cy="1033347"/>
              </a:xfrm>
              <a:prstGeom prst="rect">
                <a:avLst/>
              </a:prstGeom>
              <a:ln>
                <a:noFill/>
              </a:ln>
            </p:spPr>
          </p:pic>
        </p:grpSp>
        <p:sp>
          <p:nvSpPr>
            <p:cNvPr id="20" name="矩形 19"/>
            <p:cNvSpPr/>
            <p:nvPr>
              <p:custDataLst>
                <p:tags r:id="rId5"/>
              </p:custDataLst>
            </p:nvPr>
          </p:nvSpPr>
          <p:spPr>
            <a:xfrm flipV="1">
              <a:off x="2142" y="1511"/>
              <a:ext cx="4858" cy="129"/>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85000"/>
                    <a:lumOff val="15000"/>
                  </a:schemeClr>
                </a:solidFill>
                <a:latin typeface="Arial" panose="020B0604020202020204" pitchFamily="34" charset="0"/>
                <a:ea typeface="隶书" panose="02010509060101010101" pitchFamily="49" charset="-122"/>
              </a:endParaRPr>
            </a:p>
          </p:txBody>
        </p:sp>
      </p:grpSp>
      <p:sp>
        <p:nvSpPr>
          <p:cNvPr id="27" name="文本框 26"/>
          <p:cNvSpPr txBox="1"/>
          <p:nvPr>
            <p:custDataLst>
              <p:tags r:id="rId6"/>
            </p:custDataLst>
          </p:nvPr>
        </p:nvSpPr>
        <p:spPr>
          <a:xfrm>
            <a:off x="1344230" y="406704"/>
            <a:ext cx="4964384" cy="461405"/>
          </a:xfrm>
          <a:prstGeom prst="rect">
            <a:avLst/>
          </a:prstGeom>
          <a:noFill/>
        </p:spPr>
        <p:txBody>
          <a:bodyPr wrap="square" rtlCol="0"/>
          <a:lstStyle/>
          <a:p>
            <a:pPr>
              <a:defRPr/>
            </a:pPr>
            <a:r>
              <a:rPr lang="zh-CN" altLang="en-US" sz="2800" b="1" dirty="0">
                <a:solidFill>
                  <a:schemeClr val="tx1">
                    <a:lumMod val="85000"/>
                    <a:lumOff val="15000"/>
                  </a:schemeClr>
                </a:solidFill>
                <a:ea typeface="隶书" panose="02010509060101010101" pitchFamily="49" charset="-122"/>
                <a:sym typeface="Arial" panose="020B0604020202020204" pitchFamily="34" charset="0"/>
              </a:rPr>
              <a:t>开创独立自主的和平外交</a:t>
            </a:r>
            <a:endParaRPr lang="zh-CN" altLang="en-US" sz="2800" b="1" dirty="0">
              <a:solidFill>
                <a:schemeClr val="tx1">
                  <a:lumMod val="85000"/>
                  <a:lumOff val="15000"/>
                </a:schemeClr>
              </a:solidFill>
              <a:ea typeface="隶书" panose="02010509060101010101" pitchFamily="49" charset="-122"/>
              <a:sym typeface="Arial" panose="020B0604020202020204" pitchFamily="34" charset="0"/>
            </a:endParaRPr>
          </a:p>
        </p:txBody>
      </p:sp>
      <p:sp>
        <p:nvSpPr>
          <p:cNvPr id="30" name="矩形 29"/>
          <p:cNvSpPr/>
          <p:nvPr>
            <p:custDataLst>
              <p:tags r:id="rId7"/>
            </p:custDataLst>
          </p:nvPr>
        </p:nvSpPr>
        <p:spPr>
          <a:xfrm>
            <a:off x="3967" y="6631386"/>
            <a:ext cx="12198989" cy="22330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380" tIns="45690" rIns="91380" bIns="45690" numCol="1" spcCol="0" rtlCol="0" fromWordArt="0" anchor="ctr" anchorCtr="0" forceAA="0" compatLnSpc="1">
            <a:noAutofit/>
          </a:bodyPr>
          <a:lstStyle/>
          <a:p>
            <a:pPr algn="ctr"/>
            <a:endParaRPr lang="zh-CN" altLang="en-US" dirty="0">
              <a:latin typeface="Arial" panose="020B0604020202020204" pitchFamily="34" charset="0"/>
              <a:ea typeface="隶书" panose="02010509060101010101" pitchFamily="49" charset="-122"/>
            </a:endParaRPr>
          </a:p>
        </p:txBody>
      </p:sp>
      <p:pic>
        <p:nvPicPr>
          <p:cNvPr id="29" name="图片 28" descr="timgBE8Q3UBL"/>
          <p:cNvPicPr>
            <a:picLocks noChangeAspect="1"/>
          </p:cNvPicPr>
          <p:nvPr/>
        </p:nvPicPr>
        <p:blipFill>
          <a:blip r:embed="rId8">
            <a:clrChange>
              <a:clrFrom>
                <a:srgbClr val="FFFFFF">
                  <a:alpha val="100000"/>
                </a:srgbClr>
              </a:clrFrom>
              <a:clrTo>
                <a:srgbClr val="FFFFFF">
                  <a:alpha val="100000"/>
                  <a:alpha val="0"/>
                </a:srgbClr>
              </a:clrTo>
            </a:clrChange>
            <a:lum bright="-36000" contrast="54000"/>
          </a:blip>
          <a:srcRect l="10814" t="15906" r="11457" b="18610"/>
          <a:stretch>
            <a:fillRect/>
          </a:stretch>
        </p:blipFill>
        <p:spPr>
          <a:xfrm>
            <a:off x="656590" y="477520"/>
            <a:ext cx="669925" cy="564515"/>
          </a:xfrm>
          <a:prstGeom prst="rect">
            <a:avLst/>
          </a:prstGeom>
        </p:spPr>
      </p:pic>
      <p:sp>
        <p:nvSpPr>
          <p:cNvPr id="100" name="文本框 99"/>
          <p:cNvSpPr txBox="1"/>
          <p:nvPr/>
        </p:nvSpPr>
        <p:spPr>
          <a:xfrm>
            <a:off x="656590" y="1153795"/>
            <a:ext cx="8763000" cy="460375"/>
          </a:xfrm>
          <a:prstGeom prst="rect">
            <a:avLst/>
          </a:prstGeom>
          <a:noFill/>
          <a:ln w="9525">
            <a:noFill/>
          </a:ln>
        </p:spPr>
        <p:txBody>
          <a:bodyPr wrap="square">
            <a:spAutoFit/>
          </a:bodyPr>
          <a:lstStyle/>
          <a:p>
            <a:pPr indent="0"/>
            <a:r>
              <a:rPr lang="en-US" altLang="zh-CN" sz="2400" b="1">
                <a:latin typeface="黑体" panose="02010609060101010101" charset="-122"/>
                <a:ea typeface="黑体" panose="02010609060101010101" charset="-122"/>
              </a:rPr>
              <a:t>3.</a:t>
            </a:r>
            <a:r>
              <a:rPr lang="zh-CN" sz="2400" b="1">
                <a:latin typeface="黑体" panose="02010609060101010101" charset="-122"/>
                <a:ea typeface="黑体" panose="02010609060101010101" charset="-122"/>
              </a:rPr>
              <a:t>和平共处五项原则的提出</a:t>
            </a:r>
            <a:r>
              <a:rPr lang="en-US" altLang="zh-CN" sz="2400" b="1">
                <a:latin typeface="黑体" panose="02010609060101010101" charset="-122"/>
                <a:ea typeface="黑体" panose="02010609060101010101" charset="-122"/>
              </a:rPr>
              <a:t>——标志着新中国外交政策的成熟</a:t>
            </a:r>
            <a:r>
              <a:rPr lang="zh-CN" sz="2400" b="1">
                <a:latin typeface="黑体" panose="02010609060101010101" charset="-122"/>
                <a:ea typeface="黑体" panose="02010609060101010101" charset="-122"/>
              </a:rPr>
              <a:t>：</a:t>
            </a:r>
            <a:endParaRPr lang="zh-CN" altLang="en-US" sz="2400" b="0">
              <a:latin typeface="黑体" panose="02010609060101010101" charset="-122"/>
              <a:ea typeface="黑体" panose="02010609060101010101" charset="-122"/>
            </a:endParaRPr>
          </a:p>
        </p:txBody>
      </p:sp>
      <p:sp>
        <p:nvSpPr>
          <p:cNvPr id="5" name="文本框 4"/>
          <p:cNvSpPr txBox="1"/>
          <p:nvPr/>
        </p:nvSpPr>
        <p:spPr>
          <a:xfrm>
            <a:off x="656590" y="1614170"/>
            <a:ext cx="11330940" cy="1476375"/>
          </a:xfrm>
          <a:prstGeom prst="rect">
            <a:avLst/>
          </a:prstGeom>
          <a:noFill/>
        </p:spPr>
        <p:txBody>
          <a:bodyPr wrap="square" rtlCol="0">
            <a:spAutoFit/>
          </a:bodyPr>
          <a:lstStyle/>
          <a:p>
            <a:pPr indent="0" algn="just">
              <a:lnSpc>
                <a:spcPct val="125000"/>
              </a:lnSpc>
              <a:spcBef>
                <a:spcPts val="0"/>
              </a:spcBef>
              <a:spcAft>
                <a:spcPts val="0"/>
              </a:spcAft>
            </a:pPr>
            <a:r>
              <a:rPr sz="2400">
                <a:latin typeface="黑体" panose="02010609060101010101" charset="-122"/>
                <a:ea typeface="黑体" panose="02010609060101010101" charset="-122"/>
                <a:sym typeface="+mn-ea"/>
              </a:rPr>
              <a:t>(1)1953年12月，中印谈判时，周恩来首次提出。</a:t>
            </a:r>
            <a:endParaRPr sz="2400">
              <a:latin typeface="黑体" panose="02010609060101010101" charset="-122"/>
              <a:ea typeface="黑体" panose="02010609060101010101" charset="-122"/>
              <a:sym typeface="+mn-ea"/>
            </a:endParaRPr>
          </a:p>
          <a:p>
            <a:pPr indent="0" algn="just">
              <a:lnSpc>
                <a:spcPct val="125000"/>
              </a:lnSpc>
              <a:spcBef>
                <a:spcPts val="0"/>
              </a:spcBef>
              <a:spcAft>
                <a:spcPts val="0"/>
              </a:spcAft>
            </a:pPr>
            <a:r>
              <a:rPr sz="2400">
                <a:latin typeface="黑体" panose="02010609060101010101" charset="-122"/>
                <a:ea typeface="黑体" panose="02010609060101010101" charset="-122"/>
                <a:sym typeface="+mn-ea"/>
              </a:rPr>
              <a:t>(2)1954年6月，周恩来总理访问印度、缅甸，同两国确认将和平共处五项原则作为国际关系的准则。</a:t>
            </a:r>
            <a:endParaRPr sz="2400">
              <a:latin typeface="黑体" panose="02010609060101010101" charset="-122"/>
              <a:ea typeface="黑体" panose="02010609060101010101" charset="-122"/>
              <a:sym typeface="+mn-ea"/>
            </a:endParaRPr>
          </a:p>
        </p:txBody>
      </p:sp>
      <p:sp>
        <p:nvSpPr>
          <p:cNvPr id="4" name="文本框 3"/>
          <p:cNvSpPr txBox="1"/>
          <p:nvPr/>
        </p:nvSpPr>
        <p:spPr>
          <a:xfrm>
            <a:off x="5314315" y="3338830"/>
            <a:ext cx="5694680" cy="3044190"/>
          </a:xfrm>
          <a:prstGeom prst="rect">
            <a:avLst/>
          </a:prstGeom>
          <a:noFill/>
        </p:spPr>
        <p:txBody>
          <a:bodyPr wrap="square" rtlCol="0" anchor="t">
            <a:spAutoFit/>
          </a:bodyPr>
          <a:lstStyle/>
          <a:p>
            <a:pPr algn="ctr">
              <a:lnSpc>
                <a:spcPct val="120000"/>
              </a:lnSpc>
            </a:pPr>
            <a:r>
              <a:rPr lang="zh-CN" altLang="en-US" sz="3200" spc="100">
                <a:solidFill>
                  <a:srgbClr val="C00000"/>
                </a:solidFill>
                <a:uFillTx/>
                <a:latin typeface="方正小标宋简体" panose="03000509000000000000" charset="-122"/>
                <a:ea typeface="方正小标宋简体" panose="03000509000000000000" charset="-122"/>
              </a:rPr>
              <a:t>互相尊重领土主权和领土完整</a:t>
            </a:r>
            <a:endParaRPr lang="zh-CN" altLang="en-US" sz="3200" spc="100">
              <a:solidFill>
                <a:srgbClr val="C00000"/>
              </a:solidFill>
              <a:uFillTx/>
              <a:latin typeface="方正小标宋简体" panose="03000509000000000000" charset="-122"/>
              <a:ea typeface="方正小标宋简体" panose="03000509000000000000" charset="-122"/>
            </a:endParaRPr>
          </a:p>
          <a:p>
            <a:pPr algn="ctr">
              <a:lnSpc>
                <a:spcPct val="120000"/>
              </a:lnSpc>
            </a:pPr>
            <a:r>
              <a:rPr lang="zh-CN" altLang="en-US" sz="3200" spc="100">
                <a:solidFill>
                  <a:srgbClr val="C00000"/>
                </a:solidFill>
                <a:uFillTx/>
                <a:latin typeface="方正小标宋简体" panose="03000509000000000000" charset="-122"/>
                <a:ea typeface="方正小标宋简体" panose="03000509000000000000" charset="-122"/>
              </a:rPr>
              <a:t>互不侵犯</a:t>
            </a:r>
            <a:endParaRPr lang="zh-CN" altLang="en-US" sz="3200" spc="100">
              <a:solidFill>
                <a:srgbClr val="C00000"/>
              </a:solidFill>
              <a:uFillTx/>
              <a:latin typeface="方正小标宋简体" panose="03000509000000000000" charset="-122"/>
              <a:ea typeface="方正小标宋简体" panose="03000509000000000000" charset="-122"/>
            </a:endParaRPr>
          </a:p>
          <a:p>
            <a:pPr algn="ctr">
              <a:lnSpc>
                <a:spcPct val="120000"/>
              </a:lnSpc>
            </a:pPr>
            <a:r>
              <a:rPr lang="zh-CN" altLang="en-US" sz="3200" spc="100">
                <a:solidFill>
                  <a:srgbClr val="C00000"/>
                </a:solidFill>
                <a:uFillTx/>
                <a:latin typeface="方正小标宋简体" panose="03000509000000000000" charset="-122"/>
                <a:ea typeface="方正小标宋简体" panose="03000509000000000000" charset="-122"/>
              </a:rPr>
              <a:t>互不干涉内政</a:t>
            </a:r>
            <a:endParaRPr lang="zh-CN" altLang="en-US" sz="3200" spc="100">
              <a:solidFill>
                <a:srgbClr val="C00000"/>
              </a:solidFill>
              <a:uFillTx/>
              <a:latin typeface="方正小标宋简体" panose="03000509000000000000" charset="-122"/>
              <a:ea typeface="方正小标宋简体" panose="03000509000000000000" charset="-122"/>
            </a:endParaRPr>
          </a:p>
          <a:p>
            <a:pPr algn="ctr">
              <a:lnSpc>
                <a:spcPct val="120000"/>
              </a:lnSpc>
            </a:pPr>
            <a:r>
              <a:rPr lang="zh-CN" altLang="en-US" sz="3200" spc="100">
                <a:solidFill>
                  <a:srgbClr val="C00000"/>
                </a:solidFill>
                <a:uFillTx/>
                <a:latin typeface="方正小标宋简体" panose="03000509000000000000" charset="-122"/>
                <a:ea typeface="方正小标宋简体" panose="03000509000000000000" charset="-122"/>
              </a:rPr>
              <a:t>平等互利</a:t>
            </a:r>
            <a:endParaRPr lang="zh-CN" altLang="en-US" sz="3200" spc="100">
              <a:solidFill>
                <a:srgbClr val="C00000"/>
              </a:solidFill>
              <a:uFillTx/>
              <a:latin typeface="方正小标宋简体" panose="03000509000000000000" charset="-122"/>
              <a:ea typeface="方正小标宋简体" panose="03000509000000000000" charset="-122"/>
            </a:endParaRPr>
          </a:p>
          <a:p>
            <a:pPr algn="ctr">
              <a:lnSpc>
                <a:spcPct val="120000"/>
              </a:lnSpc>
            </a:pPr>
            <a:r>
              <a:rPr lang="zh-CN" altLang="en-US" sz="3200" spc="100">
                <a:solidFill>
                  <a:srgbClr val="C00000"/>
                </a:solidFill>
                <a:uFillTx/>
                <a:latin typeface="方正小标宋简体" panose="03000509000000000000" charset="-122"/>
                <a:ea typeface="方正小标宋简体" panose="03000509000000000000" charset="-122"/>
              </a:rPr>
              <a:t>和平共处</a:t>
            </a:r>
            <a:endParaRPr lang="zh-CN" altLang="en-US" sz="3200" spc="100">
              <a:solidFill>
                <a:srgbClr val="C00000"/>
              </a:solidFill>
              <a:uFillTx/>
              <a:latin typeface="方正小标宋简体" panose="03000509000000000000" charset="-122"/>
              <a:ea typeface="方正小标宋简体" panose="03000509000000000000" charset="-122"/>
            </a:endParaRPr>
          </a:p>
        </p:txBody>
      </p:sp>
      <p:pic>
        <p:nvPicPr>
          <p:cNvPr id="6" name="图片 5" descr="周恩来"/>
          <p:cNvPicPr>
            <a:picLocks noChangeAspect="1"/>
          </p:cNvPicPr>
          <p:nvPr/>
        </p:nvPicPr>
        <p:blipFill>
          <a:blip r:embed="rId9">
            <a:clrChange>
              <a:clrFrom>
                <a:srgbClr val="FFFFFF">
                  <a:alpha val="100000"/>
                </a:srgbClr>
              </a:clrFrom>
              <a:clrTo>
                <a:srgbClr val="FFFFFF">
                  <a:alpha val="100000"/>
                  <a:alpha val="0"/>
                </a:srgbClr>
              </a:clrTo>
            </a:clrChange>
          </a:blip>
          <a:srcRect b="28998"/>
          <a:stretch>
            <a:fillRect/>
          </a:stretch>
        </p:blipFill>
        <p:spPr>
          <a:xfrm>
            <a:off x="3810" y="2157730"/>
            <a:ext cx="4295775" cy="4697095"/>
          </a:xfrm>
          <a:prstGeom prst="rect">
            <a:avLst/>
          </a:prstGeom>
        </p:spPr>
      </p:pic>
      <p:sp>
        <p:nvSpPr>
          <p:cNvPr id="16" name="文本框 15"/>
          <p:cNvSpPr txBox="1"/>
          <p:nvPr/>
        </p:nvSpPr>
        <p:spPr>
          <a:xfrm>
            <a:off x="3810" y="3018790"/>
            <a:ext cx="440055" cy="1198880"/>
          </a:xfrm>
          <a:prstGeom prst="rect">
            <a:avLst/>
          </a:prstGeom>
          <a:noFill/>
        </p:spPr>
        <p:txBody>
          <a:bodyPr wrap="square" rtlCol="0" anchor="t">
            <a:spAutoFit/>
          </a:bodyPr>
          <a:lstStyle/>
          <a:p>
            <a:pPr algn="just"/>
            <a:r>
              <a:rPr lang="zh-CN" altLang="en-US">
                <a:latin typeface="华康行书体W5" panose="03000509000000000000" charset="-122"/>
                <a:ea typeface="华康行书体W5" panose="03000509000000000000" charset="-122"/>
              </a:rPr>
              <a:t>◎</a:t>
            </a:r>
            <a:r>
              <a:rPr lang="zh-CN">
                <a:latin typeface="华康行书体W5" panose="03000509000000000000" charset="-122"/>
                <a:ea typeface="华康行书体W5" panose="03000509000000000000" charset="-122"/>
              </a:rPr>
              <a:t>周恩来</a:t>
            </a:r>
            <a:endParaRPr lang="zh-CN">
              <a:latin typeface="华康行书体W5" panose="03000509000000000000" charset="-122"/>
              <a:ea typeface="华康行书体W5" panose="03000509000000000000" charset="-122"/>
            </a:endParaRPr>
          </a:p>
        </p:txBody>
      </p:sp>
      <p:sp>
        <p:nvSpPr>
          <p:cNvPr id="7" name="矩形 6"/>
          <p:cNvSpPr/>
          <p:nvPr/>
        </p:nvSpPr>
        <p:spPr>
          <a:xfrm>
            <a:off x="11275060" y="6120765"/>
            <a:ext cx="902970" cy="4762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ustDataLst>
      <p:tags r:id="rId10"/>
    </p:custData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custDataLst>
              <p:tags r:id="rId1"/>
            </p:custDataLst>
          </p:nvPr>
        </p:nvSpPr>
        <p:spPr>
          <a:xfrm>
            <a:off x="-7620" y="1768475"/>
            <a:ext cx="12207240" cy="44450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380" tIns="45690" rIns="91380" bIns="45690" numCol="1" spcCol="0" rtlCol="0" fromWordArt="0" anchor="ctr" anchorCtr="0" forceAA="0" compatLnSpc="1">
            <a:noAutofit/>
          </a:bodyPr>
          <a:lstStyle/>
          <a:p>
            <a:pPr algn="ctr"/>
            <a:endParaRPr lang="zh-CN" altLang="en-US" dirty="0">
              <a:latin typeface="Arial" panose="020B0604020202020204" pitchFamily="34" charset="0"/>
              <a:ea typeface="隶书" panose="02010509060101010101" pitchFamily="49" charset="-122"/>
            </a:endParaRPr>
          </a:p>
        </p:txBody>
      </p:sp>
      <p:grpSp>
        <p:nvGrpSpPr>
          <p:cNvPr id="18" name="组合 17"/>
          <p:cNvGrpSpPr/>
          <p:nvPr>
            <p:custDataLst>
              <p:tags r:id="rId2"/>
            </p:custDataLst>
          </p:nvPr>
        </p:nvGrpSpPr>
        <p:grpSpPr>
          <a:xfrm>
            <a:off x="1359462" y="121103"/>
            <a:ext cx="10699257" cy="1031973"/>
            <a:chOff x="2142" y="189"/>
            <a:chExt cx="16858" cy="1626"/>
          </a:xfrm>
        </p:grpSpPr>
        <p:grpSp>
          <p:nvGrpSpPr>
            <p:cNvPr id="32" name="组合 31"/>
            <p:cNvGrpSpPr/>
            <p:nvPr/>
          </p:nvGrpSpPr>
          <p:grpSpPr>
            <a:xfrm>
              <a:off x="7000" y="189"/>
              <a:ext cx="12001" cy="1627"/>
              <a:chOff x="4337538" y="-4642"/>
              <a:chExt cx="7620531" cy="1033347"/>
            </a:xfrm>
          </p:grpSpPr>
          <p:sp>
            <p:nvSpPr>
              <p:cNvPr id="34" name="矩形 33"/>
              <p:cNvSpPr/>
              <p:nvPr>
                <p:custDataLst>
                  <p:tags r:id="rId3"/>
                </p:custDataLst>
              </p:nvPr>
            </p:nvSpPr>
            <p:spPr>
              <a:xfrm flipV="1">
                <a:off x="4337538" y="835627"/>
                <a:ext cx="7548777" cy="812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85000"/>
                      <a:lumOff val="15000"/>
                    </a:schemeClr>
                  </a:solidFill>
                  <a:latin typeface="Arial" panose="020B0604020202020204" pitchFamily="34" charset="0"/>
                  <a:ea typeface="隶书" panose="02010509060101010101" pitchFamily="49" charset="-122"/>
                </a:endParaRPr>
              </a:p>
            </p:txBody>
          </p:sp>
          <p:pic>
            <p:nvPicPr>
              <p:cNvPr id="35" name="图片 34"/>
              <p:cNvPicPr>
                <a:picLocks noChangeAspect="1"/>
              </p:cNvPicPr>
              <p:nvPr>
                <p:custDataLst>
                  <p:tags r:id="rId4"/>
                </p:custDataLst>
              </p:nvPr>
            </p:nvPicPr>
            <p:blipFill>
              <a:blip r:embed="rId5"/>
              <a:stretch>
                <a:fillRect/>
              </a:stretch>
            </p:blipFill>
            <p:spPr>
              <a:xfrm flipH="1">
                <a:off x="10400859" y="-4642"/>
                <a:ext cx="1557210" cy="1033347"/>
              </a:xfrm>
              <a:prstGeom prst="rect">
                <a:avLst/>
              </a:prstGeom>
              <a:ln>
                <a:noFill/>
              </a:ln>
            </p:spPr>
          </p:pic>
        </p:grpSp>
        <p:sp>
          <p:nvSpPr>
            <p:cNvPr id="20" name="矩形 19"/>
            <p:cNvSpPr/>
            <p:nvPr>
              <p:custDataLst>
                <p:tags r:id="rId6"/>
              </p:custDataLst>
            </p:nvPr>
          </p:nvSpPr>
          <p:spPr>
            <a:xfrm flipV="1">
              <a:off x="2142" y="1511"/>
              <a:ext cx="4858" cy="129"/>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85000"/>
                    <a:lumOff val="15000"/>
                  </a:schemeClr>
                </a:solidFill>
                <a:latin typeface="Arial" panose="020B0604020202020204" pitchFamily="34" charset="0"/>
                <a:ea typeface="隶书" panose="02010509060101010101" pitchFamily="49" charset="-122"/>
              </a:endParaRPr>
            </a:p>
          </p:txBody>
        </p:sp>
      </p:grpSp>
      <p:sp>
        <p:nvSpPr>
          <p:cNvPr id="27" name="文本框 26"/>
          <p:cNvSpPr txBox="1"/>
          <p:nvPr>
            <p:custDataLst>
              <p:tags r:id="rId7"/>
            </p:custDataLst>
          </p:nvPr>
        </p:nvSpPr>
        <p:spPr>
          <a:xfrm>
            <a:off x="1344230" y="406704"/>
            <a:ext cx="4964384" cy="461405"/>
          </a:xfrm>
          <a:prstGeom prst="rect">
            <a:avLst/>
          </a:prstGeom>
          <a:noFill/>
        </p:spPr>
        <p:txBody>
          <a:bodyPr wrap="square" rtlCol="0"/>
          <a:lstStyle/>
          <a:p>
            <a:pPr>
              <a:defRPr/>
            </a:pPr>
            <a:r>
              <a:rPr lang="zh-CN" altLang="en-US" sz="2800" b="1" dirty="0">
                <a:solidFill>
                  <a:schemeClr val="tx1">
                    <a:lumMod val="85000"/>
                    <a:lumOff val="15000"/>
                  </a:schemeClr>
                </a:solidFill>
                <a:ea typeface="隶书" panose="02010509060101010101" pitchFamily="49" charset="-122"/>
                <a:sym typeface="Arial" panose="020B0604020202020204" pitchFamily="34" charset="0"/>
              </a:rPr>
              <a:t>开创独立自主的和平外交</a:t>
            </a:r>
            <a:endParaRPr lang="zh-CN" altLang="en-US" sz="2800" b="1" dirty="0">
              <a:solidFill>
                <a:schemeClr val="tx1">
                  <a:lumMod val="85000"/>
                  <a:lumOff val="15000"/>
                </a:schemeClr>
              </a:solidFill>
              <a:ea typeface="隶书" panose="02010509060101010101" pitchFamily="49" charset="-122"/>
              <a:sym typeface="Arial" panose="020B0604020202020204" pitchFamily="34" charset="0"/>
            </a:endParaRPr>
          </a:p>
        </p:txBody>
      </p:sp>
      <p:sp>
        <p:nvSpPr>
          <p:cNvPr id="30" name="矩形 29"/>
          <p:cNvSpPr/>
          <p:nvPr>
            <p:custDataLst>
              <p:tags r:id="rId8"/>
            </p:custDataLst>
          </p:nvPr>
        </p:nvSpPr>
        <p:spPr>
          <a:xfrm>
            <a:off x="3967" y="6631386"/>
            <a:ext cx="12198989" cy="22330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380" tIns="45690" rIns="91380" bIns="45690" numCol="1" spcCol="0" rtlCol="0" fromWordArt="0" anchor="ctr" anchorCtr="0" forceAA="0" compatLnSpc="1">
            <a:noAutofit/>
          </a:bodyPr>
          <a:lstStyle/>
          <a:p>
            <a:pPr algn="ctr"/>
            <a:endParaRPr lang="zh-CN" altLang="en-US" dirty="0">
              <a:latin typeface="Arial" panose="020B0604020202020204" pitchFamily="34" charset="0"/>
              <a:ea typeface="隶书" panose="02010509060101010101" pitchFamily="49" charset="-122"/>
            </a:endParaRPr>
          </a:p>
        </p:txBody>
      </p:sp>
      <p:pic>
        <p:nvPicPr>
          <p:cNvPr id="29" name="图片 28" descr="timgBE8Q3UBL"/>
          <p:cNvPicPr>
            <a:picLocks noChangeAspect="1"/>
          </p:cNvPicPr>
          <p:nvPr/>
        </p:nvPicPr>
        <p:blipFill>
          <a:blip r:embed="rId9">
            <a:clrChange>
              <a:clrFrom>
                <a:srgbClr val="FFFFFF">
                  <a:alpha val="100000"/>
                </a:srgbClr>
              </a:clrFrom>
              <a:clrTo>
                <a:srgbClr val="FFFFFF">
                  <a:alpha val="100000"/>
                  <a:alpha val="0"/>
                </a:srgbClr>
              </a:clrTo>
            </a:clrChange>
            <a:lum bright="-36000" contrast="54000"/>
          </a:blip>
          <a:srcRect l="10814" t="15906" r="11457" b="18610"/>
          <a:stretch>
            <a:fillRect/>
          </a:stretch>
        </p:blipFill>
        <p:spPr>
          <a:xfrm>
            <a:off x="656590" y="477520"/>
            <a:ext cx="669925" cy="564515"/>
          </a:xfrm>
          <a:prstGeom prst="rect">
            <a:avLst/>
          </a:prstGeom>
        </p:spPr>
      </p:pic>
      <p:sp>
        <p:nvSpPr>
          <p:cNvPr id="100" name="文本框 99"/>
          <p:cNvSpPr txBox="1"/>
          <p:nvPr/>
        </p:nvSpPr>
        <p:spPr>
          <a:xfrm>
            <a:off x="656590" y="1153795"/>
            <a:ext cx="8279765" cy="460375"/>
          </a:xfrm>
          <a:prstGeom prst="rect">
            <a:avLst/>
          </a:prstGeom>
          <a:noFill/>
          <a:ln w="9525">
            <a:noFill/>
          </a:ln>
        </p:spPr>
        <p:txBody>
          <a:bodyPr wrap="square">
            <a:spAutoFit/>
          </a:bodyPr>
          <a:lstStyle/>
          <a:p>
            <a:pPr indent="0"/>
            <a:r>
              <a:rPr lang="en-US" altLang="zh-CN" sz="2400" b="1">
                <a:latin typeface="黑体" panose="02010609060101010101" charset="-122"/>
                <a:ea typeface="黑体" panose="02010609060101010101" charset="-122"/>
              </a:rPr>
              <a:t>4.</a:t>
            </a:r>
            <a:r>
              <a:rPr lang="zh-CN" sz="2400" b="1">
                <a:latin typeface="黑体" panose="02010609060101010101" charset="-122"/>
                <a:ea typeface="黑体" panose="02010609060101010101" charset="-122"/>
              </a:rPr>
              <a:t>参加亚非会议（万隆会议）：</a:t>
            </a:r>
            <a:endParaRPr lang="zh-CN" altLang="en-US" sz="2400" b="0">
              <a:latin typeface="黑体" panose="02010609060101010101" charset="-122"/>
              <a:ea typeface="黑体" panose="02010609060101010101" charset="-122"/>
            </a:endParaRPr>
          </a:p>
        </p:txBody>
      </p:sp>
      <p:pic>
        <p:nvPicPr>
          <p:cNvPr id="2" name="图片 1" descr="timg7O4QAFV3"/>
          <p:cNvPicPr>
            <a:picLocks noChangeAspect="1"/>
          </p:cNvPicPr>
          <p:nvPr/>
        </p:nvPicPr>
        <p:blipFill>
          <a:blip r:embed="rId10"/>
          <a:stretch>
            <a:fillRect/>
          </a:stretch>
        </p:blipFill>
        <p:spPr>
          <a:xfrm>
            <a:off x="144145" y="1768475"/>
            <a:ext cx="6164580" cy="4444365"/>
          </a:xfrm>
          <a:prstGeom prst="rect">
            <a:avLst/>
          </a:prstGeom>
        </p:spPr>
      </p:pic>
      <p:sp>
        <p:nvSpPr>
          <p:cNvPr id="7" name="文本框 6"/>
          <p:cNvSpPr txBox="1"/>
          <p:nvPr/>
        </p:nvSpPr>
        <p:spPr>
          <a:xfrm>
            <a:off x="64770" y="6214110"/>
            <a:ext cx="3255010" cy="368300"/>
          </a:xfrm>
          <a:prstGeom prst="rect">
            <a:avLst/>
          </a:prstGeom>
          <a:noFill/>
        </p:spPr>
        <p:txBody>
          <a:bodyPr wrap="square" rtlCol="0" anchor="t">
            <a:spAutoFit/>
          </a:bodyPr>
          <a:lstStyle/>
          <a:p>
            <a:pPr algn="just"/>
            <a:r>
              <a:rPr lang="zh-CN" altLang="en-US">
                <a:latin typeface="华康行书体W5" panose="03000509000000000000" charset="-122"/>
                <a:ea typeface="华康行书体W5" panose="03000509000000000000" charset="-122"/>
              </a:rPr>
              <a:t>◎</a:t>
            </a:r>
            <a:r>
              <a:rPr lang="zh-CN">
                <a:latin typeface="华康行书体W5" panose="03000509000000000000" charset="-122"/>
                <a:ea typeface="华康行书体W5" panose="03000509000000000000" charset="-122"/>
              </a:rPr>
              <a:t>周恩来在万隆会议上发言</a:t>
            </a:r>
            <a:endParaRPr lang="zh-CN">
              <a:latin typeface="华康行书体W5" panose="03000509000000000000" charset="-122"/>
              <a:ea typeface="华康行书体W5" panose="03000509000000000000" charset="-122"/>
            </a:endParaRPr>
          </a:p>
        </p:txBody>
      </p:sp>
      <p:sp>
        <p:nvSpPr>
          <p:cNvPr id="4" name="矩形 3"/>
          <p:cNvSpPr/>
          <p:nvPr/>
        </p:nvSpPr>
        <p:spPr>
          <a:xfrm>
            <a:off x="11275060" y="6212840"/>
            <a:ext cx="902970" cy="3841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 name="文本框 4"/>
          <p:cNvSpPr txBox="1"/>
          <p:nvPr/>
        </p:nvSpPr>
        <p:spPr>
          <a:xfrm>
            <a:off x="6418580" y="1867535"/>
            <a:ext cx="5694045" cy="4246245"/>
          </a:xfrm>
          <a:prstGeom prst="rect">
            <a:avLst/>
          </a:prstGeom>
          <a:noFill/>
        </p:spPr>
        <p:txBody>
          <a:bodyPr wrap="square" rtlCol="0">
            <a:spAutoFit/>
          </a:bodyPr>
          <a:lstStyle/>
          <a:p>
            <a:pPr indent="0" algn="just">
              <a:lnSpc>
                <a:spcPct val="125000"/>
              </a:lnSpc>
              <a:spcBef>
                <a:spcPts val="0"/>
              </a:spcBef>
              <a:spcAft>
                <a:spcPts val="0"/>
              </a:spcAft>
            </a:pPr>
            <a:r>
              <a:rPr sz="2400">
                <a:solidFill>
                  <a:schemeClr val="bg1"/>
                </a:solidFill>
                <a:latin typeface="黑体" panose="02010609060101010101" charset="-122"/>
                <a:ea typeface="黑体" panose="02010609060101010101" charset="-122"/>
                <a:sym typeface="+mn-ea"/>
              </a:rPr>
              <a:t>(1)</a:t>
            </a:r>
            <a:r>
              <a:rPr lang="zh-CN" sz="2400">
                <a:solidFill>
                  <a:schemeClr val="bg1"/>
                </a:solidFill>
                <a:latin typeface="黑体" panose="02010609060101010101" charset="-122"/>
                <a:ea typeface="黑体" panose="02010609060101010101" charset="-122"/>
                <a:sym typeface="+mn-ea"/>
              </a:rPr>
              <a:t>时间</a:t>
            </a:r>
            <a:r>
              <a:rPr sz="2400">
                <a:solidFill>
                  <a:schemeClr val="bg1"/>
                </a:solidFill>
                <a:latin typeface="黑体" panose="02010609060101010101" charset="-122"/>
                <a:ea typeface="黑体" panose="02010609060101010101" charset="-122"/>
                <a:sym typeface="+mn-ea"/>
              </a:rPr>
              <a:t>：1955年4月</a:t>
            </a:r>
            <a:endParaRPr sz="2400">
              <a:solidFill>
                <a:schemeClr val="bg1"/>
              </a:solidFill>
              <a:latin typeface="黑体" panose="02010609060101010101" charset="-122"/>
              <a:ea typeface="黑体" panose="02010609060101010101" charset="-122"/>
              <a:sym typeface="+mn-ea"/>
            </a:endParaRPr>
          </a:p>
          <a:p>
            <a:pPr indent="0" algn="just">
              <a:lnSpc>
                <a:spcPct val="125000"/>
              </a:lnSpc>
              <a:spcBef>
                <a:spcPts val="0"/>
              </a:spcBef>
              <a:spcAft>
                <a:spcPts val="0"/>
              </a:spcAft>
            </a:pPr>
            <a:r>
              <a:rPr sz="2400">
                <a:solidFill>
                  <a:schemeClr val="bg1"/>
                </a:solidFill>
                <a:latin typeface="黑体" panose="02010609060101010101" charset="-122"/>
                <a:ea typeface="黑体" panose="02010609060101010101" charset="-122"/>
                <a:sym typeface="+mn-ea"/>
              </a:rPr>
              <a:t>(2)特点：战后第一次没有西方殖民国家参加的国际会议。</a:t>
            </a:r>
            <a:endParaRPr sz="2400">
              <a:solidFill>
                <a:schemeClr val="bg1"/>
              </a:solidFill>
              <a:latin typeface="黑体" panose="02010609060101010101" charset="-122"/>
              <a:ea typeface="黑体" panose="02010609060101010101" charset="-122"/>
              <a:sym typeface="+mn-ea"/>
            </a:endParaRPr>
          </a:p>
          <a:p>
            <a:pPr indent="0" algn="just">
              <a:lnSpc>
                <a:spcPct val="125000"/>
              </a:lnSpc>
              <a:spcBef>
                <a:spcPts val="0"/>
              </a:spcBef>
              <a:spcAft>
                <a:spcPts val="0"/>
              </a:spcAft>
            </a:pPr>
            <a:r>
              <a:rPr sz="2400">
                <a:solidFill>
                  <a:schemeClr val="bg1"/>
                </a:solidFill>
                <a:latin typeface="黑体" panose="02010609060101010101" charset="-122"/>
                <a:ea typeface="黑体" panose="02010609060101010101" charset="-122"/>
                <a:sym typeface="+mn-ea"/>
              </a:rPr>
              <a:t>(3)成果：中国提出并坚持“求同存异”的方针，推动会议朝着达成协议的方向前进。</a:t>
            </a:r>
            <a:endParaRPr sz="2400">
              <a:solidFill>
                <a:schemeClr val="bg1"/>
              </a:solidFill>
              <a:latin typeface="黑体" panose="02010609060101010101" charset="-122"/>
              <a:ea typeface="黑体" panose="02010609060101010101" charset="-122"/>
              <a:sym typeface="+mn-ea"/>
            </a:endParaRPr>
          </a:p>
          <a:p>
            <a:pPr indent="0" algn="just">
              <a:lnSpc>
                <a:spcPct val="125000"/>
              </a:lnSpc>
              <a:spcBef>
                <a:spcPts val="0"/>
              </a:spcBef>
              <a:spcAft>
                <a:spcPts val="0"/>
              </a:spcAft>
            </a:pPr>
            <a:r>
              <a:rPr sz="2400">
                <a:solidFill>
                  <a:schemeClr val="bg1"/>
                </a:solidFill>
                <a:latin typeface="黑体" panose="02010609060101010101" charset="-122"/>
                <a:ea typeface="黑体" panose="02010609060101010101" charset="-122"/>
                <a:sym typeface="+mn-ea"/>
              </a:rPr>
              <a:t>(4)影响：为进一步开展同亚非各国间的友好合作关系创造了条件；中国独立自主的和平外交取得了新的进展。</a:t>
            </a:r>
            <a:endParaRPr sz="2400">
              <a:solidFill>
                <a:schemeClr val="bg1"/>
              </a:solidFill>
              <a:latin typeface="黑体" panose="02010609060101010101" charset="-122"/>
              <a:ea typeface="黑体" panose="02010609060101010101" charset="-122"/>
              <a:sym typeface="+mn-ea"/>
            </a:endParaRPr>
          </a:p>
        </p:txBody>
      </p:sp>
    </p:spTree>
    <p:custDataLst>
      <p:tags r:id="rId11"/>
    </p:custData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组合 17"/>
          <p:cNvGrpSpPr/>
          <p:nvPr>
            <p:custDataLst>
              <p:tags r:id="rId1"/>
            </p:custDataLst>
          </p:nvPr>
        </p:nvGrpSpPr>
        <p:grpSpPr>
          <a:xfrm>
            <a:off x="1359462" y="121103"/>
            <a:ext cx="10699257" cy="1031973"/>
            <a:chOff x="2142" y="189"/>
            <a:chExt cx="16858" cy="1626"/>
          </a:xfrm>
        </p:grpSpPr>
        <p:grpSp>
          <p:nvGrpSpPr>
            <p:cNvPr id="32" name="组合 31"/>
            <p:cNvGrpSpPr/>
            <p:nvPr/>
          </p:nvGrpSpPr>
          <p:grpSpPr>
            <a:xfrm>
              <a:off x="7000" y="189"/>
              <a:ext cx="12001" cy="1627"/>
              <a:chOff x="4337538" y="-4642"/>
              <a:chExt cx="7620531" cy="1033347"/>
            </a:xfrm>
          </p:grpSpPr>
          <p:sp>
            <p:nvSpPr>
              <p:cNvPr id="34" name="矩形 33"/>
              <p:cNvSpPr/>
              <p:nvPr>
                <p:custDataLst>
                  <p:tags r:id="rId2"/>
                </p:custDataLst>
              </p:nvPr>
            </p:nvSpPr>
            <p:spPr>
              <a:xfrm flipV="1">
                <a:off x="4337538" y="835627"/>
                <a:ext cx="7548777" cy="812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85000"/>
                      <a:lumOff val="15000"/>
                    </a:schemeClr>
                  </a:solidFill>
                  <a:latin typeface="Arial" panose="020B0604020202020204" pitchFamily="34" charset="0"/>
                  <a:ea typeface="隶书" panose="02010509060101010101" pitchFamily="49" charset="-122"/>
                </a:endParaRPr>
              </a:p>
            </p:txBody>
          </p:sp>
          <p:pic>
            <p:nvPicPr>
              <p:cNvPr id="35" name="图片 34"/>
              <p:cNvPicPr>
                <a:picLocks noChangeAspect="1"/>
              </p:cNvPicPr>
              <p:nvPr>
                <p:custDataLst>
                  <p:tags r:id="rId3"/>
                </p:custDataLst>
              </p:nvPr>
            </p:nvPicPr>
            <p:blipFill>
              <a:blip r:embed="rId4"/>
              <a:stretch>
                <a:fillRect/>
              </a:stretch>
            </p:blipFill>
            <p:spPr>
              <a:xfrm flipH="1">
                <a:off x="10400859" y="-4642"/>
                <a:ext cx="1557210" cy="1033347"/>
              </a:xfrm>
              <a:prstGeom prst="rect">
                <a:avLst/>
              </a:prstGeom>
              <a:ln>
                <a:noFill/>
              </a:ln>
            </p:spPr>
          </p:pic>
        </p:grpSp>
        <p:sp>
          <p:nvSpPr>
            <p:cNvPr id="20" name="矩形 19"/>
            <p:cNvSpPr/>
            <p:nvPr>
              <p:custDataLst>
                <p:tags r:id="rId5"/>
              </p:custDataLst>
            </p:nvPr>
          </p:nvSpPr>
          <p:spPr>
            <a:xfrm flipV="1">
              <a:off x="2142" y="1511"/>
              <a:ext cx="4858" cy="129"/>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85000"/>
                    <a:lumOff val="15000"/>
                  </a:schemeClr>
                </a:solidFill>
                <a:latin typeface="Arial" panose="020B0604020202020204" pitchFamily="34" charset="0"/>
                <a:ea typeface="隶书" panose="02010509060101010101" pitchFamily="49" charset="-122"/>
              </a:endParaRPr>
            </a:p>
          </p:txBody>
        </p:sp>
      </p:grpSp>
      <p:sp>
        <p:nvSpPr>
          <p:cNvPr id="27" name="文本框 26"/>
          <p:cNvSpPr txBox="1"/>
          <p:nvPr>
            <p:custDataLst>
              <p:tags r:id="rId6"/>
            </p:custDataLst>
          </p:nvPr>
        </p:nvSpPr>
        <p:spPr>
          <a:xfrm>
            <a:off x="1344230" y="406704"/>
            <a:ext cx="4964384" cy="461405"/>
          </a:xfrm>
          <a:prstGeom prst="rect">
            <a:avLst/>
          </a:prstGeom>
          <a:noFill/>
        </p:spPr>
        <p:txBody>
          <a:bodyPr wrap="square" rtlCol="0"/>
          <a:lstStyle/>
          <a:p>
            <a:pPr>
              <a:defRPr/>
            </a:pPr>
            <a:r>
              <a:rPr lang="zh-CN" altLang="en-US" sz="2800" b="1" dirty="0">
                <a:solidFill>
                  <a:schemeClr val="tx1">
                    <a:lumMod val="85000"/>
                    <a:lumOff val="15000"/>
                  </a:schemeClr>
                </a:solidFill>
                <a:ea typeface="隶书" panose="02010509060101010101" pitchFamily="49" charset="-122"/>
                <a:sym typeface="Arial" panose="020B0604020202020204" pitchFamily="34" charset="0"/>
              </a:rPr>
              <a:t>社会主义基本制度的建立</a:t>
            </a:r>
            <a:endParaRPr lang="zh-CN" altLang="en-US" sz="2800" b="1" dirty="0">
              <a:solidFill>
                <a:schemeClr val="tx1">
                  <a:lumMod val="85000"/>
                  <a:lumOff val="15000"/>
                </a:schemeClr>
              </a:solidFill>
              <a:ea typeface="隶书" panose="02010509060101010101" pitchFamily="49" charset="-122"/>
              <a:sym typeface="Arial" panose="020B0604020202020204" pitchFamily="34" charset="0"/>
            </a:endParaRPr>
          </a:p>
        </p:txBody>
      </p:sp>
      <p:sp>
        <p:nvSpPr>
          <p:cNvPr id="30" name="矩形 29"/>
          <p:cNvSpPr/>
          <p:nvPr>
            <p:custDataLst>
              <p:tags r:id="rId7"/>
            </p:custDataLst>
          </p:nvPr>
        </p:nvSpPr>
        <p:spPr>
          <a:xfrm>
            <a:off x="3967" y="6631386"/>
            <a:ext cx="12198989" cy="22330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380" tIns="45690" rIns="91380" bIns="45690" numCol="1" spcCol="0" rtlCol="0" fromWordArt="0" anchor="ctr" anchorCtr="0" forceAA="0" compatLnSpc="1">
            <a:noAutofit/>
          </a:bodyPr>
          <a:lstStyle/>
          <a:p>
            <a:pPr algn="ctr"/>
            <a:endParaRPr lang="zh-CN" altLang="en-US" dirty="0">
              <a:latin typeface="Arial" panose="020B0604020202020204" pitchFamily="34" charset="0"/>
              <a:ea typeface="隶书" panose="02010509060101010101" pitchFamily="49" charset="-122"/>
            </a:endParaRPr>
          </a:p>
        </p:txBody>
      </p:sp>
      <p:pic>
        <p:nvPicPr>
          <p:cNvPr id="29" name="图片 28" descr="timgBE8Q3UBL"/>
          <p:cNvPicPr>
            <a:picLocks noChangeAspect="1"/>
          </p:cNvPicPr>
          <p:nvPr/>
        </p:nvPicPr>
        <p:blipFill>
          <a:blip r:embed="rId8">
            <a:clrChange>
              <a:clrFrom>
                <a:srgbClr val="FFFFFF">
                  <a:alpha val="100000"/>
                </a:srgbClr>
              </a:clrFrom>
              <a:clrTo>
                <a:srgbClr val="FFFFFF">
                  <a:alpha val="100000"/>
                  <a:alpha val="0"/>
                </a:srgbClr>
              </a:clrTo>
            </a:clrChange>
            <a:lum bright="-36000" contrast="54000"/>
          </a:blip>
          <a:srcRect l="10814" t="15906" r="11457" b="18610"/>
          <a:stretch>
            <a:fillRect/>
          </a:stretch>
        </p:blipFill>
        <p:spPr>
          <a:xfrm>
            <a:off x="656590" y="477520"/>
            <a:ext cx="669925" cy="564515"/>
          </a:xfrm>
          <a:prstGeom prst="rect">
            <a:avLst/>
          </a:prstGeom>
        </p:spPr>
      </p:pic>
      <p:sp>
        <p:nvSpPr>
          <p:cNvPr id="100" name="文本框 99"/>
          <p:cNvSpPr txBox="1"/>
          <p:nvPr/>
        </p:nvSpPr>
        <p:spPr>
          <a:xfrm>
            <a:off x="656590" y="1153795"/>
            <a:ext cx="8279765" cy="460375"/>
          </a:xfrm>
          <a:prstGeom prst="rect">
            <a:avLst/>
          </a:prstGeom>
          <a:noFill/>
          <a:ln w="9525">
            <a:noFill/>
          </a:ln>
        </p:spPr>
        <p:txBody>
          <a:bodyPr wrap="square">
            <a:spAutoFit/>
          </a:bodyPr>
          <a:lstStyle/>
          <a:p>
            <a:pPr indent="0"/>
            <a:r>
              <a:rPr lang="en-US" altLang="zh-CN" sz="2400" b="1">
                <a:latin typeface="黑体" panose="02010609060101010101" charset="-122"/>
                <a:ea typeface="黑体" panose="02010609060101010101" charset="-122"/>
              </a:rPr>
              <a:t>1.</a:t>
            </a:r>
            <a:r>
              <a:rPr lang="zh-CN" sz="2400" b="1">
                <a:latin typeface="黑体" panose="02010609060101010101" charset="-122"/>
                <a:ea typeface="黑体" panose="02010609060101010101" charset="-122"/>
              </a:rPr>
              <a:t>经济领域：</a:t>
            </a:r>
            <a:endParaRPr lang="zh-CN" altLang="en-US" sz="2400" b="0">
              <a:latin typeface="黑体" panose="02010609060101010101" charset="-122"/>
              <a:ea typeface="黑体" panose="02010609060101010101" charset="-122"/>
            </a:endParaRPr>
          </a:p>
        </p:txBody>
      </p:sp>
      <p:sp>
        <p:nvSpPr>
          <p:cNvPr id="5" name="文本框 4"/>
          <p:cNvSpPr txBox="1"/>
          <p:nvPr/>
        </p:nvSpPr>
        <p:spPr>
          <a:xfrm>
            <a:off x="656590" y="1614170"/>
            <a:ext cx="5092700" cy="3784600"/>
          </a:xfrm>
          <a:prstGeom prst="rect">
            <a:avLst/>
          </a:prstGeom>
          <a:noFill/>
        </p:spPr>
        <p:txBody>
          <a:bodyPr wrap="square" rtlCol="0">
            <a:spAutoFit/>
          </a:bodyPr>
          <a:lstStyle/>
          <a:p>
            <a:pPr indent="0" algn="just">
              <a:lnSpc>
                <a:spcPct val="125000"/>
              </a:lnSpc>
              <a:spcBef>
                <a:spcPts val="0"/>
              </a:spcBef>
              <a:spcAft>
                <a:spcPts val="0"/>
              </a:spcAft>
            </a:pPr>
            <a:r>
              <a:rPr lang="en-US" sz="2400">
                <a:latin typeface="黑体" panose="02010609060101010101" charset="-122"/>
                <a:ea typeface="黑体" panose="02010609060101010101" charset="-122"/>
                <a:sym typeface="+mn-ea"/>
              </a:rPr>
              <a:t>(1)</a:t>
            </a:r>
            <a:r>
              <a:rPr lang="zh-CN" altLang="en-US" sz="2400">
                <a:latin typeface="黑体" panose="02010609060101010101" charset="-122"/>
                <a:ea typeface="黑体" panose="02010609060101010101" charset="-122"/>
                <a:sym typeface="+mn-ea"/>
              </a:rPr>
              <a:t>过渡时期总路线</a:t>
            </a:r>
            <a:r>
              <a:rPr lang="en-US" altLang="zh-CN" sz="2400">
                <a:latin typeface="黑体" panose="02010609060101010101" charset="-122"/>
                <a:ea typeface="黑体" panose="02010609060101010101" charset="-122"/>
                <a:sym typeface="+mn-ea"/>
              </a:rPr>
              <a:t>——“</a:t>
            </a:r>
            <a:r>
              <a:rPr lang="zh-CN" altLang="en-US" sz="2400">
                <a:latin typeface="黑体" panose="02010609060101010101" charset="-122"/>
                <a:ea typeface="黑体" panose="02010609060101010101" charset="-122"/>
                <a:sym typeface="+mn-ea"/>
              </a:rPr>
              <a:t>一化三改</a:t>
            </a:r>
            <a:r>
              <a:rPr lang="en-US" altLang="zh-CN" sz="2400">
                <a:latin typeface="黑体" panose="02010609060101010101" charset="-122"/>
                <a:ea typeface="黑体" panose="02010609060101010101" charset="-122"/>
                <a:sym typeface="+mn-ea"/>
              </a:rPr>
              <a:t>”</a:t>
            </a:r>
            <a:endParaRPr lang="en-US" altLang="zh-CN" sz="2400">
              <a:latin typeface="黑体" panose="02010609060101010101" charset="-122"/>
              <a:ea typeface="黑体" panose="02010609060101010101" charset="-122"/>
              <a:sym typeface="+mn-ea"/>
            </a:endParaRPr>
          </a:p>
          <a:p>
            <a:pPr indent="0" algn="just">
              <a:lnSpc>
                <a:spcPct val="125000"/>
              </a:lnSpc>
              <a:spcBef>
                <a:spcPts val="0"/>
              </a:spcBef>
              <a:spcAft>
                <a:spcPts val="0"/>
              </a:spcAft>
            </a:pPr>
            <a:r>
              <a:rPr lang="en-US" altLang="zh-CN" sz="2400">
                <a:latin typeface="黑体" panose="02010609060101010101" charset="-122"/>
                <a:ea typeface="黑体" panose="02010609060101010101" charset="-122"/>
                <a:sym typeface="+mn-ea"/>
              </a:rPr>
              <a:t>    ①</a:t>
            </a:r>
            <a:r>
              <a:rPr lang="zh-CN" altLang="en-US" sz="2400">
                <a:latin typeface="黑体" panose="02010609060101010101" charset="-122"/>
                <a:ea typeface="黑体" panose="02010609060101010101" charset="-122"/>
                <a:sym typeface="+mn-ea"/>
              </a:rPr>
              <a:t>提出</a:t>
            </a:r>
            <a:r>
              <a:rPr lang="en-US" altLang="zh-CN" sz="2400">
                <a:latin typeface="黑体" panose="02010609060101010101" charset="-122"/>
                <a:ea typeface="黑体" panose="02010609060101010101" charset="-122"/>
                <a:sym typeface="+mn-ea"/>
              </a:rPr>
              <a:t>：1953年，</a:t>
            </a:r>
            <a:r>
              <a:rPr lang="zh-CN" altLang="en-US" sz="2400">
                <a:latin typeface="黑体" panose="02010609060101010101" charset="-122"/>
                <a:ea typeface="黑体" panose="02010609060101010101" charset="-122"/>
                <a:sym typeface="+mn-ea"/>
              </a:rPr>
              <a:t>中国共产党根据国内经济、政治条件及国际</a:t>
            </a:r>
            <a:r>
              <a:rPr lang="en-US" altLang="zh-CN" sz="2400">
                <a:latin typeface="黑体" panose="02010609060101010101" charset="-122"/>
                <a:ea typeface="黑体" panose="02010609060101010101" charset="-122"/>
                <a:sym typeface="+mn-ea"/>
              </a:rPr>
              <a:t>形势的变化</a:t>
            </a:r>
            <a:r>
              <a:rPr lang="zh-CN" altLang="en-US" sz="2400">
                <a:latin typeface="黑体" panose="02010609060101010101" charset="-122"/>
                <a:ea typeface="黑体" panose="02010609060101010101" charset="-122"/>
                <a:sym typeface="+mn-ea"/>
              </a:rPr>
              <a:t>而</a:t>
            </a:r>
            <a:r>
              <a:rPr lang="en-US" altLang="zh-CN" sz="2400">
                <a:latin typeface="黑体" panose="02010609060101010101" charset="-122"/>
                <a:ea typeface="黑体" panose="02010609060101010101" charset="-122"/>
                <a:sym typeface="+mn-ea"/>
              </a:rPr>
              <a:t>提出。</a:t>
            </a:r>
            <a:endParaRPr lang="en-US" altLang="zh-CN" sz="2400">
              <a:latin typeface="黑体" panose="02010609060101010101" charset="-122"/>
              <a:ea typeface="黑体" panose="02010609060101010101" charset="-122"/>
              <a:sym typeface="+mn-ea"/>
            </a:endParaRPr>
          </a:p>
          <a:p>
            <a:pPr indent="0" algn="just">
              <a:lnSpc>
                <a:spcPct val="125000"/>
              </a:lnSpc>
              <a:spcBef>
                <a:spcPts val="0"/>
              </a:spcBef>
              <a:spcAft>
                <a:spcPts val="0"/>
              </a:spcAft>
            </a:pPr>
            <a:r>
              <a:rPr lang="en-US" altLang="zh-CN" sz="2400">
                <a:latin typeface="黑体" panose="02010609060101010101" charset="-122"/>
                <a:ea typeface="黑体" panose="02010609060101010101" charset="-122"/>
                <a:sym typeface="+mn-ea"/>
              </a:rPr>
              <a:t>    ②内容：实施第一个五年计划，逐步实现社会主义工业化，并逐步实现国家对农业、手工业和资本主义工商业的社会主义改造。</a:t>
            </a:r>
            <a:endParaRPr lang="en-US" altLang="zh-CN" sz="2400">
              <a:latin typeface="黑体" panose="02010609060101010101" charset="-122"/>
              <a:ea typeface="黑体" panose="02010609060101010101" charset="-122"/>
              <a:sym typeface="+mn-ea"/>
            </a:endParaRPr>
          </a:p>
        </p:txBody>
      </p:sp>
      <p:graphicFrame>
        <p:nvGraphicFramePr>
          <p:cNvPr id="3" name="图示 2"/>
          <p:cNvGraphicFramePr/>
          <p:nvPr/>
        </p:nvGraphicFramePr>
        <p:xfrm>
          <a:off x="5848985" y="1246505"/>
          <a:ext cx="6066790" cy="5292090"/>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sp>
        <p:nvSpPr>
          <p:cNvPr id="7" name="矩形 6"/>
          <p:cNvSpPr/>
          <p:nvPr/>
        </p:nvSpPr>
        <p:spPr>
          <a:xfrm>
            <a:off x="11275060" y="6184900"/>
            <a:ext cx="902970" cy="41211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ustDataLst>
      <p:tags r:id="rId14"/>
    </p:custData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组合 17"/>
          <p:cNvGrpSpPr/>
          <p:nvPr>
            <p:custDataLst>
              <p:tags r:id="rId1"/>
            </p:custDataLst>
          </p:nvPr>
        </p:nvGrpSpPr>
        <p:grpSpPr>
          <a:xfrm>
            <a:off x="1359462" y="121103"/>
            <a:ext cx="10699257" cy="1031973"/>
            <a:chOff x="2142" y="189"/>
            <a:chExt cx="16858" cy="1626"/>
          </a:xfrm>
        </p:grpSpPr>
        <p:grpSp>
          <p:nvGrpSpPr>
            <p:cNvPr id="32" name="组合 31"/>
            <p:cNvGrpSpPr/>
            <p:nvPr/>
          </p:nvGrpSpPr>
          <p:grpSpPr>
            <a:xfrm>
              <a:off x="7000" y="189"/>
              <a:ext cx="12001" cy="1627"/>
              <a:chOff x="4337538" y="-4642"/>
              <a:chExt cx="7620531" cy="1033347"/>
            </a:xfrm>
          </p:grpSpPr>
          <p:sp>
            <p:nvSpPr>
              <p:cNvPr id="34" name="矩形 33"/>
              <p:cNvSpPr/>
              <p:nvPr>
                <p:custDataLst>
                  <p:tags r:id="rId2"/>
                </p:custDataLst>
              </p:nvPr>
            </p:nvSpPr>
            <p:spPr>
              <a:xfrm flipV="1">
                <a:off x="4337538" y="835627"/>
                <a:ext cx="7548777" cy="812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85000"/>
                      <a:lumOff val="15000"/>
                    </a:schemeClr>
                  </a:solidFill>
                  <a:latin typeface="Arial" panose="020B0604020202020204" pitchFamily="34" charset="0"/>
                  <a:ea typeface="隶书" panose="02010509060101010101" pitchFamily="49" charset="-122"/>
                </a:endParaRPr>
              </a:p>
            </p:txBody>
          </p:sp>
          <p:pic>
            <p:nvPicPr>
              <p:cNvPr id="35" name="图片 34"/>
              <p:cNvPicPr>
                <a:picLocks noChangeAspect="1"/>
              </p:cNvPicPr>
              <p:nvPr>
                <p:custDataLst>
                  <p:tags r:id="rId3"/>
                </p:custDataLst>
              </p:nvPr>
            </p:nvPicPr>
            <p:blipFill>
              <a:blip r:embed="rId4"/>
              <a:stretch>
                <a:fillRect/>
              </a:stretch>
            </p:blipFill>
            <p:spPr>
              <a:xfrm flipH="1">
                <a:off x="10400859" y="-4642"/>
                <a:ext cx="1557210" cy="1033347"/>
              </a:xfrm>
              <a:prstGeom prst="rect">
                <a:avLst/>
              </a:prstGeom>
              <a:ln>
                <a:noFill/>
              </a:ln>
            </p:spPr>
          </p:pic>
        </p:grpSp>
        <p:sp>
          <p:nvSpPr>
            <p:cNvPr id="20" name="矩形 19"/>
            <p:cNvSpPr/>
            <p:nvPr>
              <p:custDataLst>
                <p:tags r:id="rId5"/>
              </p:custDataLst>
            </p:nvPr>
          </p:nvSpPr>
          <p:spPr>
            <a:xfrm flipV="1">
              <a:off x="2142" y="1511"/>
              <a:ext cx="4858" cy="129"/>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85000"/>
                    <a:lumOff val="15000"/>
                  </a:schemeClr>
                </a:solidFill>
                <a:latin typeface="Arial" panose="020B0604020202020204" pitchFamily="34" charset="0"/>
                <a:ea typeface="隶书" panose="02010509060101010101" pitchFamily="49" charset="-122"/>
              </a:endParaRPr>
            </a:p>
          </p:txBody>
        </p:sp>
      </p:grpSp>
      <p:sp>
        <p:nvSpPr>
          <p:cNvPr id="27" name="文本框 26"/>
          <p:cNvSpPr txBox="1"/>
          <p:nvPr>
            <p:custDataLst>
              <p:tags r:id="rId6"/>
            </p:custDataLst>
          </p:nvPr>
        </p:nvSpPr>
        <p:spPr>
          <a:xfrm>
            <a:off x="1344230" y="406704"/>
            <a:ext cx="4964384" cy="461405"/>
          </a:xfrm>
          <a:prstGeom prst="rect">
            <a:avLst/>
          </a:prstGeom>
          <a:noFill/>
        </p:spPr>
        <p:txBody>
          <a:bodyPr wrap="square" rtlCol="0"/>
          <a:lstStyle/>
          <a:p>
            <a:pPr>
              <a:defRPr/>
            </a:pPr>
            <a:r>
              <a:rPr lang="zh-CN" altLang="en-US" sz="2800" b="1" dirty="0">
                <a:solidFill>
                  <a:schemeClr val="tx1">
                    <a:lumMod val="85000"/>
                    <a:lumOff val="15000"/>
                  </a:schemeClr>
                </a:solidFill>
                <a:ea typeface="隶书" panose="02010509060101010101" pitchFamily="49" charset="-122"/>
                <a:sym typeface="Arial" panose="020B0604020202020204" pitchFamily="34" charset="0"/>
              </a:rPr>
              <a:t>社会主义基本制度的建立</a:t>
            </a:r>
            <a:endParaRPr lang="zh-CN" altLang="en-US" sz="2800" b="1" dirty="0">
              <a:solidFill>
                <a:schemeClr val="tx1">
                  <a:lumMod val="85000"/>
                  <a:lumOff val="15000"/>
                </a:schemeClr>
              </a:solidFill>
              <a:ea typeface="隶书" panose="02010509060101010101" pitchFamily="49" charset="-122"/>
              <a:sym typeface="Arial" panose="020B0604020202020204" pitchFamily="34" charset="0"/>
            </a:endParaRPr>
          </a:p>
        </p:txBody>
      </p:sp>
      <p:sp>
        <p:nvSpPr>
          <p:cNvPr id="30" name="矩形 29"/>
          <p:cNvSpPr/>
          <p:nvPr>
            <p:custDataLst>
              <p:tags r:id="rId7"/>
            </p:custDataLst>
          </p:nvPr>
        </p:nvSpPr>
        <p:spPr>
          <a:xfrm>
            <a:off x="3967" y="6631386"/>
            <a:ext cx="12198989" cy="22330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380" tIns="45690" rIns="91380" bIns="45690" numCol="1" spcCol="0" rtlCol="0" fromWordArt="0" anchor="ctr" anchorCtr="0" forceAA="0" compatLnSpc="1">
            <a:noAutofit/>
          </a:bodyPr>
          <a:lstStyle/>
          <a:p>
            <a:pPr algn="ctr"/>
            <a:endParaRPr lang="zh-CN" altLang="en-US" dirty="0">
              <a:latin typeface="Arial" panose="020B0604020202020204" pitchFamily="34" charset="0"/>
              <a:ea typeface="隶书" panose="02010509060101010101" pitchFamily="49" charset="-122"/>
            </a:endParaRPr>
          </a:p>
        </p:txBody>
      </p:sp>
      <p:pic>
        <p:nvPicPr>
          <p:cNvPr id="29" name="图片 28" descr="timgBE8Q3UBL"/>
          <p:cNvPicPr>
            <a:picLocks noChangeAspect="1"/>
          </p:cNvPicPr>
          <p:nvPr/>
        </p:nvPicPr>
        <p:blipFill>
          <a:blip r:embed="rId8">
            <a:clrChange>
              <a:clrFrom>
                <a:srgbClr val="FFFFFF">
                  <a:alpha val="100000"/>
                </a:srgbClr>
              </a:clrFrom>
              <a:clrTo>
                <a:srgbClr val="FFFFFF">
                  <a:alpha val="100000"/>
                  <a:alpha val="0"/>
                </a:srgbClr>
              </a:clrTo>
            </a:clrChange>
            <a:lum bright="-36000" contrast="54000"/>
          </a:blip>
          <a:srcRect l="10814" t="15906" r="11457" b="18610"/>
          <a:stretch>
            <a:fillRect/>
          </a:stretch>
        </p:blipFill>
        <p:spPr>
          <a:xfrm>
            <a:off x="656590" y="477520"/>
            <a:ext cx="669925" cy="564515"/>
          </a:xfrm>
          <a:prstGeom prst="rect">
            <a:avLst/>
          </a:prstGeom>
        </p:spPr>
      </p:pic>
      <p:sp>
        <p:nvSpPr>
          <p:cNvPr id="100" name="文本框 99"/>
          <p:cNvSpPr txBox="1"/>
          <p:nvPr/>
        </p:nvSpPr>
        <p:spPr>
          <a:xfrm>
            <a:off x="656590" y="1153795"/>
            <a:ext cx="8279765" cy="460375"/>
          </a:xfrm>
          <a:prstGeom prst="rect">
            <a:avLst/>
          </a:prstGeom>
          <a:noFill/>
          <a:ln w="9525">
            <a:noFill/>
          </a:ln>
        </p:spPr>
        <p:txBody>
          <a:bodyPr wrap="square">
            <a:spAutoFit/>
          </a:bodyPr>
          <a:lstStyle/>
          <a:p>
            <a:pPr indent="0"/>
            <a:r>
              <a:rPr lang="en-US" altLang="zh-CN" sz="2400" b="1">
                <a:latin typeface="黑体" panose="02010609060101010101" charset="-122"/>
                <a:ea typeface="黑体" panose="02010609060101010101" charset="-122"/>
              </a:rPr>
              <a:t>1.</a:t>
            </a:r>
            <a:r>
              <a:rPr lang="zh-CN" sz="2400" b="1">
                <a:latin typeface="黑体" panose="02010609060101010101" charset="-122"/>
                <a:ea typeface="黑体" panose="02010609060101010101" charset="-122"/>
              </a:rPr>
              <a:t>经济领域：</a:t>
            </a:r>
            <a:endParaRPr lang="zh-CN" altLang="en-US" sz="2400" b="0">
              <a:latin typeface="黑体" panose="02010609060101010101" charset="-122"/>
              <a:ea typeface="黑体" panose="02010609060101010101" charset="-122"/>
            </a:endParaRPr>
          </a:p>
        </p:txBody>
      </p:sp>
      <p:sp>
        <p:nvSpPr>
          <p:cNvPr id="5" name="文本框 4"/>
          <p:cNvSpPr txBox="1"/>
          <p:nvPr/>
        </p:nvSpPr>
        <p:spPr>
          <a:xfrm>
            <a:off x="656590" y="1614170"/>
            <a:ext cx="5678805" cy="1938020"/>
          </a:xfrm>
          <a:prstGeom prst="rect">
            <a:avLst/>
          </a:prstGeom>
          <a:noFill/>
        </p:spPr>
        <p:txBody>
          <a:bodyPr wrap="square" rtlCol="0">
            <a:spAutoFit/>
          </a:bodyPr>
          <a:lstStyle/>
          <a:p>
            <a:pPr indent="0" algn="just">
              <a:lnSpc>
                <a:spcPct val="125000"/>
              </a:lnSpc>
              <a:spcBef>
                <a:spcPts val="0"/>
              </a:spcBef>
              <a:spcAft>
                <a:spcPts val="0"/>
              </a:spcAft>
            </a:pPr>
            <a:r>
              <a:rPr lang="en-US" sz="2400">
                <a:latin typeface="黑体" panose="02010609060101010101" charset="-122"/>
                <a:ea typeface="黑体" panose="02010609060101010101" charset="-122"/>
                <a:sym typeface="+mn-ea"/>
              </a:rPr>
              <a:t>(2)</a:t>
            </a:r>
            <a:r>
              <a:rPr lang="zh-CN" altLang="en-US" sz="2400">
                <a:latin typeface="黑体" panose="02010609060101010101" charset="-122"/>
                <a:ea typeface="黑体" panose="02010609060101010101" charset="-122"/>
                <a:sym typeface="+mn-ea"/>
              </a:rPr>
              <a:t>工业化</a:t>
            </a:r>
            <a:r>
              <a:rPr lang="en-US" altLang="zh-CN" sz="2400">
                <a:latin typeface="黑体" panose="02010609060101010101" charset="-122"/>
                <a:ea typeface="黑体" panose="02010609060101010101" charset="-122"/>
                <a:sym typeface="+mn-ea"/>
              </a:rPr>
              <a:t>——</a:t>
            </a:r>
            <a:r>
              <a:rPr lang="zh-CN" sz="2400">
                <a:latin typeface="黑体" panose="02010609060101010101" charset="-122"/>
                <a:ea typeface="黑体" panose="02010609060101010101" charset="-122"/>
                <a:sym typeface="+mn-ea"/>
              </a:rPr>
              <a:t>一五计划（</a:t>
            </a:r>
            <a:r>
              <a:rPr lang="en-US" altLang="zh-CN" sz="2400">
                <a:latin typeface="黑体" panose="02010609060101010101" charset="-122"/>
                <a:ea typeface="黑体" panose="02010609060101010101" charset="-122"/>
                <a:sym typeface="+mn-ea"/>
              </a:rPr>
              <a:t>1953-1957</a:t>
            </a:r>
            <a:r>
              <a:rPr lang="zh-CN" altLang="en-US" sz="2400">
                <a:latin typeface="黑体" panose="02010609060101010101" charset="-122"/>
                <a:ea typeface="黑体" panose="02010609060101010101" charset="-122"/>
                <a:sym typeface="+mn-ea"/>
              </a:rPr>
              <a:t>）</a:t>
            </a:r>
            <a:endParaRPr lang="en-US" altLang="zh-CN" sz="2400">
              <a:latin typeface="黑体" panose="02010609060101010101" charset="-122"/>
              <a:ea typeface="黑体" panose="02010609060101010101" charset="-122"/>
              <a:sym typeface="+mn-ea"/>
            </a:endParaRPr>
          </a:p>
          <a:p>
            <a:pPr indent="0" algn="just">
              <a:lnSpc>
                <a:spcPct val="125000"/>
              </a:lnSpc>
              <a:spcBef>
                <a:spcPts val="0"/>
              </a:spcBef>
              <a:spcAft>
                <a:spcPts val="0"/>
              </a:spcAft>
            </a:pPr>
            <a:r>
              <a:rPr lang="en-US" altLang="zh-CN" sz="2400">
                <a:latin typeface="黑体" panose="02010609060101010101" charset="-122"/>
                <a:ea typeface="黑体" panose="02010609060101010101" charset="-122"/>
                <a:sym typeface="+mn-ea"/>
              </a:rPr>
              <a:t>    </a:t>
            </a:r>
            <a:r>
              <a:rPr sz="2400">
                <a:latin typeface="黑体" panose="02010609060101010101" charset="-122"/>
                <a:ea typeface="黑体" panose="02010609060101010101" charset="-122"/>
                <a:sym typeface="+mn-ea"/>
              </a:rPr>
              <a:t>经过有计划的社会主义经济建设，第一个五年计划提前完成，开始改变工业落后面貌。</a:t>
            </a:r>
            <a:endParaRPr sz="2400">
              <a:latin typeface="黑体" panose="02010609060101010101" charset="-122"/>
              <a:ea typeface="黑体" panose="02010609060101010101" charset="-122"/>
              <a:sym typeface="+mn-ea"/>
            </a:endParaRPr>
          </a:p>
        </p:txBody>
      </p:sp>
      <p:sp>
        <p:nvSpPr>
          <p:cNvPr id="7" name="文本框 6"/>
          <p:cNvSpPr txBox="1"/>
          <p:nvPr/>
        </p:nvSpPr>
        <p:spPr>
          <a:xfrm>
            <a:off x="6325235" y="6254115"/>
            <a:ext cx="4124325" cy="368300"/>
          </a:xfrm>
          <a:prstGeom prst="rect">
            <a:avLst/>
          </a:prstGeom>
          <a:noFill/>
        </p:spPr>
        <p:txBody>
          <a:bodyPr wrap="square" rtlCol="0" anchor="t">
            <a:spAutoFit/>
          </a:bodyPr>
          <a:lstStyle/>
          <a:p>
            <a:pPr algn="just"/>
            <a:r>
              <a:rPr lang="zh-CN" altLang="en-US">
                <a:latin typeface="华康行书体W5" panose="03000509000000000000" charset="-122"/>
                <a:ea typeface="华康行书体W5" panose="03000509000000000000" charset="-122"/>
              </a:rPr>
              <a:t>◎</a:t>
            </a:r>
            <a:r>
              <a:rPr lang="zh-CN">
                <a:latin typeface="华康行书体W5" panose="03000509000000000000" charset="-122"/>
                <a:ea typeface="华康行书体W5" panose="03000509000000000000" charset="-122"/>
              </a:rPr>
              <a:t>第一个五年计划主要建设成就图</a:t>
            </a:r>
            <a:endParaRPr lang="zh-CN">
              <a:latin typeface="华康行书体W5" panose="03000509000000000000" charset="-122"/>
              <a:ea typeface="华康行书体W5" panose="03000509000000000000" charset="-122"/>
            </a:endParaRPr>
          </a:p>
        </p:txBody>
      </p:sp>
      <p:sp>
        <p:nvSpPr>
          <p:cNvPr id="9" name="文本框 8"/>
          <p:cNvSpPr txBox="1"/>
          <p:nvPr/>
        </p:nvSpPr>
        <p:spPr>
          <a:xfrm>
            <a:off x="656590" y="6253480"/>
            <a:ext cx="5678170" cy="368300"/>
          </a:xfrm>
          <a:prstGeom prst="rect">
            <a:avLst/>
          </a:prstGeom>
          <a:noFill/>
        </p:spPr>
        <p:txBody>
          <a:bodyPr wrap="square" rtlCol="0" anchor="t">
            <a:spAutoFit/>
          </a:bodyPr>
          <a:lstStyle/>
          <a:p>
            <a:pPr algn="l"/>
            <a:r>
              <a:rPr lang="zh-CN" altLang="en-US">
                <a:latin typeface="华康行书体W5" panose="03000509000000000000" charset="-122"/>
                <a:ea typeface="华康行书体W5" panose="03000509000000000000" charset="-122"/>
              </a:rPr>
              <a:t>◎</a:t>
            </a:r>
            <a:r>
              <a:rPr lang="zh-CN">
                <a:latin typeface="华康行书体W5" panose="03000509000000000000" charset="-122"/>
                <a:ea typeface="华康行书体W5" panose="03000509000000000000" charset="-122"/>
              </a:rPr>
              <a:t>一五计划时期的鞍山钢铁厂和建设中的武汉长江大桥</a:t>
            </a:r>
            <a:endParaRPr lang="zh-CN">
              <a:latin typeface="华康行书体W5" panose="03000509000000000000" charset="-122"/>
              <a:ea typeface="华康行书体W5" panose="03000509000000000000" charset="-122"/>
            </a:endParaRPr>
          </a:p>
        </p:txBody>
      </p:sp>
      <p:pic>
        <p:nvPicPr>
          <p:cNvPr id="10" name="图片 9" descr="e14daad1-a9fc-4078-973c-2c3869a907e7[1]"/>
          <p:cNvPicPr>
            <a:picLocks noChangeAspect="1"/>
          </p:cNvPicPr>
          <p:nvPr/>
        </p:nvPicPr>
        <p:blipFill>
          <a:blip r:embed="rId9"/>
          <a:stretch>
            <a:fillRect/>
          </a:stretch>
        </p:blipFill>
        <p:spPr>
          <a:xfrm>
            <a:off x="4368800" y="3535680"/>
            <a:ext cx="1916430" cy="2717800"/>
          </a:xfrm>
          <a:prstGeom prst="rect">
            <a:avLst/>
          </a:prstGeom>
          <a:effectLst>
            <a:outerShdw blurRad="50800" dist="38100" dir="2700000" algn="tl" rotWithShape="0">
              <a:prstClr val="black">
                <a:alpha val="40000"/>
              </a:prstClr>
            </a:outerShdw>
          </a:effectLst>
        </p:spPr>
      </p:pic>
      <p:pic>
        <p:nvPicPr>
          <p:cNvPr id="12" name="图片 11" descr="timgBC9Y7JVK"/>
          <p:cNvPicPr>
            <a:picLocks noChangeAspect="1"/>
          </p:cNvPicPr>
          <p:nvPr/>
        </p:nvPicPr>
        <p:blipFill>
          <a:blip r:embed="rId10"/>
          <a:stretch>
            <a:fillRect/>
          </a:stretch>
        </p:blipFill>
        <p:spPr>
          <a:xfrm>
            <a:off x="656590" y="3552190"/>
            <a:ext cx="3712210" cy="2701290"/>
          </a:xfrm>
          <a:prstGeom prst="rect">
            <a:avLst/>
          </a:prstGeom>
        </p:spPr>
      </p:pic>
      <p:sp>
        <p:nvSpPr>
          <p:cNvPr id="2" name="矩形 1"/>
          <p:cNvSpPr/>
          <p:nvPr/>
        </p:nvSpPr>
        <p:spPr>
          <a:xfrm>
            <a:off x="11275060" y="6249670"/>
            <a:ext cx="902970" cy="3473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pic>
        <p:nvPicPr>
          <p:cNvPr id="4" name="图片 3" descr="timg83EK69T3"/>
          <p:cNvPicPr>
            <a:picLocks noChangeAspect="1"/>
          </p:cNvPicPr>
          <p:nvPr/>
        </p:nvPicPr>
        <p:blipFill>
          <a:blip r:embed="rId11"/>
          <a:srcRect l="2151" t="2409" r="2039" b="3017"/>
          <a:stretch>
            <a:fillRect/>
          </a:stretch>
        </p:blipFill>
        <p:spPr>
          <a:xfrm>
            <a:off x="6414135" y="2112010"/>
            <a:ext cx="5573395" cy="4142105"/>
          </a:xfrm>
          <a:prstGeom prst="roundRect">
            <a:avLst>
              <a:gd name="adj" fmla="val 4903"/>
            </a:avLst>
          </a:prstGeom>
          <a:ln>
            <a:solidFill>
              <a:schemeClr val="tx1"/>
            </a:solidFill>
          </a:ln>
        </p:spPr>
      </p:pic>
    </p:spTree>
    <p:custDataLst>
      <p:tags r:id="rId12"/>
    </p:custData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组合 17"/>
          <p:cNvGrpSpPr/>
          <p:nvPr>
            <p:custDataLst>
              <p:tags r:id="rId1"/>
            </p:custDataLst>
          </p:nvPr>
        </p:nvGrpSpPr>
        <p:grpSpPr>
          <a:xfrm>
            <a:off x="1359462" y="121103"/>
            <a:ext cx="10699257" cy="1031973"/>
            <a:chOff x="2142" y="189"/>
            <a:chExt cx="16858" cy="1626"/>
          </a:xfrm>
        </p:grpSpPr>
        <p:grpSp>
          <p:nvGrpSpPr>
            <p:cNvPr id="32" name="组合 31"/>
            <p:cNvGrpSpPr/>
            <p:nvPr/>
          </p:nvGrpSpPr>
          <p:grpSpPr>
            <a:xfrm>
              <a:off x="7000" y="189"/>
              <a:ext cx="12001" cy="1627"/>
              <a:chOff x="4337538" y="-4642"/>
              <a:chExt cx="7620531" cy="1033347"/>
            </a:xfrm>
          </p:grpSpPr>
          <p:sp>
            <p:nvSpPr>
              <p:cNvPr id="34" name="矩形 33"/>
              <p:cNvSpPr/>
              <p:nvPr>
                <p:custDataLst>
                  <p:tags r:id="rId2"/>
                </p:custDataLst>
              </p:nvPr>
            </p:nvSpPr>
            <p:spPr>
              <a:xfrm flipV="1">
                <a:off x="4337538" y="835627"/>
                <a:ext cx="7548777" cy="812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85000"/>
                      <a:lumOff val="15000"/>
                    </a:schemeClr>
                  </a:solidFill>
                  <a:latin typeface="Arial" panose="020B0604020202020204" pitchFamily="34" charset="0"/>
                  <a:ea typeface="隶书" panose="02010509060101010101" pitchFamily="49" charset="-122"/>
                </a:endParaRPr>
              </a:p>
            </p:txBody>
          </p:sp>
          <p:pic>
            <p:nvPicPr>
              <p:cNvPr id="35" name="图片 34"/>
              <p:cNvPicPr>
                <a:picLocks noChangeAspect="1"/>
              </p:cNvPicPr>
              <p:nvPr>
                <p:custDataLst>
                  <p:tags r:id="rId3"/>
                </p:custDataLst>
              </p:nvPr>
            </p:nvPicPr>
            <p:blipFill>
              <a:blip r:embed="rId4"/>
              <a:stretch>
                <a:fillRect/>
              </a:stretch>
            </p:blipFill>
            <p:spPr>
              <a:xfrm flipH="1">
                <a:off x="10400859" y="-4642"/>
                <a:ext cx="1557210" cy="1033347"/>
              </a:xfrm>
              <a:prstGeom prst="rect">
                <a:avLst/>
              </a:prstGeom>
              <a:ln>
                <a:noFill/>
              </a:ln>
            </p:spPr>
          </p:pic>
        </p:grpSp>
        <p:sp>
          <p:nvSpPr>
            <p:cNvPr id="20" name="矩形 19"/>
            <p:cNvSpPr/>
            <p:nvPr>
              <p:custDataLst>
                <p:tags r:id="rId5"/>
              </p:custDataLst>
            </p:nvPr>
          </p:nvSpPr>
          <p:spPr>
            <a:xfrm flipV="1">
              <a:off x="2142" y="1511"/>
              <a:ext cx="4858" cy="129"/>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85000"/>
                    <a:lumOff val="15000"/>
                  </a:schemeClr>
                </a:solidFill>
                <a:latin typeface="Arial" panose="020B0604020202020204" pitchFamily="34" charset="0"/>
                <a:ea typeface="隶书" panose="02010509060101010101" pitchFamily="49" charset="-122"/>
              </a:endParaRPr>
            </a:p>
          </p:txBody>
        </p:sp>
      </p:grpSp>
      <p:sp>
        <p:nvSpPr>
          <p:cNvPr id="27" name="文本框 26"/>
          <p:cNvSpPr txBox="1"/>
          <p:nvPr>
            <p:custDataLst>
              <p:tags r:id="rId6"/>
            </p:custDataLst>
          </p:nvPr>
        </p:nvSpPr>
        <p:spPr>
          <a:xfrm>
            <a:off x="1344230" y="406704"/>
            <a:ext cx="4964384" cy="461405"/>
          </a:xfrm>
          <a:prstGeom prst="rect">
            <a:avLst/>
          </a:prstGeom>
          <a:noFill/>
        </p:spPr>
        <p:txBody>
          <a:bodyPr wrap="square" rtlCol="0"/>
          <a:lstStyle/>
          <a:p>
            <a:pPr>
              <a:defRPr/>
            </a:pPr>
            <a:r>
              <a:rPr lang="zh-CN" altLang="en-US" sz="2800" b="1" dirty="0">
                <a:solidFill>
                  <a:schemeClr val="tx1">
                    <a:lumMod val="85000"/>
                    <a:lumOff val="15000"/>
                  </a:schemeClr>
                </a:solidFill>
                <a:ea typeface="隶书" panose="02010509060101010101" pitchFamily="49" charset="-122"/>
                <a:sym typeface="Arial" panose="020B0604020202020204" pitchFamily="34" charset="0"/>
              </a:rPr>
              <a:t>社会主义基本制度的建立</a:t>
            </a:r>
            <a:endParaRPr lang="zh-CN" altLang="en-US" sz="2800" b="1" dirty="0">
              <a:solidFill>
                <a:schemeClr val="tx1">
                  <a:lumMod val="85000"/>
                  <a:lumOff val="15000"/>
                </a:schemeClr>
              </a:solidFill>
              <a:ea typeface="隶书" panose="02010509060101010101" pitchFamily="49" charset="-122"/>
              <a:sym typeface="Arial" panose="020B0604020202020204" pitchFamily="34" charset="0"/>
            </a:endParaRPr>
          </a:p>
        </p:txBody>
      </p:sp>
      <p:sp>
        <p:nvSpPr>
          <p:cNvPr id="30" name="矩形 29"/>
          <p:cNvSpPr/>
          <p:nvPr>
            <p:custDataLst>
              <p:tags r:id="rId7"/>
            </p:custDataLst>
          </p:nvPr>
        </p:nvSpPr>
        <p:spPr>
          <a:xfrm>
            <a:off x="3967" y="6631386"/>
            <a:ext cx="12198989" cy="22330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380" tIns="45690" rIns="91380" bIns="45690" numCol="1" spcCol="0" rtlCol="0" fromWordArt="0" anchor="ctr" anchorCtr="0" forceAA="0" compatLnSpc="1">
            <a:noAutofit/>
          </a:bodyPr>
          <a:lstStyle/>
          <a:p>
            <a:pPr algn="ctr"/>
            <a:endParaRPr lang="zh-CN" altLang="en-US" dirty="0">
              <a:latin typeface="Arial" panose="020B0604020202020204" pitchFamily="34" charset="0"/>
              <a:ea typeface="隶书" panose="02010509060101010101" pitchFamily="49" charset="-122"/>
            </a:endParaRPr>
          </a:p>
        </p:txBody>
      </p:sp>
      <p:pic>
        <p:nvPicPr>
          <p:cNvPr id="29" name="图片 28" descr="timgBE8Q3UBL"/>
          <p:cNvPicPr>
            <a:picLocks noChangeAspect="1"/>
          </p:cNvPicPr>
          <p:nvPr/>
        </p:nvPicPr>
        <p:blipFill>
          <a:blip r:embed="rId8">
            <a:clrChange>
              <a:clrFrom>
                <a:srgbClr val="FFFFFF">
                  <a:alpha val="100000"/>
                </a:srgbClr>
              </a:clrFrom>
              <a:clrTo>
                <a:srgbClr val="FFFFFF">
                  <a:alpha val="100000"/>
                  <a:alpha val="0"/>
                </a:srgbClr>
              </a:clrTo>
            </a:clrChange>
            <a:lum bright="-36000" contrast="54000"/>
          </a:blip>
          <a:srcRect l="10814" t="15906" r="11457" b="18610"/>
          <a:stretch>
            <a:fillRect/>
          </a:stretch>
        </p:blipFill>
        <p:spPr>
          <a:xfrm>
            <a:off x="656590" y="477520"/>
            <a:ext cx="669925" cy="564515"/>
          </a:xfrm>
          <a:prstGeom prst="rect">
            <a:avLst/>
          </a:prstGeom>
        </p:spPr>
      </p:pic>
      <p:sp>
        <p:nvSpPr>
          <p:cNvPr id="100" name="文本框 99"/>
          <p:cNvSpPr txBox="1"/>
          <p:nvPr/>
        </p:nvSpPr>
        <p:spPr>
          <a:xfrm>
            <a:off x="656590" y="1153795"/>
            <a:ext cx="8279765" cy="460375"/>
          </a:xfrm>
          <a:prstGeom prst="rect">
            <a:avLst/>
          </a:prstGeom>
          <a:noFill/>
          <a:ln w="9525">
            <a:noFill/>
          </a:ln>
        </p:spPr>
        <p:txBody>
          <a:bodyPr wrap="square">
            <a:spAutoFit/>
          </a:bodyPr>
          <a:lstStyle/>
          <a:p>
            <a:pPr indent="0"/>
            <a:r>
              <a:rPr lang="en-US" altLang="zh-CN" sz="2400" b="1">
                <a:latin typeface="黑体" panose="02010609060101010101" charset="-122"/>
                <a:ea typeface="黑体" panose="02010609060101010101" charset="-122"/>
              </a:rPr>
              <a:t>1.</a:t>
            </a:r>
            <a:r>
              <a:rPr lang="zh-CN" sz="2400" b="1">
                <a:latin typeface="黑体" panose="02010609060101010101" charset="-122"/>
                <a:ea typeface="黑体" panose="02010609060101010101" charset="-122"/>
              </a:rPr>
              <a:t>经济领域：</a:t>
            </a:r>
            <a:endParaRPr lang="zh-CN" altLang="en-US" sz="2400" b="0">
              <a:latin typeface="黑体" panose="02010609060101010101" charset="-122"/>
              <a:ea typeface="黑体" panose="02010609060101010101" charset="-122"/>
            </a:endParaRPr>
          </a:p>
        </p:txBody>
      </p:sp>
      <p:sp>
        <p:nvSpPr>
          <p:cNvPr id="5" name="文本框 4"/>
          <p:cNvSpPr txBox="1"/>
          <p:nvPr/>
        </p:nvSpPr>
        <p:spPr>
          <a:xfrm>
            <a:off x="656590" y="1614170"/>
            <a:ext cx="11330940" cy="1476375"/>
          </a:xfrm>
          <a:prstGeom prst="rect">
            <a:avLst/>
          </a:prstGeom>
          <a:noFill/>
        </p:spPr>
        <p:txBody>
          <a:bodyPr wrap="square" rtlCol="0">
            <a:spAutoFit/>
          </a:bodyPr>
          <a:lstStyle/>
          <a:p>
            <a:pPr indent="0" algn="just">
              <a:lnSpc>
                <a:spcPct val="125000"/>
              </a:lnSpc>
              <a:spcBef>
                <a:spcPts val="0"/>
              </a:spcBef>
              <a:spcAft>
                <a:spcPts val="0"/>
              </a:spcAft>
            </a:pPr>
            <a:r>
              <a:rPr lang="en-US" sz="2400">
                <a:latin typeface="黑体" panose="02010609060101010101" charset="-122"/>
                <a:ea typeface="黑体" panose="02010609060101010101" charset="-122"/>
                <a:sym typeface="+mn-ea"/>
              </a:rPr>
              <a:t>(2)</a:t>
            </a:r>
            <a:r>
              <a:rPr lang="zh-CN" altLang="en-US" sz="2400">
                <a:latin typeface="黑体" panose="02010609060101010101" charset="-122"/>
                <a:ea typeface="黑体" panose="02010609060101010101" charset="-122"/>
                <a:sym typeface="+mn-ea"/>
              </a:rPr>
              <a:t>工业化</a:t>
            </a:r>
            <a:r>
              <a:rPr lang="en-US" altLang="zh-CN" sz="2400">
                <a:latin typeface="黑体" panose="02010609060101010101" charset="-122"/>
                <a:ea typeface="黑体" panose="02010609060101010101" charset="-122"/>
                <a:sym typeface="+mn-ea"/>
              </a:rPr>
              <a:t>——</a:t>
            </a:r>
            <a:r>
              <a:rPr lang="zh-CN" sz="2400">
                <a:latin typeface="黑体" panose="02010609060101010101" charset="-122"/>
                <a:ea typeface="黑体" panose="02010609060101010101" charset="-122"/>
                <a:sym typeface="+mn-ea"/>
              </a:rPr>
              <a:t>一五计划（</a:t>
            </a:r>
            <a:r>
              <a:rPr lang="en-US" altLang="zh-CN" sz="2400">
                <a:latin typeface="黑体" panose="02010609060101010101" charset="-122"/>
                <a:ea typeface="黑体" panose="02010609060101010101" charset="-122"/>
                <a:sym typeface="+mn-ea"/>
              </a:rPr>
              <a:t>1953-1957</a:t>
            </a:r>
            <a:r>
              <a:rPr lang="zh-CN" altLang="en-US" sz="2400">
                <a:latin typeface="黑体" panose="02010609060101010101" charset="-122"/>
                <a:ea typeface="黑体" panose="02010609060101010101" charset="-122"/>
                <a:sym typeface="+mn-ea"/>
              </a:rPr>
              <a:t>）</a:t>
            </a:r>
            <a:endParaRPr lang="en-US" altLang="zh-CN" sz="2400">
              <a:latin typeface="黑体" panose="02010609060101010101" charset="-122"/>
              <a:ea typeface="黑体" panose="02010609060101010101" charset="-122"/>
              <a:sym typeface="+mn-ea"/>
            </a:endParaRPr>
          </a:p>
          <a:p>
            <a:pPr indent="0" algn="just">
              <a:lnSpc>
                <a:spcPct val="125000"/>
              </a:lnSpc>
              <a:spcBef>
                <a:spcPts val="0"/>
              </a:spcBef>
              <a:spcAft>
                <a:spcPts val="0"/>
              </a:spcAft>
            </a:pPr>
            <a:r>
              <a:rPr sz="2400">
                <a:latin typeface="黑体" panose="02010609060101010101" charset="-122"/>
                <a:ea typeface="黑体" panose="02010609060101010101" charset="-122"/>
                <a:sym typeface="+mn-ea"/>
              </a:rPr>
              <a:t>【思考】观察“第一个五年计划主要建设成就图”，</a:t>
            </a:r>
            <a:r>
              <a:rPr lang="zh-CN" sz="2400">
                <a:latin typeface="黑体" panose="02010609060101010101" charset="-122"/>
                <a:ea typeface="黑体" panose="02010609060101010101" charset="-122"/>
                <a:sym typeface="+mn-ea"/>
              </a:rPr>
              <a:t>并阅读下列材料，</a:t>
            </a:r>
            <a:r>
              <a:rPr sz="2400">
                <a:latin typeface="黑体" panose="02010609060101010101" charset="-122"/>
                <a:ea typeface="黑体" panose="02010609060101010101" charset="-122"/>
                <a:sym typeface="+mn-ea"/>
              </a:rPr>
              <a:t>想一想</a:t>
            </a:r>
            <a:r>
              <a:rPr lang="en-US" sz="2400">
                <a:latin typeface="黑体" panose="02010609060101010101" charset="-122"/>
                <a:ea typeface="黑体" panose="02010609060101010101" charset="-122"/>
                <a:sym typeface="+mn-ea"/>
              </a:rPr>
              <a:t>“</a:t>
            </a:r>
            <a:r>
              <a:rPr sz="2400">
                <a:latin typeface="黑体" panose="02010609060101010101" charset="-122"/>
                <a:ea typeface="黑体" panose="02010609060101010101" charset="-122"/>
                <a:sym typeface="+mn-ea"/>
              </a:rPr>
              <a:t>一五计划</a:t>
            </a:r>
            <a:r>
              <a:rPr lang="en-US" sz="2400">
                <a:latin typeface="黑体" panose="02010609060101010101" charset="-122"/>
                <a:ea typeface="黑体" panose="02010609060101010101" charset="-122"/>
                <a:sym typeface="+mn-ea"/>
              </a:rPr>
              <a:t>”</a:t>
            </a:r>
            <a:r>
              <a:rPr sz="2400">
                <a:latin typeface="黑体" panose="02010609060101010101" charset="-122"/>
                <a:ea typeface="黑体" panose="02010609060101010101" charset="-122"/>
                <a:sym typeface="+mn-ea"/>
              </a:rPr>
              <a:t>的实施具有怎样的特点？为什么？</a:t>
            </a:r>
            <a:endParaRPr sz="2400">
              <a:latin typeface="黑体" panose="02010609060101010101" charset="-122"/>
              <a:ea typeface="黑体" panose="02010609060101010101" charset="-122"/>
              <a:sym typeface="+mn-ea"/>
            </a:endParaRPr>
          </a:p>
        </p:txBody>
      </p:sp>
      <p:sp>
        <p:nvSpPr>
          <p:cNvPr id="7" name="矩形 6"/>
          <p:cNvSpPr/>
          <p:nvPr/>
        </p:nvSpPr>
        <p:spPr>
          <a:xfrm>
            <a:off x="11275060" y="6249670"/>
            <a:ext cx="902970" cy="3473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3" name="矩形 12"/>
          <p:cNvSpPr/>
          <p:nvPr/>
        </p:nvSpPr>
        <p:spPr>
          <a:xfrm>
            <a:off x="656590" y="3128645"/>
            <a:ext cx="11330940" cy="3169285"/>
          </a:xfrm>
          <a:prstGeom prst="rect">
            <a:avLst/>
          </a:prstGeom>
          <a:ln>
            <a:solidFill>
              <a:srgbClr val="C00000"/>
            </a:solidFill>
          </a:ln>
        </p:spPr>
        <p:txBody>
          <a:bodyPr wrap="square">
            <a:spAutoFit/>
          </a:bodyPr>
          <a:lstStyle/>
          <a:p>
            <a:pPr marL="285750" indent="-285750" algn="just">
              <a:lnSpc>
                <a:spcPct val="125000"/>
              </a:lnSpc>
              <a:spcBef>
                <a:spcPts val="0"/>
              </a:spcBef>
              <a:spcAft>
                <a:spcPts val="0"/>
              </a:spcAft>
              <a:buClr>
                <a:srgbClr val="C00000"/>
              </a:buClr>
              <a:buFont typeface="Wingdings" panose="05000000000000000000" pitchFamily="2" charset="2"/>
              <a:buChar char="u"/>
            </a:pPr>
            <a:r>
              <a:rPr lang="zh-CN" sz="2000" dirty="0">
                <a:latin typeface="黑体" panose="02010609060101010101" charset="-122"/>
                <a:ea typeface="黑体" panose="02010609060101010101" charset="-122"/>
                <a:cs typeface="楷体" panose="02010609060101010101" charset="-122"/>
              </a:rPr>
              <a:t>材料</a:t>
            </a:r>
            <a:r>
              <a:rPr lang="zh-CN" sz="2000" dirty="0">
                <a:latin typeface="楷体" panose="02010609060101010101" charset="-122"/>
                <a:ea typeface="楷体" panose="02010609060101010101" charset="-122"/>
                <a:cs typeface="楷体" panose="02010609060101010101" charset="-122"/>
              </a:rPr>
              <a:t>  </a:t>
            </a:r>
            <a:r>
              <a:rPr sz="2000" dirty="0">
                <a:latin typeface="楷体" panose="02010609060101010101" charset="-122"/>
                <a:ea typeface="楷体" panose="02010609060101010101" charset="-122"/>
                <a:cs typeface="楷体" panose="02010609060101010101" charset="-122"/>
              </a:rPr>
              <a:t>工业化的速度首先决定于重工业的发展，因此我们必须以发展重工业为大规模建设的重点。在“边打、边稳、边建”的方针下，就要求我们集中力量而不是分散力量去进行基本建设，要求我们以有限的资金和建设力量(特别是地质勘察、设计和施工力量)，首先保证重工业和国防工业的基本建设，特别是确保那些对国家起决定作用的，能迅速增强国家工业基础与国防力量的主要工程的完成。我们必须在五年内基本上完成鞍钢等大工业基地的建设，并开始新的工业基地的建设，以此来发展我国的五金、燃料、机械、电力工业与国防工业，使1957年的工业生产比1952年提高一倍到二倍半。</a:t>
            </a:r>
            <a:endParaRPr sz="2000" dirty="0">
              <a:latin typeface="楷体" panose="02010609060101010101" charset="-122"/>
              <a:ea typeface="楷体" panose="02010609060101010101" charset="-122"/>
              <a:cs typeface="楷体" panose="02010609060101010101" charset="-122"/>
            </a:endParaRPr>
          </a:p>
          <a:p>
            <a:pPr indent="0" algn="r">
              <a:lnSpc>
                <a:spcPct val="125000"/>
              </a:lnSpc>
              <a:spcBef>
                <a:spcPts val="0"/>
              </a:spcBef>
              <a:spcAft>
                <a:spcPts val="0"/>
              </a:spcAft>
              <a:buClr>
                <a:srgbClr val="C00000"/>
              </a:buClr>
              <a:buFont typeface="Wingdings" panose="05000000000000000000" pitchFamily="2" charset="2"/>
              <a:buNone/>
            </a:pPr>
            <a:r>
              <a:rPr sz="2000" dirty="0">
                <a:latin typeface="宋体" panose="02010600030101010101" pitchFamily="2" charset="-122"/>
                <a:ea typeface="宋体" panose="02010600030101010101" pitchFamily="2" charset="-122"/>
                <a:cs typeface="宋体" panose="02010600030101010101" pitchFamily="2" charset="-122"/>
              </a:rPr>
              <a:t>——《中共中央关于编制一九五三年计划及五年建设计划纲要的指示》(1952年12月22日)</a:t>
            </a:r>
            <a:endParaRPr sz="2000" dirty="0">
              <a:latin typeface="宋体" panose="02010600030101010101" pitchFamily="2" charset="-122"/>
              <a:ea typeface="宋体" panose="02010600030101010101" pitchFamily="2" charset="-122"/>
              <a:cs typeface="宋体" panose="02010600030101010101" pitchFamily="2" charset="-122"/>
            </a:endParaRPr>
          </a:p>
        </p:txBody>
      </p:sp>
    </p:spTree>
    <p:custDataLst>
      <p:tags r:id="rId9"/>
    </p:custData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组合 17"/>
          <p:cNvGrpSpPr/>
          <p:nvPr>
            <p:custDataLst>
              <p:tags r:id="rId1"/>
            </p:custDataLst>
          </p:nvPr>
        </p:nvGrpSpPr>
        <p:grpSpPr>
          <a:xfrm>
            <a:off x="1359462" y="121103"/>
            <a:ext cx="10699257" cy="1031973"/>
            <a:chOff x="2142" y="189"/>
            <a:chExt cx="16858" cy="1626"/>
          </a:xfrm>
        </p:grpSpPr>
        <p:grpSp>
          <p:nvGrpSpPr>
            <p:cNvPr id="32" name="组合 31"/>
            <p:cNvGrpSpPr/>
            <p:nvPr/>
          </p:nvGrpSpPr>
          <p:grpSpPr>
            <a:xfrm>
              <a:off x="7000" y="189"/>
              <a:ext cx="12001" cy="1627"/>
              <a:chOff x="4337538" y="-4642"/>
              <a:chExt cx="7620531" cy="1033347"/>
            </a:xfrm>
          </p:grpSpPr>
          <p:sp>
            <p:nvSpPr>
              <p:cNvPr id="34" name="矩形 33"/>
              <p:cNvSpPr/>
              <p:nvPr>
                <p:custDataLst>
                  <p:tags r:id="rId2"/>
                </p:custDataLst>
              </p:nvPr>
            </p:nvSpPr>
            <p:spPr>
              <a:xfrm flipV="1">
                <a:off x="4337538" y="835627"/>
                <a:ext cx="7548777" cy="812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85000"/>
                      <a:lumOff val="15000"/>
                    </a:schemeClr>
                  </a:solidFill>
                  <a:latin typeface="Arial" panose="020B0604020202020204" pitchFamily="34" charset="0"/>
                  <a:ea typeface="隶书" panose="02010509060101010101" pitchFamily="49" charset="-122"/>
                </a:endParaRPr>
              </a:p>
            </p:txBody>
          </p:sp>
          <p:pic>
            <p:nvPicPr>
              <p:cNvPr id="35" name="图片 34"/>
              <p:cNvPicPr>
                <a:picLocks noChangeAspect="1"/>
              </p:cNvPicPr>
              <p:nvPr>
                <p:custDataLst>
                  <p:tags r:id="rId3"/>
                </p:custDataLst>
              </p:nvPr>
            </p:nvPicPr>
            <p:blipFill>
              <a:blip r:embed="rId4"/>
              <a:stretch>
                <a:fillRect/>
              </a:stretch>
            </p:blipFill>
            <p:spPr>
              <a:xfrm flipH="1">
                <a:off x="10400859" y="-4642"/>
                <a:ext cx="1557210" cy="1033347"/>
              </a:xfrm>
              <a:prstGeom prst="rect">
                <a:avLst/>
              </a:prstGeom>
              <a:ln>
                <a:noFill/>
              </a:ln>
            </p:spPr>
          </p:pic>
        </p:grpSp>
        <p:sp>
          <p:nvSpPr>
            <p:cNvPr id="20" name="矩形 19"/>
            <p:cNvSpPr/>
            <p:nvPr>
              <p:custDataLst>
                <p:tags r:id="rId5"/>
              </p:custDataLst>
            </p:nvPr>
          </p:nvSpPr>
          <p:spPr>
            <a:xfrm flipV="1">
              <a:off x="2142" y="1511"/>
              <a:ext cx="4858" cy="129"/>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85000"/>
                    <a:lumOff val="15000"/>
                  </a:schemeClr>
                </a:solidFill>
                <a:latin typeface="Arial" panose="020B0604020202020204" pitchFamily="34" charset="0"/>
                <a:ea typeface="隶书" panose="02010509060101010101" pitchFamily="49" charset="-122"/>
              </a:endParaRPr>
            </a:p>
          </p:txBody>
        </p:sp>
      </p:grpSp>
      <p:sp>
        <p:nvSpPr>
          <p:cNvPr id="27" name="文本框 26"/>
          <p:cNvSpPr txBox="1"/>
          <p:nvPr>
            <p:custDataLst>
              <p:tags r:id="rId6"/>
            </p:custDataLst>
          </p:nvPr>
        </p:nvSpPr>
        <p:spPr>
          <a:xfrm>
            <a:off x="1344230" y="406704"/>
            <a:ext cx="4964384" cy="461405"/>
          </a:xfrm>
          <a:prstGeom prst="rect">
            <a:avLst/>
          </a:prstGeom>
          <a:noFill/>
        </p:spPr>
        <p:txBody>
          <a:bodyPr wrap="square" rtlCol="0"/>
          <a:lstStyle/>
          <a:p>
            <a:pPr>
              <a:defRPr/>
            </a:pPr>
            <a:r>
              <a:rPr lang="zh-CN" altLang="en-US" sz="2800" b="1" dirty="0">
                <a:solidFill>
                  <a:schemeClr val="tx1">
                    <a:lumMod val="85000"/>
                    <a:lumOff val="15000"/>
                  </a:schemeClr>
                </a:solidFill>
                <a:ea typeface="隶书" panose="02010509060101010101" pitchFamily="49" charset="-122"/>
                <a:sym typeface="Arial" panose="020B0604020202020204" pitchFamily="34" charset="0"/>
              </a:rPr>
              <a:t>社会主义基本制度的建立</a:t>
            </a:r>
            <a:endParaRPr lang="zh-CN" altLang="en-US" sz="2800" b="1" dirty="0">
              <a:solidFill>
                <a:schemeClr val="tx1">
                  <a:lumMod val="85000"/>
                  <a:lumOff val="15000"/>
                </a:schemeClr>
              </a:solidFill>
              <a:ea typeface="隶书" panose="02010509060101010101" pitchFamily="49" charset="-122"/>
              <a:sym typeface="Arial" panose="020B0604020202020204" pitchFamily="34" charset="0"/>
            </a:endParaRPr>
          </a:p>
        </p:txBody>
      </p:sp>
      <p:sp>
        <p:nvSpPr>
          <p:cNvPr id="30" name="矩形 29"/>
          <p:cNvSpPr/>
          <p:nvPr>
            <p:custDataLst>
              <p:tags r:id="rId7"/>
            </p:custDataLst>
          </p:nvPr>
        </p:nvSpPr>
        <p:spPr>
          <a:xfrm>
            <a:off x="3967" y="6631386"/>
            <a:ext cx="12198989" cy="22330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380" tIns="45690" rIns="91380" bIns="45690" numCol="1" spcCol="0" rtlCol="0" fromWordArt="0" anchor="ctr" anchorCtr="0" forceAA="0" compatLnSpc="1">
            <a:noAutofit/>
          </a:bodyPr>
          <a:lstStyle/>
          <a:p>
            <a:pPr algn="ctr"/>
            <a:endParaRPr lang="zh-CN" altLang="en-US" dirty="0">
              <a:latin typeface="Arial" panose="020B0604020202020204" pitchFamily="34" charset="0"/>
              <a:ea typeface="隶书" panose="02010509060101010101" pitchFamily="49" charset="-122"/>
            </a:endParaRPr>
          </a:p>
        </p:txBody>
      </p:sp>
      <p:pic>
        <p:nvPicPr>
          <p:cNvPr id="29" name="图片 28" descr="timgBE8Q3UBL"/>
          <p:cNvPicPr>
            <a:picLocks noChangeAspect="1"/>
          </p:cNvPicPr>
          <p:nvPr/>
        </p:nvPicPr>
        <p:blipFill>
          <a:blip r:embed="rId8">
            <a:clrChange>
              <a:clrFrom>
                <a:srgbClr val="FFFFFF">
                  <a:alpha val="100000"/>
                </a:srgbClr>
              </a:clrFrom>
              <a:clrTo>
                <a:srgbClr val="FFFFFF">
                  <a:alpha val="100000"/>
                  <a:alpha val="0"/>
                </a:srgbClr>
              </a:clrTo>
            </a:clrChange>
            <a:lum bright="-36000" contrast="54000"/>
          </a:blip>
          <a:srcRect l="10814" t="15906" r="11457" b="18610"/>
          <a:stretch>
            <a:fillRect/>
          </a:stretch>
        </p:blipFill>
        <p:spPr>
          <a:xfrm>
            <a:off x="656590" y="477520"/>
            <a:ext cx="669925" cy="564515"/>
          </a:xfrm>
          <a:prstGeom prst="rect">
            <a:avLst/>
          </a:prstGeom>
        </p:spPr>
      </p:pic>
      <p:sp>
        <p:nvSpPr>
          <p:cNvPr id="100" name="文本框 99"/>
          <p:cNvSpPr txBox="1"/>
          <p:nvPr/>
        </p:nvSpPr>
        <p:spPr>
          <a:xfrm>
            <a:off x="656590" y="1153795"/>
            <a:ext cx="8279765" cy="460375"/>
          </a:xfrm>
          <a:prstGeom prst="rect">
            <a:avLst/>
          </a:prstGeom>
          <a:noFill/>
          <a:ln w="9525">
            <a:noFill/>
          </a:ln>
        </p:spPr>
        <p:txBody>
          <a:bodyPr wrap="square">
            <a:spAutoFit/>
          </a:bodyPr>
          <a:lstStyle/>
          <a:p>
            <a:pPr indent="0"/>
            <a:r>
              <a:rPr lang="en-US" altLang="zh-CN" sz="2400" b="1">
                <a:latin typeface="黑体" panose="02010609060101010101" charset="-122"/>
                <a:ea typeface="黑体" panose="02010609060101010101" charset="-122"/>
              </a:rPr>
              <a:t>1.</a:t>
            </a:r>
            <a:r>
              <a:rPr lang="zh-CN" sz="2400" b="1">
                <a:latin typeface="黑体" panose="02010609060101010101" charset="-122"/>
                <a:ea typeface="黑体" panose="02010609060101010101" charset="-122"/>
              </a:rPr>
              <a:t>经济领域：</a:t>
            </a:r>
            <a:endParaRPr lang="zh-CN" altLang="en-US" sz="2400" b="0">
              <a:latin typeface="黑体" panose="02010609060101010101" charset="-122"/>
              <a:ea typeface="黑体" panose="02010609060101010101" charset="-122"/>
            </a:endParaRPr>
          </a:p>
        </p:txBody>
      </p:sp>
      <p:sp>
        <p:nvSpPr>
          <p:cNvPr id="5" name="文本框 4"/>
          <p:cNvSpPr txBox="1"/>
          <p:nvPr/>
        </p:nvSpPr>
        <p:spPr>
          <a:xfrm>
            <a:off x="656590" y="1614170"/>
            <a:ext cx="11330940" cy="1938020"/>
          </a:xfrm>
          <a:prstGeom prst="rect">
            <a:avLst/>
          </a:prstGeom>
          <a:noFill/>
        </p:spPr>
        <p:txBody>
          <a:bodyPr wrap="square" rtlCol="0">
            <a:spAutoFit/>
          </a:bodyPr>
          <a:lstStyle/>
          <a:p>
            <a:pPr indent="0" algn="just">
              <a:lnSpc>
                <a:spcPct val="125000"/>
              </a:lnSpc>
              <a:spcBef>
                <a:spcPts val="0"/>
              </a:spcBef>
              <a:spcAft>
                <a:spcPts val="0"/>
              </a:spcAft>
            </a:pPr>
            <a:r>
              <a:rPr lang="en-US" sz="2400">
                <a:latin typeface="黑体" panose="02010609060101010101" charset="-122"/>
                <a:ea typeface="黑体" panose="02010609060101010101" charset="-122"/>
                <a:sym typeface="+mn-ea"/>
              </a:rPr>
              <a:t>(3)</a:t>
            </a:r>
            <a:r>
              <a:rPr lang="zh-CN" altLang="en-US" sz="2400">
                <a:latin typeface="黑体" panose="02010609060101010101" charset="-122"/>
                <a:ea typeface="黑体" panose="02010609060101010101" charset="-122"/>
                <a:sym typeface="+mn-ea"/>
              </a:rPr>
              <a:t>社会主义改造</a:t>
            </a:r>
            <a:r>
              <a:rPr lang="en-US" altLang="zh-CN" sz="2400">
                <a:latin typeface="黑体" panose="02010609060101010101" charset="-122"/>
                <a:ea typeface="黑体" panose="02010609060101010101" charset="-122"/>
                <a:sym typeface="+mn-ea"/>
              </a:rPr>
              <a:t>——</a:t>
            </a:r>
            <a:r>
              <a:rPr lang="zh-CN" sz="2400">
                <a:latin typeface="黑体" panose="02010609060101010101" charset="-122"/>
                <a:ea typeface="黑体" panose="02010609060101010101" charset="-122"/>
                <a:sym typeface="+mn-ea"/>
              </a:rPr>
              <a:t>三大改造</a:t>
            </a:r>
            <a:endParaRPr lang="zh-CN" sz="2400">
              <a:latin typeface="黑体" panose="02010609060101010101" charset="-122"/>
              <a:ea typeface="黑体" panose="02010609060101010101" charset="-122"/>
              <a:sym typeface="+mn-ea"/>
            </a:endParaRPr>
          </a:p>
          <a:p>
            <a:pPr indent="0" algn="just">
              <a:lnSpc>
                <a:spcPct val="125000"/>
              </a:lnSpc>
              <a:spcBef>
                <a:spcPts val="0"/>
              </a:spcBef>
              <a:spcAft>
                <a:spcPts val="0"/>
              </a:spcAft>
            </a:pPr>
            <a:r>
              <a:rPr lang="en-US" altLang="zh-CN" sz="2400">
                <a:latin typeface="黑体" panose="02010609060101010101" charset="-122"/>
                <a:ea typeface="黑体" panose="02010609060101010101" charset="-122"/>
                <a:sym typeface="+mn-ea"/>
              </a:rPr>
              <a:t>    </a:t>
            </a:r>
            <a:r>
              <a:rPr sz="2400">
                <a:latin typeface="黑体" panose="02010609060101010101" charset="-122"/>
                <a:ea typeface="黑体" panose="02010609060101010101" charset="-122"/>
                <a:sym typeface="+mn-ea"/>
              </a:rPr>
              <a:t>①概况：1956年底，基本完成对农业、手工业和资本主义工商业的社会主义改造。　　　　　　　　　</a:t>
            </a:r>
            <a:endParaRPr sz="2400">
              <a:latin typeface="黑体" panose="02010609060101010101" charset="-122"/>
              <a:ea typeface="黑体" panose="02010609060101010101" charset="-122"/>
              <a:sym typeface="+mn-ea"/>
            </a:endParaRPr>
          </a:p>
          <a:p>
            <a:pPr indent="0" algn="just">
              <a:lnSpc>
                <a:spcPct val="125000"/>
              </a:lnSpc>
              <a:spcBef>
                <a:spcPts val="0"/>
              </a:spcBef>
              <a:spcAft>
                <a:spcPts val="0"/>
              </a:spcAft>
            </a:pPr>
            <a:r>
              <a:rPr sz="2400">
                <a:latin typeface="黑体" panose="02010609060101010101" charset="-122"/>
                <a:ea typeface="黑体" panose="02010609060101010101" charset="-122"/>
                <a:sym typeface="+mn-ea"/>
              </a:rPr>
              <a:t>    ②意义：标志着生产资料公有制占绝对优势的社会主义经济制度初步建立。</a:t>
            </a:r>
            <a:endParaRPr sz="2400">
              <a:latin typeface="黑体" panose="02010609060101010101" charset="-122"/>
              <a:ea typeface="黑体" panose="02010609060101010101" charset="-122"/>
              <a:sym typeface="+mn-ea"/>
            </a:endParaRPr>
          </a:p>
        </p:txBody>
      </p:sp>
      <p:pic>
        <p:nvPicPr>
          <p:cNvPr id="3" name="图片 2" descr="u=4278230347,1075890048&amp;fm=26&amp;gp=0[1]"/>
          <p:cNvPicPr>
            <a:picLocks noChangeAspect="1"/>
          </p:cNvPicPr>
          <p:nvPr/>
        </p:nvPicPr>
        <p:blipFill>
          <a:blip r:embed="rId9"/>
          <a:srcRect l="2400" t="18813" r="51960" b="34267"/>
          <a:stretch>
            <a:fillRect/>
          </a:stretch>
        </p:blipFill>
        <p:spPr>
          <a:xfrm>
            <a:off x="3810" y="3498850"/>
            <a:ext cx="3601720" cy="2777490"/>
          </a:xfrm>
          <a:prstGeom prst="rect">
            <a:avLst/>
          </a:prstGeom>
        </p:spPr>
      </p:pic>
      <p:pic>
        <p:nvPicPr>
          <p:cNvPr id="12" name="图片 11" descr="timgUMJD65D6"/>
          <p:cNvPicPr>
            <a:picLocks noChangeAspect="1"/>
          </p:cNvPicPr>
          <p:nvPr/>
        </p:nvPicPr>
        <p:blipFill>
          <a:blip r:embed="rId10"/>
          <a:srcRect l="6332" t="10458" r="3472" b="8065"/>
          <a:stretch>
            <a:fillRect/>
          </a:stretch>
        </p:blipFill>
        <p:spPr>
          <a:xfrm>
            <a:off x="3605530" y="3498850"/>
            <a:ext cx="4349115" cy="2777490"/>
          </a:xfrm>
          <a:prstGeom prst="rect">
            <a:avLst/>
          </a:prstGeom>
        </p:spPr>
      </p:pic>
      <p:sp>
        <p:nvSpPr>
          <p:cNvPr id="13" name="文本框 12"/>
          <p:cNvSpPr txBox="1"/>
          <p:nvPr/>
        </p:nvSpPr>
        <p:spPr>
          <a:xfrm>
            <a:off x="3810" y="6276340"/>
            <a:ext cx="3774440" cy="368300"/>
          </a:xfrm>
          <a:prstGeom prst="rect">
            <a:avLst/>
          </a:prstGeom>
          <a:noFill/>
        </p:spPr>
        <p:txBody>
          <a:bodyPr wrap="square" rtlCol="0" anchor="t">
            <a:spAutoFit/>
          </a:bodyPr>
          <a:lstStyle/>
          <a:p>
            <a:pPr algn="l"/>
            <a:r>
              <a:rPr lang="zh-CN" altLang="en-US">
                <a:latin typeface="华康行书体W5" panose="03000509000000000000" charset="-122"/>
                <a:ea typeface="华康行书体W5" panose="03000509000000000000" charset="-122"/>
              </a:rPr>
              <a:t>◎</a:t>
            </a:r>
            <a:r>
              <a:rPr lang="zh-CN">
                <a:latin typeface="华康行书体W5" panose="03000509000000000000" charset="-122"/>
                <a:ea typeface="华康行书体W5" panose="03000509000000000000" charset="-122"/>
              </a:rPr>
              <a:t>农民申请加入</a:t>
            </a:r>
            <a:r>
              <a:rPr lang="zh-CN">
                <a:solidFill>
                  <a:srgbClr val="C00000"/>
                </a:solidFill>
                <a:latin typeface="华康行书体W5" panose="03000509000000000000" charset="-122"/>
                <a:ea typeface="华康行书体W5" panose="03000509000000000000" charset="-122"/>
              </a:rPr>
              <a:t>农业生产合作社</a:t>
            </a:r>
            <a:endParaRPr lang="zh-CN">
              <a:solidFill>
                <a:srgbClr val="C00000"/>
              </a:solidFill>
              <a:latin typeface="华康行书体W5" panose="03000509000000000000" charset="-122"/>
              <a:ea typeface="华康行书体W5" panose="03000509000000000000" charset="-122"/>
            </a:endParaRPr>
          </a:p>
        </p:txBody>
      </p:sp>
      <p:sp>
        <p:nvSpPr>
          <p:cNvPr id="14" name="文本框 13"/>
          <p:cNvSpPr txBox="1"/>
          <p:nvPr/>
        </p:nvSpPr>
        <p:spPr>
          <a:xfrm>
            <a:off x="3605530" y="6263005"/>
            <a:ext cx="3774440" cy="368300"/>
          </a:xfrm>
          <a:prstGeom prst="rect">
            <a:avLst/>
          </a:prstGeom>
          <a:noFill/>
        </p:spPr>
        <p:txBody>
          <a:bodyPr wrap="square" rtlCol="0" anchor="t">
            <a:spAutoFit/>
          </a:bodyPr>
          <a:lstStyle/>
          <a:p>
            <a:pPr algn="l"/>
            <a:r>
              <a:rPr lang="zh-CN" altLang="en-US">
                <a:latin typeface="华康行书体W5" panose="03000509000000000000" charset="-122"/>
                <a:ea typeface="华康行书体W5" panose="03000509000000000000" charset="-122"/>
              </a:rPr>
              <a:t>◎</a:t>
            </a:r>
            <a:r>
              <a:rPr lang="zh-CN" altLang="en-US">
                <a:solidFill>
                  <a:srgbClr val="C00000"/>
                </a:solidFill>
                <a:latin typeface="华康行书体W5" panose="03000509000000000000" charset="-122"/>
                <a:ea typeface="华康行书体W5" panose="03000509000000000000" charset="-122"/>
              </a:rPr>
              <a:t>手工</a:t>
            </a:r>
            <a:r>
              <a:rPr lang="zh-CN">
                <a:solidFill>
                  <a:srgbClr val="C00000"/>
                </a:solidFill>
                <a:latin typeface="华康行书体W5" panose="03000509000000000000" charset="-122"/>
                <a:ea typeface="华康行书体W5" panose="03000509000000000000" charset="-122"/>
              </a:rPr>
              <a:t>业生产合作社</a:t>
            </a:r>
            <a:r>
              <a:rPr lang="zh-CN">
                <a:latin typeface="华康行书体W5" panose="03000509000000000000" charset="-122"/>
                <a:ea typeface="华康行书体W5" panose="03000509000000000000" charset="-122"/>
              </a:rPr>
              <a:t>社员证</a:t>
            </a:r>
            <a:endParaRPr lang="zh-CN">
              <a:latin typeface="华康行书体W5" panose="03000509000000000000" charset="-122"/>
              <a:ea typeface="华康行书体W5" panose="03000509000000000000" charset="-122"/>
            </a:endParaRPr>
          </a:p>
        </p:txBody>
      </p:sp>
      <p:sp>
        <p:nvSpPr>
          <p:cNvPr id="7" name="矩形 6"/>
          <p:cNvSpPr/>
          <p:nvPr/>
        </p:nvSpPr>
        <p:spPr>
          <a:xfrm>
            <a:off x="11275060" y="6249670"/>
            <a:ext cx="902970" cy="3473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pic>
        <p:nvPicPr>
          <p:cNvPr id="6" name="图片 5" descr="timgTWLL8NJI"/>
          <p:cNvPicPr>
            <a:picLocks noChangeAspect="1"/>
          </p:cNvPicPr>
          <p:nvPr/>
        </p:nvPicPr>
        <p:blipFill>
          <a:blip r:embed="rId11"/>
          <a:srcRect l="6688" t="8707" r="7320" b="16556"/>
          <a:stretch>
            <a:fillRect/>
          </a:stretch>
        </p:blipFill>
        <p:spPr>
          <a:xfrm>
            <a:off x="7952740" y="3498850"/>
            <a:ext cx="4260215" cy="2777490"/>
          </a:xfrm>
          <a:prstGeom prst="rect">
            <a:avLst/>
          </a:prstGeom>
        </p:spPr>
      </p:pic>
      <p:sp>
        <p:nvSpPr>
          <p:cNvPr id="15" name="文本框 14"/>
          <p:cNvSpPr txBox="1"/>
          <p:nvPr/>
        </p:nvSpPr>
        <p:spPr>
          <a:xfrm>
            <a:off x="7952740" y="6263005"/>
            <a:ext cx="3774440" cy="368300"/>
          </a:xfrm>
          <a:prstGeom prst="rect">
            <a:avLst/>
          </a:prstGeom>
          <a:noFill/>
        </p:spPr>
        <p:txBody>
          <a:bodyPr wrap="square" rtlCol="0" anchor="t">
            <a:spAutoFit/>
          </a:bodyPr>
          <a:lstStyle/>
          <a:p>
            <a:pPr algn="l"/>
            <a:r>
              <a:rPr lang="zh-CN" altLang="en-US">
                <a:latin typeface="华康行书体W5" panose="03000509000000000000" charset="-122"/>
                <a:ea typeface="华康行书体W5" panose="03000509000000000000" charset="-122"/>
              </a:rPr>
              <a:t>◎</a:t>
            </a:r>
            <a:r>
              <a:rPr lang="zh-CN">
                <a:latin typeface="华康行书体W5" panose="03000509000000000000" charset="-122"/>
                <a:ea typeface="华康行书体W5" panose="03000509000000000000" charset="-122"/>
              </a:rPr>
              <a:t>天津盛锡福帽场实行</a:t>
            </a:r>
            <a:r>
              <a:rPr lang="zh-CN">
                <a:solidFill>
                  <a:srgbClr val="C00000"/>
                </a:solidFill>
                <a:latin typeface="华康行书体W5" panose="03000509000000000000" charset="-122"/>
                <a:ea typeface="华康行书体W5" panose="03000509000000000000" charset="-122"/>
              </a:rPr>
              <a:t>公私合营</a:t>
            </a:r>
            <a:endParaRPr lang="zh-CN">
              <a:solidFill>
                <a:srgbClr val="C00000"/>
              </a:solidFill>
              <a:latin typeface="华康行书体W5" panose="03000509000000000000" charset="-122"/>
              <a:ea typeface="华康行书体W5" panose="03000509000000000000" charset="-122"/>
            </a:endParaRPr>
          </a:p>
        </p:txBody>
      </p:sp>
    </p:spTree>
    <p:custDataLst>
      <p:tags r:id="rId12"/>
    </p:custData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11275060" y="6249670"/>
            <a:ext cx="902970" cy="3473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grpSp>
        <p:nvGrpSpPr>
          <p:cNvPr id="18" name="组合 17"/>
          <p:cNvGrpSpPr/>
          <p:nvPr>
            <p:custDataLst>
              <p:tags r:id="rId1"/>
            </p:custDataLst>
          </p:nvPr>
        </p:nvGrpSpPr>
        <p:grpSpPr>
          <a:xfrm>
            <a:off x="1359462" y="121103"/>
            <a:ext cx="10699257" cy="1031973"/>
            <a:chOff x="2142" y="189"/>
            <a:chExt cx="16858" cy="1626"/>
          </a:xfrm>
        </p:grpSpPr>
        <p:grpSp>
          <p:nvGrpSpPr>
            <p:cNvPr id="32" name="组合 31"/>
            <p:cNvGrpSpPr/>
            <p:nvPr/>
          </p:nvGrpSpPr>
          <p:grpSpPr>
            <a:xfrm>
              <a:off x="7000" y="189"/>
              <a:ext cx="12001" cy="1627"/>
              <a:chOff x="4337538" y="-4642"/>
              <a:chExt cx="7620531" cy="1033347"/>
            </a:xfrm>
          </p:grpSpPr>
          <p:sp>
            <p:nvSpPr>
              <p:cNvPr id="34" name="矩形 33"/>
              <p:cNvSpPr/>
              <p:nvPr>
                <p:custDataLst>
                  <p:tags r:id="rId2"/>
                </p:custDataLst>
              </p:nvPr>
            </p:nvSpPr>
            <p:spPr>
              <a:xfrm flipV="1">
                <a:off x="4337538" y="835627"/>
                <a:ext cx="7548777" cy="812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85000"/>
                      <a:lumOff val="15000"/>
                    </a:schemeClr>
                  </a:solidFill>
                  <a:latin typeface="Arial" panose="020B0604020202020204" pitchFamily="34" charset="0"/>
                  <a:ea typeface="隶书" panose="02010509060101010101" pitchFamily="49" charset="-122"/>
                </a:endParaRPr>
              </a:p>
            </p:txBody>
          </p:sp>
          <p:pic>
            <p:nvPicPr>
              <p:cNvPr id="35" name="图片 34"/>
              <p:cNvPicPr>
                <a:picLocks noChangeAspect="1"/>
              </p:cNvPicPr>
              <p:nvPr>
                <p:custDataLst>
                  <p:tags r:id="rId3"/>
                </p:custDataLst>
              </p:nvPr>
            </p:nvPicPr>
            <p:blipFill>
              <a:blip r:embed="rId4"/>
              <a:stretch>
                <a:fillRect/>
              </a:stretch>
            </p:blipFill>
            <p:spPr>
              <a:xfrm flipH="1">
                <a:off x="10400859" y="-4642"/>
                <a:ext cx="1557210" cy="1033347"/>
              </a:xfrm>
              <a:prstGeom prst="rect">
                <a:avLst/>
              </a:prstGeom>
              <a:ln>
                <a:noFill/>
              </a:ln>
            </p:spPr>
          </p:pic>
        </p:grpSp>
        <p:sp>
          <p:nvSpPr>
            <p:cNvPr id="20" name="矩形 19"/>
            <p:cNvSpPr/>
            <p:nvPr>
              <p:custDataLst>
                <p:tags r:id="rId5"/>
              </p:custDataLst>
            </p:nvPr>
          </p:nvSpPr>
          <p:spPr>
            <a:xfrm flipV="1">
              <a:off x="2142" y="1511"/>
              <a:ext cx="4858" cy="129"/>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85000"/>
                    <a:lumOff val="15000"/>
                  </a:schemeClr>
                </a:solidFill>
                <a:latin typeface="Arial" panose="020B0604020202020204" pitchFamily="34" charset="0"/>
                <a:ea typeface="隶书" panose="02010509060101010101" pitchFamily="49" charset="-122"/>
              </a:endParaRPr>
            </a:p>
          </p:txBody>
        </p:sp>
      </p:grpSp>
      <p:sp>
        <p:nvSpPr>
          <p:cNvPr id="27" name="文本框 26"/>
          <p:cNvSpPr txBox="1"/>
          <p:nvPr>
            <p:custDataLst>
              <p:tags r:id="rId6"/>
            </p:custDataLst>
          </p:nvPr>
        </p:nvSpPr>
        <p:spPr>
          <a:xfrm>
            <a:off x="1344230" y="406704"/>
            <a:ext cx="4964384" cy="461405"/>
          </a:xfrm>
          <a:prstGeom prst="rect">
            <a:avLst/>
          </a:prstGeom>
          <a:noFill/>
        </p:spPr>
        <p:txBody>
          <a:bodyPr wrap="square" rtlCol="0"/>
          <a:lstStyle/>
          <a:p>
            <a:pPr>
              <a:defRPr/>
            </a:pPr>
            <a:r>
              <a:rPr lang="zh-CN" altLang="en-US" sz="2800" b="1" dirty="0">
                <a:solidFill>
                  <a:schemeClr val="tx1">
                    <a:lumMod val="85000"/>
                    <a:lumOff val="15000"/>
                  </a:schemeClr>
                </a:solidFill>
                <a:ea typeface="隶书" panose="02010509060101010101" pitchFamily="49" charset="-122"/>
                <a:sym typeface="Arial" panose="020B0604020202020204" pitchFamily="34" charset="0"/>
              </a:rPr>
              <a:t>社会主义基本制度的建立</a:t>
            </a:r>
            <a:endParaRPr lang="zh-CN" altLang="en-US" sz="2800" b="1" dirty="0">
              <a:solidFill>
                <a:schemeClr val="tx1">
                  <a:lumMod val="85000"/>
                  <a:lumOff val="15000"/>
                </a:schemeClr>
              </a:solidFill>
              <a:ea typeface="隶书" panose="02010509060101010101" pitchFamily="49" charset="-122"/>
              <a:sym typeface="Arial" panose="020B0604020202020204" pitchFamily="34" charset="0"/>
            </a:endParaRPr>
          </a:p>
        </p:txBody>
      </p:sp>
      <p:sp>
        <p:nvSpPr>
          <p:cNvPr id="30" name="矩形 29"/>
          <p:cNvSpPr/>
          <p:nvPr>
            <p:custDataLst>
              <p:tags r:id="rId7"/>
            </p:custDataLst>
          </p:nvPr>
        </p:nvSpPr>
        <p:spPr>
          <a:xfrm>
            <a:off x="3967" y="6631386"/>
            <a:ext cx="12198989" cy="22330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380" tIns="45690" rIns="91380" bIns="45690" numCol="1" spcCol="0" rtlCol="0" fromWordArt="0" anchor="ctr" anchorCtr="0" forceAA="0" compatLnSpc="1">
            <a:noAutofit/>
          </a:bodyPr>
          <a:lstStyle/>
          <a:p>
            <a:pPr algn="ctr"/>
            <a:endParaRPr lang="zh-CN" altLang="en-US" dirty="0">
              <a:latin typeface="Arial" panose="020B0604020202020204" pitchFamily="34" charset="0"/>
              <a:ea typeface="隶书" panose="02010509060101010101" pitchFamily="49" charset="-122"/>
            </a:endParaRPr>
          </a:p>
        </p:txBody>
      </p:sp>
      <p:pic>
        <p:nvPicPr>
          <p:cNvPr id="29" name="图片 28" descr="timgBE8Q3UBL"/>
          <p:cNvPicPr>
            <a:picLocks noChangeAspect="1"/>
          </p:cNvPicPr>
          <p:nvPr/>
        </p:nvPicPr>
        <p:blipFill>
          <a:blip r:embed="rId8">
            <a:clrChange>
              <a:clrFrom>
                <a:srgbClr val="FFFFFF">
                  <a:alpha val="100000"/>
                </a:srgbClr>
              </a:clrFrom>
              <a:clrTo>
                <a:srgbClr val="FFFFFF">
                  <a:alpha val="100000"/>
                  <a:alpha val="0"/>
                </a:srgbClr>
              </a:clrTo>
            </a:clrChange>
            <a:lum bright="-36000" contrast="54000"/>
          </a:blip>
          <a:srcRect l="10814" t="15906" r="11457" b="18610"/>
          <a:stretch>
            <a:fillRect/>
          </a:stretch>
        </p:blipFill>
        <p:spPr>
          <a:xfrm>
            <a:off x="656590" y="477520"/>
            <a:ext cx="669925" cy="564515"/>
          </a:xfrm>
          <a:prstGeom prst="rect">
            <a:avLst/>
          </a:prstGeom>
        </p:spPr>
      </p:pic>
      <p:sp>
        <p:nvSpPr>
          <p:cNvPr id="100" name="文本框 99"/>
          <p:cNvSpPr txBox="1"/>
          <p:nvPr/>
        </p:nvSpPr>
        <p:spPr>
          <a:xfrm>
            <a:off x="656590" y="1153795"/>
            <a:ext cx="8279765" cy="460375"/>
          </a:xfrm>
          <a:prstGeom prst="rect">
            <a:avLst/>
          </a:prstGeom>
          <a:noFill/>
          <a:ln w="9525">
            <a:noFill/>
          </a:ln>
        </p:spPr>
        <p:txBody>
          <a:bodyPr wrap="square">
            <a:spAutoFit/>
          </a:bodyPr>
          <a:lstStyle/>
          <a:p>
            <a:pPr indent="0"/>
            <a:r>
              <a:rPr lang="en-US" altLang="zh-CN" sz="2400" b="1">
                <a:latin typeface="黑体" panose="02010609060101010101" charset="-122"/>
                <a:ea typeface="黑体" panose="02010609060101010101" charset="-122"/>
              </a:rPr>
              <a:t>2.</a:t>
            </a:r>
            <a:r>
              <a:rPr lang="zh-CN" sz="2400" b="1">
                <a:latin typeface="黑体" panose="02010609060101010101" charset="-122"/>
                <a:ea typeface="黑体" panose="02010609060101010101" charset="-122"/>
              </a:rPr>
              <a:t>政治领域</a:t>
            </a:r>
            <a:r>
              <a:rPr lang="en-US" altLang="zh-CN" sz="2400" b="1">
                <a:latin typeface="黑体" panose="02010609060101010101" charset="-122"/>
                <a:ea typeface="黑体" panose="02010609060101010101" charset="-122"/>
              </a:rPr>
              <a:t>——第一届全国人民代表大会</a:t>
            </a:r>
            <a:r>
              <a:rPr lang="zh-CN" sz="2400" b="1">
                <a:latin typeface="黑体" panose="02010609060101010101" charset="-122"/>
                <a:ea typeface="黑体" panose="02010609060101010101" charset="-122"/>
              </a:rPr>
              <a:t>：</a:t>
            </a:r>
            <a:endParaRPr lang="zh-CN" altLang="en-US" sz="2400" b="0">
              <a:latin typeface="黑体" panose="02010609060101010101" charset="-122"/>
              <a:ea typeface="黑体" panose="02010609060101010101" charset="-122"/>
            </a:endParaRPr>
          </a:p>
        </p:txBody>
      </p:sp>
      <p:sp>
        <p:nvSpPr>
          <p:cNvPr id="5" name="文本框 4"/>
          <p:cNvSpPr txBox="1"/>
          <p:nvPr/>
        </p:nvSpPr>
        <p:spPr>
          <a:xfrm>
            <a:off x="656590" y="1614170"/>
            <a:ext cx="8060055" cy="1918970"/>
          </a:xfrm>
          <a:prstGeom prst="rect">
            <a:avLst/>
          </a:prstGeom>
          <a:noFill/>
        </p:spPr>
        <p:txBody>
          <a:bodyPr wrap="square" rtlCol="0">
            <a:spAutoFit/>
          </a:bodyPr>
          <a:lstStyle/>
          <a:p>
            <a:pPr indent="0" algn="just">
              <a:lnSpc>
                <a:spcPct val="120000"/>
              </a:lnSpc>
              <a:buClr>
                <a:srgbClr val="C00000"/>
              </a:buClr>
              <a:buFont typeface="Wingdings" panose="05000000000000000000" pitchFamily="2" charset="2"/>
              <a:buNone/>
            </a:pPr>
            <a:r>
              <a:rPr lang="en-US" sz="2400">
                <a:latin typeface="黑体" panose="02010609060101010101" charset="-122"/>
                <a:ea typeface="黑体" panose="02010609060101010101" charset="-122"/>
                <a:sym typeface="+mn-ea"/>
              </a:rPr>
              <a:t>(1)</a:t>
            </a:r>
            <a:r>
              <a:rPr lang="zh-CN" sz="2400">
                <a:latin typeface="黑体" panose="02010609060101010101" charset="-122"/>
                <a:ea typeface="黑体" panose="02010609060101010101" charset="-122"/>
                <a:sym typeface="+mn-ea"/>
              </a:rPr>
              <a:t>召开：1954年9月，在北京召开。</a:t>
            </a:r>
            <a:endParaRPr lang="zh-CN" sz="2400">
              <a:latin typeface="黑体" panose="02010609060101010101" charset="-122"/>
              <a:ea typeface="黑体" panose="02010609060101010101" charset="-122"/>
              <a:sym typeface="+mn-ea"/>
            </a:endParaRPr>
          </a:p>
          <a:p>
            <a:pPr indent="0" algn="just">
              <a:lnSpc>
                <a:spcPct val="125000"/>
              </a:lnSpc>
              <a:spcBef>
                <a:spcPts val="0"/>
              </a:spcBef>
              <a:spcAft>
                <a:spcPts val="0"/>
              </a:spcAft>
            </a:pPr>
            <a:r>
              <a:rPr lang="en-US" altLang="zh-CN" sz="2400">
                <a:latin typeface="黑体" panose="02010609060101010101" charset="-122"/>
                <a:ea typeface="黑体" panose="02010609060101010101" charset="-122"/>
                <a:sym typeface="+mn-ea"/>
              </a:rPr>
              <a:t>(2)</a:t>
            </a:r>
            <a:r>
              <a:rPr lang="zh-CN" altLang="en-US" sz="2400">
                <a:latin typeface="黑体" panose="02010609060101010101" charset="-122"/>
                <a:ea typeface="黑体" panose="02010609060101010101" charset="-122"/>
                <a:sym typeface="+mn-ea"/>
              </a:rPr>
              <a:t>内容：</a:t>
            </a:r>
            <a:endParaRPr lang="zh-CN" altLang="en-US" sz="2400">
              <a:latin typeface="黑体" panose="02010609060101010101" charset="-122"/>
              <a:ea typeface="黑体" panose="02010609060101010101" charset="-122"/>
              <a:sym typeface="+mn-ea"/>
            </a:endParaRPr>
          </a:p>
          <a:p>
            <a:pPr indent="0" algn="just">
              <a:lnSpc>
                <a:spcPct val="125000"/>
              </a:lnSpc>
              <a:spcBef>
                <a:spcPts val="0"/>
              </a:spcBef>
              <a:spcAft>
                <a:spcPts val="0"/>
              </a:spcAft>
            </a:pPr>
            <a:r>
              <a:rPr lang="en-US" altLang="zh-CN" sz="2400">
                <a:latin typeface="黑体" panose="02010609060101010101" charset="-122"/>
                <a:ea typeface="黑体" panose="02010609060101010101" charset="-122"/>
                <a:sym typeface="+mn-ea"/>
              </a:rPr>
              <a:t>    </a:t>
            </a:r>
            <a:r>
              <a:rPr lang="zh-CN" altLang="en-US" sz="2400">
                <a:latin typeface="黑体" panose="02010609060101010101" charset="-122"/>
                <a:ea typeface="黑体" panose="02010609060101010101" charset="-122"/>
                <a:sym typeface="+mn-ea"/>
              </a:rPr>
              <a:t>①通过了《中华人民共和国宪法》：是一部社会主义类型的宪法，体现了人民民主原则和社会主义原则。</a:t>
            </a:r>
            <a:endParaRPr lang="zh-CN" altLang="en-US" sz="2400">
              <a:latin typeface="黑体" panose="02010609060101010101" charset="-122"/>
              <a:ea typeface="黑体" panose="02010609060101010101" charset="-122"/>
              <a:sym typeface="+mn-ea"/>
            </a:endParaRPr>
          </a:p>
        </p:txBody>
      </p:sp>
      <p:pic>
        <p:nvPicPr>
          <p:cNvPr id="2" name="图片 1" descr="timgSVC1KVCW"/>
          <p:cNvPicPr>
            <a:picLocks noChangeAspect="1"/>
          </p:cNvPicPr>
          <p:nvPr/>
        </p:nvPicPr>
        <p:blipFill>
          <a:blip r:embed="rId9"/>
          <a:srcRect b="15618"/>
          <a:stretch>
            <a:fillRect/>
          </a:stretch>
        </p:blipFill>
        <p:spPr>
          <a:xfrm>
            <a:off x="8838507" y="1439227"/>
            <a:ext cx="3117215" cy="4476115"/>
          </a:xfrm>
          <a:prstGeom prst="rect">
            <a:avLst/>
          </a:prstGeom>
          <a:effectLst>
            <a:outerShdw blurRad="50800" dist="38100" dir="2700000" algn="tl" rotWithShape="0">
              <a:prstClr val="black">
                <a:alpha val="40000"/>
              </a:prstClr>
            </a:outerShdw>
          </a:effectLst>
        </p:spPr>
      </p:pic>
      <p:sp>
        <p:nvSpPr>
          <p:cNvPr id="4" name="文本框 3"/>
          <p:cNvSpPr txBox="1"/>
          <p:nvPr/>
        </p:nvSpPr>
        <p:spPr>
          <a:xfrm>
            <a:off x="656590" y="3677285"/>
            <a:ext cx="8213090" cy="553085"/>
          </a:xfrm>
          <a:prstGeom prst="rect">
            <a:avLst/>
          </a:prstGeom>
          <a:noFill/>
        </p:spPr>
        <p:txBody>
          <a:bodyPr wrap="square" rtlCol="0">
            <a:spAutoFit/>
          </a:bodyPr>
          <a:lstStyle/>
          <a:p>
            <a:pPr indent="0" algn="just">
              <a:lnSpc>
                <a:spcPct val="125000"/>
              </a:lnSpc>
              <a:spcBef>
                <a:spcPts val="0"/>
              </a:spcBef>
              <a:spcAft>
                <a:spcPts val="0"/>
              </a:spcAft>
            </a:pPr>
            <a:r>
              <a:rPr lang="zh-CN" sz="2400" b="1">
                <a:latin typeface="黑体" panose="02010609060101010101" charset="-122"/>
                <a:ea typeface="黑体" panose="02010609060101010101" charset="-122"/>
                <a:sym typeface="+mn-ea"/>
              </a:rPr>
              <a:t>【思考】</a:t>
            </a:r>
            <a:r>
              <a:rPr lang="zh-CN" sz="2400">
                <a:latin typeface="黑体" panose="02010609060101010101" charset="-122"/>
                <a:ea typeface="黑体" panose="02010609060101010101" charset="-122"/>
                <a:sym typeface="+mn-ea"/>
              </a:rPr>
              <a:t>宪法的颁布具有怎样的意义？</a:t>
            </a:r>
            <a:endParaRPr lang="zh-CN" sz="2400">
              <a:latin typeface="黑体" panose="02010609060101010101" charset="-122"/>
              <a:ea typeface="黑体" panose="02010609060101010101" charset="-122"/>
              <a:sym typeface="+mn-ea"/>
            </a:endParaRPr>
          </a:p>
        </p:txBody>
      </p:sp>
      <p:sp>
        <p:nvSpPr>
          <p:cNvPr id="6" name="文本框 5"/>
          <p:cNvSpPr txBox="1"/>
          <p:nvPr/>
        </p:nvSpPr>
        <p:spPr>
          <a:xfrm>
            <a:off x="656590" y="4230370"/>
            <a:ext cx="8060690" cy="2306320"/>
          </a:xfrm>
          <a:prstGeom prst="rect">
            <a:avLst/>
          </a:prstGeom>
          <a:noFill/>
        </p:spPr>
        <p:txBody>
          <a:bodyPr wrap="square" rtlCol="0">
            <a:spAutoFit/>
          </a:bodyPr>
          <a:lstStyle/>
          <a:p>
            <a:pPr indent="0" algn="just">
              <a:lnSpc>
                <a:spcPct val="120000"/>
              </a:lnSpc>
              <a:buClr>
                <a:srgbClr val="C00000"/>
              </a:buClr>
              <a:buFont typeface="Wingdings" panose="05000000000000000000" pitchFamily="2" charset="2"/>
              <a:buNone/>
            </a:pPr>
            <a:r>
              <a:rPr lang="zh-CN" altLang="en-US" sz="2400" dirty="0">
                <a:solidFill>
                  <a:srgbClr val="C00000"/>
                </a:solidFill>
                <a:latin typeface="楷体" panose="02010609060101010101" charset="-122"/>
                <a:ea typeface="楷体" panose="02010609060101010101" charset="-122"/>
                <a:cs typeface="楷体" panose="02010609060101010101" charset="-122"/>
                <a:sym typeface="+mn-ea"/>
              </a:rPr>
              <a:t>☑加强了人民民主专政，巩固了中国人民革命和建设的成果。</a:t>
            </a:r>
            <a:endParaRPr lang="zh-CN" altLang="en-US" sz="2400" dirty="0">
              <a:solidFill>
                <a:srgbClr val="C00000"/>
              </a:solidFill>
              <a:latin typeface="楷体" panose="02010609060101010101" charset="-122"/>
              <a:ea typeface="楷体" panose="02010609060101010101" charset="-122"/>
              <a:cs typeface="楷体" panose="02010609060101010101" charset="-122"/>
            </a:endParaRPr>
          </a:p>
          <a:p>
            <a:pPr indent="0" algn="just">
              <a:lnSpc>
                <a:spcPct val="120000"/>
              </a:lnSpc>
              <a:buClr>
                <a:srgbClr val="C00000"/>
              </a:buClr>
              <a:buFont typeface="Wingdings" panose="05000000000000000000" pitchFamily="2" charset="2"/>
              <a:buNone/>
            </a:pPr>
            <a:r>
              <a:rPr lang="zh-CN" altLang="en-US" sz="2400" dirty="0">
                <a:solidFill>
                  <a:srgbClr val="C00000"/>
                </a:solidFill>
                <a:latin typeface="楷体" panose="02010609060101010101" charset="-122"/>
                <a:ea typeface="楷体" panose="02010609060101010101" charset="-122"/>
                <a:cs typeface="楷体" panose="02010609060101010101" charset="-122"/>
                <a:sym typeface="+mn-ea"/>
              </a:rPr>
              <a:t>☑反映了国家在过渡时期的根本要求。</a:t>
            </a:r>
            <a:endParaRPr lang="zh-CN" altLang="en-US" sz="2400" dirty="0">
              <a:solidFill>
                <a:srgbClr val="C00000"/>
              </a:solidFill>
              <a:latin typeface="楷体" panose="02010609060101010101" charset="-122"/>
              <a:ea typeface="楷体" panose="02010609060101010101" charset="-122"/>
              <a:cs typeface="楷体" panose="02010609060101010101" charset="-122"/>
            </a:endParaRPr>
          </a:p>
          <a:p>
            <a:pPr indent="0" algn="just">
              <a:lnSpc>
                <a:spcPct val="120000"/>
              </a:lnSpc>
              <a:buClr>
                <a:srgbClr val="C00000"/>
              </a:buClr>
              <a:buFont typeface="Wingdings" panose="05000000000000000000" pitchFamily="2" charset="2"/>
              <a:buNone/>
            </a:pPr>
            <a:r>
              <a:rPr lang="zh-CN" altLang="en-US" sz="2400" dirty="0">
                <a:solidFill>
                  <a:srgbClr val="C00000"/>
                </a:solidFill>
                <a:latin typeface="楷体" panose="02010609060101010101" charset="-122"/>
                <a:ea typeface="楷体" panose="02010609060101010101" charset="-122"/>
                <a:cs typeface="楷体" panose="02010609060101010101" charset="-122"/>
                <a:sym typeface="+mn-ea"/>
              </a:rPr>
              <a:t>☑提高了人民建设社会主义的积极性，为社会主义民主和法制建设奠定了基础。</a:t>
            </a:r>
            <a:endParaRPr lang="zh-CN" altLang="en-US" sz="2400" dirty="0">
              <a:solidFill>
                <a:srgbClr val="C00000"/>
              </a:solidFill>
              <a:latin typeface="楷体" panose="02010609060101010101" charset="-122"/>
              <a:ea typeface="楷体" panose="02010609060101010101" charset="-122"/>
              <a:cs typeface="楷体" panose="02010609060101010101" charset="-122"/>
              <a:sym typeface="+mn-ea"/>
            </a:endParaRPr>
          </a:p>
        </p:txBody>
      </p:sp>
      <p:sp>
        <p:nvSpPr>
          <p:cNvPr id="8" name="文本框 7"/>
          <p:cNvSpPr txBox="1"/>
          <p:nvPr/>
        </p:nvSpPr>
        <p:spPr>
          <a:xfrm>
            <a:off x="8722302" y="5915342"/>
            <a:ext cx="4124325" cy="368300"/>
          </a:xfrm>
          <a:prstGeom prst="rect">
            <a:avLst/>
          </a:prstGeom>
          <a:noFill/>
        </p:spPr>
        <p:txBody>
          <a:bodyPr wrap="square" rtlCol="0" anchor="t">
            <a:spAutoFit/>
          </a:bodyPr>
          <a:lstStyle/>
          <a:p>
            <a:pPr algn="just"/>
            <a:r>
              <a:rPr lang="zh-CN" altLang="en-US" dirty="0">
                <a:latin typeface="华康行书体W5" panose="03000509000000000000" charset="-122"/>
                <a:ea typeface="华康行书体W5" panose="03000509000000000000" charset="-122"/>
              </a:rPr>
              <a:t>◎</a:t>
            </a:r>
            <a:r>
              <a:rPr lang="en-US" altLang="zh-CN" dirty="0">
                <a:latin typeface="华康行书体W5" panose="03000509000000000000" charset="-122"/>
                <a:ea typeface="华康行书体W5" panose="03000509000000000000" charset="-122"/>
              </a:rPr>
              <a:t>1954</a:t>
            </a:r>
            <a:r>
              <a:rPr lang="zh-CN" altLang="en-US" dirty="0">
                <a:latin typeface="华康行书体W5" panose="03000509000000000000" charset="-122"/>
                <a:ea typeface="华康行书体W5" panose="03000509000000000000" charset="-122"/>
              </a:rPr>
              <a:t>年《中华人民共和国宪法》</a:t>
            </a:r>
            <a:endParaRPr lang="zh-CN" altLang="en-US" dirty="0">
              <a:latin typeface="华康行书体W5" panose="03000509000000000000" charset="-122"/>
              <a:ea typeface="华康行书体W5" panose="03000509000000000000" charset="-122"/>
            </a:endParaRPr>
          </a:p>
        </p:txBody>
      </p:sp>
    </p:spTree>
    <p:custDataLst>
      <p:tags r:id="rId10"/>
    </p:custData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组合 17"/>
          <p:cNvGrpSpPr/>
          <p:nvPr>
            <p:custDataLst>
              <p:tags r:id="rId1"/>
            </p:custDataLst>
          </p:nvPr>
        </p:nvGrpSpPr>
        <p:grpSpPr>
          <a:xfrm>
            <a:off x="1359462" y="121103"/>
            <a:ext cx="10699257" cy="1031973"/>
            <a:chOff x="2142" y="189"/>
            <a:chExt cx="16858" cy="1626"/>
          </a:xfrm>
        </p:grpSpPr>
        <p:grpSp>
          <p:nvGrpSpPr>
            <p:cNvPr id="32" name="组合 31"/>
            <p:cNvGrpSpPr/>
            <p:nvPr/>
          </p:nvGrpSpPr>
          <p:grpSpPr>
            <a:xfrm>
              <a:off x="7000" y="189"/>
              <a:ext cx="12001" cy="1627"/>
              <a:chOff x="4337538" y="-4642"/>
              <a:chExt cx="7620531" cy="1033347"/>
            </a:xfrm>
          </p:grpSpPr>
          <p:sp>
            <p:nvSpPr>
              <p:cNvPr id="34" name="矩形 33"/>
              <p:cNvSpPr/>
              <p:nvPr>
                <p:custDataLst>
                  <p:tags r:id="rId2"/>
                </p:custDataLst>
              </p:nvPr>
            </p:nvSpPr>
            <p:spPr>
              <a:xfrm flipV="1">
                <a:off x="4337538" y="835627"/>
                <a:ext cx="7548777" cy="812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85000"/>
                      <a:lumOff val="15000"/>
                    </a:schemeClr>
                  </a:solidFill>
                  <a:latin typeface="Arial" panose="020B0604020202020204" pitchFamily="34" charset="0"/>
                  <a:ea typeface="隶书" panose="02010509060101010101" pitchFamily="49" charset="-122"/>
                </a:endParaRPr>
              </a:p>
            </p:txBody>
          </p:sp>
          <p:pic>
            <p:nvPicPr>
              <p:cNvPr id="35" name="图片 34"/>
              <p:cNvPicPr>
                <a:picLocks noChangeAspect="1"/>
              </p:cNvPicPr>
              <p:nvPr>
                <p:custDataLst>
                  <p:tags r:id="rId3"/>
                </p:custDataLst>
              </p:nvPr>
            </p:nvPicPr>
            <p:blipFill>
              <a:blip r:embed="rId4"/>
              <a:stretch>
                <a:fillRect/>
              </a:stretch>
            </p:blipFill>
            <p:spPr>
              <a:xfrm flipH="1">
                <a:off x="10400859" y="-4642"/>
                <a:ext cx="1557210" cy="1033347"/>
              </a:xfrm>
              <a:prstGeom prst="rect">
                <a:avLst/>
              </a:prstGeom>
              <a:ln>
                <a:noFill/>
              </a:ln>
            </p:spPr>
          </p:pic>
        </p:grpSp>
        <p:sp>
          <p:nvSpPr>
            <p:cNvPr id="20" name="矩形 19"/>
            <p:cNvSpPr/>
            <p:nvPr>
              <p:custDataLst>
                <p:tags r:id="rId5"/>
              </p:custDataLst>
            </p:nvPr>
          </p:nvSpPr>
          <p:spPr>
            <a:xfrm flipV="1">
              <a:off x="2142" y="1511"/>
              <a:ext cx="4858" cy="129"/>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85000"/>
                    <a:lumOff val="15000"/>
                  </a:schemeClr>
                </a:solidFill>
                <a:latin typeface="Arial" panose="020B0604020202020204" pitchFamily="34" charset="0"/>
                <a:ea typeface="隶书" panose="02010509060101010101" pitchFamily="49" charset="-122"/>
              </a:endParaRPr>
            </a:p>
          </p:txBody>
        </p:sp>
      </p:grpSp>
      <p:sp>
        <p:nvSpPr>
          <p:cNvPr id="27" name="文本框 26"/>
          <p:cNvSpPr txBox="1"/>
          <p:nvPr>
            <p:custDataLst>
              <p:tags r:id="rId6"/>
            </p:custDataLst>
          </p:nvPr>
        </p:nvSpPr>
        <p:spPr>
          <a:xfrm>
            <a:off x="1344230" y="406704"/>
            <a:ext cx="4964384" cy="461405"/>
          </a:xfrm>
          <a:prstGeom prst="rect">
            <a:avLst/>
          </a:prstGeom>
          <a:noFill/>
        </p:spPr>
        <p:txBody>
          <a:bodyPr wrap="square" rtlCol="0"/>
          <a:lstStyle/>
          <a:p>
            <a:pPr>
              <a:defRPr/>
            </a:pPr>
            <a:r>
              <a:rPr lang="zh-CN" altLang="en-US" sz="2800" b="1" dirty="0">
                <a:solidFill>
                  <a:schemeClr val="tx1">
                    <a:lumMod val="85000"/>
                    <a:lumOff val="15000"/>
                  </a:schemeClr>
                </a:solidFill>
                <a:ea typeface="隶书" panose="02010509060101010101" pitchFamily="49" charset="-122"/>
                <a:sym typeface="Arial" panose="020B0604020202020204" pitchFamily="34" charset="0"/>
              </a:rPr>
              <a:t>社会主义基本制度的建立</a:t>
            </a:r>
            <a:endParaRPr lang="zh-CN" altLang="en-US" sz="2800" b="1" dirty="0">
              <a:solidFill>
                <a:schemeClr val="tx1">
                  <a:lumMod val="85000"/>
                  <a:lumOff val="15000"/>
                </a:schemeClr>
              </a:solidFill>
              <a:ea typeface="隶书" panose="02010509060101010101" pitchFamily="49" charset="-122"/>
              <a:sym typeface="Arial" panose="020B0604020202020204" pitchFamily="34" charset="0"/>
            </a:endParaRPr>
          </a:p>
        </p:txBody>
      </p:sp>
      <p:sp>
        <p:nvSpPr>
          <p:cNvPr id="30" name="矩形 29"/>
          <p:cNvSpPr/>
          <p:nvPr>
            <p:custDataLst>
              <p:tags r:id="rId7"/>
            </p:custDataLst>
          </p:nvPr>
        </p:nvSpPr>
        <p:spPr>
          <a:xfrm>
            <a:off x="3967" y="6631386"/>
            <a:ext cx="12198989" cy="22330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380" tIns="45690" rIns="91380" bIns="45690" numCol="1" spcCol="0" rtlCol="0" fromWordArt="0" anchor="ctr" anchorCtr="0" forceAA="0" compatLnSpc="1">
            <a:noAutofit/>
          </a:bodyPr>
          <a:lstStyle/>
          <a:p>
            <a:pPr algn="ctr"/>
            <a:endParaRPr lang="zh-CN" altLang="en-US" dirty="0">
              <a:latin typeface="Arial" panose="020B0604020202020204" pitchFamily="34" charset="0"/>
              <a:ea typeface="隶书" panose="02010509060101010101" pitchFamily="49" charset="-122"/>
            </a:endParaRPr>
          </a:p>
        </p:txBody>
      </p:sp>
      <p:pic>
        <p:nvPicPr>
          <p:cNvPr id="29" name="图片 28" descr="timgBE8Q3UBL"/>
          <p:cNvPicPr>
            <a:picLocks noChangeAspect="1"/>
          </p:cNvPicPr>
          <p:nvPr/>
        </p:nvPicPr>
        <p:blipFill>
          <a:blip r:embed="rId8">
            <a:clrChange>
              <a:clrFrom>
                <a:srgbClr val="FFFFFF">
                  <a:alpha val="100000"/>
                </a:srgbClr>
              </a:clrFrom>
              <a:clrTo>
                <a:srgbClr val="FFFFFF">
                  <a:alpha val="100000"/>
                  <a:alpha val="0"/>
                </a:srgbClr>
              </a:clrTo>
            </a:clrChange>
            <a:lum bright="-36000" contrast="54000"/>
          </a:blip>
          <a:srcRect l="10814" t="15906" r="11457" b="18610"/>
          <a:stretch>
            <a:fillRect/>
          </a:stretch>
        </p:blipFill>
        <p:spPr>
          <a:xfrm>
            <a:off x="656590" y="477520"/>
            <a:ext cx="669925" cy="564515"/>
          </a:xfrm>
          <a:prstGeom prst="rect">
            <a:avLst/>
          </a:prstGeom>
        </p:spPr>
      </p:pic>
      <p:sp>
        <p:nvSpPr>
          <p:cNvPr id="100" name="文本框 99"/>
          <p:cNvSpPr txBox="1"/>
          <p:nvPr/>
        </p:nvSpPr>
        <p:spPr>
          <a:xfrm>
            <a:off x="656590" y="1153795"/>
            <a:ext cx="8279765" cy="460375"/>
          </a:xfrm>
          <a:prstGeom prst="rect">
            <a:avLst/>
          </a:prstGeom>
          <a:noFill/>
          <a:ln w="9525">
            <a:noFill/>
          </a:ln>
        </p:spPr>
        <p:txBody>
          <a:bodyPr wrap="square">
            <a:spAutoFit/>
          </a:bodyPr>
          <a:lstStyle/>
          <a:p>
            <a:pPr indent="0"/>
            <a:r>
              <a:rPr lang="en-US" altLang="zh-CN" sz="2400" b="1">
                <a:latin typeface="黑体" panose="02010609060101010101" charset="-122"/>
                <a:ea typeface="黑体" panose="02010609060101010101" charset="-122"/>
              </a:rPr>
              <a:t>2.</a:t>
            </a:r>
            <a:r>
              <a:rPr lang="zh-CN" sz="2400" b="1">
                <a:latin typeface="黑体" panose="02010609060101010101" charset="-122"/>
                <a:ea typeface="黑体" panose="02010609060101010101" charset="-122"/>
              </a:rPr>
              <a:t>政治领域</a:t>
            </a:r>
            <a:r>
              <a:rPr lang="en-US" altLang="zh-CN" sz="2400" b="1">
                <a:latin typeface="黑体" panose="02010609060101010101" charset="-122"/>
                <a:ea typeface="黑体" panose="02010609060101010101" charset="-122"/>
              </a:rPr>
              <a:t>——第一届全国人民代表大会</a:t>
            </a:r>
            <a:r>
              <a:rPr lang="zh-CN" sz="2400" b="1">
                <a:latin typeface="黑体" panose="02010609060101010101" charset="-122"/>
                <a:ea typeface="黑体" panose="02010609060101010101" charset="-122"/>
              </a:rPr>
              <a:t>：</a:t>
            </a:r>
            <a:endParaRPr lang="zh-CN" altLang="en-US" sz="2400" b="0">
              <a:latin typeface="黑体" panose="02010609060101010101" charset="-122"/>
              <a:ea typeface="黑体" panose="02010609060101010101" charset="-122"/>
            </a:endParaRPr>
          </a:p>
        </p:txBody>
      </p:sp>
      <p:sp>
        <p:nvSpPr>
          <p:cNvPr id="5" name="文本框 4"/>
          <p:cNvSpPr txBox="1"/>
          <p:nvPr/>
        </p:nvSpPr>
        <p:spPr>
          <a:xfrm>
            <a:off x="656590" y="1614170"/>
            <a:ext cx="11331575" cy="1476375"/>
          </a:xfrm>
          <a:prstGeom prst="rect">
            <a:avLst/>
          </a:prstGeom>
          <a:noFill/>
        </p:spPr>
        <p:txBody>
          <a:bodyPr wrap="square" rtlCol="0">
            <a:spAutoFit/>
          </a:bodyPr>
          <a:lstStyle/>
          <a:p>
            <a:pPr indent="0" algn="just">
              <a:lnSpc>
                <a:spcPct val="125000"/>
              </a:lnSpc>
              <a:spcBef>
                <a:spcPts val="0"/>
              </a:spcBef>
              <a:spcAft>
                <a:spcPts val="0"/>
              </a:spcAft>
            </a:pPr>
            <a:r>
              <a:rPr lang="en-US" altLang="zh-CN" sz="2400">
                <a:latin typeface="黑体" panose="02010609060101010101" charset="-122"/>
                <a:ea typeface="黑体" panose="02010609060101010101" charset="-122"/>
                <a:sym typeface="+mn-ea"/>
              </a:rPr>
              <a:t>(2)</a:t>
            </a:r>
            <a:r>
              <a:rPr lang="zh-CN" altLang="en-US" sz="2400">
                <a:latin typeface="黑体" panose="02010609060101010101" charset="-122"/>
                <a:ea typeface="黑体" panose="02010609060101010101" charset="-122"/>
                <a:sym typeface="+mn-ea"/>
              </a:rPr>
              <a:t>内容：</a:t>
            </a:r>
            <a:endParaRPr lang="zh-CN" altLang="en-US" sz="2400">
              <a:latin typeface="黑体" panose="02010609060101010101" charset="-122"/>
              <a:ea typeface="黑体" panose="02010609060101010101" charset="-122"/>
              <a:sym typeface="+mn-ea"/>
            </a:endParaRPr>
          </a:p>
          <a:p>
            <a:pPr indent="0" algn="just">
              <a:lnSpc>
                <a:spcPct val="125000"/>
              </a:lnSpc>
              <a:spcBef>
                <a:spcPts val="0"/>
              </a:spcBef>
              <a:spcAft>
                <a:spcPts val="0"/>
              </a:spcAft>
            </a:pPr>
            <a:r>
              <a:rPr lang="en-US" altLang="zh-CN" sz="2400">
                <a:latin typeface="黑体" panose="02010609060101010101" charset="-122"/>
                <a:ea typeface="黑体" panose="02010609060101010101" charset="-122"/>
                <a:sym typeface="+mn-ea"/>
              </a:rPr>
              <a:t>    </a:t>
            </a:r>
            <a:r>
              <a:rPr lang="zh-CN" altLang="en-US" sz="2400">
                <a:latin typeface="黑体" panose="02010609060101010101" charset="-122"/>
                <a:ea typeface="黑体" panose="02010609060101010101" charset="-122"/>
                <a:sym typeface="+mn-ea"/>
              </a:rPr>
              <a:t>②</a:t>
            </a:r>
            <a:r>
              <a:rPr lang="zh-CN" altLang="en-US" sz="2400">
                <a:solidFill>
                  <a:srgbClr val="C00000"/>
                </a:solidFill>
                <a:latin typeface="黑体" panose="02010609060101010101" charset="-122"/>
                <a:ea typeface="黑体" panose="02010609060101010101" charset="-122"/>
                <a:sym typeface="+mn-ea"/>
              </a:rPr>
              <a:t>人民代表大会制度</a:t>
            </a:r>
            <a:r>
              <a:rPr lang="zh-CN" altLang="en-US" sz="2400">
                <a:latin typeface="黑体" panose="02010609060101010101" charset="-122"/>
                <a:ea typeface="黑体" panose="02010609060101010101" charset="-122"/>
                <a:sym typeface="+mn-ea"/>
              </a:rPr>
              <a:t>是我国的根本政治制度</a:t>
            </a:r>
            <a:r>
              <a:rPr lang="en-US" altLang="zh-CN" sz="2400">
                <a:latin typeface="黑体" panose="02010609060101010101" charset="-122"/>
                <a:ea typeface="黑体" panose="02010609060101010101" charset="-122"/>
                <a:sym typeface="+mn-ea"/>
              </a:rPr>
              <a:t>——</a:t>
            </a:r>
            <a:r>
              <a:rPr lang="zh-CN" altLang="en-US" sz="2400">
                <a:latin typeface="黑体" panose="02010609060101010101" charset="-122"/>
                <a:ea typeface="黑体" panose="02010609060101010101" charset="-122"/>
                <a:sym typeface="+mn-ea"/>
              </a:rPr>
              <a:t>昭示着中华人民共和国的最高权力属于人民。</a:t>
            </a:r>
            <a:endParaRPr lang="zh-CN" altLang="en-US" sz="2400">
              <a:latin typeface="黑体" panose="02010609060101010101" charset="-122"/>
              <a:ea typeface="黑体" panose="02010609060101010101" charset="-122"/>
              <a:sym typeface="+mn-ea"/>
            </a:endParaRPr>
          </a:p>
        </p:txBody>
      </p:sp>
      <p:sp>
        <p:nvSpPr>
          <p:cNvPr id="13" name="矩形 12"/>
          <p:cNvSpPr/>
          <p:nvPr/>
        </p:nvSpPr>
        <p:spPr>
          <a:xfrm>
            <a:off x="656590" y="3039745"/>
            <a:ext cx="8895715" cy="3538220"/>
          </a:xfrm>
          <a:prstGeom prst="rect">
            <a:avLst/>
          </a:prstGeom>
          <a:ln>
            <a:solidFill>
              <a:srgbClr val="C00000"/>
            </a:solidFill>
          </a:ln>
        </p:spPr>
        <p:txBody>
          <a:bodyPr wrap="square">
            <a:spAutoFit/>
          </a:bodyPr>
          <a:lstStyle/>
          <a:p>
            <a:pPr marL="285750" indent="-285750" algn="just">
              <a:lnSpc>
                <a:spcPct val="80000"/>
              </a:lnSpc>
              <a:buClr>
                <a:srgbClr val="C00000"/>
              </a:buClr>
              <a:buFont typeface="Wingdings" panose="05000000000000000000" pitchFamily="2" charset="2"/>
              <a:buChar char="u"/>
            </a:pPr>
            <a:r>
              <a:rPr lang="en-US" altLang="zh-CN" sz="2000" b="1" dirty="0">
                <a:latin typeface="楷体" panose="02010609060101010101" charset="-122"/>
                <a:ea typeface="楷体" panose="02010609060101010101" charset="-122"/>
                <a:cs typeface="楷体" panose="02010609060101010101" charset="-122"/>
              </a:rPr>
              <a:t>    </a:t>
            </a:r>
            <a:r>
              <a:rPr lang="zh-CN" altLang="en-US" sz="2000" b="1" dirty="0">
                <a:latin typeface="楷体" panose="02010609060101010101" charset="-122"/>
                <a:ea typeface="楷体" panose="02010609060101010101" charset="-122"/>
                <a:cs typeface="楷体" panose="02010609060101010101" charset="-122"/>
              </a:rPr>
              <a:t>第一条</a:t>
            </a:r>
            <a:r>
              <a:rPr lang="zh-CN" altLang="en-US" sz="2000" dirty="0">
                <a:latin typeface="楷体" panose="02010609060101010101" charset="-122"/>
                <a:ea typeface="楷体" panose="02010609060101010101" charset="-122"/>
                <a:cs typeface="楷体" panose="02010609060101010101" charset="-122"/>
              </a:rPr>
              <a:t>　中华人民共和国是工人阶级领导的、以工农联盟为基础的人民民主国家。</a:t>
            </a:r>
            <a:endParaRPr lang="zh-CN" altLang="en-US" sz="2000" dirty="0">
              <a:latin typeface="楷体" panose="02010609060101010101" charset="-122"/>
              <a:ea typeface="楷体" panose="02010609060101010101" charset="-122"/>
              <a:cs typeface="楷体" panose="02010609060101010101" charset="-122"/>
            </a:endParaRPr>
          </a:p>
          <a:p>
            <a:pPr marL="285750" indent="-285750" algn="just">
              <a:lnSpc>
                <a:spcPct val="80000"/>
              </a:lnSpc>
              <a:buClr>
                <a:srgbClr val="C00000"/>
              </a:buClr>
              <a:buFont typeface="Wingdings" panose="05000000000000000000" pitchFamily="2" charset="2"/>
              <a:buChar char="u"/>
            </a:pPr>
            <a:r>
              <a:rPr lang="zh-CN" altLang="en-US" sz="2000" b="1" dirty="0">
                <a:latin typeface="楷体" panose="02010609060101010101" charset="-122"/>
                <a:ea typeface="楷体" panose="02010609060101010101" charset="-122"/>
                <a:cs typeface="楷体" panose="02010609060101010101" charset="-122"/>
              </a:rPr>
              <a:t>    第二条</a:t>
            </a:r>
            <a:r>
              <a:rPr lang="zh-CN" altLang="en-US" sz="2000" dirty="0">
                <a:latin typeface="楷体" panose="02010609060101010101" charset="-122"/>
                <a:ea typeface="楷体" panose="02010609060101010101" charset="-122"/>
                <a:cs typeface="楷体" panose="02010609060101010101" charset="-122"/>
              </a:rPr>
              <a:t>　中华人民共和国的一切权力属于人民。人民行使权力的机关是全国人民代表大会和地方各级人民代表大会。</a:t>
            </a:r>
            <a:endParaRPr lang="zh-CN" altLang="en-US" sz="2000" dirty="0">
              <a:latin typeface="楷体" panose="02010609060101010101" charset="-122"/>
              <a:ea typeface="楷体" panose="02010609060101010101" charset="-122"/>
              <a:cs typeface="楷体" panose="02010609060101010101" charset="-122"/>
            </a:endParaRPr>
          </a:p>
          <a:p>
            <a:pPr indent="0" algn="dist">
              <a:lnSpc>
                <a:spcPct val="80000"/>
              </a:lnSpc>
              <a:buClr>
                <a:srgbClr val="C00000"/>
              </a:buClr>
              <a:buFont typeface="Wingdings" panose="05000000000000000000" pitchFamily="2" charset="2"/>
              <a:buNone/>
            </a:pPr>
            <a:r>
              <a:rPr lang="zh-CN" altLang="en-US" sz="2000" dirty="0">
                <a:latin typeface="楷体" panose="02010609060101010101" charset="-122"/>
                <a:ea typeface="楷体" panose="02010609060101010101" charset="-122"/>
                <a:cs typeface="楷体" panose="02010609060101010101" charset="-122"/>
              </a:rPr>
              <a:t>      全国人民代表大会，地方各级人民代表大会和其他国家机关，一律实行</a:t>
            </a:r>
            <a:endParaRPr lang="zh-CN" altLang="en-US" sz="2000" dirty="0">
              <a:latin typeface="楷体" panose="02010609060101010101" charset="-122"/>
              <a:ea typeface="楷体" panose="02010609060101010101" charset="-122"/>
              <a:cs typeface="楷体" panose="02010609060101010101" charset="-122"/>
            </a:endParaRPr>
          </a:p>
          <a:p>
            <a:pPr indent="0" algn="just">
              <a:lnSpc>
                <a:spcPct val="80000"/>
              </a:lnSpc>
              <a:buClr>
                <a:srgbClr val="C00000"/>
              </a:buClr>
              <a:buFont typeface="Wingdings" panose="05000000000000000000" pitchFamily="2" charset="2"/>
              <a:buNone/>
            </a:pPr>
            <a:r>
              <a:rPr lang="zh-CN" altLang="en-US" sz="2000" dirty="0">
                <a:latin typeface="楷体" panose="02010609060101010101" charset="-122"/>
                <a:ea typeface="楷体" panose="02010609060101010101" charset="-122"/>
                <a:cs typeface="楷体" panose="02010609060101010101" charset="-122"/>
              </a:rPr>
              <a:t>  民主集中制。</a:t>
            </a:r>
            <a:endParaRPr lang="zh-CN" altLang="en-US" sz="2000" dirty="0">
              <a:latin typeface="楷体" panose="02010609060101010101" charset="-122"/>
              <a:ea typeface="楷体" panose="02010609060101010101" charset="-122"/>
              <a:cs typeface="楷体" panose="02010609060101010101" charset="-122"/>
            </a:endParaRPr>
          </a:p>
          <a:p>
            <a:pPr marL="285750" indent="-285750" algn="just">
              <a:lnSpc>
                <a:spcPct val="80000"/>
              </a:lnSpc>
              <a:buClr>
                <a:srgbClr val="C00000"/>
              </a:buClr>
              <a:buFont typeface="Wingdings" panose="05000000000000000000" pitchFamily="2" charset="2"/>
              <a:buChar char="u"/>
            </a:pPr>
            <a:r>
              <a:rPr lang="zh-CN" altLang="en-US" sz="2000" dirty="0">
                <a:latin typeface="楷体" panose="02010609060101010101" charset="-122"/>
                <a:ea typeface="楷体" panose="02010609060101010101" charset="-122"/>
                <a:cs typeface="楷体" panose="02010609060101010101" charset="-122"/>
              </a:rPr>
              <a:t>…………</a:t>
            </a:r>
            <a:endParaRPr lang="zh-CN" altLang="en-US" sz="2000" dirty="0">
              <a:latin typeface="楷体" panose="02010609060101010101" charset="-122"/>
              <a:ea typeface="楷体" panose="02010609060101010101" charset="-122"/>
              <a:cs typeface="楷体" panose="02010609060101010101" charset="-122"/>
            </a:endParaRPr>
          </a:p>
          <a:p>
            <a:pPr marL="285750" indent="-285750" algn="just">
              <a:lnSpc>
                <a:spcPct val="80000"/>
              </a:lnSpc>
              <a:buClr>
                <a:srgbClr val="C00000"/>
              </a:buClr>
              <a:buFont typeface="Wingdings" panose="05000000000000000000" pitchFamily="2" charset="2"/>
              <a:buChar char="u"/>
            </a:pPr>
            <a:r>
              <a:rPr lang="zh-CN" altLang="en-US" sz="2000" b="1" dirty="0">
                <a:latin typeface="楷体" panose="02010609060101010101" charset="-122"/>
                <a:ea typeface="楷体" panose="02010609060101010101" charset="-122"/>
                <a:cs typeface="楷体" panose="02010609060101010101" charset="-122"/>
              </a:rPr>
              <a:t>    第二十一条</a:t>
            </a:r>
            <a:r>
              <a:rPr lang="zh-CN" altLang="en-US" sz="2000" dirty="0">
                <a:latin typeface="楷体" panose="02010609060101010101" charset="-122"/>
                <a:ea typeface="楷体" panose="02010609060101010101" charset="-122"/>
                <a:cs typeface="楷体" panose="02010609060101010101" charset="-122"/>
              </a:rPr>
              <a:t>　中华人民共和国全国人民代表大会是最高国家权力机关。</a:t>
            </a:r>
            <a:endParaRPr lang="zh-CN" altLang="en-US" sz="2000" dirty="0">
              <a:latin typeface="楷体" panose="02010609060101010101" charset="-122"/>
              <a:ea typeface="楷体" panose="02010609060101010101" charset="-122"/>
              <a:cs typeface="楷体" panose="02010609060101010101" charset="-122"/>
            </a:endParaRPr>
          </a:p>
          <a:p>
            <a:pPr marL="285750" indent="-285750" algn="just">
              <a:lnSpc>
                <a:spcPct val="80000"/>
              </a:lnSpc>
              <a:buClr>
                <a:srgbClr val="C00000"/>
              </a:buClr>
              <a:buFont typeface="Wingdings" panose="05000000000000000000" pitchFamily="2" charset="2"/>
              <a:buChar char="u"/>
            </a:pPr>
            <a:r>
              <a:rPr lang="zh-CN" altLang="en-US" sz="2000" b="1" dirty="0">
                <a:latin typeface="楷体" panose="02010609060101010101" charset="-122"/>
                <a:ea typeface="楷体" panose="02010609060101010101" charset="-122"/>
                <a:cs typeface="楷体" panose="02010609060101010101" charset="-122"/>
              </a:rPr>
              <a:t>    第二十二条</a:t>
            </a:r>
            <a:r>
              <a:rPr lang="zh-CN" altLang="en-US" sz="2000" dirty="0">
                <a:latin typeface="楷体" panose="02010609060101010101" charset="-122"/>
                <a:ea typeface="楷体" panose="02010609060101010101" charset="-122"/>
                <a:cs typeface="楷体" panose="02010609060101010101" charset="-122"/>
              </a:rPr>
              <a:t>　全国人民代表大会是行使国家立法权的唯一机关。</a:t>
            </a:r>
            <a:endParaRPr lang="zh-CN" altLang="en-US" sz="2000" dirty="0">
              <a:latin typeface="楷体" panose="02010609060101010101" charset="-122"/>
              <a:ea typeface="楷体" panose="02010609060101010101" charset="-122"/>
              <a:cs typeface="楷体" panose="02010609060101010101" charset="-122"/>
            </a:endParaRPr>
          </a:p>
          <a:p>
            <a:pPr marL="285750" indent="-285750" algn="just">
              <a:lnSpc>
                <a:spcPct val="80000"/>
              </a:lnSpc>
              <a:buClr>
                <a:srgbClr val="C00000"/>
              </a:buClr>
              <a:buFont typeface="Wingdings" panose="05000000000000000000" pitchFamily="2" charset="2"/>
              <a:buChar char="u"/>
            </a:pPr>
            <a:r>
              <a:rPr lang="zh-CN" altLang="en-US" sz="2000" b="1" dirty="0">
                <a:latin typeface="楷体" panose="02010609060101010101" charset="-122"/>
                <a:ea typeface="楷体" panose="02010609060101010101" charset="-122"/>
                <a:cs typeface="楷体" panose="02010609060101010101" charset="-122"/>
              </a:rPr>
              <a:t>    第二十三条</a:t>
            </a:r>
            <a:r>
              <a:rPr lang="zh-CN" altLang="en-US" sz="2000" dirty="0">
                <a:latin typeface="楷体" panose="02010609060101010101" charset="-122"/>
                <a:ea typeface="楷体" panose="02010609060101010101" charset="-122"/>
                <a:cs typeface="楷体" panose="02010609060101010101" charset="-122"/>
              </a:rPr>
              <a:t>　全国人民代表大会由省、自治区、直辖市、军队和华侨选出的代表组成。</a:t>
            </a:r>
            <a:endParaRPr lang="zh-CN" altLang="en-US" sz="2000" dirty="0">
              <a:latin typeface="楷体" panose="02010609060101010101" charset="-122"/>
              <a:ea typeface="楷体" panose="02010609060101010101" charset="-122"/>
              <a:cs typeface="楷体" panose="02010609060101010101" charset="-122"/>
            </a:endParaRPr>
          </a:p>
          <a:p>
            <a:pPr indent="0" algn="dist">
              <a:lnSpc>
                <a:spcPct val="80000"/>
              </a:lnSpc>
              <a:buClr>
                <a:srgbClr val="C00000"/>
              </a:buClr>
              <a:buFont typeface="Wingdings" panose="05000000000000000000" pitchFamily="2" charset="2"/>
              <a:buNone/>
            </a:pPr>
            <a:r>
              <a:rPr lang="zh-CN" altLang="en-US" sz="2000" dirty="0">
                <a:latin typeface="楷体" panose="02010609060101010101" charset="-122"/>
                <a:ea typeface="楷体" panose="02010609060101010101" charset="-122"/>
                <a:cs typeface="楷体" panose="02010609060101010101" charset="-122"/>
              </a:rPr>
              <a:t>      全国人民代表大会代表名额和代表产生办法，包括少数民族代表的名额</a:t>
            </a:r>
            <a:endParaRPr lang="zh-CN" altLang="en-US" sz="2000" dirty="0">
              <a:latin typeface="楷体" panose="02010609060101010101" charset="-122"/>
              <a:ea typeface="楷体" panose="02010609060101010101" charset="-122"/>
              <a:cs typeface="楷体" panose="02010609060101010101" charset="-122"/>
            </a:endParaRPr>
          </a:p>
          <a:p>
            <a:pPr indent="0" algn="just">
              <a:lnSpc>
                <a:spcPct val="80000"/>
              </a:lnSpc>
              <a:buClr>
                <a:srgbClr val="C00000"/>
              </a:buClr>
              <a:buFont typeface="Wingdings" panose="05000000000000000000" pitchFamily="2" charset="2"/>
              <a:buNone/>
            </a:pPr>
            <a:r>
              <a:rPr lang="zh-CN" altLang="en-US" sz="2000" dirty="0">
                <a:latin typeface="楷体" panose="02010609060101010101" charset="-122"/>
                <a:ea typeface="楷体" panose="02010609060101010101" charset="-122"/>
                <a:cs typeface="楷体" panose="02010609060101010101" charset="-122"/>
              </a:rPr>
              <a:t>  和产生办法，由选举法规定。</a:t>
            </a:r>
            <a:endParaRPr lang="zh-CN" altLang="en-US" sz="2000" dirty="0">
              <a:latin typeface="楷体" panose="02010609060101010101" charset="-122"/>
              <a:ea typeface="楷体" panose="02010609060101010101" charset="-122"/>
              <a:cs typeface="楷体" panose="02010609060101010101" charset="-122"/>
            </a:endParaRPr>
          </a:p>
          <a:p>
            <a:pPr indent="0" algn="r">
              <a:lnSpc>
                <a:spcPct val="80000"/>
              </a:lnSpc>
              <a:buClr>
                <a:srgbClr val="C00000"/>
              </a:buClr>
              <a:buFont typeface="Wingdings" panose="05000000000000000000" pitchFamily="2" charset="2"/>
              <a:buNone/>
            </a:pPr>
            <a:r>
              <a:rPr lang="zh-CN" altLang="en-US" sz="2000" dirty="0">
                <a:latin typeface="宋体" panose="02010600030101010101" pitchFamily="2" charset="-122"/>
                <a:ea typeface="宋体" panose="02010600030101010101" pitchFamily="2" charset="-122"/>
                <a:cs typeface="宋体" panose="02010600030101010101" pitchFamily="2" charset="-122"/>
              </a:rPr>
              <a:t>——1954年《中华人民共和国宪法》</a:t>
            </a:r>
            <a:endParaRPr lang="zh-CN" altLang="en-US" sz="2000" dirty="0">
              <a:latin typeface="宋体" panose="02010600030101010101" pitchFamily="2" charset="-122"/>
              <a:ea typeface="宋体" panose="02010600030101010101" pitchFamily="2" charset="-122"/>
              <a:cs typeface="宋体" panose="02010600030101010101" pitchFamily="2" charset="-122"/>
            </a:endParaRPr>
          </a:p>
        </p:txBody>
      </p:sp>
      <p:sp>
        <p:nvSpPr>
          <p:cNvPr id="14" name="文本框 13"/>
          <p:cNvSpPr txBox="1"/>
          <p:nvPr/>
        </p:nvSpPr>
        <p:spPr>
          <a:xfrm>
            <a:off x="9552305" y="3090545"/>
            <a:ext cx="2569845" cy="3322955"/>
          </a:xfrm>
          <a:prstGeom prst="rect">
            <a:avLst/>
          </a:prstGeom>
          <a:noFill/>
        </p:spPr>
        <p:txBody>
          <a:bodyPr wrap="square" rtlCol="0">
            <a:spAutoFit/>
          </a:bodyPr>
          <a:lstStyle/>
          <a:p>
            <a:pPr indent="0" algn="just">
              <a:lnSpc>
                <a:spcPct val="125000"/>
              </a:lnSpc>
              <a:spcBef>
                <a:spcPts val="0"/>
              </a:spcBef>
              <a:spcAft>
                <a:spcPts val="0"/>
              </a:spcAft>
            </a:pPr>
            <a:r>
              <a:rPr lang="zh-CN" sz="2400" b="1">
                <a:latin typeface="黑体" panose="02010609060101010101" charset="-122"/>
                <a:ea typeface="黑体" panose="02010609060101010101" charset="-122"/>
                <a:sym typeface="+mn-ea"/>
              </a:rPr>
              <a:t>【思考】</a:t>
            </a:r>
            <a:endParaRPr lang="zh-CN" sz="2400" b="1">
              <a:latin typeface="黑体" panose="02010609060101010101" charset="-122"/>
              <a:ea typeface="黑体" panose="02010609060101010101" charset="-122"/>
              <a:sym typeface="+mn-ea"/>
            </a:endParaRPr>
          </a:p>
          <a:p>
            <a:pPr indent="0" algn="just">
              <a:lnSpc>
                <a:spcPct val="125000"/>
              </a:lnSpc>
              <a:spcBef>
                <a:spcPts val="0"/>
              </a:spcBef>
              <a:spcAft>
                <a:spcPts val="0"/>
              </a:spcAft>
            </a:pPr>
            <a:r>
              <a:rPr lang="zh-CN" sz="2400" b="1">
                <a:latin typeface="黑体" panose="02010609060101010101" charset="-122"/>
                <a:ea typeface="黑体" panose="02010609060101010101" charset="-122"/>
                <a:sym typeface="+mn-ea"/>
              </a:rPr>
              <a:t>    </a:t>
            </a:r>
            <a:r>
              <a:rPr lang="zh-CN" sz="2400">
                <a:latin typeface="黑体" panose="02010609060101010101" charset="-122"/>
                <a:ea typeface="黑体" panose="02010609060101010101" charset="-122"/>
                <a:sym typeface="+mn-ea"/>
              </a:rPr>
              <a:t>结合《中华人民共和国宪法》条文，怎样理解人民代表大会制度是我国的根本政治制度？</a:t>
            </a:r>
            <a:endParaRPr lang="zh-CN" sz="2400">
              <a:latin typeface="黑体" panose="02010609060101010101" charset="-122"/>
              <a:ea typeface="黑体" panose="02010609060101010101" charset="-122"/>
              <a:sym typeface="+mn-ea"/>
            </a:endParaRPr>
          </a:p>
        </p:txBody>
      </p:sp>
      <p:sp>
        <p:nvSpPr>
          <p:cNvPr id="7" name="矩形 6"/>
          <p:cNvSpPr/>
          <p:nvPr/>
        </p:nvSpPr>
        <p:spPr>
          <a:xfrm>
            <a:off x="11275060" y="6137275"/>
            <a:ext cx="902970" cy="4597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ustDataLst>
      <p:tags r:id="rId9"/>
    </p:custData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组合 17"/>
          <p:cNvGrpSpPr/>
          <p:nvPr>
            <p:custDataLst>
              <p:tags r:id="rId1"/>
            </p:custDataLst>
          </p:nvPr>
        </p:nvGrpSpPr>
        <p:grpSpPr>
          <a:xfrm>
            <a:off x="1359462" y="121103"/>
            <a:ext cx="10699257" cy="1031973"/>
            <a:chOff x="2142" y="189"/>
            <a:chExt cx="16858" cy="1626"/>
          </a:xfrm>
        </p:grpSpPr>
        <p:grpSp>
          <p:nvGrpSpPr>
            <p:cNvPr id="32" name="组合 31"/>
            <p:cNvGrpSpPr/>
            <p:nvPr/>
          </p:nvGrpSpPr>
          <p:grpSpPr>
            <a:xfrm>
              <a:off x="7000" y="189"/>
              <a:ext cx="12001" cy="1627"/>
              <a:chOff x="4337538" y="-4642"/>
              <a:chExt cx="7620531" cy="1033347"/>
            </a:xfrm>
          </p:grpSpPr>
          <p:sp>
            <p:nvSpPr>
              <p:cNvPr id="34" name="矩形 33"/>
              <p:cNvSpPr/>
              <p:nvPr>
                <p:custDataLst>
                  <p:tags r:id="rId2"/>
                </p:custDataLst>
              </p:nvPr>
            </p:nvSpPr>
            <p:spPr>
              <a:xfrm flipV="1">
                <a:off x="4337538" y="835627"/>
                <a:ext cx="7548777" cy="812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85000"/>
                      <a:lumOff val="15000"/>
                    </a:schemeClr>
                  </a:solidFill>
                  <a:latin typeface="Arial" panose="020B0604020202020204" pitchFamily="34" charset="0"/>
                  <a:ea typeface="隶书" panose="02010509060101010101" pitchFamily="49" charset="-122"/>
                </a:endParaRPr>
              </a:p>
            </p:txBody>
          </p:sp>
          <p:pic>
            <p:nvPicPr>
              <p:cNvPr id="35" name="图片 34"/>
              <p:cNvPicPr>
                <a:picLocks noChangeAspect="1"/>
              </p:cNvPicPr>
              <p:nvPr>
                <p:custDataLst>
                  <p:tags r:id="rId3"/>
                </p:custDataLst>
              </p:nvPr>
            </p:nvPicPr>
            <p:blipFill>
              <a:blip r:embed="rId4"/>
              <a:stretch>
                <a:fillRect/>
              </a:stretch>
            </p:blipFill>
            <p:spPr>
              <a:xfrm flipH="1">
                <a:off x="10400859" y="-4642"/>
                <a:ext cx="1557210" cy="1033347"/>
              </a:xfrm>
              <a:prstGeom prst="rect">
                <a:avLst/>
              </a:prstGeom>
              <a:ln>
                <a:noFill/>
              </a:ln>
            </p:spPr>
          </p:pic>
        </p:grpSp>
        <p:sp>
          <p:nvSpPr>
            <p:cNvPr id="20" name="矩形 19"/>
            <p:cNvSpPr/>
            <p:nvPr>
              <p:custDataLst>
                <p:tags r:id="rId5"/>
              </p:custDataLst>
            </p:nvPr>
          </p:nvSpPr>
          <p:spPr>
            <a:xfrm flipV="1">
              <a:off x="2142" y="1511"/>
              <a:ext cx="4858" cy="129"/>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85000"/>
                    <a:lumOff val="15000"/>
                  </a:schemeClr>
                </a:solidFill>
                <a:latin typeface="Arial" panose="020B0604020202020204" pitchFamily="34" charset="0"/>
                <a:ea typeface="隶书" panose="02010509060101010101" pitchFamily="49" charset="-122"/>
              </a:endParaRPr>
            </a:p>
          </p:txBody>
        </p:sp>
      </p:grpSp>
      <p:sp>
        <p:nvSpPr>
          <p:cNvPr id="27" name="文本框 26"/>
          <p:cNvSpPr txBox="1"/>
          <p:nvPr>
            <p:custDataLst>
              <p:tags r:id="rId6"/>
            </p:custDataLst>
          </p:nvPr>
        </p:nvSpPr>
        <p:spPr>
          <a:xfrm>
            <a:off x="1344230" y="406704"/>
            <a:ext cx="4964384" cy="461405"/>
          </a:xfrm>
          <a:prstGeom prst="rect">
            <a:avLst/>
          </a:prstGeom>
          <a:noFill/>
        </p:spPr>
        <p:txBody>
          <a:bodyPr wrap="square" rtlCol="0"/>
          <a:lstStyle/>
          <a:p>
            <a:pPr>
              <a:defRPr/>
            </a:pPr>
            <a:r>
              <a:rPr lang="zh-CN" altLang="en-US" sz="2800" b="1" dirty="0">
                <a:solidFill>
                  <a:schemeClr val="tx1">
                    <a:lumMod val="85000"/>
                    <a:lumOff val="15000"/>
                  </a:schemeClr>
                </a:solidFill>
                <a:ea typeface="隶书" panose="02010509060101010101" pitchFamily="49" charset="-122"/>
                <a:sym typeface="Arial" panose="020B0604020202020204" pitchFamily="34" charset="0"/>
              </a:rPr>
              <a:t>社会主义基本制度的建立</a:t>
            </a:r>
            <a:endParaRPr lang="zh-CN" altLang="en-US" sz="2800" b="1" dirty="0">
              <a:solidFill>
                <a:schemeClr val="tx1">
                  <a:lumMod val="85000"/>
                  <a:lumOff val="15000"/>
                </a:schemeClr>
              </a:solidFill>
              <a:ea typeface="隶书" panose="02010509060101010101" pitchFamily="49" charset="-122"/>
              <a:sym typeface="Arial" panose="020B0604020202020204" pitchFamily="34" charset="0"/>
            </a:endParaRPr>
          </a:p>
        </p:txBody>
      </p:sp>
      <p:sp>
        <p:nvSpPr>
          <p:cNvPr id="30" name="矩形 29"/>
          <p:cNvSpPr/>
          <p:nvPr>
            <p:custDataLst>
              <p:tags r:id="rId7"/>
            </p:custDataLst>
          </p:nvPr>
        </p:nvSpPr>
        <p:spPr>
          <a:xfrm>
            <a:off x="3967" y="6631386"/>
            <a:ext cx="12198989" cy="22330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380" tIns="45690" rIns="91380" bIns="45690" numCol="1" spcCol="0" rtlCol="0" fromWordArt="0" anchor="ctr" anchorCtr="0" forceAA="0" compatLnSpc="1">
            <a:noAutofit/>
          </a:bodyPr>
          <a:lstStyle/>
          <a:p>
            <a:pPr algn="ctr"/>
            <a:endParaRPr lang="zh-CN" altLang="en-US" dirty="0">
              <a:latin typeface="Arial" panose="020B0604020202020204" pitchFamily="34" charset="0"/>
              <a:ea typeface="隶书" panose="02010509060101010101" pitchFamily="49" charset="-122"/>
            </a:endParaRPr>
          </a:p>
        </p:txBody>
      </p:sp>
      <p:pic>
        <p:nvPicPr>
          <p:cNvPr id="29" name="图片 28" descr="timgBE8Q3UBL"/>
          <p:cNvPicPr>
            <a:picLocks noChangeAspect="1"/>
          </p:cNvPicPr>
          <p:nvPr/>
        </p:nvPicPr>
        <p:blipFill>
          <a:blip r:embed="rId8">
            <a:clrChange>
              <a:clrFrom>
                <a:srgbClr val="FFFFFF">
                  <a:alpha val="100000"/>
                </a:srgbClr>
              </a:clrFrom>
              <a:clrTo>
                <a:srgbClr val="FFFFFF">
                  <a:alpha val="100000"/>
                  <a:alpha val="0"/>
                </a:srgbClr>
              </a:clrTo>
            </a:clrChange>
            <a:lum bright="-36000" contrast="54000"/>
          </a:blip>
          <a:srcRect l="10814" t="15906" r="11457" b="18610"/>
          <a:stretch>
            <a:fillRect/>
          </a:stretch>
        </p:blipFill>
        <p:spPr>
          <a:xfrm>
            <a:off x="656590" y="477520"/>
            <a:ext cx="669925" cy="564515"/>
          </a:xfrm>
          <a:prstGeom prst="rect">
            <a:avLst/>
          </a:prstGeom>
        </p:spPr>
      </p:pic>
      <p:sp>
        <p:nvSpPr>
          <p:cNvPr id="100" name="文本框 99"/>
          <p:cNvSpPr txBox="1"/>
          <p:nvPr/>
        </p:nvSpPr>
        <p:spPr>
          <a:xfrm>
            <a:off x="656590" y="1153795"/>
            <a:ext cx="8279765" cy="460375"/>
          </a:xfrm>
          <a:prstGeom prst="rect">
            <a:avLst/>
          </a:prstGeom>
          <a:noFill/>
          <a:ln w="9525">
            <a:noFill/>
          </a:ln>
        </p:spPr>
        <p:txBody>
          <a:bodyPr wrap="square">
            <a:spAutoFit/>
          </a:bodyPr>
          <a:lstStyle/>
          <a:p>
            <a:pPr indent="0"/>
            <a:r>
              <a:rPr lang="en-US" altLang="zh-CN" sz="2400" b="1">
                <a:latin typeface="黑体" panose="02010609060101010101" charset="-122"/>
                <a:ea typeface="黑体" panose="02010609060101010101" charset="-122"/>
              </a:rPr>
              <a:t>2.</a:t>
            </a:r>
            <a:r>
              <a:rPr lang="zh-CN" sz="2400" b="1">
                <a:latin typeface="黑体" panose="02010609060101010101" charset="-122"/>
                <a:ea typeface="黑体" panose="02010609060101010101" charset="-122"/>
              </a:rPr>
              <a:t>政治领域</a:t>
            </a:r>
            <a:r>
              <a:rPr lang="en-US" altLang="zh-CN" sz="2400" b="1">
                <a:latin typeface="黑体" panose="02010609060101010101" charset="-122"/>
                <a:ea typeface="黑体" panose="02010609060101010101" charset="-122"/>
              </a:rPr>
              <a:t>——第一届全国人民代表大会</a:t>
            </a:r>
            <a:r>
              <a:rPr lang="zh-CN" sz="2400" b="1">
                <a:latin typeface="黑体" panose="02010609060101010101" charset="-122"/>
                <a:ea typeface="黑体" panose="02010609060101010101" charset="-122"/>
              </a:rPr>
              <a:t>：</a:t>
            </a:r>
            <a:endParaRPr lang="zh-CN" altLang="en-US" sz="2400" b="0">
              <a:latin typeface="黑体" panose="02010609060101010101" charset="-122"/>
              <a:ea typeface="黑体" panose="02010609060101010101" charset="-122"/>
            </a:endParaRPr>
          </a:p>
        </p:txBody>
      </p:sp>
      <p:sp>
        <p:nvSpPr>
          <p:cNvPr id="5" name="文本框 4"/>
          <p:cNvSpPr txBox="1"/>
          <p:nvPr/>
        </p:nvSpPr>
        <p:spPr>
          <a:xfrm>
            <a:off x="656590" y="1614170"/>
            <a:ext cx="6294755" cy="4477385"/>
          </a:xfrm>
          <a:prstGeom prst="rect">
            <a:avLst/>
          </a:prstGeom>
          <a:noFill/>
        </p:spPr>
        <p:txBody>
          <a:bodyPr wrap="square" rtlCol="0">
            <a:spAutoFit/>
          </a:bodyPr>
          <a:lstStyle/>
          <a:p>
            <a:pPr indent="0" algn="just">
              <a:lnSpc>
                <a:spcPct val="125000"/>
              </a:lnSpc>
              <a:spcBef>
                <a:spcPts val="0"/>
              </a:spcBef>
              <a:spcAft>
                <a:spcPts val="0"/>
              </a:spcAft>
            </a:pPr>
            <a:r>
              <a:rPr lang="en-US" altLang="zh-CN" sz="2400">
                <a:latin typeface="黑体" panose="02010609060101010101" charset="-122"/>
                <a:ea typeface="黑体" panose="02010609060101010101" charset="-122"/>
                <a:sym typeface="+mn-ea"/>
              </a:rPr>
              <a:t>(2)</a:t>
            </a:r>
            <a:r>
              <a:rPr lang="zh-CN" altLang="en-US" sz="2400">
                <a:latin typeface="黑体" panose="02010609060101010101" charset="-122"/>
                <a:ea typeface="黑体" panose="02010609060101010101" charset="-122"/>
                <a:sym typeface="+mn-ea"/>
              </a:rPr>
              <a:t>内容：</a:t>
            </a:r>
            <a:endParaRPr lang="zh-CN" altLang="en-US" sz="2400">
              <a:latin typeface="黑体" panose="02010609060101010101" charset="-122"/>
              <a:ea typeface="黑体" panose="02010609060101010101" charset="-122"/>
              <a:sym typeface="+mn-ea"/>
            </a:endParaRPr>
          </a:p>
          <a:p>
            <a:pPr indent="0" algn="just">
              <a:lnSpc>
                <a:spcPct val="125000"/>
              </a:lnSpc>
              <a:spcBef>
                <a:spcPts val="0"/>
              </a:spcBef>
              <a:spcAft>
                <a:spcPts val="0"/>
              </a:spcAft>
            </a:pPr>
            <a:r>
              <a:rPr lang="zh-CN" altLang="en-US" sz="2400">
                <a:latin typeface="黑体" panose="02010609060101010101" charset="-122"/>
                <a:ea typeface="黑体" panose="02010609060101010101" charset="-122"/>
                <a:sym typeface="+mn-ea"/>
              </a:rPr>
              <a:t>    ③</a:t>
            </a:r>
            <a:r>
              <a:rPr lang="zh-CN" altLang="en-US" sz="2400">
                <a:solidFill>
                  <a:srgbClr val="C00000"/>
                </a:solidFill>
                <a:latin typeface="黑体" panose="02010609060101010101" charset="-122"/>
                <a:ea typeface="黑体" panose="02010609060101010101" charset="-122"/>
                <a:sym typeface="+mn-ea"/>
              </a:rPr>
              <a:t>中国共产党领导的多党合作和政治协商制度</a:t>
            </a:r>
            <a:r>
              <a:rPr lang="zh-CN" altLang="en-US" sz="2400">
                <a:latin typeface="黑体" panose="02010609060101010101" charset="-122"/>
                <a:ea typeface="黑体" panose="02010609060101010101" charset="-122"/>
                <a:sym typeface="+mn-ea"/>
              </a:rPr>
              <a:t>是我国的基本政治制度之一</a:t>
            </a:r>
            <a:endParaRPr lang="zh-CN" altLang="en-US" sz="2400">
              <a:latin typeface="黑体" panose="02010609060101010101" charset="-122"/>
              <a:ea typeface="黑体" panose="02010609060101010101" charset="-122"/>
              <a:sym typeface="+mn-ea"/>
            </a:endParaRPr>
          </a:p>
          <a:p>
            <a:pPr indent="0" algn="just">
              <a:lnSpc>
                <a:spcPct val="125000"/>
              </a:lnSpc>
              <a:spcBef>
                <a:spcPts val="0"/>
              </a:spcBef>
              <a:spcAft>
                <a:spcPts val="0"/>
              </a:spcAft>
            </a:pPr>
            <a:r>
              <a:rPr lang="zh-CN" altLang="en-US" sz="2400">
                <a:latin typeface="黑体" panose="02010609060101010101" charset="-122"/>
                <a:ea typeface="黑体" panose="02010609060101010101" charset="-122"/>
                <a:sym typeface="+mn-ea"/>
              </a:rPr>
              <a:t>    </a:t>
            </a:r>
            <a:r>
              <a:rPr lang="zh-CN" altLang="en-US" sz="2000">
                <a:latin typeface="楷体" panose="02010609060101010101" charset="-122"/>
                <a:ea typeface="楷体" panose="02010609060101010101" charset="-122"/>
                <a:cs typeface="楷体" panose="02010609060101010101" charset="-122"/>
                <a:sym typeface="+mn-ea"/>
              </a:rPr>
              <a:t>方针：1956年党的八大，中共中央正式提出“长期共存，互相监督”的方针。1982年党的十二大，将其在此基础上发展为</a:t>
            </a:r>
            <a:r>
              <a:rPr lang="zh-CN" altLang="en-US" sz="2000">
                <a:solidFill>
                  <a:srgbClr val="C00000"/>
                </a:solidFill>
                <a:latin typeface="楷体" panose="02010609060101010101" charset="-122"/>
                <a:ea typeface="楷体" panose="02010609060101010101" charset="-122"/>
                <a:cs typeface="楷体" panose="02010609060101010101" charset="-122"/>
                <a:sym typeface="+mn-ea"/>
              </a:rPr>
              <a:t>“长期共存，互相监督，肝胆相照，荣辱与共</a:t>
            </a:r>
            <a:r>
              <a:rPr lang="zh-CN" altLang="en-US" sz="2000">
                <a:latin typeface="楷体" panose="02010609060101010101" charset="-122"/>
                <a:ea typeface="楷体" panose="02010609060101010101" charset="-122"/>
                <a:cs typeface="楷体" panose="02010609060101010101" charset="-122"/>
                <a:sym typeface="+mn-ea"/>
              </a:rPr>
              <a:t>”的十六字方针。</a:t>
            </a:r>
            <a:endParaRPr lang="zh-CN" altLang="en-US" sz="2000">
              <a:latin typeface="黑体" panose="02010609060101010101" charset="-122"/>
              <a:ea typeface="黑体" panose="02010609060101010101" charset="-122"/>
              <a:sym typeface="+mn-ea"/>
            </a:endParaRPr>
          </a:p>
          <a:p>
            <a:pPr indent="0" algn="just">
              <a:lnSpc>
                <a:spcPct val="125000"/>
              </a:lnSpc>
              <a:spcBef>
                <a:spcPts val="0"/>
              </a:spcBef>
              <a:spcAft>
                <a:spcPts val="0"/>
              </a:spcAft>
            </a:pPr>
            <a:r>
              <a:rPr lang="zh-CN" altLang="en-US" sz="2400">
                <a:latin typeface="黑体" panose="02010609060101010101" charset="-122"/>
                <a:ea typeface="黑体" panose="02010609060101010101" charset="-122"/>
                <a:sym typeface="+mn-ea"/>
              </a:rPr>
              <a:t>    </a:t>
            </a:r>
            <a:endParaRPr lang="zh-CN" altLang="en-US" sz="2400">
              <a:latin typeface="黑体" panose="02010609060101010101" charset="-122"/>
              <a:ea typeface="黑体" panose="02010609060101010101" charset="-122"/>
              <a:sym typeface="+mn-ea"/>
            </a:endParaRPr>
          </a:p>
          <a:p>
            <a:pPr indent="0" algn="just">
              <a:lnSpc>
                <a:spcPct val="125000"/>
              </a:lnSpc>
              <a:spcBef>
                <a:spcPts val="0"/>
              </a:spcBef>
              <a:spcAft>
                <a:spcPts val="0"/>
              </a:spcAft>
            </a:pPr>
            <a:r>
              <a:rPr lang="zh-CN" altLang="en-US" sz="2400">
                <a:latin typeface="黑体" panose="02010609060101010101" charset="-122"/>
                <a:ea typeface="黑体" panose="02010609060101010101" charset="-122"/>
                <a:sym typeface="+mn-ea"/>
              </a:rPr>
              <a:t>    ④</a:t>
            </a:r>
            <a:r>
              <a:rPr lang="zh-CN" altLang="en-US" sz="2400">
                <a:solidFill>
                  <a:srgbClr val="C00000"/>
                </a:solidFill>
                <a:latin typeface="黑体" panose="02010609060101010101" charset="-122"/>
                <a:ea typeface="黑体" panose="02010609060101010101" charset="-122"/>
                <a:sym typeface="+mn-ea"/>
              </a:rPr>
              <a:t>民族区域自治制度</a:t>
            </a:r>
            <a:r>
              <a:rPr lang="zh-CN" altLang="en-US" sz="2400">
                <a:latin typeface="黑体" panose="02010609060101010101" charset="-122"/>
                <a:ea typeface="黑体" panose="02010609060101010101" charset="-122"/>
                <a:sym typeface="+mn-ea"/>
              </a:rPr>
              <a:t>是我国的基本政治制度之一。</a:t>
            </a:r>
            <a:endParaRPr lang="zh-CN" altLang="en-US" sz="2400">
              <a:latin typeface="黑体" panose="02010609060101010101" charset="-122"/>
              <a:ea typeface="黑体" panose="02010609060101010101" charset="-122"/>
              <a:sym typeface="+mn-ea"/>
            </a:endParaRPr>
          </a:p>
        </p:txBody>
      </p:sp>
      <p:pic>
        <p:nvPicPr>
          <p:cNvPr id="11" name="图片 10"/>
          <p:cNvPicPr>
            <a:picLocks noChangeAspect="1"/>
          </p:cNvPicPr>
          <p:nvPr/>
        </p:nvPicPr>
        <p:blipFill>
          <a:blip r:embed="rId9">
            <a:clrChange>
              <a:clrFrom>
                <a:srgbClr val="FFFFFF">
                  <a:alpha val="100000"/>
                </a:srgbClr>
              </a:clrFrom>
              <a:clrTo>
                <a:srgbClr val="FFFFFF">
                  <a:alpha val="100000"/>
                  <a:alpha val="0"/>
                </a:srgbClr>
              </a:clrTo>
            </a:clrChange>
          </a:blip>
          <a:stretch>
            <a:fillRect/>
          </a:stretch>
        </p:blipFill>
        <p:spPr>
          <a:xfrm>
            <a:off x="6925945" y="1292860"/>
            <a:ext cx="5133340" cy="4336415"/>
          </a:xfrm>
          <a:prstGeom prst="rect">
            <a:avLst/>
          </a:prstGeom>
        </p:spPr>
      </p:pic>
      <p:sp>
        <p:nvSpPr>
          <p:cNvPr id="12" name="文本框 11"/>
          <p:cNvSpPr txBox="1"/>
          <p:nvPr/>
        </p:nvSpPr>
        <p:spPr>
          <a:xfrm>
            <a:off x="6951345" y="5541010"/>
            <a:ext cx="4124325" cy="368300"/>
          </a:xfrm>
          <a:prstGeom prst="rect">
            <a:avLst/>
          </a:prstGeom>
          <a:noFill/>
        </p:spPr>
        <p:txBody>
          <a:bodyPr wrap="square" rtlCol="0" anchor="t">
            <a:spAutoFit/>
          </a:bodyPr>
          <a:lstStyle/>
          <a:p>
            <a:pPr algn="just"/>
            <a:r>
              <a:rPr lang="zh-CN" altLang="en-US">
                <a:latin typeface="华康行书体W5" panose="03000509000000000000" charset="-122"/>
                <a:ea typeface="华康行书体W5" panose="03000509000000000000" charset="-122"/>
              </a:rPr>
              <a:t>◎五大省级自治区示意图</a:t>
            </a:r>
            <a:endParaRPr lang="zh-CN" altLang="en-US">
              <a:latin typeface="华康行书体W5" panose="03000509000000000000" charset="-122"/>
              <a:ea typeface="华康行书体W5" panose="03000509000000000000" charset="-122"/>
            </a:endParaRPr>
          </a:p>
        </p:txBody>
      </p:sp>
      <p:sp>
        <p:nvSpPr>
          <p:cNvPr id="7" name="矩形 6"/>
          <p:cNvSpPr/>
          <p:nvPr/>
        </p:nvSpPr>
        <p:spPr>
          <a:xfrm>
            <a:off x="11275060" y="6090920"/>
            <a:ext cx="902970" cy="50609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ustDataLst>
      <p:tags r:id="rId10"/>
    </p:custData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11275060" y="6090920"/>
            <a:ext cx="902970" cy="50609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grpSp>
        <p:nvGrpSpPr>
          <p:cNvPr id="18" name="组合 17"/>
          <p:cNvGrpSpPr/>
          <p:nvPr>
            <p:custDataLst>
              <p:tags r:id="rId1"/>
            </p:custDataLst>
          </p:nvPr>
        </p:nvGrpSpPr>
        <p:grpSpPr>
          <a:xfrm>
            <a:off x="1359462" y="121103"/>
            <a:ext cx="10699257" cy="1031973"/>
            <a:chOff x="2142" y="189"/>
            <a:chExt cx="16858" cy="1626"/>
          </a:xfrm>
        </p:grpSpPr>
        <p:grpSp>
          <p:nvGrpSpPr>
            <p:cNvPr id="32" name="组合 31"/>
            <p:cNvGrpSpPr/>
            <p:nvPr/>
          </p:nvGrpSpPr>
          <p:grpSpPr>
            <a:xfrm>
              <a:off x="7000" y="189"/>
              <a:ext cx="12001" cy="1627"/>
              <a:chOff x="4337538" y="-4642"/>
              <a:chExt cx="7620531" cy="1033347"/>
            </a:xfrm>
          </p:grpSpPr>
          <p:sp>
            <p:nvSpPr>
              <p:cNvPr id="34" name="矩形 33"/>
              <p:cNvSpPr/>
              <p:nvPr>
                <p:custDataLst>
                  <p:tags r:id="rId2"/>
                </p:custDataLst>
              </p:nvPr>
            </p:nvSpPr>
            <p:spPr>
              <a:xfrm flipV="1">
                <a:off x="4337538" y="835627"/>
                <a:ext cx="7548777" cy="812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85000"/>
                      <a:lumOff val="15000"/>
                    </a:schemeClr>
                  </a:solidFill>
                  <a:latin typeface="Arial" panose="020B0604020202020204" pitchFamily="34" charset="0"/>
                  <a:ea typeface="隶书" panose="02010509060101010101" pitchFamily="49" charset="-122"/>
                </a:endParaRPr>
              </a:p>
            </p:txBody>
          </p:sp>
          <p:pic>
            <p:nvPicPr>
              <p:cNvPr id="35" name="图片 34"/>
              <p:cNvPicPr>
                <a:picLocks noChangeAspect="1"/>
              </p:cNvPicPr>
              <p:nvPr>
                <p:custDataLst>
                  <p:tags r:id="rId3"/>
                </p:custDataLst>
              </p:nvPr>
            </p:nvPicPr>
            <p:blipFill>
              <a:blip r:embed="rId4"/>
              <a:stretch>
                <a:fillRect/>
              </a:stretch>
            </p:blipFill>
            <p:spPr>
              <a:xfrm flipH="1">
                <a:off x="10400859" y="-4642"/>
                <a:ext cx="1557210" cy="1033347"/>
              </a:xfrm>
              <a:prstGeom prst="rect">
                <a:avLst/>
              </a:prstGeom>
              <a:ln>
                <a:noFill/>
              </a:ln>
            </p:spPr>
          </p:pic>
        </p:grpSp>
        <p:sp>
          <p:nvSpPr>
            <p:cNvPr id="20" name="矩形 19"/>
            <p:cNvSpPr/>
            <p:nvPr>
              <p:custDataLst>
                <p:tags r:id="rId5"/>
              </p:custDataLst>
            </p:nvPr>
          </p:nvSpPr>
          <p:spPr>
            <a:xfrm flipV="1">
              <a:off x="2142" y="1511"/>
              <a:ext cx="4858" cy="129"/>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85000"/>
                    <a:lumOff val="15000"/>
                  </a:schemeClr>
                </a:solidFill>
                <a:latin typeface="Arial" panose="020B0604020202020204" pitchFamily="34" charset="0"/>
                <a:ea typeface="隶书" panose="02010509060101010101" pitchFamily="49" charset="-122"/>
              </a:endParaRPr>
            </a:p>
          </p:txBody>
        </p:sp>
      </p:grpSp>
      <p:sp>
        <p:nvSpPr>
          <p:cNvPr id="27" name="文本框 26"/>
          <p:cNvSpPr txBox="1"/>
          <p:nvPr>
            <p:custDataLst>
              <p:tags r:id="rId6"/>
            </p:custDataLst>
          </p:nvPr>
        </p:nvSpPr>
        <p:spPr>
          <a:xfrm>
            <a:off x="1344230" y="406704"/>
            <a:ext cx="4964384" cy="461405"/>
          </a:xfrm>
          <a:prstGeom prst="rect">
            <a:avLst/>
          </a:prstGeom>
          <a:noFill/>
        </p:spPr>
        <p:txBody>
          <a:bodyPr wrap="square" rtlCol="0"/>
          <a:lstStyle/>
          <a:p>
            <a:pPr>
              <a:defRPr/>
            </a:pPr>
            <a:r>
              <a:rPr lang="zh-CN" altLang="en-US" sz="2800" b="1" dirty="0">
                <a:solidFill>
                  <a:schemeClr val="tx1">
                    <a:lumMod val="85000"/>
                    <a:lumOff val="15000"/>
                  </a:schemeClr>
                </a:solidFill>
                <a:ea typeface="隶书" panose="02010509060101010101" pitchFamily="49" charset="-122"/>
                <a:sym typeface="Arial" panose="020B0604020202020204" pitchFamily="34" charset="0"/>
              </a:rPr>
              <a:t>社会主义基本制度的建立</a:t>
            </a:r>
            <a:endParaRPr lang="zh-CN" altLang="en-US" sz="2800" b="1" dirty="0">
              <a:solidFill>
                <a:schemeClr val="tx1">
                  <a:lumMod val="85000"/>
                  <a:lumOff val="15000"/>
                </a:schemeClr>
              </a:solidFill>
              <a:ea typeface="隶书" panose="02010509060101010101" pitchFamily="49" charset="-122"/>
              <a:sym typeface="Arial" panose="020B0604020202020204" pitchFamily="34" charset="0"/>
            </a:endParaRPr>
          </a:p>
        </p:txBody>
      </p:sp>
      <p:sp>
        <p:nvSpPr>
          <p:cNvPr id="30" name="矩形 29"/>
          <p:cNvSpPr/>
          <p:nvPr>
            <p:custDataLst>
              <p:tags r:id="rId7"/>
            </p:custDataLst>
          </p:nvPr>
        </p:nvSpPr>
        <p:spPr>
          <a:xfrm>
            <a:off x="3967" y="6631386"/>
            <a:ext cx="12198989" cy="22330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380" tIns="45690" rIns="91380" bIns="45690" numCol="1" spcCol="0" rtlCol="0" fromWordArt="0" anchor="ctr" anchorCtr="0" forceAA="0" compatLnSpc="1">
            <a:noAutofit/>
          </a:bodyPr>
          <a:lstStyle/>
          <a:p>
            <a:pPr algn="ctr"/>
            <a:endParaRPr lang="zh-CN" altLang="en-US" dirty="0">
              <a:latin typeface="Arial" panose="020B0604020202020204" pitchFamily="34" charset="0"/>
              <a:ea typeface="隶书" panose="02010509060101010101" pitchFamily="49" charset="-122"/>
            </a:endParaRPr>
          </a:p>
        </p:txBody>
      </p:sp>
      <p:pic>
        <p:nvPicPr>
          <p:cNvPr id="29" name="图片 28" descr="timgBE8Q3UBL"/>
          <p:cNvPicPr>
            <a:picLocks noChangeAspect="1"/>
          </p:cNvPicPr>
          <p:nvPr/>
        </p:nvPicPr>
        <p:blipFill>
          <a:blip r:embed="rId8">
            <a:clrChange>
              <a:clrFrom>
                <a:srgbClr val="FFFFFF">
                  <a:alpha val="100000"/>
                </a:srgbClr>
              </a:clrFrom>
              <a:clrTo>
                <a:srgbClr val="FFFFFF">
                  <a:alpha val="100000"/>
                  <a:alpha val="0"/>
                </a:srgbClr>
              </a:clrTo>
            </a:clrChange>
            <a:lum bright="-36000" contrast="54000"/>
          </a:blip>
          <a:srcRect l="10814" t="15906" r="11457" b="18610"/>
          <a:stretch>
            <a:fillRect/>
          </a:stretch>
        </p:blipFill>
        <p:spPr>
          <a:xfrm>
            <a:off x="656590" y="477520"/>
            <a:ext cx="669925" cy="564515"/>
          </a:xfrm>
          <a:prstGeom prst="rect">
            <a:avLst/>
          </a:prstGeom>
        </p:spPr>
      </p:pic>
      <p:sp>
        <p:nvSpPr>
          <p:cNvPr id="100" name="文本框 99"/>
          <p:cNvSpPr txBox="1"/>
          <p:nvPr/>
        </p:nvSpPr>
        <p:spPr>
          <a:xfrm>
            <a:off x="656590" y="1153795"/>
            <a:ext cx="8279765" cy="460375"/>
          </a:xfrm>
          <a:prstGeom prst="rect">
            <a:avLst/>
          </a:prstGeom>
          <a:noFill/>
          <a:ln w="9525">
            <a:noFill/>
          </a:ln>
        </p:spPr>
        <p:txBody>
          <a:bodyPr wrap="square">
            <a:spAutoFit/>
          </a:bodyPr>
          <a:lstStyle/>
          <a:p>
            <a:pPr indent="0"/>
            <a:r>
              <a:rPr lang="en-US" altLang="zh-CN" sz="2400" b="1">
                <a:latin typeface="黑体" panose="02010609060101010101" charset="-122"/>
                <a:ea typeface="黑体" panose="02010609060101010101" charset="-122"/>
              </a:rPr>
              <a:t>3.</a:t>
            </a:r>
            <a:r>
              <a:rPr lang="zh-CN" sz="2400" b="1">
                <a:latin typeface="黑体" panose="02010609060101010101" charset="-122"/>
                <a:ea typeface="黑体" panose="02010609060101010101" charset="-122"/>
              </a:rPr>
              <a:t>思想领域</a:t>
            </a:r>
            <a:r>
              <a:rPr lang="en-US" altLang="zh-CN" sz="2400" b="1">
                <a:latin typeface="黑体" panose="02010609060101010101" charset="-122"/>
                <a:ea typeface="黑体" panose="02010609060101010101" charset="-122"/>
              </a:rPr>
              <a:t>——</a:t>
            </a:r>
            <a:r>
              <a:rPr lang="zh-CN" altLang="en-US" sz="2400" b="1">
                <a:latin typeface="黑体" panose="02010609060101010101" charset="-122"/>
                <a:ea typeface="黑体" panose="02010609060101010101" charset="-122"/>
              </a:rPr>
              <a:t>毛泽东思想</a:t>
            </a:r>
            <a:r>
              <a:rPr lang="zh-CN" sz="2400" b="1">
                <a:latin typeface="黑体" panose="02010609060101010101" charset="-122"/>
                <a:ea typeface="黑体" panose="02010609060101010101" charset="-122"/>
              </a:rPr>
              <a:t>：</a:t>
            </a:r>
            <a:endParaRPr lang="zh-CN" altLang="en-US" sz="2400" b="0">
              <a:latin typeface="黑体" panose="02010609060101010101" charset="-122"/>
              <a:ea typeface="黑体" panose="02010609060101010101" charset="-122"/>
            </a:endParaRPr>
          </a:p>
        </p:txBody>
      </p:sp>
      <p:sp>
        <p:nvSpPr>
          <p:cNvPr id="5" name="文本框 4"/>
          <p:cNvSpPr txBox="1"/>
          <p:nvPr/>
        </p:nvSpPr>
        <p:spPr>
          <a:xfrm>
            <a:off x="656590" y="1614170"/>
            <a:ext cx="11331575" cy="1014730"/>
          </a:xfrm>
          <a:prstGeom prst="rect">
            <a:avLst/>
          </a:prstGeom>
          <a:noFill/>
        </p:spPr>
        <p:txBody>
          <a:bodyPr wrap="square" rtlCol="0">
            <a:spAutoFit/>
          </a:bodyPr>
          <a:lstStyle/>
          <a:p>
            <a:pPr indent="0" algn="just">
              <a:lnSpc>
                <a:spcPct val="125000"/>
              </a:lnSpc>
              <a:spcBef>
                <a:spcPts val="0"/>
              </a:spcBef>
              <a:spcAft>
                <a:spcPts val="0"/>
              </a:spcAft>
            </a:pPr>
            <a:r>
              <a:rPr lang="en-US" sz="2400">
                <a:latin typeface="黑体" panose="02010609060101010101" charset="-122"/>
                <a:ea typeface="黑体" panose="02010609060101010101" charset="-122"/>
                <a:sym typeface="+mn-ea"/>
              </a:rPr>
              <a:t>    </a:t>
            </a:r>
            <a:r>
              <a:rPr sz="2400">
                <a:latin typeface="黑体" panose="02010609060101010101" charset="-122"/>
                <a:ea typeface="黑体" panose="02010609060101010101" charset="-122"/>
                <a:sym typeface="+mn-ea"/>
              </a:rPr>
              <a:t>毛泽东思想不仅是新民主主义革命的指导思想，也是社会主义革命、社会主义建设的指导思想。</a:t>
            </a:r>
            <a:endParaRPr sz="2400">
              <a:latin typeface="黑体" panose="02010609060101010101" charset="-122"/>
              <a:ea typeface="黑体" panose="02010609060101010101" charset="-122"/>
              <a:sym typeface="+mn-ea"/>
            </a:endParaRPr>
          </a:p>
        </p:txBody>
      </p:sp>
      <p:sp>
        <p:nvSpPr>
          <p:cNvPr id="13" name="矩形 12"/>
          <p:cNvSpPr/>
          <p:nvPr/>
        </p:nvSpPr>
        <p:spPr>
          <a:xfrm>
            <a:off x="657225" y="2628900"/>
            <a:ext cx="10907857" cy="3939540"/>
          </a:xfrm>
          <a:prstGeom prst="rect">
            <a:avLst/>
          </a:prstGeom>
          <a:ln>
            <a:solidFill>
              <a:srgbClr val="C00000"/>
            </a:solidFill>
          </a:ln>
        </p:spPr>
        <p:txBody>
          <a:bodyPr wrap="square">
            <a:spAutoFit/>
          </a:bodyPr>
          <a:lstStyle/>
          <a:p>
            <a:pPr marL="285750" indent="-285750" algn="just">
              <a:lnSpc>
                <a:spcPct val="125000"/>
              </a:lnSpc>
              <a:spcBef>
                <a:spcPts val="0"/>
              </a:spcBef>
              <a:spcAft>
                <a:spcPts val="0"/>
              </a:spcAft>
              <a:buClr>
                <a:srgbClr val="C00000"/>
              </a:buClr>
              <a:buFont typeface="Wingdings" panose="05000000000000000000" pitchFamily="2" charset="2"/>
              <a:buChar char="u"/>
            </a:pPr>
            <a:r>
              <a:rPr lang="en-US" sz="2000" dirty="0">
                <a:latin typeface="楷体" panose="02010609060101010101" charset="-122"/>
                <a:ea typeface="楷体" panose="02010609060101010101" charset="-122"/>
                <a:cs typeface="楷体" panose="02010609060101010101" charset="-122"/>
              </a:rPr>
              <a:t>    </a:t>
            </a:r>
            <a:r>
              <a:rPr sz="2000" dirty="0">
                <a:latin typeface="楷体" panose="02010609060101010101" charset="-122"/>
                <a:ea typeface="楷体" panose="02010609060101010101" charset="-122"/>
                <a:cs typeface="楷体" panose="02010609060101010101" charset="-122"/>
              </a:rPr>
              <a:t>毛泽东思想是马克思主义中国化第一次历史性飞跃的理论成果，是中国共产党和中国人民历尽艰辛获得的宝贵的精神财富，是中国革命和建设的科学指南，是中华民族的精神支柱。</a:t>
            </a:r>
            <a:endParaRPr sz="2000" dirty="0">
              <a:latin typeface="楷体" panose="02010609060101010101" charset="-122"/>
              <a:ea typeface="楷体" panose="02010609060101010101" charset="-122"/>
              <a:cs typeface="楷体" panose="02010609060101010101" charset="-122"/>
            </a:endParaRPr>
          </a:p>
          <a:p>
            <a:pPr marL="285750" indent="-285750" algn="just">
              <a:lnSpc>
                <a:spcPct val="125000"/>
              </a:lnSpc>
              <a:spcBef>
                <a:spcPts val="0"/>
              </a:spcBef>
              <a:spcAft>
                <a:spcPts val="0"/>
              </a:spcAft>
              <a:buClr>
                <a:srgbClr val="C00000"/>
              </a:buClr>
              <a:buFont typeface="Wingdings" panose="05000000000000000000" pitchFamily="2" charset="2"/>
              <a:buChar char="u"/>
            </a:pPr>
            <a:r>
              <a:rPr sz="2000" dirty="0">
                <a:latin typeface="楷体" panose="02010609060101010101" charset="-122"/>
                <a:ea typeface="楷体" panose="02010609060101010101" charset="-122"/>
                <a:cs typeface="楷体" panose="02010609060101010101" charset="-122"/>
              </a:rPr>
              <a:t>    1945年召开的党的七大将毛泽东思想确立为党的指导思想并写入党章。七大概括阐述了毛泽东思想的主要内容，对毛泽东思想的历史地位予以充分肯定。1981年，在邓小平主持下，党的十一届六中全会作出的《关于建国以来党的若干历史问题的决议》，对毛泽东和毛泽东思想的历史地位作出了科学的、实事求是的评价。</a:t>
            </a:r>
            <a:endParaRPr sz="2000" dirty="0">
              <a:latin typeface="楷体" panose="02010609060101010101" charset="-122"/>
              <a:ea typeface="楷体" panose="02010609060101010101" charset="-122"/>
              <a:cs typeface="楷体" panose="02010609060101010101" charset="-122"/>
            </a:endParaRPr>
          </a:p>
          <a:p>
            <a:pPr marL="285750" indent="-285750" algn="just">
              <a:lnSpc>
                <a:spcPct val="125000"/>
              </a:lnSpc>
              <a:spcBef>
                <a:spcPts val="0"/>
              </a:spcBef>
              <a:spcAft>
                <a:spcPts val="0"/>
              </a:spcAft>
              <a:buClr>
                <a:srgbClr val="C00000"/>
              </a:buClr>
              <a:buFont typeface="Wingdings" panose="05000000000000000000" pitchFamily="2" charset="2"/>
              <a:buChar char="u"/>
            </a:pPr>
            <a:r>
              <a:rPr sz="2000" dirty="0">
                <a:latin typeface="楷体" panose="02010609060101010101" charset="-122"/>
                <a:ea typeface="楷体" panose="02010609060101010101" charset="-122"/>
                <a:cs typeface="楷体" panose="02010609060101010101" charset="-122"/>
              </a:rPr>
              <a:t>    毛泽东思想是马克思列宁主义的重大发展。</a:t>
            </a:r>
            <a:endParaRPr sz="2000" dirty="0">
              <a:latin typeface="楷体" panose="02010609060101010101" charset="-122"/>
              <a:ea typeface="楷体" panose="02010609060101010101" charset="-122"/>
              <a:cs typeface="楷体" panose="02010609060101010101" charset="-122"/>
            </a:endParaRPr>
          </a:p>
          <a:p>
            <a:pPr marL="285750" indent="-285750" algn="just">
              <a:lnSpc>
                <a:spcPct val="125000"/>
              </a:lnSpc>
              <a:spcBef>
                <a:spcPts val="0"/>
              </a:spcBef>
              <a:spcAft>
                <a:spcPts val="0"/>
              </a:spcAft>
              <a:buClr>
                <a:srgbClr val="C00000"/>
              </a:buClr>
              <a:buFont typeface="Wingdings" panose="05000000000000000000" pitchFamily="2" charset="2"/>
              <a:buChar char="u"/>
            </a:pPr>
            <a:r>
              <a:rPr sz="2000" dirty="0">
                <a:latin typeface="楷体" panose="02010609060101010101" charset="-122"/>
                <a:ea typeface="楷体" panose="02010609060101010101" charset="-122"/>
                <a:cs typeface="楷体" panose="02010609060101010101" charset="-122"/>
              </a:rPr>
              <a:t>    毛泽东思想是中国革命和建设的科学指南。</a:t>
            </a:r>
            <a:endParaRPr sz="2000" dirty="0">
              <a:latin typeface="楷体" panose="02010609060101010101" charset="-122"/>
              <a:ea typeface="楷体" panose="02010609060101010101" charset="-122"/>
              <a:cs typeface="楷体" panose="02010609060101010101" charset="-122"/>
            </a:endParaRPr>
          </a:p>
          <a:p>
            <a:pPr marL="285750" indent="-285750" algn="just">
              <a:lnSpc>
                <a:spcPct val="125000"/>
              </a:lnSpc>
              <a:spcBef>
                <a:spcPts val="0"/>
              </a:spcBef>
              <a:spcAft>
                <a:spcPts val="0"/>
              </a:spcAft>
              <a:buClr>
                <a:srgbClr val="C00000"/>
              </a:buClr>
              <a:buFont typeface="Wingdings" panose="05000000000000000000" pitchFamily="2" charset="2"/>
              <a:buChar char="u"/>
            </a:pPr>
            <a:r>
              <a:rPr sz="2000" dirty="0">
                <a:latin typeface="楷体" panose="02010609060101010101" charset="-122"/>
                <a:ea typeface="楷体" panose="02010609060101010101" charset="-122"/>
                <a:cs typeface="楷体" panose="02010609060101010101" charset="-122"/>
              </a:rPr>
              <a:t>    </a:t>
            </a:r>
            <a:r>
              <a:rPr sz="2000" dirty="0" err="1">
                <a:latin typeface="楷体" panose="02010609060101010101" charset="-122"/>
                <a:ea typeface="楷体" panose="02010609060101010101" charset="-122"/>
                <a:cs typeface="楷体" panose="02010609060101010101" charset="-122"/>
              </a:rPr>
              <a:t>毛泽东思想是中华民族的精神支柱和精神财富</a:t>
            </a:r>
            <a:r>
              <a:rPr sz="2000" dirty="0" smtClean="0">
                <a:latin typeface="楷体" panose="02010609060101010101" charset="-122"/>
                <a:ea typeface="楷体" panose="02010609060101010101" charset="-122"/>
                <a:cs typeface="楷体" panose="02010609060101010101" charset="-122"/>
              </a:rPr>
              <a:t>。</a:t>
            </a:r>
            <a:endParaRPr lang="en-US" sz="2000" dirty="0" smtClean="0">
              <a:latin typeface="楷体" panose="02010609060101010101" charset="-122"/>
              <a:ea typeface="楷体" panose="02010609060101010101" charset="-122"/>
              <a:cs typeface="楷体" panose="02010609060101010101" charset="-122"/>
            </a:endParaRPr>
          </a:p>
          <a:p>
            <a:pPr algn="just">
              <a:lnSpc>
                <a:spcPct val="125000"/>
              </a:lnSpc>
              <a:spcBef>
                <a:spcPts val="0"/>
              </a:spcBef>
              <a:spcAft>
                <a:spcPts val="0"/>
              </a:spcAft>
              <a:buClr>
                <a:srgbClr val="C00000"/>
              </a:buClr>
            </a:pPr>
            <a:r>
              <a:rPr lang="en-US" sz="2000" dirty="0">
                <a:latin typeface="楷体" panose="02010609060101010101" charset="-122"/>
                <a:ea typeface="楷体" panose="02010609060101010101" charset="-122"/>
                <a:cs typeface="宋体" panose="02010600030101010101" pitchFamily="2" charset="-122"/>
              </a:rPr>
              <a:t> </a:t>
            </a:r>
            <a:r>
              <a:rPr lang="en-US" sz="2000" dirty="0" smtClean="0">
                <a:latin typeface="楷体" panose="02010609060101010101" charset="-122"/>
                <a:ea typeface="楷体" panose="02010609060101010101" charset="-122"/>
                <a:cs typeface="宋体" panose="02010600030101010101" pitchFamily="2" charset="-122"/>
              </a:rPr>
              <a:t>                        </a:t>
            </a:r>
            <a:r>
              <a:rPr lang="en-US" sz="2000" dirty="0" smtClean="0">
                <a:latin typeface="宋体" panose="02010600030101010101" pitchFamily="2" charset="-122"/>
                <a:ea typeface="宋体" panose="02010600030101010101" pitchFamily="2" charset="-122"/>
                <a:cs typeface="宋体" panose="02010600030101010101" pitchFamily="2" charset="-122"/>
              </a:rPr>
              <a:t>——</a:t>
            </a:r>
            <a:r>
              <a:rPr lang="zh-CN" altLang="en-US" sz="2000" dirty="0">
                <a:latin typeface="宋体" panose="02010600030101010101" pitchFamily="2" charset="-122"/>
                <a:ea typeface="宋体" panose="02010600030101010101" pitchFamily="2" charset="-122"/>
                <a:cs typeface="宋体" panose="02010600030101010101" pitchFamily="2" charset="-122"/>
              </a:rPr>
              <a:t>摘自新华社《</a:t>
            </a:r>
            <a:r>
              <a:rPr lang="en-US" sz="2000" dirty="0">
                <a:latin typeface="宋体" panose="02010600030101010101" pitchFamily="2" charset="-122"/>
                <a:ea typeface="宋体" panose="02010600030101010101" pitchFamily="2" charset="-122"/>
                <a:cs typeface="宋体" panose="02010600030101010101" pitchFamily="2" charset="-122"/>
              </a:rPr>
              <a:t>永远的丰碑•红色记忆：毛泽东思想的历史地位</a:t>
            </a:r>
            <a:r>
              <a:rPr lang="zh-CN" altLang="en-US" sz="2000" dirty="0">
                <a:latin typeface="宋体" panose="02010600030101010101" pitchFamily="2" charset="-122"/>
                <a:ea typeface="宋体" panose="02010600030101010101" pitchFamily="2" charset="-122"/>
                <a:cs typeface="宋体" panose="02010600030101010101" pitchFamily="2" charset="-122"/>
              </a:rPr>
              <a:t>》</a:t>
            </a:r>
            <a:endParaRPr lang="zh-CN" altLang="en-US" sz="2000" dirty="0">
              <a:latin typeface="宋体" panose="02010600030101010101" pitchFamily="2" charset="-122"/>
              <a:ea typeface="宋体" panose="02010600030101010101" pitchFamily="2" charset="-122"/>
              <a:cs typeface="宋体" panose="02010600030101010101" pitchFamily="2" charset="-122"/>
            </a:endParaRPr>
          </a:p>
        </p:txBody>
      </p:sp>
    </p:spTree>
    <p:custDataLst>
      <p:tags r:id="rId9"/>
    </p:custData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11275060" y="6090920"/>
            <a:ext cx="902970" cy="50609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grpSp>
        <p:nvGrpSpPr>
          <p:cNvPr id="18" name="组合 17"/>
          <p:cNvGrpSpPr/>
          <p:nvPr>
            <p:custDataLst>
              <p:tags r:id="rId1"/>
            </p:custDataLst>
          </p:nvPr>
        </p:nvGrpSpPr>
        <p:grpSpPr>
          <a:xfrm>
            <a:off x="1359462" y="121103"/>
            <a:ext cx="10699257" cy="1031973"/>
            <a:chOff x="2142" y="189"/>
            <a:chExt cx="16858" cy="1626"/>
          </a:xfrm>
        </p:grpSpPr>
        <p:grpSp>
          <p:nvGrpSpPr>
            <p:cNvPr id="32" name="组合 31"/>
            <p:cNvGrpSpPr/>
            <p:nvPr/>
          </p:nvGrpSpPr>
          <p:grpSpPr>
            <a:xfrm>
              <a:off x="7000" y="189"/>
              <a:ext cx="12001" cy="1627"/>
              <a:chOff x="4337538" y="-4642"/>
              <a:chExt cx="7620531" cy="1033347"/>
            </a:xfrm>
          </p:grpSpPr>
          <p:sp>
            <p:nvSpPr>
              <p:cNvPr id="34" name="矩形 33"/>
              <p:cNvSpPr/>
              <p:nvPr>
                <p:custDataLst>
                  <p:tags r:id="rId2"/>
                </p:custDataLst>
              </p:nvPr>
            </p:nvSpPr>
            <p:spPr>
              <a:xfrm flipV="1">
                <a:off x="4337538" y="835627"/>
                <a:ext cx="7548777" cy="812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85000"/>
                      <a:lumOff val="15000"/>
                    </a:schemeClr>
                  </a:solidFill>
                  <a:latin typeface="Arial" panose="020B0604020202020204" pitchFamily="34" charset="0"/>
                  <a:ea typeface="隶书" panose="02010509060101010101" pitchFamily="49" charset="-122"/>
                </a:endParaRPr>
              </a:p>
            </p:txBody>
          </p:sp>
          <p:pic>
            <p:nvPicPr>
              <p:cNvPr id="35" name="图片 34"/>
              <p:cNvPicPr>
                <a:picLocks noChangeAspect="1"/>
              </p:cNvPicPr>
              <p:nvPr>
                <p:custDataLst>
                  <p:tags r:id="rId3"/>
                </p:custDataLst>
              </p:nvPr>
            </p:nvPicPr>
            <p:blipFill>
              <a:blip r:embed="rId4"/>
              <a:stretch>
                <a:fillRect/>
              </a:stretch>
            </p:blipFill>
            <p:spPr>
              <a:xfrm flipH="1">
                <a:off x="10400859" y="-4642"/>
                <a:ext cx="1557210" cy="1033347"/>
              </a:xfrm>
              <a:prstGeom prst="rect">
                <a:avLst/>
              </a:prstGeom>
              <a:ln>
                <a:noFill/>
              </a:ln>
            </p:spPr>
          </p:pic>
        </p:grpSp>
        <p:sp>
          <p:nvSpPr>
            <p:cNvPr id="20" name="矩形 19"/>
            <p:cNvSpPr/>
            <p:nvPr>
              <p:custDataLst>
                <p:tags r:id="rId5"/>
              </p:custDataLst>
            </p:nvPr>
          </p:nvSpPr>
          <p:spPr>
            <a:xfrm flipV="1">
              <a:off x="2142" y="1511"/>
              <a:ext cx="4858" cy="129"/>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85000"/>
                    <a:lumOff val="15000"/>
                  </a:schemeClr>
                </a:solidFill>
                <a:latin typeface="Arial" panose="020B0604020202020204" pitchFamily="34" charset="0"/>
                <a:ea typeface="隶书" panose="02010509060101010101" pitchFamily="49" charset="-122"/>
              </a:endParaRPr>
            </a:p>
          </p:txBody>
        </p:sp>
      </p:grpSp>
      <p:sp>
        <p:nvSpPr>
          <p:cNvPr id="27" name="文本框 26"/>
          <p:cNvSpPr txBox="1"/>
          <p:nvPr>
            <p:custDataLst>
              <p:tags r:id="rId6"/>
            </p:custDataLst>
          </p:nvPr>
        </p:nvSpPr>
        <p:spPr>
          <a:xfrm>
            <a:off x="1344230" y="406704"/>
            <a:ext cx="4964384" cy="461405"/>
          </a:xfrm>
          <a:prstGeom prst="rect">
            <a:avLst/>
          </a:prstGeom>
          <a:noFill/>
        </p:spPr>
        <p:txBody>
          <a:bodyPr wrap="square" rtlCol="0"/>
          <a:lstStyle/>
          <a:p>
            <a:pPr>
              <a:defRPr/>
            </a:pPr>
            <a:r>
              <a:rPr lang="zh-CN" altLang="en-US" sz="2800" b="1" dirty="0">
                <a:solidFill>
                  <a:schemeClr val="tx1">
                    <a:lumMod val="85000"/>
                    <a:lumOff val="15000"/>
                  </a:schemeClr>
                </a:solidFill>
                <a:ea typeface="隶书" panose="02010509060101010101" pitchFamily="49" charset="-122"/>
                <a:sym typeface="Arial" panose="020B0604020202020204" pitchFamily="34" charset="0"/>
              </a:rPr>
              <a:t>课堂总结</a:t>
            </a:r>
            <a:endParaRPr lang="zh-CN" altLang="en-US" sz="2800" b="1" dirty="0">
              <a:solidFill>
                <a:schemeClr val="tx1">
                  <a:lumMod val="85000"/>
                  <a:lumOff val="15000"/>
                </a:schemeClr>
              </a:solidFill>
              <a:ea typeface="隶书" panose="02010509060101010101" pitchFamily="49" charset="-122"/>
              <a:sym typeface="Arial" panose="020B0604020202020204" pitchFamily="34" charset="0"/>
            </a:endParaRPr>
          </a:p>
        </p:txBody>
      </p:sp>
      <p:sp>
        <p:nvSpPr>
          <p:cNvPr id="30" name="矩形 29"/>
          <p:cNvSpPr/>
          <p:nvPr>
            <p:custDataLst>
              <p:tags r:id="rId7"/>
            </p:custDataLst>
          </p:nvPr>
        </p:nvSpPr>
        <p:spPr>
          <a:xfrm>
            <a:off x="3967" y="6631386"/>
            <a:ext cx="12198989" cy="223302"/>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380" tIns="45690" rIns="91380" bIns="45690" numCol="1" spcCol="0" rtlCol="0" fromWordArt="0" anchor="ctr" anchorCtr="0" forceAA="0" compatLnSpc="1">
            <a:noAutofit/>
          </a:bodyPr>
          <a:lstStyle/>
          <a:p>
            <a:pPr algn="ctr"/>
            <a:endParaRPr lang="zh-CN" altLang="en-US" dirty="0">
              <a:latin typeface="Arial" panose="020B0604020202020204" pitchFamily="34" charset="0"/>
              <a:ea typeface="隶书" panose="02010509060101010101" pitchFamily="49" charset="-122"/>
            </a:endParaRPr>
          </a:p>
        </p:txBody>
      </p:sp>
      <p:pic>
        <p:nvPicPr>
          <p:cNvPr id="29" name="图片 28" descr="timgBE8Q3UBL"/>
          <p:cNvPicPr>
            <a:picLocks noChangeAspect="1"/>
          </p:cNvPicPr>
          <p:nvPr/>
        </p:nvPicPr>
        <p:blipFill>
          <a:blip r:embed="rId8">
            <a:clrChange>
              <a:clrFrom>
                <a:srgbClr val="FFFFFF">
                  <a:alpha val="100000"/>
                </a:srgbClr>
              </a:clrFrom>
              <a:clrTo>
                <a:srgbClr val="FFFFFF">
                  <a:alpha val="100000"/>
                  <a:alpha val="0"/>
                </a:srgbClr>
              </a:clrTo>
            </a:clrChange>
            <a:lum bright="-36000" contrast="54000"/>
          </a:blip>
          <a:srcRect l="10814" t="15906" r="11457" b="18610"/>
          <a:stretch>
            <a:fillRect/>
          </a:stretch>
        </p:blipFill>
        <p:spPr>
          <a:xfrm>
            <a:off x="656590" y="477520"/>
            <a:ext cx="669925" cy="564515"/>
          </a:xfrm>
          <a:prstGeom prst="rect">
            <a:avLst/>
          </a:prstGeom>
        </p:spPr>
      </p:pic>
      <p:sp>
        <p:nvSpPr>
          <p:cNvPr id="2" name="文本框 1"/>
          <p:cNvSpPr txBox="1"/>
          <p:nvPr/>
        </p:nvSpPr>
        <p:spPr>
          <a:xfrm>
            <a:off x="314325" y="1230630"/>
            <a:ext cx="490855" cy="5400675"/>
          </a:xfrm>
          <a:prstGeom prst="rect">
            <a:avLst/>
          </a:prstGeom>
          <a:noFill/>
        </p:spPr>
        <p:txBody>
          <a:bodyPr wrap="square" rtlCol="0" anchor="t">
            <a:spAutoFit/>
          </a:bodyPr>
          <a:lstStyle/>
          <a:p>
            <a:pPr>
              <a:lnSpc>
                <a:spcPct val="80000"/>
              </a:lnSpc>
            </a:pPr>
            <a:r>
              <a:rPr lang="zh-CN" altLang="en-US" sz="2400" b="1" spc="-150">
                <a:solidFill>
                  <a:schemeClr val="tx1"/>
                </a:solidFill>
                <a:effectLst/>
                <a:uFillTx/>
                <a:latin typeface="黑体" panose="02010609060101010101" charset="-122"/>
                <a:ea typeface="黑体" panose="02010609060101010101" charset="-122"/>
                <a:cs typeface="米开飘逸行楷减细版" panose="03000600000000000000" charset="-122"/>
                <a:sym typeface="+mn-ea"/>
              </a:rPr>
              <a:t>中华人民共和国成立和向社会主义的过渡</a:t>
            </a:r>
            <a:endParaRPr lang="zh-CN" altLang="en-US" sz="2400" b="1" spc="-150">
              <a:solidFill>
                <a:schemeClr val="tx1"/>
              </a:solidFill>
              <a:effectLst/>
              <a:uFillTx/>
              <a:latin typeface="黑体" panose="02010609060101010101" charset="-122"/>
              <a:ea typeface="黑体" panose="02010609060101010101" charset="-122"/>
              <a:cs typeface="米开飘逸行楷减细版" panose="03000600000000000000" charset="-122"/>
              <a:sym typeface="+mn-ea"/>
            </a:endParaRPr>
          </a:p>
        </p:txBody>
      </p:sp>
      <p:sp>
        <p:nvSpPr>
          <p:cNvPr id="15" name="文本框 14"/>
          <p:cNvSpPr txBox="1"/>
          <p:nvPr/>
        </p:nvSpPr>
        <p:spPr>
          <a:xfrm>
            <a:off x="1017270" y="1414780"/>
            <a:ext cx="3048000" cy="398780"/>
          </a:xfrm>
          <a:prstGeom prst="rect">
            <a:avLst/>
          </a:prstGeom>
          <a:noFill/>
        </p:spPr>
        <p:txBody>
          <a:bodyPr wrap="square" rtlCol="0">
            <a:spAutoFit/>
          </a:bodyPr>
          <a:lstStyle/>
          <a:p>
            <a:r>
              <a:rPr lang="zh-CN" altLang="en-US" sz="2000">
                <a:latin typeface="黑体" panose="02010609060101010101" charset="-122"/>
                <a:ea typeface="黑体" panose="02010609060101010101" charset="-122"/>
              </a:rPr>
              <a:t>中华人民共和国的成立</a:t>
            </a:r>
            <a:endParaRPr lang="zh-CN" altLang="en-US" sz="2000">
              <a:latin typeface="黑体" panose="02010609060101010101" charset="-122"/>
              <a:ea typeface="黑体" panose="02010609060101010101" charset="-122"/>
            </a:endParaRPr>
          </a:p>
        </p:txBody>
      </p:sp>
      <p:sp>
        <p:nvSpPr>
          <p:cNvPr id="17" name="文本框 16"/>
          <p:cNvSpPr txBox="1"/>
          <p:nvPr/>
        </p:nvSpPr>
        <p:spPr>
          <a:xfrm>
            <a:off x="1017270" y="2347595"/>
            <a:ext cx="2063115" cy="398780"/>
          </a:xfrm>
          <a:prstGeom prst="rect">
            <a:avLst/>
          </a:prstGeom>
          <a:noFill/>
        </p:spPr>
        <p:txBody>
          <a:bodyPr wrap="square" rtlCol="0">
            <a:spAutoFit/>
          </a:bodyPr>
          <a:lstStyle/>
          <a:p>
            <a:r>
              <a:rPr lang="zh-CN" altLang="en-US" sz="2000">
                <a:latin typeface="黑体" panose="02010609060101010101" charset="-122"/>
                <a:ea typeface="黑体" panose="02010609060101010101" charset="-122"/>
              </a:rPr>
              <a:t>人民政权的巩固</a:t>
            </a:r>
            <a:endParaRPr lang="zh-CN" altLang="en-US" sz="2000">
              <a:latin typeface="黑体" panose="02010609060101010101" charset="-122"/>
              <a:ea typeface="黑体" panose="02010609060101010101" charset="-122"/>
            </a:endParaRPr>
          </a:p>
        </p:txBody>
      </p:sp>
      <p:sp>
        <p:nvSpPr>
          <p:cNvPr id="22" name="文本框 21"/>
          <p:cNvSpPr txBox="1"/>
          <p:nvPr/>
        </p:nvSpPr>
        <p:spPr>
          <a:xfrm>
            <a:off x="1017270" y="3794760"/>
            <a:ext cx="3048000" cy="398780"/>
          </a:xfrm>
          <a:prstGeom prst="rect">
            <a:avLst/>
          </a:prstGeom>
          <a:noFill/>
        </p:spPr>
        <p:txBody>
          <a:bodyPr wrap="square" rtlCol="0">
            <a:spAutoFit/>
          </a:bodyPr>
          <a:lstStyle/>
          <a:p>
            <a:r>
              <a:rPr lang="zh-CN" altLang="en-US" sz="2000">
                <a:latin typeface="黑体" panose="02010609060101010101" charset="-122"/>
                <a:ea typeface="黑体" panose="02010609060101010101" charset="-122"/>
              </a:rPr>
              <a:t>开创独立自主的和平外交</a:t>
            </a:r>
            <a:endParaRPr lang="zh-CN" altLang="en-US" sz="2000">
              <a:latin typeface="黑体" panose="02010609060101010101" charset="-122"/>
              <a:ea typeface="黑体" panose="02010609060101010101" charset="-122"/>
            </a:endParaRPr>
          </a:p>
        </p:txBody>
      </p:sp>
      <p:sp>
        <p:nvSpPr>
          <p:cNvPr id="24" name="文本框 23"/>
          <p:cNvSpPr txBox="1"/>
          <p:nvPr/>
        </p:nvSpPr>
        <p:spPr>
          <a:xfrm>
            <a:off x="1017270" y="5496560"/>
            <a:ext cx="3048000" cy="398780"/>
          </a:xfrm>
          <a:prstGeom prst="rect">
            <a:avLst/>
          </a:prstGeom>
          <a:noFill/>
        </p:spPr>
        <p:txBody>
          <a:bodyPr wrap="square" rtlCol="0">
            <a:spAutoFit/>
          </a:bodyPr>
          <a:lstStyle/>
          <a:p>
            <a:r>
              <a:rPr lang="zh-CN" altLang="en-US" sz="2000">
                <a:latin typeface="黑体" panose="02010609060101010101" charset="-122"/>
                <a:ea typeface="黑体" panose="02010609060101010101" charset="-122"/>
              </a:rPr>
              <a:t>社会主义基本制度的建立</a:t>
            </a:r>
            <a:endParaRPr lang="zh-CN" altLang="en-US" sz="2000">
              <a:latin typeface="黑体" panose="02010609060101010101" charset="-122"/>
              <a:ea typeface="黑体" panose="02010609060101010101" charset="-122"/>
            </a:endParaRPr>
          </a:p>
        </p:txBody>
      </p:sp>
      <p:sp>
        <p:nvSpPr>
          <p:cNvPr id="25" name="文本框 24"/>
          <p:cNvSpPr txBox="1"/>
          <p:nvPr/>
        </p:nvSpPr>
        <p:spPr>
          <a:xfrm>
            <a:off x="3883025" y="1153795"/>
            <a:ext cx="5770880" cy="922020"/>
          </a:xfrm>
          <a:prstGeom prst="rect">
            <a:avLst/>
          </a:prstGeom>
          <a:noFill/>
        </p:spPr>
        <p:txBody>
          <a:bodyPr wrap="none" rtlCol="0" anchor="t">
            <a:spAutoFit/>
          </a:bodyPr>
          <a:lstStyle/>
          <a:p>
            <a:pPr algn="l">
              <a:lnSpc>
                <a:spcPct val="90000"/>
              </a:lnSpc>
            </a:pPr>
            <a:r>
              <a:rPr lang="zh-CN" sz="2000">
                <a:latin typeface="黑体" panose="02010609060101010101" charset="-122"/>
                <a:ea typeface="黑体" panose="02010609060101010101" charset="-122"/>
                <a:sym typeface="+mn-ea"/>
              </a:rPr>
              <a:t>筹备：中国人民政治协商会议第一届全体会议召开</a:t>
            </a:r>
            <a:endParaRPr lang="zh-CN" sz="2000">
              <a:latin typeface="黑体" panose="02010609060101010101" charset="-122"/>
              <a:ea typeface="黑体" panose="02010609060101010101" charset="-122"/>
              <a:sym typeface="+mn-ea"/>
            </a:endParaRPr>
          </a:p>
          <a:p>
            <a:pPr algn="l">
              <a:lnSpc>
                <a:spcPct val="90000"/>
              </a:lnSpc>
            </a:pPr>
            <a:r>
              <a:rPr lang="zh-CN" sz="2000">
                <a:latin typeface="黑体" panose="02010609060101010101" charset="-122"/>
                <a:ea typeface="黑体" panose="02010609060101010101" charset="-122"/>
                <a:sym typeface="+mn-ea"/>
              </a:rPr>
              <a:t>标志：中央人民政府委员会第一次会议、开国大典</a:t>
            </a:r>
            <a:endParaRPr lang="zh-CN" sz="2000">
              <a:latin typeface="黑体" panose="02010609060101010101" charset="-122"/>
              <a:ea typeface="黑体" panose="02010609060101010101" charset="-122"/>
              <a:sym typeface="+mn-ea"/>
            </a:endParaRPr>
          </a:p>
          <a:p>
            <a:pPr algn="l">
              <a:lnSpc>
                <a:spcPct val="90000"/>
              </a:lnSpc>
            </a:pPr>
            <a:r>
              <a:rPr lang="zh-CN" sz="2000">
                <a:latin typeface="黑体" panose="02010609060101010101" charset="-122"/>
                <a:ea typeface="黑体" panose="02010609060101010101" charset="-122"/>
                <a:sym typeface="+mn-ea"/>
              </a:rPr>
              <a:t>意义</a:t>
            </a:r>
            <a:endParaRPr lang="zh-CN" sz="2000">
              <a:latin typeface="黑体" panose="02010609060101010101" charset="-122"/>
              <a:ea typeface="黑体" panose="02010609060101010101" charset="-122"/>
              <a:sym typeface="+mn-ea"/>
            </a:endParaRPr>
          </a:p>
        </p:txBody>
      </p:sp>
      <p:sp>
        <p:nvSpPr>
          <p:cNvPr id="26" name="文本框 25"/>
          <p:cNvSpPr txBox="1"/>
          <p:nvPr/>
        </p:nvSpPr>
        <p:spPr>
          <a:xfrm>
            <a:off x="3227070" y="2085975"/>
            <a:ext cx="3484880" cy="922020"/>
          </a:xfrm>
          <a:prstGeom prst="rect">
            <a:avLst/>
          </a:prstGeom>
          <a:noFill/>
        </p:spPr>
        <p:txBody>
          <a:bodyPr wrap="none" rtlCol="0" anchor="t">
            <a:spAutoFit/>
          </a:bodyPr>
          <a:lstStyle/>
          <a:p>
            <a:pPr>
              <a:lnSpc>
                <a:spcPct val="90000"/>
              </a:lnSpc>
            </a:pPr>
            <a:r>
              <a:rPr lang="zh-CN" altLang="en-US" sz="2000">
                <a:latin typeface="黑体" panose="02010609060101010101" charset="-122"/>
                <a:ea typeface="黑体" panose="02010609060101010101" charset="-122"/>
                <a:sym typeface="+mn-ea"/>
              </a:rPr>
              <a:t>土地改革：背景、过程、影响</a:t>
            </a:r>
            <a:endParaRPr lang="zh-CN" altLang="en-US" sz="2000">
              <a:latin typeface="黑体" panose="02010609060101010101" charset="-122"/>
              <a:ea typeface="黑体" panose="02010609060101010101" charset="-122"/>
              <a:sym typeface="+mn-ea"/>
            </a:endParaRPr>
          </a:p>
          <a:p>
            <a:pPr>
              <a:lnSpc>
                <a:spcPct val="90000"/>
              </a:lnSpc>
            </a:pPr>
            <a:r>
              <a:rPr lang="zh-CN" altLang="en-US" sz="2000">
                <a:latin typeface="黑体" panose="02010609060101010101" charset="-122"/>
                <a:ea typeface="黑体" panose="02010609060101010101" charset="-122"/>
              </a:rPr>
              <a:t>稳定物价：原因、措施、结果</a:t>
            </a:r>
            <a:endParaRPr lang="zh-CN" altLang="en-US" sz="2000">
              <a:latin typeface="黑体" panose="02010609060101010101" charset="-122"/>
              <a:ea typeface="黑体" panose="02010609060101010101" charset="-122"/>
            </a:endParaRPr>
          </a:p>
          <a:p>
            <a:pPr>
              <a:lnSpc>
                <a:spcPct val="90000"/>
              </a:lnSpc>
            </a:pPr>
            <a:r>
              <a:rPr lang="zh-CN" altLang="en-US" sz="2000">
                <a:latin typeface="黑体" panose="02010609060101010101" charset="-122"/>
                <a:ea typeface="黑体" panose="02010609060101010101" charset="-122"/>
              </a:rPr>
              <a:t>抗美援朝：背景、过程、影响</a:t>
            </a:r>
            <a:endParaRPr lang="zh-CN" altLang="en-US" sz="2000">
              <a:latin typeface="黑体" panose="02010609060101010101" charset="-122"/>
              <a:ea typeface="黑体" panose="02010609060101010101" charset="-122"/>
            </a:endParaRPr>
          </a:p>
        </p:txBody>
      </p:sp>
      <p:sp>
        <p:nvSpPr>
          <p:cNvPr id="28" name="文本框 27"/>
          <p:cNvSpPr txBox="1"/>
          <p:nvPr/>
        </p:nvSpPr>
        <p:spPr>
          <a:xfrm>
            <a:off x="4154805" y="3007995"/>
            <a:ext cx="3230880" cy="1753235"/>
          </a:xfrm>
          <a:prstGeom prst="rect">
            <a:avLst/>
          </a:prstGeom>
          <a:noFill/>
        </p:spPr>
        <p:txBody>
          <a:bodyPr wrap="none" rtlCol="0" anchor="t">
            <a:spAutoFit/>
          </a:bodyPr>
          <a:lstStyle/>
          <a:p>
            <a:pPr algn="l">
              <a:lnSpc>
                <a:spcPct val="90000"/>
              </a:lnSpc>
            </a:pPr>
            <a:endParaRPr lang="zh-CN" altLang="en-US" sz="2000">
              <a:latin typeface="黑体" panose="02010609060101010101" charset="-122"/>
              <a:ea typeface="黑体" panose="02010609060101010101" charset="-122"/>
            </a:endParaRPr>
          </a:p>
          <a:p>
            <a:pPr algn="l">
              <a:lnSpc>
                <a:spcPct val="90000"/>
              </a:lnSpc>
            </a:pPr>
            <a:r>
              <a:rPr lang="zh-CN" altLang="en-US" sz="2000">
                <a:latin typeface="黑体" panose="02010609060101010101" charset="-122"/>
                <a:ea typeface="黑体" panose="02010609060101010101" charset="-122"/>
              </a:rPr>
              <a:t>外交方针</a:t>
            </a:r>
            <a:endParaRPr lang="zh-CN" altLang="en-US" sz="2000">
              <a:latin typeface="黑体" panose="02010609060101010101" charset="-122"/>
              <a:ea typeface="黑体" panose="02010609060101010101" charset="-122"/>
            </a:endParaRPr>
          </a:p>
          <a:p>
            <a:pPr algn="l">
              <a:lnSpc>
                <a:spcPct val="90000"/>
              </a:lnSpc>
            </a:pPr>
            <a:endParaRPr lang="zh-CN" altLang="en-US" sz="2000">
              <a:latin typeface="黑体" panose="02010609060101010101" charset="-122"/>
              <a:ea typeface="黑体" panose="02010609060101010101" charset="-122"/>
            </a:endParaRPr>
          </a:p>
          <a:p>
            <a:pPr algn="l">
              <a:lnSpc>
                <a:spcPct val="90000"/>
              </a:lnSpc>
            </a:pPr>
            <a:r>
              <a:rPr lang="zh-CN" altLang="en-US" sz="2000">
                <a:latin typeface="黑体" panose="02010609060101010101" charset="-122"/>
                <a:ea typeface="黑体" panose="02010609060101010101" charset="-122"/>
              </a:rPr>
              <a:t>参加日内瓦会议</a:t>
            </a:r>
            <a:endParaRPr lang="zh-CN" altLang="en-US" sz="2000">
              <a:latin typeface="黑体" panose="02010609060101010101" charset="-122"/>
              <a:ea typeface="黑体" panose="02010609060101010101" charset="-122"/>
            </a:endParaRPr>
          </a:p>
          <a:p>
            <a:pPr algn="l">
              <a:lnSpc>
                <a:spcPct val="90000"/>
              </a:lnSpc>
            </a:pPr>
            <a:r>
              <a:rPr lang="zh-CN" altLang="en-US" sz="2000">
                <a:latin typeface="黑体" panose="02010609060101010101" charset="-122"/>
                <a:ea typeface="黑体" panose="02010609060101010101" charset="-122"/>
              </a:rPr>
              <a:t>和平共处五项原则的</a:t>
            </a:r>
            <a:r>
              <a:rPr lang="zh-CN" altLang="en-US" sz="2000">
                <a:latin typeface="黑体" panose="02010609060101010101" charset="-122"/>
                <a:ea typeface="黑体" panose="02010609060101010101" charset="-122"/>
                <a:sym typeface="+mn-ea"/>
              </a:rPr>
              <a:t>提出</a:t>
            </a:r>
            <a:endParaRPr lang="zh-CN" altLang="en-US" sz="2000">
              <a:latin typeface="黑体" panose="02010609060101010101" charset="-122"/>
              <a:ea typeface="黑体" panose="02010609060101010101" charset="-122"/>
              <a:sym typeface="+mn-ea"/>
            </a:endParaRPr>
          </a:p>
          <a:p>
            <a:pPr algn="l">
              <a:lnSpc>
                <a:spcPct val="90000"/>
              </a:lnSpc>
            </a:pPr>
            <a:r>
              <a:rPr lang="zh-CN" altLang="en-US" sz="2000">
                <a:latin typeface="黑体" panose="02010609060101010101" charset="-122"/>
                <a:ea typeface="黑体" panose="02010609060101010101" charset="-122"/>
                <a:sym typeface="+mn-ea"/>
              </a:rPr>
              <a:t>参加亚非会议（万隆会议）</a:t>
            </a:r>
            <a:endParaRPr lang="zh-CN" altLang="en-US" sz="2000">
              <a:latin typeface="黑体" panose="02010609060101010101" charset="-122"/>
              <a:ea typeface="黑体" panose="02010609060101010101" charset="-122"/>
              <a:sym typeface="+mn-ea"/>
            </a:endParaRPr>
          </a:p>
        </p:txBody>
      </p:sp>
      <p:sp>
        <p:nvSpPr>
          <p:cNvPr id="31" name="文本框 30"/>
          <p:cNvSpPr txBox="1"/>
          <p:nvPr/>
        </p:nvSpPr>
        <p:spPr>
          <a:xfrm>
            <a:off x="4154805" y="4761230"/>
            <a:ext cx="5008880" cy="368300"/>
          </a:xfrm>
          <a:prstGeom prst="rect">
            <a:avLst/>
          </a:prstGeom>
          <a:noFill/>
        </p:spPr>
        <p:txBody>
          <a:bodyPr wrap="none" rtlCol="0" anchor="t">
            <a:spAutoFit/>
          </a:bodyPr>
          <a:lstStyle/>
          <a:p>
            <a:pPr algn="l">
              <a:lnSpc>
                <a:spcPct val="90000"/>
              </a:lnSpc>
            </a:pPr>
            <a:r>
              <a:rPr lang="zh-CN" altLang="en-US" sz="2000">
                <a:latin typeface="黑体" panose="02010609060101010101" charset="-122"/>
                <a:ea typeface="黑体" panose="02010609060101010101" charset="-122"/>
              </a:rPr>
              <a:t>经济领域</a:t>
            </a:r>
            <a:r>
              <a:rPr lang="en-US" altLang="zh-CN" sz="2000">
                <a:latin typeface="黑体" panose="02010609060101010101" charset="-122"/>
                <a:ea typeface="黑体" panose="02010609060101010101" charset="-122"/>
              </a:rPr>
              <a:t>——</a:t>
            </a:r>
            <a:r>
              <a:rPr lang="zh-CN" altLang="en-US" sz="2000">
                <a:latin typeface="黑体" panose="02010609060101010101" charset="-122"/>
                <a:ea typeface="黑体" panose="02010609060101010101" charset="-122"/>
              </a:rPr>
              <a:t>过渡时期总路线</a:t>
            </a:r>
            <a:r>
              <a:rPr lang="en-US" altLang="zh-CN" sz="2000">
                <a:latin typeface="黑体" panose="02010609060101010101" charset="-122"/>
                <a:ea typeface="黑体" panose="02010609060101010101" charset="-122"/>
              </a:rPr>
              <a:t>“</a:t>
            </a:r>
            <a:r>
              <a:rPr lang="zh-CN" altLang="en-US" sz="2000">
                <a:latin typeface="黑体" panose="02010609060101010101" charset="-122"/>
                <a:ea typeface="黑体" panose="02010609060101010101" charset="-122"/>
              </a:rPr>
              <a:t>一化三改</a:t>
            </a:r>
            <a:r>
              <a:rPr lang="en-US" altLang="zh-CN" sz="2000">
                <a:latin typeface="黑体" panose="02010609060101010101" charset="-122"/>
                <a:ea typeface="黑体" panose="02010609060101010101" charset="-122"/>
              </a:rPr>
              <a:t>”</a:t>
            </a:r>
            <a:endParaRPr lang="zh-CN" altLang="en-US" sz="2000">
              <a:latin typeface="黑体" panose="02010609060101010101" charset="-122"/>
              <a:ea typeface="黑体" panose="02010609060101010101" charset="-122"/>
              <a:sym typeface="+mn-ea"/>
            </a:endParaRPr>
          </a:p>
        </p:txBody>
      </p:sp>
      <p:sp>
        <p:nvSpPr>
          <p:cNvPr id="33" name="文本框 32"/>
          <p:cNvSpPr txBox="1"/>
          <p:nvPr/>
        </p:nvSpPr>
        <p:spPr>
          <a:xfrm>
            <a:off x="5280025" y="2967990"/>
            <a:ext cx="2976880" cy="922020"/>
          </a:xfrm>
          <a:prstGeom prst="rect">
            <a:avLst/>
          </a:prstGeom>
          <a:noFill/>
        </p:spPr>
        <p:txBody>
          <a:bodyPr wrap="none" rtlCol="0" anchor="t">
            <a:spAutoFit/>
          </a:bodyPr>
          <a:lstStyle/>
          <a:p>
            <a:pPr algn="l">
              <a:lnSpc>
                <a:spcPct val="90000"/>
              </a:lnSpc>
            </a:pPr>
            <a:r>
              <a:rPr lang="en-US" altLang="zh-CN" sz="2000">
                <a:latin typeface="黑体" panose="02010609060101010101" charset="-122"/>
                <a:ea typeface="黑体" panose="02010609060101010101" charset="-122"/>
              </a:rPr>
              <a:t>“</a:t>
            </a:r>
            <a:r>
              <a:rPr lang="zh-CN" altLang="en-US" sz="2000">
                <a:latin typeface="黑体" panose="02010609060101010101" charset="-122"/>
                <a:ea typeface="黑体" panose="02010609060101010101" charset="-122"/>
              </a:rPr>
              <a:t>一边倒</a:t>
            </a:r>
            <a:r>
              <a:rPr lang="en-US" altLang="zh-CN" sz="2000">
                <a:latin typeface="黑体" panose="02010609060101010101" charset="-122"/>
                <a:ea typeface="黑体" panose="02010609060101010101" charset="-122"/>
              </a:rPr>
              <a:t>”</a:t>
            </a:r>
            <a:endParaRPr lang="en-US" altLang="zh-CN" sz="2000">
              <a:latin typeface="黑体" panose="02010609060101010101" charset="-122"/>
              <a:ea typeface="黑体" panose="02010609060101010101" charset="-122"/>
            </a:endParaRPr>
          </a:p>
          <a:p>
            <a:pPr algn="l">
              <a:lnSpc>
                <a:spcPct val="90000"/>
              </a:lnSpc>
            </a:pPr>
            <a:r>
              <a:rPr lang="en-US" altLang="zh-CN" sz="2000">
                <a:latin typeface="黑体" panose="02010609060101010101" charset="-122"/>
                <a:ea typeface="黑体" panose="02010609060101010101" charset="-122"/>
                <a:sym typeface="+mn-ea"/>
              </a:rPr>
              <a:t>“</a:t>
            </a:r>
            <a:r>
              <a:rPr lang="zh-CN" altLang="en-US" sz="2000">
                <a:latin typeface="黑体" panose="02010609060101010101" charset="-122"/>
                <a:ea typeface="黑体" panose="02010609060101010101" charset="-122"/>
                <a:sym typeface="+mn-ea"/>
              </a:rPr>
              <a:t>另起炉灶</a:t>
            </a:r>
            <a:r>
              <a:rPr lang="en-US" altLang="zh-CN" sz="2000">
                <a:latin typeface="黑体" panose="02010609060101010101" charset="-122"/>
                <a:ea typeface="黑体" panose="02010609060101010101" charset="-122"/>
                <a:sym typeface="+mn-ea"/>
              </a:rPr>
              <a:t>”</a:t>
            </a:r>
            <a:endParaRPr lang="en-US" altLang="zh-CN" sz="2000">
              <a:latin typeface="黑体" panose="02010609060101010101" charset="-122"/>
              <a:ea typeface="黑体" panose="02010609060101010101" charset="-122"/>
              <a:sym typeface="+mn-ea"/>
            </a:endParaRPr>
          </a:p>
          <a:p>
            <a:pPr algn="l">
              <a:lnSpc>
                <a:spcPct val="90000"/>
              </a:lnSpc>
            </a:pPr>
            <a:r>
              <a:rPr lang="en-US" altLang="zh-CN" sz="2000">
                <a:latin typeface="黑体" panose="02010609060101010101" charset="-122"/>
                <a:ea typeface="黑体" panose="02010609060101010101" charset="-122"/>
                <a:sym typeface="+mn-ea"/>
              </a:rPr>
              <a:t>“</a:t>
            </a:r>
            <a:r>
              <a:rPr lang="zh-CN" altLang="en-US" sz="2000">
                <a:latin typeface="黑体" panose="02010609060101010101" charset="-122"/>
                <a:ea typeface="黑体" panose="02010609060101010101" charset="-122"/>
                <a:sym typeface="+mn-ea"/>
              </a:rPr>
              <a:t>打扫干净屋子再请客</a:t>
            </a:r>
            <a:r>
              <a:rPr lang="en-US" altLang="zh-CN" sz="2000">
                <a:latin typeface="黑体" panose="02010609060101010101" charset="-122"/>
                <a:ea typeface="黑体" panose="02010609060101010101" charset="-122"/>
                <a:sym typeface="+mn-ea"/>
              </a:rPr>
              <a:t>”</a:t>
            </a:r>
            <a:endParaRPr lang="en-US" altLang="zh-CN" sz="2000">
              <a:latin typeface="黑体" panose="02010609060101010101" charset="-122"/>
              <a:ea typeface="黑体" panose="02010609060101010101" charset="-122"/>
              <a:sym typeface="+mn-ea"/>
            </a:endParaRPr>
          </a:p>
        </p:txBody>
      </p:sp>
      <p:sp>
        <p:nvSpPr>
          <p:cNvPr id="37" name="文本框 36"/>
          <p:cNvSpPr txBox="1"/>
          <p:nvPr/>
        </p:nvSpPr>
        <p:spPr>
          <a:xfrm>
            <a:off x="6861175" y="5129530"/>
            <a:ext cx="5008880" cy="1198880"/>
          </a:xfrm>
          <a:prstGeom prst="rect">
            <a:avLst/>
          </a:prstGeom>
          <a:noFill/>
        </p:spPr>
        <p:txBody>
          <a:bodyPr wrap="none" rtlCol="0" anchor="t">
            <a:spAutoFit/>
          </a:bodyPr>
          <a:lstStyle/>
          <a:p>
            <a:pPr algn="l">
              <a:lnSpc>
                <a:spcPct val="90000"/>
              </a:lnSpc>
            </a:pPr>
            <a:r>
              <a:rPr lang="en-US" sz="2000">
                <a:latin typeface="黑体" panose="02010609060101010101" charset="-122"/>
                <a:ea typeface="黑体" panose="02010609060101010101" charset="-122"/>
              </a:rPr>
              <a:t>1954</a:t>
            </a:r>
            <a:r>
              <a:rPr lang="zh-CN" altLang="en-US" sz="2000">
                <a:latin typeface="黑体" panose="02010609060101010101" charset="-122"/>
                <a:ea typeface="黑体" panose="02010609060101010101" charset="-122"/>
              </a:rPr>
              <a:t>年《中华人民共和国宪法》</a:t>
            </a:r>
            <a:endParaRPr lang="zh-CN" altLang="en-US" sz="2000">
              <a:latin typeface="黑体" panose="02010609060101010101" charset="-122"/>
              <a:ea typeface="黑体" panose="02010609060101010101" charset="-122"/>
            </a:endParaRPr>
          </a:p>
          <a:p>
            <a:pPr algn="l">
              <a:lnSpc>
                <a:spcPct val="90000"/>
              </a:lnSpc>
            </a:pPr>
            <a:r>
              <a:rPr lang="zh-CN" altLang="en-US" sz="2000">
                <a:latin typeface="黑体" panose="02010609060101010101" charset="-122"/>
                <a:ea typeface="黑体" panose="02010609060101010101" charset="-122"/>
                <a:sym typeface="+mn-ea"/>
              </a:rPr>
              <a:t>人民代表大会制度</a:t>
            </a:r>
            <a:endParaRPr lang="zh-CN" altLang="en-US" sz="2000">
              <a:latin typeface="黑体" panose="02010609060101010101" charset="-122"/>
              <a:ea typeface="黑体" panose="02010609060101010101" charset="-122"/>
              <a:sym typeface="+mn-ea"/>
            </a:endParaRPr>
          </a:p>
          <a:p>
            <a:pPr algn="l">
              <a:lnSpc>
                <a:spcPct val="90000"/>
              </a:lnSpc>
            </a:pPr>
            <a:r>
              <a:rPr lang="zh-CN" altLang="en-US" sz="2000">
                <a:latin typeface="黑体" panose="02010609060101010101" charset="-122"/>
                <a:ea typeface="黑体" panose="02010609060101010101" charset="-122"/>
                <a:sym typeface="+mn-ea"/>
              </a:rPr>
              <a:t>中国共产党领导的多党合作和政治协商制度</a:t>
            </a:r>
            <a:endParaRPr lang="zh-CN" altLang="en-US" sz="2000">
              <a:latin typeface="黑体" panose="02010609060101010101" charset="-122"/>
              <a:ea typeface="黑体" panose="02010609060101010101" charset="-122"/>
              <a:sym typeface="+mn-ea"/>
            </a:endParaRPr>
          </a:p>
          <a:p>
            <a:pPr algn="l">
              <a:lnSpc>
                <a:spcPct val="90000"/>
              </a:lnSpc>
            </a:pPr>
            <a:r>
              <a:rPr lang="zh-CN" altLang="en-US" sz="2000">
                <a:latin typeface="黑体" panose="02010609060101010101" charset="-122"/>
                <a:ea typeface="黑体" panose="02010609060101010101" charset="-122"/>
                <a:sym typeface="+mn-ea"/>
              </a:rPr>
              <a:t>民族区域自治制度</a:t>
            </a:r>
            <a:endParaRPr lang="zh-CN" altLang="en-US" sz="2000">
              <a:latin typeface="黑体" panose="02010609060101010101" charset="-122"/>
              <a:ea typeface="黑体" panose="02010609060101010101" charset="-122"/>
              <a:sym typeface="+mn-ea"/>
            </a:endParaRPr>
          </a:p>
        </p:txBody>
      </p:sp>
      <p:sp>
        <p:nvSpPr>
          <p:cNvPr id="39" name="文本框 38"/>
          <p:cNvSpPr txBox="1"/>
          <p:nvPr/>
        </p:nvSpPr>
        <p:spPr>
          <a:xfrm>
            <a:off x="4199255" y="5406390"/>
            <a:ext cx="2531110" cy="645160"/>
          </a:xfrm>
          <a:prstGeom prst="rect">
            <a:avLst/>
          </a:prstGeom>
          <a:noFill/>
        </p:spPr>
        <p:txBody>
          <a:bodyPr wrap="square" rtlCol="0">
            <a:spAutoFit/>
          </a:bodyPr>
          <a:lstStyle/>
          <a:p>
            <a:pPr algn="ctr">
              <a:lnSpc>
                <a:spcPct val="90000"/>
              </a:lnSpc>
            </a:pPr>
            <a:r>
              <a:rPr lang="zh-CN" altLang="en-US" sz="2000">
                <a:latin typeface="黑体" panose="02010609060101010101" charset="-122"/>
                <a:ea typeface="黑体" panose="02010609060101010101" charset="-122"/>
                <a:sym typeface="+mn-ea"/>
              </a:rPr>
              <a:t>政治领域</a:t>
            </a:r>
            <a:r>
              <a:rPr lang="en-US" altLang="zh-CN" sz="2000">
                <a:latin typeface="黑体" panose="02010609060101010101" charset="-122"/>
                <a:ea typeface="黑体" panose="02010609060101010101" charset="-122"/>
                <a:sym typeface="+mn-ea"/>
              </a:rPr>
              <a:t>——第一届全国人民代表大会</a:t>
            </a:r>
            <a:endParaRPr lang="zh-CN" altLang="en-US" sz="2000">
              <a:latin typeface="黑体" panose="02010609060101010101" charset="-122"/>
              <a:ea typeface="黑体" panose="02010609060101010101" charset="-122"/>
              <a:sym typeface="+mn-ea"/>
            </a:endParaRPr>
          </a:p>
        </p:txBody>
      </p:sp>
      <p:sp>
        <p:nvSpPr>
          <p:cNvPr id="40" name="文本框 39"/>
          <p:cNvSpPr txBox="1"/>
          <p:nvPr/>
        </p:nvSpPr>
        <p:spPr>
          <a:xfrm>
            <a:off x="4154805" y="6232525"/>
            <a:ext cx="2976880" cy="368300"/>
          </a:xfrm>
          <a:prstGeom prst="rect">
            <a:avLst/>
          </a:prstGeom>
          <a:noFill/>
        </p:spPr>
        <p:txBody>
          <a:bodyPr wrap="none" rtlCol="0">
            <a:spAutoFit/>
          </a:bodyPr>
          <a:lstStyle/>
          <a:p>
            <a:pPr algn="l">
              <a:lnSpc>
                <a:spcPct val="90000"/>
              </a:lnSpc>
            </a:pPr>
            <a:r>
              <a:rPr lang="zh-CN" altLang="en-US" sz="2000">
                <a:latin typeface="黑体" panose="02010609060101010101" charset="-122"/>
                <a:ea typeface="黑体" panose="02010609060101010101" charset="-122"/>
                <a:sym typeface="+mn-ea"/>
              </a:rPr>
              <a:t>思想领域</a:t>
            </a:r>
            <a:r>
              <a:rPr lang="en-US" altLang="zh-CN" sz="2000">
                <a:latin typeface="黑体" panose="02010609060101010101" charset="-122"/>
                <a:ea typeface="黑体" panose="02010609060101010101" charset="-122"/>
                <a:sym typeface="+mn-ea"/>
              </a:rPr>
              <a:t>——</a:t>
            </a:r>
            <a:r>
              <a:rPr lang="zh-CN" altLang="en-US" sz="2000">
                <a:latin typeface="黑体" panose="02010609060101010101" charset="-122"/>
                <a:ea typeface="黑体" panose="02010609060101010101" charset="-122"/>
                <a:sym typeface="+mn-ea"/>
              </a:rPr>
              <a:t>毛泽东思想</a:t>
            </a:r>
            <a:endParaRPr lang="zh-CN" altLang="en-US" sz="2000">
              <a:latin typeface="黑体" panose="02010609060101010101" charset="-122"/>
              <a:ea typeface="黑体" panose="02010609060101010101" charset="-122"/>
              <a:sym typeface="+mn-ea"/>
            </a:endParaRPr>
          </a:p>
        </p:txBody>
      </p:sp>
      <p:sp>
        <p:nvSpPr>
          <p:cNvPr id="41" name="左大括号 40"/>
          <p:cNvSpPr/>
          <p:nvPr/>
        </p:nvSpPr>
        <p:spPr>
          <a:xfrm>
            <a:off x="3769995" y="1289050"/>
            <a:ext cx="113030" cy="650875"/>
          </a:xfrm>
          <a:prstGeom prst="leftBrace">
            <a:avLst>
              <a:gd name="adj1" fmla="val 56741"/>
              <a:gd name="adj2" fmla="val 50000"/>
            </a:avLst>
          </a:prstGeom>
          <a:ln w="25400" cmpd="sng">
            <a:solidFill>
              <a:schemeClr val="tx1"/>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42" name="左大括号 41"/>
          <p:cNvSpPr/>
          <p:nvPr/>
        </p:nvSpPr>
        <p:spPr>
          <a:xfrm>
            <a:off x="3081020" y="2221230"/>
            <a:ext cx="113030" cy="650875"/>
          </a:xfrm>
          <a:prstGeom prst="leftBrace">
            <a:avLst>
              <a:gd name="adj1" fmla="val 56741"/>
              <a:gd name="adj2" fmla="val 50000"/>
            </a:avLst>
          </a:prstGeom>
          <a:ln w="25400" cmpd="sng">
            <a:solidFill>
              <a:schemeClr val="tx1"/>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43" name="左大括号 42"/>
          <p:cNvSpPr/>
          <p:nvPr/>
        </p:nvSpPr>
        <p:spPr>
          <a:xfrm>
            <a:off x="4030980" y="3432175"/>
            <a:ext cx="168275" cy="1123315"/>
          </a:xfrm>
          <a:prstGeom prst="leftBrace">
            <a:avLst>
              <a:gd name="adj1" fmla="val 56741"/>
              <a:gd name="adj2" fmla="val 50000"/>
            </a:avLst>
          </a:prstGeom>
          <a:ln w="25400" cmpd="sng">
            <a:solidFill>
              <a:schemeClr val="tx1"/>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44" name="左大括号 43"/>
          <p:cNvSpPr/>
          <p:nvPr/>
        </p:nvSpPr>
        <p:spPr>
          <a:xfrm>
            <a:off x="5362575" y="3103880"/>
            <a:ext cx="113030" cy="650875"/>
          </a:xfrm>
          <a:prstGeom prst="leftBrace">
            <a:avLst>
              <a:gd name="adj1" fmla="val 56741"/>
              <a:gd name="adj2" fmla="val 50000"/>
            </a:avLst>
          </a:prstGeom>
          <a:ln w="25400" cmpd="sng">
            <a:solidFill>
              <a:schemeClr val="tx1"/>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45" name="左大括号 44"/>
          <p:cNvSpPr/>
          <p:nvPr/>
        </p:nvSpPr>
        <p:spPr>
          <a:xfrm>
            <a:off x="6701790" y="5318760"/>
            <a:ext cx="177165" cy="855345"/>
          </a:xfrm>
          <a:prstGeom prst="leftBrace">
            <a:avLst>
              <a:gd name="adj1" fmla="val 56741"/>
              <a:gd name="adj2" fmla="val 50000"/>
            </a:avLst>
          </a:prstGeom>
          <a:ln w="25400" cmpd="sng">
            <a:solidFill>
              <a:schemeClr val="tx1"/>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46" name="左大括号 45"/>
          <p:cNvSpPr/>
          <p:nvPr/>
        </p:nvSpPr>
        <p:spPr>
          <a:xfrm>
            <a:off x="4030980" y="4978400"/>
            <a:ext cx="168275" cy="1435735"/>
          </a:xfrm>
          <a:prstGeom prst="leftBrace">
            <a:avLst>
              <a:gd name="adj1" fmla="val 56741"/>
              <a:gd name="adj2" fmla="val 50000"/>
            </a:avLst>
          </a:prstGeom>
          <a:ln w="25400" cmpd="sng">
            <a:solidFill>
              <a:schemeClr val="tx1"/>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47" name="左大括号 46"/>
          <p:cNvSpPr/>
          <p:nvPr/>
        </p:nvSpPr>
        <p:spPr>
          <a:xfrm>
            <a:off x="840105" y="1663065"/>
            <a:ext cx="239395" cy="4055745"/>
          </a:xfrm>
          <a:prstGeom prst="leftBrace">
            <a:avLst>
              <a:gd name="adj1" fmla="val 56741"/>
              <a:gd name="adj2" fmla="val 50000"/>
            </a:avLst>
          </a:prstGeom>
          <a:ln w="25400" cmpd="sng">
            <a:solidFill>
              <a:schemeClr val="tx1"/>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Tree>
    <p:custDataLst>
      <p:tags r:id="rId9"/>
    </p:custData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p:txBody>
          <a:bodyPr/>
          <a:lstStyle/>
          <a:p>
            <a:endParaRPr lang="zh-CN" altLang="en-US"/>
          </a:p>
        </p:txBody>
      </p:sp>
      <p:pic>
        <p:nvPicPr>
          <p:cNvPr id="4" name="图片 3" descr="开国大典 董希文1953"/>
          <p:cNvPicPr>
            <a:picLocks noChangeAspect="1"/>
          </p:cNvPicPr>
          <p:nvPr/>
        </p:nvPicPr>
        <p:blipFill>
          <a:blip r:embed="rId1"/>
          <a:srcRect t="185" r="990"/>
          <a:stretch>
            <a:fillRect/>
          </a:stretch>
        </p:blipFill>
        <p:spPr>
          <a:xfrm>
            <a:off x="-4445" y="0"/>
            <a:ext cx="12213590" cy="6858000"/>
          </a:xfrm>
          <a:prstGeom prst="rect">
            <a:avLst/>
          </a:prstGeom>
        </p:spPr>
      </p:pic>
      <p:sp>
        <p:nvSpPr>
          <p:cNvPr id="5" name="矩形 4"/>
          <p:cNvSpPr/>
          <p:nvPr/>
        </p:nvSpPr>
        <p:spPr>
          <a:xfrm>
            <a:off x="-19685" y="1381760"/>
            <a:ext cx="12244705" cy="2582545"/>
          </a:xfrm>
          <a:prstGeom prst="rect">
            <a:avLst/>
          </a:prstGeom>
          <a:solidFill>
            <a:srgbClr val="FFFFFF">
              <a:alpha val="83000"/>
            </a:srgbClr>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zh-CN" altLang="en-US"/>
          </a:p>
        </p:txBody>
      </p:sp>
      <p:sp>
        <p:nvSpPr>
          <p:cNvPr id="8" name="TextBox 3"/>
          <p:cNvSpPr>
            <a:spLocks noChangeArrowheads="1"/>
          </p:cNvSpPr>
          <p:nvPr/>
        </p:nvSpPr>
        <p:spPr bwMode="auto">
          <a:xfrm>
            <a:off x="3729355" y="1617980"/>
            <a:ext cx="4331335" cy="133794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anchor="ctr">
            <a:spAutoFit/>
          </a:bodyPr>
          <a:lstStyle/>
          <a:p>
            <a:pPr>
              <a:lnSpc>
                <a:spcPct val="150000"/>
              </a:lnSpc>
            </a:pPr>
            <a:r>
              <a:rPr lang="zh-CN" altLang="zh-CN" sz="5400" dirty="0">
                <a:solidFill>
                  <a:srgbClr val="5C3F41"/>
                </a:solidFill>
                <a:latin typeface="隶书" panose="02010509060101010101" pitchFamily="49" charset="-122"/>
                <a:ea typeface="隶书" panose="02010509060101010101" pitchFamily="49" charset="-122"/>
                <a:sym typeface="经典繁仿黑"/>
              </a:rPr>
              <a:t>谢 谢 观 看！</a:t>
            </a:r>
            <a:endParaRPr lang="zh-CN" altLang="zh-CN" sz="5400" dirty="0">
              <a:solidFill>
                <a:srgbClr val="5C3F41"/>
              </a:solidFill>
              <a:latin typeface="隶书" panose="02010509060101010101" pitchFamily="49" charset="-122"/>
              <a:ea typeface="隶书" panose="02010509060101010101" pitchFamily="49" charset="-122"/>
              <a:sym typeface="经典繁仿黑"/>
            </a:endParaRPr>
          </a:p>
        </p:txBody>
      </p:sp>
    </p:spTree>
    <p:custDataLst>
      <p:tags r:id="rId2"/>
    </p:custDataLst>
  </p:cSld>
  <p:clrMapOvr>
    <a:masterClrMapping/>
  </p:clrMapOvr>
  <p:timing>
    <p:tnLst>
      <p:par>
        <p:cTn id="1" dur="indefinite" restart="never" nodeType="tmRoot"/>
      </p:par>
    </p:tnLst>
  </p:timing>
</p:sld>
</file>

<file path=ppt/tags/tag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y*1"/>
  <p:tag name="KSO_WM_UNIT_LAYERLEVEL" val="1"/>
  <p:tag name="KSO_WM_TAG_VERSION" val="1.0"/>
  <p:tag name="KSO_WM_BEAUTIFY_FLAG" val="#wm#"/>
  <p:tag name="KSO_WM_SLIDE_BACKGROUND_MASK_FLAG" val="1"/>
  <p:tag name="KSO_WM_UNIT_TYPE" val="y"/>
  <p:tag name="KSO_WM_UNIT_INDEX" val="1"/>
</p:tagLst>
</file>

<file path=ppt/tags/tag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a*1"/>
  <p:tag name="KSO_WM_UNIT_LAYERLEVEL" val="1"/>
  <p:tag name="KSO_WM_TAG_VERSION" val="1.0"/>
  <p:tag name="KSO_WM_BEAUTIFY_FLAG" val="#wm#"/>
  <p:tag name="KSO_WM_UNIT_ISCONTENTSTITLE" val="0"/>
  <p:tag name="KSO_WM_UNIT_PRESET_TEXT" val="盛世华诞"/>
  <p:tag name="KSO_WM_UNIT_NOCLEAR" val="0"/>
  <p:tag name="KSO_WM_UNIT_VALUE" val="4"/>
  <p:tag name="KSO_WM_UNIT_TYPE" val="a"/>
  <p:tag name="KSO_WM_UNIT_INDEX" val="1"/>
  <p:tag name="KSO_WM_SLIDE_BACKGROUND_MASK_FLAG" val="1"/>
</p:tagLst>
</file>

<file path=ppt/tags/tag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4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4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5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5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5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5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5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6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6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6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6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6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6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6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6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6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6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7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7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7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7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7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7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7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7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7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7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8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8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8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8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8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8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8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8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8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8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9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9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9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9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9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9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9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9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9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9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0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0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10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10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10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10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10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10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10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10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1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_13*i*1"/>
  <p:tag name="KSO_WM_UNIT_LAYERLEVEL" val="1"/>
  <p:tag name="KSO_WM_TAG_VERSION" val="1.0"/>
  <p:tag name="KSO_WM_BEAUTIFY_FLAG" val="#wm#"/>
  <p:tag name="KSO_WM_UNIT_SUBTYPE" val="h"/>
  <p:tag name="KSO_WM_SLIDE_BACKGROUND_TYPE" val="frame"/>
  <p:tag name="KSO_WM_SLIDE_BK_DARK_LIGHT" val="2"/>
  <p:tag name="KSO_WM_UNIT_BK_DARK_LIGHT" val="2"/>
</p:tagLst>
</file>

<file path=ppt/tags/tag1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1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1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1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1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1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1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1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i*1"/>
  <p:tag name="KSO_WM_UNIT_LAYERLEVEL" val="1"/>
  <p:tag name="KSO_WM_TAG_VERSION" val="1.0"/>
  <p:tag name="KSO_WM_BEAUTIFY_FLAG" val="#wm#"/>
  <p:tag name="KSO_WM_SLIDE_BACKGROUND_TYPE" val="frame"/>
  <p:tag name="KSO_WM_SLIDE_BK_DARK_LIGHT" val="2"/>
  <p:tag name="KSO_WM_UNIT_TYPE" val="i"/>
  <p:tag name="KSO_WM_UNIT_INDEX" val="1"/>
</p:tagLst>
</file>

<file path=ppt/tags/tag1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i*1"/>
  <p:tag name="KSO_WM_UNIT_LAYERLEVEL" val="1"/>
  <p:tag name="KSO_WM_TAG_VERSION" val="1.0"/>
  <p:tag name="KSO_WM_BEAUTIFY_FLAG" val="#wm#"/>
  <p:tag name="KSO_WM_UNIT_TYPE" val="i"/>
  <p:tag name="KSO_WM_UNIT_INDEX" val="1"/>
  <p:tag name="KSO_WM_UNIT_SUBTYPE" val="h"/>
  <p:tag name="KSO_WM_SLIDE_BACKGROUND_TYPE" val="leftRight"/>
  <p:tag name="KSO_WM_SLIDE_BK_DARK_LIGHT" val="2"/>
  <p:tag name="KSO_WM_UNIT_BK_DARK_LIGHT" val="2"/>
</p:tagLst>
</file>

<file path=ppt/tags/tag1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1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1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1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1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1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1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1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1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1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i*1"/>
  <p:tag name="KSO_WM_UNIT_LAYERLEVEL" val="1"/>
  <p:tag name="KSO_WM_TAG_VERSION" val="1.0"/>
  <p:tag name="KSO_WM_BEAUTIFY_FLAG" val="#wm#"/>
  <p:tag name="KSO_WM_SLIDE_BACKGROUND_TYPE" val="leftRight"/>
  <p:tag name="KSO_WM_SLIDE_BK_DARK_LIGHT" val="2"/>
  <p:tag name="KSO_WM_UNIT_TYPE" val="i"/>
  <p:tag name="KSO_WM_UNIT_INDEX" val="1"/>
</p:tagLst>
</file>

<file path=ppt/tags/tag1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i*1"/>
  <p:tag name="KSO_WM_UNIT_LAYERLEVEL" val="1"/>
  <p:tag name="KSO_WM_TAG_VERSION" val="1.0"/>
  <p:tag name="KSO_WM_BEAUTIFY_FLAG" val="#wm#"/>
  <p:tag name="KSO_WM_UNIT_TYPE" val="i"/>
  <p:tag name="KSO_WM_UNIT_INDEX" val="1"/>
  <p:tag name="KSO_WM_UNIT_SUBTYPE" val="h"/>
  <p:tag name="KSO_WM_SLIDE_BACKGROUND_TYPE" val="topBottom"/>
  <p:tag name="KSO_WM_SLIDE_BK_DARK_LIGHT" val="2"/>
  <p:tag name="KSO_WM_UNIT_BK_DARK_LIGHT" val="2"/>
</p:tagLst>
</file>

<file path=ppt/tags/tag1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1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1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1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i*1"/>
  <p:tag name="KSO_WM_UNIT_LAYERLEVEL" val="1"/>
  <p:tag name="KSO_WM_TAG_VERSION" val="1.0"/>
  <p:tag name="KSO_WM_BEAUTIFY_FLAG" val="#wm#"/>
  <p:tag name="KSO_WM_SLIDE_BACKGROUND_TYPE" val="topBottom"/>
  <p:tag name="KSO_WM_SLIDE_BK_DARK_LIGHT" val="2"/>
  <p:tag name="KSO_WM_UNIT_TYPE" val="i"/>
  <p:tag name="KSO_WM_UNIT_INDEX" val="1"/>
</p:tagLst>
</file>

<file path=ppt/tags/tag1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1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1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1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1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14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14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i*1"/>
  <p:tag name="KSO_WM_UNIT_LAYERLEVEL" val="1"/>
  <p:tag name="KSO_WM_TAG_VERSION" val="1.0"/>
  <p:tag name="KSO_WM_BEAUTIFY_FLAG" val="#wm#"/>
  <p:tag name="KSO_WM_UNIT_TYPE" val="i"/>
  <p:tag name="KSO_WM_UNIT_INDEX" val="1"/>
  <p:tag name="KSO_WM_UNIT_SUBTYPE" val="h"/>
  <p:tag name="KSO_WM_SLIDE_BACKGROUND_TYPE" val="bottomTop"/>
  <p:tag name="KSO_WM_SLIDE_BK_DARK_LIGHT" val="2"/>
  <p:tag name="KSO_WM_UNIT_BK_DARK_LIGHT" val="2"/>
</p:tagLst>
</file>

<file path=ppt/tags/tag1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1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14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1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d*1"/>
  <p:tag name="KSO_WM_UNIT_LAYERLEVEL" val="1"/>
  <p:tag name="KSO_WM_TAG_VERSION" val="1.0"/>
  <p:tag name="KSO_WM_BEAUTIFY_FLAG" val="#wm#"/>
  <p:tag name="KSO_WM_SLIDE_BACKGROUND_TYPE" val="bottomTop"/>
  <p:tag name="KSO_WM_SLIDE_BK_DARK_LIGHT" val="2"/>
  <p:tag name="KSO_WM_UNIT_VALUE" val="217*475"/>
  <p:tag name="KSO_WM_UNIT_TYPE" val="d"/>
  <p:tag name="KSO_WM_UNIT_INDEX" val="1"/>
  <p:tag name="KSO_WM_UNIT_SUPPORT_UNIT_TYPE" val="[&quot;all&quot;]"/>
</p:tagLst>
</file>

<file path=ppt/tags/tag1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1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1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1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1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15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15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i*1"/>
  <p:tag name="KSO_WM_UNIT_LAYERLEVEL" val="1"/>
  <p:tag name="KSO_WM_TAG_VERSION" val="1.0"/>
  <p:tag name="KSO_WM_BEAUTIFY_FLAG" val="#wm#"/>
  <p:tag name="KSO_WM_UNIT_TYPE" val="i"/>
  <p:tag name="KSO_WM_UNIT_INDEX" val="1"/>
  <p:tag name="KSO_WM_UNIT_SUBTYPE" val="h"/>
  <p:tag name="KSO_WM_SLIDE_BACKGROUND_TYPE" val="navigation"/>
  <p:tag name="KSO_WM_SLIDE_BK_DARK_LIGHT" val="2"/>
  <p:tag name="KSO_WM_UNIT_BK_DARK_LIGHT" val="2"/>
</p:tagLst>
</file>

<file path=ppt/tags/tag1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5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5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5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6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6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6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6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d*1"/>
  <p:tag name="KSO_WM_UNIT_LAYERLEVEL" val="1"/>
  <p:tag name="KSO_WM_TAG_VERSION" val="1.0"/>
  <p:tag name="KSO_WM_BEAUTIFY_FLAG" val="#wm#"/>
  <p:tag name="KSO_WM_SLIDE_BACKGROUND_TYPE" val="navigation"/>
  <p:tag name="KSO_WM_SLIDE_BK_DARK_LIGHT" val="2"/>
  <p:tag name="KSO_WM_UNIT_VALUE" val="217*475"/>
  <p:tag name="KSO_WM_UNIT_TYPE" val="d"/>
  <p:tag name="KSO_WM_UNIT_INDEX" val="1"/>
  <p:tag name="KSO_WM_UNIT_SUPPORT_UNIT_TYPE" val="[&quot;all&quot;]"/>
</p:tagLst>
</file>

<file path=ppt/tags/tag16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i*1"/>
  <p:tag name="KSO_WM_UNIT_LAYERLEVEL" val="1"/>
  <p:tag name="KSO_WM_TAG_VERSION" val="1.0"/>
  <p:tag name="KSO_WM_BEAUTIFY_FLAG" val="#wm#"/>
  <p:tag name="KSO_WM_UNIT_TYPE" val="i"/>
  <p:tag name="KSO_WM_UNIT_INDEX" val="1"/>
  <p:tag name="KSO_WM_UNIT_SUBTYPE" val="h"/>
  <p:tag name="KSO_WM_SLIDE_BACKGROUND_TYPE" val="belt"/>
  <p:tag name="KSO_WM_SLIDE_BK_DARK_LIGHT" val="2"/>
  <p:tag name="KSO_WM_UNIT_BK_DARK_LIGHT" val="2"/>
</p:tagLst>
</file>

<file path=ppt/tags/tag16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16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16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16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i*1"/>
  <p:tag name="KSO_WM_UNIT_LAYERLEVEL" val="1"/>
  <p:tag name="KSO_WM_TAG_VERSION" val="1.0"/>
  <p:tag name="KSO_WM_BEAUTIFY_FLAG" val="#wm#"/>
  <p:tag name="KSO_WM_SLIDE_BACKGROUND_TYPE" val="belt"/>
  <p:tag name="KSO_WM_SLIDE_BK_DARK_LIGHT" val="2"/>
  <p:tag name="KSO_WM_UNIT_TYPE" val="i"/>
  <p:tag name="KSO_WM_UNIT_INDEX" val="1"/>
</p:tagLst>
</file>

<file path=ppt/tags/tag16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17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17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17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17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174.xml><?xml version="1.0" encoding="utf-8"?>
<p:tagLst xmlns:p="http://schemas.openxmlformats.org/presentationml/2006/main">
  <p:tag name="KSO_WM_TAG_VERSION" val="1.0"/>
  <p:tag name="KSO_WM_BEAUTIFY_FLAG" val="#wm#"/>
  <p:tag name="KSO_WM_UNIT_HIGHLIGHT" val="0"/>
  <p:tag name="KSO_WM_UNIT_COMPATIBLE" val="0"/>
  <p:tag name="KSO_WM_UNIT_DIAGRAM_ISNUMVISUAL" val="0"/>
  <p:tag name="KSO_WM_UNIT_DIAGRAM_ISREFERUNIT" val="0"/>
  <p:tag name="KSO_WM_UNIT_ID" val="_0**"/>
  <p:tag name="KSO_WM_UNIT_LAYERLEVEL" val="1"/>
  <p:tag name="KSO_WM_TEMPLATE_CATEGORY" val="custom"/>
  <p:tag name="KSO_WM_TEMPLATE_INDEX" val="20202730"/>
</p:tagLst>
</file>

<file path=ppt/tags/tag175.xml><?xml version="1.0" encoding="utf-8"?>
<p:tagLst xmlns:p="http://schemas.openxmlformats.org/presentationml/2006/main">
  <p:tag name="KSO_WM_TAG_VERSION" val="1.0"/>
  <p:tag name="KSO_WM_BEAUTIFY_FLAG" val="#wm#"/>
  <p:tag name="KSO_WM_UNIT_HIGHLIGHT" val="0"/>
  <p:tag name="KSO_WM_UNIT_COMPATIBLE" val="0"/>
  <p:tag name="KSO_WM_UNIT_DIAGRAM_ISNUMVISUAL" val="0"/>
  <p:tag name="KSO_WM_UNIT_DIAGRAM_ISREFERUNIT" val="0"/>
  <p:tag name="KSO_WM_UNIT_ID" val="_0**"/>
  <p:tag name="KSO_WM_UNIT_LAYERLEVEL" val="1"/>
  <p:tag name="KSO_WM_TEMPLATE_CATEGORY" val="custom"/>
  <p:tag name="KSO_WM_TEMPLATE_INDEX" val="20202730"/>
</p:tagLst>
</file>

<file path=ppt/tags/tag17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17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17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179.xml><?xml version="1.0" encoding="utf-8"?>
<p:tagLst xmlns:p="http://schemas.openxmlformats.org/presentationml/2006/main">
  <p:tag name="KSO_WM_TEMPLATE_SUBCATEGORY" val="0"/>
  <p:tag name="KSO_WM_TEMPLATE_MASTER_TYPE" val="1"/>
  <p:tag name="KSO_WM_TEMPLATE_COLOR_TYPE" val="1"/>
  <p:tag name="KSO_WM_TAG_VERSION" val="1.0"/>
  <p:tag name="KSO_WM_BEAUTIFY_FLAG" val="#wm#"/>
  <p:tag name="KSO_WM_TEMPLATE_CATEGORY" val="custom"/>
  <p:tag name="KSO_WM_TEMPLATE_INDEX" val="20202730"/>
  <p:tag name="KSO_WM_TEMPLATE_THUMBS_INDEX" val="1、2、5、7、9、13、15、22、24、29、30、34、41、44"/>
  <p:tag name="KSO_WM_TEMPLATE_MASTER_THUMB_INDEX" val="12"/>
</p:tagLst>
</file>

<file path=ppt/tags/tag18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18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18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18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18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18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18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18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18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18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19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19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y*1"/>
  <p:tag name="KSO_WM_UNIT_LAYERLEVEL" val="1"/>
  <p:tag name="KSO_WM_TAG_VERSION" val="1.0"/>
  <p:tag name="KSO_WM_BEAUTIFY_FLAG" val="#wm#"/>
  <p:tag name="KSO_WM_SLIDE_BACKGROUND_MASK_FLAG" val="1"/>
  <p:tag name="KSO_WM_UNIT_TYPE" val="y"/>
  <p:tag name="KSO_WM_UNIT_INDEX" val="1"/>
</p:tagLst>
</file>

<file path=ppt/tags/tag19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 name="KSO_WM_SLIDE_BACKGROUND_MASK_FLAG" val="1"/>
</p:tagLst>
</file>

<file path=ppt/tags/tag19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a*1"/>
  <p:tag name="KSO_WM_UNIT_LAYERLEVEL" val="1"/>
  <p:tag name="KSO_WM_TAG_VERSION" val="1.0"/>
  <p:tag name="KSO_WM_BEAUTIFY_FLAG" val="#wm#"/>
  <p:tag name="KSO_WM_UNIT_ISCONTENTSTITLE" val="0"/>
  <p:tag name="KSO_WM_UNIT_PRESET_TEXT" val="盛世华诞"/>
  <p:tag name="KSO_WM_UNIT_NOCLEAR" val="0"/>
  <p:tag name="KSO_WM_UNIT_VALUE" val="4"/>
  <p:tag name="KSO_WM_UNIT_TYPE" val="a"/>
  <p:tag name="KSO_WM_UNIT_INDEX" val="1"/>
  <p:tag name="KSO_WM_SLIDE_BACKGROUND_MASK_FLAG" val="1"/>
</p:tagLst>
</file>

<file path=ppt/tags/tag19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9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9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9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9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9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20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20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20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0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0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0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0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0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0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0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2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2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2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2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2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2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24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24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2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2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24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2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2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2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2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2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2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25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25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2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2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2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2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25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25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25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26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26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26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26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26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26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26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26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26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26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27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27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27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27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27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27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27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27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27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27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28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28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28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28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28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28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28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28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28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28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_13*i*1"/>
  <p:tag name="KSO_WM_UNIT_LAYERLEVEL" val="1"/>
  <p:tag name="KSO_WM_TAG_VERSION" val="1.0"/>
  <p:tag name="KSO_WM_BEAUTIFY_FLAG" val="#wm#"/>
  <p:tag name="KSO_WM_UNIT_SUBTYPE" val="h"/>
  <p:tag name="KSO_WM_SLIDE_BACKGROUND_TYPE" val="frame"/>
  <p:tag name="KSO_WM_SLIDE_BK_DARK_LIGHT" val="2"/>
  <p:tag name="KSO_WM_UNIT_BK_DARK_LIGHT" val="2"/>
</p:tagLst>
</file>

<file path=ppt/tags/tag29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29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29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29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29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29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29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29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i*1"/>
  <p:tag name="KSO_WM_UNIT_LAYERLEVEL" val="1"/>
  <p:tag name="KSO_WM_TAG_VERSION" val="1.0"/>
  <p:tag name="KSO_WM_BEAUTIFY_FLAG" val="#wm#"/>
  <p:tag name="KSO_WM_SLIDE_BACKGROUND_TYPE" val="frame"/>
  <p:tag name="KSO_WM_SLIDE_BK_DARK_LIGHT" val="2"/>
  <p:tag name="KSO_WM_UNIT_TYPE" val="i"/>
  <p:tag name="KSO_WM_UNIT_INDEX" val="1"/>
</p:tagLst>
</file>

<file path=ppt/tags/tag29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i*1"/>
  <p:tag name="KSO_WM_UNIT_LAYERLEVEL" val="1"/>
  <p:tag name="KSO_WM_TAG_VERSION" val="1.0"/>
  <p:tag name="KSO_WM_BEAUTIFY_FLAG" val="#wm#"/>
  <p:tag name="KSO_WM_UNIT_TYPE" val="i"/>
  <p:tag name="KSO_WM_UNIT_INDEX" val="1"/>
  <p:tag name="KSO_WM_UNIT_SUBTYPE" val="h"/>
  <p:tag name="KSO_WM_SLIDE_BACKGROUND_TYPE" val="leftRight"/>
  <p:tag name="KSO_WM_SLIDE_BK_DARK_LIGHT" val="2"/>
  <p:tag name="KSO_WM_UNIT_BK_DARK_LIGHT" val="2"/>
</p:tagLst>
</file>

<file path=ppt/tags/tag29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30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30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30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30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30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30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30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30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30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i*1"/>
  <p:tag name="KSO_WM_UNIT_LAYERLEVEL" val="1"/>
  <p:tag name="KSO_WM_TAG_VERSION" val="1.0"/>
  <p:tag name="KSO_WM_BEAUTIFY_FLAG" val="#wm#"/>
  <p:tag name="KSO_WM_SLIDE_BACKGROUND_TYPE" val="leftRight"/>
  <p:tag name="KSO_WM_SLIDE_BK_DARK_LIGHT" val="2"/>
  <p:tag name="KSO_WM_UNIT_TYPE" val="i"/>
  <p:tag name="KSO_WM_UNIT_INDEX" val="1"/>
</p:tagLst>
</file>

<file path=ppt/tags/tag30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i*1"/>
  <p:tag name="KSO_WM_UNIT_LAYERLEVEL" val="1"/>
  <p:tag name="KSO_WM_TAG_VERSION" val="1.0"/>
  <p:tag name="KSO_WM_BEAUTIFY_FLAG" val="#wm#"/>
  <p:tag name="KSO_WM_UNIT_TYPE" val="i"/>
  <p:tag name="KSO_WM_UNIT_INDEX" val="1"/>
  <p:tag name="KSO_WM_UNIT_SUBTYPE" val="h"/>
  <p:tag name="KSO_WM_SLIDE_BACKGROUND_TYPE" val="topBottom"/>
  <p:tag name="KSO_WM_SLIDE_BK_DARK_LIGHT" val="2"/>
  <p:tag name="KSO_WM_UNIT_BK_DARK_LIGHT" val="2"/>
</p:tagLst>
</file>

<file path=ppt/tags/tag3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3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3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3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i*1"/>
  <p:tag name="KSO_WM_UNIT_LAYERLEVEL" val="1"/>
  <p:tag name="KSO_WM_TAG_VERSION" val="1.0"/>
  <p:tag name="KSO_WM_BEAUTIFY_FLAG" val="#wm#"/>
  <p:tag name="KSO_WM_SLIDE_BACKGROUND_TYPE" val="topBottom"/>
  <p:tag name="KSO_WM_SLIDE_BK_DARK_LIGHT" val="2"/>
  <p:tag name="KSO_WM_UNIT_TYPE" val="i"/>
  <p:tag name="KSO_WM_UNIT_INDEX" val="1"/>
</p:tagLst>
</file>

<file path=ppt/tags/tag3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3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3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3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3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3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3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i*1"/>
  <p:tag name="KSO_WM_UNIT_LAYERLEVEL" val="1"/>
  <p:tag name="KSO_WM_TAG_VERSION" val="1.0"/>
  <p:tag name="KSO_WM_BEAUTIFY_FLAG" val="#wm#"/>
  <p:tag name="KSO_WM_UNIT_TYPE" val="i"/>
  <p:tag name="KSO_WM_UNIT_INDEX" val="1"/>
  <p:tag name="KSO_WM_UNIT_SUBTYPE" val="h"/>
  <p:tag name="KSO_WM_SLIDE_BACKGROUND_TYPE" val="bottomTop"/>
  <p:tag name="KSO_WM_SLIDE_BK_DARK_LIGHT" val="2"/>
  <p:tag name="KSO_WM_UNIT_BK_DARK_LIGHT" val="2"/>
</p:tagLst>
</file>

<file path=ppt/tags/tag3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3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3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3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d*1"/>
  <p:tag name="KSO_WM_UNIT_LAYERLEVEL" val="1"/>
  <p:tag name="KSO_WM_TAG_VERSION" val="1.0"/>
  <p:tag name="KSO_WM_BEAUTIFY_FLAG" val="#wm#"/>
  <p:tag name="KSO_WM_SLIDE_BACKGROUND_TYPE" val="bottomTop"/>
  <p:tag name="KSO_WM_SLIDE_BK_DARK_LIGHT" val="2"/>
  <p:tag name="KSO_WM_UNIT_VALUE" val="217*475"/>
  <p:tag name="KSO_WM_UNIT_TYPE" val="d"/>
  <p:tag name="KSO_WM_UNIT_INDEX" val="1"/>
  <p:tag name="KSO_WM_UNIT_SUPPORT_UNIT_TYPE" val="[&quot;all&quot;]"/>
</p:tagLst>
</file>

<file path=ppt/tags/tag3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3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3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3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3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3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3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i*1"/>
  <p:tag name="KSO_WM_UNIT_LAYERLEVEL" val="1"/>
  <p:tag name="KSO_WM_TAG_VERSION" val="1.0"/>
  <p:tag name="KSO_WM_BEAUTIFY_FLAG" val="#wm#"/>
  <p:tag name="KSO_WM_UNIT_TYPE" val="i"/>
  <p:tag name="KSO_WM_UNIT_INDEX" val="1"/>
  <p:tag name="KSO_WM_UNIT_SUBTYPE" val="h"/>
  <p:tag name="KSO_WM_SLIDE_BACKGROUND_TYPE" val="navigation"/>
  <p:tag name="KSO_WM_SLIDE_BK_DARK_LIGHT" val="2"/>
  <p:tag name="KSO_WM_UNIT_BK_DARK_LIGHT" val="2"/>
</p:tagLst>
</file>

<file path=ppt/tags/tag3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3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3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3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3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3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3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3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34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34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3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d*1"/>
  <p:tag name="KSO_WM_UNIT_LAYERLEVEL" val="1"/>
  <p:tag name="KSO_WM_TAG_VERSION" val="1.0"/>
  <p:tag name="KSO_WM_BEAUTIFY_FLAG" val="#wm#"/>
  <p:tag name="KSO_WM_SLIDE_BACKGROUND_TYPE" val="navigation"/>
  <p:tag name="KSO_WM_SLIDE_BK_DARK_LIGHT" val="2"/>
  <p:tag name="KSO_WM_UNIT_VALUE" val="217*475"/>
  <p:tag name="KSO_WM_UNIT_TYPE" val="d"/>
  <p:tag name="KSO_WM_UNIT_INDEX" val="1"/>
  <p:tag name="KSO_WM_UNIT_SUPPORT_UNIT_TYPE" val="[&quot;all&quot;]"/>
</p:tagLst>
</file>

<file path=ppt/tags/tag3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i*1"/>
  <p:tag name="KSO_WM_UNIT_LAYERLEVEL" val="1"/>
  <p:tag name="KSO_WM_TAG_VERSION" val="1.0"/>
  <p:tag name="KSO_WM_BEAUTIFY_FLAG" val="#wm#"/>
  <p:tag name="KSO_WM_UNIT_TYPE" val="i"/>
  <p:tag name="KSO_WM_UNIT_INDEX" val="1"/>
  <p:tag name="KSO_WM_UNIT_SUBTYPE" val="h"/>
  <p:tag name="KSO_WM_SLIDE_BACKGROUND_TYPE" val="belt"/>
  <p:tag name="KSO_WM_SLIDE_BK_DARK_LIGHT" val="2"/>
  <p:tag name="KSO_WM_UNIT_BK_DARK_LIGHT" val="2"/>
</p:tagLst>
</file>

<file path=ppt/tags/tag34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3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3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3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i*1"/>
  <p:tag name="KSO_WM_UNIT_LAYERLEVEL" val="1"/>
  <p:tag name="KSO_WM_TAG_VERSION" val="1.0"/>
  <p:tag name="KSO_WM_BEAUTIFY_FLAG" val="#wm#"/>
  <p:tag name="KSO_WM_SLIDE_BACKGROUND_TYPE" val="belt"/>
  <p:tag name="KSO_WM_SLIDE_BK_DARK_LIGHT" val="2"/>
  <p:tag name="KSO_WM_UNIT_TYPE" val="i"/>
  <p:tag name="KSO_WM_UNIT_INDEX" val="1"/>
</p:tagLst>
</file>

<file path=ppt/tags/tag3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3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3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35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35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353.xml><?xml version="1.0" encoding="utf-8"?>
<p:tagLst xmlns:p="http://schemas.openxmlformats.org/presentationml/2006/main">
  <p:tag name="KSO_WM_TAG_VERSION" val="1.0"/>
  <p:tag name="KSO_WM_BEAUTIFY_FLAG" val="#wm#"/>
  <p:tag name="KSO_WM_UNIT_HIGHLIGHT" val="0"/>
  <p:tag name="KSO_WM_UNIT_COMPATIBLE" val="0"/>
  <p:tag name="KSO_WM_UNIT_DIAGRAM_ISNUMVISUAL" val="0"/>
  <p:tag name="KSO_WM_UNIT_DIAGRAM_ISREFERUNIT" val="0"/>
  <p:tag name="KSO_WM_UNIT_ID" val="_0**"/>
  <p:tag name="KSO_WM_UNIT_LAYERLEVEL" val="1"/>
  <p:tag name="KSO_WM_TEMPLATE_CATEGORY" val="custom"/>
  <p:tag name="KSO_WM_TEMPLATE_INDEX" val="20202730"/>
</p:tagLst>
</file>

<file path=ppt/tags/tag354.xml><?xml version="1.0" encoding="utf-8"?>
<p:tagLst xmlns:p="http://schemas.openxmlformats.org/presentationml/2006/main">
  <p:tag name="KSO_WM_TAG_VERSION" val="1.0"/>
  <p:tag name="KSO_WM_BEAUTIFY_FLAG" val="#wm#"/>
  <p:tag name="KSO_WM_UNIT_HIGHLIGHT" val="0"/>
  <p:tag name="KSO_WM_UNIT_COMPATIBLE" val="0"/>
  <p:tag name="KSO_WM_UNIT_DIAGRAM_ISNUMVISUAL" val="0"/>
  <p:tag name="KSO_WM_UNIT_DIAGRAM_ISREFERUNIT" val="0"/>
  <p:tag name="KSO_WM_UNIT_ID" val="_0**"/>
  <p:tag name="KSO_WM_UNIT_LAYERLEVEL" val="1"/>
  <p:tag name="KSO_WM_TEMPLATE_CATEGORY" val="custom"/>
  <p:tag name="KSO_WM_TEMPLATE_INDEX" val="20202730"/>
</p:tagLst>
</file>

<file path=ppt/tags/tag3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3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35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358.xml><?xml version="1.0" encoding="utf-8"?>
<p:tagLst xmlns:p="http://schemas.openxmlformats.org/presentationml/2006/main">
  <p:tag name="KSO_WM_TEMPLATE_SUBCATEGORY" val="0"/>
  <p:tag name="KSO_WM_TEMPLATE_MASTER_TYPE" val="1"/>
  <p:tag name="KSO_WM_TEMPLATE_COLOR_TYPE" val="1"/>
  <p:tag name="KSO_WM_TAG_VERSION" val="1.0"/>
  <p:tag name="KSO_WM_BEAUTIFY_FLAG" val="#wm#"/>
  <p:tag name="KSO_WM_TEMPLATE_CATEGORY" val="custom"/>
  <p:tag name="KSO_WM_TEMPLATE_INDEX" val="20202730"/>
  <p:tag name="KSO_WM_TEMPLATE_THUMBS_INDEX" val="1、2、5、7、9、13、15、22、24、29、30、34、41、44"/>
  <p:tag name="KSO_WM_TEMPLATE_MASTER_THUMB_INDEX" val="12"/>
</p:tagLst>
</file>

<file path=ppt/tags/tag359.xml><?xml version="1.0" encoding="utf-8"?>
<p:tagLst xmlns:p="http://schemas.openxmlformats.org/presentationml/2006/main">
  <p:tag name="KSO_WM_TEMPLATE_CATEGORY" val="custom"/>
  <p:tag name="KSO_WM_TEMPLATE_INDEX" val="20202730"/>
</p:tagLst>
</file>

<file path=ppt/tags/tag360.xml><?xml version="1.0" encoding="utf-8"?>
<p:tagLst xmlns:p="http://schemas.openxmlformats.org/presentationml/2006/main">
  <p:tag name="KSO_WM_UNIT_ISCONTENTSTITLE" val="1"/>
  <p:tag name="KSO_WM_UNIT_PRESET_TEXT" val="目   录"/>
  <p:tag name="KSO_WM_UNIT_NOCLEAR" val="0"/>
  <p:tag name="KSO_WM_UNIT_VALUE" val="2"/>
  <p:tag name="KSO_WM_UNIT_HIGHLIGHT" val="0"/>
  <p:tag name="KSO_WM_UNIT_COMPATIBLE" val="0"/>
  <p:tag name="KSO_WM_UNIT_DIAGRAM_ISNUMVISUAL" val="0"/>
  <p:tag name="KSO_WM_UNIT_DIAGRAM_ISREFERUNIT" val="0"/>
  <p:tag name="KSO_WM_DIAGRAM_GROUP_CODE" val="l1-1"/>
  <p:tag name="KSO_WM_UNIT_TYPE" val="a"/>
  <p:tag name="KSO_WM_UNIT_INDEX" val="1"/>
  <p:tag name="KSO_WM_UNIT_ID" val="custom20202730_5*a*1"/>
  <p:tag name="KSO_WM_TEMPLATE_CATEGORY" val="custom"/>
  <p:tag name="KSO_WM_TEMPLATE_INDEX" val="20202730"/>
  <p:tag name="KSO_WM_UNIT_LAYERLEVEL" val="1"/>
  <p:tag name="KSO_WM_TAG_VERSION" val="1.0"/>
  <p:tag name="KSO_WM_BEAUTIFY_FLAG" val="#wm#"/>
  <p:tag name="KSO_WM_UNIT_TEXT_FILL_FORE_SCHEMECOLOR_INDEX" val="5"/>
  <p:tag name="KSO_WM_UNIT_TEXT_FILL_TYPE" val="1"/>
  <p:tag name="KSO_WM_UNIT_USESOURCEFORMAT_APPLY" val="1"/>
</p:tagLst>
</file>

<file path=ppt/tags/tag361.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ID" val="custom20202730_5*l_h_i*1_1_2"/>
  <p:tag name="KSO_WM_TEMPLATE_CATEGORY" val="custom"/>
  <p:tag name="KSO_WM_TEMPLATE_INDEX" val="20202730"/>
  <p:tag name="KSO_WM_UNIT_LAYERLEVEL" val="1_1_1"/>
  <p:tag name="KSO_WM_TAG_VERSION" val="1.0"/>
  <p:tag name="KSO_WM_BEAUTIFY_FLAG" val="#wm#"/>
  <p:tag name="KSO_WM_UNIT_TYPE" val="l_h_i"/>
  <p:tag name="KSO_WM_UNIT_INDEX" val="1_1_2"/>
  <p:tag name="KSO_WM_UNIT_FILL_FORE_SCHEMECOLOR_INDEX" val="5"/>
  <p:tag name="KSO_WM_UNIT_FILL_TYPE" val="1"/>
  <p:tag name="KSO_WM_UNIT_TEXT_FILL_FORE_SCHEMECOLOR_INDEX" val="14"/>
  <p:tag name="KSO_WM_UNIT_TEXT_FILL_TYPE" val="1"/>
  <p:tag name="KSO_WM_UNIT_USESOURCEFORMAT_APPLY" val="1"/>
</p:tagLst>
</file>

<file path=ppt/tags/tag362.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ID" val="custom20202730_5*l_h_i*1_1_1"/>
  <p:tag name="KSO_WM_TEMPLATE_CATEGORY" val="custom"/>
  <p:tag name="KSO_WM_TEMPLATE_INDEX" val="20202730"/>
  <p:tag name="KSO_WM_UNIT_LAYERLEVEL" val="1_1_1"/>
  <p:tag name="KSO_WM_TAG_VERSION" val="1.0"/>
  <p:tag name="KSO_WM_BEAUTIFY_FLAG" val="#wm#"/>
  <p:tag name="KSO_WM_UNIT_TYPE" val="l_h_i"/>
  <p:tag name="KSO_WM_UNIT_INDEX" val="1_1_1"/>
  <p:tag name="KSO_WM_UNIT_FILL_FORE_SCHEMECOLOR_INDEX" val="14"/>
  <p:tag name="KSO_WM_UNIT_FILL_TYPE" val="1"/>
  <p:tag name="KSO_WM_UNIT_LINE_FORE_SCHEMECOLOR_INDEX" val="5"/>
  <p:tag name="KSO_WM_UNIT_LINE_FILL_TYPE" val="2"/>
  <p:tag name="KSO_WM_UNIT_TEXT_FILL_FORE_SCHEMECOLOR_INDEX" val="5"/>
  <p:tag name="KSO_WM_UNIT_TEXT_FILL_TYPE" val="1"/>
  <p:tag name="KSO_WM_UNIT_USESOURCEFORMAT_APPLY" val="1"/>
</p:tagLst>
</file>

<file path=ppt/tags/tag363.xml><?xml version="1.0" encoding="utf-8"?>
<p:tagLst xmlns:p="http://schemas.openxmlformats.org/presentationml/2006/main">
  <p:tag name="KSO_WM_UNIT_PRESET_TEXT" val="新中国成立，十一国庆节历史由来"/>
  <p:tag name="KSO_WM_UNIT_NOCLEAR" val="0"/>
  <p:tag name="KSO_WM_UNIT_VALUE" val="15"/>
  <p:tag name="KSO_WM_UNIT_HIGHLIGHT" val="0"/>
  <p:tag name="KSO_WM_UNIT_COMPATIBLE" val="0"/>
  <p:tag name="KSO_WM_UNIT_DIAGRAM_ISNUMVISUAL" val="0"/>
  <p:tag name="KSO_WM_UNIT_DIAGRAM_ISREFERUNIT" val="0"/>
  <p:tag name="KSO_WM_DIAGRAM_GROUP_CODE" val="l1-1"/>
  <p:tag name="KSO_WM_UNIT_TYPE" val="l_h_f"/>
  <p:tag name="KSO_WM_UNIT_INDEX" val="1_1_1"/>
  <p:tag name="KSO_WM_UNIT_ID" val="custom20202730_5*l_h_f*1_1_1"/>
  <p:tag name="KSO_WM_TEMPLATE_CATEGORY" val="custom"/>
  <p:tag name="KSO_WM_TEMPLATE_INDEX" val="20202730"/>
  <p:tag name="KSO_WM_UNIT_LAYERLEVEL" val="1_1_1"/>
  <p:tag name="KSO_WM_TAG_VERSION" val="1.0"/>
  <p:tag name="KSO_WM_BEAUTIFY_FLAG" val="#wm#"/>
  <p:tag name="KSO_WM_UNIT_TEXT_FILL_FORE_SCHEMECOLOR_INDEX" val="5"/>
  <p:tag name="KSO_WM_UNIT_TEXT_FILL_TYPE" val="1"/>
  <p:tag name="KSO_WM_UNIT_USESOURCEFORMAT_APPLY" val="1"/>
</p:tagLst>
</file>

<file path=ppt/tags/tag364.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ID" val="custom20202730_5*l_h_i*1_2_1"/>
  <p:tag name="KSO_WM_TEMPLATE_CATEGORY" val="custom"/>
  <p:tag name="KSO_WM_TEMPLATE_INDEX" val="20202730"/>
  <p:tag name="KSO_WM_UNIT_LAYERLEVEL" val="1_1_1"/>
  <p:tag name="KSO_WM_TAG_VERSION" val="1.0"/>
  <p:tag name="KSO_WM_BEAUTIFY_FLAG" val="#wm#"/>
  <p:tag name="KSO_WM_UNIT_TYPE" val="l_h_i"/>
  <p:tag name="KSO_WM_UNIT_INDEX" val="1_2_1"/>
  <p:tag name="KSO_WM_UNIT_FILL_FORE_SCHEMECOLOR_INDEX" val="5"/>
  <p:tag name="KSO_WM_UNIT_FILL_TYPE" val="1"/>
  <p:tag name="KSO_WM_UNIT_TEXT_FILL_FORE_SCHEMECOLOR_INDEX" val="14"/>
  <p:tag name="KSO_WM_UNIT_TEXT_FILL_TYPE" val="1"/>
  <p:tag name="KSO_WM_UNIT_USESOURCEFORMAT_APPLY" val="1"/>
</p:tagLst>
</file>

<file path=ppt/tags/tag365.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ID" val="custom20202730_5*l_h_i*1_2_2"/>
  <p:tag name="KSO_WM_TEMPLATE_CATEGORY" val="custom"/>
  <p:tag name="KSO_WM_TEMPLATE_INDEX" val="20202730"/>
  <p:tag name="KSO_WM_UNIT_LAYERLEVEL" val="1_1_1"/>
  <p:tag name="KSO_WM_TAG_VERSION" val="1.0"/>
  <p:tag name="KSO_WM_BEAUTIFY_FLAG" val="#wm#"/>
  <p:tag name="KSO_WM_UNIT_TYPE" val="l_h_i"/>
  <p:tag name="KSO_WM_UNIT_INDEX" val="1_2_2"/>
  <p:tag name="KSO_WM_UNIT_FILL_FORE_SCHEMECOLOR_INDEX" val="14"/>
  <p:tag name="KSO_WM_UNIT_FILL_TYPE" val="1"/>
  <p:tag name="KSO_WM_UNIT_LINE_FORE_SCHEMECOLOR_INDEX" val="5"/>
  <p:tag name="KSO_WM_UNIT_LINE_FILL_TYPE" val="2"/>
  <p:tag name="KSO_WM_UNIT_TEXT_FILL_FORE_SCHEMECOLOR_INDEX" val="5"/>
  <p:tag name="KSO_WM_UNIT_TEXT_FILL_TYPE" val="1"/>
  <p:tag name="KSO_WM_UNIT_USESOURCEFORMAT_APPLY" val="1"/>
</p:tagLst>
</file>

<file path=ppt/tags/tag366.xml><?xml version="1.0" encoding="utf-8"?>
<p:tagLst xmlns:p="http://schemas.openxmlformats.org/presentationml/2006/main">
  <p:tag name="KSO_WM_UNIT_PRESET_TEXT" val="七十年光辉历程.伟大成就"/>
  <p:tag name="KSO_WM_UNIT_NOCLEAR" val="0"/>
  <p:tag name="KSO_WM_UNIT_VALUE" val="15"/>
  <p:tag name="KSO_WM_UNIT_HIGHLIGHT" val="0"/>
  <p:tag name="KSO_WM_UNIT_COMPATIBLE" val="0"/>
  <p:tag name="KSO_WM_UNIT_DIAGRAM_ISNUMVISUAL" val="0"/>
  <p:tag name="KSO_WM_UNIT_DIAGRAM_ISREFERUNIT" val="0"/>
  <p:tag name="KSO_WM_DIAGRAM_GROUP_CODE" val="l1-1"/>
  <p:tag name="KSO_WM_UNIT_TYPE" val="l_h_f"/>
  <p:tag name="KSO_WM_UNIT_INDEX" val="1_2_1"/>
  <p:tag name="KSO_WM_UNIT_ID" val="custom20202730_5*l_h_f*1_2_1"/>
  <p:tag name="KSO_WM_TEMPLATE_CATEGORY" val="custom"/>
  <p:tag name="KSO_WM_TEMPLATE_INDEX" val="20202730"/>
  <p:tag name="KSO_WM_UNIT_LAYERLEVEL" val="1_1_1"/>
  <p:tag name="KSO_WM_TAG_VERSION" val="1.0"/>
  <p:tag name="KSO_WM_BEAUTIFY_FLAG" val="#wm#"/>
  <p:tag name="KSO_WM_UNIT_TEXT_FILL_FORE_SCHEMECOLOR_INDEX" val="5"/>
  <p:tag name="KSO_WM_UNIT_TEXT_FILL_TYPE" val="1"/>
  <p:tag name="KSO_WM_UNIT_USESOURCEFORMAT_APPLY" val="1"/>
</p:tagLst>
</file>

<file path=ppt/tags/tag367.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ID" val="custom20202730_5*l_h_i*1_4_1"/>
  <p:tag name="KSO_WM_TEMPLATE_CATEGORY" val="custom"/>
  <p:tag name="KSO_WM_TEMPLATE_INDEX" val="20202730"/>
  <p:tag name="KSO_WM_UNIT_LAYERLEVEL" val="1_1_1"/>
  <p:tag name="KSO_WM_TAG_VERSION" val="1.0"/>
  <p:tag name="KSO_WM_BEAUTIFY_FLAG" val="#wm#"/>
  <p:tag name="KSO_WM_UNIT_TYPE" val="l_h_i"/>
  <p:tag name="KSO_WM_UNIT_INDEX" val="1_4_1"/>
  <p:tag name="KSO_WM_UNIT_FILL_FORE_SCHEMECOLOR_INDEX" val="5"/>
  <p:tag name="KSO_WM_UNIT_FILL_TYPE" val="1"/>
  <p:tag name="KSO_WM_UNIT_TEXT_FILL_FORE_SCHEMECOLOR_INDEX" val="14"/>
  <p:tag name="KSO_WM_UNIT_TEXT_FILL_TYPE" val="1"/>
  <p:tag name="KSO_WM_UNIT_USESOURCEFORMAT_APPLY" val="1"/>
</p:tagLst>
</file>

<file path=ppt/tags/tag368.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ID" val="custom20202730_5*l_h_i*1_4_2"/>
  <p:tag name="KSO_WM_TEMPLATE_CATEGORY" val="custom"/>
  <p:tag name="KSO_WM_TEMPLATE_INDEX" val="20202730"/>
  <p:tag name="KSO_WM_UNIT_LAYERLEVEL" val="1_1_1"/>
  <p:tag name="KSO_WM_TAG_VERSION" val="1.0"/>
  <p:tag name="KSO_WM_BEAUTIFY_FLAG" val="#wm#"/>
  <p:tag name="KSO_WM_UNIT_TYPE" val="l_h_i"/>
  <p:tag name="KSO_WM_UNIT_INDEX" val="1_4_2"/>
  <p:tag name="KSO_WM_UNIT_FILL_FORE_SCHEMECOLOR_INDEX" val="14"/>
  <p:tag name="KSO_WM_UNIT_FILL_TYPE" val="1"/>
  <p:tag name="KSO_WM_UNIT_LINE_FORE_SCHEMECOLOR_INDEX" val="5"/>
  <p:tag name="KSO_WM_UNIT_LINE_FILL_TYPE" val="2"/>
  <p:tag name="KSO_WM_UNIT_TEXT_FILL_FORE_SCHEMECOLOR_INDEX" val="5"/>
  <p:tag name="KSO_WM_UNIT_TEXT_FILL_TYPE" val="1"/>
  <p:tag name="KSO_WM_UNIT_USESOURCEFORMAT_APPLY" val="1"/>
</p:tagLst>
</file>

<file path=ppt/tags/tag369.xml><?xml version="1.0" encoding="utf-8"?>
<p:tagLst xmlns:p="http://schemas.openxmlformats.org/presentationml/2006/main">
  <p:tag name="KSO_WM_UNIT_PRESET_TEXT" val="十大中国爱国主义英雄事迹"/>
  <p:tag name="KSO_WM_UNIT_NOCLEAR" val="0"/>
  <p:tag name="KSO_WM_UNIT_VALUE" val="15"/>
  <p:tag name="KSO_WM_UNIT_HIGHLIGHT" val="0"/>
  <p:tag name="KSO_WM_UNIT_COMPATIBLE" val="0"/>
  <p:tag name="KSO_WM_UNIT_DIAGRAM_ISNUMVISUAL" val="0"/>
  <p:tag name="KSO_WM_UNIT_DIAGRAM_ISREFERUNIT" val="0"/>
  <p:tag name="KSO_WM_DIAGRAM_GROUP_CODE" val="l1-1"/>
  <p:tag name="KSO_WM_UNIT_TYPE" val="l_h_f"/>
  <p:tag name="KSO_WM_UNIT_INDEX" val="1_4_1"/>
  <p:tag name="KSO_WM_UNIT_ID" val="custom20202730_5*l_h_f*1_4_1"/>
  <p:tag name="KSO_WM_TEMPLATE_CATEGORY" val="custom"/>
  <p:tag name="KSO_WM_TEMPLATE_INDEX" val="20202730"/>
  <p:tag name="KSO_WM_UNIT_LAYERLEVEL" val="1_1_1"/>
  <p:tag name="KSO_WM_TAG_VERSION" val="1.0"/>
  <p:tag name="KSO_WM_BEAUTIFY_FLAG" val="#wm#"/>
  <p:tag name="KSO_WM_UNIT_TEXT_FILL_FORE_SCHEMECOLOR_INDEX" val="5"/>
  <p:tag name="KSO_WM_UNIT_TEXT_FILL_TYPE" val="1"/>
  <p:tag name="KSO_WM_UNIT_USESOURCEFORMAT_APPLY" val="1"/>
</p:tagLst>
</file>

<file path=ppt/tags/tag370.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ID" val="custom20202730_5*l_h_i*1_3_2"/>
  <p:tag name="KSO_WM_TEMPLATE_CATEGORY" val="custom"/>
  <p:tag name="KSO_WM_TEMPLATE_INDEX" val="20202730"/>
  <p:tag name="KSO_WM_UNIT_LAYERLEVEL" val="1_1_1"/>
  <p:tag name="KSO_WM_TAG_VERSION" val="1.0"/>
  <p:tag name="KSO_WM_BEAUTIFY_FLAG" val="#wm#"/>
  <p:tag name="KSO_WM_UNIT_TYPE" val="l_h_i"/>
  <p:tag name="KSO_WM_UNIT_INDEX" val="1_3_2"/>
  <p:tag name="KSO_WM_UNIT_FILL_FORE_SCHEMECOLOR_INDEX" val="5"/>
  <p:tag name="KSO_WM_UNIT_FILL_TYPE" val="1"/>
  <p:tag name="KSO_WM_UNIT_TEXT_FILL_FORE_SCHEMECOLOR_INDEX" val="14"/>
  <p:tag name="KSO_WM_UNIT_TEXT_FILL_TYPE" val="1"/>
  <p:tag name="KSO_WM_UNIT_USESOURCEFORMAT_APPLY" val="1"/>
</p:tagLst>
</file>

<file path=ppt/tags/tag371.xml><?xml version="1.0" encoding="utf-8"?>
<p:tagLst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ID" val="custom20202730_5*l_h_i*1_3_1"/>
  <p:tag name="KSO_WM_TEMPLATE_CATEGORY" val="custom"/>
  <p:tag name="KSO_WM_TEMPLATE_INDEX" val="20202730"/>
  <p:tag name="KSO_WM_UNIT_LAYERLEVEL" val="1_1_1"/>
  <p:tag name="KSO_WM_TAG_VERSION" val="1.0"/>
  <p:tag name="KSO_WM_BEAUTIFY_FLAG" val="#wm#"/>
  <p:tag name="KSO_WM_UNIT_TYPE" val="l_h_i"/>
  <p:tag name="KSO_WM_UNIT_INDEX" val="1_3_1"/>
  <p:tag name="KSO_WM_UNIT_FILL_FORE_SCHEMECOLOR_INDEX" val="14"/>
  <p:tag name="KSO_WM_UNIT_FILL_TYPE" val="1"/>
  <p:tag name="KSO_WM_UNIT_LINE_FORE_SCHEMECOLOR_INDEX" val="5"/>
  <p:tag name="KSO_WM_UNIT_LINE_FILL_TYPE" val="2"/>
  <p:tag name="KSO_WM_UNIT_TEXT_FILL_FORE_SCHEMECOLOR_INDEX" val="5"/>
  <p:tag name="KSO_WM_UNIT_TEXT_FILL_TYPE" val="1"/>
  <p:tag name="KSO_WM_UNIT_USESOURCEFORMAT_APPLY" val="1"/>
</p:tagLst>
</file>

<file path=ppt/tags/tag372.xml><?xml version="1.0" encoding="utf-8"?>
<p:tagLst xmlns:p="http://schemas.openxmlformats.org/presentationml/2006/main">
  <p:tag name="KSO_WM_UNIT_PRESET_TEXT" val="中国进入社会主义新时代"/>
  <p:tag name="KSO_WM_UNIT_NOCLEAR" val="0"/>
  <p:tag name="KSO_WM_UNIT_VALUE" val="15"/>
  <p:tag name="KSO_WM_UNIT_HIGHLIGHT" val="0"/>
  <p:tag name="KSO_WM_UNIT_COMPATIBLE" val="0"/>
  <p:tag name="KSO_WM_UNIT_DIAGRAM_ISNUMVISUAL" val="0"/>
  <p:tag name="KSO_WM_UNIT_DIAGRAM_ISREFERUNIT" val="0"/>
  <p:tag name="KSO_WM_DIAGRAM_GROUP_CODE" val="l1-1"/>
  <p:tag name="KSO_WM_UNIT_TYPE" val="l_h_f"/>
  <p:tag name="KSO_WM_UNIT_INDEX" val="1_3_1"/>
  <p:tag name="KSO_WM_UNIT_ID" val="custom20202730_5*l_h_f*1_3_1"/>
  <p:tag name="KSO_WM_TEMPLATE_CATEGORY" val="custom"/>
  <p:tag name="KSO_WM_TEMPLATE_INDEX" val="20202730"/>
  <p:tag name="KSO_WM_UNIT_LAYERLEVEL" val="1_1_1"/>
  <p:tag name="KSO_WM_TAG_VERSION" val="1.0"/>
  <p:tag name="KSO_WM_BEAUTIFY_FLAG" val="#wm#"/>
  <p:tag name="KSO_WM_UNIT_TEXT_FILL_FORE_SCHEMECOLOR_INDEX" val="5"/>
  <p:tag name="KSO_WM_UNIT_TEXT_FILL_TYPE" val="1"/>
  <p:tag name="KSO_WM_UNIT_USESOURCEFORMAT_APPLY" val="1"/>
</p:tagLst>
</file>

<file path=ppt/tags/tag37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i*8"/>
  <p:tag name="KSO_WM_TEMPLATE_CATEGORY" val="custom"/>
  <p:tag name="KSO_WM_TEMPLATE_INDEX" val="20202730"/>
  <p:tag name="KSO_WM_UNIT_LAYERLEVEL" val="1"/>
  <p:tag name="KSO_WM_TAG_VERSION" val="1.0"/>
  <p:tag name="KSO_WM_BEAUTIFY_FLAG" val="#wm#"/>
  <p:tag name="KSO_WM_DIAGRAM_GROUP_CODE" val="l1-2"/>
  <p:tag name="KSO_WM_UNIT_TYPE" val="i"/>
  <p:tag name="KSO_WM_UNIT_INDEX" val="8"/>
  <p:tag name="KSO_WM_UNIT_TEXT_FILL_FORE_SCHEMECOLOR_INDEX" val="2"/>
  <p:tag name="KSO_WM_UNIT_TEXT_FILL_TYPE" val="1"/>
  <p:tag name="KSO_WM_UNIT_USESOURCEFORMAT_APPLY" val="1"/>
</p:tagLst>
</file>

<file path=ppt/tags/tag374.xml><?xml version="1.0" encoding="utf-8"?>
<p:tagLst xmlns:p="http://schemas.openxmlformats.org/presentationml/2006/main">
  <p:tag name="KSO_WM_SLIDE_ID" val="custom20202730_5"/>
  <p:tag name="KSO_WM_TEMPLATE_SUBCATEGORY" val="0"/>
  <p:tag name="KSO_WM_TEMPLATE_MASTER_TYPE" val="1"/>
  <p:tag name="KSO_WM_TEMPLATE_COLOR_TYPE" val="1"/>
  <p:tag name="KSO_WM_SLIDE_ITEM_CNT" val="4"/>
  <p:tag name="KSO_WM_SLIDE_INDEX" val="5"/>
  <p:tag name="KSO_WM_DIAGRAM_GROUP_CODE" val="l1-1"/>
  <p:tag name="KSO_WM_SLIDE_DIAGTYPE" val="l"/>
  <p:tag name="KSO_WM_TAG_VERSION" val="1.0"/>
  <p:tag name="KSO_WM_BEAUTIFY_FLAG" val="#wm#"/>
  <p:tag name="KSO_WM_TEMPLATE_CATEGORY" val="custom"/>
  <p:tag name="KSO_WM_TEMPLATE_INDEX" val="20202730"/>
  <p:tag name="KSO_WM_SLIDE_LAYOUT" val="a_l"/>
  <p:tag name="KSO_WM_SLIDE_LAYOUT_CNT" val="1_1"/>
  <p:tag name="KSO_WM_SLIDE_TYPE" val="contents"/>
  <p:tag name="KSO_WM_SLIDE_SUBTYPE" val="diag"/>
</p:tagLst>
</file>

<file path=ppt/tags/tag37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6"/>
  <p:tag name="KSO_WM_UNIT_ID" val="custom20202730_11*i*6"/>
  <p:tag name="KSO_WM_TEMPLATE_CATEGORY" val="custom"/>
  <p:tag name="KSO_WM_TEMPLATE_INDEX" val="20202730"/>
  <p:tag name="KSO_WM_UNIT_LAYERLEVEL" val="1"/>
  <p:tag name="KSO_WM_TAG_VERSION" val="1.0"/>
  <p:tag name="KSO_WM_BEAUTIFY_FLAG" val="#wm#"/>
  <p:tag name="KSO_WM_DIAGRAM_GROUP_CODE" val="l1-2"/>
  <p:tag name="KSO_WM_UNIT_USESOURCEFORMAT_APPLY" val="1"/>
</p:tagLst>
</file>

<file path=ppt/tags/tag37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i*3"/>
  <p:tag name="KSO_WM_TEMPLATE_CATEGORY" val="custom"/>
  <p:tag name="KSO_WM_TEMPLATE_INDEX" val="20202730"/>
  <p:tag name="KSO_WM_UNIT_LAYERLEVEL" val="1"/>
  <p:tag name="KSO_WM_TAG_VERSION" val="1.0"/>
  <p:tag name="KSO_WM_BEAUTIFY_FLAG" val="#wm#"/>
  <p:tag name="KSO_WM_UNIT_TYPE" val="i"/>
  <p:tag name="KSO_WM_UNIT_INDEX" val="3"/>
  <p:tag name="KSO_WM_DIAGRAM_GROUP_CODE" val="l1-2"/>
  <p:tag name="KSO_WM_UNIT_FILL_FORE_SCHEMECOLOR_INDEX" val="5"/>
  <p:tag name="KSO_WM_UNIT_FILL_TYPE" val="1"/>
  <p:tag name="KSO_WM_UNIT_TEXT_FILL_FORE_SCHEMECOLOR_INDEX" val="13"/>
  <p:tag name="KSO_WM_UNIT_TEXT_FILL_TYPE" val="1"/>
  <p:tag name="KSO_WM_UNIT_USESOURCEFORMAT_APPLY" val="1"/>
</p:tagLst>
</file>

<file path=ppt/tags/tag37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i*5"/>
  <p:tag name="KSO_WM_TEMPLATE_CATEGORY" val="custom"/>
  <p:tag name="KSO_WM_TEMPLATE_INDEX" val="20202730"/>
  <p:tag name="KSO_WM_UNIT_LAYERLEVEL" val="1"/>
  <p:tag name="KSO_WM_TAG_VERSION" val="1.0"/>
  <p:tag name="KSO_WM_BEAUTIFY_FLAG" val="#wm#"/>
  <p:tag name="KSO_WM_UNIT_TYPE" val="i"/>
  <p:tag name="KSO_WM_UNIT_INDEX" val="5"/>
  <p:tag name="KSO_WM_DIAGRAM_GROUP_CODE" val="l1-2"/>
  <p:tag name="KSO_WM_UNIT_USESOURCEFORMAT_APPLY" val="1"/>
</p:tagLst>
</file>

<file path=ppt/tags/tag37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i*7"/>
  <p:tag name="KSO_WM_TEMPLATE_CATEGORY" val="custom"/>
  <p:tag name="KSO_WM_TEMPLATE_INDEX" val="20202730"/>
  <p:tag name="KSO_WM_UNIT_LAYERLEVEL" val="1"/>
  <p:tag name="KSO_WM_TAG_VERSION" val="1.0"/>
  <p:tag name="KSO_WM_BEAUTIFY_FLAG" val="#wm#"/>
  <p:tag name="KSO_WM_UNIT_TYPE" val="i"/>
  <p:tag name="KSO_WM_UNIT_INDEX" val="7"/>
  <p:tag name="KSO_WM_DIAGRAM_GROUP_CODE" val="l1-2"/>
  <p:tag name="KSO_WM_UNIT_FILL_FORE_SCHEMECOLOR_INDEX" val="14"/>
  <p:tag name="KSO_WM_UNIT_FILL_TYPE" val="1"/>
  <p:tag name="KSO_WM_UNIT_TEXT_FILL_FORE_SCHEMECOLOR_INDEX" val="13"/>
  <p:tag name="KSO_WM_UNIT_TEXT_FILL_TYPE" val="1"/>
  <p:tag name="KSO_WM_UNIT_USESOURCEFORMAT_APPLY" val="1"/>
</p:tagLst>
</file>

<file path=ppt/tags/tag37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a*1"/>
  <p:tag name="KSO_WM_TEMPLATE_CATEGORY" val="custom"/>
  <p:tag name="KSO_WM_TEMPLATE_INDEX" val="20202730"/>
  <p:tag name="KSO_WM_UNIT_LAYERLEVEL" val="1"/>
  <p:tag name="KSO_WM_TAG_VERSION" val="1.0"/>
  <p:tag name="KSO_WM_BEAUTIFY_FLAG" val="#wm#"/>
  <p:tag name="KSO_WM_UNIT_ISCONTENTSTITLE" val="0"/>
  <p:tag name="KSO_WM_UNIT_PRESET_TEXT" val="新中国成立十一国庆节历史由来"/>
  <p:tag name="KSO_WM_UNIT_NOCLEAR" val="0"/>
  <p:tag name="KSO_WM_UNIT_VALUE" val="18"/>
  <p:tag name="KSO_WM_DIAGRAM_GROUP_CODE" val="l1-2"/>
  <p:tag name="KSO_WM_UNIT_TYPE" val="a"/>
  <p:tag name="KSO_WM_UNIT_INDEX" val="1"/>
  <p:tag name="KSO_WM_UNIT_TEXT_FILL_FORE_SCHEMECOLOR_INDEX" val="13"/>
  <p:tag name="KSO_WM_UNIT_TEXT_FILL_TYPE" val="1"/>
  <p:tag name="KSO_WM_UNIT_USESOURCEFORMAT_APPLY" val="1"/>
</p:tagLst>
</file>

<file path=ppt/tags/tag38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i*8"/>
  <p:tag name="KSO_WM_TEMPLATE_CATEGORY" val="custom"/>
  <p:tag name="KSO_WM_TEMPLATE_INDEX" val="20202730"/>
  <p:tag name="KSO_WM_UNIT_LAYERLEVEL" val="1"/>
  <p:tag name="KSO_WM_TAG_VERSION" val="1.0"/>
  <p:tag name="KSO_WM_BEAUTIFY_FLAG" val="#wm#"/>
  <p:tag name="KSO_WM_DIAGRAM_GROUP_CODE" val="l1-2"/>
  <p:tag name="KSO_WM_UNIT_TYPE" val="i"/>
  <p:tag name="KSO_WM_UNIT_INDEX" val="8"/>
  <p:tag name="KSO_WM_UNIT_TEXT_FILL_FORE_SCHEMECOLOR_INDEX" val="2"/>
  <p:tag name="KSO_WM_UNIT_TEXT_FILL_TYPE" val="1"/>
  <p:tag name="KSO_WM_UNIT_USESOURCEFORMAT_APPLY" val="1"/>
</p:tagLst>
</file>

<file path=ppt/tags/tag381.xml><?xml version="1.0" encoding="utf-8"?>
<p:tagLst xmlns:p="http://schemas.openxmlformats.org/presentationml/2006/main">
  <p:tag name="KSO_WM_SLIDE_ID" val="custom20202730_11"/>
  <p:tag name="KSO_WM_TEMPLATE_SUBCATEGORY" val="0"/>
  <p:tag name="KSO_WM_TEMPLATE_MASTER_TYPE" val="1"/>
  <p:tag name="KSO_WM_TEMPLATE_COLOR_TYPE" val="1"/>
  <p:tag name="KSO_WM_SLIDE_ITEM_CNT" val="3"/>
  <p:tag name="KSO_WM_SLIDE_INDEX" val="11"/>
  <p:tag name="KSO_WM_TAG_VERSION" val="1.0"/>
  <p:tag name="KSO_WM_BEAUTIFY_FLAG" val="#wm#"/>
  <p:tag name="KSO_WM_TEMPLATE_CATEGORY" val="custom"/>
  <p:tag name="KSO_WM_TEMPLATE_INDEX" val="20202730"/>
  <p:tag name="KSO_WM_SLIDE_TYPE" val="text"/>
  <p:tag name="KSO_WM_SLIDE_SUBTYPE" val="diag"/>
  <p:tag name="KSO_WM_SLIDE_SIZE" val="823.975*268.741"/>
  <p:tag name="KSO_WM_SLIDE_POSITION" val="57.3328*207.693"/>
  <p:tag name="KSO_WM_DIAGRAM_GROUP_CODE" val="l1-2"/>
  <p:tag name="KSO_WM_SLIDE_DIAGTYPE" val="l"/>
  <p:tag name="KSO_WM_SLIDE_LAYOUT" val="a_b_l"/>
  <p:tag name="KSO_WM_SLIDE_LAYOUT_CNT" val="1_1_1"/>
</p:tagLst>
</file>

<file path=ppt/tags/tag38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6"/>
  <p:tag name="KSO_WM_UNIT_ID" val="custom20202730_11*i*6"/>
  <p:tag name="KSO_WM_TEMPLATE_CATEGORY" val="custom"/>
  <p:tag name="KSO_WM_TEMPLATE_INDEX" val="20202730"/>
  <p:tag name="KSO_WM_UNIT_LAYERLEVEL" val="1"/>
  <p:tag name="KSO_WM_TAG_VERSION" val="1.0"/>
  <p:tag name="KSO_WM_BEAUTIFY_FLAG" val="#wm#"/>
  <p:tag name="KSO_WM_DIAGRAM_GROUP_CODE" val="l1-2"/>
  <p:tag name="KSO_WM_UNIT_USESOURCEFORMAT_APPLY" val="1"/>
</p:tagLst>
</file>

<file path=ppt/tags/tag38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i*3"/>
  <p:tag name="KSO_WM_TEMPLATE_CATEGORY" val="custom"/>
  <p:tag name="KSO_WM_TEMPLATE_INDEX" val="20202730"/>
  <p:tag name="KSO_WM_UNIT_LAYERLEVEL" val="1"/>
  <p:tag name="KSO_WM_TAG_VERSION" val="1.0"/>
  <p:tag name="KSO_WM_BEAUTIFY_FLAG" val="#wm#"/>
  <p:tag name="KSO_WM_UNIT_TYPE" val="i"/>
  <p:tag name="KSO_WM_UNIT_INDEX" val="3"/>
  <p:tag name="KSO_WM_DIAGRAM_GROUP_CODE" val="l1-2"/>
  <p:tag name="KSO_WM_UNIT_FILL_FORE_SCHEMECOLOR_INDEX" val="5"/>
  <p:tag name="KSO_WM_UNIT_FILL_TYPE" val="1"/>
  <p:tag name="KSO_WM_UNIT_TEXT_FILL_FORE_SCHEMECOLOR_INDEX" val="13"/>
  <p:tag name="KSO_WM_UNIT_TEXT_FILL_TYPE" val="1"/>
  <p:tag name="KSO_WM_UNIT_USESOURCEFORMAT_APPLY" val="1"/>
</p:tagLst>
</file>

<file path=ppt/tags/tag38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i*5"/>
  <p:tag name="KSO_WM_TEMPLATE_CATEGORY" val="custom"/>
  <p:tag name="KSO_WM_TEMPLATE_INDEX" val="20202730"/>
  <p:tag name="KSO_WM_UNIT_LAYERLEVEL" val="1"/>
  <p:tag name="KSO_WM_TAG_VERSION" val="1.0"/>
  <p:tag name="KSO_WM_BEAUTIFY_FLAG" val="#wm#"/>
  <p:tag name="KSO_WM_UNIT_TYPE" val="i"/>
  <p:tag name="KSO_WM_UNIT_INDEX" val="5"/>
  <p:tag name="KSO_WM_DIAGRAM_GROUP_CODE" val="l1-2"/>
  <p:tag name="KSO_WM_UNIT_USESOURCEFORMAT_APPLY" val="1"/>
</p:tagLst>
</file>

<file path=ppt/tags/tag38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i*7"/>
  <p:tag name="KSO_WM_TEMPLATE_CATEGORY" val="custom"/>
  <p:tag name="KSO_WM_TEMPLATE_INDEX" val="20202730"/>
  <p:tag name="KSO_WM_UNIT_LAYERLEVEL" val="1"/>
  <p:tag name="KSO_WM_TAG_VERSION" val="1.0"/>
  <p:tag name="KSO_WM_BEAUTIFY_FLAG" val="#wm#"/>
  <p:tag name="KSO_WM_UNIT_TYPE" val="i"/>
  <p:tag name="KSO_WM_UNIT_INDEX" val="7"/>
  <p:tag name="KSO_WM_DIAGRAM_GROUP_CODE" val="l1-2"/>
  <p:tag name="KSO_WM_UNIT_FILL_FORE_SCHEMECOLOR_INDEX" val="14"/>
  <p:tag name="KSO_WM_UNIT_FILL_TYPE" val="1"/>
  <p:tag name="KSO_WM_UNIT_TEXT_FILL_FORE_SCHEMECOLOR_INDEX" val="13"/>
  <p:tag name="KSO_WM_UNIT_TEXT_FILL_TYPE" val="1"/>
  <p:tag name="KSO_WM_UNIT_USESOURCEFORMAT_APPLY" val="1"/>
</p:tagLst>
</file>

<file path=ppt/tags/tag38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a*1"/>
  <p:tag name="KSO_WM_TEMPLATE_CATEGORY" val="custom"/>
  <p:tag name="KSO_WM_TEMPLATE_INDEX" val="20202730"/>
  <p:tag name="KSO_WM_UNIT_LAYERLEVEL" val="1"/>
  <p:tag name="KSO_WM_TAG_VERSION" val="1.0"/>
  <p:tag name="KSO_WM_BEAUTIFY_FLAG" val="#wm#"/>
  <p:tag name="KSO_WM_UNIT_ISCONTENTSTITLE" val="0"/>
  <p:tag name="KSO_WM_UNIT_PRESET_TEXT" val="新中国成立十一国庆节历史由来"/>
  <p:tag name="KSO_WM_UNIT_NOCLEAR" val="0"/>
  <p:tag name="KSO_WM_UNIT_VALUE" val="18"/>
  <p:tag name="KSO_WM_DIAGRAM_GROUP_CODE" val="l1-2"/>
  <p:tag name="KSO_WM_UNIT_TYPE" val="a"/>
  <p:tag name="KSO_WM_UNIT_INDEX" val="1"/>
  <p:tag name="KSO_WM_UNIT_TEXT_FILL_FORE_SCHEMECOLOR_INDEX" val="13"/>
  <p:tag name="KSO_WM_UNIT_TEXT_FILL_TYPE" val="1"/>
  <p:tag name="KSO_WM_UNIT_USESOURCEFORMAT_APPLY" val="1"/>
</p:tagLst>
</file>

<file path=ppt/tags/tag38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i*8"/>
  <p:tag name="KSO_WM_TEMPLATE_CATEGORY" val="custom"/>
  <p:tag name="KSO_WM_TEMPLATE_INDEX" val="20202730"/>
  <p:tag name="KSO_WM_UNIT_LAYERLEVEL" val="1"/>
  <p:tag name="KSO_WM_TAG_VERSION" val="1.0"/>
  <p:tag name="KSO_WM_BEAUTIFY_FLAG" val="#wm#"/>
  <p:tag name="KSO_WM_DIAGRAM_GROUP_CODE" val="l1-2"/>
  <p:tag name="KSO_WM_UNIT_TYPE" val="i"/>
  <p:tag name="KSO_WM_UNIT_INDEX" val="8"/>
  <p:tag name="KSO_WM_UNIT_TEXT_FILL_FORE_SCHEMECOLOR_INDEX" val="2"/>
  <p:tag name="KSO_WM_UNIT_TEXT_FILL_TYPE" val="1"/>
  <p:tag name="KSO_WM_UNIT_USESOURCEFORMAT_APPLY" val="1"/>
</p:tagLst>
</file>

<file path=ppt/tags/tag388.xml><?xml version="1.0" encoding="utf-8"?>
<p:tagLst xmlns:p="http://schemas.openxmlformats.org/presentationml/2006/main">
  <p:tag name="KSO_WM_SLIDE_ID" val="custom20202730_11"/>
  <p:tag name="KSO_WM_TEMPLATE_SUBCATEGORY" val="0"/>
  <p:tag name="KSO_WM_TEMPLATE_MASTER_TYPE" val="1"/>
  <p:tag name="KSO_WM_TEMPLATE_COLOR_TYPE" val="1"/>
  <p:tag name="KSO_WM_SLIDE_ITEM_CNT" val="3"/>
  <p:tag name="KSO_WM_SLIDE_INDEX" val="11"/>
  <p:tag name="KSO_WM_TAG_VERSION" val="1.0"/>
  <p:tag name="KSO_WM_BEAUTIFY_FLAG" val="#wm#"/>
  <p:tag name="KSO_WM_TEMPLATE_CATEGORY" val="custom"/>
  <p:tag name="KSO_WM_TEMPLATE_INDEX" val="20202730"/>
  <p:tag name="KSO_WM_SLIDE_TYPE" val="text"/>
  <p:tag name="KSO_WM_SLIDE_SUBTYPE" val="diag"/>
  <p:tag name="KSO_WM_SLIDE_SIZE" val="823.975*268.741"/>
  <p:tag name="KSO_WM_SLIDE_POSITION" val="57.3328*207.693"/>
  <p:tag name="KSO_WM_DIAGRAM_GROUP_CODE" val="l1-2"/>
  <p:tag name="KSO_WM_SLIDE_DIAGTYPE" val="l"/>
  <p:tag name="KSO_WM_SLIDE_LAYOUT" val="a_b_l"/>
  <p:tag name="KSO_WM_SLIDE_LAYOUT_CNT" val="1_1_1"/>
</p:tagLst>
</file>

<file path=ppt/tags/tag38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6"/>
  <p:tag name="KSO_WM_UNIT_ID" val="custom20202730_11*i*6"/>
  <p:tag name="KSO_WM_TEMPLATE_CATEGORY" val="custom"/>
  <p:tag name="KSO_WM_TEMPLATE_INDEX" val="20202730"/>
  <p:tag name="KSO_WM_UNIT_LAYERLEVEL" val="1"/>
  <p:tag name="KSO_WM_TAG_VERSION" val="1.0"/>
  <p:tag name="KSO_WM_BEAUTIFY_FLAG" val="#wm#"/>
  <p:tag name="KSO_WM_DIAGRAM_GROUP_CODE" val="l1-2"/>
  <p:tag name="KSO_WM_UNIT_USESOURCEFORMAT_APPLY" val="1"/>
</p:tagLst>
</file>

<file path=ppt/tags/tag39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i*3"/>
  <p:tag name="KSO_WM_TEMPLATE_CATEGORY" val="custom"/>
  <p:tag name="KSO_WM_TEMPLATE_INDEX" val="20202730"/>
  <p:tag name="KSO_WM_UNIT_LAYERLEVEL" val="1"/>
  <p:tag name="KSO_WM_TAG_VERSION" val="1.0"/>
  <p:tag name="KSO_WM_BEAUTIFY_FLAG" val="#wm#"/>
  <p:tag name="KSO_WM_UNIT_TYPE" val="i"/>
  <p:tag name="KSO_WM_UNIT_INDEX" val="3"/>
  <p:tag name="KSO_WM_DIAGRAM_GROUP_CODE" val="l1-2"/>
  <p:tag name="KSO_WM_UNIT_FILL_FORE_SCHEMECOLOR_INDEX" val="5"/>
  <p:tag name="KSO_WM_UNIT_FILL_TYPE" val="1"/>
  <p:tag name="KSO_WM_UNIT_TEXT_FILL_FORE_SCHEMECOLOR_INDEX" val="13"/>
  <p:tag name="KSO_WM_UNIT_TEXT_FILL_TYPE" val="1"/>
  <p:tag name="KSO_WM_UNIT_USESOURCEFORMAT_APPLY" val="1"/>
</p:tagLst>
</file>

<file path=ppt/tags/tag39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i*5"/>
  <p:tag name="KSO_WM_TEMPLATE_CATEGORY" val="custom"/>
  <p:tag name="KSO_WM_TEMPLATE_INDEX" val="20202730"/>
  <p:tag name="KSO_WM_UNIT_LAYERLEVEL" val="1"/>
  <p:tag name="KSO_WM_TAG_VERSION" val="1.0"/>
  <p:tag name="KSO_WM_BEAUTIFY_FLAG" val="#wm#"/>
  <p:tag name="KSO_WM_UNIT_TYPE" val="i"/>
  <p:tag name="KSO_WM_UNIT_INDEX" val="5"/>
  <p:tag name="KSO_WM_DIAGRAM_GROUP_CODE" val="l1-2"/>
  <p:tag name="KSO_WM_UNIT_USESOURCEFORMAT_APPLY" val="1"/>
</p:tagLst>
</file>

<file path=ppt/tags/tag39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i*7"/>
  <p:tag name="KSO_WM_TEMPLATE_CATEGORY" val="custom"/>
  <p:tag name="KSO_WM_TEMPLATE_INDEX" val="20202730"/>
  <p:tag name="KSO_WM_UNIT_LAYERLEVEL" val="1"/>
  <p:tag name="KSO_WM_TAG_VERSION" val="1.0"/>
  <p:tag name="KSO_WM_BEAUTIFY_FLAG" val="#wm#"/>
  <p:tag name="KSO_WM_UNIT_TYPE" val="i"/>
  <p:tag name="KSO_WM_UNIT_INDEX" val="7"/>
  <p:tag name="KSO_WM_DIAGRAM_GROUP_CODE" val="l1-2"/>
  <p:tag name="KSO_WM_UNIT_FILL_FORE_SCHEMECOLOR_INDEX" val="14"/>
  <p:tag name="KSO_WM_UNIT_FILL_TYPE" val="1"/>
  <p:tag name="KSO_WM_UNIT_TEXT_FILL_FORE_SCHEMECOLOR_INDEX" val="13"/>
  <p:tag name="KSO_WM_UNIT_TEXT_FILL_TYPE" val="1"/>
  <p:tag name="KSO_WM_UNIT_USESOURCEFORMAT_APPLY" val="1"/>
</p:tagLst>
</file>

<file path=ppt/tags/tag39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a*1"/>
  <p:tag name="KSO_WM_TEMPLATE_CATEGORY" val="custom"/>
  <p:tag name="KSO_WM_TEMPLATE_INDEX" val="20202730"/>
  <p:tag name="KSO_WM_UNIT_LAYERLEVEL" val="1"/>
  <p:tag name="KSO_WM_TAG_VERSION" val="1.0"/>
  <p:tag name="KSO_WM_BEAUTIFY_FLAG" val="#wm#"/>
  <p:tag name="KSO_WM_UNIT_ISCONTENTSTITLE" val="0"/>
  <p:tag name="KSO_WM_UNIT_PRESET_TEXT" val="新中国成立十一国庆节历史由来"/>
  <p:tag name="KSO_WM_UNIT_NOCLEAR" val="0"/>
  <p:tag name="KSO_WM_UNIT_VALUE" val="18"/>
  <p:tag name="KSO_WM_DIAGRAM_GROUP_CODE" val="l1-2"/>
  <p:tag name="KSO_WM_UNIT_TYPE" val="a"/>
  <p:tag name="KSO_WM_UNIT_INDEX" val="1"/>
  <p:tag name="KSO_WM_UNIT_TEXT_FILL_FORE_SCHEMECOLOR_INDEX" val="13"/>
  <p:tag name="KSO_WM_UNIT_TEXT_FILL_TYPE" val="1"/>
  <p:tag name="KSO_WM_UNIT_USESOURCEFORMAT_APPLY" val="1"/>
</p:tagLst>
</file>

<file path=ppt/tags/tag39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i*8"/>
  <p:tag name="KSO_WM_TEMPLATE_CATEGORY" val="custom"/>
  <p:tag name="KSO_WM_TEMPLATE_INDEX" val="20202730"/>
  <p:tag name="KSO_WM_UNIT_LAYERLEVEL" val="1"/>
  <p:tag name="KSO_WM_TAG_VERSION" val="1.0"/>
  <p:tag name="KSO_WM_BEAUTIFY_FLAG" val="#wm#"/>
  <p:tag name="KSO_WM_DIAGRAM_GROUP_CODE" val="l1-2"/>
  <p:tag name="KSO_WM_UNIT_TYPE" val="i"/>
  <p:tag name="KSO_WM_UNIT_INDEX" val="8"/>
  <p:tag name="KSO_WM_UNIT_TEXT_FILL_FORE_SCHEMECOLOR_INDEX" val="2"/>
  <p:tag name="KSO_WM_UNIT_TEXT_FILL_TYPE" val="1"/>
  <p:tag name="KSO_WM_UNIT_USESOURCEFORMAT_APPLY" val="1"/>
</p:tagLst>
</file>

<file path=ppt/tags/tag395.xml><?xml version="1.0" encoding="utf-8"?>
<p:tagLst xmlns:p="http://schemas.openxmlformats.org/presentationml/2006/main">
  <p:tag name="KSO_WM_SLIDE_ID" val="custom20202730_11"/>
  <p:tag name="KSO_WM_TEMPLATE_SUBCATEGORY" val="0"/>
  <p:tag name="KSO_WM_TEMPLATE_MASTER_TYPE" val="1"/>
  <p:tag name="KSO_WM_TEMPLATE_COLOR_TYPE" val="1"/>
  <p:tag name="KSO_WM_SLIDE_ITEM_CNT" val="3"/>
  <p:tag name="KSO_WM_SLIDE_INDEX" val="11"/>
  <p:tag name="KSO_WM_TAG_VERSION" val="1.0"/>
  <p:tag name="KSO_WM_BEAUTIFY_FLAG" val="#wm#"/>
  <p:tag name="KSO_WM_TEMPLATE_CATEGORY" val="custom"/>
  <p:tag name="KSO_WM_TEMPLATE_INDEX" val="20202730"/>
  <p:tag name="KSO_WM_SLIDE_TYPE" val="text"/>
  <p:tag name="KSO_WM_SLIDE_SUBTYPE" val="diag"/>
  <p:tag name="KSO_WM_SLIDE_SIZE" val="823.975*268.741"/>
  <p:tag name="KSO_WM_SLIDE_POSITION" val="57.3328*207.693"/>
  <p:tag name="KSO_WM_DIAGRAM_GROUP_CODE" val="l1-2"/>
  <p:tag name="KSO_WM_SLIDE_DIAGTYPE" val="l"/>
  <p:tag name="KSO_WM_SLIDE_LAYOUT" val="a_b_l"/>
  <p:tag name="KSO_WM_SLIDE_LAYOUT_CNT" val="1_1_1"/>
</p:tagLst>
</file>

<file path=ppt/tags/tag39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6"/>
  <p:tag name="KSO_WM_UNIT_ID" val="custom20202730_11*i*6"/>
  <p:tag name="KSO_WM_TEMPLATE_CATEGORY" val="custom"/>
  <p:tag name="KSO_WM_TEMPLATE_INDEX" val="20202730"/>
  <p:tag name="KSO_WM_UNIT_LAYERLEVEL" val="1"/>
  <p:tag name="KSO_WM_TAG_VERSION" val="1.0"/>
  <p:tag name="KSO_WM_BEAUTIFY_FLAG" val="#wm#"/>
  <p:tag name="KSO_WM_DIAGRAM_GROUP_CODE" val="l1-2"/>
  <p:tag name="KSO_WM_UNIT_USESOURCEFORMAT_APPLY" val="1"/>
</p:tagLst>
</file>

<file path=ppt/tags/tag39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i*3"/>
  <p:tag name="KSO_WM_TEMPLATE_CATEGORY" val="custom"/>
  <p:tag name="KSO_WM_TEMPLATE_INDEX" val="20202730"/>
  <p:tag name="KSO_WM_UNIT_LAYERLEVEL" val="1"/>
  <p:tag name="KSO_WM_TAG_VERSION" val="1.0"/>
  <p:tag name="KSO_WM_BEAUTIFY_FLAG" val="#wm#"/>
  <p:tag name="KSO_WM_UNIT_TYPE" val="i"/>
  <p:tag name="KSO_WM_UNIT_INDEX" val="3"/>
  <p:tag name="KSO_WM_DIAGRAM_GROUP_CODE" val="l1-2"/>
  <p:tag name="KSO_WM_UNIT_FILL_FORE_SCHEMECOLOR_INDEX" val="5"/>
  <p:tag name="KSO_WM_UNIT_FILL_TYPE" val="1"/>
  <p:tag name="KSO_WM_UNIT_TEXT_FILL_FORE_SCHEMECOLOR_INDEX" val="13"/>
  <p:tag name="KSO_WM_UNIT_TEXT_FILL_TYPE" val="1"/>
  <p:tag name="KSO_WM_UNIT_USESOURCEFORMAT_APPLY" val="1"/>
</p:tagLst>
</file>

<file path=ppt/tags/tag39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i*5"/>
  <p:tag name="KSO_WM_TEMPLATE_CATEGORY" val="custom"/>
  <p:tag name="KSO_WM_TEMPLATE_INDEX" val="20202730"/>
  <p:tag name="KSO_WM_UNIT_LAYERLEVEL" val="1"/>
  <p:tag name="KSO_WM_TAG_VERSION" val="1.0"/>
  <p:tag name="KSO_WM_BEAUTIFY_FLAG" val="#wm#"/>
  <p:tag name="KSO_WM_UNIT_TYPE" val="i"/>
  <p:tag name="KSO_WM_UNIT_INDEX" val="5"/>
  <p:tag name="KSO_WM_DIAGRAM_GROUP_CODE" val="l1-2"/>
  <p:tag name="KSO_WM_UNIT_USESOURCEFORMAT_APPLY" val="1"/>
</p:tagLst>
</file>

<file path=ppt/tags/tag39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i*7"/>
  <p:tag name="KSO_WM_TEMPLATE_CATEGORY" val="custom"/>
  <p:tag name="KSO_WM_TEMPLATE_INDEX" val="20202730"/>
  <p:tag name="KSO_WM_UNIT_LAYERLEVEL" val="1"/>
  <p:tag name="KSO_WM_TAG_VERSION" val="1.0"/>
  <p:tag name="KSO_WM_BEAUTIFY_FLAG" val="#wm#"/>
  <p:tag name="KSO_WM_UNIT_TYPE" val="i"/>
  <p:tag name="KSO_WM_UNIT_INDEX" val="7"/>
  <p:tag name="KSO_WM_DIAGRAM_GROUP_CODE" val="l1-2"/>
  <p:tag name="KSO_WM_UNIT_FILL_FORE_SCHEMECOLOR_INDEX" val="14"/>
  <p:tag name="KSO_WM_UNIT_FILL_TYPE" val="1"/>
  <p:tag name="KSO_WM_UNIT_TEXT_FILL_FORE_SCHEMECOLOR_INDEX" val="13"/>
  <p:tag name="KSO_WM_UNIT_TEXT_FILL_TYPE" val="1"/>
  <p:tag name="KSO_WM_UNIT_USESOURCEFORMAT_APPLY" val="1"/>
</p:tagLst>
</file>

<file path=ppt/tags/tag40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a*1"/>
  <p:tag name="KSO_WM_TEMPLATE_CATEGORY" val="custom"/>
  <p:tag name="KSO_WM_TEMPLATE_INDEX" val="20202730"/>
  <p:tag name="KSO_WM_UNIT_LAYERLEVEL" val="1"/>
  <p:tag name="KSO_WM_TAG_VERSION" val="1.0"/>
  <p:tag name="KSO_WM_BEAUTIFY_FLAG" val="#wm#"/>
  <p:tag name="KSO_WM_UNIT_ISCONTENTSTITLE" val="0"/>
  <p:tag name="KSO_WM_UNIT_PRESET_TEXT" val="新中国成立十一国庆节历史由来"/>
  <p:tag name="KSO_WM_UNIT_NOCLEAR" val="0"/>
  <p:tag name="KSO_WM_UNIT_VALUE" val="18"/>
  <p:tag name="KSO_WM_DIAGRAM_GROUP_CODE" val="l1-2"/>
  <p:tag name="KSO_WM_UNIT_TYPE" val="a"/>
  <p:tag name="KSO_WM_UNIT_INDEX" val="1"/>
  <p:tag name="KSO_WM_UNIT_TEXT_FILL_FORE_SCHEMECOLOR_INDEX" val="13"/>
  <p:tag name="KSO_WM_UNIT_TEXT_FILL_TYPE" val="1"/>
  <p:tag name="KSO_WM_UNIT_USESOURCEFORMAT_APPLY" val="1"/>
</p:tagLst>
</file>

<file path=ppt/tags/tag40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i*8"/>
  <p:tag name="KSO_WM_TEMPLATE_CATEGORY" val="custom"/>
  <p:tag name="KSO_WM_TEMPLATE_INDEX" val="20202730"/>
  <p:tag name="KSO_WM_UNIT_LAYERLEVEL" val="1"/>
  <p:tag name="KSO_WM_TAG_VERSION" val="1.0"/>
  <p:tag name="KSO_WM_BEAUTIFY_FLAG" val="#wm#"/>
  <p:tag name="KSO_WM_DIAGRAM_GROUP_CODE" val="l1-2"/>
  <p:tag name="KSO_WM_UNIT_TYPE" val="i"/>
  <p:tag name="KSO_WM_UNIT_INDEX" val="8"/>
  <p:tag name="KSO_WM_UNIT_TEXT_FILL_FORE_SCHEMECOLOR_INDEX" val="2"/>
  <p:tag name="KSO_WM_UNIT_TEXT_FILL_TYPE" val="1"/>
  <p:tag name="KSO_WM_UNIT_USESOURCEFORMAT_APPLY" val="1"/>
</p:tagLst>
</file>

<file path=ppt/tags/tag402.xml><?xml version="1.0" encoding="utf-8"?>
<p:tagLst xmlns:p="http://schemas.openxmlformats.org/presentationml/2006/main">
  <p:tag name="KSO_WM_SLIDE_ID" val="custom20202730_11"/>
  <p:tag name="KSO_WM_TEMPLATE_SUBCATEGORY" val="0"/>
  <p:tag name="KSO_WM_TEMPLATE_MASTER_TYPE" val="1"/>
  <p:tag name="KSO_WM_TEMPLATE_COLOR_TYPE" val="1"/>
  <p:tag name="KSO_WM_SLIDE_ITEM_CNT" val="3"/>
  <p:tag name="KSO_WM_SLIDE_INDEX" val="11"/>
  <p:tag name="KSO_WM_TAG_VERSION" val="1.0"/>
  <p:tag name="KSO_WM_BEAUTIFY_FLAG" val="#wm#"/>
  <p:tag name="KSO_WM_TEMPLATE_CATEGORY" val="custom"/>
  <p:tag name="KSO_WM_TEMPLATE_INDEX" val="20202730"/>
  <p:tag name="KSO_WM_SLIDE_TYPE" val="text"/>
  <p:tag name="KSO_WM_SLIDE_SUBTYPE" val="diag"/>
  <p:tag name="KSO_WM_SLIDE_SIZE" val="823.975*268.741"/>
  <p:tag name="KSO_WM_SLIDE_POSITION" val="57.3328*207.693"/>
  <p:tag name="KSO_WM_DIAGRAM_GROUP_CODE" val="l1-2"/>
  <p:tag name="KSO_WM_SLIDE_DIAGTYPE" val="l"/>
  <p:tag name="KSO_WM_SLIDE_LAYOUT" val="a_b_l"/>
  <p:tag name="KSO_WM_SLIDE_LAYOUT_CNT" val="1_1_1"/>
</p:tagLst>
</file>

<file path=ppt/tags/tag40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6"/>
  <p:tag name="KSO_WM_UNIT_ID" val="custom20202730_11*i*6"/>
  <p:tag name="KSO_WM_TEMPLATE_CATEGORY" val="custom"/>
  <p:tag name="KSO_WM_TEMPLATE_INDEX" val="20202730"/>
  <p:tag name="KSO_WM_UNIT_LAYERLEVEL" val="1"/>
  <p:tag name="KSO_WM_TAG_VERSION" val="1.0"/>
  <p:tag name="KSO_WM_BEAUTIFY_FLAG" val="#wm#"/>
  <p:tag name="KSO_WM_DIAGRAM_GROUP_CODE" val="l1-2"/>
  <p:tag name="KSO_WM_UNIT_USESOURCEFORMAT_APPLY" val="1"/>
</p:tagLst>
</file>

<file path=ppt/tags/tag40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i*3"/>
  <p:tag name="KSO_WM_TEMPLATE_CATEGORY" val="custom"/>
  <p:tag name="KSO_WM_TEMPLATE_INDEX" val="20202730"/>
  <p:tag name="KSO_WM_UNIT_LAYERLEVEL" val="1"/>
  <p:tag name="KSO_WM_TAG_VERSION" val="1.0"/>
  <p:tag name="KSO_WM_BEAUTIFY_FLAG" val="#wm#"/>
  <p:tag name="KSO_WM_UNIT_TYPE" val="i"/>
  <p:tag name="KSO_WM_UNIT_INDEX" val="3"/>
  <p:tag name="KSO_WM_DIAGRAM_GROUP_CODE" val="l1-2"/>
  <p:tag name="KSO_WM_UNIT_FILL_FORE_SCHEMECOLOR_INDEX" val="5"/>
  <p:tag name="KSO_WM_UNIT_FILL_TYPE" val="1"/>
  <p:tag name="KSO_WM_UNIT_TEXT_FILL_FORE_SCHEMECOLOR_INDEX" val="13"/>
  <p:tag name="KSO_WM_UNIT_TEXT_FILL_TYPE" val="1"/>
  <p:tag name="KSO_WM_UNIT_USESOURCEFORMAT_APPLY" val="1"/>
</p:tagLst>
</file>

<file path=ppt/tags/tag40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i*5"/>
  <p:tag name="KSO_WM_TEMPLATE_CATEGORY" val="custom"/>
  <p:tag name="KSO_WM_TEMPLATE_INDEX" val="20202730"/>
  <p:tag name="KSO_WM_UNIT_LAYERLEVEL" val="1"/>
  <p:tag name="KSO_WM_TAG_VERSION" val="1.0"/>
  <p:tag name="KSO_WM_BEAUTIFY_FLAG" val="#wm#"/>
  <p:tag name="KSO_WM_UNIT_TYPE" val="i"/>
  <p:tag name="KSO_WM_UNIT_INDEX" val="5"/>
  <p:tag name="KSO_WM_DIAGRAM_GROUP_CODE" val="l1-2"/>
  <p:tag name="KSO_WM_UNIT_USESOURCEFORMAT_APPLY" val="1"/>
</p:tagLst>
</file>

<file path=ppt/tags/tag40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i*7"/>
  <p:tag name="KSO_WM_TEMPLATE_CATEGORY" val="custom"/>
  <p:tag name="KSO_WM_TEMPLATE_INDEX" val="20202730"/>
  <p:tag name="KSO_WM_UNIT_LAYERLEVEL" val="1"/>
  <p:tag name="KSO_WM_TAG_VERSION" val="1.0"/>
  <p:tag name="KSO_WM_BEAUTIFY_FLAG" val="#wm#"/>
  <p:tag name="KSO_WM_UNIT_TYPE" val="i"/>
  <p:tag name="KSO_WM_UNIT_INDEX" val="7"/>
  <p:tag name="KSO_WM_DIAGRAM_GROUP_CODE" val="l1-2"/>
  <p:tag name="KSO_WM_UNIT_FILL_FORE_SCHEMECOLOR_INDEX" val="14"/>
  <p:tag name="KSO_WM_UNIT_FILL_TYPE" val="1"/>
  <p:tag name="KSO_WM_UNIT_TEXT_FILL_FORE_SCHEMECOLOR_INDEX" val="13"/>
  <p:tag name="KSO_WM_UNIT_TEXT_FILL_TYPE" val="1"/>
  <p:tag name="KSO_WM_UNIT_USESOURCEFORMAT_APPLY" val="1"/>
</p:tagLst>
</file>

<file path=ppt/tags/tag40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a*1"/>
  <p:tag name="KSO_WM_TEMPLATE_CATEGORY" val="custom"/>
  <p:tag name="KSO_WM_TEMPLATE_INDEX" val="20202730"/>
  <p:tag name="KSO_WM_UNIT_LAYERLEVEL" val="1"/>
  <p:tag name="KSO_WM_TAG_VERSION" val="1.0"/>
  <p:tag name="KSO_WM_BEAUTIFY_FLAG" val="#wm#"/>
  <p:tag name="KSO_WM_UNIT_ISCONTENTSTITLE" val="0"/>
  <p:tag name="KSO_WM_UNIT_PRESET_TEXT" val="新中国成立十一国庆节历史由来"/>
  <p:tag name="KSO_WM_UNIT_NOCLEAR" val="0"/>
  <p:tag name="KSO_WM_UNIT_VALUE" val="18"/>
  <p:tag name="KSO_WM_DIAGRAM_GROUP_CODE" val="l1-2"/>
  <p:tag name="KSO_WM_UNIT_TYPE" val="a"/>
  <p:tag name="KSO_WM_UNIT_INDEX" val="1"/>
  <p:tag name="KSO_WM_UNIT_TEXT_FILL_FORE_SCHEMECOLOR_INDEX" val="13"/>
  <p:tag name="KSO_WM_UNIT_TEXT_FILL_TYPE" val="1"/>
  <p:tag name="KSO_WM_UNIT_USESOURCEFORMAT_APPLY" val="1"/>
</p:tagLst>
</file>

<file path=ppt/tags/tag40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i*8"/>
  <p:tag name="KSO_WM_TEMPLATE_CATEGORY" val="custom"/>
  <p:tag name="KSO_WM_TEMPLATE_INDEX" val="20202730"/>
  <p:tag name="KSO_WM_UNIT_LAYERLEVEL" val="1"/>
  <p:tag name="KSO_WM_TAG_VERSION" val="1.0"/>
  <p:tag name="KSO_WM_BEAUTIFY_FLAG" val="#wm#"/>
  <p:tag name="KSO_WM_DIAGRAM_GROUP_CODE" val="l1-2"/>
  <p:tag name="KSO_WM_UNIT_TYPE" val="i"/>
  <p:tag name="KSO_WM_UNIT_INDEX" val="8"/>
  <p:tag name="KSO_WM_UNIT_TEXT_FILL_FORE_SCHEMECOLOR_INDEX" val="2"/>
  <p:tag name="KSO_WM_UNIT_TEXT_FILL_TYPE" val="1"/>
  <p:tag name="KSO_WM_UNIT_USESOURCEFORMAT_APPLY" val="1"/>
</p:tagLst>
</file>

<file path=ppt/tags/tag409.xml><?xml version="1.0" encoding="utf-8"?>
<p:tagLst xmlns:p="http://schemas.openxmlformats.org/presentationml/2006/main">
  <p:tag name="KSO_WM_SLIDE_ID" val="custom20202730_11"/>
  <p:tag name="KSO_WM_TEMPLATE_SUBCATEGORY" val="0"/>
  <p:tag name="KSO_WM_TEMPLATE_MASTER_TYPE" val="1"/>
  <p:tag name="KSO_WM_TEMPLATE_COLOR_TYPE" val="1"/>
  <p:tag name="KSO_WM_SLIDE_ITEM_CNT" val="3"/>
  <p:tag name="KSO_WM_SLIDE_INDEX" val="11"/>
  <p:tag name="KSO_WM_TAG_VERSION" val="1.0"/>
  <p:tag name="KSO_WM_BEAUTIFY_FLAG" val="#wm#"/>
  <p:tag name="KSO_WM_TEMPLATE_CATEGORY" val="custom"/>
  <p:tag name="KSO_WM_TEMPLATE_INDEX" val="20202730"/>
  <p:tag name="KSO_WM_SLIDE_TYPE" val="text"/>
  <p:tag name="KSO_WM_SLIDE_SUBTYPE" val="diag"/>
  <p:tag name="KSO_WM_SLIDE_SIZE" val="823.975*268.741"/>
  <p:tag name="KSO_WM_SLIDE_POSITION" val="57.3328*207.693"/>
  <p:tag name="KSO_WM_DIAGRAM_GROUP_CODE" val="l1-2"/>
  <p:tag name="KSO_WM_SLIDE_DIAGTYPE" val="l"/>
  <p:tag name="KSO_WM_SLIDE_LAYOUT" val="a_b_l"/>
  <p:tag name="KSO_WM_SLIDE_LAYOUT_CNT" val="1_1_1"/>
</p:tagLst>
</file>

<file path=ppt/tags/tag4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6"/>
  <p:tag name="KSO_WM_UNIT_ID" val="custom20202730_11*i*6"/>
  <p:tag name="KSO_WM_TEMPLATE_CATEGORY" val="custom"/>
  <p:tag name="KSO_WM_TEMPLATE_INDEX" val="20202730"/>
  <p:tag name="KSO_WM_UNIT_LAYERLEVEL" val="1"/>
  <p:tag name="KSO_WM_TAG_VERSION" val="1.0"/>
  <p:tag name="KSO_WM_BEAUTIFY_FLAG" val="#wm#"/>
  <p:tag name="KSO_WM_DIAGRAM_GROUP_CODE" val="l1-2"/>
  <p:tag name="KSO_WM_UNIT_USESOURCEFORMAT_APPLY" val="1"/>
</p:tagLst>
</file>

<file path=ppt/tags/tag4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i*3"/>
  <p:tag name="KSO_WM_TEMPLATE_CATEGORY" val="custom"/>
  <p:tag name="KSO_WM_TEMPLATE_INDEX" val="20202730"/>
  <p:tag name="KSO_WM_UNIT_LAYERLEVEL" val="1"/>
  <p:tag name="KSO_WM_TAG_VERSION" val="1.0"/>
  <p:tag name="KSO_WM_BEAUTIFY_FLAG" val="#wm#"/>
  <p:tag name="KSO_WM_UNIT_TYPE" val="i"/>
  <p:tag name="KSO_WM_UNIT_INDEX" val="3"/>
  <p:tag name="KSO_WM_DIAGRAM_GROUP_CODE" val="l1-2"/>
  <p:tag name="KSO_WM_UNIT_FILL_FORE_SCHEMECOLOR_INDEX" val="5"/>
  <p:tag name="KSO_WM_UNIT_FILL_TYPE" val="1"/>
  <p:tag name="KSO_WM_UNIT_TEXT_FILL_FORE_SCHEMECOLOR_INDEX" val="13"/>
  <p:tag name="KSO_WM_UNIT_TEXT_FILL_TYPE" val="1"/>
  <p:tag name="KSO_WM_UNIT_USESOURCEFORMAT_APPLY" val="1"/>
</p:tagLst>
</file>

<file path=ppt/tags/tag4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i*5"/>
  <p:tag name="KSO_WM_TEMPLATE_CATEGORY" val="custom"/>
  <p:tag name="KSO_WM_TEMPLATE_INDEX" val="20202730"/>
  <p:tag name="KSO_WM_UNIT_LAYERLEVEL" val="1"/>
  <p:tag name="KSO_WM_TAG_VERSION" val="1.0"/>
  <p:tag name="KSO_WM_BEAUTIFY_FLAG" val="#wm#"/>
  <p:tag name="KSO_WM_UNIT_TYPE" val="i"/>
  <p:tag name="KSO_WM_UNIT_INDEX" val="5"/>
  <p:tag name="KSO_WM_DIAGRAM_GROUP_CODE" val="l1-2"/>
  <p:tag name="KSO_WM_UNIT_USESOURCEFORMAT_APPLY" val="1"/>
</p:tagLst>
</file>

<file path=ppt/tags/tag4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i*7"/>
  <p:tag name="KSO_WM_TEMPLATE_CATEGORY" val="custom"/>
  <p:tag name="KSO_WM_TEMPLATE_INDEX" val="20202730"/>
  <p:tag name="KSO_WM_UNIT_LAYERLEVEL" val="1"/>
  <p:tag name="KSO_WM_TAG_VERSION" val="1.0"/>
  <p:tag name="KSO_WM_BEAUTIFY_FLAG" val="#wm#"/>
  <p:tag name="KSO_WM_UNIT_TYPE" val="i"/>
  <p:tag name="KSO_WM_UNIT_INDEX" val="7"/>
  <p:tag name="KSO_WM_DIAGRAM_GROUP_CODE" val="l1-2"/>
  <p:tag name="KSO_WM_UNIT_FILL_FORE_SCHEMECOLOR_INDEX" val="14"/>
  <p:tag name="KSO_WM_UNIT_FILL_TYPE" val="1"/>
  <p:tag name="KSO_WM_UNIT_TEXT_FILL_FORE_SCHEMECOLOR_INDEX" val="13"/>
  <p:tag name="KSO_WM_UNIT_TEXT_FILL_TYPE" val="1"/>
  <p:tag name="KSO_WM_UNIT_USESOURCEFORMAT_APPLY" val="1"/>
</p:tagLst>
</file>

<file path=ppt/tags/tag4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a*1"/>
  <p:tag name="KSO_WM_TEMPLATE_CATEGORY" val="custom"/>
  <p:tag name="KSO_WM_TEMPLATE_INDEX" val="20202730"/>
  <p:tag name="KSO_WM_UNIT_LAYERLEVEL" val="1"/>
  <p:tag name="KSO_WM_TAG_VERSION" val="1.0"/>
  <p:tag name="KSO_WM_BEAUTIFY_FLAG" val="#wm#"/>
  <p:tag name="KSO_WM_UNIT_ISCONTENTSTITLE" val="0"/>
  <p:tag name="KSO_WM_UNIT_PRESET_TEXT" val="新中国成立十一国庆节历史由来"/>
  <p:tag name="KSO_WM_UNIT_NOCLEAR" val="0"/>
  <p:tag name="KSO_WM_UNIT_VALUE" val="18"/>
  <p:tag name="KSO_WM_DIAGRAM_GROUP_CODE" val="l1-2"/>
  <p:tag name="KSO_WM_UNIT_TYPE" val="a"/>
  <p:tag name="KSO_WM_UNIT_INDEX" val="1"/>
  <p:tag name="KSO_WM_UNIT_TEXT_FILL_FORE_SCHEMECOLOR_INDEX" val="13"/>
  <p:tag name="KSO_WM_UNIT_TEXT_FILL_TYPE" val="1"/>
  <p:tag name="KSO_WM_UNIT_USESOURCEFORMAT_APPLY" val="1"/>
</p:tagLst>
</file>

<file path=ppt/tags/tag4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i*8"/>
  <p:tag name="KSO_WM_TEMPLATE_CATEGORY" val="custom"/>
  <p:tag name="KSO_WM_TEMPLATE_INDEX" val="20202730"/>
  <p:tag name="KSO_WM_UNIT_LAYERLEVEL" val="1"/>
  <p:tag name="KSO_WM_TAG_VERSION" val="1.0"/>
  <p:tag name="KSO_WM_BEAUTIFY_FLAG" val="#wm#"/>
  <p:tag name="KSO_WM_DIAGRAM_GROUP_CODE" val="l1-2"/>
  <p:tag name="KSO_WM_UNIT_TYPE" val="i"/>
  <p:tag name="KSO_WM_UNIT_INDEX" val="8"/>
  <p:tag name="KSO_WM_UNIT_TEXT_FILL_FORE_SCHEMECOLOR_INDEX" val="2"/>
  <p:tag name="KSO_WM_UNIT_TEXT_FILL_TYPE" val="1"/>
  <p:tag name="KSO_WM_UNIT_USESOURCEFORMAT_APPLY" val="1"/>
</p:tagLst>
</file>

<file path=ppt/tags/tag416.xml><?xml version="1.0" encoding="utf-8"?>
<p:tagLst xmlns:p="http://schemas.openxmlformats.org/presentationml/2006/main">
  <p:tag name="KSO_WM_SLIDE_ID" val="custom20202730_11"/>
  <p:tag name="KSO_WM_TEMPLATE_SUBCATEGORY" val="0"/>
  <p:tag name="KSO_WM_TEMPLATE_MASTER_TYPE" val="1"/>
  <p:tag name="KSO_WM_TEMPLATE_COLOR_TYPE" val="1"/>
  <p:tag name="KSO_WM_SLIDE_ITEM_CNT" val="3"/>
  <p:tag name="KSO_WM_SLIDE_INDEX" val="11"/>
  <p:tag name="KSO_WM_TAG_VERSION" val="1.0"/>
  <p:tag name="KSO_WM_BEAUTIFY_FLAG" val="#wm#"/>
  <p:tag name="KSO_WM_TEMPLATE_CATEGORY" val="custom"/>
  <p:tag name="KSO_WM_TEMPLATE_INDEX" val="20202730"/>
  <p:tag name="KSO_WM_SLIDE_TYPE" val="text"/>
  <p:tag name="KSO_WM_SLIDE_SUBTYPE" val="diag"/>
  <p:tag name="KSO_WM_SLIDE_SIZE" val="823.975*268.741"/>
  <p:tag name="KSO_WM_SLIDE_POSITION" val="57.3328*207.693"/>
  <p:tag name="KSO_WM_DIAGRAM_GROUP_CODE" val="l1-2"/>
  <p:tag name="KSO_WM_SLIDE_DIAGTYPE" val="l"/>
  <p:tag name="KSO_WM_SLIDE_LAYOUT" val="a_b_l"/>
  <p:tag name="KSO_WM_SLIDE_LAYOUT_CNT" val="1_1_1"/>
</p:tagLst>
</file>

<file path=ppt/tags/tag4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6"/>
  <p:tag name="KSO_WM_UNIT_ID" val="custom20202730_11*i*6"/>
  <p:tag name="KSO_WM_TEMPLATE_CATEGORY" val="custom"/>
  <p:tag name="KSO_WM_TEMPLATE_INDEX" val="20202730"/>
  <p:tag name="KSO_WM_UNIT_LAYERLEVEL" val="1"/>
  <p:tag name="KSO_WM_TAG_VERSION" val="1.0"/>
  <p:tag name="KSO_WM_BEAUTIFY_FLAG" val="#wm#"/>
  <p:tag name="KSO_WM_DIAGRAM_GROUP_CODE" val="l1-2"/>
  <p:tag name="KSO_WM_UNIT_USESOURCEFORMAT_APPLY" val="1"/>
</p:tagLst>
</file>

<file path=ppt/tags/tag4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i*3"/>
  <p:tag name="KSO_WM_TEMPLATE_CATEGORY" val="custom"/>
  <p:tag name="KSO_WM_TEMPLATE_INDEX" val="20202730"/>
  <p:tag name="KSO_WM_UNIT_LAYERLEVEL" val="1"/>
  <p:tag name="KSO_WM_TAG_VERSION" val="1.0"/>
  <p:tag name="KSO_WM_BEAUTIFY_FLAG" val="#wm#"/>
  <p:tag name="KSO_WM_UNIT_TYPE" val="i"/>
  <p:tag name="KSO_WM_UNIT_INDEX" val="3"/>
  <p:tag name="KSO_WM_DIAGRAM_GROUP_CODE" val="l1-2"/>
  <p:tag name="KSO_WM_UNIT_FILL_FORE_SCHEMECOLOR_INDEX" val="5"/>
  <p:tag name="KSO_WM_UNIT_FILL_TYPE" val="1"/>
  <p:tag name="KSO_WM_UNIT_TEXT_FILL_FORE_SCHEMECOLOR_INDEX" val="13"/>
  <p:tag name="KSO_WM_UNIT_TEXT_FILL_TYPE" val="1"/>
  <p:tag name="KSO_WM_UNIT_USESOURCEFORMAT_APPLY" val="1"/>
</p:tagLst>
</file>

<file path=ppt/tags/tag4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i*5"/>
  <p:tag name="KSO_WM_TEMPLATE_CATEGORY" val="custom"/>
  <p:tag name="KSO_WM_TEMPLATE_INDEX" val="20202730"/>
  <p:tag name="KSO_WM_UNIT_LAYERLEVEL" val="1"/>
  <p:tag name="KSO_WM_TAG_VERSION" val="1.0"/>
  <p:tag name="KSO_WM_BEAUTIFY_FLAG" val="#wm#"/>
  <p:tag name="KSO_WM_UNIT_TYPE" val="i"/>
  <p:tag name="KSO_WM_UNIT_INDEX" val="5"/>
  <p:tag name="KSO_WM_DIAGRAM_GROUP_CODE" val="l1-2"/>
  <p:tag name="KSO_WM_UNIT_USESOURCEFORMAT_APPLY" val="1"/>
</p:tagLst>
</file>

<file path=ppt/tags/tag4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i*7"/>
  <p:tag name="KSO_WM_TEMPLATE_CATEGORY" val="custom"/>
  <p:tag name="KSO_WM_TEMPLATE_INDEX" val="20202730"/>
  <p:tag name="KSO_WM_UNIT_LAYERLEVEL" val="1"/>
  <p:tag name="KSO_WM_TAG_VERSION" val="1.0"/>
  <p:tag name="KSO_WM_BEAUTIFY_FLAG" val="#wm#"/>
  <p:tag name="KSO_WM_UNIT_TYPE" val="i"/>
  <p:tag name="KSO_WM_UNIT_INDEX" val="7"/>
  <p:tag name="KSO_WM_DIAGRAM_GROUP_CODE" val="l1-2"/>
  <p:tag name="KSO_WM_UNIT_FILL_FORE_SCHEMECOLOR_INDEX" val="14"/>
  <p:tag name="KSO_WM_UNIT_FILL_TYPE" val="1"/>
  <p:tag name="KSO_WM_UNIT_TEXT_FILL_FORE_SCHEMECOLOR_INDEX" val="13"/>
  <p:tag name="KSO_WM_UNIT_TEXT_FILL_TYPE" val="1"/>
  <p:tag name="KSO_WM_UNIT_USESOURCEFORMAT_APPLY" val="1"/>
</p:tagLst>
</file>

<file path=ppt/tags/tag4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a*1"/>
  <p:tag name="KSO_WM_TEMPLATE_CATEGORY" val="custom"/>
  <p:tag name="KSO_WM_TEMPLATE_INDEX" val="20202730"/>
  <p:tag name="KSO_WM_UNIT_LAYERLEVEL" val="1"/>
  <p:tag name="KSO_WM_TAG_VERSION" val="1.0"/>
  <p:tag name="KSO_WM_BEAUTIFY_FLAG" val="#wm#"/>
  <p:tag name="KSO_WM_UNIT_ISCONTENTSTITLE" val="0"/>
  <p:tag name="KSO_WM_UNIT_PRESET_TEXT" val="新中国成立十一国庆节历史由来"/>
  <p:tag name="KSO_WM_UNIT_NOCLEAR" val="0"/>
  <p:tag name="KSO_WM_UNIT_VALUE" val="18"/>
  <p:tag name="KSO_WM_DIAGRAM_GROUP_CODE" val="l1-2"/>
  <p:tag name="KSO_WM_UNIT_TYPE" val="a"/>
  <p:tag name="KSO_WM_UNIT_INDEX" val="1"/>
  <p:tag name="KSO_WM_UNIT_TEXT_FILL_FORE_SCHEMECOLOR_INDEX" val="13"/>
  <p:tag name="KSO_WM_UNIT_TEXT_FILL_TYPE" val="1"/>
  <p:tag name="KSO_WM_UNIT_USESOURCEFORMAT_APPLY" val="1"/>
</p:tagLst>
</file>

<file path=ppt/tags/tag4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i*8"/>
  <p:tag name="KSO_WM_TEMPLATE_CATEGORY" val="custom"/>
  <p:tag name="KSO_WM_TEMPLATE_INDEX" val="20202730"/>
  <p:tag name="KSO_WM_UNIT_LAYERLEVEL" val="1"/>
  <p:tag name="KSO_WM_TAG_VERSION" val="1.0"/>
  <p:tag name="KSO_WM_BEAUTIFY_FLAG" val="#wm#"/>
  <p:tag name="KSO_WM_DIAGRAM_GROUP_CODE" val="l1-2"/>
  <p:tag name="KSO_WM_UNIT_TYPE" val="i"/>
  <p:tag name="KSO_WM_UNIT_INDEX" val="8"/>
  <p:tag name="KSO_WM_UNIT_TEXT_FILL_FORE_SCHEMECOLOR_INDEX" val="2"/>
  <p:tag name="KSO_WM_UNIT_TEXT_FILL_TYPE" val="1"/>
  <p:tag name="KSO_WM_UNIT_USESOURCEFORMAT_APPLY" val="1"/>
</p:tagLst>
</file>

<file path=ppt/tags/tag423.xml><?xml version="1.0" encoding="utf-8"?>
<p:tagLst xmlns:p="http://schemas.openxmlformats.org/presentationml/2006/main">
  <p:tag name="KSO_WM_SLIDE_ID" val="custom20202730_11"/>
  <p:tag name="KSO_WM_TEMPLATE_SUBCATEGORY" val="0"/>
  <p:tag name="KSO_WM_TEMPLATE_MASTER_TYPE" val="1"/>
  <p:tag name="KSO_WM_TEMPLATE_COLOR_TYPE" val="1"/>
  <p:tag name="KSO_WM_SLIDE_ITEM_CNT" val="3"/>
  <p:tag name="KSO_WM_SLIDE_INDEX" val="11"/>
  <p:tag name="KSO_WM_TAG_VERSION" val="1.0"/>
  <p:tag name="KSO_WM_BEAUTIFY_FLAG" val="#wm#"/>
  <p:tag name="KSO_WM_TEMPLATE_CATEGORY" val="custom"/>
  <p:tag name="KSO_WM_TEMPLATE_INDEX" val="20202730"/>
  <p:tag name="KSO_WM_SLIDE_TYPE" val="text"/>
  <p:tag name="KSO_WM_SLIDE_SUBTYPE" val="diag"/>
  <p:tag name="KSO_WM_SLIDE_SIZE" val="823.975*268.741"/>
  <p:tag name="KSO_WM_SLIDE_POSITION" val="57.3328*207.693"/>
  <p:tag name="KSO_WM_DIAGRAM_GROUP_CODE" val="l1-2"/>
  <p:tag name="KSO_WM_SLIDE_DIAGTYPE" val="l"/>
  <p:tag name="KSO_WM_SLIDE_LAYOUT" val="a_b_l"/>
  <p:tag name="KSO_WM_SLIDE_LAYOUT_CNT" val="1_1_1"/>
</p:tagLst>
</file>

<file path=ppt/tags/tag4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6"/>
  <p:tag name="KSO_WM_UNIT_ID" val="custom20202730_11*i*6"/>
  <p:tag name="KSO_WM_TEMPLATE_CATEGORY" val="custom"/>
  <p:tag name="KSO_WM_TEMPLATE_INDEX" val="20202730"/>
  <p:tag name="KSO_WM_UNIT_LAYERLEVEL" val="1"/>
  <p:tag name="KSO_WM_TAG_VERSION" val="1.0"/>
  <p:tag name="KSO_WM_BEAUTIFY_FLAG" val="#wm#"/>
  <p:tag name="KSO_WM_DIAGRAM_GROUP_CODE" val="l1-2"/>
  <p:tag name="KSO_WM_UNIT_USESOURCEFORMAT_APPLY" val="1"/>
</p:tagLst>
</file>

<file path=ppt/tags/tag4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i*3"/>
  <p:tag name="KSO_WM_TEMPLATE_CATEGORY" val="custom"/>
  <p:tag name="KSO_WM_TEMPLATE_INDEX" val="20202730"/>
  <p:tag name="KSO_WM_UNIT_LAYERLEVEL" val="1"/>
  <p:tag name="KSO_WM_TAG_VERSION" val="1.0"/>
  <p:tag name="KSO_WM_BEAUTIFY_FLAG" val="#wm#"/>
  <p:tag name="KSO_WM_UNIT_TYPE" val="i"/>
  <p:tag name="KSO_WM_UNIT_INDEX" val="3"/>
  <p:tag name="KSO_WM_DIAGRAM_GROUP_CODE" val="l1-2"/>
  <p:tag name="KSO_WM_UNIT_FILL_FORE_SCHEMECOLOR_INDEX" val="5"/>
  <p:tag name="KSO_WM_UNIT_FILL_TYPE" val="1"/>
  <p:tag name="KSO_WM_UNIT_TEXT_FILL_FORE_SCHEMECOLOR_INDEX" val="13"/>
  <p:tag name="KSO_WM_UNIT_TEXT_FILL_TYPE" val="1"/>
  <p:tag name="KSO_WM_UNIT_USESOURCEFORMAT_APPLY" val="1"/>
</p:tagLst>
</file>

<file path=ppt/tags/tag4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i*5"/>
  <p:tag name="KSO_WM_TEMPLATE_CATEGORY" val="custom"/>
  <p:tag name="KSO_WM_TEMPLATE_INDEX" val="20202730"/>
  <p:tag name="KSO_WM_UNIT_LAYERLEVEL" val="1"/>
  <p:tag name="KSO_WM_TAG_VERSION" val="1.0"/>
  <p:tag name="KSO_WM_BEAUTIFY_FLAG" val="#wm#"/>
  <p:tag name="KSO_WM_UNIT_TYPE" val="i"/>
  <p:tag name="KSO_WM_UNIT_INDEX" val="5"/>
  <p:tag name="KSO_WM_DIAGRAM_GROUP_CODE" val="l1-2"/>
  <p:tag name="KSO_WM_UNIT_USESOURCEFORMAT_APPLY" val="1"/>
</p:tagLst>
</file>

<file path=ppt/tags/tag4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i*7"/>
  <p:tag name="KSO_WM_TEMPLATE_CATEGORY" val="custom"/>
  <p:tag name="KSO_WM_TEMPLATE_INDEX" val="20202730"/>
  <p:tag name="KSO_WM_UNIT_LAYERLEVEL" val="1"/>
  <p:tag name="KSO_WM_TAG_VERSION" val="1.0"/>
  <p:tag name="KSO_WM_BEAUTIFY_FLAG" val="#wm#"/>
  <p:tag name="KSO_WM_UNIT_TYPE" val="i"/>
  <p:tag name="KSO_WM_UNIT_INDEX" val="7"/>
  <p:tag name="KSO_WM_DIAGRAM_GROUP_CODE" val="l1-2"/>
  <p:tag name="KSO_WM_UNIT_FILL_FORE_SCHEMECOLOR_INDEX" val="14"/>
  <p:tag name="KSO_WM_UNIT_FILL_TYPE" val="1"/>
  <p:tag name="KSO_WM_UNIT_TEXT_FILL_FORE_SCHEMECOLOR_INDEX" val="13"/>
  <p:tag name="KSO_WM_UNIT_TEXT_FILL_TYPE" val="1"/>
  <p:tag name="KSO_WM_UNIT_USESOURCEFORMAT_APPLY" val="1"/>
</p:tagLst>
</file>

<file path=ppt/tags/tag4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a*1"/>
  <p:tag name="KSO_WM_TEMPLATE_CATEGORY" val="custom"/>
  <p:tag name="KSO_WM_TEMPLATE_INDEX" val="20202730"/>
  <p:tag name="KSO_WM_UNIT_LAYERLEVEL" val="1"/>
  <p:tag name="KSO_WM_TAG_VERSION" val="1.0"/>
  <p:tag name="KSO_WM_BEAUTIFY_FLAG" val="#wm#"/>
  <p:tag name="KSO_WM_UNIT_ISCONTENTSTITLE" val="0"/>
  <p:tag name="KSO_WM_UNIT_PRESET_TEXT" val="新中国成立十一国庆节历史由来"/>
  <p:tag name="KSO_WM_UNIT_NOCLEAR" val="0"/>
  <p:tag name="KSO_WM_UNIT_VALUE" val="18"/>
  <p:tag name="KSO_WM_DIAGRAM_GROUP_CODE" val="l1-2"/>
  <p:tag name="KSO_WM_UNIT_TYPE" val="a"/>
  <p:tag name="KSO_WM_UNIT_INDEX" val="1"/>
  <p:tag name="KSO_WM_UNIT_TEXT_FILL_FORE_SCHEMECOLOR_INDEX" val="13"/>
  <p:tag name="KSO_WM_UNIT_TEXT_FILL_TYPE" val="1"/>
  <p:tag name="KSO_WM_UNIT_USESOURCEFORMAT_APPLY" val="1"/>
</p:tagLst>
</file>

<file path=ppt/tags/tag4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i*8"/>
  <p:tag name="KSO_WM_TEMPLATE_CATEGORY" val="custom"/>
  <p:tag name="KSO_WM_TEMPLATE_INDEX" val="20202730"/>
  <p:tag name="KSO_WM_UNIT_LAYERLEVEL" val="1"/>
  <p:tag name="KSO_WM_TAG_VERSION" val="1.0"/>
  <p:tag name="KSO_WM_BEAUTIFY_FLAG" val="#wm#"/>
  <p:tag name="KSO_WM_DIAGRAM_GROUP_CODE" val="l1-2"/>
  <p:tag name="KSO_WM_UNIT_TYPE" val="i"/>
  <p:tag name="KSO_WM_UNIT_INDEX" val="8"/>
  <p:tag name="KSO_WM_UNIT_TEXT_FILL_FORE_SCHEMECOLOR_INDEX" val="2"/>
  <p:tag name="KSO_WM_UNIT_TEXT_FILL_TYPE" val="1"/>
  <p:tag name="KSO_WM_UNIT_USESOURCEFORMAT_APPLY" val="1"/>
</p:tagLst>
</file>

<file path=ppt/tags/tag430.xml><?xml version="1.0" encoding="utf-8"?>
<p:tagLst xmlns:p="http://schemas.openxmlformats.org/presentationml/2006/main">
  <p:tag name="KSO_WM_SLIDE_ID" val="custom20202730_11"/>
  <p:tag name="KSO_WM_TEMPLATE_SUBCATEGORY" val="0"/>
  <p:tag name="KSO_WM_TEMPLATE_MASTER_TYPE" val="1"/>
  <p:tag name="KSO_WM_TEMPLATE_COLOR_TYPE" val="1"/>
  <p:tag name="KSO_WM_SLIDE_ITEM_CNT" val="3"/>
  <p:tag name="KSO_WM_SLIDE_INDEX" val="11"/>
  <p:tag name="KSO_WM_TAG_VERSION" val="1.0"/>
  <p:tag name="KSO_WM_BEAUTIFY_FLAG" val="#wm#"/>
  <p:tag name="KSO_WM_TEMPLATE_CATEGORY" val="custom"/>
  <p:tag name="KSO_WM_TEMPLATE_INDEX" val="20202730"/>
  <p:tag name="KSO_WM_SLIDE_TYPE" val="text"/>
  <p:tag name="KSO_WM_SLIDE_SUBTYPE" val="diag"/>
  <p:tag name="KSO_WM_SLIDE_SIZE" val="823.975*268.741"/>
  <p:tag name="KSO_WM_SLIDE_POSITION" val="57.3328*207.693"/>
  <p:tag name="KSO_WM_DIAGRAM_GROUP_CODE" val="l1-2"/>
  <p:tag name="KSO_WM_SLIDE_DIAGTYPE" val="l"/>
  <p:tag name="KSO_WM_SLIDE_LAYOUT" val="a_b_l"/>
  <p:tag name="KSO_WM_SLIDE_LAYOUT_CNT" val="1_1_1"/>
  <p:tag name="KSO_WM_SLIDE_MODEL_TYPE" val="dynamicNum"/>
</p:tagLst>
</file>

<file path=ppt/tags/tag4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6"/>
  <p:tag name="KSO_WM_UNIT_ID" val="custom20202730_11*i*6"/>
  <p:tag name="KSO_WM_TEMPLATE_CATEGORY" val="custom"/>
  <p:tag name="KSO_WM_TEMPLATE_INDEX" val="20202730"/>
  <p:tag name="KSO_WM_UNIT_LAYERLEVEL" val="1"/>
  <p:tag name="KSO_WM_TAG_VERSION" val="1.0"/>
  <p:tag name="KSO_WM_BEAUTIFY_FLAG" val="#wm#"/>
  <p:tag name="KSO_WM_DIAGRAM_GROUP_CODE" val="l1-2"/>
  <p:tag name="KSO_WM_UNIT_USESOURCEFORMAT_APPLY" val="1"/>
</p:tagLst>
</file>

<file path=ppt/tags/tag4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i*3"/>
  <p:tag name="KSO_WM_TEMPLATE_CATEGORY" val="custom"/>
  <p:tag name="KSO_WM_TEMPLATE_INDEX" val="20202730"/>
  <p:tag name="KSO_WM_UNIT_LAYERLEVEL" val="1"/>
  <p:tag name="KSO_WM_TAG_VERSION" val="1.0"/>
  <p:tag name="KSO_WM_BEAUTIFY_FLAG" val="#wm#"/>
  <p:tag name="KSO_WM_UNIT_TYPE" val="i"/>
  <p:tag name="KSO_WM_UNIT_INDEX" val="3"/>
  <p:tag name="KSO_WM_DIAGRAM_GROUP_CODE" val="l1-2"/>
  <p:tag name="KSO_WM_UNIT_FILL_FORE_SCHEMECOLOR_INDEX" val="5"/>
  <p:tag name="KSO_WM_UNIT_FILL_TYPE" val="1"/>
  <p:tag name="KSO_WM_UNIT_TEXT_FILL_FORE_SCHEMECOLOR_INDEX" val="13"/>
  <p:tag name="KSO_WM_UNIT_TEXT_FILL_TYPE" val="1"/>
  <p:tag name="KSO_WM_UNIT_USESOURCEFORMAT_APPLY" val="1"/>
</p:tagLst>
</file>

<file path=ppt/tags/tag4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i*5"/>
  <p:tag name="KSO_WM_TEMPLATE_CATEGORY" val="custom"/>
  <p:tag name="KSO_WM_TEMPLATE_INDEX" val="20202730"/>
  <p:tag name="KSO_WM_UNIT_LAYERLEVEL" val="1"/>
  <p:tag name="KSO_WM_TAG_VERSION" val="1.0"/>
  <p:tag name="KSO_WM_BEAUTIFY_FLAG" val="#wm#"/>
  <p:tag name="KSO_WM_UNIT_TYPE" val="i"/>
  <p:tag name="KSO_WM_UNIT_INDEX" val="5"/>
  <p:tag name="KSO_WM_DIAGRAM_GROUP_CODE" val="l1-2"/>
  <p:tag name="KSO_WM_UNIT_USESOURCEFORMAT_APPLY" val="1"/>
</p:tagLst>
</file>

<file path=ppt/tags/tag4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i*7"/>
  <p:tag name="KSO_WM_TEMPLATE_CATEGORY" val="custom"/>
  <p:tag name="KSO_WM_TEMPLATE_INDEX" val="20202730"/>
  <p:tag name="KSO_WM_UNIT_LAYERLEVEL" val="1"/>
  <p:tag name="KSO_WM_TAG_VERSION" val="1.0"/>
  <p:tag name="KSO_WM_BEAUTIFY_FLAG" val="#wm#"/>
  <p:tag name="KSO_WM_UNIT_TYPE" val="i"/>
  <p:tag name="KSO_WM_UNIT_INDEX" val="7"/>
  <p:tag name="KSO_WM_DIAGRAM_GROUP_CODE" val="l1-2"/>
  <p:tag name="KSO_WM_UNIT_FILL_FORE_SCHEMECOLOR_INDEX" val="14"/>
  <p:tag name="KSO_WM_UNIT_FILL_TYPE" val="1"/>
  <p:tag name="KSO_WM_UNIT_TEXT_FILL_FORE_SCHEMECOLOR_INDEX" val="13"/>
  <p:tag name="KSO_WM_UNIT_TEXT_FILL_TYPE" val="1"/>
  <p:tag name="KSO_WM_UNIT_USESOURCEFORMAT_APPLY" val="1"/>
</p:tagLst>
</file>

<file path=ppt/tags/tag4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a*1"/>
  <p:tag name="KSO_WM_TEMPLATE_CATEGORY" val="custom"/>
  <p:tag name="KSO_WM_TEMPLATE_INDEX" val="20202730"/>
  <p:tag name="KSO_WM_UNIT_LAYERLEVEL" val="1"/>
  <p:tag name="KSO_WM_TAG_VERSION" val="1.0"/>
  <p:tag name="KSO_WM_BEAUTIFY_FLAG" val="#wm#"/>
  <p:tag name="KSO_WM_UNIT_ISCONTENTSTITLE" val="0"/>
  <p:tag name="KSO_WM_UNIT_PRESET_TEXT" val="新中国成立十一国庆节历史由来"/>
  <p:tag name="KSO_WM_UNIT_NOCLEAR" val="0"/>
  <p:tag name="KSO_WM_UNIT_VALUE" val="18"/>
  <p:tag name="KSO_WM_DIAGRAM_GROUP_CODE" val="l1-2"/>
  <p:tag name="KSO_WM_UNIT_TYPE" val="a"/>
  <p:tag name="KSO_WM_UNIT_INDEX" val="1"/>
  <p:tag name="KSO_WM_UNIT_TEXT_FILL_FORE_SCHEMECOLOR_INDEX" val="13"/>
  <p:tag name="KSO_WM_UNIT_TEXT_FILL_TYPE" val="1"/>
  <p:tag name="KSO_WM_UNIT_USESOURCEFORMAT_APPLY" val="1"/>
</p:tagLst>
</file>

<file path=ppt/tags/tag4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i*8"/>
  <p:tag name="KSO_WM_TEMPLATE_CATEGORY" val="custom"/>
  <p:tag name="KSO_WM_TEMPLATE_INDEX" val="20202730"/>
  <p:tag name="KSO_WM_UNIT_LAYERLEVEL" val="1"/>
  <p:tag name="KSO_WM_TAG_VERSION" val="1.0"/>
  <p:tag name="KSO_WM_BEAUTIFY_FLAG" val="#wm#"/>
  <p:tag name="KSO_WM_DIAGRAM_GROUP_CODE" val="l1-2"/>
  <p:tag name="KSO_WM_UNIT_TYPE" val="i"/>
  <p:tag name="KSO_WM_UNIT_INDEX" val="8"/>
  <p:tag name="KSO_WM_UNIT_TEXT_FILL_FORE_SCHEMECOLOR_INDEX" val="2"/>
  <p:tag name="KSO_WM_UNIT_TEXT_FILL_TYPE" val="1"/>
  <p:tag name="KSO_WM_UNIT_USESOURCEFORMAT_APPLY" val="1"/>
</p:tagLst>
</file>

<file path=ppt/tags/tag437.xml><?xml version="1.0" encoding="utf-8"?>
<p:tagLst xmlns:p="http://schemas.openxmlformats.org/presentationml/2006/main">
  <p:tag name="KSO_WM_SLIDE_ID" val="custom20202730_11"/>
  <p:tag name="KSO_WM_TEMPLATE_SUBCATEGORY" val="0"/>
  <p:tag name="KSO_WM_TEMPLATE_MASTER_TYPE" val="1"/>
  <p:tag name="KSO_WM_TEMPLATE_COLOR_TYPE" val="1"/>
  <p:tag name="KSO_WM_SLIDE_ITEM_CNT" val="3"/>
  <p:tag name="KSO_WM_SLIDE_INDEX" val="11"/>
  <p:tag name="KSO_WM_TAG_VERSION" val="1.0"/>
  <p:tag name="KSO_WM_BEAUTIFY_FLAG" val="#wm#"/>
  <p:tag name="KSO_WM_TEMPLATE_CATEGORY" val="custom"/>
  <p:tag name="KSO_WM_TEMPLATE_INDEX" val="20202730"/>
  <p:tag name="KSO_WM_SLIDE_TYPE" val="text"/>
  <p:tag name="KSO_WM_SLIDE_SUBTYPE" val="diag"/>
  <p:tag name="KSO_WM_SLIDE_SIZE" val="823.975*268.741"/>
  <p:tag name="KSO_WM_SLIDE_POSITION" val="57.3328*207.693"/>
  <p:tag name="KSO_WM_DIAGRAM_GROUP_CODE" val="l1-2"/>
  <p:tag name="KSO_WM_SLIDE_DIAGTYPE" val="l"/>
  <p:tag name="KSO_WM_SLIDE_LAYOUT" val="a_b_l"/>
  <p:tag name="KSO_WM_SLIDE_LAYOUT_CNT" val="1_1_1"/>
</p:tagLst>
</file>

<file path=ppt/tags/tag4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6"/>
  <p:tag name="KSO_WM_UNIT_ID" val="custom20202730_11*i*6"/>
  <p:tag name="KSO_WM_TEMPLATE_CATEGORY" val="custom"/>
  <p:tag name="KSO_WM_TEMPLATE_INDEX" val="20202730"/>
  <p:tag name="KSO_WM_UNIT_LAYERLEVEL" val="1"/>
  <p:tag name="KSO_WM_TAG_VERSION" val="1.0"/>
  <p:tag name="KSO_WM_BEAUTIFY_FLAG" val="#wm#"/>
  <p:tag name="KSO_WM_DIAGRAM_GROUP_CODE" val="l1-2"/>
  <p:tag name="KSO_WM_UNIT_USESOURCEFORMAT_APPLY" val="1"/>
</p:tagLst>
</file>

<file path=ppt/tags/tag4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i*3"/>
  <p:tag name="KSO_WM_TEMPLATE_CATEGORY" val="custom"/>
  <p:tag name="KSO_WM_TEMPLATE_INDEX" val="20202730"/>
  <p:tag name="KSO_WM_UNIT_LAYERLEVEL" val="1"/>
  <p:tag name="KSO_WM_TAG_VERSION" val="1.0"/>
  <p:tag name="KSO_WM_BEAUTIFY_FLAG" val="#wm#"/>
  <p:tag name="KSO_WM_UNIT_TYPE" val="i"/>
  <p:tag name="KSO_WM_UNIT_INDEX" val="3"/>
  <p:tag name="KSO_WM_DIAGRAM_GROUP_CODE" val="l1-2"/>
  <p:tag name="KSO_WM_UNIT_FILL_FORE_SCHEMECOLOR_INDEX" val="5"/>
  <p:tag name="KSO_WM_UNIT_FILL_TYPE" val="1"/>
  <p:tag name="KSO_WM_UNIT_TEXT_FILL_FORE_SCHEMECOLOR_INDEX" val="13"/>
  <p:tag name="KSO_WM_UNIT_TEXT_FILL_TYPE" val="1"/>
  <p:tag name="KSO_WM_UNIT_USESOURCEFORMAT_APPLY" val="1"/>
</p:tagLst>
</file>

<file path=ppt/tags/tag44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i*5"/>
  <p:tag name="KSO_WM_TEMPLATE_CATEGORY" val="custom"/>
  <p:tag name="KSO_WM_TEMPLATE_INDEX" val="20202730"/>
  <p:tag name="KSO_WM_UNIT_LAYERLEVEL" val="1"/>
  <p:tag name="KSO_WM_TAG_VERSION" val="1.0"/>
  <p:tag name="KSO_WM_BEAUTIFY_FLAG" val="#wm#"/>
  <p:tag name="KSO_WM_UNIT_TYPE" val="i"/>
  <p:tag name="KSO_WM_UNIT_INDEX" val="5"/>
  <p:tag name="KSO_WM_DIAGRAM_GROUP_CODE" val="l1-2"/>
  <p:tag name="KSO_WM_UNIT_USESOURCEFORMAT_APPLY" val="1"/>
</p:tagLst>
</file>

<file path=ppt/tags/tag44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i*7"/>
  <p:tag name="KSO_WM_TEMPLATE_CATEGORY" val="custom"/>
  <p:tag name="KSO_WM_TEMPLATE_INDEX" val="20202730"/>
  <p:tag name="KSO_WM_UNIT_LAYERLEVEL" val="1"/>
  <p:tag name="KSO_WM_TAG_VERSION" val="1.0"/>
  <p:tag name="KSO_WM_BEAUTIFY_FLAG" val="#wm#"/>
  <p:tag name="KSO_WM_UNIT_TYPE" val="i"/>
  <p:tag name="KSO_WM_UNIT_INDEX" val="7"/>
  <p:tag name="KSO_WM_DIAGRAM_GROUP_CODE" val="l1-2"/>
  <p:tag name="KSO_WM_UNIT_FILL_FORE_SCHEMECOLOR_INDEX" val="14"/>
  <p:tag name="KSO_WM_UNIT_FILL_TYPE" val="1"/>
  <p:tag name="KSO_WM_UNIT_TEXT_FILL_FORE_SCHEMECOLOR_INDEX" val="13"/>
  <p:tag name="KSO_WM_UNIT_TEXT_FILL_TYPE" val="1"/>
  <p:tag name="KSO_WM_UNIT_USESOURCEFORMAT_APPLY" val="1"/>
</p:tagLst>
</file>

<file path=ppt/tags/tag4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a*1"/>
  <p:tag name="KSO_WM_TEMPLATE_CATEGORY" val="custom"/>
  <p:tag name="KSO_WM_TEMPLATE_INDEX" val="20202730"/>
  <p:tag name="KSO_WM_UNIT_LAYERLEVEL" val="1"/>
  <p:tag name="KSO_WM_TAG_VERSION" val="1.0"/>
  <p:tag name="KSO_WM_BEAUTIFY_FLAG" val="#wm#"/>
  <p:tag name="KSO_WM_UNIT_ISCONTENTSTITLE" val="0"/>
  <p:tag name="KSO_WM_UNIT_PRESET_TEXT" val="新中国成立十一国庆节历史由来"/>
  <p:tag name="KSO_WM_UNIT_NOCLEAR" val="0"/>
  <p:tag name="KSO_WM_UNIT_VALUE" val="18"/>
  <p:tag name="KSO_WM_DIAGRAM_GROUP_CODE" val="l1-2"/>
  <p:tag name="KSO_WM_UNIT_TYPE" val="a"/>
  <p:tag name="KSO_WM_UNIT_INDEX" val="1"/>
  <p:tag name="KSO_WM_UNIT_TEXT_FILL_FORE_SCHEMECOLOR_INDEX" val="13"/>
  <p:tag name="KSO_WM_UNIT_TEXT_FILL_TYPE" val="1"/>
  <p:tag name="KSO_WM_UNIT_USESOURCEFORMAT_APPLY" val="1"/>
</p:tagLst>
</file>

<file path=ppt/tags/tag4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i*8"/>
  <p:tag name="KSO_WM_TEMPLATE_CATEGORY" val="custom"/>
  <p:tag name="KSO_WM_TEMPLATE_INDEX" val="20202730"/>
  <p:tag name="KSO_WM_UNIT_LAYERLEVEL" val="1"/>
  <p:tag name="KSO_WM_TAG_VERSION" val="1.0"/>
  <p:tag name="KSO_WM_BEAUTIFY_FLAG" val="#wm#"/>
  <p:tag name="KSO_WM_DIAGRAM_GROUP_CODE" val="l1-2"/>
  <p:tag name="KSO_WM_UNIT_TYPE" val="i"/>
  <p:tag name="KSO_WM_UNIT_INDEX" val="8"/>
  <p:tag name="KSO_WM_UNIT_TEXT_FILL_FORE_SCHEMECOLOR_INDEX" val="2"/>
  <p:tag name="KSO_WM_UNIT_TEXT_FILL_TYPE" val="1"/>
  <p:tag name="KSO_WM_UNIT_USESOURCEFORMAT_APPLY" val="1"/>
</p:tagLst>
</file>

<file path=ppt/tags/tag444.xml><?xml version="1.0" encoding="utf-8"?>
<p:tagLst xmlns:p="http://schemas.openxmlformats.org/presentationml/2006/main">
  <p:tag name="KSO_WM_SLIDE_ID" val="custom20202730_11"/>
  <p:tag name="KSO_WM_TEMPLATE_SUBCATEGORY" val="0"/>
  <p:tag name="KSO_WM_TEMPLATE_MASTER_TYPE" val="1"/>
  <p:tag name="KSO_WM_TEMPLATE_COLOR_TYPE" val="1"/>
  <p:tag name="KSO_WM_SLIDE_ITEM_CNT" val="3"/>
  <p:tag name="KSO_WM_SLIDE_INDEX" val="11"/>
  <p:tag name="KSO_WM_TAG_VERSION" val="1.0"/>
  <p:tag name="KSO_WM_BEAUTIFY_FLAG" val="#wm#"/>
  <p:tag name="KSO_WM_TEMPLATE_CATEGORY" val="custom"/>
  <p:tag name="KSO_WM_TEMPLATE_INDEX" val="20202730"/>
  <p:tag name="KSO_WM_SLIDE_TYPE" val="text"/>
  <p:tag name="KSO_WM_SLIDE_SUBTYPE" val="diag"/>
  <p:tag name="KSO_WM_SLIDE_SIZE" val="823.975*268.741"/>
  <p:tag name="KSO_WM_SLIDE_POSITION" val="57.3328*207.693"/>
  <p:tag name="KSO_WM_DIAGRAM_GROUP_CODE" val="l1-2"/>
  <p:tag name="KSO_WM_SLIDE_DIAGTYPE" val="l"/>
  <p:tag name="KSO_WM_SLIDE_LAYOUT" val="a_b_l"/>
  <p:tag name="KSO_WM_SLIDE_LAYOUT_CNT" val="1_1_1"/>
</p:tagLst>
</file>

<file path=ppt/tags/tag4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6"/>
  <p:tag name="KSO_WM_UNIT_ID" val="custom20202730_11*i*6"/>
  <p:tag name="KSO_WM_TEMPLATE_CATEGORY" val="custom"/>
  <p:tag name="KSO_WM_TEMPLATE_INDEX" val="20202730"/>
  <p:tag name="KSO_WM_UNIT_LAYERLEVEL" val="1"/>
  <p:tag name="KSO_WM_TAG_VERSION" val="1.0"/>
  <p:tag name="KSO_WM_BEAUTIFY_FLAG" val="#wm#"/>
  <p:tag name="KSO_WM_DIAGRAM_GROUP_CODE" val="l1-2"/>
  <p:tag name="KSO_WM_UNIT_USESOURCEFORMAT_APPLY" val="1"/>
</p:tagLst>
</file>

<file path=ppt/tags/tag4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i*3"/>
  <p:tag name="KSO_WM_TEMPLATE_CATEGORY" val="custom"/>
  <p:tag name="KSO_WM_TEMPLATE_INDEX" val="20202730"/>
  <p:tag name="KSO_WM_UNIT_LAYERLEVEL" val="1"/>
  <p:tag name="KSO_WM_TAG_VERSION" val="1.0"/>
  <p:tag name="KSO_WM_BEAUTIFY_FLAG" val="#wm#"/>
  <p:tag name="KSO_WM_UNIT_TYPE" val="i"/>
  <p:tag name="KSO_WM_UNIT_INDEX" val="3"/>
  <p:tag name="KSO_WM_DIAGRAM_GROUP_CODE" val="l1-2"/>
  <p:tag name="KSO_WM_UNIT_FILL_FORE_SCHEMECOLOR_INDEX" val="5"/>
  <p:tag name="KSO_WM_UNIT_FILL_TYPE" val="1"/>
  <p:tag name="KSO_WM_UNIT_TEXT_FILL_FORE_SCHEMECOLOR_INDEX" val="13"/>
  <p:tag name="KSO_WM_UNIT_TEXT_FILL_TYPE" val="1"/>
  <p:tag name="KSO_WM_UNIT_USESOURCEFORMAT_APPLY" val="1"/>
</p:tagLst>
</file>

<file path=ppt/tags/tag4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i*5"/>
  <p:tag name="KSO_WM_TEMPLATE_CATEGORY" val="custom"/>
  <p:tag name="KSO_WM_TEMPLATE_INDEX" val="20202730"/>
  <p:tag name="KSO_WM_UNIT_LAYERLEVEL" val="1"/>
  <p:tag name="KSO_WM_TAG_VERSION" val="1.0"/>
  <p:tag name="KSO_WM_BEAUTIFY_FLAG" val="#wm#"/>
  <p:tag name="KSO_WM_UNIT_TYPE" val="i"/>
  <p:tag name="KSO_WM_UNIT_INDEX" val="5"/>
  <p:tag name="KSO_WM_DIAGRAM_GROUP_CODE" val="l1-2"/>
  <p:tag name="KSO_WM_UNIT_USESOURCEFORMAT_APPLY" val="1"/>
</p:tagLst>
</file>

<file path=ppt/tags/tag4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i*7"/>
  <p:tag name="KSO_WM_TEMPLATE_CATEGORY" val="custom"/>
  <p:tag name="KSO_WM_TEMPLATE_INDEX" val="20202730"/>
  <p:tag name="KSO_WM_UNIT_LAYERLEVEL" val="1"/>
  <p:tag name="KSO_WM_TAG_VERSION" val="1.0"/>
  <p:tag name="KSO_WM_BEAUTIFY_FLAG" val="#wm#"/>
  <p:tag name="KSO_WM_UNIT_TYPE" val="i"/>
  <p:tag name="KSO_WM_UNIT_INDEX" val="7"/>
  <p:tag name="KSO_WM_DIAGRAM_GROUP_CODE" val="l1-2"/>
  <p:tag name="KSO_WM_UNIT_FILL_FORE_SCHEMECOLOR_INDEX" val="14"/>
  <p:tag name="KSO_WM_UNIT_FILL_TYPE" val="1"/>
  <p:tag name="KSO_WM_UNIT_TEXT_FILL_FORE_SCHEMECOLOR_INDEX" val="13"/>
  <p:tag name="KSO_WM_UNIT_TEXT_FILL_TYPE" val="1"/>
  <p:tag name="KSO_WM_UNIT_USESOURCEFORMAT_APPLY" val="1"/>
</p:tagLst>
</file>

<file path=ppt/tags/tag4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a*1"/>
  <p:tag name="KSO_WM_TEMPLATE_CATEGORY" val="custom"/>
  <p:tag name="KSO_WM_TEMPLATE_INDEX" val="20202730"/>
  <p:tag name="KSO_WM_UNIT_LAYERLEVEL" val="1"/>
  <p:tag name="KSO_WM_TAG_VERSION" val="1.0"/>
  <p:tag name="KSO_WM_BEAUTIFY_FLAG" val="#wm#"/>
  <p:tag name="KSO_WM_UNIT_ISCONTENTSTITLE" val="0"/>
  <p:tag name="KSO_WM_UNIT_PRESET_TEXT" val="新中国成立十一国庆节历史由来"/>
  <p:tag name="KSO_WM_UNIT_NOCLEAR" val="0"/>
  <p:tag name="KSO_WM_UNIT_VALUE" val="18"/>
  <p:tag name="KSO_WM_DIAGRAM_GROUP_CODE" val="l1-2"/>
  <p:tag name="KSO_WM_UNIT_TYPE" val="a"/>
  <p:tag name="KSO_WM_UNIT_INDEX" val="1"/>
  <p:tag name="KSO_WM_UNIT_TEXT_FILL_FORE_SCHEMECOLOR_INDEX" val="13"/>
  <p:tag name="KSO_WM_UNIT_TEXT_FILL_TYPE" val="1"/>
  <p:tag name="KSO_WM_UNIT_USESOURCEFORMAT_APPLY" val="1"/>
</p:tagLst>
</file>

<file path=ppt/tags/tag4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i*8"/>
  <p:tag name="KSO_WM_TEMPLATE_CATEGORY" val="custom"/>
  <p:tag name="KSO_WM_TEMPLATE_INDEX" val="20202730"/>
  <p:tag name="KSO_WM_UNIT_LAYERLEVEL" val="1"/>
  <p:tag name="KSO_WM_TAG_VERSION" val="1.0"/>
  <p:tag name="KSO_WM_BEAUTIFY_FLAG" val="#wm#"/>
  <p:tag name="KSO_WM_DIAGRAM_GROUP_CODE" val="l1-2"/>
  <p:tag name="KSO_WM_UNIT_TYPE" val="i"/>
  <p:tag name="KSO_WM_UNIT_INDEX" val="8"/>
  <p:tag name="KSO_WM_UNIT_TEXT_FILL_FORE_SCHEMECOLOR_INDEX" val="2"/>
  <p:tag name="KSO_WM_UNIT_TEXT_FILL_TYPE" val="1"/>
  <p:tag name="KSO_WM_UNIT_USESOURCEFORMAT_APPLY" val="1"/>
</p:tagLst>
</file>

<file path=ppt/tags/tag451.xml><?xml version="1.0" encoding="utf-8"?>
<p:tagLst xmlns:p="http://schemas.openxmlformats.org/presentationml/2006/main">
  <p:tag name="KSO_WM_SLIDE_ID" val="custom20202730_11"/>
  <p:tag name="KSO_WM_TEMPLATE_SUBCATEGORY" val="0"/>
  <p:tag name="KSO_WM_TEMPLATE_MASTER_TYPE" val="1"/>
  <p:tag name="KSO_WM_TEMPLATE_COLOR_TYPE" val="1"/>
  <p:tag name="KSO_WM_SLIDE_ITEM_CNT" val="3"/>
  <p:tag name="KSO_WM_SLIDE_INDEX" val="11"/>
  <p:tag name="KSO_WM_TAG_VERSION" val="1.0"/>
  <p:tag name="KSO_WM_BEAUTIFY_FLAG" val="#wm#"/>
  <p:tag name="KSO_WM_TEMPLATE_CATEGORY" val="custom"/>
  <p:tag name="KSO_WM_TEMPLATE_INDEX" val="20202730"/>
  <p:tag name="KSO_WM_SLIDE_TYPE" val="text"/>
  <p:tag name="KSO_WM_SLIDE_SUBTYPE" val="diag"/>
  <p:tag name="KSO_WM_SLIDE_SIZE" val="823.975*268.741"/>
  <p:tag name="KSO_WM_SLIDE_POSITION" val="57.3328*207.693"/>
  <p:tag name="KSO_WM_DIAGRAM_GROUP_CODE" val="l1-2"/>
  <p:tag name="KSO_WM_SLIDE_DIAGTYPE" val="l"/>
  <p:tag name="KSO_WM_SLIDE_LAYOUT" val="a_b_l"/>
  <p:tag name="KSO_WM_SLIDE_LAYOUT_CNT" val="1_1_1"/>
</p:tagLst>
</file>

<file path=ppt/tags/tag45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6"/>
  <p:tag name="KSO_WM_UNIT_ID" val="custom20202730_11*i*6"/>
  <p:tag name="KSO_WM_TEMPLATE_CATEGORY" val="custom"/>
  <p:tag name="KSO_WM_TEMPLATE_INDEX" val="20202730"/>
  <p:tag name="KSO_WM_UNIT_LAYERLEVEL" val="1"/>
  <p:tag name="KSO_WM_TAG_VERSION" val="1.0"/>
  <p:tag name="KSO_WM_BEAUTIFY_FLAG" val="#wm#"/>
  <p:tag name="KSO_WM_DIAGRAM_GROUP_CODE" val="l1-2"/>
  <p:tag name="KSO_WM_UNIT_USESOURCEFORMAT_APPLY" val="1"/>
</p:tagLst>
</file>

<file path=ppt/tags/tag4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i*3"/>
  <p:tag name="KSO_WM_TEMPLATE_CATEGORY" val="custom"/>
  <p:tag name="KSO_WM_TEMPLATE_INDEX" val="20202730"/>
  <p:tag name="KSO_WM_UNIT_LAYERLEVEL" val="1"/>
  <p:tag name="KSO_WM_TAG_VERSION" val="1.0"/>
  <p:tag name="KSO_WM_BEAUTIFY_FLAG" val="#wm#"/>
  <p:tag name="KSO_WM_UNIT_TYPE" val="i"/>
  <p:tag name="KSO_WM_UNIT_INDEX" val="3"/>
  <p:tag name="KSO_WM_DIAGRAM_GROUP_CODE" val="l1-2"/>
  <p:tag name="KSO_WM_UNIT_FILL_FORE_SCHEMECOLOR_INDEX" val="5"/>
  <p:tag name="KSO_WM_UNIT_FILL_TYPE" val="1"/>
  <p:tag name="KSO_WM_UNIT_TEXT_FILL_FORE_SCHEMECOLOR_INDEX" val="13"/>
  <p:tag name="KSO_WM_UNIT_TEXT_FILL_TYPE" val="1"/>
  <p:tag name="KSO_WM_UNIT_USESOURCEFORMAT_APPLY" val="1"/>
</p:tagLst>
</file>

<file path=ppt/tags/tag4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i*5"/>
  <p:tag name="KSO_WM_TEMPLATE_CATEGORY" val="custom"/>
  <p:tag name="KSO_WM_TEMPLATE_INDEX" val="20202730"/>
  <p:tag name="KSO_WM_UNIT_LAYERLEVEL" val="1"/>
  <p:tag name="KSO_WM_TAG_VERSION" val="1.0"/>
  <p:tag name="KSO_WM_BEAUTIFY_FLAG" val="#wm#"/>
  <p:tag name="KSO_WM_UNIT_TYPE" val="i"/>
  <p:tag name="KSO_WM_UNIT_INDEX" val="5"/>
  <p:tag name="KSO_WM_DIAGRAM_GROUP_CODE" val="l1-2"/>
  <p:tag name="KSO_WM_UNIT_USESOURCEFORMAT_APPLY" val="1"/>
</p:tagLst>
</file>

<file path=ppt/tags/tag4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i*7"/>
  <p:tag name="KSO_WM_TEMPLATE_CATEGORY" val="custom"/>
  <p:tag name="KSO_WM_TEMPLATE_INDEX" val="20202730"/>
  <p:tag name="KSO_WM_UNIT_LAYERLEVEL" val="1"/>
  <p:tag name="KSO_WM_TAG_VERSION" val="1.0"/>
  <p:tag name="KSO_WM_BEAUTIFY_FLAG" val="#wm#"/>
  <p:tag name="KSO_WM_UNIT_TYPE" val="i"/>
  <p:tag name="KSO_WM_UNIT_INDEX" val="7"/>
  <p:tag name="KSO_WM_DIAGRAM_GROUP_CODE" val="l1-2"/>
  <p:tag name="KSO_WM_UNIT_FILL_FORE_SCHEMECOLOR_INDEX" val="14"/>
  <p:tag name="KSO_WM_UNIT_FILL_TYPE" val="1"/>
  <p:tag name="KSO_WM_UNIT_TEXT_FILL_FORE_SCHEMECOLOR_INDEX" val="13"/>
  <p:tag name="KSO_WM_UNIT_TEXT_FILL_TYPE" val="1"/>
  <p:tag name="KSO_WM_UNIT_USESOURCEFORMAT_APPLY" val="1"/>
</p:tagLst>
</file>

<file path=ppt/tags/tag4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a*1"/>
  <p:tag name="KSO_WM_TEMPLATE_CATEGORY" val="custom"/>
  <p:tag name="KSO_WM_TEMPLATE_INDEX" val="20202730"/>
  <p:tag name="KSO_WM_UNIT_LAYERLEVEL" val="1"/>
  <p:tag name="KSO_WM_TAG_VERSION" val="1.0"/>
  <p:tag name="KSO_WM_BEAUTIFY_FLAG" val="#wm#"/>
  <p:tag name="KSO_WM_UNIT_ISCONTENTSTITLE" val="0"/>
  <p:tag name="KSO_WM_UNIT_PRESET_TEXT" val="新中国成立十一国庆节历史由来"/>
  <p:tag name="KSO_WM_UNIT_NOCLEAR" val="0"/>
  <p:tag name="KSO_WM_UNIT_VALUE" val="18"/>
  <p:tag name="KSO_WM_DIAGRAM_GROUP_CODE" val="l1-2"/>
  <p:tag name="KSO_WM_UNIT_TYPE" val="a"/>
  <p:tag name="KSO_WM_UNIT_INDEX" val="1"/>
  <p:tag name="KSO_WM_UNIT_TEXT_FILL_FORE_SCHEMECOLOR_INDEX" val="13"/>
  <p:tag name="KSO_WM_UNIT_TEXT_FILL_TYPE" val="1"/>
  <p:tag name="KSO_WM_UNIT_USESOURCEFORMAT_APPLY" val="1"/>
</p:tagLst>
</file>

<file path=ppt/tags/tag45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i*8"/>
  <p:tag name="KSO_WM_TEMPLATE_CATEGORY" val="custom"/>
  <p:tag name="KSO_WM_TEMPLATE_INDEX" val="20202730"/>
  <p:tag name="KSO_WM_UNIT_LAYERLEVEL" val="1"/>
  <p:tag name="KSO_WM_TAG_VERSION" val="1.0"/>
  <p:tag name="KSO_WM_BEAUTIFY_FLAG" val="#wm#"/>
  <p:tag name="KSO_WM_DIAGRAM_GROUP_CODE" val="l1-2"/>
  <p:tag name="KSO_WM_UNIT_TYPE" val="i"/>
  <p:tag name="KSO_WM_UNIT_INDEX" val="8"/>
  <p:tag name="KSO_WM_UNIT_TEXT_FILL_FORE_SCHEMECOLOR_INDEX" val="2"/>
  <p:tag name="KSO_WM_UNIT_TEXT_FILL_TYPE" val="1"/>
  <p:tag name="KSO_WM_UNIT_USESOURCEFORMAT_APPLY" val="1"/>
</p:tagLst>
</file>

<file path=ppt/tags/tag458.xml><?xml version="1.0" encoding="utf-8"?>
<p:tagLst xmlns:p="http://schemas.openxmlformats.org/presentationml/2006/main">
  <p:tag name="KSO_WM_SLIDE_ID" val="custom20202730_11"/>
  <p:tag name="KSO_WM_TEMPLATE_SUBCATEGORY" val="0"/>
  <p:tag name="KSO_WM_TEMPLATE_MASTER_TYPE" val="1"/>
  <p:tag name="KSO_WM_TEMPLATE_COLOR_TYPE" val="1"/>
  <p:tag name="KSO_WM_SLIDE_ITEM_CNT" val="3"/>
  <p:tag name="KSO_WM_SLIDE_INDEX" val="11"/>
  <p:tag name="KSO_WM_TAG_VERSION" val="1.0"/>
  <p:tag name="KSO_WM_BEAUTIFY_FLAG" val="#wm#"/>
  <p:tag name="KSO_WM_TEMPLATE_CATEGORY" val="custom"/>
  <p:tag name="KSO_WM_TEMPLATE_INDEX" val="20202730"/>
  <p:tag name="KSO_WM_SLIDE_TYPE" val="text"/>
  <p:tag name="KSO_WM_SLIDE_SUBTYPE" val="diag"/>
  <p:tag name="KSO_WM_SLIDE_SIZE" val="823.975*268.741"/>
  <p:tag name="KSO_WM_SLIDE_POSITION" val="57.3328*207.693"/>
  <p:tag name="KSO_WM_DIAGRAM_GROUP_CODE" val="l1-2"/>
  <p:tag name="KSO_WM_SLIDE_DIAGTYPE" val="l"/>
  <p:tag name="KSO_WM_SLIDE_LAYOUT" val="a_b_l"/>
  <p:tag name="KSO_WM_SLIDE_LAYOUT_CNT" val="1_1_1"/>
</p:tagLst>
</file>

<file path=ppt/tags/tag45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6"/>
  <p:tag name="KSO_WM_UNIT_ID" val="custom20202730_11*i*6"/>
  <p:tag name="KSO_WM_TEMPLATE_CATEGORY" val="custom"/>
  <p:tag name="KSO_WM_TEMPLATE_INDEX" val="20202730"/>
  <p:tag name="KSO_WM_UNIT_LAYERLEVEL" val="1"/>
  <p:tag name="KSO_WM_TAG_VERSION" val="1.0"/>
  <p:tag name="KSO_WM_BEAUTIFY_FLAG" val="#wm#"/>
  <p:tag name="KSO_WM_DIAGRAM_GROUP_CODE" val="l1-2"/>
  <p:tag name="KSO_WM_UNIT_USESOURCEFORMAT_APPLY" val="1"/>
</p:tagLst>
</file>

<file path=ppt/tags/tag46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i*3"/>
  <p:tag name="KSO_WM_TEMPLATE_CATEGORY" val="custom"/>
  <p:tag name="KSO_WM_TEMPLATE_INDEX" val="20202730"/>
  <p:tag name="KSO_WM_UNIT_LAYERLEVEL" val="1"/>
  <p:tag name="KSO_WM_TAG_VERSION" val="1.0"/>
  <p:tag name="KSO_WM_BEAUTIFY_FLAG" val="#wm#"/>
  <p:tag name="KSO_WM_UNIT_TYPE" val="i"/>
  <p:tag name="KSO_WM_UNIT_INDEX" val="3"/>
  <p:tag name="KSO_WM_DIAGRAM_GROUP_CODE" val="l1-2"/>
  <p:tag name="KSO_WM_UNIT_FILL_FORE_SCHEMECOLOR_INDEX" val="5"/>
  <p:tag name="KSO_WM_UNIT_FILL_TYPE" val="1"/>
  <p:tag name="KSO_WM_UNIT_TEXT_FILL_FORE_SCHEMECOLOR_INDEX" val="13"/>
  <p:tag name="KSO_WM_UNIT_TEXT_FILL_TYPE" val="1"/>
  <p:tag name="KSO_WM_UNIT_USESOURCEFORMAT_APPLY" val="1"/>
</p:tagLst>
</file>

<file path=ppt/tags/tag46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i*5"/>
  <p:tag name="KSO_WM_TEMPLATE_CATEGORY" val="custom"/>
  <p:tag name="KSO_WM_TEMPLATE_INDEX" val="20202730"/>
  <p:tag name="KSO_WM_UNIT_LAYERLEVEL" val="1"/>
  <p:tag name="KSO_WM_TAG_VERSION" val="1.0"/>
  <p:tag name="KSO_WM_BEAUTIFY_FLAG" val="#wm#"/>
  <p:tag name="KSO_WM_UNIT_TYPE" val="i"/>
  <p:tag name="KSO_WM_UNIT_INDEX" val="5"/>
  <p:tag name="KSO_WM_DIAGRAM_GROUP_CODE" val="l1-2"/>
  <p:tag name="KSO_WM_UNIT_USESOURCEFORMAT_APPLY" val="1"/>
</p:tagLst>
</file>

<file path=ppt/tags/tag46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i*7"/>
  <p:tag name="KSO_WM_TEMPLATE_CATEGORY" val="custom"/>
  <p:tag name="KSO_WM_TEMPLATE_INDEX" val="20202730"/>
  <p:tag name="KSO_WM_UNIT_LAYERLEVEL" val="1"/>
  <p:tag name="KSO_WM_TAG_VERSION" val="1.0"/>
  <p:tag name="KSO_WM_BEAUTIFY_FLAG" val="#wm#"/>
  <p:tag name="KSO_WM_UNIT_TYPE" val="i"/>
  <p:tag name="KSO_WM_UNIT_INDEX" val="7"/>
  <p:tag name="KSO_WM_DIAGRAM_GROUP_CODE" val="l1-2"/>
  <p:tag name="KSO_WM_UNIT_FILL_FORE_SCHEMECOLOR_INDEX" val="14"/>
  <p:tag name="KSO_WM_UNIT_FILL_TYPE" val="1"/>
  <p:tag name="KSO_WM_UNIT_TEXT_FILL_FORE_SCHEMECOLOR_INDEX" val="13"/>
  <p:tag name="KSO_WM_UNIT_TEXT_FILL_TYPE" val="1"/>
  <p:tag name="KSO_WM_UNIT_USESOURCEFORMAT_APPLY" val="1"/>
</p:tagLst>
</file>

<file path=ppt/tags/tag46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a*1"/>
  <p:tag name="KSO_WM_TEMPLATE_CATEGORY" val="custom"/>
  <p:tag name="KSO_WM_TEMPLATE_INDEX" val="20202730"/>
  <p:tag name="KSO_WM_UNIT_LAYERLEVEL" val="1"/>
  <p:tag name="KSO_WM_TAG_VERSION" val="1.0"/>
  <p:tag name="KSO_WM_BEAUTIFY_FLAG" val="#wm#"/>
  <p:tag name="KSO_WM_UNIT_ISCONTENTSTITLE" val="0"/>
  <p:tag name="KSO_WM_UNIT_PRESET_TEXT" val="新中国成立十一国庆节历史由来"/>
  <p:tag name="KSO_WM_UNIT_NOCLEAR" val="0"/>
  <p:tag name="KSO_WM_UNIT_VALUE" val="18"/>
  <p:tag name="KSO_WM_DIAGRAM_GROUP_CODE" val="l1-2"/>
  <p:tag name="KSO_WM_UNIT_TYPE" val="a"/>
  <p:tag name="KSO_WM_UNIT_INDEX" val="1"/>
  <p:tag name="KSO_WM_UNIT_TEXT_FILL_FORE_SCHEMECOLOR_INDEX" val="13"/>
  <p:tag name="KSO_WM_UNIT_TEXT_FILL_TYPE" val="1"/>
  <p:tag name="KSO_WM_UNIT_USESOURCEFORMAT_APPLY" val="1"/>
</p:tagLst>
</file>

<file path=ppt/tags/tag46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i*8"/>
  <p:tag name="KSO_WM_TEMPLATE_CATEGORY" val="custom"/>
  <p:tag name="KSO_WM_TEMPLATE_INDEX" val="20202730"/>
  <p:tag name="KSO_WM_UNIT_LAYERLEVEL" val="1"/>
  <p:tag name="KSO_WM_TAG_VERSION" val="1.0"/>
  <p:tag name="KSO_WM_BEAUTIFY_FLAG" val="#wm#"/>
  <p:tag name="KSO_WM_DIAGRAM_GROUP_CODE" val="l1-2"/>
  <p:tag name="KSO_WM_UNIT_TYPE" val="i"/>
  <p:tag name="KSO_WM_UNIT_INDEX" val="8"/>
  <p:tag name="KSO_WM_UNIT_TEXT_FILL_FORE_SCHEMECOLOR_INDEX" val="2"/>
  <p:tag name="KSO_WM_UNIT_TEXT_FILL_TYPE" val="1"/>
  <p:tag name="KSO_WM_UNIT_USESOURCEFORMAT_APPLY" val="1"/>
</p:tagLst>
</file>

<file path=ppt/tags/tag465.xml><?xml version="1.0" encoding="utf-8"?>
<p:tagLst xmlns:p="http://schemas.openxmlformats.org/presentationml/2006/main">
  <p:tag name="KSO_WM_SLIDE_ID" val="custom20202730_11"/>
  <p:tag name="KSO_WM_TEMPLATE_SUBCATEGORY" val="0"/>
  <p:tag name="KSO_WM_TEMPLATE_MASTER_TYPE" val="1"/>
  <p:tag name="KSO_WM_TEMPLATE_COLOR_TYPE" val="1"/>
  <p:tag name="KSO_WM_SLIDE_ITEM_CNT" val="3"/>
  <p:tag name="KSO_WM_SLIDE_INDEX" val="11"/>
  <p:tag name="KSO_WM_TAG_VERSION" val="1.0"/>
  <p:tag name="KSO_WM_BEAUTIFY_FLAG" val="#wm#"/>
  <p:tag name="KSO_WM_TEMPLATE_CATEGORY" val="custom"/>
  <p:tag name="KSO_WM_TEMPLATE_INDEX" val="20202730"/>
  <p:tag name="KSO_WM_SLIDE_TYPE" val="text"/>
  <p:tag name="KSO_WM_SLIDE_SUBTYPE" val="diag"/>
  <p:tag name="KSO_WM_SLIDE_SIZE" val="823.975*268.741"/>
  <p:tag name="KSO_WM_SLIDE_POSITION" val="57.3328*207.693"/>
  <p:tag name="KSO_WM_DIAGRAM_GROUP_CODE" val="l1-2"/>
  <p:tag name="KSO_WM_SLIDE_DIAGTYPE" val="l"/>
  <p:tag name="KSO_WM_SLIDE_LAYOUT" val="a_b_l"/>
  <p:tag name="KSO_WM_SLIDE_LAYOUT_CNT" val="1_1_1"/>
</p:tagLst>
</file>

<file path=ppt/tags/tag46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6"/>
  <p:tag name="KSO_WM_UNIT_ID" val="custom20202730_11*i*6"/>
  <p:tag name="KSO_WM_TEMPLATE_CATEGORY" val="custom"/>
  <p:tag name="KSO_WM_TEMPLATE_INDEX" val="20202730"/>
  <p:tag name="KSO_WM_UNIT_LAYERLEVEL" val="1"/>
  <p:tag name="KSO_WM_TAG_VERSION" val="1.0"/>
  <p:tag name="KSO_WM_BEAUTIFY_FLAG" val="#wm#"/>
  <p:tag name="KSO_WM_DIAGRAM_GROUP_CODE" val="l1-2"/>
  <p:tag name="KSO_WM_UNIT_USESOURCEFORMAT_APPLY" val="1"/>
</p:tagLst>
</file>

<file path=ppt/tags/tag46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i*3"/>
  <p:tag name="KSO_WM_TEMPLATE_CATEGORY" val="custom"/>
  <p:tag name="KSO_WM_TEMPLATE_INDEX" val="20202730"/>
  <p:tag name="KSO_WM_UNIT_LAYERLEVEL" val="1"/>
  <p:tag name="KSO_WM_TAG_VERSION" val="1.0"/>
  <p:tag name="KSO_WM_BEAUTIFY_FLAG" val="#wm#"/>
  <p:tag name="KSO_WM_UNIT_TYPE" val="i"/>
  <p:tag name="KSO_WM_UNIT_INDEX" val="3"/>
  <p:tag name="KSO_WM_DIAGRAM_GROUP_CODE" val="l1-2"/>
  <p:tag name="KSO_WM_UNIT_FILL_FORE_SCHEMECOLOR_INDEX" val="5"/>
  <p:tag name="KSO_WM_UNIT_FILL_TYPE" val="1"/>
  <p:tag name="KSO_WM_UNIT_TEXT_FILL_FORE_SCHEMECOLOR_INDEX" val="13"/>
  <p:tag name="KSO_WM_UNIT_TEXT_FILL_TYPE" val="1"/>
  <p:tag name="KSO_WM_UNIT_USESOURCEFORMAT_APPLY" val="1"/>
</p:tagLst>
</file>

<file path=ppt/tags/tag46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i*5"/>
  <p:tag name="KSO_WM_TEMPLATE_CATEGORY" val="custom"/>
  <p:tag name="KSO_WM_TEMPLATE_INDEX" val="20202730"/>
  <p:tag name="KSO_WM_UNIT_LAYERLEVEL" val="1"/>
  <p:tag name="KSO_WM_TAG_VERSION" val="1.0"/>
  <p:tag name="KSO_WM_BEAUTIFY_FLAG" val="#wm#"/>
  <p:tag name="KSO_WM_UNIT_TYPE" val="i"/>
  <p:tag name="KSO_WM_UNIT_INDEX" val="5"/>
  <p:tag name="KSO_WM_DIAGRAM_GROUP_CODE" val="l1-2"/>
  <p:tag name="KSO_WM_UNIT_USESOURCEFORMAT_APPLY" val="1"/>
</p:tagLst>
</file>

<file path=ppt/tags/tag46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i*7"/>
  <p:tag name="KSO_WM_TEMPLATE_CATEGORY" val="custom"/>
  <p:tag name="KSO_WM_TEMPLATE_INDEX" val="20202730"/>
  <p:tag name="KSO_WM_UNIT_LAYERLEVEL" val="1"/>
  <p:tag name="KSO_WM_TAG_VERSION" val="1.0"/>
  <p:tag name="KSO_WM_BEAUTIFY_FLAG" val="#wm#"/>
  <p:tag name="KSO_WM_UNIT_TYPE" val="i"/>
  <p:tag name="KSO_WM_UNIT_INDEX" val="7"/>
  <p:tag name="KSO_WM_DIAGRAM_GROUP_CODE" val="l1-2"/>
  <p:tag name="KSO_WM_UNIT_FILL_FORE_SCHEMECOLOR_INDEX" val="14"/>
  <p:tag name="KSO_WM_UNIT_FILL_TYPE" val="1"/>
  <p:tag name="KSO_WM_UNIT_TEXT_FILL_FORE_SCHEMECOLOR_INDEX" val="13"/>
  <p:tag name="KSO_WM_UNIT_TEXT_FILL_TYPE" val="1"/>
  <p:tag name="KSO_WM_UNIT_USESOURCEFORMAT_APPLY" val="1"/>
</p:tagLst>
</file>

<file path=ppt/tags/tag47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a*1"/>
  <p:tag name="KSO_WM_TEMPLATE_CATEGORY" val="custom"/>
  <p:tag name="KSO_WM_TEMPLATE_INDEX" val="20202730"/>
  <p:tag name="KSO_WM_UNIT_LAYERLEVEL" val="1"/>
  <p:tag name="KSO_WM_TAG_VERSION" val="1.0"/>
  <p:tag name="KSO_WM_BEAUTIFY_FLAG" val="#wm#"/>
  <p:tag name="KSO_WM_UNIT_ISCONTENTSTITLE" val="0"/>
  <p:tag name="KSO_WM_UNIT_PRESET_TEXT" val="新中国成立十一国庆节历史由来"/>
  <p:tag name="KSO_WM_UNIT_NOCLEAR" val="0"/>
  <p:tag name="KSO_WM_UNIT_VALUE" val="18"/>
  <p:tag name="KSO_WM_DIAGRAM_GROUP_CODE" val="l1-2"/>
  <p:tag name="KSO_WM_UNIT_TYPE" val="a"/>
  <p:tag name="KSO_WM_UNIT_INDEX" val="1"/>
  <p:tag name="KSO_WM_UNIT_TEXT_FILL_FORE_SCHEMECOLOR_INDEX" val="13"/>
  <p:tag name="KSO_WM_UNIT_TEXT_FILL_TYPE" val="1"/>
  <p:tag name="KSO_WM_UNIT_USESOURCEFORMAT_APPLY" val="1"/>
</p:tagLst>
</file>

<file path=ppt/tags/tag47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i*8"/>
  <p:tag name="KSO_WM_TEMPLATE_CATEGORY" val="custom"/>
  <p:tag name="KSO_WM_TEMPLATE_INDEX" val="20202730"/>
  <p:tag name="KSO_WM_UNIT_LAYERLEVEL" val="1"/>
  <p:tag name="KSO_WM_TAG_VERSION" val="1.0"/>
  <p:tag name="KSO_WM_BEAUTIFY_FLAG" val="#wm#"/>
  <p:tag name="KSO_WM_DIAGRAM_GROUP_CODE" val="l1-2"/>
  <p:tag name="KSO_WM_UNIT_TYPE" val="i"/>
  <p:tag name="KSO_WM_UNIT_INDEX" val="8"/>
  <p:tag name="KSO_WM_UNIT_TEXT_FILL_FORE_SCHEMECOLOR_INDEX" val="2"/>
  <p:tag name="KSO_WM_UNIT_TEXT_FILL_TYPE" val="1"/>
  <p:tag name="KSO_WM_UNIT_USESOURCEFORMAT_APPLY" val="1"/>
</p:tagLst>
</file>

<file path=ppt/tags/tag472.xml><?xml version="1.0" encoding="utf-8"?>
<p:tagLst xmlns:p="http://schemas.openxmlformats.org/presentationml/2006/main">
  <p:tag name="KSO_WM_SLIDE_ID" val="custom20202730_11"/>
  <p:tag name="KSO_WM_TEMPLATE_SUBCATEGORY" val="0"/>
  <p:tag name="KSO_WM_TEMPLATE_MASTER_TYPE" val="1"/>
  <p:tag name="KSO_WM_TEMPLATE_COLOR_TYPE" val="1"/>
  <p:tag name="KSO_WM_SLIDE_ITEM_CNT" val="3"/>
  <p:tag name="KSO_WM_SLIDE_INDEX" val="11"/>
  <p:tag name="KSO_WM_TAG_VERSION" val="1.0"/>
  <p:tag name="KSO_WM_BEAUTIFY_FLAG" val="#wm#"/>
  <p:tag name="KSO_WM_TEMPLATE_CATEGORY" val="custom"/>
  <p:tag name="KSO_WM_TEMPLATE_INDEX" val="20202730"/>
  <p:tag name="KSO_WM_SLIDE_TYPE" val="text"/>
  <p:tag name="KSO_WM_SLIDE_SUBTYPE" val="diag"/>
  <p:tag name="KSO_WM_SLIDE_SIZE" val="823.975*268.741"/>
  <p:tag name="KSO_WM_SLIDE_POSITION" val="57.3328*207.693"/>
  <p:tag name="KSO_WM_DIAGRAM_GROUP_CODE" val="l1-2"/>
  <p:tag name="KSO_WM_SLIDE_DIAGTYPE" val="l"/>
  <p:tag name="KSO_WM_SLIDE_LAYOUT" val="a_b_l"/>
  <p:tag name="KSO_WM_SLIDE_LAYOUT_CNT" val="1_1_1"/>
</p:tagLst>
</file>

<file path=ppt/tags/tag47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6"/>
  <p:tag name="KSO_WM_UNIT_ID" val="custom20202730_11*i*6"/>
  <p:tag name="KSO_WM_TEMPLATE_CATEGORY" val="custom"/>
  <p:tag name="KSO_WM_TEMPLATE_INDEX" val="20202730"/>
  <p:tag name="KSO_WM_UNIT_LAYERLEVEL" val="1"/>
  <p:tag name="KSO_WM_TAG_VERSION" val="1.0"/>
  <p:tag name="KSO_WM_BEAUTIFY_FLAG" val="#wm#"/>
  <p:tag name="KSO_WM_DIAGRAM_GROUP_CODE" val="l1-2"/>
  <p:tag name="KSO_WM_UNIT_USESOURCEFORMAT_APPLY" val="1"/>
</p:tagLst>
</file>

<file path=ppt/tags/tag47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i*3"/>
  <p:tag name="KSO_WM_TEMPLATE_CATEGORY" val="custom"/>
  <p:tag name="KSO_WM_TEMPLATE_INDEX" val="20202730"/>
  <p:tag name="KSO_WM_UNIT_LAYERLEVEL" val="1"/>
  <p:tag name="KSO_WM_TAG_VERSION" val="1.0"/>
  <p:tag name="KSO_WM_BEAUTIFY_FLAG" val="#wm#"/>
  <p:tag name="KSO_WM_UNIT_TYPE" val="i"/>
  <p:tag name="KSO_WM_UNIT_INDEX" val="3"/>
  <p:tag name="KSO_WM_DIAGRAM_GROUP_CODE" val="l1-2"/>
  <p:tag name="KSO_WM_UNIT_FILL_FORE_SCHEMECOLOR_INDEX" val="5"/>
  <p:tag name="KSO_WM_UNIT_FILL_TYPE" val="1"/>
  <p:tag name="KSO_WM_UNIT_TEXT_FILL_FORE_SCHEMECOLOR_INDEX" val="13"/>
  <p:tag name="KSO_WM_UNIT_TEXT_FILL_TYPE" val="1"/>
  <p:tag name="KSO_WM_UNIT_USESOURCEFORMAT_APPLY" val="1"/>
</p:tagLst>
</file>

<file path=ppt/tags/tag47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i*5"/>
  <p:tag name="KSO_WM_TEMPLATE_CATEGORY" val="custom"/>
  <p:tag name="KSO_WM_TEMPLATE_INDEX" val="20202730"/>
  <p:tag name="KSO_WM_UNIT_LAYERLEVEL" val="1"/>
  <p:tag name="KSO_WM_TAG_VERSION" val="1.0"/>
  <p:tag name="KSO_WM_BEAUTIFY_FLAG" val="#wm#"/>
  <p:tag name="KSO_WM_UNIT_TYPE" val="i"/>
  <p:tag name="KSO_WM_UNIT_INDEX" val="5"/>
  <p:tag name="KSO_WM_DIAGRAM_GROUP_CODE" val="l1-2"/>
  <p:tag name="KSO_WM_UNIT_USESOURCEFORMAT_APPLY" val="1"/>
</p:tagLst>
</file>

<file path=ppt/tags/tag47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i*7"/>
  <p:tag name="KSO_WM_TEMPLATE_CATEGORY" val="custom"/>
  <p:tag name="KSO_WM_TEMPLATE_INDEX" val="20202730"/>
  <p:tag name="KSO_WM_UNIT_LAYERLEVEL" val="1"/>
  <p:tag name="KSO_WM_TAG_VERSION" val="1.0"/>
  <p:tag name="KSO_WM_BEAUTIFY_FLAG" val="#wm#"/>
  <p:tag name="KSO_WM_UNIT_TYPE" val="i"/>
  <p:tag name="KSO_WM_UNIT_INDEX" val="7"/>
  <p:tag name="KSO_WM_DIAGRAM_GROUP_CODE" val="l1-2"/>
  <p:tag name="KSO_WM_UNIT_FILL_FORE_SCHEMECOLOR_INDEX" val="14"/>
  <p:tag name="KSO_WM_UNIT_FILL_TYPE" val="1"/>
  <p:tag name="KSO_WM_UNIT_TEXT_FILL_FORE_SCHEMECOLOR_INDEX" val="13"/>
  <p:tag name="KSO_WM_UNIT_TEXT_FILL_TYPE" val="1"/>
  <p:tag name="KSO_WM_UNIT_USESOURCEFORMAT_APPLY" val="1"/>
</p:tagLst>
</file>

<file path=ppt/tags/tag47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a*1"/>
  <p:tag name="KSO_WM_TEMPLATE_CATEGORY" val="custom"/>
  <p:tag name="KSO_WM_TEMPLATE_INDEX" val="20202730"/>
  <p:tag name="KSO_WM_UNIT_LAYERLEVEL" val="1"/>
  <p:tag name="KSO_WM_TAG_VERSION" val="1.0"/>
  <p:tag name="KSO_WM_BEAUTIFY_FLAG" val="#wm#"/>
  <p:tag name="KSO_WM_UNIT_ISCONTENTSTITLE" val="0"/>
  <p:tag name="KSO_WM_UNIT_PRESET_TEXT" val="新中国成立十一国庆节历史由来"/>
  <p:tag name="KSO_WM_UNIT_NOCLEAR" val="0"/>
  <p:tag name="KSO_WM_UNIT_VALUE" val="18"/>
  <p:tag name="KSO_WM_DIAGRAM_GROUP_CODE" val="l1-2"/>
  <p:tag name="KSO_WM_UNIT_TYPE" val="a"/>
  <p:tag name="KSO_WM_UNIT_INDEX" val="1"/>
  <p:tag name="KSO_WM_UNIT_TEXT_FILL_FORE_SCHEMECOLOR_INDEX" val="13"/>
  <p:tag name="KSO_WM_UNIT_TEXT_FILL_TYPE" val="1"/>
  <p:tag name="KSO_WM_UNIT_USESOURCEFORMAT_APPLY" val="1"/>
</p:tagLst>
</file>

<file path=ppt/tags/tag47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i*8"/>
  <p:tag name="KSO_WM_TEMPLATE_CATEGORY" val="custom"/>
  <p:tag name="KSO_WM_TEMPLATE_INDEX" val="20202730"/>
  <p:tag name="KSO_WM_UNIT_LAYERLEVEL" val="1"/>
  <p:tag name="KSO_WM_TAG_VERSION" val="1.0"/>
  <p:tag name="KSO_WM_BEAUTIFY_FLAG" val="#wm#"/>
  <p:tag name="KSO_WM_DIAGRAM_GROUP_CODE" val="l1-2"/>
  <p:tag name="KSO_WM_UNIT_TYPE" val="i"/>
  <p:tag name="KSO_WM_UNIT_INDEX" val="8"/>
  <p:tag name="KSO_WM_UNIT_TEXT_FILL_FORE_SCHEMECOLOR_INDEX" val="2"/>
  <p:tag name="KSO_WM_UNIT_TEXT_FILL_TYPE" val="1"/>
  <p:tag name="KSO_WM_UNIT_USESOURCEFORMAT_APPLY" val="1"/>
</p:tagLst>
</file>

<file path=ppt/tags/tag479.xml><?xml version="1.0" encoding="utf-8"?>
<p:tagLst xmlns:p="http://schemas.openxmlformats.org/presentationml/2006/main">
  <p:tag name="KSO_WM_SLIDE_ID" val="custom20202730_11"/>
  <p:tag name="KSO_WM_TEMPLATE_SUBCATEGORY" val="0"/>
  <p:tag name="KSO_WM_TEMPLATE_MASTER_TYPE" val="1"/>
  <p:tag name="KSO_WM_TEMPLATE_COLOR_TYPE" val="1"/>
  <p:tag name="KSO_WM_SLIDE_ITEM_CNT" val="3"/>
  <p:tag name="KSO_WM_SLIDE_INDEX" val="11"/>
  <p:tag name="KSO_WM_TAG_VERSION" val="1.0"/>
  <p:tag name="KSO_WM_BEAUTIFY_FLAG" val="#wm#"/>
  <p:tag name="KSO_WM_TEMPLATE_CATEGORY" val="custom"/>
  <p:tag name="KSO_WM_TEMPLATE_INDEX" val="20202730"/>
  <p:tag name="KSO_WM_SLIDE_TYPE" val="text"/>
  <p:tag name="KSO_WM_SLIDE_SUBTYPE" val="diag"/>
  <p:tag name="KSO_WM_SLIDE_SIZE" val="823.975*268.741"/>
  <p:tag name="KSO_WM_SLIDE_POSITION" val="57.3328*207.693"/>
  <p:tag name="KSO_WM_DIAGRAM_GROUP_CODE" val="l1-2"/>
  <p:tag name="KSO_WM_SLIDE_DIAGTYPE" val="l"/>
  <p:tag name="KSO_WM_SLIDE_LAYOUT" val="a_b_l"/>
  <p:tag name="KSO_WM_SLIDE_LAYOUT_CNT" val="1_1_1"/>
</p:tagLst>
</file>

<file path=ppt/tags/tag48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6"/>
  <p:tag name="KSO_WM_UNIT_ID" val="custom20202730_11*i*6"/>
  <p:tag name="KSO_WM_TEMPLATE_CATEGORY" val="custom"/>
  <p:tag name="KSO_WM_TEMPLATE_INDEX" val="20202730"/>
  <p:tag name="KSO_WM_UNIT_LAYERLEVEL" val="1"/>
  <p:tag name="KSO_WM_TAG_VERSION" val="1.0"/>
  <p:tag name="KSO_WM_BEAUTIFY_FLAG" val="#wm#"/>
  <p:tag name="KSO_WM_DIAGRAM_GROUP_CODE" val="l1-2"/>
  <p:tag name="KSO_WM_UNIT_USESOURCEFORMAT_APPLY" val="1"/>
</p:tagLst>
</file>

<file path=ppt/tags/tag48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i*3"/>
  <p:tag name="KSO_WM_TEMPLATE_CATEGORY" val="custom"/>
  <p:tag name="KSO_WM_TEMPLATE_INDEX" val="20202730"/>
  <p:tag name="KSO_WM_UNIT_LAYERLEVEL" val="1"/>
  <p:tag name="KSO_WM_TAG_VERSION" val="1.0"/>
  <p:tag name="KSO_WM_BEAUTIFY_FLAG" val="#wm#"/>
  <p:tag name="KSO_WM_UNIT_TYPE" val="i"/>
  <p:tag name="KSO_WM_UNIT_INDEX" val="3"/>
  <p:tag name="KSO_WM_DIAGRAM_GROUP_CODE" val="l1-2"/>
  <p:tag name="KSO_WM_UNIT_FILL_FORE_SCHEMECOLOR_INDEX" val="5"/>
  <p:tag name="KSO_WM_UNIT_FILL_TYPE" val="1"/>
  <p:tag name="KSO_WM_UNIT_TEXT_FILL_FORE_SCHEMECOLOR_INDEX" val="13"/>
  <p:tag name="KSO_WM_UNIT_TEXT_FILL_TYPE" val="1"/>
  <p:tag name="KSO_WM_UNIT_USESOURCEFORMAT_APPLY" val="1"/>
</p:tagLst>
</file>

<file path=ppt/tags/tag48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i*5"/>
  <p:tag name="KSO_WM_TEMPLATE_CATEGORY" val="custom"/>
  <p:tag name="KSO_WM_TEMPLATE_INDEX" val="20202730"/>
  <p:tag name="KSO_WM_UNIT_LAYERLEVEL" val="1"/>
  <p:tag name="KSO_WM_TAG_VERSION" val="1.0"/>
  <p:tag name="KSO_WM_BEAUTIFY_FLAG" val="#wm#"/>
  <p:tag name="KSO_WM_UNIT_TYPE" val="i"/>
  <p:tag name="KSO_WM_UNIT_INDEX" val="5"/>
  <p:tag name="KSO_WM_DIAGRAM_GROUP_CODE" val="l1-2"/>
  <p:tag name="KSO_WM_UNIT_USESOURCEFORMAT_APPLY" val="1"/>
</p:tagLst>
</file>

<file path=ppt/tags/tag48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i*7"/>
  <p:tag name="KSO_WM_TEMPLATE_CATEGORY" val="custom"/>
  <p:tag name="KSO_WM_TEMPLATE_INDEX" val="20202730"/>
  <p:tag name="KSO_WM_UNIT_LAYERLEVEL" val="1"/>
  <p:tag name="KSO_WM_TAG_VERSION" val="1.0"/>
  <p:tag name="KSO_WM_BEAUTIFY_FLAG" val="#wm#"/>
  <p:tag name="KSO_WM_UNIT_TYPE" val="i"/>
  <p:tag name="KSO_WM_UNIT_INDEX" val="7"/>
  <p:tag name="KSO_WM_DIAGRAM_GROUP_CODE" val="l1-2"/>
  <p:tag name="KSO_WM_UNIT_FILL_FORE_SCHEMECOLOR_INDEX" val="14"/>
  <p:tag name="KSO_WM_UNIT_FILL_TYPE" val="1"/>
  <p:tag name="KSO_WM_UNIT_TEXT_FILL_FORE_SCHEMECOLOR_INDEX" val="13"/>
  <p:tag name="KSO_WM_UNIT_TEXT_FILL_TYPE" val="1"/>
  <p:tag name="KSO_WM_UNIT_USESOURCEFORMAT_APPLY" val="1"/>
</p:tagLst>
</file>

<file path=ppt/tags/tag48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a*1"/>
  <p:tag name="KSO_WM_TEMPLATE_CATEGORY" val="custom"/>
  <p:tag name="KSO_WM_TEMPLATE_INDEX" val="20202730"/>
  <p:tag name="KSO_WM_UNIT_LAYERLEVEL" val="1"/>
  <p:tag name="KSO_WM_TAG_VERSION" val="1.0"/>
  <p:tag name="KSO_WM_BEAUTIFY_FLAG" val="#wm#"/>
  <p:tag name="KSO_WM_UNIT_ISCONTENTSTITLE" val="0"/>
  <p:tag name="KSO_WM_UNIT_PRESET_TEXT" val="新中国成立十一国庆节历史由来"/>
  <p:tag name="KSO_WM_UNIT_NOCLEAR" val="0"/>
  <p:tag name="KSO_WM_UNIT_VALUE" val="18"/>
  <p:tag name="KSO_WM_DIAGRAM_GROUP_CODE" val="l1-2"/>
  <p:tag name="KSO_WM_UNIT_TYPE" val="a"/>
  <p:tag name="KSO_WM_UNIT_INDEX" val="1"/>
  <p:tag name="KSO_WM_UNIT_TEXT_FILL_FORE_SCHEMECOLOR_INDEX" val="13"/>
  <p:tag name="KSO_WM_UNIT_TEXT_FILL_TYPE" val="1"/>
  <p:tag name="KSO_WM_UNIT_USESOURCEFORMAT_APPLY" val="1"/>
</p:tagLst>
</file>

<file path=ppt/tags/tag48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i*8"/>
  <p:tag name="KSO_WM_TEMPLATE_CATEGORY" val="custom"/>
  <p:tag name="KSO_WM_TEMPLATE_INDEX" val="20202730"/>
  <p:tag name="KSO_WM_UNIT_LAYERLEVEL" val="1"/>
  <p:tag name="KSO_WM_TAG_VERSION" val="1.0"/>
  <p:tag name="KSO_WM_BEAUTIFY_FLAG" val="#wm#"/>
  <p:tag name="KSO_WM_DIAGRAM_GROUP_CODE" val="l1-2"/>
  <p:tag name="KSO_WM_UNIT_TYPE" val="i"/>
  <p:tag name="KSO_WM_UNIT_INDEX" val="8"/>
  <p:tag name="KSO_WM_UNIT_TEXT_FILL_FORE_SCHEMECOLOR_INDEX" val="2"/>
  <p:tag name="KSO_WM_UNIT_TEXT_FILL_TYPE" val="1"/>
  <p:tag name="KSO_WM_UNIT_USESOURCEFORMAT_APPLY" val="1"/>
</p:tagLst>
</file>

<file path=ppt/tags/tag486.xml><?xml version="1.0" encoding="utf-8"?>
<p:tagLst xmlns:p="http://schemas.openxmlformats.org/presentationml/2006/main">
  <p:tag name="KSO_WM_UNIT_TABLE_BEAUTIFY" val="smartTable{bf5b5b5c-8c64-47ce-b8c9-2d02e9dbd36e}"/>
</p:tagLst>
</file>

<file path=ppt/tags/tag487.xml><?xml version="1.0" encoding="utf-8"?>
<p:tagLst xmlns:p="http://schemas.openxmlformats.org/presentationml/2006/main">
  <p:tag name="KSO_WM_SLIDE_ID" val="custom20202730_11"/>
  <p:tag name="KSO_WM_TEMPLATE_SUBCATEGORY" val="0"/>
  <p:tag name="KSO_WM_TEMPLATE_MASTER_TYPE" val="1"/>
  <p:tag name="KSO_WM_TEMPLATE_COLOR_TYPE" val="1"/>
  <p:tag name="KSO_WM_SLIDE_ITEM_CNT" val="3"/>
  <p:tag name="KSO_WM_SLIDE_INDEX" val="11"/>
  <p:tag name="KSO_WM_TAG_VERSION" val="1.0"/>
  <p:tag name="KSO_WM_BEAUTIFY_FLAG" val="#wm#"/>
  <p:tag name="KSO_WM_TEMPLATE_CATEGORY" val="custom"/>
  <p:tag name="KSO_WM_TEMPLATE_INDEX" val="20202730"/>
  <p:tag name="KSO_WM_SLIDE_TYPE" val="text"/>
  <p:tag name="KSO_WM_SLIDE_SUBTYPE" val="diag"/>
  <p:tag name="KSO_WM_SLIDE_SIZE" val="823.975*268.741"/>
  <p:tag name="KSO_WM_SLIDE_POSITION" val="57.3328*207.693"/>
  <p:tag name="KSO_WM_DIAGRAM_GROUP_CODE" val="l1-2"/>
  <p:tag name="KSO_WM_SLIDE_DIAGTYPE" val="l"/>
  <p:tag name="KSO_WM_SLIDE_LAYOUT" val="a_b_l"/>
  <p:tag name="KSO_WM_SLIDE_LAYOUT_CNT" val="1_1_1"/>
</p:tagLst>
</file>

<file path=ppt/tags/tag48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i*8"/>
  <p:tag name="KSO_WM_TEMPLATE_CATEGORY" val="custom"/>
  <p:tag name="KSO_WM_TEMPLATE_INDEX" val="20202730"/>
  <p:tag name="KSO_WM_UNIT_LAYERLEVEL" val="1"/>
  <p:tag name="KSO_WM_TAG_VERSION" val="1.0"/>
  <p:tag name="KSO_WM_BEAUTIFY_FLAG" val="#wm#"/>
  <p:tag name="KSO_WM_DIAGRAM_GROUP_CODE" val="l1-2"/>
  <p:tag name="KSO_WM_UNIT_TYPE" val="i"/>
  <p:tag name="KSO_WM_UNIT_INDEX" val="8"/>
  <p:tag name="KSO_WM_UNIT_TEXT_FILL_FORE_SCHEMECOLOR_INDEX" val="2"/>
  <p:tag name="KSO_WM_UNIT_TEXT_FILL_TYPE" val="1"/>
  <p:tag name="KSO_WM_UNIT_USESOURCEFORMAT_APPLY" val="1"/>
</p:tagLst>
</file>

<file path=ppt/tags/tag48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6"/>
  <p:tag name="KSO_WM_UNIT_ID" val="custom20202730_11*i*6"/>
  <p:tag name="KSO_WM_TEMPLATE_CATEGORY" val="custom"/>
  <p:tag name="KSO_WM_TEMPLATE_INDEX" val="20202730"/>
  <p:tag name="KSO_WM_UNIT_LAYERLEVEL" val="1"/>
  <p:tag name="KSO_WM_TAG_VERSION" val="1.0"/>
  <p:tag name="KSO_WM_BEAUTIFY_FLAG" val="#wm#"/>
  <p:tag name="KSO_WM_DIAGRAM_GROUP_CODE" val="l1-2"/>
  <p:tag name="KSO_WM_UNIT_USESOURCEFORMAT_APPLY" val="1"/>
</p:tagLst>
</file>

<file path=ppt/tags/tag49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i*3"/>
  <p:tag name="KSO_WM_TEMPLATE_CATEGORY" val="custom"/>
  <p:tag name="KSO_WM_TEMPLATE_INDEX" val="20202730"/>
  <p:tag name="KSO_WM_UNIT_LAYERLEVEL" val="1"/>
  <p:tag name="KSO_WM_TAG_VERSION" val="1.0"/>
  <p:tag name="KSO_WM_BEAUTIFY_FLAG" val="#wm#"/>
  <p:tag name="KSO_WM_UNIT_TYPE" val="i"/>
  <p:tag name="KSO_WM_UNIT_INDEX" val="3"/>
  <p:tag name="KSO_WM_DIAGRAM_GROUP_CODE" val="l1-2"/>
  <p:tag name="KSO_WM_UNIT_FILL_FORE_SCHEMECOLOR_INDEX" val="5"/>
  <p:tag name="KSO_WM_UNIT_FILL_TYPE" val="1"/>
  <p:tag name="KSO_WM_UNIT_TEXT_FILL_FORE_SCHEMECOLOR_INDEX" val="13"/>
  <p:tag name="KSO_WM_UNIT_TEXT_FILL_TYPE" val="1"/>
  <p:tag name="KSO_WM_UNIT_USESOURCEFORMAT_APPLY" val="1"/>
</p:tagLst>
</file>

<file path=ppt/tags/tag49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i*5"/>
  <p:tag name="KSO_WM_TEMPLATE_CATEGORY" val="custom"/>
  <p:tag name="KSO_WM_TEMPLATE_INDEX" val="20202730"/>
  <p:tag name="KSO_WM_UNIT_LAYERLEVEL" val="1"/>
  <p:tag name="KSO_WM_TAG_VERSION" val="1.0"/>
  <p:tag name="KSO_WM_BEAUTIFY_FLAG" val="#wm#"/>
  <p:tag name="KSO_WM_UNIT_TYPE" val="i"/>
  <p:tag name="KSO_WM_UNIT_INDEX" val="5"/>
  <p:tag name="KSO_WM_DIAGRAM_GROUP_CODE" val="l1-2"/>
  <p:tag name="KSO_WM_UNIT_USESOURCEFORMAT_APPLY" val="1"/>
</p:tagLst>
</file>

<file path=ppt/tags/tag49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i*7"/>
  <p:tag name="KSO_WM_TEMPLATE_CATEGORY" val="custom"/>
  <p:tag name="KSO_WM_TEMPLATE_INDEX" val="20202730"/>
  <p:tag name="KSO_WM_UNIT_LAYERLEVEL" val="1"/>
  <p:tag name="KSO_WM_TAG_VERSION" val="1.0"/>
  <p:tag name="KSO_WM_BEAUTIFY_FLAG" val="#wm#"/>
  <p:tag name="KSO_WM_UNIT_TYPE" val="i"/>
  <p:tag name="KSO_WM_UNIT_INDEX" val="7"/>
  <p:tag name="KSO_WM_DIAGRAM_GROUP_CODE" val="l1-2"/>
  <p:tag name="KSO_WM_UNIT_FILL_FORE_SCHEMECOLOR_INDEX" val="14"/>
  <p:tag name="KSO_WM_UNIT_FILL_TYPE" val="1"/>
  <p:tag name="KSO_WM_UNIT_TEXT_FILL_FORE_SCHEMECOLOR_INDEX" val="13"/>
  <p:tag name="KSO_WM_UNIT_TEXT_FILL_TYPE" val="1"/>
  <p:tag name="KSO_WM_UNIT_USESOURCEFORMAT_APPLY" val="1"/>
</p:tagLst>
</file>

<file path=ppt/tags/tag49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a*1"/>
  <p:tag name="KSO_WM_TEMPLATE_CATEGORY" val="custom"/>
  <p:tag name="KSO_WM_TEMPLATE_INDEX" val="20202730"/>
  <p:tag name="KSO_WM_UNIT_LAYERLEVEL" val="1"/>
  <p:tag name="KSO_WM_TAG_VERSION" val="1.0"/>
  <p:tag name="KSO_WM_BEAUTIFY_FLAG" val="#wm#"/>
  <p:tag name="KSO_WM_UNIT_ISCONTENTSTITLE" val="0"/>
  <p:tag name="KSO_WM_UNIT_PRESET_TEXT" val="新中国成立十一国庆节历史由来"/>
  <p:tag name="KSO_WM_UNIT_NOCLEAR" val="0"/>
  <p:tag name="KSO_WM_UNIT_VALUE" val="18"/>
  <p:tag name="KSO_WM_DIAGRAM_GROUP_CODE" val="l1-2"/>
  <p:tag name="KSO_WM_UNIT_TYPE" val="a"/>
  <p:tag name="KSO_WM_UNIT_INDEX" val="1"/>
  <p:tag name="KSO_WM_UNIT_TEXT_FILL_FORE_SCHEMECOLOR_INDEX" val="13"/>
  <p:tag name="KSO_WM_UNIT_TEXT_FILL_TYPE" val="1"/>
  <p:tag name="KSO_WM_UNIT_USESOURCEFORMAT_APPLY" val="1"/>
</p:tagLst>
</file>

<file path=ppt/tags/tag49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i*8"/>
  <p:tag name="KSO_WM_TEMPLATE_CATEGORY" val="custom"/>
  <p:tag name="KSO_WM_TEMPLATE_INDEX" val="20202730"/>
  <p:tag name="KSO_WM_UNIT_LAYERLEVEL" val="1"/>
  <p:tag name="KSO_WM_TAG_VERSION" val="1.0"/>
  <p:tag name="KSO_WM_BEAUTIFY_FLAG" val="#wm#"/>
  <p:tag name="KSO_WM_DIAGRAM_GROUP_CODE" val="l1-2"/>
  <p:tag name="KSO_WM_UNIT_TYPE" val="i"/>
  <p:tag name="KSO_WM_UNIT_INDEX" val="8"/>
  <p:tag name="KSO_WM_UNIT_TEXT_FILL_FORE_SCHEMECOLOR_INDEX" val="2"/>
  <p:tag name="KSO_WM_UNIT_TEXT_FILL_TYPE" val="1"/>
  <p:tag name="KSO_WM_UNIT_USESOURCEFORMAT_APPLY" val="1"/>
</p:tagLst>
</file>

<file path=ppt/tags/tag495.xml><?xml version="1.0" encoding="utf-8"?>
<p:tagLst xmlns:p="http://schemas.openxmlformats.org/presentationml/2006/main">
  <p:tag name="KSO_WM_SLIDE_ID" val="custom20202730_11"/>
  <p:tag name="KSO_WM_TEMPLATE_SUBCATEGORY" val="0"/>
  <p:tag name="KSO_WM_TEMPLATE_MASTER_TYPE" val="1"/>
  <p:tag name="KSO_WM_TEMPLATE_COLOR_TYPE" val="1"/>
  <p:tag name="KSO_WM_SLIDE_ITEM_CNT" val="3"/>
  <p:tag name="KSO_WM_SLIDE_INDEX" val="11"/>
  <p:tag name="KSO_WM_TAG_VERSION" val="1.0"/>
  <p:tag name="KSO_WM_BEAUTIFY_FLAG" val="#wm#"/>
  <p:tag name="KSO_WM_TEMPLATE_CATEGORY" val="custom"/>
  <p:tag name="KSO_WM_TEMPLATE_INDEX" val="20202730"/>
  <p:tag name="KSO_WM_SLIDE_TYPE" val="text"/>
  <p:tag name="KSO_WM_SLIDE_SUBTYPE" val="diag"/>
  <p:tag name="KSO_WM_SLIDE_SIZE" val="823.975*268.741"/>
  <p:tag name="KSO_WM_SLIDE_POSITION" val="57.3328*207.693"/>
  <p:tag name="KSO_WM_DIAGRAM_GROUP_CODE" val="l1-2"/>
  <p:tag name="KSO_WM_SLIDE_DIAGTYPE" val="l"/>
  <p:tag name="KSO_WM_SLIDE_LAYOUT" val="a_b_l"/>
  <p:tag name="KSO_WM_SLIDE_LAYOUT_CNT" val="1_1_1"/>
</p:tagLst>
</file>

<file path=ppt/tags/tag49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6"/>
  <p:tag name="KSO_WM_UNIT_ID" val="custom20202730_11*i*6"/>
  <p:tag name="KSO_WM_TEMPLATE_CATEGORY" val="custom"/>
  <p:tag name="KSO_WM_TEMPLATE_INDEX" val="20202730"/>
  <p:tag name="KSO_WM_UNIT_LAYERLEVEL" val="1"/>
  <p:tag name="KSO_WM_TAG_VERSION" val="1.0"/>
  <p:tag name="KSO_WM_BEAUTIFY_FLAG" val="#wm#"/>
  <p:tag name="KSO_WM_DIAGRAM_GROUP_CODE" val="l1-2"/>
  <p:tag name="KSO_WM_UNIT_USESOURCEFORMAT_APPLY" val="1"/>
</p:tagLst>
</file>

<file path=ppt/tags/tag49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i*3"/>
  <p:tag name="KSO_WM_TEMPLATE_CATEGORY" val="custom"/>
  <p:tag name="KSO_WM_TEMPLATE_INDEX" val="20202730"/>
  <p:tag name="KSO_WM_UNIT_LAYERLEVEL" val="1"/>
  <p:tag name="KSO_WM_TAG_VERSION" val="1.0"/>
  <p:tag name="KSO_WM_BEAUTIFY_FLAG" val="#wm#"/>
  <p:tag name="KSO_WM_UNIT_TYPE" val="i"/>
  <p:tag name="KSO_WM_UNIT_INDEX" val="3"/>
  <p:tag name="KSO_WM_DIAGRAM_GROUP_CODE" val="l1-2"/>
  <p:tag name="KSO_WM_UNIT_FILL_FORE_SCHEMECOLOR_INDEX" val="5"/>
  <p:tag name="KSO_WM_UNIT_FILL_TYPE" val="1"/>
  <p:tag name="KSO_WM_UNIT_TEXT_FILL_FORE_SCHEMECOLOR_INDEX" val="13"/>
  <p:tag name="KSO_WM_UNIT_TEXT_FILL_TYPE" val="1"/>
  <p:tag name="KSO_WM_UNIT_USESOURCEFORMAT_APPLY" val="1"/>
</p:tagLst>
</file>

<file path=ppt/tags/tag49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i*5"/>
  <p:tag name="KSO_WM_TEMPLATE_CATEGORY" val="custom"/>
  <p:tag name="KSO_WM_TEMPLATE_INDEX" val="20202730"/>
  <p:tag name="KSO_WM_UNIT_LAYERLEVEL" val="1"/>
  <p:tag name="KSO_WM_TAG_VERSION" val="1.0"/>
  <p:tag name="KSO_WM_BEAUTIFY_FLAG" val="#wm#"/>
  <p:tag name="KSO_WM_UNIT_TYPE" val="i"/>
  <p:tag name="KSO_WM_UNIT_INDEX" val="5"/>
  <p:tag name="KSO_WM_DIAGRAM_GROUP_CODE" val="l1-2"/>
  <p:tag name="KSO_WM_UNIT_USESOURCEFORMAT_APPLY" val="1"/>
</p:tagLst>
</file>

<file path=ppt/tags/tag49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i*7"/>
  <p:tag name="KSO_WM_TEMPLATE_CATEGORY" val="custom"/>
  <p:tag name="KSO_WM_TEMPLATE_INDEX" val="20202730"/>
  <p:tag name="KSO_WM_UNIT_LAYERLEVEL" val="1"/>
  <p:tag name="KSO_WM_TAG_VERSION" val="1.0"/>
  <p:tag name="KSO_WM_BEAUTIFY_FLAG" val="#wm#"/>
  <p:tag name="KSO_WM_UNIT_TYPE" val="i"/>
  <p:tag name="KSO_WM_UNIT_INDEX" val="7"/>
  <p:tag name="KSO_WM_DIAGRAM_GROUP_CODE" val="l1-2"/>
  <p:tag name="KSO_WM_UNIT_FILL_FORE_SCHEMECOLOR_INDEX" val="14"/>
  <p:tag name="KSO_WM_UNIT_FILL_TYPE" val="1"/>
  <p:tag name="KSO_WM_UNIT_TEXT_FILL_FORE_SCHEMECOLOR_INDEX" val="13"/>
  <p:tag name="KSO_WM_UNIT_TEXT_FILL_TYPE" val="1"/>
  <p:tag name="KSO_WM_UNIT_USESOURCEFORMAT_APPLY" val="1"/>
</p:tagLst>
</file>

<file path=ppt/tags/tag50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a*1"/>
  <p:tag name="KSO_WM_TEMPLATE_CATEGORY" val="custom"/>
  <p:tag name="KSO_WM_TEMPLATE_INDEX" val="20202730"/>
  <p:tag name="KSO_WM_UNIT_LAYERLEVEL" val="1"/>
  <p:tag name="KSO_WM_TAG_VERSION" val="1.0"/>
  <p:tag name="KSO_WM_BEAUTIFY_FLAG" val="#wm#"/>
  <p:tag name="KSO_WM_UNIT_ISCONTENTSTITLE" val="0"/>
  <p:tag name="KSO_WM_UNIT_PRESET_TEXT" val="新中国成立十一国庆节历史由来"/>
  <p:tag name="KSO_WM_UNIT_NOCLEAR" val="0"/>
  <p:tag name="KSO_WM_UNIT_VALUE" val="18"/>
  <p:tag name="KSO_WM_DIAGRAM_GROUP_CODE" val="l1-2"/>
  <p:tag name="KSO_WM_UNIT_TYPE" val="a"/>
  <p:tag name="KSO_WM_UNIT_INDEX" val="1"/>
  <p:tag name="KSO_WM_UNIT_TEXT_FILL_FORE_SCHEMECOLOR_INDEX" val="13"/>
  <p:tag name="KSO_WM_UNIT_TEXT_FILL_TYPE" val="1"/>
  <p:tag name="KSO_WM_UNIT_USESOURCEFORMAT_APPLY" val="1"/>
</p:tagLst>
</file>

<file path=ppt/tags/tag50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i*8"/>
  <p:tag name="KSO_WM_TEMPLATE_CATEGORY" val="custom"/>
  <p:tag name="KSO_WM_TEMPLATE_INDEX" val="20202730"/>
  <p:tag name="KSO_WM_UNIT_LAYERLEVEL" val="1"/>
  <p:tag name="KSO_WM_TAG_VERSION" val="1.0"/>
  <p:tag name="KSO_WM_BEAUTIFY_FLAG" val="#wm#"/>
  <p:tag name="KSO_WM_DIAGRAM_GROUP_CODE" val="l1-2"/>
  <p:tag name="KSO_WM_UNIT_TYPE" val="i"/>
  <p:tag name="KSO_WM_UNIT_INDEX" val="8"/>
  <p:tag name="KSO_WM_UNIT_TEXT_FILL_FORE_SCHEMECOLOR_INDEX" val="2"/>
  <p:tag name="KSO_WM_UNIT_TEXT_FILL_TYPE" val="1"/>
  <p:tag name="KSO_WM_UNIT_USESOURCEFORMAT_APPLY" val="1"/>
</p:tagLst>
</file>

<file path=ppt/tags/tag502.xml><?xml version="1.0" encoding="utf-8"?>
<p:tagLst xmlns:p="http://schemas.openxmlformats.org/presentationml/2006/main">
  <p:tag name="KSO_WM_SLIDE_ID" val="custom20202730_11"/>
  <p:tag name="KSO_WM_TEMPLATE_SUBCATEGORY" val="0"/>
  <p:tag name="KSO_WM_TEMPLATE_MASTER_TYPE" val="1"/>
  <p:tag name="KSO_WM_TEMPLATE_COLOR_TYPE" val="1"/>
  <p:tag name="KSO_WM_SLIDE_ITEM_CNT" val="3"/>
  <p:tag name="KSO_WM_SLIDE_INDEX" val="11"/>
  <p:tag name="KSO_WM_TAG_VERSION" val="1.0"/>
  <p:tag name="KSO_WM_BEAUTIFY_FLAG" val="#wm#"/>
  <p:tag name="KSO_WM_TEMPLATE_CATEGORY" val="custom"/>
  <p:tag name="KSO_WM_TEMPLATE_INDEX" val="20202730"/>
  <p:tag name="KSO_WM_SLIDE_TYPE" val="text"/>
  <p:tag name="KSO_WM_SLIDE_SUBTYPE" val="diag"/>
  <p:tag name="KSO_WM_SLIDE_SIZE" val="823.975*268.741"/>
  <p:tag name="KSO_WM_SLIDE_POSITION" val="57.3328*207.693"/>
  <p:tag name="KSO_WM_DIAGRAM_GROUP_CODE" val="l1-2"/>
  <p:tag name="KSO_WM_SLIDE_DIAGTYPE" val="l"/>
  <p:tag name="KSO_WM_SLIDE_LAYOUT" val="a_b_l"/>
  <p:tag name="KSO_WM_SLIDE_LAYOUT_CNT" val="1_1_1"/>
  <p:tag name="KSO_WM_SLIDE_MODEL_TYPE" val="timeline"/>
</p:tagLst>
</file>

<file path=ppt/tags/tag50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i*8"/>
  <p:tag name="KSO_WM_TEMPLATE_CATEGORY" val="custom"/>
  <p:tag name="KSO_WM_TEMPLATE_INDEX" val="20202730"/>
  <p:tag name="KSO_WM_UNIT_LAYERLEVEL" val="1"/>
  <p:tag name="KSO_WM_TAG_VERSION" val="1.0"/>
  <p:tag name="KSO_WM_BEAUTIFY_FLAG" val="#wm#"/>
  <p:tag name="KSO_WM_DIAGRAM_GROUP_CODE" val="l1-2"/>
  <p:tag name="KSO_WM_UNIT_TYPE" val="i"/>
  <p:tag name="KSO_WM_UNIT_INDEX" val="8"/>
  <p:tag name="KSO_WM_UNIT_TEXT_FILL_FORE_SCHEMECOLOR_INDEX" val="2"/>
  <p:tag name="KSO_WM_UNIT_TEXT_FILL_TYPE" val="1"/>
  <p:tag name="KSO_WM_UNIT_USESOURCEFORMAT_APPLY" val="1"/>
</p:tagLst>
</file>

<file path=ppt/tags/tag50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6"/>
  <p:tag name="KSO_WM_UNIT_ID" val="custom20202730_11*i*6"/>
  <p:tag name="KSO_WM_TEMPLATE_CATEGORY" val="custom"/>
  <p:tag name="KSO_WM_TEMPLATE_INDEX" val="20202730"/>
  <p:tag name="KSO_WM_UNIT_LAYERLEVEL" val="1"/>
  <p:tag name="KSO_WM_TAG_VERSION" val="1.0"/>
  <p:tag name="KSO_WM_BEAUTIFY_FLAG" val="#wm#"/>
  <p:tag name="KSO_WM_DIAGRAM_GROUP_CODE" val="l1-2"/>
  <p:tag name="KSO_WM_UNIT_USESOURCEFORMAT_APPLY" val="1"/>
</p:tagLst>
</file>

<file path=ppt/tags/tag50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i*3"/>
  <p:tag name="KSO_WM_TEMPLATE_CATEGORY" val="custom"/>
  <p:tag name="KSO_WM_TEMPLATE_INDEX" val="20202730"/>
  <p:tag name="KSO_WM_UNIT_LAYERLEVEL" val="1"/>
  <p:tag name="KSO_WM_TAG_VERSION" val="1.0"/>
  <p:tag name="KSO_WM_BEAUTIFY_FLAG" val="#wm#"/>
  <p:tag name="KSO_WM_UNIT_TYPE" val="i"/>
  <p:tag name="KSO_WM_UNIT_INDEX" val="3"/>
  <p:tag name="KSO_WM_DIAGRAM_GROUP_CODE" val="l1-2"/>
  <p:tag name="KSO_WM_UNIT_FILL_FORE_SCHEMECOLOR_INDEX" val="5"/>
  <p:tag name="KSO_WM_UNIT_FILL_TYPE" val="1"/>
  <p:tag name="KSO_WM_UNIT_TEXT_FILL_FORE_SCHEMECOLOR_INDEX" val="13"/>
  <p:tag name="KSO_WM_UNIT_TEXT_FILL_TYPE" val="1"/>
  <p:tag name="KSO_WM_UNIT_USESOURCEFORMAT_APPLY" val="1"/>
</p:tagLst>
</file>

<file path=ppt/tags/tag50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i*5"/>
  <p:tag name="KSO_WM_TEMPLATE_CATEGORY" val="custom"/>
  <p:tag name="KSO_WM_TEMPLATE_INDEX" val="20202730"/>
  <p:tag name="KSO_WM_UNIT_LAYERLEVEL" val="1"/>
  <p:tag name="KSO_WM_TAG_VERSION" val="1.0"/>
  <p:tag name="KSO_WM_BEAUTIFY_FLAG" val="#wm#"/>
  <p:tag name="KSO_WM_UNIT_TYPE" val="i"/>
  <p:tag name="KSO_WM_UNIT_INDEX" val="5"/>
  <p:tag name="KSO_WM_DIAGRAM_GROUP_CODE" val="l1-2"/>
  <p:tag name="KSO_WM_UNIT_USESOURCEFORMAT_APPLY" val="1"/>
</p:tagLst>
</file>

<file path=ppt/tags/tag50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i*7"/>
  <p:tag name="KSO_WM_TEMPLATE_CATEGORY" val="custom"/>
  <p:tag name="KSO_WM_TEMPLATE_INDEX" val="20202730"/>
  <p:tag name="KSO_WM_UNIT_LAYERLEVEL" val="1"/>
  <p:tag name="KSO_WM_TAG_VERSION" val="1.0"/>
  <p:tag name="KSO_WM_BEAUTIFY_FLAG" val="#wm#"/>
  <p:tag name="KSO_WM_UNIT_TYPE" val="i"/>
  <p:tag name="KSO_WM_UNIT_INDEX" val="7"/>
  <p:tag name="KSO_WM_DIAGRAM_GROUP_CODE" val="l1-2"/>
  <p:tag name="KSO_WM_UNIT_FILL_FORE_SCHEMECOLOR_INDEX" val="14"/>
  <p:tag name="KSO_WM_UNIT_FILL_TYPE" val="1"/>
  <p:tag name="KSO_WM_UNIT_TEXT_FILL_FORE_SCHEMECOLOR_INDEX" val="13"/>
  <p:tag name="KSO_WM_UNIT_TEXT_FILL_TYPE" val="1"/>
  <p:tag name="KSO_WM_UNIT_USESOURCEFORMAT_APPLY" val="1"/>
</p:tagLst>
</file>

<file path=ppt/tags/tag50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a*1"/>
  <p:tag name="KSO_WM_TEMPLATE_CATEGORY" val="custom"/>
  <p:tag name="KSO_WM_TEMPLATE_INDEX" val="20202730"/>
  <p:tag name="KSO_WM_UNIT_LAYERLEVEL" val="1"/>
  <p:tag name="KSO_WM_TAG_VERSION" val="1.0"/>
  <p:tag name="KSO_WM_BEAUTIFY_FLAG" val="#wm#"/>
  <p:tag name="KSO_WM_UNIT_ISCONTENTSTITLE" val="0"/>
  <p:tag name="KSO_WM_UNIT_PRESET_TEXT" val="新中国成立十一国庆节历史由来"/>
  <p:tag name="KSO_WM_UNIT_NOCLEAR" val="0"/>
  <p:tag name="KSO_WM_UNIT_VALUE" val="18"/>
  <p:tag name="KSO_WM_DIAGRAM_GROUP_CODE" val="l1-2"/>
  <p:tag name="KSO_WM_UNIT_TYPE" val="a"/>
  <p:tag name="KSO_WM_UNIT_INDEX" val="1"/>
  <p:tag name="KSO_WM_UNIT_TEXT_FILL_FORE_SCHEMECOLOR_INDEX" val="13"/>
  <p:tag name="KSO_WM_UNIT_TEXT_FILL_TYPE" val="1"/>
  <p:tag name="KSO_WM_UNIT_USESOURCEFORMAT_APPLY" val="1"/>
</p:tagLst>
</file>

<file path=ppt/tags/tag50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i*8"/>
  <p:tag name="KSO_WM_TEMPLATE_CATEGORY" val="custom"/>
  <p:tag name="KSO_WM_TEMPLATE_INDEX" val="20202730"/>
  <p:tag name="KSO_WM_UNIT_LAYERLEVEL" val="1"/>
  <p:tag name="KSO_WM_TAG_VERSION" val="1.0"/>
  <p:tag name="KSO_WM_BEAUTIFY_FLAG" val="#wm#"/>
  <p:tag name="KSO_WM_DIAGRAM_GROUP_CODE" val="l1-2"/>
  <p:tag name="KSO_WM_UNIT_TYPE" val="i"/>
  <p:tag name="KSO_WM_UNIT_INDEX" val="8"/>
  <p:tag name="KSO_WM_UNIT_TEXT_FILL_FORE_SCHEMECOLOR_INDEX" val="2"/>
  <p:tag name="KSO_WM_UNIT_TEXT_FILL_TYPE" val="1"/>
  <p:tag name="KSO_WM_UNIT_USESOURCEFORMAT_APPLY" val="1"/>
</p:tagLst>
</file>

<file path=ppt/tags/tag510.xml><?xml version="1.0" encoding="utf-8"?>
<p:tagLst xmlns:p="http://schemas.openxmlformats.org/presentationml/2006/main">
  <p:tag name="KSO_WM_SLIDE_ID" val="custom20202730_11"/>
  <p:tag name="KSO_WM_TEMPLATE_SUBCATEGORY" val="0"/>
  <p:tag name="KSO_WM_TEMPLATE_MASTER_TYPE" val="1"/>
  <p:tag name="KSO_WM_TEMPLATE_COLOR_TYPE" val="1"/>
  <p:tag name="KSO_WM_SLIDE_ITEM_CNT" val="3"/>
  <p:tag name="KSO_WM_SLIDE_INDEX" val="11"/>
  <p:tag name="KSO_WM_TAG_VERSION" val="1.0"/>
  <p:tag name="KSO_WM_BEAUTIFY_FLAG" val="#wm#"/>
  <p:tag name="KSO_WM_TEMPLATE_CATEGORY" val="custom"/>
  <p:tag name="KSO_WM_TEMPLATE_INDEX" val="20202730"/>
  <p:tag name="KSO_WM_SLIDE_TYPE" val="text"/>
  <p:tag name="KSO_WM_SLIDE_SUBTYPE" val="diag"/>
  <p:tag name="KSO_WM_SLIDE_SIZE" val="823.975*268.741"/>
  <p:tag name="KSO_WM_SLIDE_POSITION" val="57.3328*207.693"/>
  <p:tag name="KSO_WM_DIAGRAM_GROUP_CODE" val="l1-2"/>
  <p:tag name="KSO_WM_SLIDE_DIAGTYPE" val="l"/>
  <p:tag name="KSO_WM_SLIDE_LAYOUT" val="a_b_l"/>
  <p:tag name="KSO_WM_SLIDE_LAYOUT_CNT" val="1_1_1"/>
</p:tagLst>
</file>

<file path=ppt/tags/tag5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6"/>
  <p:tag name="KSO_WM_UNIT_ID" val="custom20202730_11*i*6"/>
  <p:tag name="KSO_WM_TEMPLATE_CATEGORY" val="custom"/>
  <p:tag name="KSO_WM_TEMPLATE_INDEX" val="20202730"/>
  <p:tag name="KSO_WM_UNIT_LAYERLEVEL" val="1"/>
  <p:tag name="KSO_WM_TAG_VERSION" val="1.0"/>
  <p:tag name="KSO_WM_BEAUTIFY_FLAG" val="#wm#"/>
  <p:tag name="KSO_WM_DIAGRAM_GROUP_CODE" val="l1-2"/>
  <p:tag name="KSO_WM_UNIT_USESOURCEFORMAT_APPLY" val="1"/>
</p:tagLst>
</file>

<file path=ppt/tags/tag5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i*3"/>
  <p:tag name="KSO_WM_TEMPLATE_CATEGORY" val="custom"/>
  <p:tag name="KSO_WM_TEMPLATE_INDEX" val="20202730"/>
  <p:tag name="KSO_WM_UNIT_LAYERLEVEL" val="1"/>
  <p:tag name="KSO_WM_TAG_VERSION" val="1.0"/>
  <p:tag name="KSO_WM_BEAUTIFY_FLAG" val="#wm#"/>
  <p:tag name="KSO_WM_UNIT_TYPE" val="i"/>
  <p:tag name="KSO_WM_UNIT_INDEX" val="3"/>
  <p:tag name="KSO_WM_DIAGRAM_GROUP_CODE" val="l1-2"/>
  <p:tag name="KSO_WM_UNIT_FILL_FORE_SCHEMECOLOR_INDEX" val="5"/>
  <p:tag name="KSO_WM_UNIT_FILL_TYPE" val="1"/>
  <p:tag name="KSO_WM_UNIT_TEXT_FILL_FORE_SCHEMECOLOR_INDEX" val="13"/>
  <p:tag name="KSO_WM_UNIT_TEXT_FILL_TYPE" val="1"/>
  <p:tag name="KSO_WM_UNIT_USESOURCEFORMAT_APPLY" val="1"/>
</p:tagLst>
</file>

<file path=ppt/tags/tag5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i*5"/>
  <p:tag name="KSO_WM_TEMPLATE_CATEGORY" val="custom"/>
  <p:tag name="KSO_WM_TEMPLATE_INDEX" val="20202730"/>
  <p:tag name="KSO_WM_UNIT_LAYERLEVEL" val="1"/>
  <p:tag name="KSO_WM_TAG_VERSION" val="1.0"/>
  <p:tag name="KSO_WM_BEAUTIFY_FLAG" val="#wm#"/>
  <p:tag name="KSO_WM_UNIT_TYPE" val="i"/>
  <p:tag name="KSO_WM_UNIT_INDEX" val="5"/>
  <p:tag name="KSO_WM_DIAGRAM_GROUP_CODE" val="l1-2"/>
  <p:tag name="KSO_WM_UNIT_USESOURCEFORMAT_APPLY" val="1"/>
</p:tagLst>
</file>

<file path=ppt/tags/tag5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i*7"/>
  <p:tag name="KSO_WM_TEMPLATE_CATEGORY" val="custom"/>
  <p:tag name="KSO_WM_TEMPLATE_INDEX" val="20202730"/>
  <p:tag name="KSO_WM_UNIT_LAYERLEVEL" val="1"/>
  <p:tag name="KSO_WM_TAG_VERSION" val="1.0"/>
  <p:tag name="KSO_WM_BEAUTIFY_FLAG" val="#wm#"/>
  <p:tag name="KSO_WM_UNIT_TYPE" val="i"/>
  <p:tag name="KSO_WM_UNIT_INDEX" val="7"/>
  <p:tag name="KSO_WM_DIAGRAM_GROUP_CODE" val="l1-2"/>
  <p:tag name="KSO_WM_UNIT_FILL_FORE_SCHEMECOLOR_INDEX" val="14"/>
  <p:tag name="KSO_WM_UNIT_FILL_TYPE" val="1"/>
  <p:tag name="KSO_WM_UNIT_TEXT_FILL_FORE_SCHEMECOLOR_INDEX" val="13"/>
  <p:tag name="KSO_WM_UNIT_TEXT_FILL_TYPE" val="1"/>
  <p:tag name="KSO_WM_UNIT_USESOURCEFORMAT_APPLY" val="1"/>
</p:tagLst>
</file>

<file path=ppt/tags/tag5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a*1"/>
  <p:tag name="KSO_WM_TEMPLATE_CATEGORY" val="custom"/>
  <p:tag name="KSO_WM_TEMPLATE_INDEX" val="20202730"/>
  <p:tag name="KSO_WM_UNIT_LAYERLEVEL" val="1"/>
  <p:tag name="KSO_WM_TAG_VERSION" val="1.0"/>
  <p:tag name="KSO_WM_BEAUTIFY_FLAG" val="#wm#"/>
  <p:tag name="KSO_WM_UNIT_ISCONTENTSTITLE" val="0"/>
  <p:tag name="KSO_WM_UNIT_PRESET_TEXT" val="新中国成立十一国庆节历史由来"/>
  <p:tag name="KSO_WM_UNIT_NOCLEAR" val="0"/>
  <p:tag name="KSO_WM_UNIT_VALUE" val="18"/>
  <p:tag name="KSO_WM_DIAGRAM_GROUP_CODE" val="l1-2"/>
  <p:tag name="KSO_WM_UNIT_TYPE" val="a"/>
  <p:tag name="KSO_WM_UNIT_INDEX" val="1"/>
  <p:tag name="KSO_WM_UNIT_TEXT_FILL_FORE_SCHEMECOLOR_INDEX" val="13"/>
  <p:tag name="KSO_WM_UNIT_TEXT_FILL_TYPE" val="1"/>
  <p:tag name="KSO_WM_UNIT_USESOURCEFORMAT_APPLY" val="1"/>
</p:tagLst>
</file>

<file path=ppt/tags/tag5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i*8"/>
  <p:tag name="KSO_WM_TEMPLATE_CATEGORY" val="custom"/>
  <p:tag name="KSO_WM_TEMPLATE_INDEX" val="20202730"/>
  <p:tag name="KSO_WM_UNIT_LAYERLEVEL" val="1"/>
  <p:tag name="KSO_WM_TAG_VERSION" val="1.0"/>
  <p:tag name="KSO_WM_BEAUTIFY_FLAG" val="#wm#"/>
  <p:tag name="KSO_WM_DIAGRAM_GROUP_CODE" val="l1-2"/>
  <p:tag name="KSO_WM_UNIT_TYPE" val="i"/>
  <p:tag name="KSO_WM_UNIT_INDEX" val="8"/>
  <p:tag name="KSO_WM_UNIT_TEXT_FILL_FORE_SCHEMECOLOR_INDEX" val="2"/>
  <p:tag name="KSO_WM_UNIT_TEXT_FILL_TYPE" val="1"/>
  <p:tag name="KSO_WM_UNIT_USESOURCEFORMAT_APPLY" val="1"/>
</p:tagLst>
</file>

<file path=ppt/tags/tag517.xml><?xml version="1.0" encoding="utf-8"?>
<p:tagLst xmlns:p="http://schemas.openxmlformats.org/presentationml/2006/main">
  <p:tag name="KSO_WM_SLIDE_ID" val="custom20202730_11"/>
  <p:tag name="KSO_WM_TEMPLATE_SUBCATEGORY" val="0"/>
  <p:tag name="KSO_WM_TEMPLATE_MASTER_TYPE" val="1"/>
  <p:tag name="KSO_WM_TEMPLATE_COLOR_TYPE" val="1"/>
  <p:tag name="KSO_WM_SLIDE_ITEM_CNT" val="3"/>
  <p:tag name="KSO_WM_SLIDE_INDEX" val="11"/>
  <p:tag name="KSO_WM_TAG_VERSION" val="1.0"/>
  <p:tag name="KSO_WM_BEAUTIFY_FLAG" val="#wm#"/>
  <p:tag name="KSO_WM_TEMPLATE_CATEGORY" val="custom"/>
  <p:tag name="KSO_WM_TEMPLATE_INDEX" val="20202730"/>
  <p:tag name="KSO_WM_SLIDE_TYPE" val="text"/>
  <p:tag name="KSO_WM_SLIDE_SUBTYPE" val="diag"/>
  <p:tag name="KSO_WM_SLIDE_SIZE" val="823.975*268.741"/>
  <p:tag name="KSO_WM_SLIDE_POSITION" val="57.3328*207.693"/>
  <p:tag name="KSO_WM_DIAGRAM_GROUP_CODE" val="l1-2"/>
  <p:tag name="KSO_WM_SLIDE_DIAGTYPE" val="l"/>
  <p:tag name="KSO_WM_SLIDE_LAYOUT" val="a_b_l"/>
  <p:tag name="KSO_WM_SLIDE_LAYOUT_CNT" val="1_1_1"/>
</p:tagLst>
</file>

<file path=ppt/tags/tag5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6"/>
  <p:tag name="KSO_WM_UNIT_ID" val="custom20202730_11*i*6"/>
  <p:tag name="KSO_WM_TEMPLATE_CATEGORY" val="custom"/>
  <p:tag name="KSO_WM_TEMPLATE_INDEX" val="20202730"/>
  <p:tag name="KSO_WM_UNIT_LAYERLEVEL" val="1"/>
  <p:tag name="KSO_WM_TAG_VERSION" val="1.0"/>
  <p:tag name="KSO_WM_BEAUTIFY_FLAG" val="#wm#"/>
  <p:tag name="KSO_WM_DIAGRAM_GROUP_CODE" val="l1-2"/>
  <p:tag name="KSO_WM_UNIT_USESOURCEFORMAT_APPLY" val="1"/>
</p:tagLst>
</file>

<file path=ppt/tags/tag5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i*3"/>
  <p:tag name="KSO_WM_TEMPLATE_CATEGORY" val="custom"/>
  <p:tag name="KSO_WM_TEMPLATE_INDEX" val="20202730"/>
  <p:tag name="KSO_WM_UNIT_LAYERLEVEL" val="1"/>
  <p:tag name="KSO_WM_TAG_VERSION" val="1.0"/>
  <p:tag name="KSO_WM_BEAUTIFY_FLAG" val="#wm#"/>
  <p:tag name="KSO_WM_UNIT_TYPE" val="i"/>
  <p:tag name="KSO_WM_UNIT_INDEX" val="3"/>
  <p:tag name="KSO_WM_DIAGRAM_GROUP_CODE" val="l1-2"/>
  <p:tag name="KSO_WM_UNIT_FILL_FORE_SCHEMECOLOR_INDEX" val="5"/>
  <p:tag name="KSO_WM_UNIT_FILL_TYPE" val="1"/>
  <p:tag name="KSO_WM_UNIT_TEXT_FILL_FORE_SCHEMECOLOR_INDEX" val="13"/>
  <p:tag name="KSO_WM_UNIT_TEXT_FILL_TYPE" val="1"/>
  <p:tag name="KSO_WM_UNIT_USESOURCEFORMAT_APPLY" val="1"/>
</p:tagLst>
</file>

<file path=ppt/tags/tag5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i*5"/>
  <p:tag name="KSO_WM_TEMPLATE_CATEGORY" val="custom"/>
  <p:tag name="KSO_WM_TEMPLATE_INDEX" val="20202730"/>
  <p:tag name="KSO_WM_UNIT_LAYERLEVEL" val="1"/>
  <p:tag name="KSO_WM_TAG_VERSION" val="1.0"/>
  <p:tag name="KSO_WM_BEAUTIFY_FLAG" val="#wm#"/>
  <p:tag name="KSO_WM_UNIT_TYPE" val="i"/>
  <p:tag name="KSO_WM_UNIT_INDEX" val="5"/>
  <p:tag name="KSO_WM_DIAGRAM_GROUP_CODE" val="l1-2"/>
  <p:tag name="KSO_WM_UNIT_USESOURCEFORMAT_APPLY" val="1"/>
</p:tagLst>
</file>

<file path=ppt/tags/tag5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i*7"/>
  <p:tag name="KSO_WM_TEMPLATE_CATEGORY" val="custom"/>
  <p:tag name="KSO_WM_TEMPLATE_INDEX" val="20202730"/>
  <p:tag name="KSO_WM_UNIT_LAYERLEVEL" val="1"/>
  <p:tag name="KSO_WM_TAG_VERSION" val="1.0"/>
  <p:tag name="KSO_WM_BEAUTIFY_FLAG" val="#wm#"/>
  <p:tag name="KSO_WM_UNIT_TYPE" val="i"/>
  <p:tag name="KSO_WM_UNIT_INDEX" val="7"/>
  <p:tag name="KSO_WM_DIAGRAM_GROUP_CODE" val="l1-2"/>
  <p:tag name="KSO_WM_UNIT_FILL_FORE_SCHEMECOLOR_INDEX" val="14"/>
  <p:tag name="KSO_WM_UNIT_FILL_TYPE" val="1"/>
  <p:tag name="KSO_WM_UNIT_TEXT_FILL_FORE_SCHEMECOLOR_INDEX" val="13"/>
  <p:tag name="KSO_WM_UNIT_TEXT_FILL_TYPE" val="1"/>
  <p:tag name="KSO_WM_UNIT_USESOURCEFORMAT_APPLY" val="1"/>
</p:tagLst>
</file>

<file path=ppt/tags/tag5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a*1"/>
  <p:tag name="KSO_WM_TEMPLATE_CATEGORY" val="custom"/>
  <p:tag name="KSO_WM_TEMPLATE_INDEX" val="20202730"/>
  <p:tag name="KSO_WM_UNIT_LAYERLEVEL" val="1"/>
  <p:tag name="KSO_WM_TAG_VERSION" val="1.0"/>
  <p:tag name="KSO_WM_BEAUTIFY_FLAG" val="#wm#"/>
  <p:tag name="KSO_WM_UNIT_ISCONTENTSTITLE" val="0"/>
  <p:tag name="KSO_WM_UNIT_PRESET_TEXT" val="新中国成立十一国庆节历史由来"/>
  <p:tag name="KSO_WM_UNIT_NOCLEAR" val="0"/>
  <p:tag name="KSO_WM_UNIT_VALUE" val="18"/>
  <p:tag name="KSO_WM_DIAGRAM_GROUP_CODE" val="l1-2"/>
  <p:tag name="KSO_WM_UNIT_TYPE" val="a"/>
  <p:tag name="KSO_WM_UNIT_INDEX" val="1"/>
  <p:tag name="KSO_WM_UNIT_TEXT_FILL_FORE_SCHEMECOLOR_INDEX" val="13"/>
  <p:tag name="KSO_WM_UNIT_TEXT_FILL_TYPE" val="1"/>
  <p:tag name="KSO_WM_UNIT_USESOURCEFORMAT_APPLY" val="1"/>
</p:tagLst>
</file>

<file path=ppt/tags/tag5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i*8"/>
  <p:tag name="KSO_WM_TEMPLATE_CATEGORY" val="custom"/>
  <p:tag name="KSO_WM_TEMPLATE_INDEX" val="20202730"/>
  <p:tag name="KSO_WM_UNIT_LAYERLEVEL" val="1"/>
  <p:tag name="KSO_WM_TAG_VERSION" val="1.0"/>
  <p:tag name="KSO_WM_BEAUTIFY_FLAG" val="#wm#"/>
  <p:tag name="KSO_WM_DIAGRAM_GROUP_CODE" val="l1-2"/>
  <p:tag name="KSO_WM_UNIT_TYPE" val="i"/>
  <p:tag name="KSO_WM_UNIT_INDEX" val="8"/>
  <p:tag name="KSO_WM_UNIT_TEXT_FILL_FORE_SCHEMECOLOR_INDEX" val="2"/>
  <p:tag name="KSO_WM_UNIT_TEXT_FILL_TYPE" val="1"/>
  <p:tag name="KSO_WM_UNIT_USESOURCEFORMAT_APPLY" val="1"/>
</p:tagLst>
</file>

<file path=ppt/tags/tag524.xml><?xml version="1.0" encoding="utf-8"?>
<p:tagLst xmlns:p="http://schemas.openxmlformats.org/presentationml/2006/main">
  <p:tag name="KSO_WM_SLIDE_ID" val="custom20202730_11"/>
  <p:tag name="KSO_WM_TEMPLATE_SUBCATEGORY" val="0"/>
  <p:tag name="KSO_WM_TEMPLATE_MASTER_TYPE" val="1"/>
  <p:tag name="KSO_WM_TEMPLATE_COLOR_TYPE" val="1"/>
  <p:tag name="KSO_WM_SLIDE_ITEM_CNT" val="3"/>
  <p:tag name="KSO_WM_SLIDE_INDEX" val="11"/>
  <p:tag name="KSO_WM_TAG_VERSION" val="1.0"/>
  <p:tag name="KSO_WM_BEAUTIFY_FLAG" val="#wm#"/>
  <p:tag name="KSO_WM_TEMPLATE_CATEGORY" val="custom"/>
  <p:tag name="KSO_WM_TEMPLATE_INDEX" val="20202730"/>
  <p:tag name="KSO_WM_SLIDE_TYPE" val="text"/>
  <p:tag name="KSO_WM_SLIDE_SUBTYPE" val="diag"/>
  <p:tag name="KSO_WM_SLIDE_SIZE" val="823.975*268.741"/>
  <p:tag name="KSO_WM_SLIDE_POSITION" val="57.3328*207.693"/>
  <p:tag name="KSO_WM_DIAGRAM_GROUP_CODE" val="l1-2"/>
  <p:tag name="KSO_WM_SLIDE_DIAGTYPE" val="l"/>
  <p:tag name="KSO_WM_SLIDE_LAYOUT" val="a_b_l"/>
  <p:tag name="KSO_WM_SLIDE_LAYOUT_CNT" val="1_1_1"/>
</p:tagLst>
</file>

<file path=ppt/tags/tag5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6"/>
  <p:tag name="KSO_WM_UNIT_ID" val="custom20202730_11*i*6"/>
  <p:tag name="KSO_WM_TEMPLATE_CATEGORY" val="custom"/>
  <p:tag name="KSO_WM_TEMPLATE_INDEX" val="20202730"/>
  <p:tag name="KSO_WM_UNIT_LAYERLEVEL" val="1"/>
  <p:tag name="KSO_WM_TAG_VERSION" val="1.0"/>
  <p:tag name="KSO_WM_BEAUTIFY_FLAG" val="#wm#"/>
  <p:tag name="KSO_WM_DIAGRAM_GROUP_CODE" val="l1-2"/>
  <p:tag name="KSO_WM_UNIT_USESOURCEFORMAT_APPLY" val="1"/>
</p:tagLst>
</file>

<file path=ppt/tags/tag5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i*3"/>
  <p:tag name="KSO_WM_TEMPLATE_CATEGORY" val="custom"/>
  <p:tag name="KSO_WM_TEMPLATE_INDEX" val="20202730"/>
  <p:tag name="KSO_WM_UNIT_LAYERLEVEL" val="1"/>
  <p:tag name="KSO_WM_TAG_VERSION" val="1.0"/>
  <p:tag name="KSO_WM_BEAUTIFY_FLAG" val="#wm#"/>
  <p:tag name="KSO_WM_UNIT_TYPE" val="i"/>
  <p:tag name="KSO_WM_UNIT_INDEX" val="3"/>
  <p:tag name="KSO_WM_DIAGRAM_GROUP_CODE" val="l1-2"/>
  <p:tag name="KSO_WM_UNIT_FILL_FORE_SCHEMECOLOR_INDEX" val="5"/>
  <p:tag name="KSO_WM_UNIT_FILL_TYPE" val="1"/>
  <p:tag name="KSO_WM_UNIT_TEXT_FILL_FORE_SCHEMECOLOR_INDEX" val="13"/>
  <p:tag name="KSO_WM_UNIT_TEXT_FILL_TYPE" val="1"/>
  <p:tag name="KSO_WM_UNIT_USESOURCEFORMAT_APPLY" val="1"/>
</p:tagLst>
</file>

<file path=ppt/tags/tag5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i*5"/>
  <p:tag name="KSO_WM_TEMPLATE_CATEGORY" val="custom"/>
  <p:tag name="KSO_WM_TEMPLATE_INDEX" val="20202730"/>
  <p:tag name="KSO_WM_UNIT_LAYERLEVEL" val="1"/>
  <p:tag name="KSO_WM_TAG_VERSION" val="1.0"/>
  <p:tag name="KSO_WM_BEAUTIFY_FLAG" val="#wm#"/>
  <p:tag name="KSO_WM_UNIT_TYPE" val="i"/>
  <p:tag name="KSO_WM_UNIT_INDEX" val="5"/>
  <p:tag name="KSO_WM_DIAGRAM_GROUP_CODE" val="l1-2"/>
  <p:tag name="KSO_WM_UNIT_USESOURCEFORMAT_APPLY" val="1"/>
</p:tagLst>
</file>

<file path=ppt/tags/tag5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i*7"/>
  <p:tag name="KSO_WM_TEMPLATE_CATEGORY" val="custom"/>
  <p:tag name="KSO_WM_TEMPLATE_INDEX" val="20202730"/>
  <p:tag name="KSO_WM_UNIT_LAYERLEVEL" val="1"/>
  <p:tag name="KSO_WM_TAG_VERSION" val="1.0"/>
  <p:tag name="KSO_WM_BEAUTIFY_FLAG" val="#wm#"/>
  <p:tag name="KSO_WM_UNIT_TYPE" val="i"/>
  <p:tag name="KSO_WM_UNIT_INDEX" val="7"/>
  <p:tag name="KSO_WM_DIAGRAM_GROUP_CODE" val="l1-2"/>
  <p:tag name="KSO_WM_UNIT_FILL_FORE_SCHEMECOLOR_INDEX" val="14"/>
  <p:tag name="KSO_WM_UNIT_FILL_TYPE" val="1"/>
  <p:tag name="KSO_WM_UNIT_TEXT_FILL_FORE_SCHEMECOLOR_INDEX" val="13"/>
  <p:tag name="KSO_WM_UNIT_TEXT_FILL_TYPE" val="1"/>
  <p:tag name="KSO_WM_UNIT_USESOURCEFORMAT_APPLY" val="1"/>
</p:tagLst>
</file>

<file path=ppt/tags/tag5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a*1"/>
  <p:tag name="KSO_WM_TEMPLATE_CATEGORY" val="custom"/>
  <p:tag name="KSO_WM_TEMPLATE_INDEX" val="20202730"/>
  <p:tag name="KSO_WM_UNIT_LAYERLEVEL" val="1"/>
  <p:tag name="KSO_WM_TAG_VERSION" val="1.0"/>
  <p:tag name="KSO_WM_BEAUTIFY_FLAG" val="#wm#"/>
  <p:tag name="KSO_WM_UNIT_ISCONTENTSTITLE" val="0"/>
  <p:tag name="KSO_WM_UNIT_PRESET_TEXT" val="新中国成立十一国庆节历史由来"/>
  <p:tag name="KSO_WM_UNIT_NOCLEAR" val="0"/>
  <p:tag name="KSO_WM_UNIT_VALUE" val="18"/>
  <p:tag name="KSO_WM_DIAGRAM_GROUP_CODE" val="l1-2"/>
  <p:tag name="KSO_WM_UNIT_TYPE" val="a"/>
  <p:tag name="KSO_WM_UNIT_INDEX" val="1"/>
  <p:tag name="KSO_WM_UNIT_TEXT_FILL_FORE_SCHEMECOLOR_INDEX" val="13"/>
  <p:tag name="KSO_WM_UNIT_TEXT_FILL_TYPE" val="1"/>
  <p:tag name="KSO_WM_UNIT_USESOURCEFORMAT_APPLY" val="1"/>
</p:tagLst>
</file>

<file path=ppt/tags/tag5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i*8"/>
  <p:tag name="KSO_WM_TEMPLATE_CATEGORY" val="custom"/>
  <p:tag name="KSO_WM_TEMPLATE_INDEX" val="20202730"/>
  <p:tag name="KSO_WM_UNIT_LAYERLEVEL" val="1"/>
  <p:tag name="KSO_WM_TAG_VERSION" val="1.0"/>
  <p:tag name="KSO_WM_BEAUTIFY_FLAG" val="#wm#"/>
  <p:tag name="KSO_WM_DIAGRAM_GROUP_CODE" val="l1-2"/>
  <p:tag name="KSO_WM_UNIT_TYPE" val="i"/>
  <p:tag name="KSO_WM_UNIT_INDEX" val="8"/>
  <p:tag name="KSO_WM_UNIT_TEXT_FILL_FORE_SCHEMECOLOR_INDEX" val="2"/>
  <p:tag name="KSO_WM_UNIT_TEXT_FILL_TYPE" val="1"/>
  <p:tag name="KSO_WM_UNIT_USESOURCEFORMAT_APPLY" val="1"/>
</p:tagLst>
</file>

<file path=ppt/tags/tag531.xml><?xml version="1.0" encoding="utf-8"?>
<p:tagLst xmlns:p="http://schemas.openxmlformats.org/presentationml/2006/main">
  <p:tag name="KSO_WM_SLIDE_ID" val="custom20202730_11"/>
  <p:tag name="KSO_WM_TEMPLATE_SUBCATEGORY" val="0"/>
  <p:tag name="KSO_WM_TEMPLATE_MASTER_TYPE" val="1"/>
  <p:tag name="KSO_WM_TEMPLATE_COLOR_TYPE" val="1"/>
  <p:tag name="KSO_WM_SLIDE_ITEM_CNT" val="3"/>
  <p:tag name="KSO_WM_SLIDE_INDEX" val="11"/>
  <p:tag name="KSO_WM_TAG_VERSION" val="1.0"/>
  <p:tag name="KSO_WM_BEAUTIFY_FLAG" val="#wm#"/>
  <p:tag name="KSO_WM_TEMPLATE_CATEGORY" val="custom"/>
  <p:tag name="KSO_WM_TEMPLATE_INDEX" val="20202730"/>
  <p:tag name="KSO_WM_SLIDE_TYPE" val="text"/>
  <p:tag name="KSO_WM_SLIDE_SUBTYPE" val="diag"/>
  <p:tag name="KSO_WM_SLIDE_SIZE" val="823.975*268.741"/>
  <p:tag name="KSO_WM_SLIDE_POSITION" val="57.3328*207.693"/>
  <p:tag name="KSO_WM_DIAGRAM_GROUP_CODE" val="l1-2"/>
  <p:tag name="KSO_WM_SLIDE_DIAGTYPE" val="l"/>
  <p:tag name="KSO_WM_SLIDE_LAYOUT" val="a_b_l"/>
  <p:tag name="KSO_WM_SLIDE_LAYOUT_CNT" val="1_1_1"/>
</p:tagLst>
</file>

<file path=ppt/tags/tag5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6"/>
  <p:tag name="KSO_WM_UNIT_ID" val="custom20202730_11*i*6"/>
  <p:tag name="KSO_WM_TEMPLATE_CATEGORY" val="custom"/>
  <p:tag name="KSO_WM_TEMPLATE_INDEX" val="20202730"/>
  <p:tag name="KSO_WM_UNIT_LAYERLEVEL" val="1"/>
  <p:tag name="KSO_WM_TAG_VERSION" val="1.0"/>
  <p:tag name="KSO_WM_BEAUTIFY_FLAG" val="#wm#"/>
  <p:tag name="KSO_WM_DIAGRAM_GROUP_CODE" val="l1-2"/>
  <p:tag name="KSO_WM_UNIT_USESOURCEFORMAT_APPLY" val="1"/>
</p:tagLst>
</file>

<file path=ppt/tags/tag5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i*3"/>
  <p:tag name="KSO_WM_TEMPLATE_CATEGORY" val="custom"/>
  <p:tag name="KSO_WM_TEMPLATE_INDEX" val="20202730"/>
  <p:tag name="KSO_WM_UNIT_LAYERLEVEL" val="1"/>
  <p:tag name="KSO_WM_TAG_VERSION" val="1.0"/>
  <p:tag name="KSO_WM_BEAUTIFY_FLAG" val="#wm#"/>
  <p:tag name="KSO_WM_UNIT_TYPE" val="i"/>
  <p:tag name="KSO_WM_UNIT_INDEX" val="3"/>
  <p:tag name="KSO_WM_DIAGRAM_GROUP_CODE" val="l1-2"/>
  <p:tag name="KSO_WM_UNIT_FILL_FORE_SCHEMECOLOR_INDEX" val="5"/>
  <p:tag name="KSO_WM_UNIT_FILL_TYPE" val="1"/>
  <p:tag name="KSO_WM_UNIT_TEXT_FILL_FORE_SCHEMECOLOR_INDEX" val="13"/>
  <p:tag name="KSO_WM_UNIT_TEXT_FILL_TYPE" val="1"/>
  <p:tag name="KSO_WM_UNIT_USESOURCEFORMAT_APPLY" val="1"/>
</p:tagLst>
</file>

<file path=ppt/tags/tag5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i*5"/>
  <p:tag name="KSO_WM_TEMPLATE_CATEGORY" val="custom"/>
  <p:tag name="KSO_WM_TEMPLATE_INDEX" val="20202730"/>
  <p:tag name="KSO_WM_UNIT_LAYERLEVEL" val="1"/>
  <p:tag name="KSO_WM_TAG_VERSION" val="1.0"/>
  <p:tag name="KSO_WM_BEAUTIFY_FLAG" val="#wm#"/>
  <p:tag name="KSO_WM_UNIT_TYPE" val="i"/>
  <p:tag name="KSO_WM_UNIT_INDEX" val="5"/>
  <p:tag name="KSO_WM_DIAGRAM_GROUP_CODE" val="l1-2"/>
  <p:tag name="KSO_WM_UNIT_USESOURCEFORMAT_APPLY" val="1"/>
</p:tagLst>
</file>

<file path=ppt/tags/tag5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i*7"/>
  <p:tag name="KSO_WM_TEMPLATE_CATEGORY" val="custom"/>
  <p:tag name="KSO_WM_TEMPLATE_INDEX" val="20202730"/>
  <p:tag name="KSO_WM_UNIT_LAYERLEVEL" val="1"/>
  <p:tag name="KSO_WM_TAG_VERSION" val="1.0"/>
  <p:tag name="KSO_WM_BEAUTIFY_FLAG" val="#wm#"/>
  <p:tag name="KSO_WM_UNIT_TYPE" val="i"/>
  <p:tag name="KSO_WM_UNIT_INDEX" val="7"/>
  <p:tag name="KSO_WM_DIAGRAM_GROUP_CODE" val="l1-2"/>
  <p:tag name="KSO_WM_UNIT_FILL_FORE_SCHEMECOLOR_INDEX" val="14"/>
  <p:tag name="KSO_WM_UNIT_FILL_TYPE" val="1"/>
  <p:tag name="KSO_WM_UNIT_TEXT_FILL_FORE_SCHEMECOLOR_INDEX" val="13"/>
  <p:tag name="KSO_WM_UNIT_TEXT_FILL_TYPE" val="1"/>
  <p:tag name="KSO_WM_UNIT_USESOURCEFORMAT_APPLY" val="1"/>
</p:tagLst>
</file>

<file path=ppt/tags/tag5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a*1"/>
  <p:tag name="KSO_WM_TEMPLATE_CATEGORY" val="custom"/>
  <p:tag name="KSO_WM_TEMPLATE_INDEX" val="20202730"/>
  <p:tag name="KSO_WM_UNIT_LAYERLEVEL" val="1"/>
  <p:tag name="KSO_WM_TAG_VERSION" val="1.0"/>
  <p:tag name="KSO_WM_BEAUTIFY_FLAG" val="#wm#"/>
  <p:tag name="KSO_WM_UNIT_ISCONTENTSTITLE" val="0"/>
  <p:tag name="KSO_WM_UNIT_PRESET_TEXT" val="新中国成立十一国庆节历史由来"/>
  <p:tag name="KSO_WM_UNIT_NOCLEAR" val="0"/>
  <p:tag name="KSO_WM_UNIT_VALUE" val="18"/>
  <p:tag name="KSO_WM_DIAGRAM_GROUP_CODE" val="l1-2"/>
  <p:tag name="KSO_WM_UNIT_TYPE" val="a"/>
  <p:tag name="KSO_WM_UNIT_INDEX" val="1"/>
  <p:tag name="KSO_WM_UNIT_TEXT_FILL_FORE_SCHEMECOLOR_INDEX" val="13"/>
  <p:tag name="KSO_WM_UNIT_TEXT_FILL_TYPE" val="1"/>
  <p:tag name="KSO_WM_UNIT_USESOURCEFORMAT_APPLY" val="1"/>
</p:tagLst>
</file>

<file path=ppt/tags/tag5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i*8"/>
  <p:tag name="KSO_WM_TEMPLATE_CATEGORY" val="custom"/>
  <p:tag name="KSO_WM_TEMPLATE_INDEX" val="20202730"/>
  <p:tag name="KSO_WM_UNIT_LAYERLEVEL" val="1"/>
  <p:tag name="KSO_WM_TAG_VERSION" val="1.0"/>
  <p:tag name="KSO_WM_BEAUTIFY_FLAG" val="#wm#"/>
  <p:tag name="KSO_WM_DIAGRAM_GROUP_CODE" val="l1-2"/>
  <p:tag name="KSO_WM_UNIT_TYPE" val="i"/>
  <p:tag name="KSO_WM_UNIT_INDEX" val="8"/>
  <p:tag name="KSO_WM_UNIT_TEXT_FILL_FORE_SCHEMECOLOR_INDEX" val="2"/>
  <p:tag name="KSO_WM_UNIT_TEXT_FILL_TYPE" val="1"/>
  <p:tag name="KSO_WM_UNIT_USESOURCEFORMAT_APPLY" val="1"/>
</p:tagLst>
</file>

<file path=ppt/tags/tag538.xml><?xml version="1.0" encoding="utf-8"?>
<p:tagLst xmlns:p="http://schemas.openxmlformats.org/presentationml/2006/main">
  <p:tag name="KSO_WM_SLIDE_ID" val="custom20202730_11"/>
  <p:tag name="KSO_WM_TEMPLATE_SUBCATEGORY" val="0"/>
  <p:tag name="KSO_WM_TEMPLATE_MASTER_TYPE" val="1"/>
  <p:tag name="KSO_WM_TEMPLATE_COLOR_TYPE" val="1"/>
  <p:tag name="KSO_WM_SLIDE_ITEM_CNT" val="3"/>
  <p:tag name="KSO_WM_SLIDE_INDEX" val="11"/>
  <p:tag name="KSO_WM_TAG_VERSION" val="1.0"/>
  <p:tag name="KSO_WM_BEAUTIFY_FLAG" val="#wm#"/>
  <p:tag name="KSO_WM_TEMPLATE_CATEGORY" val="custom"/>
  <p:tag name="KSO_WM_TEMPLATE_INDEX" val="20202730"/>
  <p:tag name="KSO_WM_SLIDE_TYPE" val="text"/>
  <p:tag name="KSO_WM_SLIDE_SUBTYPE" val="diag"/>
  <p:tag name="KSO_WM_SLIDE_SIZE" val="823.975*268.741"/>
  <p:tag name="KSO_WM_SLIDE_POSITION" val="57.3328*207.693"/>
  <p:tag name="KSO_WM_DIAGRAM_GROUP_CODE" val="l1-2"/>
  <p:tag name="KSO_WM_SLIDE_DIAGTYPE" val="l"/>
  <p:tag name="KSO_WM_SLIDE_LAYOUT" val="a_b_l"/>
  <p:tag name="KSO_WM_SLIDE_LAYOUT_CNT" val="1_1_1"/>
</p:tagLst>
</file>

<file path=ppt/tags/tag5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6"/>
  <p:tag name="KSO_WM_UNIT_ID" val="custom20202730_11*i*6"/>
  <p:tag name="KSO_WM_TEMPLATE_CATEGORY" val="custom"/>
  <p:tag name="KSO_WM_TEMPLATE_INDEX" val="20202730"/>
  <p:tag name="KSO_WM_UNIT_LAYERLEVEL" val="1"/>
  <p:tag name="KSO_WM_TAG_VERSION" val="1.0"/>
  <p:tag name="KSO_WM_BEAUTIFY_FLAG" val="#wm#"/>
  <p:tag name="KSO_WM_DIAGRAM_GROUP_CODE" val="l1-2"/>
  <p:tag name="KSO_WM_UNIT_USESOURCEFORMAT_APPLY" val="1"/>
</p:tagLst>
</file>

<file path=ppt/tags/tag54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i*3"/>
  <p:tag name="KSO_WM_TEMPLATE_CATEGORY" val="custom"/>
  <p:tag name="KSO_WM_TEMPLATE_INDEX" val="20202730"/>
  <p:tag name="KSO_WM_UNIT_LAYERLEVEL" val="1"/>
  <p:tag name="KSO_WM_TAG_VERSION" val="1.0"/>
  <p:tag name="KSO_WM_BEAUTIFY_FLAG" val="#wm#"/>
  <p:tag name="KSO_WM_UNIT_TYPE" val="i"/>
  <p:tag name="KSO_WM_UNIT_INDEX" val="3"/>
  <p:tag name="KSO_WM_DIAGRAM_GROUP_CODE" val="l1-2"/>
  <p:tag name="KSO_WM_UNIT_FILL_FORE_SCHEMECOLOR_INDEX" val="5"/>
  <p:tag name="KSO_WM_UNIT_FILL_TYPE" val="1"/>
  <p:tag name="KSO_WM_UNIT_TEXT_FILL_FORE_SCHEMECOLOR_INDEX" val="13"/>
  <p:tag name="KSO_WM_UNIT_TEXT_FILL_TYPE" val="1"/>
  <p:tag name="KSO_WM_UNIT_USESOURCEFORMAT_APPLY" val="1"/>
</p:tagLst>
</file>

<file path=ppt/tags/tag54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i*5"/>
  <p:tag name="KSO_WM_TEMPLATE_CATEGORY" val="custom"/>
  <p:tag name="KSO_WM_TEMPLATE_INDEX" val="20202730"/>
  <p:tag name="KSO_WM_UNIT_LAYERLEVEL" val="1"/>
  <p:tag name="KSO_WM_TAG_VERSION" val="1.0"/>
  <p:tag name="KSO_WM_BEAUTIFY_FLAG" val="#wm#"/>
  <p:tag name="KSO_WM_UNIT_TYPE" val="i"/>
  <p:tag name="KSO_WM_UNIT_INDEX" val="5"/>
  <p:tag name="KSO_WM_DIAGRAM_GROUP_CODE" val="l1-2"/>
  <p:tag name="KSO_WM_UNIT_USESOURCEFORMAT_APPLY" val="1"/>
</p:tagLst>
</file>

<file path=ppt/tags/tag5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i*7"/>
  <p:tag name="KSO_WM_TEMPLATE_CATEGORY" val="custom"/>
  <p:tag name="KSO_WM_TEMPLATE_INDEX" val="20202730"/>
  <p:tag name="KSO_WM_UNIT_LAYERLEVEL" val="1"/>
  <p:tag name="KSO_WM_TAG_VERSION" val="1.0"/>
  <p:tag name="KSO_WM_BEAUTIFY_FLAG" val="#wm#"/>
  <p:tag name="KSO_WM_UNIT_TYPE" val="i"/>
  <p:tag name="KSO_WM_UNIT_INDEX" val="7"/>
  <p:tag name="KSO_WM_DIAGRAM_GROUP_CODE" val="l1-2"/>
  <p:tag name="KSO_WM_UNIT_FILL_FORE_SCHEMECOLOR_INDEX" val="14"/>
  <p:tag name="KSO_WM_UNIT_FILL_TYPE" val="1"/>
  <p:tag name="KSO_WM_UNIT_TEXT_FILL_FORE_SCHEMECOLOR_INDEX" val="13"/>
  <p:tag name="KSO_WM_UNIT_TEXT_FILL_TYPE" val="1"/>
  <p:tag name="KSO_WM_UNIT_USESOURCEFORMAT_APPLY" val="1"/>
</p:tagLst>
</file>

<file path=ppt/tags/tag5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a*1"/>
  <p:tag name="KSO_WM_TEMPLATE_CATEGORY" val="custom"/>
  <p:tag name="KSO_WM_TEMPLATE_INDEX" val="20202730"/>
  <p:tag name="KSO_WM_UNIT_LAYERLEVEL" val="1"/>
  <p:tag name="KSO_WM_TAG_VERSION" val="1.0"/>
  <p:tag name="KSO_WM_BEAUTIFY_FLAG" val="#wm#"/>
  <p:tag name="KSO_WM_UNIT_ISCONTENTSTITLE" val="0"/>
  <p:tag name="KSO_WM_UNIT_PRESET_TEXT" val="新中国成立十一国庆节历史由来"/>
  <p:tag name="KSO_WM_UNIT_NOCLEAR" val="0"/>
  <p:tag name="KSO_WM_UNIT_VALUE" val="18"/>
  <p:tag name="KSO_WM_DIAGRAM_GROUP_CODE" val="l1-2"/>
  <p:tag name="KSO_WM_UNIT_TYPE" val="a"/>
  <p:tag name="KSO_WM_UNIT_INDEX" val="1"/>
  <p:tag name="KSO_WM_UNIT_TEXT_FILL_FORE_SCHEMECOLOR_INDEX" val="13"/>
  <p:tag name="KSO_WM_UNIT_TEXT_FILL_TYPE" val="1"/>
  <p:tag name="KSO_WM_UNIT_USESOURCEFORMAT_APPLY" val="1"/>
</p:tagLst>
</file>

<file path=ppt/tags/tag54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i*8"/>
  <p:tag name="KSO_WM_TEMPLATE_CATEGORY" val="custom"/>
  <p:tag name="KSO_WM_TEMPLATE_INDEX" val="20202730"/>
  <p:tag name="KSO_WM_UNIT_LAYERLEVEL" val="1"/>
  <p:tag name="KSO_WM_TAG_VERSION" val="1.0"/>
  <p:tag name="KSO_WM_BEAUTIFY_FLAG" val="#wm#"/>
  <p:tag name="KSO_WM_DIAGRAM_GROUP_CODE" val="l1-2"/>
  <p:tag name="KSO_WM_UNIT_TYPE" val="i"/>
  <p:tag name="KSO_WM_UNIT_INDEX" val="8"/>
  <p:tag name="KSO_WM_UNIT_TEXT_FILL_FORE_SCHEMECOLOR_INDEX" val="2"/>
  <p:tag name="KSO_WM_UNIT_TEXT_FILL_TYPE" val="1"/>
  <p:tag name="KSO_WM_UNIT_USESOURCEFORMAT_APPLY" val="1"/>
</p:tagLst>
</file>

<file path=ppt/tags/tag545.xml><?xml version="1.0" encoding="utf-8"?>
<p:tagLst xmlns:p="http://schemas.openxmlformats.org/presentationml/2006/main">
  <p:tag name="KSO_WM_SLIDE_ID" val="custom20202730_11"/>
  <p:tag name="KSO_WM_TEMPLATE_SUBCATEGORY" val="0"/>
  <p:tag name="KSO_WM_TEMPLATE_MASTER_TYPE" val="1"/>
  <p:tag name="KSO_WM_TEMPLATE_COLOR_TYPE" val="1"/>
  <p:tag name="KSO_WM_SLIDE_ITEM_CNT" val="3"/>
  <p:tag name="KSO_WM_SLIDE_INDEX" val="11"/>
  <p:tag name="KSO_WM_TAG_VERSION" val="1.0"/>
  <p:tag name="KSO_WM_BEAUTIFY_FLAG" val="#wm#"/>
  <p:tag name="KSO_WM_TEMPLATE_CATEGORY" val="custom"/>
  <p:tag name="KSO_WM_TEMPLATE_INDEX" val="20202730"/>
  <p:tag name="KSO_WM_SLIDE_TYPE" val="text"/>
  <p:tag name="KSO_WM_SLIDE_SUBTYPE" val="diag"/>
  <p:tag name="KSO_WM_SLIDE_SIZE" val="823.975*268.741"/>
  <p:tag name="KSO_WM_SLIDE_POSITION" val="57.3328*207.693"/>
  <p:tag name="KSO_WM_DIAGRAM_GROUP_CODE" val="l1-2"/>
  <p:tag name="KSO_WM_SLIDE_DIAGTYPE" val="l"/>
  <p:tag name="KSO_WM_SLIDE_LAYOUT" val="a_b_l"/>
  <p:tag name="KSO_WM_SLIDE_LAYOUT_CNT" val="1_1_1"/>
</p:tagLst>
</file>

<file path=ppt/tags/tag5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6"/>
  <p:tag name="KSO_WM_UNIT_ID" val="custom20202730_11*i*6"/>
  <p:tag name="KSO_WM_TEMPLATE_CATEGORY" val="custom"/>
  <p:tag name="KSO_WM_TEMPLATE_INDEX" val="20202730"/>
  <p:tag name="KSO_WM_UNIT_LAYERLEVEL" val="1"/>
  <p:tag name="KSO_WM_TAG_VERSION" val="1.0"/>
  <p:tag name="KSO_WM_BEAUTIFY_FLAG" val="#wm#"/>
  <p:tag name="KSO_WM_DIAGRAM_GROUP_CODE" val="l1-2"/>
  <p:tag name="KSO_WM_UNIT_USESOURCEFORMAT_APPLY" val="1"/>
</p:tagLst>
</file>

<file path=ppt/tags/tag5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i*3"/>
  <p:tag name="KSO_WM_TEMPLATE_CATEGORY" val="custom"/>
  <p:tag name="KSO_WM_TEMPLATE_INDEX" val="20202730"/>
  <p:tag name="KSO_WM_UNIT_LAYERLEVEL" val="1"/>
  <p:tag name="KSO_WM_TAG_VERSION" val="1.0"/>
  <p:tag name="KSO_WM_BEAUTIFY_FLAG" val="#wm#"/>
  <p:tag name="KSO_WM_UNIT_TYPE" val="i"/>
  <p:tag name="KSO_WM_UNIT_INDEX" val="3"/>
  <p:tag name="KSO_WM_DIAGRAM_GROUP_CODE" val="l1-2"/>
  <p:tag name="KSO_WM_UNIT_FILL_FORE_SCHEMECOLOR_INDEX" val="5"/>
  <p:tag name="KSO_WM_UNIT_FILL_TYPE" val="1"/>
  <p:tag name="KSO_WM_UNIT_TEXT_FILL_FORE_SCHEMECOLOR_INDEX" val="13"/>
  <p:tag name="KSO_WM_UNIT_TEXT_FILL_TYPE" val="1"/>
  <p:tag name="KSO_WM_UNIT_USESOURCEFORMAT_APPLY" val="1"/>
</p:tagLst>
</file>

<file path=ppt/tags/tag5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i*5"/>
  <p:tag name="KSO_WM_TEMPLATE_CATEGORY" val="custom"/>
  <p:tag name="KSO_WM_TEMPLATE_INDEX" val="20202730"/>
  <p:tag name="KSO_WM_UNIT_LAYERLEVEL" val="1"/>
  <p:tag name="KSO_WM_TAG_VERSION" val="1.0"/>
  <p:tag name="KSO_WM_BEAUTIFY_FLAG" val="#wm#"/>
  <p:tag name="KSO_WM_UNIT_TYPE" val="i"/>
  <p:tag name="KSO_WM_UNIT_INDEX" val="5"/>
  <p:tag name="KSO_WM_DIAGRAM_GROUP_CODE" val="l1-2"/>
  <p:tag name="KSO_WM_UNIT_USESOURCEFORMAT_APPLY" val="1"/>
</p:tagLst>
</file>

<file path=ppt/tags/tag5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i*7"/>
  <p:tag name="KSO_WM_TEMPLATE_CATEGORY" val="custom"/>
  <p:tag name="KSO_WM_TEMPLATE_INDEX" val="20202730"/>
  <p:tag name="KSO_WM_UNIT_LAYERLEVEL" val="1"/>
  <p:tag name="KSO_WM_TAG_VERSION" val="1.0"/>
  <p:tag name="KSO_WM_BEAUTIFY_FLAG" val="#wm#"/>
  <p:tag name="KSO_WM_UNIT_TYPE" val="i"/>
  <p:tag name="KSO_WM_UNIT_INDEX" val="7"/>
  <p:tag name="KSO_WM_DIAGRAM_GROUP_CODE" val="l1-2"/>
  <p:tag name="KSO_WM_UNIT_FILL_FORE_SCHEMECOLOR_INDEX" val="14"/>
  <p:tag name="KSO_WM_UNIT_FILL_TYPE" val="1"/>
  <p:tag name="KSO_WM_UNIT_TEXT_FILL_FORE_SCHEMECOLOR_INDEX" val="13"/>
  <p:tag name="KSO_WM_UNIT_TEXT_FILL_TYPE" val="1"/>
  <p:tag name="KSO_WM_UNIT_USESOURCEFORMAT_APPLY" val="1"/>
</p:tagLst>
</file>

<file path=ppt/tags/tag5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a*1"/>
  <p:tag name="KSO_WM_TEMPLATE_CATEGORY" val="custom"/>
  <p:tag name="KSO_WM_TEMPLATE_INDEX" val="20202730"/>
  <p:tag name="KSO_WM_UNIT_LAYERLEVEL" val="1"/>
  <p:tag name="KSO_WM_TAG_VERSION" val="1.0"/>
  <p:tag name="KSO_WM_BEAUTIFY_FLAG" val="#wm#"/>
  <p:tag name="KSO_WM_UNIT_ISCONTENTSTITLE" val="0"/>
  <p:tag name="KSO_WM_UNIT_PRESET_TEXT" val="新中国成立十一国庆节历史由来"/>
  <p:tag name="KSO_WM_UNIT_NOCLEAR" val="0"/>
  <p:tag name="KSO_WM_UNIT_VALUE" val="18"/>
  <p:tag name="KSO_WM_DIAGRAM_GROUP_CODE" val="l1-2"/>
  <p:tag name="KSO_WM_UNIT_TYPE" val="a"/>
  <p:tag name="KSO_WM_UNIT_INDEX" val="1"/>
  <p:tag name="KSO_WM_UNIT_TEXT_FILL_FORE_SCHEMECOLOR_INDEX" val="13"/>
  <p:tag name="KSO_WM_UNIT_TEXT_FILL_TYPE" val="1"/>
  <p:tag name="KSO_WM_UNIT_USESOURCEFORMAT_APPLY" val="1"/>
</p:tagLst>
</file>

<file path=ppt/tags/tag55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i*8"/>
  <p:tag name="KSO_WM_TEMPLATE_CATEGORY" val="custom"/>
  <p:tag name="KSO_WM_TEMPLATE_INDEX" val="20202730"/>
  <p:tag name="KSO_WM_UNIT_LAYERLEVEL" val="1"/>
  <p:tag name="KSO_WM_TAG_VERSION" val="1.0"/>
  <p:tag name="KSO_WM_BEAUTIFY_FLAG" val="#wm#"/>
  <p:tag name="KSO_WM_DIAGRAM_GROUP_CODE" val="l1-2"/>
  <p:tag name="KSO_WM_UNIT_TYPE" val="i"/>
  <p:tag name="KSO_WM_UNIT_INDEX" val="8"/>
  <p:tag name="KSO_WM_UNIT_TEXT_FILL_FORE_SCHEMECOLOR_INDEX" val="2"/>
  <p:tag name="KSO_WM_UNIT_TEXT_FILL_TYPE" val="1"/>
  <p:tag name="KSO_WM_UNIT_USESOURCEFORMAT_APPLY" val="1"/>
</p:tagLst>
</file>

<file path=ppt/tags/tag552.xml><?xml version="1.0" encoding="utf-8"?>
<p:tagLst xmlns:p="http://schemas.openxmlformats.org/presentationml/2006/main">
  <p:tag name="KSO_WM_SLIDE_ID" val="custom20202730_11"/>
  <p:tag name="KSO_WM_TEMPLATE_SUBCATEGORY" val="0"/>
  <p:tag name="KSO_WM_TEMPLATE_MASTER_TYPE" val="1"/>
  <p:tag name="KSO_WM_TEMPLATE_COLOR_TYPE" val="1"/>
  <p:tag name="KSO_WM_SLIDE_ITEM_CNT" val="3"/>
  <p:tag name="KSO_WM_SLIDE_INDEX" val="11"/>
  <p:tag name="KSO_WM_TAG_VERSION" val="1.0"/>
  <p:tag name="KSO_WM_BEAUTIFY_FLAG" val="#wm#"/>
  <p:tag name="KSO_WM_TEMPLATE_CATEGORY" val="custom"/>
  <p:tag name="KSO_WM_TEMPLATE_INDEX" val="20202730"/>
  <p:tag name="KSO_WM_SLIDE_TYPE" val="text"/>
  <p:tag name="KSO_WM_SLIDE_SUBTYPE" val="diag"/>
  <p:tag name="KSO_WM_SLIDE_SIZE" val="823.975*268.741"/>
  <p:tag name="KSO_WM_SLIDE_POSITION" val="57.3328*207.693"/>
  <p:tag name="KSO_WM_DIAGRAM_GROUP_CODE" val="l1-2"/>
  <p:tag name="KSO_WM_SLIDE_DIAGTYPE" val="l"/>
  <p:tag name="KSO_WM_SLIDE_LAYOUT" val="a_b_l"/>
  <p:tag name="KSO_WM_SLIDE_LAYOUT_CNT" val="1_1_1"/>
</p:tagLst>
</file>

<file path=ppt/tags/tag5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6"/>
  <p:tag name="KSO_WM_UNIT_ID" val="custom20202730_11*i*6"/>
  <p:tag name="KSO_WM_TEMPLATE_CATEGORY" val="custom"/>
  <p:tag name="KSO_WM_TEMPLATE_INDEX" val="20202730"/>
  <p:tag name="KSO_WM_UNIT_LAYERLEVEL" val="1"/>
  <p:tag name="KSO_WM_TAG_VERSION" val="1.0"/>
  <p:tag name="KSO_WM_BEAUTIFY_FLAG" val="#wm#"/>
  <p:tag name="KSO_WM_DIAGRAM_GROUP_CODE" val="l1-2"/>
  <p:tag name="KSO_WM_UNIT_USESOURCEFORMAT_APPLY" val="1"/>
</p:tagLst>
</file>

<file path=ppt/tags/tag5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i*3"/>
  <p:tag name="KSO_WM_TEMPLATE_CATEGORY" val="custom"/>
  <p:tag name="KSO_WM_TEMPLATE_INDEX" val="20202730"/>
  <p:tag name="KSO_WM_UNIT_LAYERLEVEL" val="1"/>
  <p:tag name="KSO_WM_TAG_VERSION" val="1.0"/>
  <p:tag name="KSO_WM_BEAUTIFY_FLAG" val="#wm#"/>
  <p:tag name="KSO_WM_UNIT_TYPE" val="i"/>
  <p:tag name="KSO_WM_UNIT_INDEX" val="3"/>
  <p:tag name="KSO_WM_DIAGRAM_GROUP_CODE" val="l1-2"/>
  <p:tag name="KSO_WM_UNIT_FILL_FORE_SCHEMECOLOR_INDEX" val="5"/>
  <p:tag name="KSO_WM_UNIT_FILL_TYPE" val="1"/>
  <p:tag name="KSO_WM_UNIT_TEXT_FILL_FORE_SCHEMECOLOR_INDEX" val="13"/>
  <p:tag name="KSO_WM_UNIT_TEXT_FILL_TYPE" val="1"/>
  <p:tag name="KSO_WM_UNIT_USESOURCEFORMAT_APPLY" val="1"/>
</p:tagLst>
</file>

<file path=ppt/tags/tag5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i*5"/>
  <p:tag name="KSO_WM_TEMPLATE_CATEGORY" val="custom"/>
  <p:tag name="KSO_WM_TEMPLATE_INDEX" val="20202730"/>
  <p:tag name="KSO_WM_UNIT_LAYERLEVEL" val="1"/>
  <p:tag name="KSO_WM_TAG_VERSION" val="1.0"/>
  <p:tag name="KSO_WM_BEAUTIFY_FLAG" val="#wm#"/>
  <p:tag name="KSO_WM_UNIT_TYPE" val="i"/>
  <p:tag name="KSO_WM_UNIT_INDEX" val="5"/>
  <p:tag name="KSO_WM_DIAGRAM_GROUP_CODE" val="l1-2"/>
  <p:tag name="KSO_WM_UNIT_USESOURCEFORMAT_APPLY" val="1"/>
</p:tagLst>
</file>

<file path=ppt/tags/tag5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i*7"/>
  <p:tag name="KSO_WM_TEMPLATE_CATEGORY" val="custom"/>
  <p:tag name="KSO_WM_TEMPLATE_INDEX" val="20202730"/>
  <p:tag name="KSO_WM_UNIT_LAYERLEVEL" val="1"/>
  <p:tag name="KSO_WM_TAG_VERSION" val="1.0"/>
  <p:tag name="KSO_WM_BEAUTIFY_FLAG" val="#wm#"/>
  <p:tag name="KSO_WM_UNIT_TYPE" val="i"/>
  <p:tag name="KSO_WM_UNIT_INDEX" val="7"/>
  <p:tag name="KSO_WM_DIAGRAM_GROUP_CODE" val="l1-2"/>
  <p:tag name="KSO_WM_UNIT_FILL_FORE_SCHEMECOLOR_INDEX" val="14"/>
  <p:tag name="KSO_WM_UNIT_FILL_TYPE" val="1"/>
  <p:tag name="KSO_WM_UNIT_TEXT_FILL_FORE_SCHEMECOLOR_INDEX" val="13"/>
  <p:tag name="KSO_WM_UNIT_TEXT_FILL_TYPE" val="1"/>
  <p:tag name="KSO_WM_UNIT_USESOURCEFORMAT_APPLY" val="1"/>
</p:tagLst>
</file>

<file path=ppt/tags/tag55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a*1"/>
  <p:tag name="KSO_WM_TEMPLATE_CATEGORY" val="custom"/>
  <p:tag name="KSO_WM_TEMPLATE_INDEX" val="20202730"/>
  <p:tag name="KSO_WM_UNIT_LAYERLEVEL" val="1"/>
  <p:tag name="KSO_WM_TAG_VERSION" val="1.0"/>
  <p:tag name="KSO_WM_BEAUTIFY_FLAG" val="#wm#"/>
  <p:tag name="KSO_WM_UNIT_ISCONTENTSTITLE" val="0"/>
  <p:tag name="KSO_WM_UNIT_PRESET_TEXT" val="新中国成立十一国庆节历史由来"/>
  <p:tag name="KSO_WM_UNIT_NOCLEAR" val="0"/>
  <p:tag name="KSO_WM_UNIT_VALUE" val="18"/>
  <p:tag name="KSO_WM_DIAGRAM_GROUP_CODE" val="l1-2"/>
  <p:tag name="KSO_WM_UNIT_TYPE" val="a"/>
  <p:tag name="KSO_WM_UNIT_INDEX" val="1"/>
  <p:tag name="KSO_WM_UNIT_TEXT_FILL_FORE_SCHEMECOLOR_INDEX" val="13"/>
  <p:tag name="KSO_WM_UNIT_TEXT_FILL_TYPE" val="1"/>
  <p:tag name="KSO_WM_UNIT_USESOURCEFORMAT_APPLY" val="1"/>
</p:tagLst>
</file>

<file path=ppt/tags/tag55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i*8"/>
  <p:tag name="KSO_WM_TEMPLATE_CATEGORY" val="custom"/>
  <p:tag name="KSO_WM_TEMPLATE_INDEX" val="20202730"/>
  <p:tag name="KSO_WM_UNIT_LAYERLEVEL" val="1"/>
  <p:tag name="KSO_WM_TAG_VERSION" val="1.0"/>
  <p:tag name="KSO_WM_BEAUTIFY_FLAG" val="#wm#"/>
  <p:tag name="KSO_WM_DIAGRAM_GROUP_CODE" val="l1-2"/>
  <p:tag name="KSO_WM_UNIT_TYPE" val="i"/>
  <p:tag name="KSO_WM_UNIT_INDEX" val="8"/>
  <p:tag name="KSO_WM_UNIT_TEXT_FILL_FORE_SCHEMECOLOR_INDEX" val="2"/>
  <p:tag name="KSO_WM_UNIT_TEXT_FILL_TYPE" val="1"/>
  <p:tag name="KSO_WM_UNIT_USESOURCEFORMAT_APPLY" val="1"/>
</p:tagLst>
</file>

<file path=ppt/tags/tag559.xml><?xml version="1.0" encoding="utf-8"?>
<p:tagLst xmlns:p="http://schemas.openxmlformats.org/presentationml/2006/main">
  <p:tag name="KSO_WM_SLIDE_ID" val="custom20202730_11"/>
  <p:tag name="KSO_WM_TEMPLATE_SUBCATEGORY" val="0"/>
  <p:tag name="KSO_WM_TEMPLATE_MASTER_TYPE" val="1"/>
  <p:tag name="KSO_WM_TEMPLATE_COLOR_TYPE" val="1"/>
  <p:tag name="KSO_WM_SLIDE_ITEM_CNT" val="3"/>
  <p:tag name="KSO_WM_SLIDE_INDEX" val="11"/>
  <p:tag name="KSO_WM_TAG_VERSION" val="1.0"/>
  <p:tag name="KSO_WM_BEAUTIFY_FLAG" val="#wm#"/>
  <p:tag name="KSO_WM_TEMPLATE_CATEGORY" val="custom"/>
  <p:tag name="KSO_WM_TEMPLATE_INDEX" val="20202730"/>
  <p:tag name="KSO_WM_SLIDE_TYPE" val="text"/>
  <p:tag name="KSO_WM_SLIDE_SUBTYPE" val="diag"/>
  <p:tag name="KSO_WM_SLIDE_SIZE" val="823.975*268.741"/>
  <p:tag name="KSO_WM_SLIDE_POSITION" val="57.3328*207.693"/>
  <p:tag name="KSO_WM_DIAGRAM_GROUP_CODE" val="l1-2"/>
  <p:tag name="KSO_WM_SLIDE_DIAGTYPE" val="l"/>
  <p:tag name="KSO_WM_SLIDE_LAYOUT" val="a_b_l"/>
  <p:tag name="KSO_WM_SLIDE_LAYOUT_CNT" val="1_1_1"/>
</p:tagLst>
</file>

<file path=ppt/tags/tag56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6"/>
  <p:tag name="KSO_WM_UNIT_ID" val="custom20202730_11*i*6"/>
  <p:tag name="KSO_WM_TEMPLATE_CATEGORY" val="custom"/>
  <p:tag name="KSO_WM_TEMPLATE_INDEX" val="20202730"/>
  <p:tag name="KSO_WM_UNIT_LAYERLEVEL" val="1"/>
  <p:tag name="KSO_WM_TAG_VERSION" val="1.0"/>
  <p:tag name="KSO_WM_BEAUTIFY_FLAG" val="#wm#"/>
  <p:tag name="KSO_WM_DIAGRAM_GROUP_CODE" val="l1-2"/>
  <p:tag name="KSO_WM_UNIT_USESOURCEFORMAT_APPLY" val="1"/>
</p:tagLst>
</file>

<file path=ppt/tags/tag56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i*3"/>
  <p:tag name="KSO_WM_TEMPLATE_CATEGORY" val="custom"/>
  <p:tag name="KSO_WM_TEMPLATE_INDEX" val="20202730"/>
  <p:tag name="KSO_WM_UNIT_LAYERLEVEL" val="1"/>
  <p:tag name="KSO_WM_TAG_VERSION" val="1.0"/>
  <p:tag name="KSO_WM_BEAUTIFY_FLAG" val="#wm#"/>
  <p:tag name="KSO_WM_UNIT_TYPE" val="i"/>
  <p:tag name="KSO_WM_UNIT_INDEX" val="3"/>
  <p:tag name="KSO_WM_DIAGRAM_GROUP_CODE" val="l1-2"/>
  <p:tag name="KSO_WM_UNIT_FILL_FORE_SCHEMECOLOR_INDEX" val="5"/>
  <p:tag name="KSO_WM_UNIT_FILL_TYPE" val="1"/>
  <p:tag name="KSO_WM_UNIT_TEXT_FILL_FORE_SCHEMECOLOR_INDEX" val="13"/>
  <p:tag name="KSO_WM_UNIT_TEXT_FILL_TYPE" val="1"/>
  <p:tag name="KSO_WM_UNIT_USESOURCEFORMAT_APPLY" val="1"/>
</p:tagLst>
</file>

<file path=ppt/tags/tag56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i*5"/>
  <p:tag name="KSO_WM_TEMPLATE_CATEGORY" val="custom"/>
  <p:tag name="KSO_WM_TEMPLATE_INDEX" val="20202730"/>
  <p:tag name="KSO_WM_UNIT_LAYERLEVEL" val="1"/>
  <p:tag name="KSO_WM_TAG_VERSION" val="1.0"/>
  <p:tag name="KSO_WM_BEAUTIFY_FLAG" val="#wm#"/>
  <p:tag name="KSO_WM_UNIT_TYPE" val="i"/>
  <p:tag name="KSO_WM_UNIT_INDEX" val="5"/>
  <p:tag name="KSO_WM_DIAGRAM_GROUP_CODE" val="l1-2"/>
  <p:tag name="KSO_WM_UNIT_USESOURCEFORMAT_APPLY" val="1"/>
</p:tagLst>
</file>

<file path=ppt/tags/tag56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i*7"/>
  <p:tag name="KSO_WM_TEMPLATE_CATEGORY" val="custom"/>
  <p:tag name="KSO_WM_TEMPLATE_INDEX" val="20202730"/>
  <p:tag name="KSO_WM_UNIT_LAYERLEVEL" val="1"/>
  <p:tag name="KSO_WM_TAG_VERSION" val="1.0"/>
  <p:tag name="KSO_WM_BEAUTIFY_FLAG" val="#wm#"/>
  <p:tag name="KSO_WM_UNIT_TYPE" val="i"/>
  <p:tag name="KSO_WM_UNIT_INDEX" val="7"/>
  <p:tag name="KSO_WM_DIAGRAM_GROUP_CODE" val="l1-2"/>
  <p:tag name="KSO_WM_UNIT_FILL_FORE_SCHEMECOLOR_INDEX" val="14"/>
  <p:tag name="KSO_WM_UNIT_FILL_TYPE" val="1"/>
  <p:tag name="KSO_WM_UNIT_TEXT_FILL_FORE_SCHEMECOLOR_INDEX" val="13"/>
  <p:tag name="KSO_WM_UNIT_TEXT_FILL_TYPE" val="1"/>
  <p:tag name="KSO_WM_UNIT_USESOURCEFORMAT_APPLY" val="1"/>
</p:tagLst>
</file>

<file path=ppt/tags/tag56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a*1"/>
  <p:tag name="KSO_WM_TEMPLATE_CATEGORY" val="custom"/>
  <p:tag name="KSO_WM_TEMPLATE_INDEX" val="20202730"/>
  <p:tag name="KSO_WM_UNIT_LAYERLEVEL" val="1"/>
  <p:tag name="KSO_WM_TAG_VERSION" val="1.0"/>
  <p:tag name="KSO_WM_BEAUTIFY_FLAG" val="#wm#"/>
  <p:tag name="KSO_WM_UNIT_ISCONTENTSTITLE" val="0"/>
  <p:tag name="KSO_WM_UNIT_PRESET_TEXT" val="新中国成立十一国庆节历史由来"/>
  <p:tag name="KSO_WM_UNIT_NOCLEAR" val="0"/>
  <p:tag name="KSO_WM_UNIT_VALUE" val="18"/>
  <p:tag name="KSO_WM_DIAGRAM_GROUP_CODE" val="l1-2"/>
  <p:tag name="KSO_WM_UNIT_TYPE" val="a"/>
  <p:tag name="KSO_WM_UNIT_INDEX" val="1"/>
  <p:tag name="KSO_WM_UNIT_TEXT_FILL_FORE_SCHEMECOLOR_INDEX" val="13"/>
  <p:tag name="KSO_WM_UNIT_TEXT_FILL_TYPE" val="1"/>
  <p:tag name="KSO_WM_UNIT_USESOURCEFORMAT_APPLY" val="1"/>
</p:tagLst>
</file>

<file path=ppt/tags/tag56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i*8"/>
  <p:tag name="KSO_WM_TEMPLATE_CATEGORY" val="custom"/>
  <p:tag name="KSO_WM_TEMPLATE_INDEX" val="20202730"/>
  <p:tag name="KSO_WM_UNIT_LAYERLEVEL" val="1"/>
  <p:tag name="KSO_WM_TAG_VERSION" val="1.0"/>
  <p:tag name="KSO_WM_BEAUTIFY_FLAG" val="#wm#"/>
  <p:tag name="KSO_WM_DIAGRAM_GROUP_CODE" val="l1-2"/>
  <p:tag name="KSO_WM_UNIT_TYPE" val="i"/>
  <p:tag name="KSO_WM_UNIT_INDEX" val="8"/>
  <p:tag name="KSO_WM_UNIT_TEXT_FILL_FORE_SCHEMECOLOR_INDEX" val="2"/>
  <p:tag name="KSO_WM_UNIT_TEXT_FILL_TYPE" val="1"/>
  <p:tag name="KSO_WM_UNIT_USESOURCEFORMAT_APPLY" val="1"/>
</p:tagLst>
</file>

<file path=ppt/tags/tag566.xml><?xml version="1.0" encoding="utf-8"?>
<p:tagLst xmlns:p="http://schemas.openxmlformats.org/presentationml/2006/main">
  <p:tag name="KSO_WM_SLIDE_ID" val="custom20202730_11"/>
  <p:tag name="KSO_WM_TEMPLATE_SUBCATEGORY" val="0"/>
  <p:tag name="KSO_WM_TEMPLATE_MASTER_TYPE" val="1"/>
  <p:tag name="KSO_WM_TEMPLATE_COLOR_TYPE" val="1"/>
  <p:tag name="KSO_WM_SLIDE_ITEM_CNT" val="3"/>
  <p:tag name="KSO_WM_SLIDE_INDEX" val="11"/>
  <p:tag name="KSO_WM_TAG_VERSION" val="1.0"/>
  <p:tag name="KSO_WM_BEAUTIFY_FLAG" val="#wm#"/>
  <p:tag name="KSO_WM_TEMPLATE_CATEGORY" val="custom"/>
  <p:tag name="KSO_WM_TEMPLATE_INDEX" val="20202730"/>
  <p:tag name="KSO_WM_SLIDE_TYPE" val="text"/>
  <p:tag name="KSO_WM_SLIDE_SUBTYPE" val="diag"/>
  <p:tag name="KSO_WM_SLIDE_SIZE" val="823.975*268.741"/>
  <p:tag name="KSO_WM_SLIDE_POSITION" val="57.3328*207.693"/>
  <p:tag name="KSO_WM_DIAGRAM_GROUP_CODE" val="l1-2"/>
  <p:tag name="KSO_WM_SLIDE_DIAGTYPE" val="l"/>
  <p:tag name="KSO_WM_SLIDE_LAYOUT" val="a_b_l"/>
  <p:tag name="KSO_WM_SLIDE_LAYOUT_CNT" val="1_1_1"/>
</p:tagLst>
</file>

<file path=ppt/tags/tag56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6"/>
  <p:tag name="KSO_WM_UNIT_ID" val="custom20202730_11*i*6"/>
  <p:tag name="KSO_WM_TEMPLATE_CATEGORY" val="custom"/>
  <p:tag name="KSO_WM_TEMPLATE_INDEX" val="20202730"/>
  <p:tag name="KSO_WM_UNIT_LAYERLEVEL" val="1"/>
  <p:tag name="KSO_WM_TAG_VERSION" val="1.0"/>
  <p:tag name="KSO_WM_BEAUTIFY_FLAG" val="#wm#"/>
  <p:tag name="KSO_WM_DIAGRAM_GROUP_CODE" val="l1-2"/>
  <p:tag name="KSO_WM_UNIT_USESOURCEFORMAT_APPLY" val="1"/>
</p:tagLst>
</file>

<file path=ppt/tags/tag56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i*3"/>
  <p:tag name="KSO_WM_TEMPLATE_CATEGORY" val="custom"/>
  <p:tag name="KSO_WM_TEMPLATE_INDEX" val="20202730"/>
  <p:tag name="KSO_WM_UNIT_LAYERLEVEL" val="1"/>
  <p:tag name="KSO_WM_TAG_VERSION" val="1.0"/>
  <p:tag name="KSO_WM_BEAUTIFY_FLAG" val="#wm#"/>
  <p:tag name="KSO_WM_UNIT_TYPE" val="i"/>
  <p:tag name="KSO_WM_UNIT_INDEX" val="3"/>
  <p:tag name="KSO_WM_DIAGRAM_GROUP_CODE" val="l1-2"/>
  <p:tag name="KSO_WM_UNIT_FILL_FORE_SCHEMECOLOR_INDEX" val="5"/>
  <p:tag name="KSO_WM_UNIT_FILL_TYPE" val="1"/>
  <p:tag name="KSO_WM_UNIT_TEXT_FILL_FORE_SCHEMECOLOR_INDEX" val="13"/>
  <p:tag name="KSO_WM_UNIT_TEXT_FILL_TYPE" val="1"/>
  <p:tag name="KSO_WM_UNIT_USESOURCEFORMAT_APPLY" val="1"/>
</p:tagLst>
</file>

<file path=ppt/tags/tag56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i*5"/>
  <p:tag name="KSO_WM_TEMPLATE_CATEGORY" val="custom"/>
  <p:tag name="KSO_WM_TEMPLATE_INDEX" val="20202730"/>
  <p:tag name="KSO_WM_UNIT_LAYERLEVEL" val="1"/>
  <p:tag name="KSO_WM_TAG_VERSION" val="1.0"/>
  <p:tag name="KSO_WM_BEAUTIFY_FLAG" val="#wm#"/>
  <p:tag name="KSO_WM_UNIT_TYPE" val="i"/>
  <p:tag name="KSO_WM_UNIT_INDEX" val="5"/>
  <p:tag name="KSO_WM_DIAGRAM_GROUP_CODE" val="l1-2"/>
  <p:tag name="KSO_WM_UNIT_USESOURCEFORMAT_APPLY" val="1"/>
</p:tagLst>
</file>

<file path=ppt/tags/tag57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i*7"/>
  <p:tag name="KSO_WM_TEMPLATE_CATEGORY" val="custom"/>
  <p:tag name="KSO_WM_TEMPLATE_INDEX" val="20202730"/>
  <p:tag name="KSO_WM_UNIT_LAYERLEVEL" val="1"/>
  <p:tag name="KSO_WM_TAG_VERSION" val="1.0"/>
  <p:tag name="KSO_WM_BEAUTIFY_FLAG" val="#wm#"/>
  <p:tag name="KSO_WM_UNIT_TYPE" val="i"/>
  <p:tag name="KSO_WM_UNIT_INDEX" val="7"/>
  <p:tag name="KSO_WM_DIAGRAM_GROUP_CODE" val="l1-2"/>
  <p:tag name="KSO_WM_UNIT_FILL_FORE_SCHEMECOLOR_INDEX" val="14"/>
  <p:tag name="KSO_WM_UNIT_FILL_TYPE" val="1"/>
  <p:tag name="KSO_WM_UNIT_TEXT_FILL_FORE_SCHEMECOLOR_INDEX" val="13"/>
  <p:tag name="KSO_WM_UNIT_TEXT_FILL_TYPE" val="1"/>
  <p:tag name="KSO_WM_UNIT_USESOURCEFORMAT_APPLY" val="1"/>
</p:tagLst>
</file>

<file path=ppt/tags/tag57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a*1"/>
  <p:tag name="KSO_WM_TEMPLATE_CATEGORY" val="custom"/>
  <p:tag name="KSO_WM_TEMPLATE_INDEX" val="20202730"/>
  <p:tag name="KSO_WM_UNIT_LAYERLEVEL" val="1"/>
  <p:tag name="KSO_WM_TAG_VERSION" val="1.0"/>
  <p:tag name="KSO_WM_BEAUTIFY_FLAG" val="#wm#"/>
  <p:tag name="KSO_WM_UNIT_ISCONTENTSTITLE" val="0"/>
  <p:tag name="KSO_WM_UNIT_PRESET_TEXT" val="新中国成立十一国庆节历史由来"/>
  <p:tag name="KSO_WM_UNIT_NOCLEAR" val="0"/>
  <p:tag name="KSO_WM_UNIT_VALUE" val="18"/>
  <p:tag name="KSO_WM_DIAGRAM_GROUP_CODE" val="l1-2"/>
  <p:tag name="KSO_WM_UNIT_TYPE" val="a"/>
  <p:tag name="KSO_WM_UNIT_INDEX" val="1"/>
  <p:tag name="KSO_WM_UNIT_TEXT_FILL_FORE_SCHEMECOLOR_INDEX" val="13"/>
  <p:tag name="KSO_WM_UNIT_TEXT_FILL_TYPE" val="1"/>
  <p:tag name="KSO_WM_UNIT_USESOURCEFORMAT_APPLY" val="1"/>
</p:tagLst>
</file>

<file path=ppt/tags/tag57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custom20202730_11*i*8"/>
  <p:tag name="KSO_WM_TEMPLATE_CATEGORY" val="custom"/>
  <p:tag name="KSO_WM_TEMPLATE_INDEX" val="20202730"/>
  <p:tag name="KSO_WM_UNIT_LAYERLEVEL" val="1"/>
  <p:tag name="KSO_WM_TAG_VERSION" val="1.0"/>
  <p:tag name="KSO_WM_BEAUTIFY_FLAG" val="#wm#"/>
  <p:tag name="KSO_WM_DIAGRAM_GROUP_CODE" val="l1-2"/>
  <p:tag name="KSO_WM_UNIT_TYPE" val="i"/>
  <p:tag name="KSO_WM_UNIT_INDEX" val="8"/>
  <p:tag name="KSO_WM_UNIT_TEXT_FILL_FORE_SCHEMECOLOR_INDEX" val="2"/>
  <p:tag name="KSO_WM_UNIT_TEXT_FILL_TYPE" val="1"/>
  <p:tag name="KSO_WM_UNIT_USESOURCEFORMAT_APPLY" val="1"/>
</p:tagLst>
</file>

<file path=ppt/tags/tag573.xml><?xml version="1.0" encoding="utf-8"?>
<p:tagLst xmlns:p="http://schemas.openxmlformats.org/presentationml/2006/main">
  <p:tag name="KSO_WM_SLIDE_ID" val="custom20202730_11"/>
  <p:tag name="KSO_WM_TEMPLATE_SUBCATEGORY" val="0"/>
  <p:tag name="KSO_WM_TEMPLATE_MASTER_TYPE" val="1"/>
  <p:tag name="KSO_WM_TEMPLATE_COLOR_TYPE" val="1"/>
  <p:tag name="KSO_WM_SLIDE_ITEM_CNT" val="3"/>
  <p:tag name="KSO_WM_SLIDE_INDEX" val="11"/>
  <p:tag name="KSO_WM_TAG_VERSION" val="1.0"/>
  <p:tag name="KSO_WM_BEAUTIFY_FLAG" val="#wm#"/>
  <p:tag name="KSO_WM_TEMPLATE_CATEGORY" val="custom"/>
  <p:tag name="KSO_WM_TEMPLATE_INDEX" val="20202730"/>
  <p:tag name="KSO_WM_SLIDE_TYPE" val="text"/>
  <p:tag name="KSO_WM_SLIDE_SUBTYPE" val="diag"/>
  <p:tag name="KSO_WM_SLIDE_SIZE" val="823.975*268.741"/>
  <p:tag name="KSO_WM_SLIDE_POSITION" val="57.3328*207.693"/>
  <p:tag name="KSO_WM_DIAGRAM_GROUP_CODE" val="l1-2"/>
  <p:tag name="KSO_WM_SLIDE_DIAGTYPE" val="l"/>
  <p:tag name="KSO_WM_SLIDE_LAYOUT" val="a_b_l"/>
  <p:tag name="KSO_WM_SLIDE_LAYOUT_CNT" val="1_1_1"/>
</p:tagLst>
</file>

<file path=ppt/tags/tag574.xml><?xml version="1.0" encoding="utf-8"?>
<p:tagLst xmlns:p="http://schemas.openxmlformats.org/presentationml/2006/main">
  <p:tag name="KSO_WM_TEMPLATE_CATEGORY" val="custom"/>
  <p:tag name="KSO_WM_TEMPLATE_INDEX" val="20202730"/>
</p:tagLst>
</file>

<file path=ppt/theme/theme1.xml><?xml version="1.0" encoding="utf-8"?>
<a:theme xmlns:a="http://schemas.openxmlformats.org/drawingml/2006/main" name="Office 主题​​">
  <a:themeElements>
    <a:clrScheme name="111111.1.建国">
      <a:dk1>
        <a:srgbClr val="000000"/>
      </a:dk1>
      <a:lt1>
        <a:srgbClr val="FFFFFF"/>
      </a:lt1>
      <a:dk2>
        <a:srgbClr val="FBF2E9"/>
      </a:dk2>
      <a:lt2>
        <a:srgbClr val="FFFFFF"/>
      </a:lt2>
      <a:accent1>
        <a:srgbClr val="B30009"/>
      </a:accent1>
      <a:accent2>
        <a:srgbClr val="C53213"/>
      </a:accent2>
      <a:accent3>
        <a:srgbClr val="D3601C"/>
      </a:accent3>
      <a:accent4>
        <a:srgbClr val="DC8023"/>
      </a:accent4>
      <a:accent5>
        <a:srgbClr val="E6A236"/>
      </a:accent5>
      <a:accent6>
        <a:srgbClr val="EDC34F"/>
      </a:accent6>
      <a:hlink>
        <a:srgbClr val="0000FF"/>
      </a:hlink>
      <a:folHlink>
        <a:srgbClr val="7F007F"/>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主题​​">
  <a:themeElements>
    <a:clrScheme name="111111.1.建国">
      <a:dk1>
        <a:srgbClr val="000000"/>
      </a:dk1>
      <a:lt1>
        <a:srgbClr val="FFFFFF"/>
      </a:lt1>
      <a:dk2>
        <a:srgbClr val="FBF2E9"/>
      </a:dk2>
      <a:lt2>
        <a:srgbClr val="FFFFFF"/>
      </a:lt2>
      <a:accent1>
        <a:srgbClr val="B30009"/>
      </a:accent1>
      <a:accent2>
        <a:srgbClr val="C53213"/>
      </a:accent2>
      <a:accent3>
        <a:srgbClr val="D3601C"/>
      </a:accent3>
      <a:accent4>
        <a:srgbClr val="DC8023"/>
      </a:accent4>
      <a:accent5>
        <a:srgbClr val="E6A236"/>
      </a:accent5>
      <a:accent6>
        <a:srgbClr val="EDC34F"/>
      </a:accent6>
      <a:hlink>
        <a:srgbClr val="0000FF"/>
      </a:hlink>
      <a:folHlink>
        <a:srgbClr val="7F007F"/>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6212</Words>
  <Application>WPS 演示</Application>
  <PresentationFormat>宽屏</PresentationFormat>
  <Paragraphs>477</Paragraphs>
  <Slides>31</Slides>
  <Notes>29</Notes>
  <HiddenSlides>1</HiddenSlides>
  <MMClips>0</MMClips>
  <ScaleCrop>false</ScaleCrop>
  <HeadingPairs>
    <vt:vector size="6" baseType="variant">
      <vt:variant>
        <vt:lpstr>已用的字体</vt:lpstr>
      </vt:variant>
      <vt:variant>
        <vt:i4>19</vt:i4>
      </vt:variant>
      <vt:variant>
        <vt:lpstr>主题</vt:lpstr>
      </vt:variant>
      <vt:variant>
        <vt:i4>2</vt:i4>
      </vt:variant>
      <vt:variant>
        <vt:lpstr>幻灯片标题</vt:lpstr>
      </vt:variant>
      <vt:variant>
        <vt:i4>31</vt:i4>
      </vt:variant>
    </vt:vector>
  </HeadingPairs>
  <TitlesOfParts>
    <vt:vector size="52" baseType="lpstr">
      <vt:lpstr>Arial</vt:lpstr>
      <vt:lpstr>宋体</vt:lpstr>
      <vt:lpstr>Wingdings</vt:lpstr>
      <vt:lpstr>微软雅黑</vt:lpstr>
      <vt:lpstr>汉仪尚巍手书W</vt:lpstr>
      <vt:lpstr>Arial</vt:lpstr>
      <vt:lpstr>隶书</vt:lpstr>
      <vt:lpstr>华康平剧体P W7</vt:lpstr>
      <vt:lpstr>米开飘逸行楷减细版</vt:lpstr>
      <vt:lpstr>黑体</vt:lpstr>
      <vt:lpstr>Calibri</vt:lpstr>
      <vt:lpstr>华康行书体W5</vt:lpstr>
      <vt:lpstr>楷体</vt:lpstr>
      <vt:lpstr>方正兰亭粗黑_GBK</vt:lpstr>
      <vt:lpstr>Arial Unicode MS</vt:lpstr>
      <vt:lpstr>方正小标宋简体</vt:lpstr>
      <vt:lpstr>经典繁仿黑</vt:lpstr>
      <vt:lpstr>方正水黑繁体</vt:lpstr>
      <vt:lpstr>Times New Roman</vt:lpstr>
      <vt:lpstr>Office 主题​​</vt:lpstr>
      <vt:lpstr>1_Office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2019-09-04T07:15:00Z</dcterms:created>
  <dcterms:modified xsi:type="dcterms:W3CDTF">2019-12-09T10:51:44Z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2052-11.1.0.9208</vt:lpwstr>
  </property>
</Properties>
</file>