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Default Extension="wdp" ContentType="image/vnd.ms-photo"/>
  <Default Extension="png" ContentType="image/png"/>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handoutMasters/handoutMaster1.xml" ContentType="application/vnd.openxmlformats-officedocument.presentationml.handoutMaster+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NET 20.5-->
<p:presentation xmlns:r="http://schemas.openxmlformats.org/officeDocument/2006/relationships" xmlns:a="http://schemas.openxmlformats.org/drawingml/2006/main" xmlns:p="http://schemas.openxmlformats.org/presentationml/2006/main">
  <p:sldMasterIdLst>
    <p:sldMasterId id="2147483648" r:id="rId1"/>
    <p:sldMasterId id="2147483660" r:id="rId2"/>
    <p:sldMasterId id="2147483673" r:id="rId3"/>
    <p:sldMasterId id="2147483685" r:id="rId4"/>
    <p:sldMasterId id="2147483697" r:id="rId5"/>
  </p:sldMasterIdLst>
  <p:handoutMasterIdLst>
    <p:handoutMasterId r:id="rId6"/>
  </p:handoutMasterIdLst>
  <p:sldIdLst>
    <p:sldId id="263" r:id="rId7"/>
    <p:sldId id="266" r:id="rId8"/>
    <p:sldId id="267" r:id="rId9"/>
    <p:sldId id="264" r:id="rId10"/>
    <p:sldId id="265" r:id="rId11"/>
    <p:sldId id="268" r:id="rId12"/>
    <p:sldId id="288" r:id="rId13"/>
    <p:sldId id="289" r:id="rId14"/>
    <p:sldId id="270" r:id="rId15"/>
    <p:sldId id="271" r:id="rId16"/>
    <p:sldId id="272" r:id="rId17"/>
    <p:sldId id="291" r:id="rId18"/>
    <p:sldId id="287" r:id="rId19"/>
    <p:sldId id="286" r:id="rId20"/>
    <p:sldId id="285" r:id="rId21"/>
  </p:sldIdLst>
  <p:sldSz cx="9144000" cy="5143500" type="screen16x9"/>
  <p:notesSz cx="6760845" cy="9942195"/>
  <p:custDataLst>
    <p:tags r:id="rId22"/>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r="http://schemas.openxmlformats.org/officeDocument/2006/relationships" xmlns:a="http://schemas.openxmlformats.org/drawingml/2006/main"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 uri="{1BD7E111-0CB8-44D6-8891-C1BB2F81B7CC}">
      <p1710:readonlyRecommended xmlns:p1710="http://schemas.microsoft.com/office/powerpoint/2017/10/main" val="0"/>
    </p:ext>
  </p:extLst>
</p:presentationPr>
</file>

<file path=ppt/tableStyles.xml><?xml version="1.0" encoding="utf-8"?>
<a:tblStyleLst xmlns:r="http://schemas.openxmlformats.org/officeDocument/2006/relationships"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80" d="100"/>
          <a:sy n="80" d="100"/>
        </p:scale>
        <p:origin x="-1674" y="-618"/>
      </p:cViewPr>
      <p:guideLst>
        <p:guide orient="horz" pos="1620"/>
        <p:guide pos="2880"/>
      </p:guideLst>
    </p:cSldViewPr>
  </p:slideViewPr>
  <p:notesTextViewPr>
    <p:cViewPr>
      <p:scale>
        <a:sx n="100" d="100"/>
        <a:sy n="100" d="100"/>
      </p:scale>
      <p:origin x="0" y="0"/>
    </p:cViewPr>
  </p:notesTextViewPr>
  <p:notesViewPr>
    <p:cSldViewPr>
      <p:cViewPr>
        <p:scale>
          <a:sx n="1" d="100"/>
          <a:sy n="1" d="100"/>
        </p:scale>
        <p:origin x="0" y="0"/>
      </p:cViewPr>
    </p:cSldViewPr>
  </p:notesViewPr>
  <p:gridSpacing cx="72008" cy="72008"/>
</p:viewPr>
</file>

<file path=ppt/_rels/presentation.xml.rels>&#65279;<?xml version="1.0" encoding="utf-8" standalone="yes"?><Relationships xmlns="http://schemas.openxmlformats.org/package/2006/relationships"><Relationship Id="rId1" Type="http://schemas.openxmlformats.org/officeDocument/2006/relationships/slideMaster" Target="slideMasters/slideMaster1.xml" /><Relationship Id="rId10" Type="http://schemas.openxmlformats.org/officeDocument/2006/relationships/slide" Target="slides/slide4.xml" /><Relationship Id="rId11" Type="http://schemas.openxmlformats.org/officeDocument/2006/relationships/slide" Target="slides/slide5.xml" /><Relationship Id="rId12" Type="http://schemas.openxmlformats.org/officeDocument/2006/relationships/slide" Target="slides/slide6.xml" /><Relationship Id="rId13" Type="http://schemas.openxmlformats.org/officeDocument/2006/relationships/slide" Target="slides/slide7.xml" /><Relationship Id="rId14" Type="http://schemas.openxmlformats.org/officeDocument/2006/relationships/slide" Target="slides/slide8.xml" /><Relationship Id="rId15" Type="http://schemas.openxmlformats.org/officeDocument/2006/relationships/slide" Target="slides/slide9.xml" /><Relationship Id="rId16" Type="http://schemas.openxmlformats.org/officeDocument/2006/relationships/slide" Target="slides/slide10.xml" /><Relationship Id="rId17" Type="http://schemas.openxmlformats.org/officeDocument/2006/relationships/slide" Target="slides/slide11.xml" /><Relationship Id="rId18" Type="http://schemas.openxmlformats.org/officeDocument/2006/relationships/slide" Target="slides/slide12.xml" /><Relationship Id="rId19" Type="http://schemas.openxmlformats.org/officeDocument/2006/relationships/slide" Target="slides/slide13.xml" /><Relationship Id="rId2" Type="http://schemas.openxmlformats.org/officeDocument/2006/relationships/slideMaster" Target="slideMasters/slideMaster2.xml" /><Relationship Id="rId20" Type="http://schemas.openxmlformats.org/officeDocument/2006/relationships/slide" Target="slides/slide14.xml" /><Relationship Id="rId21" Type="http://schemas.openxmlformats.org/officeDocument/2006/relationships/slide" Target="slides/slide15.xml" /><Relationship Id="rId22" Type="http://schemas.openxmlformats.org/officeDocument/2006/relationships/tags" Target="tags/tag1.xml" /><Relationship Id="rId23" Type="http://schemas.openxmlformats.org/officeDocument/2006/relationships/presProps" Target="presProps.xml" /><Relationship Id="rId24" Type="http://schemas.openxmlformats.org/officeDocument/2006/relationships/viewProps" Target="viewProps.xml" /><Relationship Id="rId25" Type="http://schemas.openxmlformats.org/officeDocument/2006/relationships/theme" Target="theme/theme1.xml" /><Relationship Id="rId26" Type="http://schemas.openxmlformats.org/officeDocument/2006/relationships/tableStyles" Target="tableStyles.xml" /><Relationship Id="rId3" Type="http://schemas.openxmlformats.org/officeDocument/2006/relationships/slideMaster" Target="slideMasters/slideMaster3.xml" /><Relationship Id="rId4" Type="http://schemas.openxmlformats.org/officeDocument/2006/relationships/slideMaster" Target="slideMasters/slideMaster4.xml" /><Relationship Id="rId5" Type="http://schemas.openxmlformats.org/officeDocument/2006/relationships/slideMaster" Target="slideMasters/slideMaster5.xml" /><Relationship Id="rId6" Type="http://schemas.openxmlformats.org/officeDocument/2006/relationships/handoutMaster" Target="handoutMasters/handoutMaster1.xml" /><Relationship Id="rId7" Type="http://schemas.openxmlformats.org/officeDocument/2006/relationships/slide" Target="slides/slide1.xml" /><Relationship Id="rId8" Type="http://schemas.openxmlformats.org/officeDocument/2006/relationships/slide" Target="slides/slide2.xml" /><Relationship Id="rId9" Type="http://schemas.openxmlformats.org/officeDocument/2006/relationships/slide" Target="slides/slide3.xml" /></Relationships>
</file>

<file path=ppt/handoutMasters/_rels/handoutMaster1.xml.rels>&#65279;<?xml version="1.0" encoding="utf-8" standalone="yes"?><Relationships xmlns="http://schemas.openxmlformats.org/package/2006/relationships"><Relationship Id="rId1" Type="http://schemas.openxmlformats.org/officeDocument/2006/relationships/theme" Target="../theme/theme6.xml" /></Relationships>
</file>

<file path=ppt/handoutMasters/handoutMaster1.xml><?xml version="1.0" encoding="utf-8"?>
<p:handout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bg>
      <p:bgRef idx="1001">
        <a:schemeClr val="bg1"/>
      </p:bgRef>
    </p:bg>
    <p:spTree>
      <p:nvGrpSpPr>
        <p:cNvPr id="1" name=""/>
        <p:cNvGrpSpPr/>
        <p:nvPr/>
      </p:nvGrpSpPr>
      <p:grpSpPr>
        <a:xfrm>
          <a:off x="0" y="0"/>
          <a:ext cx="0" cy="0"/>
        </a:xfrm>
      </p:grpSpPr>
      <p:sp>
        <p:nvSpPr>
          <p:cNvPr id="2" name="页眉占位符 1"/>
          <p:cNvSpPr>
            <a:spLocks noGrp="1"/>
          </p:cNvSpPr>
          <p:nvPr>
            <p:ph type="hdr" sz="quarter"/>
          </p:nvPr>
        </p:nvSpPr>
        <p:spPr>
          <a:xfrm>
            <a:off x="0" y="0"/>
            <a:ext cx="2929837" cy="497126"/>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29761" y="0"/>
            <a:ext cx="2929837" cy="497126"/>
          </a:xfrm>
          <a:prstGeom prst="rect">
            <a:avLst/>
          </a:prstGeom>
        </p:spPr>
        <p:txBody>
          <a:bodyPr vert="horz" lIns="91440" tIns="45720" rIns="91440" bIns="45720" rtlCol="0"/>
          <a:lstStyle>
            <a:lvl1pPr algn="r">
              <a:defRPr sz="1200"/>
            </a:lvl1pPr>
          </a:lstStyle>
          <a:p>
            <a:fld id="{F4A3E181-921E-4B08-A86D-220D40DE5214}" type="datetimeFigureOut">
              <a:rPr lang="zh-CN" altLang="en-US" smtClean="0"/>
              <a:t/>
            </a:fld>
            <a:endParaRPr lang="zh-CN" altLang="en-US"/>
          </a:p>
        </p:txBody>
      </p:sp>
      <p:sp>
        <p:nvSpPr>
          <p:cNvPr id="4" name="页脚占位符 3"/>
          <p:cNvSpPr>
            <a:spLocks noGrp="1"/>
          </p:cNvSpPr>
          <p:nvPr>
            <p:ph type="ftr" sz="quarter" idx="2"/>
          </p:nvPr>
        </p:nvSpPr>
        <p:spPr>
          <a:xfrm>
            <a:off x="0" y="9443662"/>
            <a:ext cx="2929837" cy="497126"/>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29761" y="9443662"/>
            <a:ext cx="2929837" cy="497126"/>
          </a:xfrm>
          <a:prstGeom prst="rect">
            <a:avLst/>
          </a:prstGeom>
        </p:spPr>
        <p:txBody>
          <a:bodyPr vert="horz" lIns="91440" tIns="45720" rIns="91440" bIns="45720" rtlCol="0" anchor="b"/>
          <a:lstStyle>
            <a:lvl1pPr algn="r">
              <a:defRPr sz="1200"/>
            </a:lvl1pPr>
          </a:lstStyle>
          <a:p>
            <a:fld id="{B9403AA7-C36E-4FB5-A128-87F8845E7A37}" type="slidenum">
              <a:rPr lang="zh-CN" altLang="en-US" smtClean="0"/>
              <a:t/>
            </a:fld>
            <a:endParaRPr lang="zh-CN" altLang="en-US"/>
          </a:p>
        </p:txBody>
      </p:sp>
    </p:spTree>
  </p:cSld>
  <p:clrMap bg1="lt1" tx1="dk1" bg2="lt2" tx2="dk2" accent1="accent1" accent2="accent2" accent3="accent3" accent4="accent4" accent5="accent5" accent6="accent6" hlink="hlink" folHlink="folHlink"/>
</p:handoutMaster>
</file>

<file path=ppt/slideLayouts/_rels/slideLayout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2.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3.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4.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5.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6.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7.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8.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9.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20.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21.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22.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23.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24.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25.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26.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27.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28.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29.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30.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31.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32.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33.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34.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35.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36.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37.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38.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39.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40.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41.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42.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43.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44.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45.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46.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47.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48.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49.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50.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51.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52.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53.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54.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55.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56.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slideLayout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spTree>
      <p:nvGrpSpPr>
        <p:cNvPr id="1" name=""/>
        <p:cNvGrpSpPr/>
        <p:nvPr/>
      </p:nvGrpSpPr>
      <p:grpSpPr>
        <a:xfrm>
          <a:off x="0" y="0"/>
          <a:ext cx="0" cy="0"/>
        </a:xfrm>
      </p:grpSpPr>
      <p:sp>
        <p:nvSpPr>
          <p:cNvPr id="2" name="标题 1"/>
          <p:cNvSpPr>
            <a:spLocks noGrp="1"/>
          </p:cNvSpPr>
          <p:nvPr>
            <p:ph type="ctrTitle"/>
          </p:nvPr>
        </p:nvSpPr>
        <p:spPr>
          <a:xfrm>
            <a:off x="685800" y="1598613"/>
            <a:ext cx="7772400" cy="11017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9AB3FA92-4526-4661-9F15-DAF8A46F8693}"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78C4117-458D-4B13-A84A-5B8696920674}" type="slidenum">
              <a:rPr lang="zh-CN" altLang="en-US" smtClean="0"/>
              <a:t/>
            </a:fld>
            <a:endParaRPr lang="zh-CN" altLang="en-US"/>
          </a:p>
        </p:txBody>
      </p:sp>
    </p:spTree>
  </p:cSld>
  <p:clrMapOvr>
    <a:masterClrMapping/>
  </p:clrMapOvr>
  <mc:AlternateContent>
    <mc:Choice xmlns:p14="http://schemas.microsoft.com/office/powerpoint/2010/main" Requires="p14">
      <p:transition spd="slow" p14:dur="1600">
        <p14:conveyor dir="l"/>
      </p:transition>
    </mc:Choice>
    <mc:Fallback>
      <p:transition spd="slow">
        <p:fade/>
      </p:transition>
    </mc:Fallback>
  </mc:AlternateContent>
  <p:timing/>
</p:sldLayout>
</file>

<file path=ppt/slideLayouts/slideLayout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9AB3FA92-4526-4661-9F15-DAF8A46F8693}"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78C4117-458D-4B13-A84A-5B8696920674}" type="slidenum">
              <a:rPr lang="zh-CN" altLang="en-US" smtClean="0"/>
              <a:t/>
            </a:fld>
            <a:endParaRPr lang="zh-CN" altLang="en-US"/>
          </a:p>
        </p:txBody>
      </p:sp>
    </p:spTree>
  </p:cSld>
  <p:clrMapOvr>
    <a:masterClrMapping/>
  </p:clrMapOvr>
  <mc:AlternateContent>
    <mc:Choice xmlns:p14="http://schemas.microsoft.com/office/powerpoint/2010/main" Requires="p14">
      <p:transition spd="slow" p14:dur="1600">
        <p14:conveyor dir="l"/>
      </p:transition>
    </mc:Choice>
    <mc:Fallback>
      <p:transition spd="slow">
        <p:fade/>
      </p:transition>
    </mc:Fallback>
  </mc:AlternateContent>
  <p:timing/>
</p:sldLayout>
</file>

<file path=ppt/slideLayouts/slideLayout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spTree>
      <p:nvGrpSpPr>
        <p:cNvPr id="1" name=""/>
        <p:cNvGrpSpPr/>
        <p:nvPr/>
      </p:nvGrpSpPr>
      <p:grpSpPr>
        <a:xfrm>
          <a:off x="0" y="0"/>
          <a:ext cx="0" cy="0"/>
        </a:xfrm>
      </p:grpSpPr>
      <p:sp>
        <p:nvSpPr>
          <p:cNvPr id="2" name="标题 1"/>
          <p:cNvSpPr>
            <a:spLocks noGrp="1"/>
          </p:cNvSpPr>
          <p:nvPr>
            <p:ph type="title"/>
          </p:nvPr>
        </p:nvSpPr>
        <p:spPr>
          <a:xfrm>
            <a:off x="722313" y="3305175"/>
            <a:ext cx="7772400" cy="1022350"/>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179638"/>
            <a:ext cx="7772400" cy="112553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lstStyle/>
          <a:p>
            <a:fld id="{9AB3FA92-4526-4661-9F15-DAF8A46F8693}"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78C4117-458D-4B13-A84A-5B8696920674}" type="slidenum">
              <a:rPr lang="zh-CN" altLang="en-US" smtClean="0"/>
              <a:t/>
            </a:fld>
            <a:endParaRPr lang="zh-CN" altLang="en-US"/>
          </a:p>
        </p:txBody>
      </p:sp>
    </p:spTree>
  </p:cSld>
  <p:clrMapOvr>
    <a:masterClrMapping/>
  </p:clrMapOvr>
  <mc:AlternateContent>
    <mc:Choice xmlns:p14="http://schemas.microsoft.com/office/powerpoint/2010/main" Requires="p14">
      <p:transition spd="slow" p14:dur="1600">
        <p14:conveyor dir="l"/>
      </p:transition>
    </mc:Choice>
    <mc:Fallback>
      <p:transition spd="slow">
        <p:fade/>
      </p:transition>
    </mc:Fallback>
  </mc:AlternateContent>
  <p:timing/>
</p:sldLayout>
</file>

<file path=ppt/slideLayouts/slideLayout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200150"/>
            <a:ext cx="4038600" cy="33940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4648200" y="1200150"/>
            <a:ext cx="4038600" cy="33940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9AB3FA92-4526-4661-9F15-DAF8A46F8693}" type="datetimeFigureOut">
              <a:rPr lang="zh-CN" altLang="en-US" smtClean="0"/>
              <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A78C4117-458D-4B13-A84A-5B8696920674}" type="slidenum">
              <a:rPr lang="zh-CN" altLang="en-US" smtClean="0"/>
              <a:t/>
            </a:fld>
            <a:endParaRPr lang="zh-CN" altLang="en-US"/>
          </a:p>
        </p:txBody>
      </p:sp>
    </p:spTree>
  </p:cSld>
  <p:clrMapOvr>
    <a:masterClrMapping/>
  </p:clrMapOvr>
  <mc:AlternateContent>
    <mc:Choice xmlns:p14="http://schemas.microsoft.com/office/powerpoint/2010/main" Requires="p14">
      <p:transition spd="slow" p14:dur="1600">
        <p14:conveyor dir="l"/>
      </p:transition>
    </mc:Choice>
    <mc:Fallback>
      <p:transition spd="slow">
        <p:fade/>
      </p:transition>
    </mc:Fallback>
  </mc:AlternateContent>
  <p:timing/>
</p:sldLayout>
</file>

<file path=ppt/slideLayouts/slideLayout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150938"/>
            <a:ext cx="4040188" cy="4810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457200" y="1631950"/>
            <a:ext cx="4040188" cy="296227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4645025" y="1150938"/>
            <a:ext cx="4041775" cy="4810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4645025" y="1631950"/>
            <a:ext cx="4041775" cy="296227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9AB3FA92-4526-4661-9F15-DAF8A46F8693}" type="datetimeFigureOut">
              <a:rPr lang="zh-CN" altLang="en-US" smtClean="0"/>
              <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A78C4117-458D-4B13-A84A-5B8696920674}" type="slidenum">
              <a:rPr lang="zh-CN" altLang="en-US" smtClean="0"/>
              <a:t/>
            </a:fld>
            <a:endParaRPr lang="zh-CN" altLang="en-US"/>
          </a:p>
        </p:txBody>
      </p:sp>
    </p:spTree>
  </p:cSld>
  <p:clrMapOvr>
    <a:masterClrMapping/>
  </p:clrMapOvr>
  <mc:AlternateContent>
    <mc:Choice xmlns:p14="http://schemas.microsoft.com/office/powerpoint/2010/main" Requires="p14">
      <p:transition spd="slow" p14:dur="1600">
        <p14:conveyor dir="l"/>
      </p:transition>
    </mc:Choice>
    <mc:Fallback>
      <p:transition spd="slow">
        <p:fade/>
      </p:transition>
    </mc:Fallback>
  </mc:AlternateContent>
  <p:timing/>
</p:sldLayout>
</file>

<file path=ppt/slideLayouts/slideLayout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9AB3FA92-4526-4661-9F15-DAF8A46F8693}"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A78C4117-458D-4B13-A84A-5B8696920674}" type="slidenum">
              <a:rPr lang="zh-CN" altLang="en-US" smtClean="0"/>
              <a:t/>
            </a:fld>
            <a:endParaRPr lang="zh-CN" altLang="en-US"/>
          </a:p>
        </p:txBody>
      </p:sp>
    </p:spTree>
  </p:cSld>
  <p:clrMapOvr>
    <a:masterClrMapping/>
  </p:clrMapOvr>
  <mc:AlternateContent>
    <mc:Choice xmlns:p14="http://schemas.microsoft.com/office/powerpoint/2010/main" Requires="p14">
      <p:transition spd="slow" p14:dur="1600">
        <p14:conveyor dir="l"/>
      </p:transition>
    </mc:Choice>
    <mc:Fallback>
      <p:transition spd="slow">
        <p:fade/>
      </p:transition>
    </mc:Fallback>
  </mc:AlternateContent>
  <p:timing/>
</p:sldLayout>
</file>

<file path=ppt/slideLayouts/slideLayout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日期占位符 1"/>
          <p:cNvSpPr>
            <a:spLocks noGrp="1"/>
          </p:cNvSpPr>
          <p:nvPr>
            <p:ph type="dt" sz="half" idx="10"/>
          </p:nvPr>
        </p:nvSpPr>
        <p:spPr/>
        <p:txBody>
          <a:bodyPr/>
          <a:lstStyle/>
          <a:p>
            <a:fld id="{9AB3FA92-4526-4661-9F15-DAF8A46F8693}" type="datetimeFigureOut">
              <a:rPr lang="zh-CN" altLang="en-US" smtClean="0"/>
              <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A78C4117-458D-4B13-A84A-5B8696920674}" type="slidenum">
              <a:rPr lang="zh-CN" altLang="en-US" smtClean="0"/>
              <a:t/>
            </a:fld>
            <a:endParaRPr lang="zh-CN" altLang="en-US"/>
          </a:p>
        </p:txBody>
      </p:sp>
    </p:spTree>
  </p:cSld>
  <p:clrMapOvr>
    <a:masterClrMapping/>
  </p:clrMapOvr>
  <mc:AlternateContent>
    <mc:Choice xmlns:p14="http://schemas.microsoft.com/office/powerpoint/2010/main" Requires="p14">
      <p:transition spd="slow" p14:dur="1600">
        <p14:conveyor dir="l"/>
      </p:transition>
    </mc:Choice>
    <mc:Fallback>
      <p:transition spd="slow">
        <p:fade/>
      </p:transition>
    </mc:Fallback>
  </mc:AlternateContent>
  <p:timing/>
</p:sldLayout>
</file>

<file path=ppt/slideLayouts/slideLayout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Tx" preserve="1">
  <p:cSld name="内容与标题">
    <p:spTree>
      <p:nvGrpSpPr>
        <p:cNvPr id="1" name=""/>
        <p:cNvGrpSpPr/>
        <p:nvPr/>
      </p:nvGrpSpPr>
      <p:grpSpPr>
        <a:xfrm>
          <a:off x="0" y="0"/>
          <a:ext cx="0" cy="0"/>
        </a:xfrm>
      </p:grpSpPr>
      <p:sp>
        <p:nvSpPr>
          <p:cNvPr id="2" name="标题 1"/>
          <p:cNvSpPr>
            <a:spLocks noGrp="1"/>
          </p:cNvSpPr>
          <p:nvPr>
            <p:ph type="title"/>
          </p:nvPr>
        </p:nvSpPr>
        <p:spPr>
          <a:xfrm>
            <a:off x="457200" y="204788"/>
            <a:ext cx="3008313" cy="871537"/>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04788"/>
            <a:ext cx="5111750" cy="4389437"/>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457200" y="1076325"/>
            <a:ext cx="3008313" cy="35179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9AB3FA92-4526-4661-9F15-DAF8A46F8693}" type="datetimeFigureOut">
              <a:rPr lang="zh-CN" altLang="en-US" smtClean="0"/>
              <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A78C4117-458D-4B13-A84A-5B8696920674}" type="slidenum">
              <a:rPr lang="zh-CN" altLang="en-US" smtClean="0"/>
              <a:t/>
            </a:fld>
            <a:endParaRPr lang="zh-CN" altLang="en-US"/>
          </a:p>
        </p:txBody>
      </p:sp>
    </p:spTree>
  </p:cSld>
  <p:clrMapOvr>
    <a:masterClrMapping/>
  </p:clrMapOvr>
  <mc:AlternateContent>
    <mc:Choice xmlns:p14="http://schemas.microsoft.com/office/powerpoint/2010/main" Requires="p14">
      <p:transition spd="slow" p14:dur="1600">
        <p14:conveyor dir="l"/>
      </p:transition>
    </mc:Choice>
    <mc:Fallback>
      <p:transition spd="slow">
        <p:fade/>
      </p:transition>
    </mc:Fallback>
  </mc:AlternateContent>
  <p:timing/>
</p:sldLayout>
</file>

<file path=ppt/slideLayouts/slideLayout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picTx" preserve="1">
  <p:cSld name="图片与标题">
    <p:spTree>
      <p:nvGrpSpPr>
        <p:cNvPr id="1" name=""/>
        <p:cNvGrpSpPr/>
        <p:nvPr/>
      </p:nvGrpSpPr>
      <p:grpSpPr>
        <a:xfrm>
          <a:off x="0" y="0"/>
          <a:ext cx="0" cy="0"/>
        </a:xfrm>
      </p:grpSpPr>
      <p:sp>
        <p:nvSpPr>
          <p:cNvPr id="2" name="标题 1"/>
          <p:cNvSpPr>
            <a:spLocks noGrp="1"/>
          </p:cNvSpPr>
          <p:nvPr>
            <p:ph type="title"/>
          </p:nvPr>
        </p:nvSpPr>
        <p:spPr>
          <a:xfrm>
            <a:off x="1792288" y="3600450"/>
            <a:ext cx="5486400" cy="425450"/>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460375"/>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4025900"/>
            <a:ext cx="5486400" cy="60325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9AB3FA92-4526-4661-9F15-DAF8A46F8693}" type="datetimeFigureOut">
              <a:rPr lang="zh-CN" altLang="en-US" smtClean="0"/>
              <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A78C4117-458D-4B13-A84A-5B8696920674}" type="slidenum">
              <a:rPr lang="zh-CN" altLang="en-US" smtClean="0"/>
              <a:t/>
            </a:fld>
            <a:endParaRPr lang="zh-CN" altLang="en-US"/>
          </a:p>
        </p:txBody>
      </p:sp>
    </p:spTree>
  </p:cSld>
  <p:clrMapOvr>
    <a:masterClrMapping/>
  </p:clrMapOvr>
  <mc:AlternateContent>
    <mc:Choice xmlns:p14="http://schemas.microsoft.com/office/powerpoint/2010/main" Requires="p14">
      <p:transition spd="slow" p14:dur="1600">
        <p14:conveyor dir="l"/>
      </p:transition>
    </mc:Choice>
    <mc:Fallback>
      <p:transition spd="slow">
        <p:fade/>
      </p:transition>
    </mc:Fallback>
  </mc:AlternateContent>
  <p:timing/>
</p:sldLayout>
</file>

<file path=ppt/slideLayouts/slideLayout1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x" preserve="1">
  <p:cSld name="标题和竖排文字">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9AB3FA92-4526-4661-9F15-DAF8A46F8693}"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78C4117-458D-4B13-A84A-5B8696920674}" type="slidenum">
              <a:rPr lang="zh-CN" altLang="en-US" smtClean="0"/>
              <a:t/>
            </a:fld>
            <a:endParaRPr lang="zh-CN" altLang="en-US"/>
          </a:p>
        </p:txBody>
      </p:sp>
    </p:spTree>
  </p:cSld>
  <p:clrMapOvr>
    <a:masterClrMapping/>
  </p:clrMapOvr>
  <mc:AlternateContent>
    <mc:Choice xmlns:p14="http://schemas.microsoft.com/office/powerpoint/2010/main" Requires="p14">
      <p:transition spd="slow" p14:dur="1600">
        <p14:conveyor dir="l"/>
      </p:transition>
    </mc:Choice>
    <mc:Fallback>
      <p:transition spd="slow">
        <p:fade/>
      </p:transition>
    </mc:Fallback>
  </mc:AlternateContent>
  <p:timing/>
</p:sldLayout>
</file>

<file path=ppt/slideLayouts/slideLayout1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垂直排列标题与文本">
    <p:spTree>
      <p:nvGrpSpPr>
        <p:cNvPr id="1" name=""/>
        <p:cNvGrpSpPr/>
        <p:nvPr/>
      </p:nvGrpSpPr>
      <p:grpSpPr>
        <a:xfrm>
          <a:off x="0" y="0"/>
          <a:ext cx="0" cy="0"/>
        </a:xfrm>
      </p:grpSpPr>
      <p:sp>
        <p:nvSpPr>
          <p:cNvPr id="2" name="竖排标题 1"/>
          <p:cNvSpPr>
            <a:spLocks noGrp="1"/>
          </p:cNvSpPr>
          <p:nvPr>
            <p:ph type="title" orient="vert"/>
          </p:nvPr>
        </p:nvSpPr>
        <p:spPr>
          <a:xfrm>
            <a:off x="6629400" y="206375"/>
            <a:ext cx="2057400" cy="4387850"/>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06375"/>
            <a:ext cx="6019800" cy="4387850"/>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9AB3FA92-4526-4661-9F15-DAF8A46F8693}"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78C4117-458D-4B13-A84A-5B8696920674}" type="slidenum">
              <a:rPr lang="zh-CN" altLang="en-US" smtClean="0"/>
              <a:t/>
            </a:fld>
            <a:endParaRPr lang="zh-CN" altLang="en-US"/>
          </a:p>
        </p:txBody>
      </p:sp>
    </p:spTree>
  </p:cSld>
  <p:clrMapOvr>
    <a:masterClrMapping/>
  </p:clrMapOvr>
  <mc:AlternateContent>
    <mc:Choice xmlns:p14="http://schemas.microsoft.com/office/powerpoint/2010/main" Requires="p14">
      <p:transition spd="slow" p14:dur="1600">
        <p14:conveyor dir="l"/>
      </p:transition>
    </mc:Choice>
    <mc:Fallback>
      <p:transition spd="slow">
        <p:fade/>
      </p:transition>
    </mc:Fallback>
  </mc:AlternateContent>
  <p:timing/>
</p:sldLayout>
</file>

<file path=ppt/slideLayouts/slideLayout1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spTree>
      <p:nvGrpSpPr>
        <p:cNvPr id="1" name=""/>
        <p:cNvGrpSpPr/>
        <p:nvPr/>
      </p:nvGrpSpPr>
      <p:grpSpPr>
        <a:xfrm>
          <a:off x="0" y="0"/>
          <a:ext cx="0" cy="0"/>
        </a:xfrm>
      </p:grpSpPr>
      <p:sp>
        <p:nvSpPr>
          <p:cNvPr id="2" name="标题 1"/>
          <p:cNvSpPr>
            <a:spLocks noGrp="1"/>
          </p:cNvSpPr>
          <p:nvPr>
            <p:ph type="ctrTitle"/>
          </p:nvPr>
        </p:nvSpPr>
        <p:spPr>
          <a:xfrm>
            <a:off x="685800" y="1597819"/>
            <a:ext cx="7772400" cy="1102519"/>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A779BF38-0AB7-4EF4-B670-A3AD236D403B}"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7F31619-97A0-43D0-BF9E-D04ED999F215}" type="slidenum">
              <a:rPr lang="zh-CN" altLang="en-US" smtClean="0"/>
              <a:t/>
            </a:fld>
            <a:endParaRPr lang="zh-CN" altLang="en-US"/>
          </a:p>
        </p:txBody>
      </p:sp>
    </p:spTree>
  </p:cSld>
  <p:clrMapOvr>
    <a:masterClrMapping/>
  </p:clrMapOvr>
  <mc:AlternateContent>
    <mc:Choice xmlns:p14="http://schemas.microsoft.com/office/powerpoint/2010/main" Requires="p14">
      <p:transition spd="slow" p14:dur="1600">
        <p14:conveyor dir="l"/>
      </p:transition>
    </mc:Choice>
    <mc:Fallback>
      <p:transition spd="slow">
        <p:fade/>
      </p:transition>
    </mc:Fallback>
  </mc:AlternateContent>
  <p:timing/>
</p:sldLayout>
</file>

<file path=ppt/slideLayouts/slideLayout1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A779BF38-0AB7-4EF4-B670-A3AD236D403B}"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7F31619-97A0-43D0-BF9E-D04ED999F215}" type="slidenum">
              <a:rPr lang="zh-CN" altLang="en-US" smtClean="0"/>
              <a:t/>
            </a:fld>
            <a:endParaRPr lang="zh-CN" altLang="en-US"/>
          </a:p>
        </p:txBody>
      </p:sp>
    </p:spTree>
  </p:cSld>
  <p:clrMapOvr>
    <a:masterClrMapping/>
  </p:clrMapOvr>
  <mc:AlternateContent>
    <mc:Choice xmlns:p14="http://schemas.microsoft.com/office/powerpoint/2010/main" Requires="p14">
      <p:transition spd="slow" p14:dur="1600">
        <p14:conveyor dir="l"/>
      </p:transition>
    </mc:Choice>
    <mc:Fallback>
      <p:transition spd="slow">
        <p:fade/>
      </p:transition>
    </mc:Fallback>
  </mc:AlternateContent>
  <p:timing/>
</p:sldLayout>
</file>

<file path=ppt/slideLayouts/slideLayout1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spTree>
      <p:nvGrpSpPr>
        <p:cNvPr id="1" name=""/>
        <p:cNvGrpSpPr/>
        <p:nvPr/>
      </p:nvGrpSpPr>
      <p:grpSpPr>
        <a:xfrm>
          <a:off x="0" y="0"/>
          <a:ext cx="0" cy="0"/>
        </a:xfrm>
      </p:grpSpPr>
      <p:sp>
        <p:nvSpPr>
          <p:cNvPr id="2" name="标题 1"/>
          <p:cNvSpPr>
            <a:spLocks noGrp="1"/>
          </p:cNvSpPr>
          <p:nvPr>
            <p:ph type="title"/>
          </p:nvPr>
        </p:nvSpPr>
        <p:spPr>
          <a:xfrm>
            <a:off x="722313" y="3305176"/>
            <a:ext cx="7772400" cy="1021556"/>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lstStyle/>
          <a:p>
            <a:fld id="{A779BF38-0AB7-4EF4-B670-A3AD236D403B}"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7F31619-97A0-43D0-BF9E-D04ED999F215}" type="slidenum">
              <a:rPr lang="zh-CN" altLang="en-US" smtClean="0"/>
              <a:t/>
            </a:fld>
            <a:endParaRPr lang="zh-CN" altLang="en-US"/>
          </a:p>
        </p:txBody>
      </p:sp>
    </p:spTree>
  </p:cSld>
  <p:clrMapOvr>
    <a:masterClrMapping/>
  </p:clrMapOvr>
  <mc:AlternateContent>
    <mc:Choice xmlns:p14="http://schemas.microsoft.com/office/powerpoint/2010/main" Requires="p14">
      <p:transition spd="slow" p14:dur="1600">
        <p14:conveyor dir="l"/>
      </p:transition>
    </mc:Choice>
    <mc:Fallback>
      <p:transition spd="slow">
        <p:fade/>
      </p:transition>
    </mc:Fallback>
  </mc:AlternateContent>
  <p:timing/>
</p:sldLayout>
</file>

<file path=ppt/slideLayouts/slideLayout1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A779BF38-0AB7-4EF4-B670-A3AD236D403B}" type="datetimeFigureOut">
              <a:rPr lang="zh-CN" altLang="en-US" smtClean="0"/>
              <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B7F31619-97A0-43D0-BF9E-D04ED999F215}" type="slidenum">
              <a:rPr lang="zh-CN" altLang="en-US" smtClean="0"/>
              <a:t/>
            </a:fld>
            <a:endParaRPr lang="zh-CN" altLang="en-US"/>
          </a:p>
        </p:txBody>
      </p:sp>
    </p:spTree>
  </p:cSld>
  <p:clrMapOvr>
    <a:masterClrMapping/>
  </p:clrMapOvr>
  <mc:AlternateContent>
    <mc:Choice xmlns:p14="http://schemas.microsoft.com/office/powerpoint/2010/main" Requires="p14">
      <p:transition spd="slow" p14:dur="1600">
        <p14:conveyor dir="l"/>
      </p:transition>
    </mc:Choice>
    <mc:Fallback>
      <p:transition spd="slow">
        <p:fade/>
      </p:transition>
    </mc:Fallback>
  </mc:AlternateContent>
  <p:timing/>
</p:sldLayout>
</file>

<file path=ppt/slideLayouts/slideLayout1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A779BF38-0AB7-4EF4-B670-A3AD236D403B}" type="datetimeFigureOut">
              <a:rPr lang="zh-CN" altLang="en-US" smtClean="0"/>
              <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B7F31619-97A0-43D0-BF9E-D04ED999F215}" type="slidenum">
              <a:rPr lang="zh-CN" altLang="en-US" smtClean="0"/>
              <a:t/>
            </a:fld>
            <a:endParaRPr lang="zh-CN" altLang="en-US"/>
          </a:p>
        </p:txBody>
      </p:sp>
    </p:spTree>
  </p:cSld>
  <p:clrMapOvr>
    <a:masterClrMapping/>
  </p:clrMapOvr>
  <mc:AlternateContent>
    <mc:Choice xmlns:p14="http://schemas.microsoft.com/office/powerpoint/2010/main" Requires="p14">
      <p:transition spd="slow" p14:dur="1600">
        <p14:conveyor dir="l"/>
      </p:transition>
    </mc:Choice>
    <mc:Fallback>
      <p:transition spd="slow">
        <p:fade/>
      </p:transition>
    </mc:Fallback>
  </mc:AlternateContent>
  <p:timing/>
</p:sldLayout>
</file>

<file path=ppt/slideLayouts/slideLayout1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A779BF38-0AB7-4EF4-B670-A3AD236D403B}"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B7F31619-97A0-43D0-BF9E-D04ED999F215}" type="slidenum">
              <a:rPr lang="zh-CN" altLang="en-US" smtClean="0"/>
              <a:t/>
            </a:fld>
            <a:endParaRPr lang="zh-CN" altLang="en-US"/>
          </a:p>
        </p:txBody>
      </p:sp>
    </p:spTree>
  </p:cSld>
  <p:clrMapOvr>
    <a:masterClrMapping/>
  </p:clrMapOvr>
  <mc:AlternateContent>
    <mc:Choice xmlns:p14="http://schemas.microsoft.com/office/powerpoint/2010/main" Requires="p14">
      <p:transition spd="slow" p14:dur="1600">
        <p14:conveyor dir="l"/>
      </p:transition>
    </mc:Choice>
    <mc:Fallback>
      <p:transition spd="slow">
        <p:fade/>
      </p:transition>
    </mc:Fallback>
  </mc:AlternateContent>
  <p:timing/>
</p:sldLayout>
</file>

<file path=ppt/slideLayouts/slideLayout1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日期占位符 1"/>
          <p:cNvSpPr>
            <a:spLocks noGrp="1"/>
          </p:cNvSpPr>
          <p:nvPr>
            <p:ph type="dt" sz="half" idx="10"/>
          </p:nvPr>
        </p:nvSpPr>
        <p:spPr/>
        <p:txBody>
          <a:bodyPr/>
          <a:lstStyle/>
          <a:p>
            <a:fld id="{A779BF38-0AB7-4EF4-B670-A3AD236D403B}" type="datetimeFigureOut">
              <a:rPr lang="zh-CN" altLang="en-US" smtClean="0"/>
              <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B7F31619-97A0-43D0-BF9E-D04ED999F215}" type="slidenum">
              <a:rPr lang="zh-CN" altLang="en-US" smtClean="0"/>
              <a:t/>
            </a:fld>
            <a:endParaRPr lang="zh-CN" altLang="en-US"/>
          </a:p>
        </p:txBody>
      </p:sp>
    </p:spTree>
  </p:cSld>
  <p:clrMapOvr>
    <a:masterClrMapping/>
  </p:clrMapOvr>
  <mc:AlternateContent>
    <mc:Choice xmlns:p14="http://schemas.microsoft.com/office/powerpoint/2010/main" Requires="p14">
      <p:transition spd="slow" p14:dur="1600">
        <p14:conveyor dir="l"/>
      </p:transition>
    </mc:Choice>
    <mc:Fallback>
      <p:transition spd="slow">
        <p:fade/>
      </p:transition>
    </mc:Fallback>
  </mc:AlternateContent>
  <p:timing/>
</p:sldLayout>
</file>

<file path=ppt/slideLayouts/slideLayout1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Tx" preserve="1">
  <p:cSld name="内容与标题">
    <p:spTree>
      <p:nvGrpSpPr>
        <p:cNvPr id="1" name=""/>
        <p:cNvGrpSpPr/>
        <p:nvPr/>
      </p:nvGrpSpPr>
      <p:grpSpPr>
        <a:xfrm>
          <a:off x="0" y="0"/>
          <a:ext cx="0" cy="0"/>
        </a:xfrm>
      </p:grpSpPr>
      <p:sp>
        <p:nvSpPr>
          <p:cNvPr id="2" name="标题 1"/>
          <p:cNvSpPr>
            <a:spLocks noGrp="1"/>
          </p:cNvSpPr>
          <p:nvPr>
            <p:ph type="title"/>
          </p:nvPr>
        </p:nvSpPr>
        <p:spPr>
          <a:xfrm>
            <a:off x="457201" y="204787"/>
            <a:ext cx="3008313" cy="871538"/>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A779BF38-0AB7-4EF4-B670-A3AD236D403B}" type="datetimeFigureOut">
              <a:rPr lang="zh-CN" altLang="en-US" smtClean="0"/>
              <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B7F31619-97A0-43D0-BF9E-D04ED999F215}" type="slidenum">
              <a:rPr lang="zh-CN" altLang="en-US" smtClean="0"/>
              <a:t/>
            </a:fld>
            <a:endParaRPr lang="zh-CN" altLang="en-US"/>
          </a:p>
        </p:txBody>
      </p:sp>
    </p:spTree>
  </p:cSld>
  <p:clrMapOvr>
    <a:masterClrMapping/>
  </p:clrMapOvr>
  <mc:AlternateContent>
    <mc:Choice xmlns:p14="http://schemas.microsoft.com/office/powerpoint/2010/main" Requires="p14">
      <p:transition spd="slow" p14:dur="1600">
        <p14:conveyor dir="l"/>
      </p:transition>
    </mc:Choice>
    <mc:Fallback>
      <p:transition spd="slow">
        <p:fade/>
      </p:transition>
    </mc:Fallback>
  </mc:AlternateContent>
  <p:timing/>
</p:sldLayout>
</file>

<file path=ppt/slideLayouts/slideLayout2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picTx" preserve="1">
  <p:cSld name="图片与标题">
    <p:spTree>
      <p:nvGrpSpPr>
        <p:cNvPr id="1" name=""/>
        <p:cNvGrpSpPr/>
        <p:nvPr/>
      </p:nvGrpSpPr>
      <p:grpSpPr>
        <a:xfrm>
          <a:off x="0" y="0"/>
          <a:ext cx="0" cy="0"/>
        </a:xfrm>
      </p:grpSpPr>
      <p:sp>
        <p:nvSpPr>
          <p:cNvPr id="2" name="标题 1"/>
          <p:cNvSpPr>
            <a:spLocks noGrp="1"/>
          </p:cNvSpPr>
          <p:nvPr>
            <p:ph type="title"/>
          </p:nvPr>
        </p:nvSpPr>
        <p:spPr>
          <a:xfrm>
            <a:off x="1792288" y="3600450"/>
            <a:ext cx="5486400" cy="425054"/>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A779BF38-0AB7-4EF4-B670-A3AD236D403B}" type="datetimeFigureOut">
              <a:rPr lang="zh-CN" altLang="en-US" smtClean="0"/>
              <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B7F31619-97A0-43D0-BF9E-D04ED999F215}" type="slidenum">
              <a:rPr lang="zh-CN" altLang="en-US" smtClean="0"/>
              <a:t/>
            </a:fld>
            <a:endParaRPr lang="zh-CN" altLang="en-US"/>
          </a:p>
        </p:txBody>
      </p:sp>
    </p:spTree>
  </p:cSld>
  <p:clrMapOvr>
    <a:masterClrMapping/>
  </p:clrMapOvr>
  <mc:AlternateContent>
    <mc:Choice xmlns:p14="http://schemas.microsoft.com/office/powerpoint/2010/main" Requires="p14">
      <p:transition spd="slow" p14:dur="1600">
        <p14:conveyor dir="l"/>
      </p:transition>
    </mc:Choice>
    <mc:Fallback>
      <p:transition spd="slow">
        <p:fade/>
      </p:transition>
    </mc:Fallback>
  </mc:AlternateContent>
  <p:timing/>
</p:sldLayout>
</file>

<file path=ppt/slideLayouts/slideLayout2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x" preserve="1">
  <p:cSld name="标题和竖排文字">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A779BF38-0AB7-4EF4-B670-A3AD236D403B}"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7F31619-97A0-43D0-BF9E-D04ED999F215}" type="slidenum">
              <a:rPr lang="zh-CN" altLang="en-US" smtClean="0"/>
              <a:t/>
            </a:fld>
            <a:endParaRPr lang="zh-CN" altLang="en-US"/>
          </a:p>
        </p:txBody>
      </p:sp>
    </p:spTree>
  </p:cSld>
  <p:clrMapOvr>
    <a:masterClrMapping/>
  </p:clrMapOvr>
  <mc:AlternateContent>
    <mc:Choice xmlns:p14="http://schemas.microsoft.com/office/powerpoint/2010/main" Requires="p14">
      <p:transition spd="slow" p14:dur="1600">
        <p14:conveyor dir="l"/>
      </p:transition>
    </mc:Choice>
    <mc:Fallback>
      <p:transition spd="slow">
        <p:fade/>
      </p:transition>
    </mc:Fallback>
  </mc:AlternateContent>
  <p:timing/>
</p:sldLayout>
</file>

<file path=ppt/slideLayouts/slideLayout2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垂直排列标题与文本">
    <p:spTree>
      <p:nvGrpSpPr>
        <p:cNvPr id="1" name=""/>
        <p:cNvGrpSpPr/>
        <p:nvPr/>
      </p:nvGrpSpPr>
      <p:grpSpPr>
        <a:xfrm>
          <a:off x="0" y="0"/>
          <a:ext cx="0" cy="0"/>
        </a:xfrm>
      </p:grpSpPr>
      <p:sp>
        <p:nvSpPr>
          <p:cNvPr id="2" name="竖排标题 1"/>
          <p:cNvSpPr>
            <a:spLocks noGrp="1"/>
          </p:cNvSpPr>
          <p:nvPr>
            <p:ph type="title" orient="vert"/>
          </p:nvPr>
        </p:nvSpPr>
        <p:spPr>
          <a:xfrm>
            <a:off x="6629400" y="205979"/>
            <a:ext cx="2057400" cy="4388644"/>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05979"/>
            <a:ext cx="6019800" cy="4388644"/>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A779BF38-0AB7-4EF4-B670-A3AD236D403B}"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7F31619-97A0-43D0-BF9E-D04ED999F215}" type="slidenum">
              <a:rPr lang="zh-CN" altLang="en-US" smtClean="0"/>
              <a:t/>
            </a:fld>
            <a:endParaRPr lang="zh-CN" altLang="en-US"/>
          </a:p>
        </p:txBody>
      </p:sp>
    </p:spTree>
  </p:cSld>
  <p:clrMapOvr>
    <a:masterClrMapping/>
  </p:clrMapOvr>
  <mc:AlternateContent>
    <mc:Choice xmlns:p14="http://schemas.microsoft.com/office/powerpoint/2010/main" Requires="p14">
      <p:transition spd="slow" p14:dur="1600">
        <p14:conveyor dir="l"/>
      </p:transition>
    </mc:Choice>
    <mc:Fallback>
      <p:transition spd="slow">
        <p:fade/>
      </p:transition>
    </mc:Fallback>
  </mc:AlternateContent>
  <p:timing/>
</p:sldLayout>
</file>

<file path=ppt/slideLayouts/slideLayout2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A779BF38-0AB7-4EF4-B670-A3AD236D403B}"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B7F31619-97A0-43D0-BF9E-D04ED999F215}" type="slidenum">
              <a:rPr lang="zh-CN" altLang="en-US" smtClean="0"/>
              <a:t/>
            </a:fld>
            <a:endParaRPr lang="zh-CN" altLang="en-US"/>
          </a:p>
        </p:txBody>
      </p:sp>
    </p:spTree>
  </p:cSld>
  <p:clrMapOvr>
    <a:masterClrMapping/>
  </p:clrMapOvr>
  <mc:AlternateContent>
    <mc:Choice xmlns:p14="http://schemas.microsoft.com/office/powerpoint/2010/main" Requires="p14">
      <p:transition spd="slow" p14:dur="1600">
        <p14:conveyor dir="l"/>
      </p:transition>
    </mc:Choice>
    <mc:Fallback>
      <p:transition spd="slow">
        <p:fade/>
      </p:transition>
    </mc:Fallback>
  </mc:AlternateContent>
  <p:timing/>
</p:sldLayout>
</file>

<file path=ppt/slideLayouts/slideLayout2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spTree>
      <p:nvGrpSpPr>
        <p:cNvPr id="1" name=""/>
        <p:cNvGrpSpPr/>
        <p:nvPr/>
      </p:nvGrpSpPr>
      <p:grpSpPr>
        <a:xfrm>
          <a:off x="0" y="0"/>
          <a:ext cx="0" cy="0"/>
        </a:xfrm>
      </p:grpSpPr>
      <p:sp>
        <p:nvSpPr>
          <p:cNvPr id="2" name="标题 1"/>
          <p:cNvSpPr>
            <a:spLocks noGrp="1"/>
          </p:cNvSpPr>
          <p:nvPr>
            <p:ph type="ctrTitle"/>
          </p:nvPr>
        </p:nvSpPr>
        <p:spPr>
          <a:xfrm>
            <a:off x="685800" y="1598613"/>
            <a:ext cx="7772400" cy="11017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D3D049AE-CAD3-42E0-92BD-2862D0450709}"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D3CFBCF-B6B1-4AFA-86FC-83FAA174BD6C}" type="slidenum">
              <a:rPr lang="zh-CN" altLang="en-US" smtClean="0"/>
              <a:t/>
            </a:fld>
            <a:endParaRPr lang="zh-CN" altLang="en-US"/>
          </a:p>
        </p:txBody>
      </p:sp>
    </p:spTree>
  </p:cSld>
  <p:clrMapOvr>
    <a:masterClrMapping/>
  </p:clrMapOvr>
  <mc:AlternateContent>
    <mc:Choice xmlns:p14="http://schemas.microsoft.com/office/powerpoint/2010/main" Requires="p14">
      <p:transition spd="slow" p14:dur="1600">
        <p14:conveyor dir="l"/>
      </p:transition>
    </mc:Choice>
    <mc:Fallback>
      <p:transition spd="slow">
        <p:fade/>
      </p:transition>
    </mc:Fallback>
  </mc:AlternateContent>
  <p:timing/>
</p:sldLayout>
</file>

<file path=ppt/slideLayouts/slideLayout2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3D049AE-CAD3-42E0-92BD-2862D0450709}"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D3CFBCF-B6B1-4AFA-86FC-83FAA174BD6C}" type="slidenum">
              <a:rPr lang="zh-CN" altLang="en-US" smtClean="0"/>
              <a:t/>
            </a:fld>
            <a:endParaRPr lang="zh-CN" altLang="en-US"/>
          </a:p>
        </p:txBody>
      </p:sp>
    </p:spTree>
  </p:cSld>
  <p:clrMapOvr>
    <a:masterClrMapping/>
  </p:clrMapOvr>
  <mc:AlternateContent>
    <mc:Choice xmlns:p14="http://schemas.microsoft.com/office/powerpoint/2010/main" Requires="p14">
      <p:transition spd="slow" p14:dur="1600">
        <p14:conveyor dir="l"/>
      </p:transition>
    </mc:Choice>
    <mc:Fallback>
      <p:transition spd="slow">
        <p:fade/>
      </p:transition>
    </mc:Fallback>
  </mc:AlternateContent>
  <p:timing/>
</p:sldLayout>
</file>

<file path=ppt/slideLayouts/slideLayout2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spTree>
      <p:nvGrpSpPr>
        <p:cNvPr id="1" name=""/>
        <p:cNvGrpSpPr/>
        <p:nvPr/>
      </p:nvGrpSpPr>
      <p:grpSpPr>
        <a:xfrm>
          <a:off x="0" y="0"/>
          <a:ext cx="0" cy="0"/>
        </a:xfrm>
      </p:grpSpPr>
      <p:sp>
        <p:nvSpPr>
          <p:cNvPr id="2" name="标题 1"/>
          <p:cNvSpPr>
            <a:spLocks noGrp="1"/>
          </p:cNvSpPr>
          <p:nvPr>
            <p:ph type="title"/>
          </p:nvPr>
        </p:nvSpPr>
        <p:spPr>
          <a:xfrm>
            <a:off x="722313" y="3305175"/>
            <a:ext cx="7772400" cy="1022350"/>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179638"/>
            <a:ext cx="7772400" cy="112553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lstStyle/>
          <a:p>
            <a:fld id="{D3D049AE-CAD3-42E0-92BD-2862D0450709}"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D3CFBCF-B6B1-4AFA-86FC-83FAA174BD6C}" type="slidenum">
              <a:rPr lang="zh-CN" altLang="en-US" smtClean="0"/>
              <a:t/>
            </a:fld>
            <a:endParaRPr lang="zh-CN" altLang="en-US"/>
          </a:p>
        </p:txBody>
      </p:sp>
    </p:spTree>
  </p:cSld>
  <p:clrMapOvr>
    <a:masterClrMapping/>
  </p:clrMapOvr>
  <mc:AlternateContent>
    <mc:Choice xmlns:p14="http://schemas.microsoft.com/office/powerpoint/2010/main" Requires="p14">
      <p:transition spd="slow" p14:dur="1600">
        <p14:conveyor dir="l"/>
      </p:transition>
    </mc:Choice>
    <mc:Fallback>
      <p:transition spd="slow">
        <p:fade/>
      </p:transition>
    </mc:Fallback>
  </mc:AlternateContent>
  <p:timing/>
</p:sldLayout>
</file>

<file path=ppt/slideLayouts/slideLayout2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200150"/>
            <a:ext cx="4038600" cy="33940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4648200" y="1200150"/>
            <a:ext cx="4038600" cy="33940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D3D049AE-CAD3-42E0-92BD-2862D0450709}" type="datetimeFigureOut">
              <a:rPr lang="zh-CN" altLang="en-US" smtClean="0"/>
              <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D3CFBCF-B6B1-4AFA-86FC-83FAA174BD6C}" type="slidenum">
              <a:rPr lang="zh-CN" altLang="en-US" smtClean="0"/>
              <a:t/>
            </a:fld>
            <a:endParaRPr lang="zh-CN" altLang="en-US"/>
          </a:p>
        </p:txBody>
      </p:sp>
    </p:spTree>
  </p:cSld>
  <p:clrMapOvr>
    <a:masterClrMapping/>
  </p:clrMapOvr>
  <mc:AlternateContent>
    <mc:Choice xmlns:p14="http://schemas.microsoft.com/office/powerpoint/2010/main" Requires="p14">
      <p:transition spd="slow" p14:dur="1600">
        <p14:conveyor dir="l"/>
      </p:transition>
    </mc:Choice>
    <mc:Fallback>
      <p:transition spd="slow">
        <p:fade/>
      </p:transition>
    </mc:Fallback>
  </mc:AlternateContent>
  <p:timing/>
</p:sldLayout>
</file>

<file path=ppt/slideLayouts/slideLayout2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150938"/>
            <a:ext cx="4040188" cy="4810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457200" y="1631950"/>
            <a:ext cx="4040188" cy="296227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4645025" y="1150938"/>
            <a:ext cx="4041775" cy="4810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4645025" y="1631950"/>
            <a:ext cx="4041775" cy="296227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D3D049AE-CAD3-42E0-92BD-2862D0450709}" type="datetimeFigureOut">
              <a:rPr lang="zh-CN" altLang="en-US" smtClean="0"/>
              <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0D3CFBCF-B6B1-4AFA-86FC-83FAA174BD6C}" type="slidenum">
              <a:rPr lang="zh-CN" altLang="en-US" smtClean="0"/>
              <a:t/>
            </a:fld>
            <a:endParaRPr lang="zh-CN" altLang="en-US"/>
          </a:p>
        </p:txBody>
      </p:sp>
    </p:spTree>
  </p:cSld>
  <p:clrMapOvr>
    <a:masterClrMapping/>
  </p:clrMapOvr>
  <mc:AlternateContent>
    <mc:Choice xmlns:p14="http://schemas.microsoft.com/office/powerpoint/2010/main" Requires="p14">
      <p:transition spd="slow" p14:dur="1600">
        <p14:conveyor dir="l"/>
      </p:transition>
    </mc:Choice>
    <mc:Fallback>
      <p:transition spd="slow">
        <p:fade/>
      </p:transition>
    </mc:Fallback>
  </mc:AlternateContent>
  <p:timing/>
</p:sldLayout>
</file>

<file path=ppt/slideLayouts/slideLayout2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D3D049AE-CAD3-42E0-92BD-2862D0450709}"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D3CFBCF-B6B1-4AFA-86FC-83FAA174BD6C}" type="slidenum">
              <a:rPr lang="zh-CN" altLang="en-US" smtClean="0"/>
              <a:t/>
            </a:fld>
            <a:endParaRPr lang="zh-CN" altLang="en-US"/>
          </a:p>
        </p:txBody>
      </p:sp>
    </p:spTree>
  </p:cSld>
  <p:clrMapOvr>
    <a:masterClrMapping/>
  </p:clrMapOvr>
  <mc:AlternateContent>
    <mc:Choice xmlns:p14="http://schemas.microsoft.com/office/powerpoint/2010/main" Requires="p14">
      <p:transition spd="slow" p14:dur="1600">
        <p14:conveyor dir="l"/>
      </p:transition>
    </mc:Choice>
    <mc:Fallback>
      <p:transition spd="slow">
        <p:fade/>
      </p:transition>
    </mc:Fallback>
  </mc:AlternateContent>
  <p:timing/>
</p:sldLayout>
</file>

<file path=ppt/slideLayouts/slideLayout3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日期占位符 1"/>
          <p:cNvSpPr>
            <a:spLocks noGrp="1"/>
          </p:cNvSpPr>
          <p:nvPr>
            <p:ph type="dt" sz="half" idx="10"/>
          </p:nvPr>
        </p:nvSpPr>
        <p:spPr/>
        <p:txBody>
          <a:bodyPr/>
          <a:lstStyle/>
          <a:p>
            <a:fld id="{D3D049AE-CAD3-42E0-92BD-2862D0450709}" type="datetimeFigureOut">
              <a:rPr lang="zh-CN" altLang="en-US" smtClean="0"/>
              <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D3CFBCF-B6B1-4AFA-86FC-83FAA174BD6C}" type="slidenum">
              <a:rPr lang="zh-CN" altLang="en-US" smtClean="0"/>
              <a:t/>
            </a:fld>
            <a:endParaRPr lang="zh-CN" altLang="en-US"/>
          </a:p>
        </p:txBody>
      </p:sp>
    </p:spTree>
  </p:cSld>
  <p:clrMapOvr>
    <a:masterClrMapping/>
  </p:clrMapOvr>
  <mc:AlternateContent>
    <mc:Choice xmlns:p14="http://schemas.microsoft.com/office/powerpoint/2010/main" Requires="p14">
      <p:transition spd="slow" p14:dur="1600">
        <p14:conveyor dir="l"/>
      </p:transition>
    </mc:Choice>
    <mc:Fallback>
      <p:transition spd="slow">
        <p:fade/>
      </p:transition>
    </mc:Fallback>
  </mc:AlternateContent>
  <p:timing/>
</p:sldLayout>
</file>

<file path=ppt/slideLayouts/slideLayout3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Tx" preserve="1">
  <p:cSld name="内容与标题">
    <p:spTree>
      <p:nvGrpSpPr>
        <p:cNvPr id="1" name=""/>
        <p:cNvGrpSpPr/>
        <p:nvPr/>
      </p:nvGrpSpPr>
      <p:grpSpPr>
        <a:xfrm>
          <a:off x="0" y="0"/>
          <a:ext cx="0" cy="0"/>
        </a:xfrm>
      </p:grpSpPr>
      <p:sp>
        <p:nvSpPr>
          <p:cNvPr id="2" name="标题 1"/>
          <p:cNvSpPr>
            <a:spLocks noGrp="1"/>
          </p:cNvSpPr>
          <p:nvPr>
            <p:ph type="title"/>
          </p:nvPr>
        </p:nvSpPr>
        <p:spPr>
          <a:xfrm>
            <a:off x="457200" y="204788"/>
            <a:ext cx="3008313" cy="871537"/>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04788"/>
            <a:ext cx="5111750" cy="4389437"/>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457200" y="1076325"/>
            <a:ext cx="3008313" cy="35179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D3D049AE-CAD3-42E0-92BD-2862D0450709}" type="datetimeFigureOut">
              <a:rPr lang="zh-CN" altLang="en-US" smtClean="0"/>
              <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D3CFBCF-B6B1-4AFA-86FC-83FAA174BD6C}" type="slidenum">
              <a:rPr lang="zh-CN" altLang="en-US" smtClean="0"/>
              <a:t/>
            </a:fld>
            <a:endParaRPr lang="zh-CN" altLang="en-US"/>
          </a:p>
        </p:txBody>
      </p:sp>
    </p:spTree>
  </p:cSld>
  <p:clrMapOvr>
    <a:masterClrMapping/>
  </p:clrMapOvr>
  <mc:AlternateContent>
    <mc:Choice xmlns:p14="http://schemas.microsoft.com/office/powerpoint/2010/main" Requires="p14">
      <p:transition spd="slow" p14:dur="1600">
        <p14:conveyor dir="l"/>
      </p:transition>
    </mc:Choice>
    <mc:Fallback>
      <p:transition spd="slow">
        <p:fade/>
      </p:transition>
    </mc:Fallback>
  </mc:AlternateContent>
  <p:timing/>
</p:sldLayout>
</file>

<file path=ppt/slideLayouts/slideLayout3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picTx" preserve="1">
  <p:cSld name="图片与标题">
    <p:spTree>
      <p:nvGrpSpPr>
        <p:cNvPr id="1" name=""/>
        <p:cNvGrpSpPr/>
        <p:nvPr/>
      </p:nvGrpSpPr>
      <p:grpSpPr>
        <a:xfrm>
          <a:off x="0" y="0"/>
          <a:ext cx="0" cy="0"/>
        </a:xfrm>
      </p:grpSpPr>
      <p:sp>
        <p:nvSpPr>
          <p:cNvPr id="2" name="标题 1"/>
          <p:cNvSpPr>
            <a:spLocks noGrp="1"/>
          </p:cNvSpPr>
          <p:nvPr>
            <p:ph type="title"/>
          </p:nvPr>
        </p:nvSpPr>
        <p:spPr>
          <a:xfrm>
            <a:off x="1792288" y="3600450"/>
            <a:ext cx="5486400" cy="425450"/>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460375"/>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4025900"/>
            <a:ext cx="5486400" cy="60325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D3D049AE-CAD3-42E0-92BD-2862D0450709}" type="datetimeFigureOut">
              <a:rPr lang="zh-CN" altLang="en-US" smtClean="0"/>
              <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D3CFBCF-B6B1-4AFA-86FC-83FAA174BD6C}" type="slidenum">
              <a:rPr lang="zh-CN" altLang="en-US" smtClean="0"/>
              <a:t/>
            </a:fld>
            <a:endParaRPr lang="zh-CN" altLang="en-US"/>
          </a:p>
        </p:txBody>
      </p:sp>
    </p:spTree>
  </p:cSld>
  <p:clrMapOvr>
    <a:masterClrMapping/>
  </p:clrMapOvr>
  <mc:AlternateContent>
    <mc:Choice xmlns:p14="http://schemas.microsoft.com/office/powerpoint/2010/main" Requires="p14">
      <p:transition spd="slow" p14:dur="1600">
        <p14:conveyor dir="l"/>
      </p:transition>
    </mc:Choice>
    <mc:Fallback>
      <p:transition spd="slow">
        <p:fade/>
      </p:transition>
    </mc:Fallback>
  </mc:AlternateContent>
  <p:timing/>
</p:sldLayout>
</file>

<file path=ppt/slideLayouts/slideLayout3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x" preserve="1">
  <p:cSld name="标题和竖排文字">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3D049AE-CAD3-42E0-92BD-2862D0450709}"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D3CFBCF-B6B1-4AFA-86FC-83FAA174BD6C}" type="slidenum">
              <a:rPr lang="zh-CN" altLang="en-US" smtClean="0"/>
              <a:t/>
            </a:fld>
            <a:endParaRPr lang="zh-CN" altLang="en-US"/>
          </a:p>
        </p:txBody>
      </p:sp>
    </p:spTree>
  </p:cSld>
  <p:clrMapOvr>
    <a:masterClrMapping/>
  </p:clrMapOvr>
  <mc:AlternateContent>
    <mc:Choice xmlns:p14="http://schemas.microsoft.com/office/powerpoint/2010/main" Requires="p14">
      <p:transition spd="slow" p14:dur="1600">
        <p14:conveyor dir="l"/>
      </p:transition>
    </mc:Choice>
    <mc:Fallback>
      <p:transition spd="slow">
        <p:fade/>
      </p:transition>
    </mc:Fallback>
  </mc:AlternateContent>
  <p:timing/>
</p:sldLayout>
</file>

<file path=ppt/slideLayouts/slideLayout3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垂直排列标题与文本">
    <p:spTree>
      <p:nvGrpSpPr>
        <p:cNvPr id="1" name=""/>
        <p:cNvGrpSpPr/>
        <p:nvPr/>
      </p:nvGrpSpPr>
      <p:grpSpPr>
        <a:xfrm>
          <a:off x="0" y="0"/>
          <a:ext cx="0" cy="0"/>
        </a:xfrm>
      </p:grpSpPr>
      <p:sp>
        <p:nvSpPr>
          <p:cNvPr id="2" name="竖排标题 1"/>
          <p:cNvSpPr>
            <a:spLocks noGrp="1"/>
          </p:cNvSpPr>
          <p:nvPr>
            <p:ph type="title" orient="vert"/>
          </p:nvPr>
        </p:nvSpPr>
        <p:spPr>
          <a:xfrm>
            <a:off x="6629400" y="206375"/>
            <a:ext cx="2057400" cy="4387850"/>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06375"/>
            <a:ext cx="6019800" cy="4387850"/>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3D049AE-CAD3-42E0-92BD-2862D0450709}"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D3CFBCF-B6B1-4AFA-86FC-83FAA174BD6C}" type="slidenum">
              <a:rPr lang="zh-CN" altLang="en-US" smtClean="0"/>
              <a:t/>
            </a:fld>
            <a:endParaRPr lang="zh-CN" altLang="en-US"/>
          </a:p>
        </p:txBody>
      </p:sp>
    </p:spTree>
  </p:cSld>
  <p:clrMapOvr>
    <a:masterClrMapping/>
  </p:clrMapOvr>
  <mc:AlternateContent>
    <mc:Choice xmlns:p14="http://schemas.microsoft.com/office/powerpoint/2010/main" Requires="p14">
      <p:transition spd="slow" p14:dur="1600">
        <p14:conveyor dir="l"/>
      </p:transition>
    </mc:Choice>
    <mc:Fallback>
      <p:transition spd="slow">
        <p:fade/>
      </p:transition>
    </mc:Fallback>
  </mc:AlternateContent>
  <p:timing/>
</p:sldLayout>
</file>

<file path=ppt/slideLayouts/slideLayout3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spTree>
      <p:nvGrpSpPr>
        <p:cNvPr id="1" name=""/>
        <p:cNvGrpSpPr/>
        <p:nvPr/>
      </p:nvGrpSpPr>
      <p:grpSpPr>
        <a:xfrm>
          <a:off x="0" y="0"/>
          <a:ext cx="0" cy="0"/>
        </a:xfrm>
      </p:grpSpPr>
      <p:sp>
        <p:nvSpPr>
          <p:cNvPr id="2" name="标题 1"/>
          <p:cNvSpPr>
            <a:spLocks noGrp="1"/>
          </p:cNvSpPr>
          <p:nvPr>
            <p:ph type="ctrTitle"/>
          </p:nvPr>
        </p:nvSpPr>
        <p:spPr>
          <a:xfrm>
            <a:off x="685800" y="1598613"/>
            <a:ext cx="7772400" cy="11017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B213BE96-7DBA-45F3-A8EF-0BB8611D11E4}"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4024EB3-9B8F-4BDC-B86A-8E4981115B8B}" type="slidenum">
              <a:rPr lang="zh-CN" altLang="en-US" smtClean="0"/>
              <a:t/>
            </a:fld>
            <a:endParaRPr lang="zh-CN" altLang="en-US"/>
          </a:p>
        </p:txBody>
      </p:sp>
    </p:spTree>
  </p:cSld>
  <p:clrMapOvr>
    <a:masterClrMapping/>
  </p:clrMapOvr>
  <mc:AlternateContent>
    <mc:Choice xmlns:p14="http://schemas.microsoft.com/office/powerpoint/2010/main" Requires="p14">
      <p:transition spd="slow" p14:dur="1600">
        <p14:conveyor dir="l"/>
      </p:transition>
    </mc:Choice>
    <mc:Fallback>
      <p:transition spd="slow">
        <p:fade/>
      </p:transition>
    </mc:Fallback>
  </mc:AlternateContent>
  <p:timing/>
</p:sldLayout>
</file>

<file path=ppt/slideLayouts/slideLayout3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B213BE96-7DBA-45F3-A8EF-0BB8611D11E4}"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4024EB3-9B8F-4BDC-B86A-8E4981115B8B}" type="slidenum">
              <a:rPr lang="zh-CN" altLang="en-US" smtClean="0"/>
              <a:t/>
            </a:fld>
            <a:endParaRPr lang="zh-CN" altLang="en-US"/>
          </a:p>
        </p:txBody>
      </p:sp>
    </p:spTree>
  </p:cSld>
  <p:clrMapOvr>
    <a:masterClrMapping/>
  </p:clrMapOvr>
  <mc:AlternateContent>
    <mc:Choice xmlns:p14="http://schemas.microsoft.com/office/powerpoint/2010/main" Requires="p14">
      <p:transition spd="slow" p14:dur="1600">
        <p14:conveyor dir="l"/>
      </p:transition>
    </mc:Choice>
    <mc:Fallback>
      <p:transition spd="slow">
        <p:fade/>
      </p:transition>
    </mc:Fallback>
  </mc:AlternateContent>
  <p:timing/>
</p:sldLayout>
</file>

<file path=ppt/slideLayouts/slideLayout3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spTree>
      <p:nvGrpSpPr>
        <p:cNvPr id="1" name=""/>
        <p:cNvGrpSpPr/>
        <p:nvPr/>
      </p:nvGrpSpPr>
      <p:grpSpPr>
        <a:xfrm>
          <a:off x="0" y="0"/>
          <a:ext cx="0" cy="0"/>
        </a:xfrm>
      </p:grpSpPr>
      <p:sp>
        <p:nvSpPr>
          <p:cNvPr id="2" name="标题 1"/>
          <p:cNvSpPr>
            <a:spLocks noGrp="1"/>
          </p:cNvSpPr>
          <p:nvPr>
            <p:ph type="title"/>
          </p:nvPr>
        </p:nvSpPr>
        <p:spPr>
          <a:xfrm>
            <a:off x="722313" y="3305175"/>
            <a:ext cx="7772400" cy="1022350"/>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179638"/>
            <a:ext cx="7772400" cy="112553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lstStyle/>
          <a:p>
            <a:fld id="{B213BE96-7DBA-45F3-A8EF-0BB8611D11E4}"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4024EB3-9B8F-4BDC-B86A-8E4981115B8B}" type="slidenum">
              <a:rPr lang="zh-CN" altLang="en-US" smtClean="0"/>
              <a:t/>
            </a:fld>
            <a:endParaRPr lang="zh-CN" altLang="en-US"/>
          </a:p>
        </p:txBody>
      </p:sp>
    </p:spTree>
  </p:cSld>
  <p:clrMapOvr>
    <a:masterClrMapping/>
  </p:clrMapOvr>
  <mc:AlternateContent>
    <mc:Choice xmlns:p14="http://schemas.microsoft.com/office/powerpoint/2010/main" Requires="p14">
      <p:transition spd="slow" p14:dur="1600">
        <p14:conveyor dir="l"/>
      </p:transition>
    </mc:Choice>
    <mc:Fallback>
      <p:transition spd="slow">
        <p:fade/>
      </p:transition>
    </mc:Fallback>
  </mc:AlternateContent>
  <p:timing/>
</p:sldLayout>
</file>

<file path=ppt/slideLayouts/slideLayout3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200150"/>
            <a:ext cx="4038600" cy="33940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4648200" y="1200150"/>
            <a:ext cx="4038600" cy="33940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B213BE96-7DBA-45F3-A8EF-0BB8611D11E4}" type="datetimeFigureOut">
              <a:rPr lang="zh-CN" altLang="en-US" smtClean="0"/>
              <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B4024EB3-9B8F-4BDC-B86A-8E4981115B8B}" type="slidenum">
              <a:rPr lang="zh-CN" altLang="en-US" smtClean="0"/>
              <a:t/>
            </a:fld>
            <a:endParaRPr lang="zh-CN" altLang="en-US"/>
          </a:p>
        </p:txBody>
      </p:sp>
    </p:spTree>
  </p:cSld>
  <p:clrMapOvr>
    <a:masterClrMapping/>
  </p:clrMapOvr>
  <mc:AlternateContent>
    <mc:Choice xmlns:p14="http://schemas.microsoft.com/office/powerpoint/2010/main" Requires="p14">
      <p:transition spd="slow" p14:dur="1600">
        <p14:conveyor dir="l"/>
      </p:transition>
    </mc:Choice>
    <mc:Fallback>
      <p:transition spd="slow">
        <p:fade/>
      </p:transition>
    </mc:Fallback>
  </mc:AlternateContent>
  <p:timing/>
</p:sldLayout>
</file>

<file path=ppt/slideLayouts/slideLayout3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150938"/>
            <a:ext cx="4040188" cy="4810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457200" y="1631950"/>
            <a:ext cx="4040188" cy="296227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4645025" y="1150938"/>
            <a:ext cx="4041775" cy="4810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4645025" y="1631950"/>
            <a:ext cx="4041775" cy="296227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B213BE96-7DBA-45F3-A8EF-0BB8611D11E4}" type="datetimeFigureOut">
              <a:rPr lang="zh-CN" altLang="en-US" smtClean="0"/>
              <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B4024EB3-9B8F-4BDC-B86A-8E4981115B8B}" type="slidenum">
              <a:rPr lang="zh-CN" altLang="en-US" smtClean="0"/>
              <a:t/>
            </a:fld>
            <a:endParaRPr lang="zh-CN" altLang="en-US"/>
          </a:p>
        </p:txBody>
      </p:sp>
    </p:spTree>
  </p:cSld>
  <p:clrMapOvr>
    <a:masterClrMapping/>
  </p:clrMapOvr>
  <mc:AlternateContent>
    <mc:Choice xmlns:p14="http://schemas.microsoft.com/office/powerpoint/2010/main" Requires="p14">
      <p:transition spd="slow" p14:dur="1600">
        <p14:conveyor dir="l"/>
      </p:transition>
    </mc:Choice>
    <mc:Fallback>
      <p:transition spd="slow">
        <p:fade/>
      </p:transition>
    </mc:Fallback>
  </mc:AlternateContent>
  <p:timing/>
</p:sldLayout>
</file>

<file path=ppt/slideLayouts/slideLayout4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B213BE96-7DBA-45F3-A8EF-0BB8611D11E4}"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B4024EB3-9B8F-4BDC-B86A-8E4981115B8B}" type="slidenum">
              <a:rPr lang="zh-CN" altLang="en-US" smtClean="0"/>
              <a:t/>
            </a:fld>
            <a:endParaRPr lang="zh-CN" altLang="en-US"/>
          </a:p>
        </p:txBody>
      </p:sp>
    </p:spTree>
  </p:cSld>
  <p:clrMapOvr>
    <a:masterClrMapping/>
  </p:clrMapOvr>
  <mc:AlternateContent>
    <mc:Choice xmlns:p14="http://schemas.microsoft.com/office/powerpoint/2010/main" Requires="p14">
      <p:transition spd="slow" p14:dur="1600">
        <p14:conveyor dir="l"/>
      </p:transition>
    </mc:Choice>
    <mc:Fallback>
      <p:transition spd="slow">
        <p:fade/>
      </p:transition>
    </mc:Fallback>
  </mc:AlternateContent>
  <p:timing/>
</p:sldLayout>
</file>

<file path=ppt/slideLayouts/slideLayout4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日期占位符 1"/>
          <p:cNvSpPr>
            <a:spLocks noGrp="1"/>
          </p:cNvSpPr>
          <p:nvPr>
            <p:ph type="dt" sz="half" idx="10"/>
          </p:nvPr>
        </p:nvSpPr>
        <p:spPr/>
        <p:txBody>
          <a:bodyPr/>
          <a:lstStyle/>
          <a:p>
            <a:fld id="{B213BE96-7DBA-45F3-A8EF-0BB8611D11E4}" type="datetimeFigureOut">
              <a:rPr lang="zh-CN" altLang="en-US" smtClean="0"/>
              <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B4024EB3-9B8F-4BDC-B86A-8E4981115B8B}" type="slidenum">
              <a:rPr lang="zh-CN" altLang="en-US" smtClean="0"/>
              <a:t/>
            </a:fld>
            <a:endParaRPr lang="zh-CN" altLang="en-US"/>
          </a:p>
        </p:txBody>
      </p:sp>
    </p:spTree>
  </p:cSld>
  <p:clrMapOvr>
    <a:masterClrMapping/>
  </p:clrMapOvr>
  <mc:AlternateContent>
    <mc:Choice xmlns:p14="http://schemas.microsoft.com/office/powerpoint/2010/main" Requires="p14">
      <p:transition spd="slow" p14:dur="1600">
        <p14:conveyor dir="l"/>
      </p:transition>
    </mc:Choice>
    <mc:Fallback>
      <p:transition spd="slow">
        <p:fade/>
      </p:transition>
    </mc:Fallback>
  </mc:AlternateContent>
  <p:timing/>
</p:sldLayout>
</file>

<file path=ppt/slideLayouts/slideLayout4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Tx" preserve="1">
  <p:cSld name="内容与标题">
    <p:spTree>
      <p:nvGrpSpPr>
        <p:cNvPr id="1" name=""/>
        <p:cNvGrpSpPr/>
        <p:nvPr/>
      </p:nvGrpSpPr>
      <p:grpSpPr>
        <a:xfrm>
          <a:off x="0" y="0"/>
          <a:ext cx="0" cy="0"/>
        </a:xfrm>
      </p:grpSpPr>
      <p:sp>
        <p:nvSpPr>
          <p:cNvPr id="2" name="标题 1"/>
          <p:cNvSpPr>
            <a:spLocks noGrp="1"/>
          </p:cNvSpPr>
          <p:nvPr>
            <p:ph type="title"/>
          </p:nvPr>
        </p:nvSpPr>
        <p:spPr>
          <a:xfrm>
            <a:off x="457200" y="204788"/>
            <a:ext cx="3008313" cy="871537"/>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04788"/>
            <a:ext cx="5111750" cy="4389437"/>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457200" y="1076325"/>
            <a:ext cx="3008313" cy="35179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B213BE96-7DBA-45F3-A8EF-0BB8611D11E4}" type="datetimeFigureOut">
              <a:rPr lang="zh-CN" altLang="en-US" smtClean="0"/>
              <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B4024EB3-9B8F-4BDC-B86A-8E4981115B8B}" type="slidenum">
              <a:rPr lang="zh-CN" altLang="en-US" smtClean="0"/>
              <a:t/>
            </a:fld>
            <a:endParaRPr lang="zh-CN" altLang="en-US"/>
          </a:p>
        </p:txBody>
      </p:sp>
    </p:spTree>
  </p:cSld>
  <p:clrMapOvr>
    <a:masterClrMapping/>
  </p:clrMapOvr>
  <mc:AlternateContent>
    <mc:Choice xmlns:p14="http://schemas.microsoft.com/office/powerpoint/2010/main" Requires="p14">
      <p:transition spd="slow" p14:dur="1600">
        <p14:conveyor dir="l"/>
      </p:transition>
    </mc:Choice>
    <mc:Fallback>
      <p:transition spd="slow">
        <p:fade/>
      </p:transition>
    </mc:Fallback>
  </mc:AlternateContent>
  <p:timing/>
</p:sldLayout>
</file>

<file path=ppt/slideLayouts/slideLayout4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picTx" preserve="1">
  <p:cSld name="图片与标题">
    <p:spTree>
      <p:nvGrpSpPr>
        <p:cNvPr id="1" name=""/>
        <p:cNvGrpSpPr/>
        <p:nvPr/>
      </p:nvGrpSpPr>
      <p:grpSpPr>
        <a:xfrm>
          <a:off x="0" y="0"/>
          <a:ext cx="0" cy="0"/>
        </a:xfrm>
      </p:grpSpPr>
      <p:sp>
        <p:nvSpPr>
          <p:cNvPr id="2" name="标题 1"/>
          <p:cNvSpPr>
            <a:spLocks noGrp="1"/>
          </p:cNvSpPr>
          <p:nvPr>
            <p:ph type="title"/>
          </p:nvPr>
        </p:nvSpPr>
        <p:spPr>
          <a:xfrm>
            <a:off x="1792288" y="3600450"/>
            <a:ext cx="5486400" cy="425450"/>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460375"/>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4025900"/>
            <a:ext cx="5486400" cy="60325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B213BE96-7DBA-45F3-A8EF-0BB8611D11E4}" type="datetimeFigureOut">
              <a:rPr lang="zh-CN" altLang="en-US" smtClean="0"/>
              <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B4024EB3-9B8F-4BDC-B86A-8E4981115B8B}" type="slidenum">
              <a:rPr lang="zh-CN" altLang="en-US" smtClean="0"/>
              <a:t/>
            </a:fld>
            <a:endParaRPr lang="zh-CN" altLang="en-US"/>
          </a:p>
        </p:txBody>
      </p:sp>
    </p:spTree>
  </p:cSld>
  <p:clrMapOvr>
    <a:masterClrMapping/>
  </p:clrMapOvr>
  <mc:AlternateContent>
    <mc:Choice xmlns:p14="http://schemas.microsoft.com/office/powerpoint/2010/main" Requires="p14">
      <p:transition spd="slow" p14:dur="1600">
        <p14:conveyor dir="l"/>
      </p:transition>
    </mc:Choice>
    <mc:Fallback>
      <p:transition spd="slow">
        <p:fade/>
      </p:transition>
    </mc:Fallback>
  </mc:AlternateContent>
  <p:timing/>
</p:sldLayout>
</file>

<file path=ppt/slideLayouts/slideLayout4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x" preserve="1">
  <p:cSld name="标题和竖排文字">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B213BE96-7DBA-45F3-A8EF-0BB8611D11E4}"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4024EB3-9B8F-4BDC-B86A-8E4981115B8B}" type="slidenum">
              <a:rPr lang="zh-CN" altLang="en-US" smtClean="0"/>
              <a:t/>
            </a:fld>
            <a:endParaRPr lang="zh-CN" altLang="en-US"/>
          </a:p>
        </p:txBody>
      </p:sp>
    </p:spTree>
  </p:cSld>
  <p:clrMapOvr>
    <a:masterClrMapping/>
  </p:clrMapOvr>
  <mc:AlternateContent>
    <mc:Choice xmlns:p14="http://schemas.microsoft.com/office/powerpoint/2010/main" Requires="p14">
      <p:transition spd="slow" p14:dur="1600">
        <p14:conveyor dir="l"/>
      </p:transition>
    </mc:Choice>
    <mc:Fallback>
      <p:transition spd="slow">
        <p:fade/>
      </p:transition>
    </mc:Fallback>
  </mc:AlternateContent>
  <p:timing/>
</p:sldLayout>
</file>

<file path=ppt/slideLayouts/slideLayout4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垂直排列标题与文本">
    <p:spTree>
      <p:nvGrpSpPr>
        <p:cNvPr id="1" name=""/>
        <p:cNvGrpSpPr/>
        <p:nvPr/>
      </p:nvGrpSpPr>
      <p:grpSpPr>
        <a:xfrm>
          <a:off x="0" y="0"/>
          <a:ext cx="0" cy="0"/>
        </a:xfrm>
      </p:grpSpPr>
      <p:sp>
        <p:nvSpPr>
          <p:cNvPr id="2" name="竖排标题 1"/>
          <p:cNvSpPr>
            <a:spLocks noGrp="1"/>
          </p:cNvSpPr>
          <p:nvPr>
            <p:ph type="title" orient="vert"/>
          </p:nvPr>
        </p:nvSpPr>
        <p:spPr>
          <a:xfrm>
            <a:off x="6629400" y="206375"/>
            <a:ext cx="2057400" cy="4387850"/>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06375"/>
            <a:ext cx="6019800" cy="4387850"/>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B213BE96-7DBA-45F3-A8EF-0BB8611D11E4}"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4024EB3-9B8F-4BDC-B86A-8E4981115B8B}" type="slidenum">
              <a:rPr lang="zh-CN" altLang="en-US" smtClean="0"/>
              <a:t/>
            </a:fld>
            <a:endParaRPr lang="zh-CN" altLang="en-US"/>
          </a:p>
        </p:txBody>
      </p:sp>
    </p:spTree>
  </p:cSld>
  <p:clrMapOvr>
    <a:masterClrMapping/>
  </p:clrMapOvr>
  <mc:AlternateContent>
    <mc:Choice xmlns:p14="http://schemas.microsoft.com/office/powerpoint/2010/main" Requires="p14">
      <p:transition spd="slow" p14:dur="1600">
        <p14:conveyor dir="l"/>
      </p:transition>
    </mc:Choice>
    <mc:Fallback>
      <p:transition spd="slow">
        <p:fade/>
      </p:transition>
    </mc:Fallback>
  </mc:AlternateContent>
  <p:timing/>
</p:sldLayout>
</file>

<file path=ppt/slideLayouts/slideLayout4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spTree>
      <p:nvGrpSpPr>
        <p:cNvPr id="1" name=""/>
        <p:cNvGrpSpPr/>
        <p:nvPr/>
      </p:nvGrpSpPr>
      <p:grpSpPr>
        <a:xfrm>
          <a:off x="0" y="0"/>
          <a:ext cx="0" cy="0"/>
        </a:xfrm>
      </p:grpSpPr>
      <p:sp>
        <p:nvSpPr>
          <p:cNvPr id="2" name="标题 1"/>
          <p:cNvSpPr>
            <a:spLocks noGrp="1"/>
          </p:cNvSpPr>
          <p:nvPr>
            <p:ph type="ctrTitle"/>
          </p:nvPr>
        </p:nvSpPr>
        <p:spPr>
          <a:xfrm>
            <a:off x="685800" y="1598613"/>
            <a:ext cx="7772400" cy="11017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B8378DDC-1A56-4E7D-A2DC-C4A6C5E1E866}"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CB54E77-83B4-478E-A56B-88412FA5C7AE}" type="slidenum">
              <a:rPr lang="zh-CN" altLang="en-US" smtClean="0"/>
              <a:t/>
            </a:fld>
            <a:endParaRPr lang="zh-CN" altLang="en-US"/>
          </a:p>
        </p:txBody>
      </p:sp>
    </p:spTree>
  </p:cSld>
  <p:clrMapOvr>
    <a:masterClrMapping/>
  </p:clrMapOvr>
  <mc:AlternateContent>
    <mc:Choice xmlns:p14="http://schemas.microsoft.com/office/powerpoint/2010/main" Requires="p14">
      <p:transition spd="slow" p14:dur="1600">
        <p14:conveyor dir="l"/>
      </p:transition>
    </mc:Choice>
    <mc:Fallback>
      <p:transition spd="slow">
        <p:fade/>
      </p:transition>
    </mc:Fallback>
  </mc:AlternateContent>
  <p:timing/>
</p:sldLayout>
</file>

<file path=ppt/slideLayouts/slideLayout4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B8378DDC-1A56-4E7D-A2DC-C4A6C5E1E866}"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CB54E77-83B4-478E-A56B-88412FA5C7AE}" type="slidenum">
              <a:rPr lang="zh-CN" altLang="en-US" smtClean="0"/>
              <a:t/>
            </a:fld>
            <a:endParaRPr lang="zh-CN" altLang="en-US"/>
          </a:p>
        </p:txBody>
      </p:sp>
    </p:spTree>
  </p:cSld>
  <p:clrMapOvr>
    <a:masterClrMapping/>
  </p:clrMapOvr>
  <mc:AlternateContent>
    <mc:Choice xmlns:p14="http://schemas.microsoft.com/office/powerpoint/2010/main" Requires="p14">
      <p:transition spd="slow" p14:dur="1600">
        <p14:conveyor dir="l"/>
      </p:transition>
    </mc:Choice>
    <mc:Fallback>
      <p:transition spd="slow">
        <p:fade/>
      </p:transition>
    </mc:Fallback>
  </mc:AlternateContent>
  <p:timing/>
</p:sldLayout>
</file>

<file path=ppt/slideLayouts/slideLayout4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spTree>
      <p:nvGrpSpPr>
        <p:cNvPr id="1" name=""/>
        <p:cNvGrpSpPr/>
        <p:nvPr/>
      </p:nvGrpSpPr>
      <p:grpSpPr>
        <a:xfrm>
          <a:off x="0" y="0"/>
          <a:ext cx="0" cy="0"/>
        </a:xfrm>
      </p:grpSpPr>
      <p:sp>
        <p:nvSpPr>
          <p:cNvPr id="2" name="标题 1"/>
          <p:cNvSpPr>
            <a:spLocks noGrp="1"/>
          </p:cNvSpPr>
          <p:nvPr>
            <p:ph type="title"/>
          </p:nvPr>
        </p:nvSpPr>
        <p:spPr>
          <a:xfrm>
            <a:off x="722313" y="3305175"/>
            <a:ext cx="7772400" cy="1022350"/>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179638"/>
            <a:ext cx="7772400" cy="112553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lstStyle/>
          <a:p>
            <a:fld id="{B8378DDC-1A56-4E7D-A2DC-C4A6C5E1E866}"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CB54E77-83B4-478E-A56B-88412FA5C7AE}" type="slidenum">
              <a:rPr lang="zh-CN" altLang="en-US" smtClean="0"/>
              <a:t/>
            </a:fld>
            <a:endParaRPr lang="zh-CN" altLang="en-US"/>
          </a:p>
        </p:txBody>
      </p:sp>
    </p:spTree>
  </p:cSld>
  <p:clrMapOvr>
    <a:masterClrMapping/>
  </p:clrMapOvr>
  <mc:AlternateContent>
    <mc:Choice xmlns:p14="http://schemas.microsoft.com/office/powerpoint/2010/main" Requires="p14">
      <p:transition spd="slow" p14:dur="1600">
        <p14:conveyor dir="l"/>
      </p:transition>
    </mc:Choice>
    <mc:Fallback>
      <p:transition spd="slow">
        <p:fade/>
      </p:transition>
    </mc:Fallback>
  </mc:AlternateContent>
  <p:timing/>
</p:sldLayout>
</file>

<file path=ppt/slideLayouts/slideLayout4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200150"/>
            <a:ext cx="4038600" cy="33940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4648200" y="1200150"/>
            <a:ext cx="4038600" cy="33940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B8378DDC-1A56-4E7D-A2DC-C4A6C5E1E866}" type="datetimeFigureOut">
              <a:rPr lang="zh-CN" altLang="en-US" smtClean="0"/>
              <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6CB54E77-83B4-478E-A56B-88412FA5C7AE}" type="slidenum">
              <a:rPr lang="zh-CN" altLang="en-US" smtClean="0"/>
              <a:t/>
            </a:fld>
            <a:endParaRPr lang="zh-CN" altLang="en-US"/>
          </a:p>
        </p:txBody>
      </p:sp>
    </p:spTree>
  </p:cSld>
  <p:clrMapOvr>
    <a:masterClrMapping/>
  </p:clrMapOvr>
  <mc:AlternateContent>
    <mc:Choice xmlns:p14="http://schemas.microsoft.com/office/powerpoint/2010/main" Requires="p14">
      <p:transition spd="slow" p14:dur="1600">
        <p14:conveyor dir="l"/>
      </p:transition>
    </mc:Choice>
    <mc:Fallback>
      <p:transition spd="slow">
        <p:fade/>
      </p:transition>
    </mc:Fallback>
  </mc:AlternateContent>
  <p:timing/>
</p:sldLayout>
</file>

<file path=ppt/slideLayouts/slideLayout5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150938"/>
            <a:ext cx="4040188" cy="4810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457200" y="1631950"/>
            <a:ext cx="4040188" cy="296227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4645025" y="1150938"/>
            <a:ext cx="4041775" cy="4810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4645025" y="1631950"/>
            <a:ext cx="4041775" cy="296227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B8378DDC-1A56-4E7D-A2DC-C4A6C5E1E866}" type="datetimeFigureOut">
              <a:rPr lang="zh-CN" altLang="en-US" smtClean="0"/>
              <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6CB54E77-83B4-478E-A56B-88412FA5C7AE}" type="slidenum">
              <a:rPr lang="zh-CN" altLang="en-US" smtClean="0"/>
              <a:t/>
            </a:fld>
            <a:endParaRPr lang="zh-CN" altLang="en-US"/>
          </a:p>
        </p:txBody>
      </p:sp>
    </p:spTree>
  </p:cSld>
  <p:clrMapOvr>
    <a:masterClrMapping/>
  </p:clrMapOvr>
  <mc:AlternateContent>
    <mc:Choice xmlns:p14="http://schemas.microsoft.com/office/powerpoint/2010/main" Requires="p14">
      <p:transition spd="slow" p14:dur="1600">
        <p14:conveyor dir="l"/>
      </p:transition>
    </mc:Choice>
    <mc:Fallback>
      <p:transition spd="slow">
        <p:fade/>
      </p:transition>
    </mc:Fallback>
  </mc:AlternateContent>
  <p:timing/>
</p:sldLayout>
</file>

<file path=ppt/slideLayouts/slideLayout5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B8378DDC-1A56-4E7D-A2DC-C4A6C5E1E866}"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6CB54E77-83B4-478E-A56B-88412FA5C7AE}" type="slidenum">
              <a:rPr lang="zh-CN" altLang="en-US" smtClean="0"/>
              <a:t/>
            </a:fld>
            <a:endParaRPr lang="zh-CN" altLang="en-US"/>
          </a:p>
        </p:txBody>
      </p:sp>
    </p:spTree>
  </p:cSld>
  <p:clrMapOvr>
    <a:masterClrMapping/>
  </p:clrMapOvr>
  <mc:AlternateContent>
    <mc:Choice xmlns:p14="http://schemas.microsoft.com/office/powerpoint/2010/main" Requires="p14">
      <p:transition spd="slow" p14:dur="1600">
        <p14:conveyor dir="l"/>
      </p:transition>
    </mc:Choice>
    <mc:Fallback>
      <p:transition spd="slow">
        <p:fade/>
      </p:transition>
    </mc:Fallback>
  </mc:AlternateContent>
  <p:timing/>
</p:sldLayout>
</file>

<file path=ppt/slideLayouts/slideLayout5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日期占位符 1"/>
          <p:cNvSpPr>
            <a:spLocks noGrp="1"/>
          </p:cNvSpPr>
          <p:nvPr>
            <p:ph type="dt" sz="half" idx="10"/>
          </p:nvPr>
        </p:nvSpPr>
        <p:spPr/>
        <p:txBody>
          <a:bodyPr/>
          <a:lstStyle/>
          <a:p>
            <a:fld id="{B8378DDC-1A56-4E7D-A2DC-C4A6C5E1E866}" type="datetimeFigureOut">
              <a:rPr lang="zh-CN" altLang="en-US" smtClean="0"/>
              <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6CB54E77-83B4-478E-A56B-88412FA5C7AE}" type="slidenum">
              <a:rPr lang="zh-CN" altLang="en-US" smtClean="0"/>
              <a:t/>
            </a:fld>
            <a:endParaRPr lang="zh-CN" altLang="en-US"/>
          </a:p>
        </p:txBody>
      </p:sp>
    </p:spTree>
  </p:cSld>
  <p:clrMapOvr>
    <a:masterClrMapping/>
  </p:clrMapOvr>
  <mc:AlternateContent>
    <mc:Choice xmlns:p14="http://schemas.microsoft.com/office/powerpoint/2010/main" Requires="p14">
      <p:transition spd="slow" p14:dur="1600">
        <p14:conveyor dir="l"/>
      </p:transition>
    </mc:Choice>
    <mc:Fallback>
      <p:transition spd="slow">
        <p:fade/>
      </p:transition>
    </mc:Fallback>
  </mc:AlternateContent>
  <p:timing/>
</p:sldLayout>
</file>

<file path=ppt/slideLayouts/slideLayout5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Tx" preserve="1">
  <p:cSld name="内容与标题">
    <p:spTree>
      <p:nvGrpSpPr>
        <p:cNvPr id="1" name=""/>
        <p:cNvGrpSpPr/>
        <p:nvPr/>
      </p:nvGrpSpPr>
      <p:grpSpPr>
        <a:xfrm>
          <a:off x="0" y="0"/>
          <a:ext cx="0" cy="0"/>
        </a:xfrm>
      </p:grpSpPr>
      <p:sp>
        <p:nvSpPr>
          <p:cNvPr id="2" name="标题 1"/>
          <p:cNvSpPr>
            <a:spLocks noGrp="1"/>
          </p:cNvSpPr>
          <p:nvPr>
            <p:ph type="title"/>
          </p:nvPr>
        </p:nvSpPr>
        <p:spPr>
          <a:xfrm>
            <a:off x="457200" y="204788"/>
            <a:ext cx="3008313" cy="871537"/>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04788"/>
            <a:ext cx="5111750" cy="4389437"/>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457200" y="1076325"/>
            <a:ext cx="3008313" cy="35179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B8378DDC-1A56-4E7D-A2DC-C4A6C5E1E866}" type="datetimeFigureOut">
              <a:rPr lang="zh-CN" altLang="en-US" smtClean="0"/>
              <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6CB54E77-83B4-478E-A56B-88412FA5C7AE}" type="slidenum">
              <a:rPr lang="zh-CN" altLang="en-US" smtClean="0"/>
              <a:t/>
            </a:fld>
            <a:endParaRPr lang="zh-CN" altLang="en-US"/>
          </a:p>
        </p:txBody>
      </p:sp>
    </p:spTree>
  </p:cSld>
  <p:clrMapOvr>
    <a:masterClrMapping/>
  </p:clrMapOvr>
  <mc:AlternateContent>
    <mc:Choice xmlns:p14="http://schemas.microsoft.com/office/powerpoint/2010/main" Requires="p14">
      <p:transition spd="slow" p14:dur="1600">
        <p14:conveyor dir="l"/>
      </p:transition>
    </mc:Choice>
    <mc:Fallback>
      <p:transition spd="slow">
        <p:fade/>
      </p:transition>
    </mc:Fallback>
  </mc:AlternateContent>
  <p:timing/>
</p:sldLayout>
</file>

<file path=ppt/slideLayouts/slideLayout5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picTx" preserve="1">
  <p:cSld name="图片与标题">
    <p:spTree>
      <p:nvGrpSpPr>
        <p:cNvPr id="1" name=""/>
        <p:cNvGrpSpPr/>
        <p:nvPr/>
      </p:nvGrpSpPr>
      <p:grpSpPr>
        <a:xfrm>
          <a:off x="0" y="0"/>
          <a:ext cx="0" cy="0"/>
        </a:xfrm>
      </p:grpSpPr>
      <p:sp>
        <p:nvSpPr>
          <p:cNvPr id="2" name="标题 1"/>
          <p:cNvSpPr>
            <a:spLocks noGrp="1"/>
          </p:cNvSpPr>
          <p:nvPr>
            <p:ph type="title"/>
          </p:nvPr>
        </p:nvSpPr>
        <p:spPr>
          <a:xfrm>
            <a:off x="1792288" y="3600450"/>
            <a:ext cx="5486400" cy="425450"/>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460375"/>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4025900"/>
            <a:ext cx="5486400" cy="60325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B8378DDC-1A56-4E7D-A2DC-C4A6C5E1E866}" type="datetimeFigureOut">
              <a:rPr lang="zh-CN" altLang="en-US" smtClean="0"/>
              <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6CB54E77-83B4-478E-A56B-88412FA5C7AE}" type="slidenum">
              <a:rPr lang="zh-CN" altLang="en-US" smtClean="0"/>
              <a:t/>
            </a:fld>
            <a:endParaRPr lang="zh-CN" altLang="en-US"/>
          </a:p>
        </p:txBody>
      </p:sp>
    </p:spTree>
  </p:cSld>
  <p:clrMapOvr>
    <a:masterClrMapping/>
  </p:clrMapOvr>
  <mc:AlternateContent>
    <mc:Choice xmlns:p14="http://schemas.microsoft.com/office/powerpoint/2010/main" Requires="p14">
      <p:transition spd="slow" p14:dur="1600">
        <p14:conveyor dir="l"/>
      </p:transition>
    </mc:Choice>
    <mc:Fallback>
      <p:transition spd="slow">
        <p:fade/>
      </p:transition>
    </mc:Fallback>
  </mc:AlternateContent>
  <p:timing/>
</p:sldLayout>
</file>

<file path=ppt/slideLayouts/slideLayout5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x" preserve="1">
  <p:cSld name="标题和竖排文字">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B8378DDC-1A56-4E7D-A2DC-C4A6C5E1E866}"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CB54E77-83B4-478E-A56B-88412FA5C7AE}" type="slidenum">
              <a:rPr lang="zh-CN" altLang="en-US" smtClean="0"/>
              <a:t/>
            </a:fld>
            <a:endParaRPr lang="zh-CN" altLang="en-US"/>
          </a:p>
        </p:txBody>
      </p:sp>
    </p:spTree>
  </p:cSld>
  <p:clrMapOvr>
    <a:masterClrMapping/>
  </p:clrMapOvr>
  <mc:AlternateContent>
    <mc:Choice xmlns:p14="http://schemas.microsoft.com/office/powerpoint/2010/main" Requires="p14">
      <p:transition spd="slow" p14:dur="1600">
        <p14:conveyor dir="l"/>
      </p:transition>
    </mc:Choice>
    <mc:Fallback>
      <p:transition spd="slow">
        <p:fade/>
      </p:transition>
    </mc:Fallback>
  </mc:AlternateContent>
  <p:timing/>
</p:sldLayout>
</file>

<file path=ppt/slideLayouts/slideLayout5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垂直排列标题与文本">
    <p:spTree>
      <p:nvGrpSpPr>
        <p:cNvPr id="1" name=""/>
        <p:cNvGrpSpPr/>
        <p:nvPr/>
      </p:nvGrpSpPr>
      <p:grpSpPr>
        <a:xfrm>
          <a:off x="0" y="0"/>
          <a:ext cx="0" cy="0"/>
        </a:xfrm>
      </p:grpSpPr>
      <p:sp>
        <p:nvSpPr>
          <p:cNvPr id="2" name="竖排标题 1"/>
          <p:cNvSpPr>
            <a:spLocks noGrp="1"/>
          </p:cNvSpPr>
          <p:nvPr>
            <p:ph type="title" orient="vert"/>
          </p:nvPr>
        </p:nvSpPr>
        <p:spPr>
          <a:xfrm>
            <a:off x="6629400" y="206375"/>
            <a:ext cx="2057400" cy="4387850"/>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06375"/>
            <a:ext cx="6019800" cy="4387850"/>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B8378DDC-1A56-4E7D-A2DC-C4A6C5E1E866}"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CB54E77-83B4-478E-A56B-88412FA5C7AE}" type="slidenum">
              <a:rPr lang="zh-CN" altLang="en-US" smtClean="0"/>
              <a:t/>
            </a:fld>
            <a:endParaRPr lang="zh-CN" altLang="en-US"/>
          </a:p>
        </p:txBody>
      </p:sp>
    </p:spTree>
  </p:cSld>
  <p:clrMapOvr>
    <a:masterClrMapping/>
  </p:clrMapOvr>
  <mc:AlternateContent>
    <mc:Choice xmlns:p14="http://schemas.microsoft.com/office/powerpoint/2010/main" Requires="p14">
      <p:transition spd="slow" p14:dur="1600">
        <p14:conveyor dir="l"/>
      </p:transition>
    </mc:Choice>
    <mc:Fallback>
      <p:transition spd="slow">
        <p:fade/>
      </p:transition>
    </mc:Fallback>
  </mc:AlternateContent>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image" Target="../media/image1.jpeg" /><Relationship Id="rId13" Type="http://schemas.openxmlformats.org/officeDocument/2006/relationships/theme" Target="../theme/theme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_rels/slideMaster2.xml.rels>&#65279;<?xml version="1.0" encoding="utf-8" standalone="yes"?><Relationships xmlns="http://schemas.openxmlformats.org/package/2006/relationships"><Relationship Id="rId1" Type="http://schemas.openxmlformats.org/officeDocument/2006/relationships/slideLayout" Target="../slideLayouts/slideLayout12.xml" /><Relationship Id="rId10" Type="http://schemas.openxmlformats.org/officeDocument/2006/relationships/slideLayout" Target="../slideLayouts/slideLayout21.xml" /><Relationship Id="rId11" Type="http://schemas.openxmlformats.org/officeDocument/2006/relationships/slideLayout" Target="../slideLayouts/slideLayout22.xml" /><Relationship Id="rId12" Type="http://schemas.openxmlformats.org/officeDocument/2006/relationships/slideLayout" Target="../slideLayouts/slideLayout23.xml" /><Relationship Id="rId13" Type="http://schemas.openxmlformats.org/officeDocument/2006/relationships/image" Target="../media/image2.jpeg" /><Relationship Id="rId14" Type="http://schemas.openxmlformats.org/officeDocument/2006/relationships/theme" Target="../theme/theme2.xml" /><Relationship Id="rId2" Type="http://schemas.openxmlformats.org/officeDocument/2006/relationships/slideLayout" Target="../slideLayouts/slideLayout13.xml" /><Relationship Id="rId3" Type="http://schemas.openxmlformats.org/officeDocument/2006/relationships/slideLayout" Target="../slideLayouts/slideLayout14.xml" /><Relationship Id="rId4" Type="http://schemas.openxmlformats.org/officeDocument/2006/relationships/slideLayout" Target="../slideLayouts/slideLayout15.xml" /><Relationship Id="rId5" Type="http://schemas.openxmlformats.org/officeDocument/2006/relationships/slideLayout" Target="../slideLayouts/slideLayout16.xml" /><Relationship Id="rId6" Type="http://schemas.openxmlformats.org/officeDocument/2006/relationships/slideLayout" Target="../slideLayouts/slideLayout17.xml" /><Relationship Id="rId7" Type="http://schemas.openxmlformats.org/officeDocument/2006/relationships/slideLayout" Target="../slideLayouts/slideLayout18.xml" /><Relationship Id="rId8" Type="http://schemas.openxmlformats.org/officeDocument/2006/relationships/slideLayout" Target="../slideLayouts/slideLayout19.xml" /><Relationship Id="rId9" Type="http://schemas.openxmlformats.org/officeDocument/2006/relationships/slideLayout" Target="../slideLayouts/slideLayout20.xml" /></Relationships>
</file>

<file path=ppt/slideMasters/_rels/slideMaster3.xml.rels>&#65279;<?xml version="1.0" encoding="utf-8" standalone="yes"?><Relationships xmlns="http://schemas.openxmlformats.org/package/2006/relationships"><Relationship Id="rId1" Type="http://schemas.openxmlformats.org/officeDocument/2006/relationships/slideLayout" Target="../slideLayouts/slideLayout24.xml" /><Relationship Id="rId10" Type="http://schemas.openxmlformats.org/officeDocument/2006/relationships/slideLayout" Target="../slideLayouts/slideLayout33.xml" /><Relationship Id="rId11" Type="http://schemas.openxmlformats.org/officeDocument/2006/relationships/slideLayout" Target="../slideLayouts/slideLayout34.xml" /><Relationship Id="rId12" Type="http://schemas.openxmlformats.org/officeDocument/2006/relationships/image" Target="../media/image2.jpeg" /><Relationship Id="rId13" Type="http://schemas.openxmlformats.org/officeDocument/2006/relationships/theme" Target="../theme/theme3.xml" /><Relationship Id="rId2" Type="http://schemas.openxmlformats.org/officeDocument/2006/relationships/slideLayout" Target="../slideLayouts/slideLayout25.xml" /><Relationship Id="rId3" Type="http://schemas.openxmlformats.org/officeDocument/2006/relationships/slideLayout" Target="../slideLayouts/slideLayout26.xml" /><Relationship Id="rId4" Type="http://schemas.openxmlformats.org/officeDocument/2006/relationships/slideLayout" Target="../slideLayouts/slideLayout27.xml" /><Relationship Id="rId5" Type="http://schemas.openxmlformats.org/officeDocument/2006/relationships/slideLayout" Target="../slideLayouts/slideLayout28.xml" /><Relationship Id="rId6" Type="http://schemas.openxmlformats.org/officeDocument/2006/relationships/slideLayout" Target="../slideLayouts/slideLayout29.xml" /><Relationship Id="rId7" Type="http://schemas.openxmlformats.org/officeDocument/2006/relationships/slideLayout" Target="../slideLayouts/slideLayout30.xml" /><Relationship Id="rId8" Type="http://schemas.openxmlformats.org/officeDocument/2006/relationships/slideLayout" Target="../slideLayouts/slideLayout31.xml" /><Relationship Id="rId9" Type="http://schemas.openxmlformats.org/officeDocument/2006/relationships/slideLayout" Target="../slideLayouts/slideLayout32.xml" /></Relationships>
</file>

<file path=ppt/slideMasters/_rels/slideMaster4.xml.rels>&#65279;<?xml version="1.0" encoding="utf-8" standalone="yes"?><Relationships xmlns="http://schemas.openxmlformats.org/package/2006/relationships"><Relationship Id="rId1" Type="http://schemas.openxmlformats.org/officeDocument/2006/relationships/slideLayout" Target="../slideLayouts/slideLayout35.xml" /><Relationship Id="rId10" Type="http://schemas.openxmlformats.org/officeDocument/2006/relationships/slideLayout" Target="../slideLayouts/slideLayout44.xml" /><Relationship Id="rId11" Type="http://schemas.openxmlformats.org/officeDocument/2006/relationships/slideLayout" Target="../slideLayouts/slideLayout45.xml" /><Relationship Id="rId12" Type="http://schemas.openxmlformats.org/officeDocument/2006/relationships/image" Target="../media/image2.jpeg" /><Relationship Id="rId13" Type="http://schemas.openxmlformats.org/officeDocument/2006/relationships/theme" Target="../theme/theme4.xml" /><Relationship Id="rId2" Type="http://schemas.openxmlformats.org/officeDocument/2006/relationships/slideLayout" Target="../slideLayouts/slideLayout36.xml" /><Relationship Id="rId3" Type="http://schemas.openxmlformats.org/officeDocument/2006/relationships/slideLayout" Target="../slideLayouts/slideLayout37.xml" /><Relationship Id="rId4" Type="http://schemas.openxmlformats.org/officeDocument/2006/relationships/slideLayout" Target="../slideLayouts/slideLayout38.xml" /><Relationship Id="rId5" Type="http://schemas.openxmlformats.org/officeDocument/2006/relationships/slideLayout" Target="../slideLayouts/slideLayout39.xml" /><Relationship Id="rId6" Type="http://schemas.openxmlformats.org/officeDocument/2006/relationships/slideLayout" Target="../slideLayouts/slideLayout40.xml" /><Relationship Id="rId7" Type="http://schemas.openxmlformats.org/officeDocument/2006/relationships/slideLayout" Target="../slideLayouts/slideLayout41.xml" /><Relationship Id="rId8" Type="http://schemas.openxmlformats.org/officeDocument/2006/relationships/slideLayout" Target="../slideLayouts/slideLayout42.xml" /><Relationship Id="rId9" Type="http://schemas.openxmlformats.org/officeDocument/2006/relationships/slideLayout" Target="../slideLayouts/slideLayout43.xml" /></Relationships>
</file>

<file path=ppt/slideMasters/_rels/slideMaster5.xml.rels>&#65279;<?xml version="1.0" encoding="utf-8" standalone="yes"?><Relationships xmlns="http://schemas.openxmlformats.org/package/2006/relationships"><Relationship Id="rId1" Type="http://schemas.openxmlformats.org/officeDocument/2006/relationships/slideLayout" Target="../slideLayouts/slideLayout46.xml" /><Relationship Id="rId10" Type="http://schemas.openxmlformats.org/officeDocument/2006/relationships/slideLayout" Target="../slideLayouts/slideLayout55.xml" /><Relationship Id="rId11" Type="http://schemas.openxmlformats.org/officeDocument/2006/relationships/slideLayout" Target="../slideLayouts/slideLayout56.xml" /><Relationship Id="rId12" Type="http://schemas.openxmlformats.org/officeDocument/2006/relationships/theme" Target="../theme/theme5.xml" /><Relationship Id="rId2" Type="http://schemas.openxmlformats.org/officeDocument/2006/relationships/slideLayout" Target="../slideLayouts/slideLayout47.xml" /><Relationship Id="rId3" Type="http://schemas.openxmlformats.org/officeDocument/2006/relationships/slideLayout" Target="../slideLayouts/slideLayout48.xml" /><Relationship Id="rId4" Type="http://schemas.openxmlformats.org/officeDocument/2006/relationships/slideLayout" Target="../slideLayouts/slideLayout49.xml" /><Relationship Id="rId5" Type="http://schemas.openxmlformats.org/officeDocument/2006/relationships/slideLayout" Target="../slideLayouts/slideLayout50.xml" /><Relationship Id="rId6" Type="http://schemas.openxmlformats.org/officeDocument/2006/relationships/slideLayout" Target="../slideLayouts/slideLayout51.xml" /><Relationship Id="rId7" Type="http://schemas.openxmlformats.org/officeDocument/2006/relationships/slideLayout" Target="../slideLayouts/slideLayout52.xml" /><Relationship Id="rId8" Type="http://schemas.openxmlformats.org/officeDocument/2006/relationships/slideLayout" Target="../slideLayouts/slideLayout53.xml" /><Relationship Id="rId9" Type="http://schemas.openxmlformats.org/officeDocument/2006/relationships/slideLayout" Target="../slideLayouts/slideLayout54.xml" /></Relationships>
</file>

<file path=ppt/slideMasters/slideMaster1.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Ref idx="1001">
        <a:schemeClr val="bg1"/>
      </p:bgRef>
    </p:bg>
    <p:spTree>
      <p:nvGrpSpPr>
        <p:cNvPr id="1" name=""/>
        <p:cNvGrpSpPr/>
        <p:nvPr/>
      </p:nvGrpSpPr>
      <p:grpSpPr>
        <a:xfrm>
          <a:off x="0" y="0"/>
          <a:ext cx="0" cy="0"/>
        </a:xfrm>
      </p:grpSpPr>
      <p:sp>
        <p:nvSpPr>
          <p:cNvPr id="2" name="标题占位符 1"/>
          <p:cNvSpPr>
            <a:spLocks noGrp="1"/>
          </p:cNvSpPr>
          <p:nvPr>
            <p:ph type="title"/>
          </p:nvPr>
        </p:nvSpPr>
        <p:spPr>
          <a:xfrm>
            <a:off x="457200" y="206375"/>
            <a:ext cx="8229600" cy="85725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200150"/>
            <a:ext cx="8229600" cy="3394075"/>
          </a:xfrm>
          <a:prstGeom prst="rect">
            <a:avLst/>
          </a:prstGeom>
        </p:spPr>
        <p:txBody>
          <a:bodyPr vert="horz" lIns="91440" tIns="45720" rIns="91440" bIns="4572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2"/>
          </p:nvPr>
        </p:nvSpPr>
        <p:spPr>
          <a:xfrm>
            <a:off x="457200" y="4767263"/>
            <a:ext cx="2133600" cy="274637"/>
          </a:xfrm>
          <a:prstGeom prst="rect">
            <a:avLst/>
          </a:prstGeom>
        </p:spPr>
        <p:txBody>
          <a:bodyPr vert="horz" lIns="91440" tIns="45720" rIns="91440" bIns="45720" rtlCol="0" anchor="ctr"/>
          <a:lstStyle>
            <a:lvl1pPr algn="l">
              <a:defRPr sz="1200">
                <a:solidFill>
                  <a:schemeClr val="tx1">
                    <a:tint val="75000"/>
                  </a:schemeClr>
                </a:solidFill>
              </a:defRPr>
            </a:lvl1pPr>
          </a:lstStyle>
          <a:p>
            <a:fld id="{9AB3FA92-4526-4661-9F15-DAF8A46F8693}" type="datetimeFigureOut">
              <a:rPr lang="zh-CN" altLang="en-US" smtClean="0"/>
              <a:t/>
            </a:fld>
            <a:endParaRPr lang="zh-CN" altLang="en-US"/>
          </a:p>
        </p:txBody>
      </p:sp>
      <p:sp>
        <p:nvSpPr>
          <p:cNvPr id="5" name="页脚占位符 4"/>
          <p:cNvSpPr>
            <a:spLocks noGrp="1"/>
          </p:cNvSpPr>
          <p:nvPr>
            <p:ph type="ftr" sz="quarter" idx="3"/>
          </p:nvPr>
        </p:nvSpPr>
        <p:spPr>
          <a:xfrm>
            <a:off x="3124200" y="4767263"/>
            <a:ext cx="2895600" cy="274637"/>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4767263"/>
            <a:ext cx="2133600" cy="274637"/>
          </a:xfrm>
          <a:prstGeom prst="rect">
            <a:avLst/>
          </a:prstGeom>
        </p:spPr>
        <p:txBody>
          <a:bodyPr vert="horz" lIns="91440" tIns="45720" rIns="91440" bIns="45720" rtlCol="0" anchor="ctr"/>
          <a:lstStyle>
            <a:lvl1pPr algn="r">
              <a:defRPr sz="1200">
                <a:solidFill>
                  <a:schemeClr val="tx1">
                    <a:tint val="75000"/>
                  </a:schemeClr>
                </a:solidFill>
              </a:defRPr>
            </a:lvl1pPr>
          </a:lstStyle>
          <a:p>
            <a:fld id="{A78C4117-458D-4B13-A84A-5B8696920674}" type="slidenum">
              <a:rPr lang="zh-CN" altLang="en-US" smtClean="0"/>
              <a:t/>
            </a:fld>
            <a:endParaRPr lang="zh-CN" altLang="en-US"/>
          </a:p>
        </p:txBody>
      </p:sp>
      <p:pic>
        <p:nvPicPr>
          <p:cNvPr id="7" name="图片 6"/>
          <p:cNvPicPr>
            <a:picLocks noChangeAspect="1"/>
          </p:cNvPicPr>
          <p:nvPr userDrawn="1"/>
        </p:nvPicPr>
        <p:blipFill>
          <a:blip r:embed="rId12">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mc:Choice xmlns:p14="http://schemas.microsoft.com/office/powerpoint/2010/main" Requires="p14">
      <p:transition spd="slow" p14:dur="1600">
        <p14:conveyor dir="l"/>
      </p:transition>
    </mc:Choice>
    <mc:Fallback>
      <p:transition spd="slow">
        <p:fade/>
      </p:transition>
    </mc:Fallback>
  </mc:AlternateConten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Ref idx="1001">
        <a:schemeClr val="bg1"/>
      </p:bgRef>
    </p:bg>
    <p:spTree>
      <p:nvGrpSpPr>
        <p:cNvPr id="1" name=""/>
        <p:cNvGrpSpPr/>
        <p:nvPr/>
      </p:nvGrpSpPr>
      <p:grpSpPr>
        <a:xfrm>
          <a:off x="0" y="0"/>
          <a:ext cx="0" cy="0"/>
        </a:xfrm>
      </p:grpSpPr>
      <p:sp>
        <p:nvSpPr>
          <p:cNvPr id="2" name="标题占位符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A779BF38-0AB7-4EF4-B670-A3AD236D403B}" type="datetimeFigureOut">
              <a:rPr lang="zh-CN" altLang="en-US" smtClean="0"/>
              <a:t/>
            </a:fld>
            <a:endParaRPr lang="zh-CN" altLang="en-US"/>
          </a:p>
        </p:txBody>
      </p:sp>
      <p:sp>
        <p:nvSpPr>
          <p:cNvPr id="5" name="页脚占位符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B7F31619-97A0-43D0-BF9E-D04ED999F215}" type="slidenum">
              <a:rPr lang="zh-CN" altLang="en-US" smtClean="0"/>
              <a:t/>
            </a:fld>
            <a:endParaRPr lang="zh-CN" altLang="en-US"/>
          </a:p>
        </p:txBody>
      </p:sp>
      <p:pic>
        <p:nvPicPr>
          <p:cNvPr id="8" name="图片 7"/>
          <p:cNvPicPr>
            <a:picLocks noChangeAspect="1"/>
          </p:cNvPicPr>
          <p:nvPr userDrawn="1"/>
        </p:nvPicPr>
        <p:blipFill>
          <a:blip r:embed="rId13">
            <a:duotone>
              <a:schemeClr val="accent3">
                <a:shade val="45000"/>
                <a:satMod val="135000"/>
              </a:schemeClr>
              <a:prstClr val="white"/>
            </a:duotone>
            <a:extLst>
              <a:ext uri="{28A0092B-C50C-407E-A947-70E740481C1C}">
                <a14:useLocalDpi xmlns:a14="http://schemas.microsoft.com/office/drawing/2010/main" val="0"/>
              </a:ext>
            </a:extLst>
          </a:blip>
          <a:srcRect b="4787"/>
          <a:stretch>
            <a:fillRect/>
          </a:stretch>
        </p:blipFill>
        <p:spPr>
          <a:xfrm>
            <a:off x="0" y="0"/>
            <a:ext cx="9144000" cy="5776024"/>
          </a:xfrm>
          <a:prstGeom prst="rect">
            <a:avLst/>
          </a:prstGeom>
        </p:spPr>
      </p:pic>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mc:AlternateContent>
    <mc:Choice xmlns:p14="http://schemas.microsoft.com/office/powerpoint/2010/main" Requires="p14">
      <p:transition spd="slow" p14:dur="1600">
        <p14:conveyor dir="l"/>
      </p:transition>
    </mc:Choice>
    <mc:Fallback>
      <p:transition spd="slow">
        <p:fade/>
      </p:transition>
    </mc:Fallback>
  </mc:AlternateConten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Ref idx="1001">
        <a:schemeClr val="bg1"/>
      </p:bgRef>
    </p:bg>
    <p:spTree>
      <p:nvGrpSpPr>
        <p:cNvPr id="1" name=""/>
        <p:cNvGrpSpPr/>
        <p:nvPr/>
      </p:nvGrpSpPr>
      <p:grpSpPr>
        <a:xfrm>
          <a:off x="0" y="0"/>
          <a:ext cx="0" cy="0"/>
        </a:xfrm>
      </p:grpSpPr>
      <p:sp>
        <p:nvSpPr>
          <p:cNvPr id="2" name="标题占位符 1"/>
          <p:cNvSpPr>
            <a:spLocks noGrp="1"/>
          </p:cNvSpPr>
          <p:nvPr>
            <p:ph type="title"/>
          </p:nvPr>
        </p:nvSpPr>
        <p:spPr>
          <a:xfrm>
            <a:off x="457200" y="206375"/>
            <a:ext cx="8229600" cy="85725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200150"/>
            <a:ext cx="8229600" cy="3394075"/>
          </a:xfrm>
          <a:prstGeom prst="rect">
            <a:avLst/>
          </a:prstGeom>
        </p:spPr>
        <p:txBody>
          <a:bodyPr vert="horz" lIns="91440" tIns="45720" rIns="91440" bIns="4572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2"/>
          </p:nvPr>
        </p:nvSpPr>
        <p:spPr>
          <a:xfrm>
            <a:off x="457200" y="4767263"/>
            <a:ext cx="2133600" cy="274637"/>
          </a:xfrm>
          <a:prstGeom prst="rect">
            <a:avLst/>
          </a:prstGeom>
        </p:spPr>
        <p:txBody>
          <a:bodyPr vert="horz" lIns="91440" tIns="45720" rIns="91440" bIns="45720" rtlCol="0" anchor="ctr"/>
          <a:lstStyle>
            <a:lvl1pPr algn="l">
              <a:defRPr sz="1200">
                <a:solidFill>
                  <a:schemeClr val="tx1">
                    <a:tint val="75000"/>
                  </a:schemeClr>
                </a:solidFill>
              </a:defRPr>
            </a:lvl1pPr>
          </a:lstStyle>
          <a:p>
            <a:fld id="{D3D049AE-CAD3-42E0-92BD-2862D0450709}" type="datetimeFigureOut">
              <a:rPr lang="zh-CN" altLang="en-US" smtClean="0"/>
              <a:t/>
            </a:fld>
            <a:endParaRPr lang="zh-CN" altLang="en-US"/>
          </a:p>
        </p:txBody>
      </p:sp>
      <p:sp>
        <p:nvSpPr>
          <p:cNvPr id="5" name="页脚占位符 4"/>
          <p:cNvSpPr>
            <a:spLocks noGrp="1"/>
          </p:cNvSpPr>
          <p:nvPr>
            <p:ph type="ftr" sz="quarter" idx="3"/>
          </p:nvPr>
        </p:nvSpPr>
        <p:spPr>
          <a:xfrm>
            <a:off x="3124200" y="4767263"/>
            <a:ext cx="2895600" cy="274637"/>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4767263"/>
            <a:ext cx="2133600" cy="274637"/>
          </a:xfrm>
          <a:prstGeom prst="rect">
            <a:avLst/>
          </a:prstGeom>
        </p:spPr>
        <p:txBody>
          <a:bodyPr vert="horz" lIns="91440" tIns="45720" rIns="91440" bIns="45720" rtlCol="0" anchor="ctr"/>
          <a:lstStyle>
            <a:lvl1pPr algn="r">
              <a:defRPr sz="1200">
                <a:solidFill>
                  <a:schemeClr val="tx1">
                    <a:tint val="75000"/>
                  </a:schemeClr>
                </a:solidFill>
              </a:defRPr>
            </a:lvl1pPr>
          </a:lstStyle>
          <a:p>
            <a:fld id="{0D3CFBCF-B6B1-4AFA-86FC-83FAA174BD6C}" type="slidenum">
              <a:rPr lang="zh-CN" altLang="en-US" smtClean="0"/>
              <a:t/>
            </a:fld>
            <a:endParaRPr lang="zh-CN" altLang="en-US"/>
          </a:p>
        </p:txBody>
      </p:sp>
      <p:pic>
        <p:nvPicPr>
          <p:cNvPr id="7" name="图片 6"/>
          <p:cNvPicPr>
            <a:picLocks noChangeAspect="1"/>
          </p:cNvPicPr>
          <p:nvPr userDrawn="1"/>
        </p:nvPicPr>
        <p:blipFill>
          <a:blip r:embed="rId1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0" y="0"/>
            <a:ext cx="9180512" cy="5236046"/>
          </a:xfrm>
          <a:prstGeom prst="rect">
            <a:avLst/>
          </a:prstGeom>
        </p:spPr>
      </p:pic>
    </p:spTree>
  </p:cSld>
  <p:clrMap bg1="lt1" tx1="dk1" bg2="lt2" tx2="dk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 id="2147483684" r:id="rId11"/>
  </p:sldLayoutIdLst>
  <mc:AlternateContent>
    <mc:Choice xmlns:p14="http://schemas.microsoft.com/office/powerpoint/2010/main" Requires="p14">
      <p:transition spd="slow" p14:dur="1600">
        <p14:conveyor dir="l"/>
      </p:transition>
    </mc:Choice>
    <mc:Fallback>
      <p:transition spd="slow">
        <p:fade/>
      </p:transition>
    </mc:Fallback>
  </mc:AlternateConten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Ref idx="1001">
        <a:schemeClr val="bg1"/>
      </p:bgRef>
    </p:bg>
    <p:spTree>
      <p:nvGrpSpPr>
        <p:cNvPr id="1" name=""/>
        <p:cNvGrpSpPr/>
        <p:nvPr/>
      </p:nvGrpSpPr>
      <p:grpSpPr>
        <a:xfrm>
          <a:off x="0" y="0"/>
          <a:ext cx="0" cy="0"/>
        </a:xfrm>
      </p:grpSpPr>
      <p:sp>
        <p:nvSpPr>
          <p:cNvPr id="2" name="标题占位符 1"/>
          <p:cNvSpPr>
            <a:spLocks noGrp="1"/>
          </p:cNvSpPr>
          <p:nvPr>
            <p:ph type="title"/>
          </p:nvPr>
        </p:nvSpPr>
        <p:spPr>
          <a:xfrm>
            <a:off x="457200" y="206375"/>
            <a:ext cx="8229600" cy="85725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200150"/>
            <a:ext cx="8229600" cy="3394075"/>
          </a:xfrm>
          <a:prstGeom prst="rect">
            <a:avLst/>
          </a:prstGeom>
        </p:spPr>
        <p:txBody>
          <a:bodyPr vert="horz" lIns="91440" tIns="45720" rIns="91440" bIns="4572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2"/>
          </p:nvPr>
        </p:nvSpPr>
        <p:spPr>
          <a:xfrm>
            <a:off x="457200" y="4767263"/>
            <a:ext cx="2133600" cy="274637"/>
          </a:xfrm>
          <a:prstGeom prst="rect">
            <a:avLst/>
          </a:prstGeom>
        </p:spPr>
        <p:txBody>
          <a:bodyPr vert="horz" lIns="91440" tIns="45720" rIns="91440" bIns="45720" rtlCol="0" anchor="ctr"/>
          <a:lstStyle>
            <a:lvl1pPr algn="l">
              <a:defRPr sz="1200">
                <a:solidFill>
                  <a:schemeClr val="tx1">
                    <a:tint val="75000"/>
                  </a:schemeClr>
                </a:solidFill>
              </a:defRPr>
            </a:lvl1pPr>
          </a:lstStyle>
          <a:p>
            <a:fld id="{B213BE96-7DBA-45F3-A8EF-0BB8611D11E4}" type="datetimeFigureOut">
              <a:rPr lang="zh-CN" altLang="en-US" smtClean="0"/>
              <a:t/>
            </a:fld>
            <a:endParaRPr lang="zh-CN" altLang="en-US"/>
          </a:p>
        </p:txBody>
      </p:sp>
      <p:sp>
        <p:nvSpPr>
          <p:cNvPr id="5" name="页脚占位符 4"/>
          <p:cNvSpPr>
            <a:spLocks noGrp="1"/>
          </p:cNvSpPr>
          <p:nvPr>
            <p:ph type="ftr" sz="quarter" idx="3"/>
          </p:nvPr>
        </p:nvSpPr>
        <p:spPr>
          <a:xfrm>
            <a:off x="3124200" y="4767263"/>
            <a:ext cx="2895600" cy="274637"/>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4767263"/>
            <a:ext cx="2133600" cy="274637"/>
          </a:xfrm>
          <a:prstGeom prst="rect">
            <a:avLst/>
          </a:prstGeom>
        </p:spPr>
        <p:txBody>
          <a:bodyPr vert="horz" lIns="91440" tIns="45720" rIns="91440" bIns="45720" rtlCol="0" anchor="ctr"/>
          <a:lstStyle>
            <a:lvl1pPr algn="r">
              <a:defRPr sz="1200">
                <a:solidFill>
                  <a:schemeClr val="tx1">
                    <a:tint val="75000"/>
                  </a:schemeClr>
                </a:solidFill>
              </a:defRPr>
            </a:lvl1pPr>
          </a:lstStyle>
          <a:p>
            <a:fld id="{B4024EB3-9B8F-4BDC-B86A-8E4981115B8B}" type="slidenum">
              <a:rPr lang="zh-CN" altLang="en-US" smtClean="0"/>
              <a:t/>
            </a:fld>
            <a:endParaRPr lang="zh-CN" altLang="en-US"/>
          </a:p>
        </p:txBody>
      </p:sp>
      <p:pic>
        <p:nvPicPr>
          <p:cNvPr id="7" name="图片 6"/>
          <p:cNvPicPr>
            <a:picLocks noChangeAspect="1"/>
          </p:cNvPicPr>
          <p:nvPr userDrawn="1"/>
        </p:nvPicPr>
        <p:blipFill>
          <a:blip r:embed="rId12">
            <a:duotone>
              <a:schemeClr val="bg2">
                <a:shade val="45000"/>
                <a:satMod val="135000"/>
              </a:schemeClr>
              <a:prstClr val="white"/>
            </a:duotone>
            <a:extLst>
              <a:ext uri="{28A0092B-C50C-407E-A947-70E740481C1C}">
                <a14:useLocalDpi xmlns:a14="http://schemas.microsoft.com/office/drawing/2010/main" val="0"/>
              </a:ext>
            </a:extLst>
          </a:blip>
          <a:srcRect b="7327"/>
          <a:stretch>
            <a:fillRect/>
          </a:stretch>
        </p:blipFill>
        <p:spPr>
          <a:xfrm>
            <a:off x="0" y="0"/>
            <a:ext cx="9126110" cy="5632811"/>
          </a:xfrm>
          <a:prstGeom prst="rect">
            <a:avLst/>
          </a:prstGeom>
        </p:spPr>
      </p:pic>
    </p:spTree>
  </p:cSld>
  <p:clrMap bg1="lt1" tx1="dk1" bg2="lt2" tx2="dk2" accent1="accent1" accent2="accent2" accent3="accent3" accent4="accent4" accent5="accent5" accent6="accent6" hlink="hlink" folHlink="folHlink"/>
  <p:sldLayoutIdLst>
    <p:sldLayoutId id="2147483686" r:id="rId1"/>
    <p:sldLayoutId id="2147483687" r:id="rId2"/>
    <p:sldLayoutId id="2147483688" r:id="rId3"/>
    <p:sldLayoutId id="2147483689" r:id="rId4"/>
    <p:sldLayoutId id="2147483690" r:id="rId5"/>
    <p:sldLayoutId id="2147483691" r:id="rId6"/>
    <p:sldLayoutId id="2147483692" r:id="rId7"/>
    <p:sldLayoutId id="2147483693" r:id="rId8"/>
    <p:sldLayoutId id="2147483694" r:id="rId9"/>
    <p:sldLayoutId id="2147483695" r:id="rId10"/>
    <p:sldLayoutId id="2147483696" r:id="rId11"/>
  </p:sldLayoutIdLst>
  <mc:AlternateContent>
    <mc:Choice xmlns:p14="http://schemas.microsoft.com/office/powerpoint/2010/main" Requires="p14">
      <p:transition spd="slow" p14:dur="1600">
        <p14:conveyor dir="l"/>
      </p:transition>
    </mc:Choice>
    <mc:Fallback>
      <p:transition spd="slow">
        <p:fade/>
      </p:transition>
    </mc:Fallback>
  </mc:AlternateConten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Ref idx="1001">
        <a:schemeClr val="bg1"/>
      </p:bgRef>
    </p:bg>
    <p:spTree>
      <p:nvGrpSpPr>
        <p:cNvPr id="1" name=""/>
        <p:cNvGrpSpPr/>
        <p:nvPr/>
      </p:nvGrpSpPr>
      <p:grpSpPr>
        <a:xfrm>
          <a:off x="0" y="0"/>
          <a:ext cx="0" cy="0"/>
        </a:xfrm>
      </p:grpSpPr>
      <p:sp>
        <p:nvSpPr>
          <p:cNvPr id="2" name="标题占位符 1"/>
          <p:cNvSpPr>
            <a:spLocks noGrp="1"/>
          </p:cNvSpPr>
          <p:nvPr>
            <p:ph type="title"/>
          </p:nvPr>
        </p:nvSpPr>
        <p:spPr>
          <a:xfrm>
            <a:off x="457200" y="206375"/>
            <a:ext cx="8229600" cy="85725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200150"/>
            <a:ext cx="8229600" cy="3394075"/>
          </a:xfrm>
          <a:prstGeom prst="rect">
            <a:avLst/>
          </a:prstGeom>
        </p:spPr>
        <p:txBody>
          <a:bodyPr vert="horz" lIns="91440" tIns="45720" rIns="91440" bIns="4572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2"/>
          </p:nvPr>
        </p:nvSpPr>
        <p:spPr>
          <a:xfrm>
            <a:off x="457200" y="4767263"/>
            <a:ext cx="2133600" cy="274637"/>
          </a:xfrm>
          <a:prstGeom prst="rect">
            <a:avLst/>
          </a:prstGeom>
        </p:spPr>
        <p:txBody>
          <a:bodyPr vert="horz" lIns="91440" tIns="45720" rIns="91440" bIns="45720" rtlCol="0" anchor="ctr"/>
          <a:lstStyle>
            <a:lvl1pPr algn="l">
              <a:defRPr sz="1200">
                <a:solidFill>
                  <a:schemeClr val="tx1">
                    <a:tint val="75000"/>
                  </a:schemeClr>
                </a:solidFill>
              </a:defRPr>
            </a:lvl1pPr>
          </a:lstStyle>
          <a:p>
            <a:fld id="{B8378DDC-1A56-4E7D-A2DC-C4A6C5E1E866}" type="datetimeFigureOut">
              <a:rPr lang="zh-CN" altLang="en-US" smtClean="0"/>
              <a:t/>
            </a:fld>
            <a:endParaRPr lang="zh-CN" altLang="en-US"/>
          </a:p>
        </p:txBody>
      </p:sp>
      <p:sp>
        <p:nvSpPr>
          <p:cNvPr id="5" name="页脚占位符 4"/>
          <p:cNvSpPr>
            <a:spLocks noGrp="1"/>
          </p:cNvSpPr>
          <p:nvPr>
            <p:ph type="ftr" sz="quarter" idx="3"/>
          </p:nvPr>
        </p:nvSpPr>
        <p:spPr>
          <a:xfrm>
            <a:off x="3124200" y="4767263"/>
            <a:ext cx="2895600" cy="274637"/>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4767263"/>
            <a:ext cx="2133600" cy="274637"/>
          </a:xfrm>
          <a:prstGeom prst="rect">
            <a:avLst/>
          </a:prstGeom>
        </p:spPr>
        <p:txBody>
          <a:bodyPr vert="horz" lIns="91440" tIns="45720" rIns="91440" bIns="45720" rtlCol="0" anchor="ctr"/>
          <a:lstStyle>
            <a:lvl1pPr algn="r">
              <a:defRPr sz="1200">
                <a:solidFill>
                  <a:schemeClr val="tx1">
                    <a:tint val="75000"/>
                  </a:schemeClr>
                </a:solidFill>
              </a:defRPr>
            </a:lvl1pPr>
          </a:lstStyle>
          <a:p>
            <a:fld id="{6CB54E77-83B4-478E-A56B-88412FA5C7AE}" type="slidenum">
              <a:rPr lang="zh-CN" altLang="en-US" smtClean="0"/>
              <a:t/>
            </a:fld>
            <a:endParaRPr lang="zh-CN" altLang="en-US"/>
          </a:p>
        </p:txBody>
      </p:sp>
    </p:spTree>
  </p:cSld>
  <p:clrMap bg1="lt1" tx1="dk1" bg2="lt2" tx2="dk2" accent1="accent1" accent2="accent2" accent3="accent3" accent4="accent4" accent5="accent5" accent6="accent6" hlink="hlink" folHlink="folHlink"/>
  <p:sldLayoutIdLst>
    <p:sldLayoutId id="2147483698" r:id="rId1"/>
    <p:sldLayoutId id="2147483699" r:id="rId2"/>
    <p:sldLayoutId id="2147483700" r:id="rId3"/>
    <p:sldLayoutId id="2147483701" r:id="rId4"/>
    <p:sldLayoutId id="2147483702" r:id="rId5"/>
    <p:sldLayoutId id="2147483703" r:id="rId6"/>
    <p:sldLayoutId id="2147483704" r:id="rId7"/>
    <p:sldLayoutId id="2147483705" r:id="rId8"/>
    <p:sldLayoutId id="2147483706" r:id="rId9"/>
    <p:sldLayoutId id="2147483707" r:id="rId10"/>
    <p:sldLayoutId id="2147483708" r:id="rId11"/>
  </p:sldLayoutIdLst>
  <mc:AlternateContent>
    <mc:Choice xmlns:p14="http://schemas.microsoft.com/office/powerpoint/2010/main" Requires="p14">
      <p:transition spd="slow" p14:dur="1600">
        <p14:conveyor dir="l"/>
      </p:transition>
    </mc:Choice>
    <mc:Fallback>
      <p:transition spd="slow">
        <p:fade/>
      </p:transition>
    </mc:Fallback>
  </mc:AlternateConten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3.jpeg" /><Relationship Id="rId3" Type="http://schemas.microsoft.com/office/2007/relationships/hdphoto" Target="../media/image4.wdp"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image" Target="../media/image1.jpeg"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image" Target="../media/image1.jpeg"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10.xml"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10.xml"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15.xml" /><Relationship Id="rId2" Type="http://schemas.openxmlformats.org/officeDocument/2006/relationships/image" Target="../media/image5.png" /></Relationships>
</file>

<file path=ppt/slides/slide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4" name="图片 3"/>
          <p:cNvPicPr>
            <a:picLocks noChangeAspect="1"/>
          </p:cNvPicPr>
          <p:nvPr/>
        </p:nvPicPr>
        <p:blipFill>
          <a:blip r:embed="rId2">
            <a:extLst>
              <a:ext uri="{BEBA8EAE-BF5A-486C-A8C5-ECC9F3942E4B}">
                <a14:imgProps xmlns:a14="http://schemas.microsoft.com/office/drawing/2010/main">
                  <a14:imgLayer r:embed="rId3">
                    <a14:imgEffect>
                      <a14:brightnessContrast bright="20000" contrast="-20000"/>
                    </a14:imgEffect>
                  </a14:imgLayer>
                </a14:imgProps>
              </a:ext>
              <a:ext uri="{28A0092B-C50C-407E-A947-70E740481C1C}">
                <a14:useLocalDpi xmlns:a14="http://schemas.microsoft.com/office/drawing/2010/main" val="0"/>
              </a:ext>
            </a:extLst>
          </a:blip>
          <a:stretch>
            <a:fillRect/>
          </a:stretch>
        </p:blipFill>
        <p:spPr>
          <a:xfrm>
            <a:off x="7339" y="627534"/>
            <a:ext cx="9144000" cy="5143500"/>
          </a:xfrm>
          <a:prstGeom prst="rect">
            <a:avLst/>
          </a:prstGeom>
        </p:spPr>
      </p:pic>
      <p:sp>
        <p:nvSpPr>
          <p:cNvPr id="2" name="标题 1"/>
          <p:cNvSpPr>
            <a:spLocks noGrp="1"/>
          </p:cNvSpPr>
          <p:nvPr>
            <p:ph type="ctrTitle"/>
          </p:nvPr>
        </p:nvSpPr>
        <p:spPr>
          <a:xfrm>
            <a:off x="7339" y="1851670"/>
            <a:ext cx="8957149" cy="1102519"/>
          </a:xfrm>
        </p:spPr>
        <p:txBody>
          <a:bodyPr>
            <a:normAutofit fontScale="90000"/>
          </a:bodyPr>
          <a:lstStyle/>
          <a:p>
            <a:r>
              <a:rPr lang="zh-CN" altLang="zh-CN" b="1">
                <a:solidFill>
                  <a:srgbClr val="FFC000"/>
                </a:solidFill>
              </a:rPr>
              <a:t>聚焦全球经济治理</a:t>
            </a:r>
            <a:r>
              <a:rPr lang="en-US" altLang="zh-CN" b="1">
                <a:solidFill>
                  <a:srgbClr val="FFC000"/>
                </a:solidFill>
              </a:rPr>
              <a:t>  </a:t>
            </a:r>
            <a:r>
              <a:rPr lang="zh-CN" altLang="zh-CN" b="1">
                <a:solidFill>
                  <a:srgbClr val="FFC000"/>
                </a:solidFill>
              </a:rPr>
              <a:t>关注人类经济生活</a:t>
            </a:r>
            <a:br>
              <a:rPr lang="zh-CN" altLang="zh-CN"/>
            </a:br>
            <a:br>
              <a:rPr lang="en-US" altLang="zh-CN" smtClean="0"/>
            </a:br>
            <a:r>
              <a:rPr lang="zh-CN" altLang="zh-CN" b="1" smtClean="0">
                <a:solidFill>
                  <a:srgbClr val="FFFF00"/>
                </a:solidFill>
              </a:rPr>
              <a:t>——</a:t>
            </a:r>
            <a:r>
              <a:rPr lang="en-US" altLang="zh-CN" b="1">
                <a:solidFill>
                  <a:srgbClr val="FFFF00"/>
                </a:solidFill>
              </a:rPr>
              <a:t>20</a:t>
            </a:r>
            <a:r>
              <a:rPr lang="zh-CN" altLang="zh-CN" b="1">
                <a:solidFill>
                  <a:srgbClr val="FFFF00"/>
                </a:solidFill>
              </a:rPr>
              <a:t>世纪以来人类的经济与生活</a:t>
            </a:r>
            <a:endParaRPr lang="zh-CN" altLang="zh-CN">
              <a:solidFill>
                <a:srgbClr val="FFFF00"/>
              </a:solidFill>
            </a:endParaRPr>
          </a:p>
        </p:txBody>
      </p:sp>
      <p:sp>
        <p:nvSpPr>
          <p:cNvPr id="5" name="TextBox 4"/>
          <p:cNvSpPr txBox="1"/>
          <p:nvPr/>
        </p:nvSpPr>
        <p:spPr>
          <a:xfrm>
            <a:off x="251520" y="123478"/>
            <a:ext cx="4896544" cy="369332"/>
          </a:xfrm>
          <a:prstGeom prst="rect">
            <a:avLst/>
          </a:prstGeom>
        </p:spPr>
        <p:style>
          <a:lnRef idx="3">
            <a:schemeClr val="lt1"/>
          </a:lnRef>
          <a:fillRef idx="1">
            <a:schemeClr val="accent1"/>
          </a:fillRef>
          <a:effectRef idx="1">
            <a:schemeClr val="accent1"/>
          </a:effectRef>
          <a:fontRef idx="minor">
            <a:schemeClr val="lt1"/>
          </a:fontRef>
        </p:style>
        <p:txBody>
          <a:bodyPr wrap="square" rtlCol="0">
            <a:spAutoFit/>
          </a:bodyPr>
          <a:lstStyle/>
          <a:p>
            <a:r>
              <a:rPr lang="zh-CN" altLang="en-US" smtClean="0">
                <a:solidFill>
                  <a:schemeClr val="tx2">
                    <a:lumMod val="20000"/>
                    <a:lumOff val="80000"/>
                  </a:schemeClr>
                </a:solidFill>
              </a:rPr>
              <a:t>普通高中教科书</a:t>
            </a:r>
            <a:r>
              <a:rPr lang="en-US" altLang="zh-CN" smtClean="0">
                <a:solidFill>
                  <a:schemeClr val="tx2">
                    <a:lumMod val="20000"/>
                    <a:lumOff val="80000"/>
                  </a:schemeClr>
                </a:solidFill>
              </a:rPr>
              <a:t>·</a:t>
            </a:r>
            <a:r>
              <a:rPr lang="zh-CN" altLang="en-US" smtClean="0">
                <a:solidFill>
                  <a:schemeClr val="tx2">
                    <a:lumMod val="20000"/>
                    <a:lumOff val="80000"/>
                  </a:schemeClr>
                </a:solidFill>
              </a:rPr>
              <a:t>选择性必修</a:t>
            </a:r>
            <a:r>
              <a:rPr lang="en-US" altLang="zh-CN" smtClean="0">
                <a:solidFill>
                  <a:schemeClr val="tx2">
                    <a:lumMod val="20000"/>
                    <a:lumOff val="80000"/>
                  </a:schemeClr>
                </a:solidFill>
              </a:rPr>
              <a:t>2·</a:t>
            </a:r>
            <a:r>
              <a:rPr lang="zh-CN" altLang="en-US" smtClean="0">
                <a:solidFill>
                  <a:schemeClr val="tx2">
                    <a:lumMod val="20000"/>
                    <a:lumOff val="80000"/>
                  </a:schemeClr>
                </a:solidFill>
              </a:rPr>
              <a:t>经济与社会生活</a:t>
            </a:r>
            <a:endParaRPr lang="zh-CN" altLang="en-US">
              <a:solidFill>
                <a:schemeClr val="tx2">
                  <a:lumMod val="20000"/>
                  <a:lumOff val="80000"/>
                </a:schemeClr>
              </a:solidFill>
            </a:endParaRPr>
          </a:p>
        </p:txBody>
      </p:sp>
    </p:spTree>
  </p:cSld>
  <p:clrMapOvr>
    <a:masterClrMapping/>
  </p:clrMapOvr>
  <mc:AlternateContent>
    <mc:Choice xmlns:p14="http://schemas.microsoft.com/office/powerpoint/2010/main" Requires="p14">
      <p:transition spd="slow" p14:dur="1600">
        <p14:conveyor dir="l"/>
      </p:transition>
    </mc:Choice>
    <mc:Fallback>
      <p:transition spd="slow">
        <p:fade/>
      </p:transition>
    </mc:Fallback>
  </mc:AlternateContent>
  <p:timing/>
</p:sld>
</file>

<file path=ppt/slides/slide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a:xfrm>
            <a:off x="107504" y="195486"/>
            <a:ext cx="4499992" cy="576064"/>
          </a:xfrm>
        </p:spPr>
        <p:style>
          <a:lnRef idx="2">
            <a:schemeClr val="accent5"/>
          </a:lnRef>
          <a:fillRef idx="1">
            <a:schemeClr val="lt1"/>
          </a:fillRef>
          <a:effectRef idx="0">
            <a:schemeClr val="accent5"/>
          </a:effectRef>
          <a:fontRef idx="minor">
            <a:schemeClr val="dk1"/>
          </a:fontRef>
        </p:style>
        <p:txBody>
          <a:bodyPr>
            <a:normAutofit/>
          </a:bodyPr>
          <a:lstStyle/>
          <a:p>
            <a:pPr algn="l"/>
            <a:r>
              <a:rPr lang="en-US" altLang="zh-CN" sz="2800" smtClean="0"/>
              <a:t>20</a:t>
            </a:r>
            <a:r>
              <a:rPr lang="zh-CN" altLang="en-US" sz="2800" smtClean="0"/>
              <a:t>世纪以来世界经济</a:t>
            </a:r>
            <a:endParaRPr lang="zh-CN" altLang="en-US" sz="2800"/>
          </a:p>
        </p:txBody>
      </p:sp>
      <p:pic>
        <p:nvPicPr>
          <p:cNvPr id="4" name="内容占位符 3"/>
          <p:cNvPicPr>
            <a:picLocks noGrp="1" noChangeAspect="1"/>
          </p:cNvPicPr>
          <p:nvPr>
            <p:ph idx="1"/>
          </p:nvPr>
        </p:nvPicPr>
        <p:blipFill>
          <a:blip r:embed="rId2">
            <a:duotone>
              <a:prstClr val="black"/>
              <a:schemeClr val="accent6">
                <a:tint val="45000"/>
                <a:satMod val="400000"/>
              </a:schemeClr>
            </a:duotone>
            <a:extLst>
              <a:ext uri="{28A0092B-C50C-407E-A947-70E740481C1C}">
                <a14:useLocalDpi xmlns:a14="http://schemas.microsoft.com/office/drawing/2010/main" val="0"/>
              </a:ext>
            </a:extLst>
          </a:blip>
          <a:stretch>
            <a:fillRect/>
          </a:stretch>
        </p:blipFill>
        <p:spPr>
          <a:xfrm>
            <a:off x="0" y="987574"/>
            <a:ext cx="9144000" cy="4752528"/>
          </a:xfrm>
        </p:spPr>
      </p:pic>
      <p:sp>
        <p:nvSpPr>
          <p:cNvPr id="5" name="TextBox 4"/>
          <p:cNvSpPr txBox="1"/>
          <p:nvPr/>
        </p:nvSpPr>
        <p:spPr>
          <a:xfrm>
            <a:off x="208443" y="1347614"/>
            <a:ext cx="8784976" cy="523220"/>
          </a:xfrm>
          <a:prstGeom prst="rect">
            <a:avLst/>
          </a:prstGeom>
          <a:noFill/>
        </p:spPr>
        <p:txBody>
          <a:bodyPr wrap="square" rtlCol="0">
            <a:spAutoFit/>
          </a:bodyPr>
          <a:lstStyle/>
          <a:p>
            <a:r>
              <a:rPr lang="en-US" altLang="zh-CN" sz="2800" b="1" smtClean="0">
                <a:solidFill>
                  <a:srgbClr val="FFFF00"/>
                </a:solidFill>
              </a:rPr>
              <a:t>20</a:t>
            </a:r>
            <a:r>
              <a:rPr lang="zh-CN" altLang="en-US" sz="2800" b="1" smtClean="0">
                <a:solidFill>
                  <a:srgbClr val="FFFF00"/>
                </a:solidFill>
              </a:rPr>
              <a:t>世纪是人类有史以来经济发展最为迅速的一个世纪。</a:t>
            </a:r>
            <a:endParaRPr lang="zh-CN" altLang="en-US" sz="2800" b="1">
              <a:solidFill>
                <a:srgbClr val="FFFF00"/>
              </a:solidFill>
            </a:endParaRPr>
          </a:p>
        </p:txBody>
      </p:sp>
      <p:sp>
        <p:nvSpPr>
          <p:cNvPr id="6" name="TextBox 5"/>
          <p:cNvSpPr txBox="1"/>
          <p:nvPr/>
        </p:nvSpPr>
        <p:spPr>
          <a:xfrm>
            <a:off x="208443" y="2283718"/>
            <a:ext cx="6739821" cy="400110"/>
          </a:xfrm>
          <a:prstGeom prst="rect">
            <a:avLst/>
          </a:prstGeom>
          <a:noFill/>
        </p:spPr>
        <p:txBody>
          <a:bodyPr wrap="square" rtlCol="0">
            <a:spAutoFit/>
          </a:bodyPr>
          <a:lstStyle/>
          <a:p>
            <a:r>
              <a:rPr lang="zh-CN" altLang="en-US" sz="2000" b="1" smtClean="0">
                <a:solidFill>
                  <a:srgbClr val="FFFF00"/>
                </a:solidFill>
              </a:rPr>
              <a:t>二次大战后的</a:t>
            </a:r>
            <a:r>
              <a:rPr lang="en-US" altLang="zh-CN" sz="2000" b="1" smtClean="0">
                <a:solidFill>
                  <a:srgbClr val="FFFF00"/>
                </a:solidFill>
              </a:rPr>
              <a:t>50</a:t>
            </a:r>
            <a:r>
              <a:rPr lang="zh-CN" altLang="en-US" sz="2000" b="1" smtClean="0">
                <a:solidFill>
                  <a:srgbClr val="FFFF00"/>
                </a:solidFill>
              </a:rPr>
              <a:t>年，世界经济的年平均增长速度接近</a:t>
            </a:r>
            <a:r>
              <a:rPr lang="en-US" altLang="zh-CN" sz="2000" b="1" smtClean="0">
                <a:solidFill>
                  <a:srgbClr val="FFFF00"/>
                </a:solidFill>
              </a:rPr>
              <a:t>4.0%</a:t>
            </a:r>
            <a:r>
              <a:rPr lang="zh-CN" altLang="en-US" sz="2000" b="1" smtClean="0">
                <a:solidFill>
                  <a:srgbClr val="FFFF00"/>
                </a:solidFill>
              </a:rPr>
              <a:t>。</a:t>
            </a:r>
            <a:endParaRPr lang="zh-CN" altLang="en-US" sz="2000" b="1">
              <a:solidFill>
                <a:srgbClr val="FFFF00"/>
              </a:solidFill>
            </a:endParaRPr>
          </a:p>
        </p:txBody>
      </p:sp>
      <p:sp>
        <p:nvSpPr>
          <p:cNvPr id="7" name="TextBox 6"/>
          <p:cNvSpPr txBox="1"/>
          <p:nvPr/>
        </p:nvSpPr>
        <p:spPr>
          <a:xfrm>
            <a:off x="218433" y="2931790"/>
            <a:ext cx="6768752" cy="707886"/>
          </a:xfrm>
          <a:prstGeom prst="rect">
            <a:avLst/>
          </a:prstGeom>
          <a:noFill/>
        </p:spPr>
        <p:txBody>
          <a:bodyPr wrap="square" rtlCol="0">
            <a:spAutoFit/>
          </a:bodyPr>
          <a:lstStyle/>
          <a:p>
            <a:r>
              <a:rPr lang="en-US" altLang="zh-CN" sz="2000" b="1">
                <a:solidFill>
                  <a:srgbClr val="FFFF00"/>
                </a:solidFill>
              </a:rPr>
              <a:t>20</a:t>
            </a:r>
            <a:r>
              <a:rPr lang="zh-CN" altLang="en-US" sz="2000" b="1">
                <a:solidFill>
                  <a:srgbClr val="FFFF00"/>
                </a:solidFill>
              </a:rPr>
              <a:t>世纪初，世界国民生产总值约为五六百亿美元；</a:t>
            </a:r>
            <a:endParaRPr lang="en-US" altLang="zh-CN" sz="2000" b="1">
              <a:solidFill>
                <a:srgbClr val="FFFF00"/>
              </a:solidFill>
            </a:endParaRPr>
          </a:p>
          <a:p>
            <a:r>
              <a:rPr lang="en-US" altLang="zh-CN" sz="2000" b="1">
                <a:solidFill>
                  <a:srgbClr val="FFFF00"/>
                </a:solidFill>
              </a:rPr>
              <a:t>20</a:t>
            </a:r>
            <a:r>
              <a:rPr lang="zh-CN" altLang="en-US" sz="2000" b="1">
                <a:solidFill>
                  <a:srgbClr val="FFFF00"/>
                </a:solidFill>
              </a:rPr>
              <a:t>世纪末，这一数字高达</a:t>
            </a:r>
            <a:r>
              <a:rPr lang="en-US" altLang="zh-CN" sz="2000" b="1">
                <a:solidFill>
                  <a:srgbClr val="FFFF00"/>
                </a:solidFill>
              </a:rPr>
              <a:t>300000</a:t>
            </a:r>
            <a:r>
              <a:rPr lang="zh-CN" altLang="en-US" sz="2000" b="1">
                <a:solidFill>
                  <a:srgbClr val="FFFF00"/>
                </a:solidFill>
              </a:rPr>
              <a:t>亿美元之巨。</a:t>
            </a:r>
            <a:endParaRPr lang="zh-CN" altLang="en-US" sz="2000" b="1">
              <a:solidFill>
                <a:srgbClr val="FFFF00"/>
              </a:solidFill>
            </a:endParaRPr>
          </a:p>
        </p:txBody>
      </p:sp>
      <p:sp>
        <p:nvSpPr>
          <p:cNvPr id="8" name="TextBox 7"/>
          <p:cNvSpPr txBox="1"/>
          <p:nvPr/>
        </p:nvSpPr>
        <p:spPr>
          <a:xfrm>
            <a:off x="216390" y="3939902"/>
            <a:ext cx="8900061" cy="646331"/>
          </a:xfrm>
          <a:prstGeom prst="rect">
            <a:avLst/>
          </a:prstGeom>
          <a:noFill/>
        </p:spPr>
        <p:txBody>
          <a:bodyPr wrap="square" rtlCol="0">
            <a:spAutoFit/>
          </a:bodyPr>
          <a:lstStyle/>
          <a:p>
            <a:r>
              <a:rPr lang="en-US" altLang="zh-CN" b="1" smtClean="0">
                <a:solidFill>
                  <a:srgbClr val="FFFF00"/>
                </a:solidFill>
              </a:rPr>
              <a:t>20</a:t>
            </a:r>
            <a:r>
              <a:rPr lang="zh-CN" altLang="en-US" b="1" smtClean="0">
                <a:solidFill>
                  <a:srgbClr val="FFFF00"/>
                </a:solidFill>
              </a:rPr>
              <a:t>世纪初，世界上经济最发达的国家美国，人均国民生产总值也只不过在</a:t>
            </a:r>
            <a:r>
              <a:rPr lang="en-US" altLang="zh-CN" b="1" smtClean="0">
                <a:solidFill>
                  <a:srgbClr val="FFFF00"/>
                </a:solidFill>
              </a:rPr>
              <a:t>300</a:t>
            </a:r>
            <a:r>
              <a:rPr lang="zh-CN" altLang="en-US" b="1" smtClean="0">
                <a:solidFill>
                  <a:srgbClr val="FFFF00"/>
                </a:solidFill>
              </a:rPr>
              <a:t>美元以下；</a:t>
            </a:r>
            <a:endParaRPr lang="en-US" altLang="zh-CN" b="1" smtClean="0">
              <a:solidFill>
                <a:srgbClr val="FFFF00"/>
              </a:solidFill>
            </a:endParaRPr>
          </a:p>
          <a:p>
            <a:r>
              <a:rPr lang="en-US" altLang="zh-CN" b="1" smtClean="0">
                <a:solidFill>
                  <a:srgbClr val="FFFF00"/>
                </a:solidFill>
              </a:rPr>
              <a:t>20</a:t>
            </a:r>
            <a:r>
              <a:rPr lang="zh-CN" altLang="en-US" b="1" smtClean="0">
                <a:solidFill>
                  <a:srgbClr val="FFFF00"/>
                </a:solidFill>
              </a:rPr>
              <a:t>世纪末，这一数字已超过</a:t>
            </a:r>
            <a:r>
              <a:rPr lang="en-US" altLang="zh-CN" b="1" smtClean="0">
                <a:solidFill>
                  <a:srgbClr val="FFFF00"/>
                </a:solidFill>
              </a:rPr>
              <a:t>3</a:t>
            </a:r>
            <a:r>
              <a:rPr lang="zh-CN" altLang="en-US" b="1" smtClean="0">
                <a:solidFill>
                  <a:srgbClr val="FFFF00"/>
                </a:solidFill>
              </a:rPr>
              <a:t>万美元，还有一些国家甚至超过</a:t>
            </a:r>
            <a:r>
              <a:rPr lang="en-US" altLang="zh-CN" b="1" smtClean="0">
                <a:solidFill>
                  <a:srgbClr val="FFFF00"/>
                </a:solidFill>
              </a:rPr>
              <a:t>4</a:t>
            </a:r>
            <a:r>
              <a:rPr lang="zh-CN" altLang="en-US" b="1" smtClean="0">
                <a:solidFill>
                  <a:srgbClr val="FFFF00"/>
                </a:solidFill>
              </a:rPr>
              <a:t>万美元。</a:t>
            </a:r>
            <a:endParaRPr lang="zh-CN" altLang="en-US" b="1">
              <a:solidFill>
                <a:srgbClr val="FFFF00"/>
              </a:solidFill>
            </a:endParaRPr>
          </a:p>
        </p:txBody>
      </p:sp>
    </p:spTree>
  </p:cSld>
  <p:clrMapOvr>
    <a:masterClrMapping/>
  </p:clrMapOvr>
  <mc:AlternateContent>
    <mc:Choice xmlns:p14="http://schemas.microsoft.com/office/powerpoint/2010/main" Requires="p14">
      <p:transition spd="slow" p14:dur="1600">
        <p14:conveyor dir="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nodeType="clickEffect">
                                  <p:stCondLst>
                                    <p:cond delay="0"/>
                                  </p:stCondLst>
                                  <p:childTnLst>
                                    <p:set>
                                      <p:cBhvr>
                                        <p:cTn id="10" dur="1" fill="hold">
                                          <p:stCondLst>
                                            <p:cond delay="0"/>
                                          </p:stCondLst>
                                        </p:cTn>
                                        <p:tgtEl>
                                          <p:spTgt spid="7">
                                            <p:txEl>
                                              <p:pRg st="0" end="0"/>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7">
                                            <p:txEl>
                                              <p:pRg st="1" end="1"/>
                                            </p:txEl>
                                          </p:spTgt>
                                        </p:tgtEl>
                                        <p:attrNameLst>
                                          <p:attrName>style.visibility</p:attrName>
                                        </p:attrNameLst>
                                      </p:cBhvr>
                                      <p:to>
                                        <p:strVal val="visible"/>
                                      </p:to>
                                    </p:set>
                                  </p:childTnLst>
                                </p:cTn>
                              </p:par>
                            </p:childTnLst>
                          </p:cTn>
                        </p:par>
                      </p:childTnLst>
                    </p:cTn>
                  </p:par>
                  <p:par>
                    <p:cTn id="13" fill="hold" nodeType="clickPar">
                      <p:stCondLst>
                        <p:cond delay="indefinite"/>
                      </p:stCondLst>
                      <p:childTnLst>
                        <p:par>
                          <p:cTn id="14" fill="hold" nodeType="afterGroup">
                            <p:stCondLst>
                              <p:cond delay="0"/>
                            </p:stCondLst>
                            <p:childTnLst>
                              <p:par>
                                <p:cTn id="15" presetID="1" presetClass="entr" presetSubtype="0" fill="hold" nodeType="clickEffect">
                                  <p:stCondLst>
                                    <p:cond delay="0"/>
                                  </p:stCondLst>
                                  <p:childTnLst>
                                    <p:set>
                                      <p:cBhvr>
                                        <p:cTn id="16" dur="1" fill="hold">
                                          <p:stCondLst>
                                            <p:cond delay="0"/>
                                          </p:stCondLst>
                                        </p:cTn>
                                        <p:tgtEl>
                                          <p:spTgt spid="8">
                                            <p:txEl>
                                              <p:pRg st="0" end="0"/>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8">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a:xfrm>
            <a:off x="107504" y="195486"/>
            <a:ext cx="4499992" cy="576064"/>
          </a:xfrm>
        </p:spPr>
        <p:style>
          <a:lnRef idx="2">
            <a:schemeClr val="accent5"/>
          </a:lnRef>
          <a:fillRef idx="1">
            <a:schemeClr val="lt1"/>
          </a:fillRef>
          <a:effectRef idx="0">
            <a:schemeClr val="accent5"/>
          </a:effectRef>
          <a:fontRef idx="minor">
            <a:schemeClr val="dk1"/>
          </a:fontRef>
        </p:style>
        <p:txBody>
          <a:bodyPr>
            <a:normAutofit/>
          </a:bodyPr>
          <a:lstStyle/>
          <a:p>
            <a:pPr algn="l"/>
            <a:r>
              <a:rPr lang="en-US" altLang="zh-CN" sz="2800" smtClean="0"/>
              <a:t>20</a:t>
            </a:r>
            <a:r>
              <a:rPr lang="zh-CN" altLang="en-US" sz="2800" smtClean="0"/>
              <a:t>世纪以来世界经济</a:t>
            </a:r>
            <a:endParaRPr lang="zh-CN" altLang="en-US" sz="2800"/>
          </a:p>
        </p:txBody>
      </p:sp>
      <p:pic>
        <p:nvPicPr>
          <p:cNvPr id="4" name="内容占位符 3"/>
          <p:cNvPicPr>
            <a:picLocks noGrp="1" noChangeAspect="1"/>
          </p:cNvPicPr>
          <p:nvPr>
            <p:ph idx="1"/>
          </p:nvPr>
        </p:nvPicPr>
        <p:blipFill>
          <a:blip r:embed="rId2">
            <a:duotone>
              <a:prstClr val="black"/>
              <a:schemeClr val="accent6">
                <a:tint val="45000"/>
                <a:satMod val="400000"/>
              </a:schemeClr>
            </a:duotone>
            <a:extLst>
              <a:ext uri="{28A0092B-C50C-407E-A947-70E740481C1C}">
                <a14:useLocalDpi xmlns:a14="http://schemas.microsoft.com/office/drawing/2010/main" val="0"/>
              </a:ext>
            </a:extLst>
          </a:blip>
          <a:stretch>
            <a:fillRect/>
          </a:stretch>
        </p:blipFill>
        <p:spPr>
          <a:xfrm>
            <a:off x="28931" y="984320"/>
            <a:ext cx="9144000" cy="4755782"/>
          </a:xfrm>
        </p:spPr>
      </p:pic>
      <p:sp>
        <p:nvSpPr>
          <p:cNvPr id="5" name="TextBox 4"/>
          <p:cNvSpPr txBox="1"/>
          <p:nvPr/>
        </p:nvSpPr>
        <p:spPr>
          <a:xfrm>
            <a:off x="208443" y="1347614"/>
            <a:ext cx="8784976" cy="523220"/>
          </a:xfrm>
          <a:prstGeom prst="rect">
            <a:avLst/>
          </a:prstGeom>
          <a:noFill/>
        </p:spPr>
        <p:txBody>
          <a:bodyPr wrap="square" rtlCol="0">
            <a:spAutoFit/>
          </a:bodyPr>
          <a:lstStyle/>
          <a:p>
            <a:r>
              <a:rPr lang="en-US" altLang="zh-CN" sz="2800" b="1" smtClean="0">
                <a:solidFill>
                  <a:srgbClr val="FFFF00"/>
                </a:solidFill>
              </a:rPr>
              <a:t>20</a:t>
            </a:r>
            <a:r>
              <a:rPr lang="zh-CN" altLang="en-US" sz="2800" b="1" smtClean="0">
                <a:solidFill>
                  <a:srgbClr val="FFFF00"/>
                </a:solidFill>
              </a:rPr>
              <a:t>世纪是人类有史以来经济发展最为迅速的一个世纪。</a:t>
            </a:r>
            <a:endParaRPr lang="zh-CN" altLang="en-US" sz="2800" b="1">
              <a:solidFill>
                <a:srgbClr val="FFFF00"/>
              </a:solidFill>
            </a:endParaRPr>
          </a:p>
        </p:txBody>
      </p:sp>
      <p:sp>
        <p:nvSpPr>
          <p:cNvPr id="6" name="TextBox 5"/>
          <p:cNvSpPr txBox="1"/>
          <p:nvPr/>
        </p:nvSpPr>
        <p:spPr>
          <a:xfrm>
            <a:off x="208443" y="2283718"/>
            <a:ext cx="6739821" cy="400110"/>
          </a:xfrm>
          <a:prstGeom prst="rect">
            <a:avLst/>
          </a:prstGeom>
          <a:noFill/>
        </p:spPr>
        <p:txBody>
          <a:bodyPr wrap="square" rtlCol="0">
            <a:spAutoFit/>
          </a:bodyPr>
          <a:lstStyle/>
          <a:p>
            <a:r>
              <a:rPr lang="zh-CN" altLang="en-US" sz="2000" b="1" smtClean="0">
                <a:solidFill>
                  <a:srgbClr val="FFFF00"/>
                </a:solidFill>
              </a:rPr>
              <a:t>国际贸易和金融：</a:t>
            </a:r>
            <a:endParaRPr lang="zh-CN" altLang="en-US" sz="2000" b="1">
              <a:solidFill>
                <a:srgbClr val="FFFF00"/>
              </a:solidFill>
            </a:endParaRPr>
          </a:p>
        </p:txBody>
      </p:sp>
      <p:sp>
        <p:nvSpPr>
          <p:cNvPr id="7" name="TextBox 6"/>
          <p:cNvSpPr txBox="1"/>
          <p:nvPr/>
        </p:nvSpPr>
        <p:spPr>
          <a:xfrm>
            <a:off x="218433" y="2931790"/>
            <a:ext cx="6768752" cy="707886"/>
          </a:xfrm>
          <a:prstGeom prst="rect">
            <a:avLst/>
          </a:prstGeom>
          <a:noFill/>
        </p:spPr>
        <p:txBody>
          <a:bodyPr wrap="square" rtlCol="0">
            <a:spAutoFit/>
          </a:bodyPr>
          <a:lstStyle/>
          <a:p>
            <a:r>
              <a:rPr lang="en-US" altLang="zh-CN" sz="2000" b="1">
                <a:solidFill>
                  <a:srgbClr val="FFFF00"/>
                </a:solidFill>
              </a:rPr>
              <a:t>20</a:t>
            </a:r>
            <a:r>
              <a:rPr lang="zh-CN" altLang="en-US" sz="2000" b="1">
                <a:solidFill>
                  <a:srgbClr val="FFFF00"/>
                </a:solidFill>
              </a:rPr>
              <a:t>世纪初</a:t>
            </a:r>
            <a:r>
              <a:rPr lang="zh-CN" altLang="en-US" sz="2000" b="1" smtClean="0">
                <a:solidFill>
                  <a:srgbClr val="FFFF00"/>
                </a:solidFill>
              </a:rPr>
              <a:t>，国际商品贸易总额约为</a:t>
            </a:r>
            <a:r>
              <a:rPr lang="en-US" altLang="zh-CN" sz="2000" b="1" smtClean="0">
                <a:solidFill>
                  <a:srgbClr val="FFFF00"/>
                </a:solidFill>
              </a:rPr>
              <a:t>200</a:t>
            </a:r>
            <a:r>
              <a:rPr lang="zh-CN" altLang="en-US" sz="2000" b="1" smtClean="0">
                <a:solidFill>
                  <a:srgbClr val="FFFF00"/>
                </a:solidFill>
              </a:rPr>
              <a:t>亿美元左右；</a:t>
            </a:r>
            <a:endParaRPr lang="en-US" altLang="zh-CN" sz="2000" b="1">
              <a:solidFill>
                <a:srgbClr val="FFFF00"/>
              </a:solidFill>
            </a:endParaRPr>
          </a:p>
          <a:p>
            <a:r>
              <a:rPr lang="en-US" altLang="zh-CN" sz="2000" b="1">
                <a:solidFill>
                  <a:srgbClr val="FFFF00"/>
                </a:solidFill>
              </a:rPr>
              <a:t>20</a:t>
            </a:r>
            <a:r>
              <a:rPr lang="zh-CN" altLang="en-US" sz="2000" b="1">
                <a:solidFill>
                  <a:srgbClr val="FFFF00"/>
                </a:solidFill>
              </a:rPr>
              <a:t>世纪末，这一数字高</a:t>
            </a:r>
            <a:r>
              <a:rPr lang="zh-CN" altLang="en-US" sz="2000" b="1" smtClean="0">
                <a:solidFill>
                  <a:srgbClr val="FFFF00"/>
                </a:solidFill>
              </a:rPr>
              <a:t>达</a:t>
            </a:r>
            <a:r>
              <a:rPr lang="en-US" altLang="zh-CN" sz="2000" b="1" smtClean="0">
                <a:solidFill>
                  <a:srgbClr val="FFFF00"/>
                </a:solidFill>
              </a:rPr>
              <a:t>60000</a:t>
            </a:r>
            <a:r>
              <a:rPr lang="zh-CN" altLang="en-US" sz="2000" b="1">
                <a:solidFill>
                  <a:srgbClr val="FFFF00"/>
                </a:solidFill>
              </a:rPr>
              <a:t>亿</a:t>
            </a:r>
            <a:r>
              <a:rPr lang="zh-CN" altLang="en-US" sz="2000" b="1" smtClean="0">
                <a:solidFill>
                  <a:srgbClr val="FFFF00"/>
                </a:solidFill>
              </a:rPr>
              <a:t>美元。</a:t>
            </a:r>
            <a:endParaRPr lang="zh-CN" altLang="en-US" sz="2000" b="1">
              <a:solidFill>
                <a:srgbClr val="FFFF00"/>
              </a:solidFill>
            </a:endParaRPr>
          </a:p>
        </p:txBody>
      </p:sp>
      <p:sp>
        <p:nvSpPr>
          <p:cNvPr id="8" name="TextBox 7"/>
          <p:cNvSpPr txBox="1"/>
          <p:nvPr/>
        </p:nvSpPr>
        <p:spPr>
          <a:xfrm>
            <a:off x="216390" y="3939902"/>
            <a:ext cx="8900061" cy="707886"/>
          </a:xfrm>
          <a:prstGeom prst="rect">
            <a:avLst/>
          </a:prstGeom>
          <a:noFill/>
        </p:spPr>
        <p:txBody>
          <a:bodyPr wrap="square" rtlCol="0">
            <a:spAutoFit/>
          </a:bodyPr>
          <a:lstStyle/>
          <a:p>
            <a:r>
              <a:rPr lang="en-US" altLang="zh-CN" sz="2000" b="1" smtClean="0">
                <a:solidFill>
                  <a:srgbClr val="FFFF00"/>
                </a:solidFill>
              </a:rPr>
              <a:t>20</a:t>
            </a:r>
            <a:r>
              <a:rPr lang="zh-CN" altLang="en-US" sz="2000" b="1" smtClean="0">
                <a:solidFill>
                  <a:srgbClr val="FFFF00"/>
                </a:solidFill>
              </a:rPr>
              <a:t>世纪初，全世界直接投资累计总额约为</a:t>
            </a:r>
            <a:r>
              <a:rPr lang="en-US" altLang="zh-CN" sz="2000" b="1" smtClean="0">
                <a:solidFill>
                  <a:srgbClr val="FFFF00"/>
                </a:solidFill>
              </a:rPr>
              <a:t>200</a:t>
            </a:r>
            <a:r>
              <a:rPr lang="zh-CN" altLang="en-US" sz="2000" b="1" smtClean="0">
                <a:solidFill>
                  <a:srgbClr val="FFFF00"/>
                </a:solidFill>
              </a:rPr>
              <a:t>亿美元；</a:t>
            </a:r>
            <a:endParaRPr lang="en-US" altLang="zh-CN" sz="2000" b="1" smtClean="0">
              <a:solidFill>
                <a:srgbClr val="FFFF00"/>
              </a:solidFill>
            </a:endParaRPr>
          </a:p>
          <a:p>
            <a:r>
              <a:rPr lang="en-US" altLang="zh-CN" sz="2000" b="1" smtClean="0">
                <a:solidFill>
                  <a:srgbClr val="FFFF00"/>
                </a:solidFill>
              </a:rPr>
              <a:t>20</a:t>
            </a:r>
            <a:r>
              <a:rPr lang="zh-CN" altLang="en-US" sz="2000" b="1" smtClean="0">
                <a:solidFill>
                  <a:srgbClr val="FFFF00"/>
                </a:solidFill>
              </a:rPr>
              <a:t>世纪末，这一数字已超过</a:t>
            </a:r>
            <a:r>
              <a:rPr lang="en-US" altLang="zh-CN" sz="2000" b="1" smtClean="0">
                <a:solidFill>
                  <a:srgbClr val="FFFF00"/>
                </a:solidFill>
              </a:rPr>
              <a:t>30000</a:t>
            </a:r>
            <a:r>
              <a:rPr lang="zh-CN" altLang="en-US" sz="2000" b="1" smtClean="0">
                <a:solidFill>
                  <a:srgbClr val="FFFF00"/>
                </a:solidFill>
              </a:rPr>
              <a:t>亿美元。</a:t>
            </a:r>
            <a:endParaRPr lang="zh-CN" altLang="en-US" sz="2000" b="1">
              <a:solidFill>
                <a:srgbClr val="FFFF00"/>
              </a:solidFill>
            </a:endParaRPr>
          </a:p>
        </p:txBody>
      </p:sp>
    </p:spTree>
  </p:cSld>
  <p:clrMapOvr>
    <a:masterClrMapping/>
  </p:clrMapOvr>
  <mc:AlternateContent>
    <mc:Choice xmlns:p14="http://schemas.microsoft.com/office/powerpoint/2010/main" Requires="p14">
      <p:transition spd="slow" p14:dur="1600">
        <p14:conveyor dir="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7">
                                            <p:txEl>
                                              <p:pRg st="1" end="1"/>
                                            </p:txEl>
                                          </p:spTgt>
                                        </p:tgtEl>
                                        <p:attrNameLst>
                                          <p:attrName>style.visibility</p:attrName>
                                        </p:attrNameLst>
                                      </p:cBhvr>
                                      <p:to>
                                        <p:strVal val="visible"/>
                                      </p:to>
                                    </p:set>
                                  </p:childTnLst>
                                </p:cTn>
                              </p:par>
                            </p:childTnLst>
                          </p:cTn>
                        </p:par>
                      </p:childTnLst>
                    </p:cTn>
                  </p:par>
                  <p:par>
                    <p:cTn id="9" fill="hold" nodeType="clickPar">
                      <p:stCondLst>
                        <p:cond delay="indefinite"/>
                      </p:stCondLst>
                      <p:childTnLst>
                        <p:par>
                          <p:cTn id="10" fill="hold" nodeType="afterGroup">
                            <p:stCondLst>
                              <p:cond delay="0"/>
                            </p:stCondLst>
                            <p:childTnLst>
                              <p:par>
                                <p:cTn id="11" presetID="1" presetClass="entr" presetSubtype="0" fill="hold" nodeType="clickEffect">
                                  <p:stCondLst>
                                    <p:cond delay="0"/>
                                  </p:stCondLst>
                                  <p:childTnLst>
                                    <p:set>
                                      <p:cBhvr>
                                        <p:cTn id="12" dur="1" fill="hold">
                                          <p:stCondLst>
                                            <p:cond delay="0"/>
                                          </p:stCondLst>
                                        </p:cTn>
                                        <p:tgtEl>
                                          <p:spTgt spid="8">
                                            <p:txEl>
                                              <p:pRg st="0" end="0"/>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8">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7174" name="Text Box 10"/>
          <p:cNvSpPr txBox="1">
            <a:spLocks noChangeArrowheads="1"/>
          </p:cNvSpPr>
          <p:nvPr/>
        </p:nvSpPr>
        <p:spPr bwMode="auto">
          <a:xfrm>
            <a:off x="68264" y="1926431"/>
            <a:ext cx="687387"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buFont typeface="Arial" panose="020b0604020202020204" pitchFamily="34" charset="0"/>
              <a:buNone/>
            </a:pPr>
            <a:r>
              <a:rPr lang="zh-CN" altLang="en-US" b="1">
                <a:ea typeface="黑体" panose="02010609060101010101" pitchFamily="49" charset="-122"/>
              </a:rPr>
              <a:t>十月革命</a:t>
            </a:r>
            <a:endParaRPr lang="zh-CN" altLang="en-US" b="1">
              <a:ea typeface="黑体" pitchFamily="49" charset="-122"/>
            </a:endParaRPr>
          </a:p>
        </p:txBody>
      </p:sp>
      <p:sp>
        <p:nvSpPr>
          <p:cNvPr id="7175" name="Text Box 11"/>
          <p:cNvSpPr txBox="1">
            <a:spLocks noChangeArrowheads="1"/>
          </p:cNvSpPr>
          <p:nvPr/>
        </p:nvSpPr>
        <p:spPr bwMode="auto">
          <a:xfrm>
            <a:off x="465529" y="342147"/>
            <a:ext cx="1296987"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buFont typeface="Arial" panose="020b0604020202020204" pitchFamily="34" charset="0"/>
              <a:buNone/>
            </a:pPr>
            <a:r>
              <a:rPr lang="zh-CN" altLang="en-US" b="1">
                <a:ea typeface="黑体" panose="02010609060101010101" pitchFamily="49" charset="-122"/>
              </a:rPr>
              <a:t>战时共产主义政策实施</a:t>
            </a:r>
            <a:endParaRPr lang="zh-CN" altLang="en-US" b="1">
              <a:ea typeface="黑体" panose="02010609060101010101" pitchFamily="49" charset="-122"/>
            </a:endParaRPr>
          </a:p>
        </p:txBody>
      </p:sp>
      <p:sp>
        <p:nvSpPr>
          <p:cNvPr id="7176" name="Text Box 12"/>
          <p:cNvSpPr txBox="1">
            <a:spLocks noChangeArrowheads="1"/>
          </p:cNvSpPr>
          <p:nvPr/>
        </p:nvSpPr>
        <p:spPr bwMode="auto">
          <a:xfrm>
            <a:off x="1125538" y="1946672"/>
            <a:ext cx="1135062"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buFont typeface="Arial" panose="020b0604020202020204" pitchFamily="34" charset="0"/>
              <a:buNone/>
            </a:pPr>
            <a:r>
              <a:rPr lang="zh-CN" altLang="en-US" b="1">
                <a:ea typeface="黑体" panose="02010609060101010101" pitchFamily="49" charset="-122"/>
              </a:rPr>
              <a:t>新经济政策实施</a:t>
            </a:r>
            <a:endParaRPr lang="zh-CN" altLang="en-US" b="1">
              <a:ea typeface="黑体" panose="02010609060101010101" pitchFamily="49" charset="-122"/>
            </a:endParaRPr>
          </a:p>
        </p:txBody>
      </p:sp>
      <p:sp>
        <p:nvSpPr>
          <p:cNvPr id="7177" name="Text Box 13"/>
          <p:cNvSpPr txBox="1">
            <a:spLocks noChangeArrowheads="1"/>
          </p:cNvSpPr>
          <p:nvPr/>
        </p:nvSpPr>
        <p:spPr bwMode="auto">
          <a:xfrm>
            <a:off x="2144713" y="1920478"/>
            <a:ext cx="792162"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buFont typeface="Arial" panose="020b0604020202020204" pitchFamily="34" charset="0"/>
              <a:buNone/>
            </a:pPr>
            <a:r>
              <a:rPr lang="zh-CN" altLang="en-US" b="1">
                <a:ea typeface="黑体" panose="02010609060101010101" pitchFamily="49" charset="-122"/>
              </a:rPr>
              <a:t>苏联成立</a:t>
            </a:r>
            <a:endParaRPr lang="zh-CN" altLang="en-US" b="1">
              <a:ea typeface="黑体" panose="02010609060101010101" pitchFamily="49" charset="-122"/>
            </a:endParaRPr>
          </a:p>
        </p:txBody>
      </p:sp>
      <p:sp>
        <p:nvSpPr>
          <p:cNvPr id="7179" name="Text Box 15"/>
          <p:cNvSpPr txBox="1">
            <a:spLocks noChangeArrowheads="1"/>
          </p:cNvSpPr>
          <p:nvPr/>
        </p:nvSpPr>
        <p:spPr bwMode="auto">
          <a:xfrm>
            <a:off x="3944678" y="167902"/>
            <a:ext cx="1008062"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buFont typeface="Arial" panose="020b0604020202020204" pitchFamily="34" charset="0"/>
              <a:buNone/>
            </a:pPr>
            <a:r>
              <a:rPr lang="zh-CN" altLang="en-US" b="1">
                <a:solidFill>
                  <a:schemeClr val="bg1"/>
                </a:solidFill>
                <a:ea typeface="黑体" panose="02010609060101010101" pitchFamily="49" charset="-122"/>
              </a:rPr>
              <a:t>资本主义经济危机爆发</a:t>
            </a:r>
            <a:endParaRPr lang="zh-CN" altLang="en-US" b="1">
              <a:solidFill>
                <a:schemeClr val="bg1"/>
              </a:solidFill>
              <a:ea typeface="黑体" pitchFamily="49" charset="-122"/>
            </a:endParaRPr>
          </a:p>
        </p:txBody>
      </p:sp>
      <p:sp>
        <p:nvSpPr>
          <p:cNvPr id="7180" name="Text Box 16"/>
          <p:cNvSpPr txBox="1">
            <a:spLocks noChangeArrowheads="1"/>
          </p:cNvSpPr>
          <p:nvPr/>
        </p:nvSpPr>
        <p:spPr bwMode="auto">
          <a:xfrm>
            <a:off x="4788023" y="434480"/>
            <a:ext cx="149245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buFont typeface="Arial" panose="020b0604020202020204" pitchFamily="34" charset="0"/>
              <a:buNone/>
            </a:pPr>
            <a:r>
              <a:rPr lang="zh-CN" altLang="en-US" b="1">
                <a:ea typeface="黑体" panose="02010609060101010101" pitchFamily="49" charset="-122"/>
              </a:rPr>
              <a:t>罗斯福新政</a:t>
            </a:r>
            <a:endParaRPr lang="zh-CN" altLang="en-US" b="1">
              <a:ea typeface="黑体" panose="02010609060101010101" pitchFamily="49" charset="-122"/>
            </a:endParaRPr>
          </a:p>
        </p:txBody>
      </p:sp>
      <p:sp>
        <p:nvSpPr>
          <p:cNvPr id="7182" name="Text Box 18"/>
          <p:cNvSpPr txBox="1">
            <a:spLocks noChangeArrowheads="1"/>
          </p:cNvSpPr>
          <p:nvPr/>
        </p:nvSpPr>
        <p:spPr bwMode="auto">
          <a:xfrm>
            <a:off x="5199279" y="2016288"/>
            <a:ext cx="135709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buFont typeface="Arial" panose="020b0604020202020204" pitchFamily="34" charset="0"/>
              <a:buNone/>
            </a:pPr>
            <a:r>
              <a:rPr lang="en-US" altLang="zh-CN" b="1">
                <a:solidFill>
                  <a:srgbClr val="0000CC"/>
                </a:solidFill>
                <a:latin typeface="黑体" panose="02010609060101010101" pitchFamily="49" charset="-122"/>
                <a:ea typeface="黑体" panose="02010609060101010101" pitchFamily="49" charset="-122"/>
              </a:rPr>
              <a:t>“</a:t>
            </a:r>
            <a:r>
              <a:rPr lang="zh-CN" altLang="en-US" b="1">
                <a:solidFill>
                  <a:srgbClr val="0000CC"/>
                </a:solidFill>
                <a:latin typeface="黑体" panose="02010609060101010101" pitchFamily="49" charset="-122"/>
                <a:ea typeface="黑体" panose="02010609060101010101" pitchFamily="49" charset="-122"/>
              </a:rPr>
              <a:t>斯大林模式”确立</a:t>
            </a:r>
            <a:endParaRPr lang="zh-CN" altLang="en-US" b="1">
              <a:solidFill>
                <a:srgbClr val="0000CC"/>
              </a:solidFill>
              <a:latin typeface="黑体" pitchFamily="49" charset="-122"/>
              <a:ea typeface="黑体" pitchFamily="49" charset="-122"/>
            </a:endParaRPr>
          </a:p>
        </p:txBody>
      </p:sp>
      <p:sp>
        <p:nvSpPr>
          <p:cNvPr id="7183" name="Text Box 19"/>
          <p:cNvSpPr txBox="1">
            <a:spLocks noChangeArrowheads="1"/>
          </p:cNvSpPr>
          <p:nvPr/>
        </p:nvSpPr>
        <p:spPr bwMode="auto">
          <a:xfrm>
            <a:off x="6515100" y="134362"/>
            <a:ext cx="604838"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buFont typeface="Arial" panose="020b0604020202020204" pitchFamily="34" charset="0"/>
              <a:buNone/>
            </a:pPr>
            <a:r>
              <a:rPr lang="zh-CN" altLang="en-US" b="1">
                <a:solidFill>
                  <a:srgbClr val="FF0000"/>
                </a:solidFill>
                <a:ea typeface="黑体" panose="02010609060101010101" pitchFamily="49" charset="-122"/>
              </a:rPr>
              <a:t>二战爆发</a:t>
            </a:r>
            <a:endParaRPr lang="zh-CN" altLang="en-US" b="1">
              <a:solidFill>
                <a:srgbClr val="FF0000"/>
              </a:solidFill>
              <a:ea typeface="黑体" pitchFamily="49" charset="-122"/>
            </a:endParaRPr>
          </a:p>
        </p:txBody>
      </p:sp>
      <p:sp>
        <p:nvSpPr>
          <p:cNvPr id="7184" name="Text Box 20"/>
          <p:cNvSpPr txBox="1">
            <a:spLocks noChangeArrowheads="1"/>
          </p:cNvSpPr>
          <p:nvPr/>
        </p:nvSpPr>
        <p:spPr bwMode="auto">
          <a:xfrm>
            <a:off x="7387968" y="129839"/>
            <a:ext cx="476442"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buFont typeface="Arial" panose="020b0604020202020204" pitchFamily="34" charset="0"/>
              <a:buNone/>
            </a:pPr>
            <a:r>
              <a:rPr lang="zh-CN" altLang="en-US" b="1">
                <a:solidFill>
                  <a:srgbClr val="FF0000"/>
                </a:solidFill>
                <a:ea typeface="黑体" panose="02010609060101010101" pitchFamily="49" charset="-122"/>
              </a:rPr>
              <a:t>二战结束</a:t>
            </a:r>
            <a:endParaRPr lang="zh-CN" altLang="en-US" b="1">
              <a:solidFill>
                <a:srgbClr val="FF0000"/>
              </a:solidFill>
              <a:ea typeface="黑体" panose="02010609060101010101" pitchFamily="49" charset="-122"/>
            </a:endParaRPr>
          </a:p>
        </p:txBody>
      </p:sp>
      <p:sp>
        <p:nvSpPr>
          <p:cNvPr id="7185" name="Text Box 21"/>
          <p:cNvSpPr txBox="1">
            <a:spLocks noChangeArrowheads="1"/>
          </p:cNvSpPr>
          <p:nvPr/>
        </p:nvSpPr>
        <p:spPr bwMode="auto">
          <a:xfrm>
            <a:off x="7747000" y="203647"/>
            <a:ext cx="893762"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buFont typeface="Arial" panose="020b0604020202020204" pitchFamily="34" charset="0"/>
              <a:buNone/>
            </a:pPr>
            <a:r>
              <a:rPr lang="zh-CN" altLang="en-US" b="1">
                <a:ea typeface="黑体" panose="02010609060101010101" pitchFamily="49" charset="-122"/>
              </a:rPr>
              <a:t>第三次科技革命开始</a:t>
            </a:r>
            <a:endParaRPr lang="zh-CN" altLang="en-US" b="1">
              <a:ea typeface="黑体" panose="02010609060101010101" pitchFamily="49" charset="-122"/>
            </a:endParaRPr>
          </a:p>
        </p:txBody>
      </p:sp>
      <p:sp>
        <p:nvSpPr>
          <p:cNvPr id="7186" name="Text Box 22"/>
          <p:cNvSpPr txBox="1">
            <a:spLocks noChangeArrowheads="1"/>
          </p:cNvSpPr>
          <p:nvPr/>
        </p:nvSpPr>
        <p:spPr bwMode="auto">
          <a:xfrm>
            <a:off x="8119923" y="2016062"/>
            <a:ext cx="90205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buFont typeface="Arial" panose="020b0604020202020204" pitchFamily="34" charset="0"/>
              <a:buNone/>
            </a:pPr>
            <a:r>
              <a:rPr lang="en-US" altLang="zh-CN" b="1" smtClean="0">
                <a:ea typeface="黑体" panose="02010609060101010101" pitchFamily="49" charset="-122"/>
              </a:rPr>
              <a:t>GATT</a:t>
            </a:r>
            <a:endParaRPr lang="zh-CN" altLang="en-US" b="1">
              <a:ea typeface="黑体" panose="02010609060101010101" pitchFamily="49" charset="-122"/>
            </a:endParaRPr>
          </a:p>
        </p:txBody>
      </p:sp>
      <p:sp>
        <p:nvSpPr>
          <p:cNvPr id="7187" name="Text Box 23"/>
          <p:cNvSpPr txBox="1">
            <a:spLocks noChangeArrowheads="1"/>
          </p:cNvSpPr>
          <p:nvPr/>
        </p:nvSpPr>
        <p:spPr bwMode="auto">
          <a:xfrm>
            <a:off x="3295650" y="1920478"/>
            <a:ext cx="915988"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buFont typeface="Arial" panose="020b0604020202020204" pitchFamily="34" charset="0"/>
              <a:buNone/>
            </a:pPr>
            <a:r>
              <a:rPr lang="zh-CN" altLang="en-US" b="1">
                <a:ea typeface="黑体" panose="02010609060101010101" pitchFamily="49" charset="-122"/>
              </a:rPr>
              <a:t>一五计划实施</a:t>
            </a:r>
            <a:endParaRPr lang="zh-CN" altLang="en-US" b="1">
              <a:ea typeface="黑体" panose="02010609060101010101" pitchFamily="49" charset="-122"/>
            </a:endParaRPr>
          </a:p>
        </p:txBody>
      </p:sp>
      <p:grpSp>
        <p:nvGrpSpPr>
          <p:cNvPr id="7188" name="Group 24"/>
          <p:cNvGrpSpPr/>
          <p:nvPr/>
        </p:nvGrpSpPr>
        <p:grpSpPr>
          <a:xfrm>
            <a:off x="47" y="1338263"/>
            <a:ext cx="9217353" cy="677029"/>
            <a:chOff x="-172" y="0"/>
            <a:chExt cx="14514" cy="1421"/>
          </a:xfrm>
        </p:grpSpPr>
        <p:sp>
          <p:nvSpPr>
            <p:cNvPr id="7203" name="Line 25"/>
            <p:cNvSpPr>
              <a:spLocks noChangeShapeType="1"/>
            </p:cNvSpPr>
            <p:nvPr/>
          </p:nvSpPr>
          <p:spPr bwMode="auto">
            <a:xfrm flipV="1">
              <a:off x="-172" y="342"/>
              <a:ext cx="13999" cy="30"/>
            </a:xfrm>
            <a:prstGeom prst="line">
              <a:avLst/>
            </a:prstGeom>
            <a:noFill/>
            <a:ln w="28575">
              <a:solidFill>
                <a:schemeClr val="tx1"/>
              </a:solidFill>
              <a:round/>
              <a:tailEnd type="triangle" w="med" len="med"/>
            </a:ln>
            <a:extLst>
              <a:ext uri="{909E8E84-426E-40DD-AFC4-6F175D3DCCD1}">
                <a14:hiddenFill xmlns:a14="http://schemas.microsoft.com/office/drawing/2010/main">
                  <a:noFill/>
                </a14:hiddenFill>
              </a:ext>
            </a:extLst>
          </p:spPr>
          <p:txBody>
            <a:bodyPr/>
            <a:lstStyle/>
            <a:p>
              <a:endParaRPr lang="zh-CN" altLang="en-US"/>
            </a:p>
          </p:txBody>
        </p:sp>
        <p:sp>
          <p:nvSpPr>
            <p:cNvPr id="7204" name="Line 26"/>
            <p:cNvSpPr>
              <a:spLocks noChangeShapeType="1"/>
            </p:cNvSpPr>
            <p:nvPr/>
          </p:nvSpPr>
          <p:spPr bwMode="auto">
            <a:xfrm>
              <a:off x="333" y="341"/>
              <a:ext cx="1" cy="1"/>
            </a:xfrm>
            <a:prstGeom prst="line">
              <a:avLst/>
            </a:prstGeom>
            <a:noFill/>
            <a:ln w="28575">
              <a:solidFill>
                <a:schemeClr val="tx1"/>
              </a:solidFill>
              <a:round/>
            </a:ln>
            <a:extLst>
              <a:ext uri="{909E8E84-426E-40DD-AFC4-6F175D3DCCD1}">
                <a14:hiddenFill xmlns:a14="http://schemas.microsoft.com/office/drawing/2010/main">
                  <a:noFill/>
                </a14:hiddenFill>
              </a:ext>
            </a:extLst>
          </p:spPr>
          <p:txBody>
            <a:bodyPr/>
            <a:lstStyle/>
            <a:p>
              <a:endParaRPr lang="zh-CN" altLang="en-US"/>
            </a:p>
          </p:txBody>
        </p:sp>
        <p:sp>
          <p:nvSpPr>
            <p:cNvPr id="7205" name="Line 27"/>
            <p:cNvSpPr>
              <a:spLocks noChangeShapeType="1"/>
            </p:cNvSpPr>
            <p:nvPr/>
          </p:nvSpPr>
          <p:spPr bwMode="auto">
            <a:xfrm>
              <a:off x="334" y="1"/>
              <a:ext cx="1" cy="341"/>
            </a:xfrm>
            <a:prstGeom prst="line">
              <a:avLst/>
            </a:prstGeom>
            <a:noFill/>
            <a:ln w="28575">
              <a:solidFill>
                <a:schemeClr val="tx1"/>
              </a:solidFill>
              <a:round/>
            </a:ln>
            <a:extLst>
              <a:ext uri="{909E8E84-426E-40DD-AFC4-6F175D3DCCD1}">
                <a14:hiddenFill xmlns:a14="http://schemas.microsoft.com/office/drawing/2010/main">
                  <a:noFill/>
                </a14:hiddenFill>
              </a:ext>
            </a:extLst>
          </p:spPr>
          <p:txBody>
            <a:bodyPr/>
            <a:lstStyle/>
            <a:p>
              <a:endParaRPr lang="zh-CN" altLang="en-US"/>
            </a:p>
          </p:txBody>
        </p:sp>
        <p:sp>
          <p:nvSpPr>
            <p:cNvPr id="7206" name="Text Box 28"/>
            <p:cNvSpPr txBox="1">
              <a:spLocks noChangeArrowheads="1"/>
            </p:cNvSpPr>
            <p:nvPr/>
          </p:nvSpPr>
          <p:spPr bwMode="auto">
            <a:xfrm>
              <a:off x="0" y="646"/>
              <a:ext cx="1467" cy="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buFont typeface="Arial" panose="020b0604020202020204" pitchFamily="34" charset="0"/>
                <a:buNone/>
              </a:pPr>
              <a:r>
                <a:rPr lang="en-US" altLang="zh-CN" b="1" smtClean="0">
                  <a:latin typeface="黑体" panose="02010609060101010101" pitchFamily="49" charset="-122"/>
                  <a:ea typeface="黑体" panose="02010609060101010101" pitchFamily="49" charset="-122"/>
                </a:rPr>
                <a:t>1917</a:t>
              </a:r>
              <a:endParaRPr lang="en-US" altLang="zh-CN" b="1">
                <a:latin typeface="黑体" pitchFamily="49" charset="-122"/>
                <a:ea typeface="黑体" pitchFamily="49" charset="-122"/>
              </a:endParaRPr>
            </a:p>
          </p:txBody>
        </p:sp>
        <p:sp>
          <p:nvSpPr>
            <p:cNvPr id="7207" name="Line 29"/>
            <p:cNvSpPr>
              <a:spLocks noChangeShapeType="1"/>
            </p:cNvSpPr>
            <p:nvPr/>
          </p:nvSpPr>
          <p:spPr bwMode="auto">
            <a:xfrm>
              <a:off x="1466" y="31"/>
              <a:ext cx="1" cy="341"/>
            </a:xfrm>
            <a:prstGeom prst="line">
              <a:avLst/>
            </a:prstGeom>
            <a:noFill/>
            <a:ln w="28575">
              <a:solidFill>
                <a:schemeClr val="tx1"/>
              </a:solidFill>
              <a:round/>
            </a:ln>
            <a:extLst>
              <a:ext uri="{909E8E84-426E-40DD-AFC4-6F175D3DCCD1}">
                <a14:hiddenFill xmlns:a14="http://schemas.microsoft.com/office/drawing/2010/main">
                  <a:noFill/>
                </a14:hiddenFill>
              </a:ext>
            </a:extLst>
          </p:spPr>
          <p:txBody>
            <a:bodyPr/>
            <a:lstStyle/>
            <a:p>
              <a:endParaRPr lang="zh-CN" altLang="en-US"/>
            </a:p>
          </p:txBody>
        </p:sp>
        <p:sp>
          <p:nvSpPr>
            <p:cNvPr id="7208" name="Text Box 30"/>
            <p:cNvSpPr txBox="1">
              <a:spLocks noChangeArrowheads="1"/>
            </p:cNvSpPr>
            <p:nvPr/>
          </p:nvSpPr>
          <p:spPr bwMode="auto">
            <a:xfrm>
              <a:off x="1120" y="646"/>
              <a:ext cx="1140" cy="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buFont typeface="Arial" panose="020b0604020202020204" pitchFamily="34" charset="0"/>
                <a:buNone/>
              </a:pPr>
              <a:r>
                <a:rPr lang="en-US" altLang="zh-CN" b="1">
                  <a:latin typeface="黑体" panose="02010609060101010101" pitchFamily="49" charset="-122"/>
                  <a:ea typeface="黑体" panose="02010609060101010101" pitchFamily="49" charset="-122"/>
                </a:rPr>
                <a:t>1918</a:t>
              </a:r>
              <a:endParaRPr lang="en-US" altLang="zh-CN" b="1">
                <a:latin typeface="黑体" panose="02010609060101010101" pitchFamily="49" charset="-122"/>
                <a:ea typeface="黑体" panose="02010609060101010101" pitchFamily="49" charset="-122"/>
              </a:endParaRPr>
            </a:p>
          </p:txBody>
        </p:sp>
        <p:sp>
          <p:nvSpPr>
            <p:cNvPr id="7209" name="Line 31"/>
            <p:cNvSpPr>
              <a:spLocks noChangeShapeType="1"/>
            </p:cNvSpPr>
            <p:nvPr/>
          </p:nvSpPr>
          <p:spPr bwMode="auto">
            <a:xfrm>
              <a:off x="4640" y="1"/>
              <a:ext cx="1" cy="341"/>
            </a:xfrm>
            <a:prstGeom prst="line">
              <a:avLst/>
            </a:prstGeom>
            <a:noFill/>
            <a:ln w="28575">
              <a:solidFill>
                <a:schemeClr val="tx1"/>
              </a:solidFill>
              <a:round/>
            </a:ln>
            <a:extLst>
              <a:ext uri="{909E8E84-426E-40DD-AFC4-6F175D3DCCD1}">
                <a14:hiddenFill xmlns:a14="http://schemas.microsoft.com/office/drawing/2010/main">
                  <a:noFill/>
                </a14:hiddenFill>
              </a:ext>
            </a:extLst>
          </p:spPr>
          <p:txBody>
            <a:bodyPr/>
            <a:lstStyle/>
            <a:p>
              <a:endParaRPr lang="zh-CN" altLang="en-US"/>
            </a:p>
          </p:txBody>
        </p:sp>
        <p:sp>
          <p:nvSpPr>
            <p:cNvPr id="7210" name="Line 32"/>
            <p:cNvSpPr>
              <a:spLocks noChangeShapeType="1"/>
            </p:cNvSpPr>
            <p:nvPr/>
          </p:nvSpPr>
          <p:spPr bwMode="auto">
            <a:xfrm>
              <a:off x="3734" y="31"/>
              <a:ext cx="1" cy="341"/>
            </a:xfrm>
            <a:prstGeom prst="line">
              <a:avLst/>
            </a:prstGeom>
            <a:noFill/>
            <a:ln w="28575">
              <a:solidFill>
                <a:schemeClr val="tx1"/>
              </a:solidFill>
              <a:round/>
            </a:ln>
            <a:extLst>
              <a:ext uri="{909E8E84-426E-40DD-AFC4-6F175D3DCCD1}">
                <a14:hiddenFill xmlns:a14="http://schemas.microsoft.com/office/drawing/2010/main">
                  <a:noFill/>
                </a14:hiddenFill>
              </a:ext>
            </a:extLst>
          </p:spPr>
          <p:txBody>
            <a:bodyPr/>
            <a:lstStyle/>
            <a:p>
              <a:endParaRPr lang="zh-CN" altLang="en-US"/>
            </a:p>
          </p:txBody>
        </p:sp>
        <p:sp>
          <p:nvSpPr>
            <p:cNvPr id="7211" name="Line 33"/>
            <p:cNvSpPr>
              <a:spLocks noChangeShapeType="1"/>
            </p:cNvSpPr>
            <p:nvPr/>
          </p:nvSpPr>
          <p:spPr bwMode="auto">
            <a:xfrm>
              <a:off x="6681" y="31"/>
              <a:ext cx="1" cy="310"/>
            </a:xfrm>
            <a:prstGeom prst="line">
              <a:avLst/>
            </a:prstGeom>
            <a:noFill/>
            <a:ln w="28575">
              <a:solidFill>
                <a:schemeClr val="tx1"/>
              </a:solidFill>
              <a:round/>
            </a:ln>
            <a:extLst>
              <a:ext uri="{909E8E84-426E-40DD-AFC4-6F175D3DCCD1}">
                <a14:hiddenFill xmlns:a14="http://schemas.microsoft.com/office/drawing/2010/main">
                  <a:noFill/>
                </a14:hiddenFill>
              </a:ext>
            </a:extLst>
          </p:spPr>
          <p:txBody>
            <a:bodyPr/>
            <a:lstStyle/>
            <a:p>
              <a:endParaRPr lang="zh-CN" altLang="en-US"/>
            </a:p>
          </p:txBody>
        </p:sp>
        <p:sp>
          <p:nvSpPr>
            <p:cNvPr id="7212" name="Line 34"/>
            <p:cNvSpPr>
              <a:spLocks noChangeShapeType="1"/>
            </p:cNvSpPr>
            <p:nvPr/>
          </p:nvSpPr>
          <p:spPr bwMode="auto">
            <a:xfrm>
              <a:off x="2602" y="31"/>
              <a:ext cx="1" cy="310"/>
            </a:xfrm>
            <a:prstGeom prst="line">
              <a:avLst/>
            </a:prstGeom>
            <a:noFill/>
            <a:ln w="28575">
              <a:solidFill>
                <a:schemeClr val="tx1"/>
              </a:solidFill>
              <a:round/>
            </a:ln>
            <a:extLst>
              <a:ext uri="{909E8E84-426E-40DD-AFC4-6F175D3DCCD1}">
                <a14:hiddenFill xmlns:a14="http://schemas.microsoft.com/office/drawing/2010/main">
                  <a:noFill/>
                </a14:hiddenFill>
              </a:ext>
            </a:extLst>
          </p:spPr>
          <p:txBody>
            <a:bodyPr/>
            <a:lstStyle/>
            <a:p>
              <a:endParaRPr lang="zh-CN" altLang="en-US"/>
            </a:p>
          </p:txBody>
        </p:sp>
        <p:sp>
          <p:nvSpPr>
            <p:cNvPr id="7213" name="Line 35"/>
            <p:cNvSpPr>
              <a:spLocks noChangeShapeType="1"/>
            </p:cNvSpPr>
            <p:nvPr/>
          </p:nvSpPr>
          <p:spPr bwMode="auto">
            <a:xfrm>
              <a:off x="5662" y="31"/>
              <a:ext cx="1" cy="341"/>
            </a:xfrm>
            <a:prstGeom prst="line">
              <a:avLst/>
            </a:prstGeom>
            <a:noFill/>
            <a:ln w="28575">
              <a:solidFill>
                <a:schemeClr val="tx1"/>
              </a:solidFill>
              <a:round/>
            </a:ln>
            <a:extLst>
              <a:ext uri="{909E8E84-426E-40DD-AFC4-6F175D3DCCD1}">
                <a14:hiddenFill xmlns:a14="http://schemas.microsoft.com/office/drawing/2010/main">
                  <a:noFill/>
                </a14:hiddenFill>
              </a:ext>
            </a:extLst>
          </p:spPr>
          <p:txBody>
            <a:bodyPr/>
            <a:lstStyle/>
            <a:p>
              <a:endParaRPr lang="zh-CN" altLang="en-US"/>
            </a:p>
          </p:txBody>
        </p:sp>
        <p:sp>
          <p:nvSpPr>
            <p:cNvPr id="7214" name="Text Box 36"/>
            <p:cNvSpPr txBox="1">
              <a:spLocks noChangeArrowheads="1"/>
            </p:cNvSpPr>
            <p:nvPr/>
          </p:nvSpPr>
          <p:spPr bwMode="auto">
            <a:xfrm>
              <a:off x="2151" y="604"/>
              <a:ext cx="1224" cy="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buFont typeface="Arial" panose="020b0604020202020204" pitchFamily="34" charset="0"/>
                <a:buNone/>
              </a:pPr>
              <a:r>
                <a:rPr lang="en-US" altLang="zh-CN" b="1">
                  <a:latin typeface="黑体" panose="02010609060101010101" pitchFamily="49" charset="-122"/>
                  <a:ea typeface="黑体" panose="02010609060101010101" pitchFamily="49" charset="-122"/>
                </a:rPr>
                <a:t>1921</a:t>
              </a:r>
              <a:endParaRPr lang="en-US" altLang="zh-CN" b="1">
                <a:latin typeface="黑体" panose="02010609060101010101" pitchFamily="49" charset="-122"/>
                <a:ea typeface="黑体" panose="02010609060101010101" pitchFamily="49" charset="-122"/>
              </a:endParaRPr>
            </a:p>
          </p:txBody>
        </p:sp>
        <p:sp>
          <p:nvSpPr>
            <p:cNvPr id="7215" name="Text Box 37"/>
            <p:cNvSpPr txBox="1">
              <a:spLocks noChangeArrowheads="1"/>
            </p:cNvSpPr>
            <p:nvPr/>
          </p:nvSpPr>
          <p:spPr bwMode="auto">
            <a:xfrm>
              <a:off x="3178" y="604"/>
              <a:ext cx="1349" cy="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buFont typeface="Arial" panose="020b0604020202020204" pitchFamily="34" charset="0"/>
                <a:buNone/>
              </a:pPr>
              <a:r>
                <a:rPr lang="en-US" altLang="zh-CN" b="1">
                  <a:latin typeface="黑体" panose="02010609060101010101" pitchFamily="49" charset="-122"/>
                  <a:ea typeface="黑体" panose="02010609060101010101" pitchFamily="49" charset="-122"/>
                </a:rPr>
                <a:t>1922</a:t>
              </a:r>
              <a:endParaRPr lang="en-US" altLang="zh-CN" b="1">
                <a:latin typeface="黑体" panose="02010609060101010101" pitchFamily="49" charset="-122"/>
                <a:ea typeface="黑体" panose="02010609060101010101" pitchFamily="49" charset="-122"/>
              </a:endParaRPr>
            </a:p>
          </p:txBody>
        </p:sp>
        <p:sp>
          <p:nvSpPr>
            <p:cNvPr id="7216" name="Text Box 38"/>
            <p:cNvSpPr txBox="1">
              <a:spLocks noChangeArrowheads="1"/>
            </p:cNvSpPr>
            <p:nvPr/>
          </p:nvSpPr>
          <p:spPr bwMode="auto">
            <a:xfrm>
              <a:off x="4151" y="604"/>
              <a:ext cx="1383" cy="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buFont typeface="Arial" panose="020b0604020202020204" pitchFamily="34" charset="0"/>
                <a:buNone/>
              </a:pPr>
              <a:r>
                <a:rPr lang="en-US" altLang="zh-CN" b="1">
                  <a:latin typeface="黑体" panose="02010609060101010101" pitchFamily="49" charset="-122"/>
                  <a:ea typeface="黑体" panose="02010609060101010101" pitchFamily="49" charset="-122"/>
                </a:rPr>
                <a:t>1925</a:t>
              </a:r>
              <a:endParaRPr lang="en-US" altLang="zh-CN" b="1">
                <a:latin typeface="黑体" panose="02010609060101010101" pitchFamily="49" charset="-122"/>
                <a:ea typeface="黑体" panose="02010609060101010101" pitchFamily="49" charset="-122"/>
              </a:endParaRPr>
            </a:p>
          </p:txBody>
        </p:sp>
        <p:sp>
          <p:nvSpPr>
            <p:cNvPr id="7217" name="Text Box 39"/>
            <p:cNvSpPr txBox="1">
              <a:spLocks noChangeArrowheads="1"/>
            </p:cNvSpPr>
            <p:nvPr/>
          </p:nvSpPr>
          <p:spPr bwMode="auto">
            <a:xfrm>
              <a:off x="5208" y="604"/>
              <a:ext cx="1376" cy="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buFont typeface="Arial" panose="020b0604020202020204" pitchFamily="34" charset="0"/>
                <a:buNone/>
              </a:pPr>
              <a:r>
                <a:rPr lang="en-US" altLang="zh-CN" b="1">
                  <a:latin typeface="黑体" panose="02010609060101010101" pitchFamily="49" charset="-122"/>
                  <a:ea typeface="黑体" panose="02010609060101010101" pitchFamily="49" charset="-122"/>
                </a:rPr>
                <a:t>1928</a:t>
              </a:r>
              <a:endParaRPr lang="en-US" altLang="zh-CN" b="1">
                <a:latin typeface="黑体" panose="02010609060101010101" pitchFamily="49" charset="-122"/>
                <a:ea typeface="黑体" panose="02010609060101010101" pitchFamily="49" charset="-122"/>
              </a:endParaRPr>
            </a:p>
          </p:txBody>
        </p:sp>
        <p:sp>
          <p:nvSpPr>
            <p:cNvPr id="7218" name="Text Box 40"/>
            <p:cNvSpPr txBox="1">
              <a:spLocks noChangeArrowheads="1"/>
            </p:cNvSpPr>
            <p:nvPr/>
          </p:nvSpPr>
          <p:spPr bwMode="auto">
            <a:xfrm>
              <a:off x="6126" y="604"/>
              <a:ext cx="1112" cy="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buFont typeface="Arial" panose="020b0604020202020204" pitchFamily="34" charset="0"/>
                <a:buNone/>
              </a:pPr>
              <a:r>
                <a:rPr lang="en-US" altLang="zh-CN" b="1">
                  <a:latin typeface="黑体" panose="02010609060101010101" pitchFamily="49" charset="-122"/>
                  <a:ea typeface="黑体" panose="02010609060101010101" pitchFamily="49" charset="-122"/>
                </a:rPr>
                <a:t>1929</a:t>
              </a:r>
              <a:endParaRPr lang="en-US" altLang="zh-CN" b="1">
                <a:latin typeface="黑体" panose="02010609060101010101" pitchFamily="49" charset="-122"/>
                <a:ea typeface="黑体" panose="02010609060101010101" pitchFamily="49" charset="-122"/>
              </a:endParaRPr>
            </a:p>
          </p:txBody>
        </p:sp>
        <p:sp>
          <p:nvSpPr>
            <p:cNvPr id="7219" name="Line 41"/>
            <p:cNvSpPr>
              <a:spLocks noChangeShapeType="1"/>
            </p:cNvSpPr>
            <p:nvPr/>
          </p:nvSpPr>
          <p:spPr bwMode="auto">
            <a:xfrm>
              <a:off x="7817" y="0"/>
              <a:ext cx="1" cy="341"/>
            </a:xfrm>
            <a:prstGeom prst="line">
              <a:avLst/>
            </a:prstGeom>
            <a:noFill/>
            <a:ln w="28575">
              <a:solidFill>
                <a:schemeClr val="tx1"/>
              </a:solidFill>
              <a:round/>
            </a:ln>
            <a:extLst>
              <a:ext uri="{909E8E84-426E-40DD-AFC4-6F175D3DCCD1}">
                <a14:hiddenFill xmlns:a14="http://schemas.microsoft.com/office/drawing/2010/main">
                  <a:noFill/>
                </a14:hiddenFill>
              </a:ext>
            </a:extLst>
          </p:spPr>
          <p:txBody>
            <a:bodyPr/>
            <a:lstStyle/>
            <a:p>
              <a:endParaRPr lang="zh-CN" altLang="en-US"/>
            </a:p>
          </p:txBody>
        </p:sp>
        <p:sp>
          <p:nvSpPr>
            <p:cNvPr id="7220" name="Text Box 42"/>
            <p:cNvSpPr txBox="1">
              <a:spLocks noChangeArrowheads="1"/>
            </p:cNvSpPr>
            <p:nvPr/>
          </p:nvSpPr>
          <p:spPr bwMode="auto">
            <a:xfrm>
              <a:off x="7238" y="604"/>
              <a:ext cx="1262" cy="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buFont typeface="Arial" panose="020b0604020202020204" pitchFamily="34" charset="0"/>
                <a:buNone/>
              </a:pPr>
              <a:r>
                <a:rPr lang="en-US" altLang="zh-CN" b="1">
                  <a:latin typeface="黑体" panose="02010609060101010101" pitchFamily="49" charset="-122"/>
                  <a:ea typeface="黑体" panose="02010609060101010101" pitchFamily="49" charset="-122"/>
                </a:rPr>
                <a:t>1933</a:t>
              </a:r>
              <a:endParaRPr lang="en-US" altLang="zh-CN" b="1">
                <a:latin typeface="黑体" panose="02010609060101010101" pitchFamily="49" charset="-122"/>
                <a:ea typeface="黑体" panose="02010609060101010101" pitchFamily="49" charset="-122"/>
              </a:endParaRPr>
            </a:p>
          </p:txBody>
        </p:sp>
        <p:sp>
          <p:nvSpPr>
            <p:cNvPr id="7221" name="Line 43"/>
            <p:cNvSpPr>
              <a:spLocks noChangeShapeType="1"/>
            </p:cNvSpPr>
            <p:nvPr/>
          </p:nvSpPr>
          <p:spPr bwMode="auto">
            <a:xfrm>
              <a:off x="9179" y="1"/>
              <a:ext cx="1" cy="341"/>
            </a:xfrm>
            <a:prstGeom prst="line">
              <a:avLst/>
            </a:prstGeom>
            <a:noFill/>
            <a:ln w="28575">
              <a:solidFill>
                <a:schemeClr val="tx1"/>
              </a:solidFill>
              <a:round/>
            </a:ln>
            <a:extLst>
              <a:ext uri="{909E8E84-426E-40DD-AFC4-6F175D3DCCD1}">
                <a14:hiddenFill xmlns:a14="http://schemas.microsoft.com/office/drawing/2010/main">
                  <a:noFill/>
                </a14:hiddenFill>
              </a:ext>
            </a:extLst>
          </p:spPr>
          <p:txBody>
            <a:bodyPr/>
            <a:lstStyle/>
            <a:p>
              <a:endParaRPr lang="zh-CN" altLang="en-US"/>
            </a:p>
          </p:txBody>
        </p:sp>
        <p:sp>
          <p:nvSpPr>
            <p:cNvPr id="7222" name="Text Box 44"/>
            <p:cNvSpPr txBox="1">
              <a:spLocks noChangeArrowheads="1"/>
            </p:cNvSpPr>
            <p:nvPr/>
          </p:nvSpPr>
          <p:spPr bwMode="auto">
            <a:xfrm>
              <a:off x="8604" y="604"/>
              <a:ext cx="1367" cy="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buFont typeface="Arial" panose="020b0604020202020204" pitchFamily="34" charset="0"/>
                <a:buNone/>
              </a:pPr>
              <a:r>
                <a:rPr lang="en-US" altLang="zh-CN" b="1">
                  <a:latin typeface="黑体" panose="02010609060101010101" pitchFamily="49" charset="-122"/>
                  <a:ea typeface="黑体" panose="02010609060101010101" pitchFamily="49" charset="-122"/>
                </a:rPr>
                <a:t>1936</a:t>
              </a:r>
              <a:endParaRPr lang="en-US" altLang="zh-CN" b="1">
                <a:latin typeface="黑体" panose="02010609060101010101" pitchFamily="49" charset="-122"/>
                <a:ea typeface="黑体" panose="02010609060101010101" pitchFamily="49" charset="-122"/>
              </a:endParaRPr>
            </a:p>
          </p:txBody>
        </p:sp>
        <p:sp>
          <p:nvSpPr>
            <p:cNvPr id="7223" name="Line 45"/>
            <p:cNvSpPr>
              <a:spLocks noChangeShapeType="1"/>
            </p:cNvSpPr>
            <p:nvPr/>
          </p:nvSpPr>
          <p:spPr bwMode="auto">
            <a:xfrm>
              <a:off x="10464" y="0"/>
              <a:ext cx="1" cy="341"/>
            </a:xfrm>
            <a:prstGeom prst="line">
              <a:avLst/>
            </a:prstGeom>
            <a:noFill/>
            <a:ln w="28575">
              <a:solidFill>
                <a:schemeClr val="tx1"/>
              </a:solidFill>
              <a:round/>
            </a:ln>
            <a:extLst>
              <a:ext uri="{909E8E84-426E-40DD-AFC4-6F175D3DCCD1}">
                <a14:hiddenFill xmlns:a14="http://schemas.microsoft.com/office/drawing/2010/main">
                  <a:noFill/>
                </a14:hiddenFill>
              </a:ext>
            </a:extLst>
          </p:spPr>
          <p:txBody>
            <a:bodyPr/>
            <a:lstStyle/>
            <a:p>
              <a:endParaRPr lang="zh-CN" altLang="en-US"/>
            </a:p>
          </p:txBody>
        </p:sp>
        <p:sp>
          <p:nvSpPr>
            <p:cNvPr id="7224" name="Text Box 46"/>
            <p:cNvSpPr txBox="1">
              <a:spLocks noChangeArrowheads="1"/>
            </p:cNvSpPr>
            <p:nvPr/>
          </p:nvSpPr>
          <p:spPr bwMode="auto">
            <a:xfrm>
              <a:off x="9782" y="604"/>
              <a:ext cx="1367" cy="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buFont typeface="Arial" panose="020b0604020202020204" pitchFamily="34" charset="0"/>
                <a:buNone/>
              </a:pPr>
              <a:r>
                <a:rPr lang="en-US" altLang="zh-CN" b="1">
                  <a:latin typeface="黑体" panose="02010609060101010101" pitchFamily="49" charset="-122"/>
                  <a:ea typeface="黑体" panose="02010609060101010101" pitchFamily="49" charset="-122"/>
                </a:rPr>
                <a:t>1939</a:t>
              </a:r>
              <a:endParaRPr lang="en-US" altLang="zh-CN" b="1">
                <a:latin typeface="黑体" panose="02010609060101010101" pitchFamily="49" charset="-122"/>
                <a:ea typeface="黑体" panose="02010609060101010101" pitchFamily="49" charset="-122"/>
              </a:endParaRPr>
            </a:p>
          </p:txBody>
        </p:sp>
        <p:sp>
          <p:nvSpPr>
            <p:cNvPr id="7225" name="Line 47"/>
            <p:cNvSpPr>
              <a:spLocks noChangeShapeType="1"/>
            </p:cNvSpPr>
            <p:nvPr/>
          </p:nvSpPr>
          <p:spPr bwMode="auto">
            <a:xfrm>
              <a:off x="11900" y="1"/>
              <a:ext cx="1" cy="341"/>
            </a:xfrm>
            <a:prstGeom prst="line">
              <a:avLst/>
            </a:prstGeom>
            <a:noFill/>
            <a:ln w="28575">
              <a:solidFill>
                <a:schemeClr val="tx1"/>
              </a:solidFill>
              <a:round/>
            </a:ln>
            <a:extLst>
              <a:ext uri="{909E8E84-426E-40DD-AFC4-6F175D3DCCD1}">
                <a14:hiddenFill xmlns:a14="http://schemas.microsoft.com/office/drawing/2010/main">
                  <a:noFill/>
                </a14:hiddenFill>
              </a:ext>
            </a:extLst>
          </p:spPr>
          <p:txBody>
            <a:bodyPr/>
            <a:lstStyle/>
            <a:p>
              <a:endParaRPr lang="zh-CN" altLang="en-US"/>
            </a:p>
          </p:txBody>
        </p:sp>
        <p:sp>
          <p:nvSpPr>
            <p:cNvPr id="7226" name="Text Box 48"/>
            <p:cNvSpPr txBox="1">
              <a:spLocks noChangeArrowheads="1"/>
            </p:cNvSpPr>
            <p:nvPr/>
          </p:nvSpPr>
          <p:spPr bwMode="auto">
            <a:xfrm>
              <a:off x="11382" y="604"/>
              <a:ext cx="1424" cy="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buFont typeface="Arial" panose="020b0604020202020204" pitchFamily="34" charset="0"/>
                <a:buNone/>
              </a:pPr>
              <a:r>
                <a:rPr lang="en-US" altLang="zh-CN" b="1">
                  <a:latin typeface="黑体" panose="02010609060101010101" pitchFamily="49" charset="-122"/>
                  <a:ea typeface="黑体" panose="02010609060101010101" pitchFamily="49" charset="-122"/>
                </a:rPr>
                <a:t>1945</a:t>
              </a:r>
              <a:endParaRPr lang="en-US" altLang="zh-CN" b="1">
                <a:latin typeface="黑体" panose="02010609060101010101" pitchFamily="49" charset="-122"/>
                <a:ea typeface="黑体" panose="02010609060101010101" pitchFamily="49" charset="-122"/>
              </a:endParaRPr>
            </a:p>
          </p:txBody>
        </p:sp>
        <p:sp>
          <p:nvSpPr>
            <p:cNvPr id="7227" name="Line 49"/>
            <p:cNvSpPr>
              <a:spLocks noChangeShapeType="1"/>
            </p:cNvSpPr>
            <p:nvPr/>
          </p:nvSpPr>
          <p:spPr bwMode="auto">
            <a:xfrm>
              <a:off x="13260" y="32"/>
              <a:ext cx="1" cy="310"/>
            </a:xfrm>
            <a:prstGeom prst="line">
              <a:avLst/>
            </a:prstGeom>
            <a:noFill/>
            <a:ln w="28575">
              <a:solidFill>
                <a:schemeClr val="tx1"/>
              </a:solidFill>
              <a:round/>
            </a:ln>
            <a:extLst>
              <a:ext uri="{909E8E84-426E-40DD-AFC4-6F175D3DCCD1}">
                <a14:hiddenFill xmlns:a14="http://schemas.microsoft.com/office/drawing/2010/main">
                  <a:noFill/>
                </a14:hiddenFill>
              </a:ext>
            </a:extLst>
          </p:spPr>
          <p:txBody>
            <a:bodyPr/>
            <a:lstStyle/>
            <a:p>
              <a:endParaRPr lang="zh-CN" altLang="en-US"/>
            </a:p>
          </p:txBody>
        </p:sp>
        <p:sp>
          <p:nvSpPr>
            <p:cNvPr id="7228" name="Text Box 50"/>
            <p:cNvSpPr txBox="1">
              <a:spLocks noChangeArrowheads="1"/>
            </p:cNvSpPr>
            <p:nvPr/>
          </p:nvSpPr>
          <p:spPr bwMode="auto">
            <a:xfrm>
              <a:off x="12697" y="604"/>
              <a:ext cx="1645" cy="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buFont typeface="Arial" panose="020b0604020202020204" pitchFamily="34" charset="0"/>
                <a:buNone/>
              </a:pPr>
              <a:r>
                <a:rPr lang="en-US" altLang="zh-CN" b="1">
                  <a:latin typeface="黑体" panose="02010609060101010101" pitchFamily="49" charset="-122"/>
                  <a:ea typeface="黑体" panose="02010609060101010101" pitchFamily="49" charset="-122"/>
                </a:rPr>
                <a:t>1947</a:t>
              </a:r>
              <a:endParaRPr lang="en-US" altLang="zh-CN" b="1">
                <a:latin typeface="黑体" panose="02010609060101010101" pitchFamily="49" charset="-122"/>
                <a:ea typeface="黑体" panose="02010609060101010101" pitchFamily="49" charset="-122"/>
              </a:endParaRPr>
            </a:p>
          </p:txBody>
        </p:sp>
      </p:grpSp>
      <p:grpSp>
        <p:nvGrpSpPr>
          <p:cNvPr id="65" name="Group 2"/>
          <p:cNvGrpSpPr/>
          <p:nvPr/>
        </p:nvGrpSpPr>
        <p:grpSpPr>
          <a:xfrm>
            <a:off x="234849" y="2934543"/>
            <a:ext cx="8787130" cy="646468"/>
            <a:chOff x="-53" y="0"/>
            <a:chExt cx="13838" cy="1358"/>
          </a:xfrm>
        </p:grpSpPr>
        <p:sp>
          <p:nvSpPr>
            <p:cNvPr id="66" name="Line 3"/>
            <p:cNvSpPr>
              <a:spLocks noChangeShapeType="1"/>
            </p:cNvSpPr>
            <p:nvPr/>
          </p:nvSpPr>
          <p:spPr bwMode="auto">
            <a:xfrm flipV="1">
              <a:off x="-53" y="479"/>
              <a:ext cx="13838" cy="2"/>
            </a:xfrm>
            <a:prstGeom prst="line">
              <a:avLst/>
            </a:prstGeom>
            <a:noFill/>
            <a:ln w="28575">
              <a:solidFill>
                <a:schemeClr val="tx1"/>
              </a:solidFill>
              <a:round/>
              <a:tailEnd type="triangle" w="med" len="med"/>
            </a:ln>
            <a:extLst>
              <a:ext uri="{909E8E84-426E-40DD-AFC4-6F175D3DCCD1}">
                <a14:hiddenFill xmlns:a14="http://schemas.microsoft.com/office/drawing/2010/main">
                  <a:noFill/>
                </a14:hiddenFill>
              </a:ext>
            </a:extLst>
          </p:spPr>
          <p:txBody>
            <a:bodyPr/>
            <a:lstStyle/>
            <a:p>
              <a:endParaRPr lang="zh-CN" altLang="en-US"/>
            </a:p>
          </p:txBody>
        </p:sp>
        <p:sp>
          <p:nvSpPr>
            <p:cNvPr id="67" name="Line 4"/>
            <p:cNvSpPr>
              <a:spLocks noChangeShapeType="1"/>
            </p:cNvSpPr>
            <p:nvPr/>
          </p:nvSpPr>
          <p:spPr bwMode="auto">
            <a:xfrm>
              <a:off x="291" y="478"/>
              <a:ext cx="1" cy="1"/>
            </a:xfrm>
            <a:prstGeom prst="line">
              <a:avLst/>
            </a:prstGeom>
            <a:noFill/>
            <a:ln w="28575">
              <a:solidFill>
                <a:schemeClr val="tx1"/>
              </a:solidFill>
              <a:round/>
            </a:ln>
            <a:extLst>
              <a:ext uri="{909E8E84-426E-40DD-AFC4-6F175D3DCCD1}">
                <a14:hiddenFill xmlns:a14="http://schemas.microsoft.com/office/drawing/2010/main">
                  <a:noFill/>
                </a14:hiddenFill>
              </a:ext>
            </a:extLst>
          </p:spPr>
          <p:txBody>
            <a:bodyPr/>
            <a:lstStyle/>
            <a:p>
              <a:endParaRPr lang="zh-CN" altLang="en-US"/>
            </a:p>
          </p:txBody>
        </p:sp>
        <p:sp>
          <p:nvSpPr>
            <p:cNvPr id="68" name="Line 5"/>
            <p:cNvSpPr>
              <a:spLocks noChangeShapeType="1"/>
            </p:cNvSpPr>
            <p:nvPr/>
          </p:nvSpPr>
          <p:spPr bwMode="auto">
            <a:xfrm>
              <a:off x="292" y="478"/>
              <a:ext cx="1" cy="1"/>
            </a:xfrm>
            <a:prstGeom prst="line">
              <a:avLst/>
            </a:prstGeom>
            <a:noFill/>
            <a:ln w="28575">
              <a:solidFill>
                <a:schemeClr val="tx1"/>
              </a:solidFill>
              <a:round/>
            </a:ln>
            <a:extLst>
              <a:ext uri="{909E8E84-426E-40DD-AFC4-6F175D3DCCD1}">
                <a14:hiddenFill xmlns:a14="http://schemas.microsoft.com/office/drawing/2010/main">
                  <a:noFill/>
                </a14:hiddenFill>
              </a:ext>
            </a:extLst>
          </p:spPr>
          <p:txBody>
            <a:bodyPr/>
            <a:lstStyle/>
            <a:p>
              <a:endParaRPr lang="zh-CN" altLang="en-US"/>
            </a:p>
          </p:txBody>
        </p:sp>
        <p:sp>
          <p:nvSpPr>
            <p:cNvPr id="69" name="Line 6"/>
            <p:cNvSpPr>
              <a:spLocks noChangeShapeType="1"/>
            </p:cNvSpPr>
            <p:nvPr/>
          </p:nvSpPr>
          <p:spPr bwMode="auto">
            <a:xfrm>
              <a:off x="295" y="26"/>
              <a:ext cx="15" cy="556"/>
            </a:xfrm>
            <a:prstGeom prst="line">
              <a:avLst/>
            </a:prstGeom>
            <a:noFill/>
            <a:ln w="28575">
              <a:solidFill>
                <a:schemeClr val="tx1"/>
              </a:solidFill>
              <a:round/>
            </a:ln>
            <a:extLst>
              <a:ext uri="{909E8E84-426E-40DD-AFC4-6F175D3DCCD1}">
                <a14:hiddenFill xmlns:a14="http://schemas.microsoft.com/office/drawing/2010/main">
                  <a:noFill/>
                </a14:hiddenFill>
              </a:ext>
            </a:extLst>
          </p:spPr>
          <p:txBody>
            <a:bodyPr/>
            <a:lstStyle/>
            <a:p>
              <a:endParaRPr lang="zh-CN" altLang="en-US"/>
            </a:p>
          </p:txBody>
        </p:sp>
        <p:sp>
          <p:nvSpPr>
            <p:cNvPr id="70" name="Text Box 7"/>
            <p:cNvSpPr txBox="1">
              <a:spLocks noChangeArrowheads="1"/>
            </p:cNvSpPr>
            <p:nvPr/>
          </p:nvSpPr>
          <p:spPr bwMode="auto">
            <a:xfrm>
              <a:off x="0" y="582"/>
              <a:ext cx="1472" cy="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buFont typeface="Arial" panose="020b0604020202020204" pitchFamily="34" charset="0"/>
                <a:buNone/>
              </a:pPr>
              <a:r>
                <a:rPr lang="en-US" altLang="zh-CN" b="1">
                  <a:latin typeface="黑体" panose="02010609060101010101" pitchFamily="49" charset="-122"/>
                  <a:ea typeface="黑体" panose="02010609060101010101" pitchFamily="49" charset="-122"/>
                </a:rPr>
                <a:t>1950</a:t>
              </a:r>
              <a:endParaRPr lang="en-US" altLang="zh-CN" b="1">
                <a:latin typeface="黑体" panose="02010609060101010101" pitchFamily="49" charset="-122"/>
                <a:ea typeface="黑体" panose="02010609060101010101" pitchFamily="49" charset="-122"/>
              </a:endParaRPr>
            </a:p>
          </p:txBody>
        </p:sp>
        <p:sp>
          <p:nvSpPr>
            <p:cNvPr id="71" name="Text Box 8"/>
            <p:cNvSpPr txBox="1">
              <a:spLocks noChangeArrowheads="1"/>
            </p:cNvSpPr>
            <p:nvPr/>
          </p:nvSpPr>
          <p:spPr bwMode="auto">
            <a:xfrm>
              <a:off x="1082" y="582"/>
              <a:ext cx="1472" cy="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buFont typeface="Arial" panose="020b0604020202020204" pitchFamily="34" charset="0"/>
                <a:buNone/>
              </a:pPr>
              <a:r>
                <a:rPr lang="en-US" altLang="zh-CN" b="1">
                  <a:latin typeface="黑体" panose="02010609060101010101" pitchFamily="49" charset="-122"/>
                  <a:ea typeface="黑体" panose="02010609060101010101" pitchFamily="49" charset="-122"/>
                </a:rPr>
                <a:t>1953</a:t>
              </a:r>
              <a:endParaRPr lang="en-US" altLang="zh-CN" b="1">
                <a:latin typeface="黑体" panose="02010609060101010101" pitchFamily="49" charset="-122"/>
                <a:ea typeface="黑体" panose="02010609060101010101" pitchFamily="49" charset="-122"/>
              </a:endParaRPr>
            </a:p>
          </p:txBody>
        </p:sp>
        <p:sp>
          <p:nvSpPr>
            <p:cNvPr id="72" name="Text Box 9"/>
            <p:cNvSpPr txBox="1">
              <a:spLocks noChangeArrowheads="1"/>
            </p:cNvSpPr>
            <p:nvPr/>
          </p:nvSpPr>
          <p:spPr bwMode="auto">
            <a:xfrm>
              <a:off x="3270" y="582"/>
              <a:ext cx="1472" cy="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buFont typeface="Arial" panose="020b0604020202020204" pitchFamily="34" charset="0"/>
                <a:buNone/>
              </a:pPr>
              <a:r>
                <a:rPr lang="en-US" altLang="zh-CN" b="1">
                  <a:latin typeface="黑体" panose="02010609060101010101" pitchFamily="49" charset="-122"/>
                  <a:ea typeface="黑体" panose="02010609060101010101" pitchFamily="49" charset="-122"/>
                </a:rPr>
                <a:t>1964</a:t>
              </a:r>
              <a:endParaRPr lang="en-US" altLang="zh-CN" b="1">
                <a:latin typeface="黑体" panose="02010609060101010101" pitchFamily="49" charset="-122"/>
                <a:ea typeface="黑体" panose="02010609060101010101" pitchFamily="49" charset="-122"/>
              </a:endParaRPr>
            </a:p>
          </p:txBody>
        </p:sp>
        <p:sp>
          <p:nvSpPr>
            <p:cNvPr id="73" name="Text Box 10"/>
            <p:cNvSpPr txBox="1">
              <a:spLocks noChangeArrowheads="1"/>
            </p:cNvSpPr>
            <p:nvPr/>
          </p:nvSpPr>
          <p:spPr bwMode="auto">
            <a:xfrm>
              <a:off x="4518" y="582"/>
              <a:ext cx="1472" cy="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buFont typeface="Arial" panose="020b0604020202020204" pitchFamily="34" charset="0"/>
                <a:buNone/>
              </a:pPr>
              <a:endParaRPr lang="zh-CN" altLang="zh-CN" b="1">
                <a:latin typeface="黑体" pitchFamily="49" charset="-122"/>
                <a:ea typeface="黑体" pitchFamily="49" charset="-122"/>
              </a:endParaRPr>
            </a:p>
          </p:txBody>
        </p:sp>
        <p:sp>
          <p:nvSpPr>
            <p:cNvPr id="74" name="Text Box 11"/>
            <p:cNvSpPr txBox="1">
              <a:spLocks noChangeArrowheads="1"/>
            </p:cNvSpPr>
            <p:nvPr/>
          </p:nvSpPr>
          <p:spPr bwMode="auto">
            <a:xfrm>
              <a:off x="6185" y="582"/>
              <a:ext cx="1472" cy="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buFont typeface="Arial" panose="020b0604020202020204" pitchFamily="34" charset="0"/>
                <a:buNone/>
              </a:pPr>
              <a:r>
                <a:rPr lang="en-US" altLang="zh-CN" b="1">
                  <a:latin typeface="黑体" panose="02010609060101010101" pitchFamily="49" charset="-122"/>
                  <a:ea typeface="黑体" panose="02010609060101010101" pitchFamily="49" charset="-122"/>
                </a:rPr>
                <a:t>1975</a:t>
              </a:r>
              <a:endParaRPr lang="en-US" altLang="zh-CN" b="1">
                <a:latin typeface="黑体" panose="02010609060101010101" pitchFamily="49" charset="-122"/>
                <a:ea typeface="黑体" panose="02010609060101010101" pitchFamily="49" charset="-122"/>
              </a:endParaRPr>
            </a:p>
          </p:txBody>
        </p:sp>
        <p:sp>
          <p:nvSpPr>
            <p:cNvPr id="75" name="Text Box 12"/>
            <p:cNvSpPr txBox="1">
              <a:spLocks noChangeArrowheads="1"/>
            </p:cNvSpPr>
            <p:nvPr/>
          </p:nvSpPr>
          <p:spPr bwMode="auto">
            <a:xfrm>
              <a:off x="7996" y="576"/>
              <a:ext cx="1472" cy="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buFont typeface="Arial" panose="020b0604020202020204" pitchFamily="34" charset="0"/>
                <a:buNone/>
              </a:pPr>
              <a:r>
                <a:rPr lang="en-US" altLang="zh-CN" b="1">
                  <a:latin typeface="黑体" panose="02010609060101010101" pitchFamily="49" charset="-122"/>
                  <a:ea typeface="黑体" panose="02010609060101010101" pitchFamily="49" charset="-122"/>
                </a:rPr>
                <a:t>1985</a:t>
              </a:r>
              <a:endParaRPr lang="en-US" altLang="zh-CN" b="1">
                <a:latin typeface="黑体" panose="02010609060101010101" pitchFamily="49" charset="-122"/>
                <a:ea typeface="黑体" panose="02010609060101010101" pitchFamily="49" charset="-122"/>
              </a:endParaRPr>
            </a:p>
          </p:txBody>
        </p:sp>
        <p:sp>
          <p:nvSpPr>
            <p:cNvPr id="76" name="Text Box 13"/>
            <p:cNvSpPr txBox="1">
              <a:spLocks noChangeArrowheads="1"/>
            </p:cNvSpPr>
            <p:nvPr/>
          </p:nvSpPr>
          <p:spPr bwMode="auto">
            <a:xfrm>
              <a:off x="10780" y="582"/>
              <a:ext cx="1472" cy="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buFont typeface="Arial" panose="020b0604020202020204" pitchFamily="34" charset="0"/>
                <a:buNone/>
              </a:pPr>
              <a:r>
                <a:rPr lang="en-US" altLang="zh-CN" b="1">
                  <a:latin typeface="黑体" panose="02010609060101010101" pitchFamily="49" charset="-122"/>
                  <a:ea typeface="黑体" panose="02010609060101010101" pitchFamily="49" charset="-122"/>
                </a:rPr>
                <a:t>1991</a:t>
              </a:r>
              <a:endParaRPr lang="en-US" altLang="zh-CN" b="1">
                <a:latin typeface="黑体" panose="02010609060101010101" pitchFamily="49" charset="-122"/>
                <a:ea typeface="黑体" panose="02010609060101010101" pitchFamily="49" charset="-122"/>
              </a:endParaRPr>
            </a:p>
          </p:txBody>
        </p:sp>
        <p:sp>
          <p:nvSpPr>
            <p:cNvPr id="77" name="Line 14"/>
            <p:cNvSpPr>
              <a:spLocks noChangeShapeType="1"/>
            </p:cNvSpPr>
            <p:nvPr/>
          </p:nvSpPr>
          <p:spPr bwMode="auto">
            <a:xfrm>
              <a:off x="1666" y="478"/>
              <a:ext cx="1" cy="1"/>
            </a:xfrm>
            <a:prstGeom prst="line">
              <a:avLst/>
            </a:prstGeom>
            <a:noFill/>
            <a:ln w="28575">
              <a:solidFill>
                <a:schemeClr val="tx1"/>
              </a:solidFill>
              <a:round/>
            </a:ln>
            <a:extLst>
              <a:ext uri="{909E8E84-426E-40DD-AFC4-6F175D3DCCD1}">
                <a14:hiddenFill xmlns:a14="http://schemas.microsoft.com/office/drawing/2010/main">
                  <a:noFill/>
                </a14:hiddenFill>
              </a:ext>
            </a:extLst>
          </p:spPr>
          <p:txBody>
            <a:bodyPr/>
            <a:lstStyle/>
            <a:p>
              <a:endParaRPr lang="zh-CN" altLang="en-US"/>
            </a:p>
          </p:txBody>
        </p:sp>
        <p:sp>
          <p:nvSpPr>
            <p:cNvPr id="78" name="Line 15"/>
            <p:cNvSpPr>
              <a:spLocks noChangeShapeType="1"/>
            </p:cNvSpPr>
            <p:nvPr/>
          </p:nvSpPr>
          <p:spPr bwMode="auto">
            <a:xfrm>
              <a:off x="1663" y="26"/>
              <a:ext cx="1" cy="452"/>
            </a:xfrm>
            <a:prstGeom prst="line">
              <a:avLst/>
            </a:prstGeom>
            <a:noFill/>
            <a:ln w="28575">
              <a:solidFill>
                <a:schemeClr val="tx1"/>
              </a:solidFill>
              <a:round/>
            </a:ln>
            <a:extLst>
              <a:ext uri="{909E8E84-426E-40DD-AFC4-6F175D3DCCD1}">
                <a14:hiddenFill xmlns:a14="http://schemas.microsoft.com/office/drawing/2010/main">
                  <a:noFill/>
                </a14:hiddenFill>
              </a:ext>
            </a:extLst>
          </p:spPr>
          <p:txBody>
            <a:bodyPr/>
            <a:lstStyle/>
            <a:p>
              <a:endParaRPr lang="zh-CN" altLang="en-US"/>
            </a:p>
          </p:txBody>
        </p:sp>
        <p:sp>
          <p:nvSpPr>
            <p:cNvPr id="79" name="Line 16"/>
            <p:cNvSpPr>
              <a:spLocks noChangeShapeType="1"/>
            </p:cNvSpPr>
            <p:nvPr/>
          </p:nvSpPr>
          <p:spPr bwMode="auto">
            <a:xfrm flipH="1">
              <a:off x="3894" y="58"/>
              <a:ext cx="1" cy="420"/>
            </a:xfrm>
            <a:prstGeom prst="line">
              <a:avLst/>
            </a:prstGeom>
            <a:noFill/>
            <a:ln w="28575">
              <a:solidFill>
                <a:schemeClr val="tx1"/>
              </a:solidFill>
              <a:round/>
            </a:ln>
            <a:extLst>
              <a:ext uri="{909E8E84-426E-40DD-AFC4-6F175D3DCCD1}">
                <a14:hiddenFill xmlns:a14="http://schemas.microsoft.com/office/drawing/2010/main">
                  <a:noFill/>
                </a14:hiddenFill>
              </a:ext>
            </a:extLst>
          </p:spPr>
          <p:txBody>
            <a:bodyPr/>
            <a:lstStyle/>
            <a:p>
              <a:endParaRPr lang="zh-CN" altLang="en-US"/>
            </a:p>
          </p:txBody>
        </p:sp>
        <p:sp>
          <p:nvSpPr>
            <p:cNvPr id="80" name="Line 17"/>
            <p:cNvSpPr>
              <a:spLocks noChangeShapeType="1"/>
            </p:cNvSpPr>
            <p:nvPr/>
          </p:nvSpPr>
          <p:spPr bwMode="auto">
            <a:xfrm>
              <a:off x="5164" y="29"/>
              <a:ext cx="1" cy="452"/>
            </a:xfrm>
            <a:prstGeom prst="line">
              <a:avLst/>
            </a:prstGeom>
            <a:noFill/>
            <a:ln w="28575">
              <a:solidFill>
                <a:schemeClr val="tx1"/>
              </a:solidFill>
              <a:round/>
            </a:ln>
            <a:extLst>
              <a:ext uri="{909E8E84-426E-40DD-AFC4-6F175D3DCCD1}">
                <a14:hiddenFill xmlns:a14="http://schemas.microsoft.com/office/drawing/2010/main">
                  <a:noFill/>
                </a14:hiddenFill>
              </a:ext>
            </a:extLst>
          </p:spPr>
          <p:txBody>
            <a:bodyPr/>
            <a:lstStyle/>
            <a:p>
              <a:endParaRPr lang="zh-CN" altLang="en-US"/>
            </a:p>
          </p:txBody>
        </p:sp>
        <p:sp>
          <p:nvSpPr>
            <p:cNvPr id="81" name="Line 18"/>
            <p:cNvSpPr>
              <a:spLocks noChangeShapeType="1"/>
            </p:cNvSpPr>
            <p:nvPr/>
          </p:nvSpPr>
          <p:spPr bwMode="auto">
            <a:xfrm>
              <a:off x="6582" y="58"/>
              <a:ext cx="1" cy="394"/>
            </a:xfrm>
            <a:prstGeom prst="line">
              <a:avLst/>
            </a:prstGeom>
            <a:noFill/>
            <a:ln w="28575">
              <a:solidFill>
                <a:schemeClr val="tx1"/>
              </a:solidFill>
              <a:round/>
            </a:ln>
            <a:extLst>
              <a:ext uri="{909E8E84-426E-40DD-AFC4-6F175D3DCCD1}">
                <a14:hiddenFill xmlns:a14="http://schemas.microsoft.com/office/drawing/2010/main">
                  <a:noFill/>
                </a14:hiddenFill>
              </a:ext>
            </a:extLst>
          </p:spPr>
          <p:txBody>
            <a:bodyPr/>
            <a:lstStyle/>
            <a:p>
              <a:endParaRPr lang="zh-CN" altLang="en-US"/>
            </a:p>
          </p:txBody>
        </p:sp>
        <p:sp>
          <p:nvSpPr>
            <p:cNvPr id="82" name="Line 19"/>
            <p:cNvSpPr>
              <a:spLocks noChangeShapeType="1"/>
            </p:cNvSpPr>
            <p:nvPr/>
          </p:nvSpPr>
          <p:spPr bwMode="auto">
            <a:xfrm>
              <a:off x="8457" y="58"/>
              <a:ext cx="1" cy="394"/>
            </a:xfrm>
            <a:prstGeom prst="line">
              <a:avLst/>
            </a:prstGeom>
            <a:noFill/>
            <a:ln w="28575">
              <a:solidFill>
                <a:schemeClr val="tx1"/>
              </a:solidFill>
              <a:round/>
            </a:ln>
            <a:extLst>
              <a:ext uri="{909E8E84-426E-40DD-AFC4-6F175D3DCCD1}">
                <a14:hiddenFill xmlns:a14="http://schemas.microsoft.com/office/drawing/2010/main">
                  <a:noFill/>
                </a14:hiddenFill>
              </a:ext>
            </a:extLst>
          </p:spPr>
          <p:txBody>
            <a:bodyPr/>
            <a:lstStyle/>
            <a:p>
              <a:endParaRPr lang="zh-CN" altLang="en-US"/>
            </a:p>
          </p:txBody>
        </p:sp>
        <p:sp>
          <p:nvSpPr>
            <p:cNvPr id="83" name="Line 20"/>
            <p:cNvSpPr>
              <a:spLocks noChangeShapeType="1"/>
            </p:cNvSpPr>
            <p:nvPr/>
          </p:nvSpPr>
          <p:spPr bwMode="auto">
            <a:xfrm>
              <a:off x="11338" y="58"/>
              <a:ext cx="1" cy="394"/>
            </a:xfrm>
            <a:prstGeom prst="line">
              <a:avLst/>
            </a:prstGeom>
            <a:noFill/>
            <a:ln w="28575">
              <a:solidFill>
                <a:schemeClr val="tx1"/>
              </a:solidFill>
              <a:round/>
            </a:ln>
            <a:extLst>
              <a:ext uri="{909E8E84-426E-40DD-AFC4-6F175D3DCCD1}">
                <a14:hiddenFill xmlns:a14="http://schemas.microsoft.com/office/drawing/2010/main">
                  <a:noFill/>
                </a14:hiddenFill>
              </a:ext>
            </a:extLst>
          </p:spPr>
          <p:txBody>
            <a:bodyPr/>
            <a:lstStyle/>
            <a:p>
              <a:endParaRPr lang="zh-CN" altLang="en-US"/>
            </a:p>
          </p:txBody>
        </p:sp>
        <p:sp>
          <p:nvSpPr>
            <p:cNvPr id="84" name="Line 21"/>
            <p:cNvSpPr>
              <a:spLocks noChangeShapeType="1"/>
            </p:cNvSpPr>
            <p:nvPr/>
          </p:nvSpPr>
          <p:spPr bwMode="auto">
            <a:xfrm>
              <a:off x="2780" y="0"/>
              <a:ext cx="1" cy="452"/>
            </a:xfrm>
            <a:prstGeom prst="line">
              <a:avLst/>
            </a:prstGeom>
            <a:noFill/>
            <a:ln w="28575">
              <a:solidFill>
                <a:schemeClr val="tx1"/>
              </a:solidFill>
              <a:round/>
            </a:ln>
            <a:extLst>
              <a:ext uri="{909E8E84-426E-40DD-AFC4-6F175D3DCCD1}">
                <a14:hiddenFill xmlns:a14="http://schemas.microsoft.com/office/drawing/2010/main">
                  <a:noFill/>
                </a14:hiddenFill>
              </a:ext>
            </a:extLst>
          </p:spPr>
          <p:txBody>
            <a:bodyPr/>
            <a:lstStyle/>
            <a:p>
              <a:endParaRPr lang="zh-CN" altLang="en-US"/>
            </a:p>
          </p:txBody>
        </p:sp>
        <p:sp>
          <p:nvSpPr>
            <p:cNvPr id="85" name="Text Box 22"/>
            <p:cNvSpPr txBox="1">
              <a:spLocks noChangeArrowheads="1"/>
            </p:cNvSpPr>
            <p:nvPr/>
          </p:nvSpPr>
          <p:spPr bwMode="auto">
            <a:xfrm>
              <a:off x="2245" y="582"/>
              <a:ext cx="1472" cy="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buFont typeface="Arial" panose="020b0604020202020204" pitchFamily="34" charset="0"/>
                <a:buNone/>
              </a:pPr>
              <a:r>
                <a:rPr lang="en-US" altLang="zh-CN" b="1">
                  <a:latin typeface="黑体" panose="02010609060101010101" pitchFamily="49" charset="-122"/>
                  <a:ea typeface="黑体" panose="02010609060101010101" pitchFamily="49" charset="-122"/>
                </a:rPr>
                <a:t>1956</a:t>
              </a:r>
              <a:endParaRPr lang="en-US" altLang="zh-CN" b="1">
                <a:latin typeface="黑体" panose="02010609060101010101" pitchFamily="49" charset="-122"/>
                <a:ea typeface="黑体" panose="02010609060101010101" pitchFamily="49" charset="-122"/>
              </a:endParaRPr>
            </a:p>
          </p:txBody>
        </p:sp>
        <p:sp>
          <p:nvSpPr>
            <p:cNvPr id="86" name="Text Box 23"/>
            <p:cNvSpPr txBox="1">
              <a:spLocks noChangeArrowheads="1"/>
            </p:cNvSpPr>
            <p:nvPr/>
          </p:nvSpPr>
          <p:spPr bwMode="auto">
            <a:xfrm>
              <a:off x="9308" y="582"/>
              <a:ext cx="1472" cy="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buFont typeface="Arial" panose="020b0604020202020204" pitchFamily="34" charset="0"/>
                <a:buNone/>
              </a:pPr>
              <a:r>
                <a:rPr lang="en-US" altLang="zh-CN" b="1">
                  <a:latin typeface="黑体" panose="02010609060101010101" pitchFamily="49" charset="-122"/>
                  <a:ea typeface="黑体" panose="02010609060101010101" pitchFamily="49" charset="-122"/>
                </a:rPr>
                <a:t>1990</a:t>
              </a:r>
              <a:endParaRPr lang="en-US" altLang="zh-CN" b="1">
                <a:latin typeface="黑体" panose="02010609060101010101" pitchFamily="49" charset="-122"/>
                <a:ea typeface="黑体" panose="02010609060101010101" pitchFamily="49" charset="-122"/>
              </a:endParaRPr>
            </a:p>
          </p:txBody>
        </p:sp>
        <p:sp>
          <p:nvSpPr>
            <p:cNvPr id="87" name="Line 24"/>
            <p:cNvSpPr>
              <a:spLocks noChangeShapeType="1"/>
            </p:cNvSpPr>
            <p:nvPr/>
          </p:nvSpPr>
          <p:spPr bwMode="auto">
            <a:xfrm>
              <a:off x="9928" y="58"/>
              <a:ext cx="1" cy="423"/>
            </a:xfrm>
            <a:prstGeom prst="line">
              <a:avLst/>
            </a:prstGeom>
            <a:noFill/>
            <a:ln w="28575">
              <a:solidFill>
                <a:schemeClr val="tx1"/>
              </a:solidFill>
              <a:round/>
            </a:ln>
            <a:extLst>
              <a:ext uri="{909E8E84-426E-40DD-AFC4-6F175D3DCCD1}">
                <a14:hiddenFill xmlns:a14="http://schemas.microsoft.com/office/drawing/2010/main">
                  <a:noFill/>
                </a14:hiddenFill>
              </a:ext>
            </a:extLst>
          </p:spPr>
          <p:txBody>
            <a:bodyPr/>
            <a:lstStyle/>
            <a:p>
              <a:endParaRPr lang="zh-CN" altLang="en-US"/>
            </a:p>
          </p:txBody>
        </p:sp>
      </p:grpSp>
      <p:sp>
        <p:nvSpPr>
          <p:cNvPr id="88" name="Text Box 25"/>
          <p:cNvSpPr txBox="1">
            <a:spLocks noChangeArrowheads="1"/>
          </p:cNvSpPr>
          <p:nvPr/>
        </p:nvSpPr>
        <p:spPr bwMode="auto">
          <a:xfrm>
            <a:off x="235165" y="3513187"/>
            <a:ext cx="851027" cy="1477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buFont typeface="Arial" panose="020b0604020202020204" pitchFamily="34" charset="0"/>
              <a:buNone/>
            </a:pPr>
            <a:r>
              <a:rPr lang="zh-CN" altLang="en-US" b="1">
                <a:ea typeface="黑体" panose="02010609060101010101" pitchFamily="49" charset="-122"/>
              </a:rPr>
              <a:t>战后资本主义经济恢复</a:t>
            </a:r>
            <a:endParaRPr lang="zh-CN" altLang="en-US" b="1">
              <a:ea typeface="黑体" panose="02010609060101010101" pitchFamily="49" charset="-122"/>
            </a:endParaRPr>
          </a:p>
        </p:txBody>
      </p:sp>
      <p:sp>
        <p:nvSpPr>
          <p:cNvPr id="89" name="Text Box 26"/>
          <p:cNvSpPr txBox="1">
            <a:spLocks noChangeArrowheads="1"/>
          </p:cNvSpPr>
          <p:nvPr/>
        </p:nvSpPr>
        <p:spPr bwMode="auto">
          <a:xfrm>
            <a:off x="1086192" y="3398637"/>
            <a:ext cx="495300" cy="1754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buFont typeface="Arial" panose="020b0604020202020204" pitchFamily="34" charset="0"/>
              <a:buNone/>
            </a:pPr>
            <a:r>
              <a:rPr lang="zh-CN" altLang="en-US" b="1">
                <a:ea typeface="黑体" panose="02010609060101010101" pitchFamily="49" charset="-122"/>
              </a:rPr>
              <a:t>赫鲁晓夫改革</a:t>
            </a:r>
            <a:endParaRPr lang="zh-CN" altLang="en-US" b="1">
              <a:ea typeface="黑体" panose="02010609060101010101" pitchFamily="49" charset="-122"/>
            </a:endParaRPr>
          </a:p>
        </p:txBody>
      </p:sp>
      <p:sp>
        <p:nvSpPr>
          <p:cNvPr id="91" name="Text Box 28"/>
          <p:cNvSpPr txBox="1">
            <a:spLocks noChangeArrowheads="1"/>
          </p:cNvSpPr>
          <p:nvPr/>
        </p:nvSpPr>
        <p:spPr bwMode="auto">
          <a:xfrm>
            <a:off x="2238590" y="3579862"/>
            <a:ext cx="898525"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buFont typeface="Arial" panose="020b0604020202020204" pitchFamily="34" charset="0"/>
              <a:buNone/>
            </a:pPr>
            <a:r>
              <a:rPr lang="zh-CN" altLang="en-US" b="1">
                <a:ea typeface="黑体" panose="02010609060101010101" pitchFamily="49" charset="-122"/>
              </a:rPr>
              <a:t>勃列日涅夫开始改革</a:t>
            </a:r>
            <a:endParaRPr lang="zh-CN" altLang="en-US" b="1">
              <a:ea typeface="黑体" panose="02010609060101010101" pitchFamily="49" charset="-122"/>
            </a:endParaRPr>
          </a:p>
        </p:txBody>
      </p:sp>
      <p:sp>
        <p:nvSpPr>
          <p:cNvPr id="92" name="Text Box 29"/>
          <p:cNvSpPr txBox="1">
            <a:spLocks noChangeArrowheads="1"/>
          </p:cNvSpPr>
          <p:nvPr/>
        </p:nvSpPr>
        <p:spPr bwMode="auto">
          <a:xfrm>
            <a:off x="3172245" y="3513187"/>
            <a:ext cx="923925"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buFont typeface="Arial" panose="020b0604020202020204" pitchFamily="34" charset="0"/>
              <a:buNone/>
            </a:pPr>
            <a:r>
              <a:rPr lang="zh-CN" altLang="en-US" b="1">
                <a:ea typeface="黑体" panose="02010609060101010101" pitchFamily="49" charset="-122"/>
              </a:rPr>
              <a:t>西方福利国家发展</a:t>
            </a:r>
            <a:endParaRPr lang="zh-CN" altLang="en-US" b="1">
              <a:ea typeface="黑体" panose="02010609060101010101" pitchFamily="49" charset="-122"/>
            </a:endParaRPr>
          </a:p>
        </p:txBody>
      </p:sp>
      <p:sp>
        <p:nvSpPr>
          <p:cNvPr id="93" name="Text Box 30"/>
          <p:cNvSpPr txBox="1">
            <a:spLocks noChangeArrowheads="1"/>
          </p:cNvSpPr>
          <p:nvPr/>
        </p:nvSpPr>
        <p:spPr bwMode="auto">
          <a:xfrm>
            <a:off x="4338972" y="3414194"/>
            <a:ext cx="346075" cy="1754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buFont typeface="Arial" panose="020b0604020202020204" pitchFamily="34" charset="0"/>
              <a:buNone/>
            </a:pPr>
            <a:r>
              <a:rPr lang="zh-CN" altLang="en-US" b="1">
                <a:ea typeface="黑体" panose="02010609060101010101" pitchFamily="49" charset="-122"/>
              </a:rPr>
              <a:t>苏联经济停滞</a:t>
            </a:r>
            <a:endParaRPr lang="zh-CN" altLang="en-US" b="1">
              <a:ea typeface="黑体" panose="02010609060101010101" pitchFamily="49" charset="-122"/>
            </a:endParaRPr>
          </a:p>
        </p:txBody>
      </p:sp>
      <p:sp>
        <p:nvSpPr>
          <p:cNvPr id="94" name="Text Box 32"/>
          <p:cNvSpPr txBox="1">
            <a:spLocks noChangeArrowheads="1"/>
          </p:cNvSpPr>
          <p:nvPr/>
        </p:nvSpPr>
        <p:spPr bwMode="auto">
          <a:xfrm>
            <a:off x="6193053" y="3513187"/>
            <a:ext cx="760412" cy="1477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buFont typeface="Arial" panose="020b0604020202020204" pitchFamily="34" charset="0"/>
              <a:buNone/>
            </a:pPr>
            <a:r>
              <a:rPr lang="zh-CN" altLang="en-US" b="1">
                <a:ea typeface="黑体" panose="02010609060101010101" pitchFamily="49" charset="-122"/>
              </a:rPr>
              <a:t>美国进入新经济时代</a:t>
            </a:r>
            <a:endParaRPr lang="zh-CN" altLang="en-US" b="1">
              <a:ea typeface="黑体" panose="02010609060101010101" pitchFamily="49" charset="-122"/>
            </a:endParaRPr>
          </a:p>
        </p:txBody>
      </p:sp>
      <p:sp>
        <p:nvSpPr>
          <p:cNvPr id="95" name="Text Box 33"/>
          <p:cNvSpPr txBox="1">
            <a:spLocks noChangeArrowheads="1"/>
          </p:cNvSpPr>
          <p:nvPr/>
        </p:nvSpPr>
        <p:spPr bwMode="auto">
          <a:xfrm>
            <a:off x="7156665" y="3579861"/>
            <a:ext cx="700088"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buFont typeface="Arial" panose="020b0604020202020204" pitchFamily="34" charset="0"/>
              <a:buNone/>
            </a:pPr>
            <a:r>
              <a:rPr lang="zh-CN" altLang="en-US" b="1">
                <a:ea typeface="黑体" panose="02010609060101010101" pitchFamily="49" charset="-122"/>
              </a:rPr>
              <a:t>苏联解体</a:t>
            </a:r>
            <a:endParaRPr lang="zh-CN" altLang="en-US" b="1">
              <a:ea typeface="黑体" panose="02010609060101010101" pitchFamily="49" charset="-122"/>
            </a:endParaRPr>
          </a:p>
        </p:txBody>
      </p:sp>
      <p:sp>
        <p:nvSpPr>
          <p:cNvPr id="4" name="矩形 3"/>
          <p:cNvSpPr/>
          <p:nvPr/>
        </p:nvSpPr>
        <p:spPr>
          <a:xfrm>
            <a:off x="5163196" y="3590424"/>
            <a:ext cx="833626" cy="1200329"/>
          </a:xfrm>
          <a:prstGeom prst="rect">
            <a:avLst/>
          </a:prstGeom>
        </p:spPr>
        <p:txBody>
          <a:bodyPr wrap="square">
            <a:spAutoFit/>
          </a:bodyPr>
          <a:lstStyle/>
          <a:p>
            <a:r>
              <a:rPr lang="zh-CN" altLang="en-US" b="1">
                <a:ea typeface="黑体" panose="02010609060101010101" pitchFamily="49" charset="-122"/>
              </a:rPr>
              <a:t>戈尔巴乔夫改革</a:t>
            </a:r>
            <a:endParaRPr lang="zh-CN" altLang="en-US" b="1">
              <a:ea typeface="黑体" panose="02010609060101010101" pitchFamily="49" charset="-122"/>
            </a:endParaRPr>
          </a:p>
        </p:txBody>
      </p:sp>
      <p:sp>
        <p:nvSpPr>
          <p:cNvPr id="97" name="Line 20"/>
          <p:cNvSpPr>
            <a:spLocks noChangeShapeType="1"/>
          </p:cNvSpPr>
          <p:nvPr/>
        </p:nvSpPr>
        <p:spPr bwMode="auto">
          <a:xfrm>
            <a:off x="8316416" y="2975960"/>
            <a:ext cx="635" cy="187561"/>
          </a:xfrm>
          <a:prstGeom prst="line">
            <a:avLst/>
          </a:prstGeom>
          <a:noFill/>
          <a:ln w="28575">
            <a:solidFill>
              <a:schemeClr val="tx1"/>
            </a:solidFill>
            <a:round/>
          </a:ln>
          <a:extLst>
            <a:ext uri="{909E8E84-426E-40DD-AFC4-6F175D3DCCD1}">
              <a14:hiddenFill xmlns:a14="http://schemas.microsoft.com/office/drawing/2010/main">
                <a:noFill/>
              </a14:hiddenFill>
            </a:ext>
          </a:extLst>
        </p:spPr>
        <p:txBody>
          <a:bodyPr/>
          <a:lstStyle/>
          <a:p>
            <a:endParaRPr lang="zh-CN" altLang="en-US"/>
          </a:p>
        </p:txBody>
      </p:sp>
      <p:sp>
        <p:nvSpPr>
          <p:cNvPr id="98" name="Text Box 13"/>
          <p:cNvSpPr txBox="1">
            <a:spLocks noChangeArrowheads="1"/>
          </p:cNvSpPr>
          <p:nvPr/>
        </p:nvSpPr>
        <p:spPr bwMode="auto">
          <a:xfrm>
            <a:off x="7967556" y="3163521"/>
            <a:ext cx="934720" cy="3694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buFont typeface="Arial" panose="020b0604020202020204" pitchFamily="34" charset="0"/>
              <a:buNone/>
            </a:pPr>
            <a:r>
              <a:rPr lang="en-US" altLang="zh-CN" b="1" smtClean="0">
                <a:latin typeface="黑体" panose="02010609060101010101" pitchFamily="49" charset="-122"/>
                <a:ea typeface="黑体" panose="02010609060101010101" pitchFamily="49" charset="-122"/>
              </a:rPr>
              <a:t>1995</a:t>
            </a:r>
            <a:endParaRPr lang="en-US" altLang="zh-CN" b="1">
              <a:latin typeface="黑体" panose="02010609060101010101" pitchFamily="49" charset="-122"/>
              <a:ea typeface="黑体" panose="02010609060101010101" pitchFamily="49" charset="-122"/>
            </a:endParaRPr>
          </a:p>
        </p:txBody>
      </p:sp>
      <p:sp>
        <p:nvSpPr>
          <p:cNvPr id="99" name="Text Box 33"/>
          <p:cNvSpPr txBox="1">
            <a:spLocks noChangeArrowheads="1"/>
          </p:cNvSpPr>
          <p:nvPr/>
        </p:nvSpPr>
        <p:spPr bwMode="auto">
          <a:xfrm>
            <a:off x="7982637" y="3667714"/>
            <a:ext cx="86669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buFont typeface="Arial" panose="020b0604020202020204" pitchFamily="34" charset="0"/>
              <a:buNone/>
            </a:pPr>
            <a:r>
              <a:rPr lang="en-US" altLang="zh-CN" b="1" smtClean="0">
                <a:ea typeface="黑体" panose="02010609060101010101" pitchFamily="49" charset="-122"/>
              </a:rPr>
              <a:t>WTO</a:t>
            </a:r>
            <a:endParaRPr lang="zh-CN" altLang="en-US" b="1">
              <a:ea typeface="黑体" panose="02010609060101010101" pitchFamily="49" charset="-122"/>
            </a:endParaRPr>
          </a:p>
        </p:txBody>
      </p:sp>
      <p:sp>
        <p:nvSpPr>
          <p:cNvPr id="100" name="Text Box 20"/>
          <p:cNvSpPr txBox="1">
            <a:spLocks noChangeArrowheads="1"/>
          </p:cNvSpPr>
          <p:nvPr/>
        </p:nvSpPr>
        <p:spPr bwMode="auto">
          <a:xfrm>
            <a:off x="7409144" y="1975713"/>
            <a:ext cx="83502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buFont typeface="Arial" panose="020b0604020202020204" pitchFamily="34" charset="0"/>
              <a:buNone/>
            </a:pPr>
            <a:r>
              <a:rPr lang="en-US" altLang="zh-CN" b="1" smtClean="0">
                <a:ea typeface="黑体" panose="02010609060101010101" pitchFamily="49" charset="-122"/>
              </a:rPr>
              <a:t>IMF</a:t>
            </a:r>
            <a:endParaRPr lang="en-US" altLang="zh-CN" b="1" smtClean="0">
              <a:ea typeface="黑体" pitchFamily="49" charset="-122"/>
            </a:endParaRPr>
          </a:p>
          <a:p>
            <a:pPr eaLnBrk="1" hangingPunct="1">
              <a:buFont typeface="Arial" panose="020b0604020202020204" pitchFamily="34" charset="0"/>
              <a:buNone/>
            </a:pPr>
            <a:r>
              <a:rPr lang="en-US" altLang="zh-CN" b="1" smtClean="0">
                <a:ea typeface="黑体" panose="02010609060101010101" pitchFamily="49" charset="-122"/>
              </a:rPr>
              <a:t>WB</a:t>
            </a:r>
            <a:endParaRPr lang="zh-CN" altLang="en-US" b="1">
              <a:ea typeface="黑体" panose="02010609060101010101" pitchFamily="49" charset="-122"/>
            </a:endParaRPr>
          </a:p>
        </p:txBody>
      </p:sp>
      <p:sp>
        <p:nvSpPr>
          <p:cNvPr id="101" name="Text Box 19"/>
          <p:cNvSpPr txBox="1">
            <a:spLocks noChangeArrowheads="1"/>
          </p:cNvSpPr>
          <p:nvPr/>
        </p:nvSpPr>
        <p:spPr bwMode="auto">
          <a:xfrm>
            <a:off x="-33915" y="219168"/>
            <a:ext cx="604838"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buFont typeface="Arial" panose="020b0604020202020204" pitchFamily="34" charset="0"/>
              <a:buNone/>
            </a:pPr>
            <a:r>
              <a:rPr lang="zh-CN" altLang="en-US" b="1">
                <a:solidFill>
                  <a:srgbClr val="FF0000"/>
                </a:solidFill>
                <a:ea typeface="黑体" panose="02010609060101010101" pitchFamily="49" charset="-122"/>
              </a:rPr>
              <a:t>一</a:t>
            </a:r>
            <a:r>
              <a:rPr lang="zh-CN" altLang="en-US" b="1" smtClean="0">
                <a:solidFill>
                  <a:srgbClr val="FF0000"/>
                </a:solidFill>
                <a:ea typeface="黑体" panose="02010609060101010101" pitchFamily="49" charset="-122"/>
              </a:rPr>
              <a:t>战</a:t>
            </a:r>
            <a:r>
              <a:rPr lang="zh-CN" altLang="en-US" b="1">
                <a:solidFill>
                  <a:srgbClr val="FF0000"/>
                </a:solidFill>
                <a:ea typeface="黑体" panose="02010609060101010101" pitchFamily="49" charset="-122"/>
              </a:rPr>
              <a:t>爆发</a:t>
            </a:r>
            <a:endParaRPr lang="zh-CN" altLang="en-US" b="1">
              <a:solidFill>
                <a:srgbClr val="FF0000"/>
              </a:solidFill>
              <a:ea typeface="黑体" panose="02010609060101010101" pitchFamily="49" charset="-122"/>
            </a:endParaRPr>
          </a:p>
        </p:txBody>
      </p:sp>
      <p:sp>
        <p:nvSpPr>
          <p:cNvPr id="90" name="Text Box 30"/>
          <p:cNvSpPr txBox="1">
            <a:spLocks noChangeArrowheads="1"/>
          </p:cNvSpPr>
          <p:nvPr/>
        </p:nvSpPr>
        <p:spPr bwMode="auto">
          <a:xfrm>
            <a:off x="4801442" y="3398637"/>
            <a:ext cx="346075" cy="1754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buFont typeface="Arial" panose="020b0604020202020204" pitchFamily="34" charset="0"/>
              <a:buNone/>
            </a:pPr>
            <a:r>
              <a:rPr lang="zh-CN" altLang="en-US" b="1" smtClean="0">
                <a:ea typeface="黑体" panose="02010609060101010101" pitchFamily="49" charset="-122"/>
              </a:rPr>
              <a:t>中国改革开放</a:t>
            </a:r>
            <a:endParaRPr lang="zh-CN" altLang="en-US" b="1">
              <a:ea typeface="黑体" panose="02010609060101010101" pitchFamily="49" charset="-122"/>
            </a:endParaRPr>
          </a:p>
        </p:txBody>
      </p:sp>
      <p:sp>
        <p:nvSpPr>
          <p:cNvPr id="96" name="Line 18"/>
          <p:cNvSpPr>
            <a:spLocks noChangeShapeType="1"/>
          </p:cNvSpPr>
          <p:nvPr/>
        </p:nvSpPr>
        <p:spPr bwMode="auto">
          <a:xfrm>
            <a:off x="4952105" y="2985479"/>
            <a:ext cx="635" cy="187561"/>
          </a:xfrm>
          <a:prstGeom prst="line">
            <a:avLst/>
          </a:prstGeom>
          <a:noFill/>
          <a:ln w="28575">
            <a:solidFill>
              <a:schemeClr val="tx1"/>
            </a:solidFill>
            <a:round/>
          </a:ln>
          <a:extLst>
            <a:ext uri="{909E8E84-426E-40DD-AFC4-6F175D3DCCD1}">
              <a14:hiddenFill xmlns:a14="http://schemas.microsoft.com/office/drawing/2010/main">
                <a:noFill/>
              </a14:hiddenFill>
            </a:ext>
          </a:extLst>
        </p:spPr>
        <p:txBody>
          <a:bodyPr/>
          <a:lstStyle/>
          <a:p>
            <a:endParaRPr lang="zh-CN" altLang="en-US"/>
          </a:p>
        </p:txBody>
      </p:sp>
      <p:sp>
        <p:nvSpPr>
          <p:cNvPr id="102" name="Text Box 9"/>
          <p:cNvSpPr txBox="1">
            <a:spLocks noChangeArrowheads="1"/>
          </p:cNvSpPr>
          <p:nvPr/>
        </p:nvSpPr>
        <p:spPr bwMode="auto">
          <a:xfrm>
            <a:off x="4748969" y="3210451"/>
            <a:ext cx="934720" cy="3694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buFont typeface="Arial" panose="020b0604020202020204" pitchFamily="34" charset="0"/>
              <a:buNone/>
            </a:pPr>
            <a:r>
              <a:rPr lang="en-US" altLang="zh-CN" b="1" smtClean="0">
                <a:latin typeface="黑体" panose="02010609060101010101" pitchFamily="49" charset="-122"/>
                <a:ea typeface="黑体" panose="02010609060101010101" pitchFamily="49" charset="-122"/>
              </a:rPr>
              <a:t>1978</a:t>
            </a:r>
            <a:endParaRPr lang="en-US" altLang="zh-CN" b="1">
              <a:latin typeface="黑体" panose="02010609060101010101" pitchFamily="49" charset="-122"/>
              <a:ea typeface="黑体" panose="02010609060101010101" pitchFamily="49" charset="-122"/>
            </a:endParaRPr>
          </a:p>
        </p:txBody>
      </p:sp>
    </p:spTree>
  </p:cSld>
  <p:clrMapOvr>
    <a:masterClrMapping/>
  </p:clrMapOvr>
  <mc:AlternateContent>
    <mc:Choice xmlns:p14="http://schemas.microsoft.com/office/powerpoint/2010/main" Requires="p14">
      <p:transition spd="slow" p14:dur="1600">
        <p14:conveyor dir="l"/>
      </p:transition>
    </mc:Choice>
    <mc:Fallback>
      <p:transition spd="slow">
        <p:fade/>
      </p:transition>
    </mc:Fallback>
  </mc:AlternateContent>
  <p:timing/>
</p:sld>
</file>

<file path=ppt/slides/slide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TextBox 1"/>
          <p:cNvSpPr txBox="1"/>
          <p:nvPr/>
        </p:nvSpPr>
        <p:spPr>
          <a:xfrm>
            <a:off x="467544" y="267494"/>
            <a:ext cx="7632848" cy="461665"/>
          </a:xfrm>
          <a:prstGeom prst="rect">
            <a:avLst/>
          </a:prstGeom>
        </p:spPr>
        <p:style>
          <a:lnRef idx="2">
            <a:schemeClr val="accent3"/>
          </a:lnRef>
          <a:fillRef idx="1">
            <a:schemeClr val="lt1"/>
          </a:fillRef>
          <a:effectRef idx="0">
            <a:schemeClr val="accent3"/>
          </a:effectRef>
          <a:fontRef idx="minor">
            <a:schemeClr val="dk1"/>
          </a:fontRef>
        </p:style>
        <p:txBody>
          <a:bodyPr wrap="square" rtlCol="0">
            <a:spAutoFit/>
          </a:bodyPr>
          <a:lstStyle/>
          <a:p>
            <a:r>
              <a:rPr lang="zh-CN" altLang="en-US" sz="2400" b="1" smtClean="0"/>
              <a:t>一、全球治理的因应</a:t>
            </a:r>
            <a:endParaRPr lang="zh-CN" altLang="en-US" sz="2400" b="1"/>
          </a:p>
        </p:txBody>
      </p:sp>
      <p:sp>
        <p:nvSpPr>
          <p:cNvPr id="3" name="矩形 2"/>
          <p:cNvSpPr/>
          <p:nvPr/>
        </p:nvSpPr>
        <p:spPr>
          <a:xfrm>
            <a:off x="492944" y="1393097"/>
            <a:ext cx="8111504" cy="3024336"/>
          </a:xfrm>
          <a:prstGeom prst="rect">
            <a:avLst/>
          </a:prstGeom>
        </p:spPr>
        <p:style>
          <a:lnRef idx="2">
            <a:schemeClr val="accent3"/>
          </a:lnRef>
          <a:fillRef idx="1">
            <a:schemeClr val="lt1"/>
          </a:fillRef>
          <a:effectRef idx="0">
            <a:schemeClr val="accent3"/>
          </a:effectRef>
          <a:fontRef idx="minor">
            <a:schemeClr val="dk1"/>
          </a:fontRef>
        </p:style>
        <p:txBody>
          <a:bodyPr rtlCol="0" anchor="ctr"/>
          <a:lstStyle/>
          <a:p>
            <a:r>
              <a:rPr lang="zh-CN" altLang="en-US" sz="2400" smtClean="0"/>
              <a:t>       </a:t>
            </a:r>
            <a:r>
              <a:rPr lang="zh-CN" altLang="en-US" sz="2400" b="1" smtClean="0"/>
              <a:t>从工业革命开始，世界经济的每一部分，都和全球性的组织体系密不可分。但到了两次世界大战及其中间的年代经济全球化趋势，似乎开始停顿。</a:t>
            </a:r>
            <a:r>
              <a:rPr lang="en-US" altLang="zh-CN" sz="2400" b="1" smtClean="0"/>
              <a:t>1929-1933</a:t>
            </a:r>
            <a:r>
              <a:rPr lang="zh-CN" altLang="en-US" sz="2400" b="1" smtClean="0"/>
              <a:t>年的经济危机，足足摧毁了自由资本主义长达半个世纪之久。为了短期内解决国内危机，各国加速高筑壁垒，力图保全自己国内的市场及通货免受世界性经济风暴的冲击，使国际多边贸易体系分崩离析。</a:t>
            </a:r>
            <a:endParaRPr lang="en-US" altLang="zh-CN" sz="2400" b="1" smtClean="0"/>
          </a:p>
          <a:p>
            <a:pPr algn="r"/>
            <a:r>
              <a:rPr lang="en-US" altLang="zh-CN" sz="2400" smtClean="0"/>
              <a:t>——</a:t>
            </a:r>
            <a:r>
              <a:rPr lang="zh-CN" altLang="en-US" sz="2400" smtClean="0"/>
              <a:t>艾瑞克</a:t>
            </a:r>
            <a:r>
              <a:rPr lang="en-US" altLang="zh-CN" sz="2400" smtClean="0"/>
              <a:t>·</a:t>
            </a:r>
            <a:r>
              <a:rPr lang="zh-CN" altLang="en-US" sz="2400" smtClean="0"/>
              <a:t>霍布斯鲍姆</a:t>
            </a:r>
            <a:r>
              <a:rPr lang="en-US" altLang="zh-CN" sz="2400" smtClean="0"/>
              <a:t>《</a:t>
            </a:r>
            <a:r>
              <a:rPr lang="zh-CN" altLang="en-US" sz="2400" smtClean="0"/>
              <a:t>极端的年代</a:t>
            </a:r>
            <a:r>
              <a:rPr lang="en-US" altLang="zh-CN" sz="2400" smtClean="0"/>
              <a:t>1914-1991》</a:t>
            </a:r>
            <a:endParaRPr lang="zh-CN" altLang="en-US" sz="2400"/>
          </a:p>
        </p:txBody>
      </p:sp>
      <p:sp>
        <p:nvSpPr>
          <p:cNvPr id="4" name="TextBox 3"/>
          <p:cNvSpPr txBox="1"/>
          <p:nvPr/>
        </p:nvSpPr>
        <p:spPr>
          <a:xfrm>
            <a:off x="899592" y="808349"/>
            <a:ext cx="3960440" cy="369332"/>
          </a:xfrm>
          <a:prstGeom prst="rect">
            <a:avLst/>
          </a:prstGeom>
          <a:noFill/>
        </p:spPr>
        <p:txBody>
          <a:bodyPr wrap="square" rtlCol="0">
            <a:spAutoFit/>
          </a:bodyPr>
          <a:lstStyle/>
          <a:p>
            <a:r>
              <a:rPr lang="en-US" altLang="zh-CN" b="1" smtClean="0">
                <a:solidFill>
                  <a:srgbClr val="FFFF00"/>
                </a:solidFill>
                <a:latin typeface="+mn-ea"/>
              </a:rPr>
              <a:t>1</a:t>
            </a:r>
            <a:r>
              <a:rPr lang="zh-CN" altLang="en-US" b="1" smtClean="0">
                <a:solidFill>
                  <a:srgbClr val="FFFF00"/>
                </a:solidFill>
                <a:latin typeface="+mn-ea"/>
              </a:rPr>
              <a:t>、战争与危机对世界经济的影响</a:t>
            </a:r>
            <a:endParaRPr lang="zh-CN" altLang="en-US" b="1">
              <a:solidFill>
                <a:srgbClr val="FFFF00"/>
              </a:solidFill>
              <a:latin typeface="+mn-ea"/>
            </a:endParaRPr>
          </a:p>
        </p:txBody>
      </p:sp>
      <p:sp>
        <p:nvSpPr>
          <p:cNvPr id="5" name="TextBox 4"/>
          <p:cNvSpPr txBox="1"/>
          <p:nvPr/>
        </p:nvSpPr>
        <p:spPr>
          <a:xfrm>
            <a:off x="683568" y="4587974"/>
            <a:ext cx="7920880" cy="461665"/>
          </a:xfrm>
          <a:prstGeom prst="rect">
            <a:avLst/>
          </a:prstGeom>
          <a:noFill/>
        </p:spPr>
        <p:txBody>
          <a:bodyPr wrap="square" rtlCol="0">
            <a:spAutoFit/>
          </a:bodyPr>
          <a:lstStyle/>
          <a:p>
            <a:r>
              <a:rPr lang="zh-CN" altLang="en-US" sz="2400" b="1" smtClean="0"/>
              <a:t>你从材料得出</a:t>
            </a:r>
            <a:r>
              <a:rPr lang="zh-CN" altLang="en-US" sz="2400" b="1"/>
              <a:t>什么</a:t>
            </a:r>
            <a:r>
              <a:rPr lang="zh-CN" altLang="en-US" sz="2400" b="1" smtClean="0"/>
              <a:t>信息？</a:t>
            </a:r>
            <a:endParaRPr lang="zh-CN" altLang="en-US" sz="2400" b="1"/>
          </a:p>
        </p:txBody>
      </p:sp>
      <p:sp>
        <p:nvSpPr>
          <p:cNvPr id="6" name="矩形 5"/>
          <p:cNvSpPr/>
          <p:nvPr/>
        </p:nvSpPr>
        <p:spPr>
          <a:xfrm>
            <a:off x="172708" y="4101600"/>
            <a:ext cx="8712968" cy="923330"/>
          </a:xfrm>
          <a:prstGeom prst="rect">
            <a:avLst/>
          </a:prstGeom>
        </p:spPr>
        <p:style>
          <a:lnRef idx="2">
            <a:schemeClr val="accent3"/>
          </a:lnRef>
          <a:fillRef idx="1">
            <a:schemeClr val="lt1"/>
          </a:fillRef>
          <a:effectRef idx="0">
            <a:schemeClr val="accent3"/>
          </a:effectRef>
          <a:fontRef idx="minor">
            <a:schemeClr val="dk1"/>
          </a:fontRef>
        </p:style>
        <p:txBody>
          <a:bodyPr wrap="square">
            <a:spAutoFit/>
          </a:bodyPr>
          <a:lstStyle/>
          <a:p>
            <a:r>
              <a:rPr lang="zh-CN" altLang="zh-CN" b="1"/>
              <a:t>两次工业加速了世界市场的形成，工业革命后，国际贸易和国际投资迅速发展，人类真正意义上的整体市场形成。但各主要资本主义国家政治经济发展并不平衡，引发了第一次世界大战，和经济大危机一起，严重的破坏了世界经济秩序和贸易体系。</a:t>
            </a:r>
            <a:endParaRPr lang="zh-CN" altLang="zh-CN" b="1"/>
          </a:p>
        </p:txBody>
      </p:sp>
    </p:spTree>
  </p:cSld>
  <p:clrMapOvr>
    <a:masterClrMapping/>
  </p:clrMapOvr>
  <mc:AlternateContent>
    <mc:Choice xmlns:p14="http://schemas.microsoft.com/office/powerpoint/2010/main" Requires="p14">
      <p:transition spd="slow" p14:dur="1600">
        <p14:conveyor dir="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矩形 2"/>
          <p:cNvSpPr/>
          <p:nvPr/>
        </p:nvSpPr>
        <p:spPr>
          <a:xfrm>
            <a:off x="492944" y="1563638"/>
            <a:ext cx="8111504" cy="1944216"/>
          </a:xfrm>
          <a:prstGeom prst="rect">
            <a:avLst/>
          </a:prstGeom>
        </p:spPr>
        <p:style>
          <a:lnRef idx="2">
            <a:schemeClr val="accent3"/>
          </a:lnRef>
          <a:fillRef idx="1">
            <a:schemeClr val="lt1"/>
          </a:fillRef>
          <a:effectRef idx="0">
            <a:schemeClr val="accent3"/>
          </a:effectRef>
          <a:fontRef idx="minor">
            <a:schemeClr val="dk1"/>
          </a:fontRef>
        </p:style>
        <p:txBody>
          <a:bodyPr rtlCol="0" anchor="ctr"/>
          <a:lstStyle/>
          <a:p>
            <a:r>
              <a:rPr lang="zh-CN" altLang="en-US" sz="2400" b="1" smtClean="0"/>
              <a:t>       传统经济思想认为资本主义是可以自动校正的体系，当大萧条引起的不幸要求政府采取行动时，一些政府平衡预算、消减公共开支的方法反而恶化了大萧条的影响，变革经济思想成为时代的要求。</a:t>
            </a:r>
            <a:endParaRPr lang="en-US" altLang="zh-CN" sz="2400" b="1" smtClean="0"/>
          </a:p>
          <a:p>
            <a:pPr algn="r"/>
            <a:r>
              <a:rPr lang="en-US" altLang="zh-CN" sz="2400" smtClean="0"/>
              <a:t>——</a:t>
            </a:r>
            <a:r>
              <a:rPr lang="zh-CN" altLang="en-US" sz="2400" smtClean="0"/>
              <a:t>杰里</a:t>
            </a:r>
            <a:r>
              <a:rPr lang="en-US" altLang="zh-CN" sz="2400" smtClean="0"/>
              <a:t>·</a:t>
            </a:r>
            <a:r>
              <a:rPr lang="zh-CN" altLang="en-US" sz="2400" smtClean="0"/>
              <a:t>本特利、赫伯特</a:t>
            </a:r>
            <a:r>
              <a:rPr lang="en-US" altLang="zh-CN" sz="2400" smtClean="0"/>
              <a:t>·</a:t>
            </a:r>
            <a:r>
              <a:rPr lang="zh-CN" altLang="en-US" sz="2400" smtClean="0"/>
              <a:t>齐勒格</a:t>
            </a:r>
            <a:r>
              <a:rPr lang="en-US" altLang="zh-CN" sz="2400" smtClean="0"/>
              <a:t>《</a:t>
            </a:r>
            <a:r>
              <a:rPr lang="zh-CN" altLang="en-US" sz="2400" smtClean="0"/>
              <a:t>新全球史</a:t>
            </a:r>
            <a:r>
              <a:rPr lang="en-US" altLang="zh-CN" sz="2400" smtClean="0"/>
              <a:t>》</a:t>
            </a:r>
            <a:endParaRPr lang="zh-CN" altLang="en-US" sz="2400"/>
          </a:p>
        </p:txBody>
      </p:sp>
      <p:sp>
        <p:nvSpPr>
          <p:cNvPr id="4" name="TextBox 3"/>
          <p:cNvSpPr txBox="1"/>
          <p:nvPr/>
        </p:nvSpPr>
        <p:spPr>
          <a:xfrm>
            <a:off x="899592" y="808349"/>
            <a:ext cx="5760640" cy="369332"/>
          </a:xfrm>
          <a:prstGeom prst="rect">
            <a:avLst/>
          </a:prstGeom>
          <a:noFill/>
        </p:spPr>
        <p:txBody>
          <a:bodyPr wrap="square" rtlCol="0">
            <a:spAutoFit/>
          </a:bodyPr>
          <a:lstStyle/>
          <a:p>
            <a:r>
              <a:rPr lang="en-US" altLang="zh-CN" b="1" smtClean="0">
                <a:solidFill>
                  <a:srgbClr val="FFFF00"/>
                </a:solidFill>
                <a:latin typeface="+mn-ea"/>
              </a:rPr>
              <a:t>2</a:t>
            </a:r>
            <a:r>
              <a:rPr lang="zh-CN" altLang="en-US" b="1" smtClean="0">
                <a:solidFill>
                  <a:srgbClr val="FFFF00"/>
                </a:solidFill>
                <a:latin typeface="+mn-ea"/>
              </a:rPr>
              <a:t>、战争与危机下资本主义与社会主义的竞合共进</a:t>
            </a:r>
            <a:endParaRPr lang="zh-CN" altLang="en-US" b="1">
              <a:solidFill>
                <a:srgbClr val="FFFF00"/>
              </a:solidFill>
              <a:latin typeface="+mn-ea"/>
            </a:endParaRPr>
          </a:p>
        </p:txBody>
      </p:sp>
      <p:sp>
        <p:nvSpPr>
          <p:cNvPr id="5" name="TextBox 4"/>
          <p:cNvSpPr txBox="1"/>
          <p:nvPr/>
        </p:nvSpPr>
        <p:spPr>
          <a:xfrm>
            <a:off x="508720" y="3867894"/>
            <a:ext cx="7920880" cy="830997"/>
          </a:xfrm>
          <a:prstGeom prst="rect">
            <a:avLst/>
          </a:prstGeom>
          <a:noFill/>
        </p:spPr>
        <p:txBody>
          <a:bodyPr wrap="square" rtlCol="0">
            <a:spAutoFit/>
          </a:bodyPr>
          <a:lstStyle/>
          <a:p>
            <a:r>
              <a:rPr lang="zh-CN" altLang="en-US" smtClean="0"/>
              <a:t>    </a:t>
            </a:r>
            <a:r>
              <a:rPr lang="zh-CN" altLang="en-US" sz="2400" b="1" smtClean="0"/>
              <a:t>传统经济思想指的是什么？变革以后的经济思想是什么？美国是怎样应对应对经济危机的？</a:t>
            </a:r>
            <a:endParaRPr lang="zh-CN" altLang="en-US" sz="2400" b="1"/>
          </a:p>
        </p:txBody>
      </p:sp>
      <p:sp>
        <p:nvSpPr>
          <p:cNvPr id="6" name="TextBox 5"/>
          <p:cNvSpPr txBox="1"/>
          <p:nvPr/>
        </p:nvSpPr>
        <p:spPr>
          <a:xfrm>
            <a:off x="156208" y="1313349"/>
            <a:ext cx="8784976" cy="2554545"/>
          </a:xfrm>
          <a:prstGeom prst="rect">
            <a:avLst/>
          </a:prstGeom>
        </p:spPr>
        <p:style>
          <a:lnRef idx="2">
            <a:schemeClr val="accent3"/>
          </a:lnRef>
          <a:fillRef idx="1">
            <a:schemeClr val="lt1"/>
          </a:fillRef>
          <a:effectRef idx="0">
            <a:schemeClr val="accent3"/>
          </a:effectRef>
          <a:fontRef idx="minor">
            <a:schemeClr val="dk1"/>
          </a:fontRef>
        </p:style>
        <p:txBody>
          <a:bodyPr wrap="square" rtlCol="0">
            <a:spAutoFit/>
          </a:bodyPr>
          <a:lstStyle/>
          <a:p>
            <a:r>
              <a:rPr lang="en-US" altLang="zh-CN" sz="2000" b="1" smtClean="0"/>
              <a:t>        </a:t>
            </a:r>
            <a:r>
              <a:rPr lang="zh-CN" altLang="zh-CN" sz="2000" b="1" smtClean="0"/>
              <a:t>经济</a:t>
            </a:r>
            <a:r>
              <a:rPr lang="zh-CN" altLang="zh-CN" sz="2000" b="1"/>
              <a:t>发展推动了经济思想的调整，经济思想的调整推动了经济制度的变革。资本主义世界普遍爆发严重的经济危机时，苏联完成第一个五年计划，工业化取得瞩目的成果，不得不说，苏联的工业化成果影响了美国的干预政策，推动市场调节和政府宏观调控在竞争中走向融合，成为推动</a:t>
            </a:r>
            <a:r>
              <a:rPr lang="en-US" altLang="zh-CN" sz="2000" b="1"/>
              <a:t>20</a:t>
            </a:r>
            <a:r>
              <a:rPr lang="zh-CN" altLang="zh-CN" sz="2000" b="1"/>
              <a:t>世纪世界经济发展的的主要手段之一。美国通过罗斯福新政扭转了危机，改善了公众的生活条件，环节了经济危机引发的社会危机，调整了生产关系，一定程度上遏制了美国法西斯实力，而德国、意大利、日本面对严重的经济危机，则走上了法西斯道路，引发了第二次世界大战。</a:t>
            </a:r>
            <a:endParaRPr lang="zh-CN" altLang="zh-CN" sz="2000" b="1"/>
          </a:p>
        </p:txBody>
      </p:sp>
      <p:sp>
        <p:nvSpPr>
          <p:cNvPr id="7" name="TextBox 6"/>
          <p:cNvSpPr txBox="1"/>
          <p:nvPr/>
        </p:nvSpPr>
        <p:spPr>
          <a:xfrm>
            <a:off x="467544" y="267494"/>
            <a:ext cx="7632848" cy="461665"/>
          </a:xfrm>
          <a:prstGeom prst="rect">
            <a:avLst/>
          </a:prstGeom>
        </p:spPr>
        <p:style>
          <a:lnRef idx="2">
            <a:schemeClr val="accent3"/>
          </a:lnRef>
          <a:fillRef idx="1">
            <a:schemeClr val="lt1"/>
          </a:fillRef>
          <a:effectRef idx="0">
            <a:schemeClr val="accent3"/>
          </a:effectRef>
          <a:fontRef idx="minor">
            <a:schemeClr val="dk1"/>
          </a:fontRef>
        </p:style>
        <p:txBody>
          <a:bodyPr wrap="square" rtlCol="0">
            <a:spAutoFit/>
          </a:bodyPr>
          <a:lstStyle/>
          <a:p>
            <a:r>
              <a:rPr lang="zh-CN" altLang="en-US" sz="2400" b="1" smtClean="0"/>
              <a:t>一、全球治理的因应</a:t>
            </a:r>
            <a:endParaRPr lang="zh-CN" altLang="en-US" sz="2400" b="1"/>
          </a:p>
        </p:txBody>
      </p:sp>
    </p:spTree>
  </p:cSld>
  <p:clrMapOvr>
    <a:masterClrMapping/>
  </p:clrMapOvr>
  <mc:AlternateContent>
    <mc:Choice xmlns:p14="http://schemas.microsoft.com/office/powerpoint/2010/main" Requires="p14">
      <p:transition spd="slow" p14:dur="1600">
        <p14:conveyor dir="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p:txBody>
          <a:bodyPr/>
          <a:lstStyle/>
          <a:p>
            <a:endParaRPr lang="zh-CN" altLang="en-US"/>
          </a:p>
        </p:txBody>
      </p:sp>
      <p:sp>
        <p:nvSpPr>
          <p:cNvPr id="3" name="内容占位符 2"/>
          <p:cNvSpPr>
            <a:spLocks noGrp="1"/>
          </p:cNvSpPr>
          <p:nvPr>
            <p:ph idx="1"/>
          </p:nvPr>
        </p:nvSpPr>
        <p:spPr>
          <a:xfrm>
            <a:off x="467544" y="987574"/>
            <a:ext cx="8229600" cy="3390627"/>
          </a:xfrm>
        </p:spPr>
        <p:style>
          <a:lnRef idx="2">
            <a:schemeClr val="accent3"/>
          </a:lnRef>
          <a:fillRef idx="1">
            <a:schemeClr val="lt1"/>
          </a:fillRef>
          <a:effectRef idx="0">
            <a:schemeClr val="accent3"/>
          </a:effectRef>
          <a:fontRef idx="minor">
            <a:schemeClr val="dk1"/>
          </a:fontRef>
        </p:style>
        <p:txBody>
          <a:bodyPr>
            <a:normAutofit fontScale="47500" lnSpcReduction="20000"/>
          </a:bodyPr>
          <a:lstStyle/>
          <a:p>
            <a:r>
              <a:rPr lang="en-US" altLang="zh-CN" sz="3400" b="1"/>
              <a:t> </a:t>
            </a:r>
            <a:r>
              <a:rPr lang="en-US" altLang="zh-CN" sz="3400" b="1" smtClean="0"/>
              <a:t>      </a:t>
            </a:r>
            <a:r>
              <a:rPr lang="zh-CN" altLang="zh-CN" sz="3400" b="1" smtClean="0"/>
              <a:t> </a:t>
            </a:r>
            <a:r>
              <a:rPr lang="zh-CN" altLang="zh-CN" sz="3400" b="1"/>
              <a:t>第二次世界大战后</a:t>
            </a:r>
            <a:r>
              <a:rPr lang="en-US" altLang="zh-CN" sz="3400" b="1"/>
              <a:t>,</a:t>
            </a:r>
            <a:r>
              <a:rPr lang="zh-CN" altLang="zh-CN" sz="3400" b="1"/>
              <a:t>各资本主义国家通过经济计划、财政政策、货币政策、收入政策以及福利政策等</a:t>
            </a:r>
            <a:r>
              <a:rPr lang="en-US" altLang="zh-CN" sz="3400" b="1"/>
              <a:t>,</a:t>
            </a:r>
            <a:r>
              <a:rPr lang="zh-CN" altLang="zh-CN" sz="3400" b="1"/>
              <a:t>将政府宏观调控与市场调节结合起来</a:t>
            </a:r>
            <a:r>
              <a:rPr lang="en-US" altLang="zh-CN" sz="3400" b="1"/>
              <a:t>,</a:t>
            </a:r>
            <a:r>
              <a:rPr lang="zh-CN" altLang="zh-CN" sz="3400" b="1"/>
              <a:t>实现了经济的快速增长。第三次科技革命促进了新兴产业的发展与传统产业的升级</a:t>
            </a:r>
            <a:r>
              <a:rPr lang="en-US" altLang="zh-CN" sz="3400" b="1"/>
              <a:t>,</a:t>
            </a:r>
            <a:r>
              <a:rPr lang="zh-CN" altLang="zh-CN" sz="3400" b="1"/>
              <a:t>极大提高了工业、农业、能源、交通、通信等部门的生产效率。但是</a:t>
            </a:r>
            <a:r>
              <a:rPr lang="en-US" altLang="zh-CN" sz="3400" b="1"/>
              <a:t>,</a:t>
            </a:r>
            <a:r>
              <a:rPr lang="zh-CN" altLang="zh-CN" sz="3400" b="1"/>
              <a:t>这些并没有解决资本主义生产社会化与私人占有之间的固有矛盾。随着全球化的发展</a:t>
            </a:r>
            <a:r>
              <a:rPr lang="en-US" altLang="zh-CN" sz="3400" b="1"/>
              <a:t>,</a:t>
            </a:r>
            <a:r>
              <a:rPr lang="zh-CN" altLang="zh-CN" sz="3400" b="1"/>
              <a:t>世界范围内贫富分化加剧</a:t>
            </a:r>
            <a:r>
              <a:rPr lang="en-US" altLang="zh-CN" sz="3400" b="1"/>
              <a:t>,</a:t>
            </a:r>
            <a:r>
              <a:rPr lang="zh-CN" altLang="zh-CN" sz="3400" b="1"/>
              <a:t>经济危机时有发生</a:t>
            </a:r>
            <a:r>
              <a:rPr lang="en-US" altLang="zh-CN" sz="3400" b="1"/>
              <a:t>,</a:t>
            </a:r>
            <a:r>
              <a:rPr lang="zh-CN" altLang="zh-CN" sz="3400" b="1"/>
              <a:t>并且波及范围更大。</a:t>
            </a:r>
            <a:r>
              <a:rPr lang="en-US" altLang="zh-CN" sz="3400" b="1"/>
              <a:t>1997</a:t>
            </a:r>
            <a:r>
              <a:rPr lang="zh-CN" altLang="zh-CN" sz="3400" b="1"/>
              <a:t>年的亚洲金融危机、</a:t>
            </a:r>
            <a:r>
              <a:rPr lang="en-US" altLang="zh-CN" sz="3400" b="1"/>
              <a:t>2008</a:t>
            </a:r>
            <a:r>
              <a:rPr lang="zh-CN" altLang="zh-CN" sz="3400" b="1"/>
              <a:t>年的全球金融危机对世界经济的发展产生了严重影响。</a:t>
            </a:r>
            <a:endParaRPr lang="zh-CN" altLang="zh-CN" sz="3400" b="1"/>
          </a:p>
          <a:p>
            <a:r>
              <a:rPr lang="en-US" altLang="zh-CN" sz="3400" b="1"/>
              <a:t> </a:t>
            </a:r>
            <a:endParaRPr lang="zh-CN" altLang="zh-CN" sz="3400" b="1"/>
          </a:p>
          <a:p>
            <a:r>
              <a:rPr lang="en-US" altLang="zh-CN" sz="3400" b="1" smtClean="0"/>
              <a:t>        </a:t>
            </a:r>
            <a:r>
              <a:rPr lang="zh-CN" altLang="zh-CN" sz="3400" b="1" smtClean="0"/>
              <a:t>苏联</a:t>
            </a:r>
            <a:r>
              <a:rPr lang="zh-CN" altLang="zh-CN" sz="3400" b="1"/>
              <a:t>等社会主义国家在</a:t>
            </a:r>
            <a:r>
              <a:rPr lang="en-US" altLang="zh-CN" sz="3400" b="1"/>
              <a:t>20</a:t>
            </a:r>
            <a:r>
              <a:rPr lang="zh-CN" altLang="zh-CN" sz="3400" b="1"/>
              <a:t>世纪五六十年代经济表现良好</a:t>
            </a:r>
            <a:r>
              <a:rPr lang="en-US" altLang="zh-CN" sz="3400" b="1"/>
              <a:t>,</a:t>
            </a:r>
            <a:r>
              <a:rPr lang="zh-CN" altLang="zh-CN" sz="3400" b="1"/>
              <a:t>但指令性计划经济过于僵化</a:t>
            </a:r>
            <a:r>
              <a:rPr lang="en-US" altLang="zh-CN" sz="3400" b="1"/>
              <a:t>,</a:t>
            </a:r>
            <a:r>
              <a:rPr lang="zh-CN" altLang="zh-CN" sz="3400" b="1"/>
              <a:t>效益低下、运转不灵、管理官僚化等问题越来越突出</a:t>
            </a:r>
            <a:r>
              <a:rPr lang="en-US" altLang="zh-CN" sz="3400" b="1"/>
              <a:t>,</a:t>
            </a:r>
            <a:r>
              <a:rPr lang="zh-CN" altLang="zh-CN" sz="3400" b="1"/>
              <a:t>随后的改革也陷入困境。经济问题导致社会矛盾不断激化</a:t>
            </a:r>
            <a:r>
              <a:rPr lang="en-US" altLang="zh-CN" sz="3400" b="1"/>
              <a:t>,</a:t>
            </a:r>
            <a:r>
              <a:rPr lang="zh-CN" altLang="zh-CN" sz="3400" b="1"/>
              <a:t>最终促使苏联解体与东欧剧变。中华人民共和国成立后</a:t>
            </a:r>
            <a:r>
              <a:rPr lang="en-US" altLang="zh-CN" sz="3400" b="1"/>
              <a:t>,</a:t>
            </a:r>
            <a:r>
              <a:rPr lang="zh-CN" altLang="zh-CN" sz="3400" b="1"/>
              <a:t>进行了社会主义建设的曲折探索</a:t>
            </a:r>
            <a:r>
              <a:rPr lang="en-US" altLang="zh-CN" sz="3400" b="1"/>
              <a:t>,</a:t>
            </a:r>
            <a:r>
              <a:rPr lang="zh-CN" altLang="zh-CN" sz="3400" b="1"/>
              <a:t>奠定了中国现代化的工业基础。</a:t>
            </a:r>
            <a:r>
              <a:rPr lang="en-US" altLang="zh-CN" sz="3400" b="1"/>
              <a:t>1978</a:t>
            </a:r>
            <a:r>
              <a:rPr lang="zh-CN" altLang="zh-CN" sz="3400" b="1"/>
              <a:t>年</a:t>
            </a:r>
            <a:r>
              <a:rPr lang="en-US" altLang="zh-CN" sz="3400" b="1"/>
              <a:t>,</a:t>
            </a:r>
            <a:r>
              <a:rPr lang="zh-CN" altLang="zh-CN" sz="3400" b="1"/>
              <a:t>中共十一届三中全会召开</a:t>
            </a:r>
            <a:r>
              <a:rPr lang="en-US" altLang="zh-CN" sz="3400" b="1"/>
              <a:t>,</a:t>
            </a:r>
            <a:r>
              <a:rPr lang="zh-CN" altLang="zh-CN" sz="3400" b="1"/>
              <a:t>实现了伟大的历史转折。此后</a:t>
            </a:r>
            <a:r>
              <a:rPr lang="en-US" altLang="zh-CN" sz="3400" b="1"/>
              <a:t>,</a:t>
            </a:r>
            <a:r>
              <a:rPr lang="zh-CN" altLang="zh-CN" sz="3400" b="1"/>
              <a:t>中国通过改革开放建立起社会主义市场经济体制</a:t>
            </a:r>
            <a:r>
              <a:rPr lang="en-US" altLang="zh-CN" sz="3400" b="1"/>
              <a:t>,</a:t>
            </a:r>
            <a:r>
              <a:rPr lang="zh-CN" altLang="zh-CN" sz="3400" b="1"/>
              <a:t>成功开辟出一条具有中国特色的社会主义发展道路</a:t>
            </a:r>
            <a:r>
              <a:rPr lang="en-US" altLang="zh-CN" sz="3400" b="1"/>
              <a:t>,</a:t>
            </a:r>
            <a:r>
              <a:rPr lang="zh-CN" altLang="zh-CN" sz="3400" b="1"/>
              <a:t>经济飞速发展。</a:t>
            </a:r>
            <a:r>
              <a:rPr lang="en-US" altLang="zh-CN" sz="3400" b="1"/>
              <a:t>2010</a:t>
            </a:r>
            <a:r>
              <a:rPr lang="zh-CN" altLang="zh-CN" sz="3400" b="1"/>
              <a:t>年</a:t>
            </a:r>
            <a:r>
              <a:rPr lang="en-US" altLang="zh-CN" sz="3400" b="1"/>
              <a:t>,</a:t>
            </a:r>
            <a:r>
              <a:rPr lang="zh-CN" altLang="zh-CN" sz="3400" b="1"/>
              <a:t>中国经济总量超越日本</a:t>
            </a:r>
            <a:r>
              <a:rPr lang="en-US" altLang="zh-CN" sz="3400" b="1"/>
              <a:t>,</a:t>
            </a:r>
            <a:r>
              <a:rPr lang="zh-CN" altLang="zh-CN" sz="3400" b="1"/>
              <a:t>成为仅次于美国的世界第二大经济体。</a:t>
            </a:r>
            <a:endParaRPr lang="zh-CN" altLang="zh-CN" sz="3400" b="1"/>
          </a:p>
          <a:p>
            <a:r>
              <a:rPr lang="zh-CN" altLang="zh-CN" b="1"/>
              <a:t>——部编版普通高中历史教科书选择性必修</a:t>
            </a:r>
            <a:r>
              <a:rPr lang="en-US" altLang="zh-CN" b="1"/>
              <a:t>2</a:t>
            </a:r>
            <a:r>
              <a:rPr lang="zh-CN" altLang="zh-CN" b="1"/>
              <a:t>《经济与生活》试教教材，</a:t>
            </a:r>
            <a:r>
              <a:rPr lang="en-US" altLang="zh-CN" b="1"/>
              <a:t>48</a:t>
            </a:r>
            <a:endParaRPr lang="zh-CN" altLang="zh-CN" b="1"/>
          </a:p>
          <a:p>
            <a:endParaRPr lang="zh-CN" altLang="en-US"/>
          </a:p>
        </p:txBody>
      </p:sp>
      <p:sp>
        <p:nvSpPr>
          <p:cNvPr id="4" name="矩形 3"/>
          <p:cNvSpPr/>
          <p:nvPr/>
        </p:nvSpPr>
        <p:spPr>
          <a:xfrm>
            <a:off x="611560" y="4518538"/>
            <a:ext cx="7776864" cy="369332"/>
          </a:xfrm>
          <a:prstGeom prst="rect">
            <a:avLst/>
          </a:prstGeom>
        </p:spPr>
        <p:txBody>
          <a:bodyPr wrap="square">
            <a:spAutoFit/>
          </a:bodyPr>
          <a:lstStyle/>
          <a:p>
            <a:r>
              <a:rPr lang="zh-CN" altLang="zh-CN" b="1"/>
              <a:t>问题设计：第二次世界大战以后，世界经济的发展有何特点？</a:t>
            </a:r>
            <a:endParaRPr lang="zh-CN" altLang="zh-CN" b="1"/>
          </a:p>
        </p:txBody>
      </p:sp>
      <p:sp>
        <p:nvSpPr>
          <p:cNvPr id="5" name="TextBox 4"/>
          <p:cNvSpPr txBox="1"/>
          <p:nvPr/>
        </p:nvSpPr>
        <p:spPr>
          <a:xfrm>
            <a:off x="467544" y="267494"/>
            <a:ext cx="7632848" cy="461665"/>
          </a:xfrm>
          <a:prstGeom prst="rect">
            <a:avLst/>
          </a:prstGeom>
        </p:spPr>
        <p:style>
          <a:lnRef idx="2">
            <a:schemeClr val="accent3"/>
          </a:lnRef>
          <a:fillRef idx="1">
            <a:schemeClr val="lt1"/>
          </a:fillRef>
          <a:effectRef idx="0">
            <a:schemeClr val="accent3"/>
          </a:effectRef>
          <a:fontRef idx="minor">
            <a:schemeClr val="dk1"/>
          </a:fontRef>
        </p:style>
        <p:txBody>
          <a:bodyPr wrap="square" rtlCol="0">
            <a:spAutoFit/>
          </a:bodyPr>
          <a:lstStyle/>
          <a:p>
            <a:r>
              <a:rPr lang="zh-CN" altLang="en-US" sz="2400" b="1" smtClean="0"/>
              <a:t>一、全球治理的因应</a:t>
            </a:r>
            <a:endParaRPr lang="zh-CN" altLang="en-US" sz="2400" b="1"/>
          </a:p>
        </p:txBody>
      </p:sp>
    </p:spTree>
  </p:cSld>
  <p:clrMapOvr>
    <a:masterClrMapping/>
  </p:clrMapOvr>
  <mc:AlternateContent>
    <mc:Choice xmlns:p14="http://schemas.microsoft.com/office/powerpoint/2010/main" Requires="p14">
      <p:transition spd="slow" p14:dur="1600">
        <p14:conveyor dir="l"/>
      </p:transition>
    </mc:Choice>
    <mc:Fallback>
      <p:transition spd="slow">
        <p:fade/>
      </p:transition>
    </mc:Fallback>
  </mc:AlternateContent>
  <p:timing/>
</p:sld>
</file>

<file path=ppt/slides/slide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p:txBody>
          <a:bodyPr/>
          <a:lstStyle/>
          <a:p>
            <a:endParaRPr lang="zh-CN" altLang="en-US"/>
          </a:p>
        </p:txBody>
      </p:sp>
      <p:sp>
        <p:nvSpPr>
          <p:cNvPr id="3" name="内容占位符 2"/>
          <p:cNvSpPr>
            <a:spLocks noGrp="1"/>
          </p:cNvSpPr>
          <p:nvPr>
            <p:ph idx="1"/>
          </p:nvPr>
        </p:nvSpPr>
        <p:spPr/>
        <p:style>
          <a:lnRef idx="2">
            <a:schemeClr val="accent3"/>
          </a:lnRef>
          <a:fillRef idx="1">
            <a:schemeClr val="lt1"/>
          </a:fillRef>
          <a:effectRef idx="0">
            <a:schemeClr val="accent3"/>
          </a:effectRef>
          <a:fontRef idx="minor">
            <a:schemeClr val="dk1"/>
          </a:fontRef>
        </p:style>
        <p:txBody>
          <a:bodyPr>
            <a:normAutofit lnSpcReduction="10000"/>
          </a:bodyPr>
          <a:lstStyle/>
          <a:p>
            <a:r>
              <a:rPr lang="en-US" altLang="zh-CN" b="1" smtClean="0"/>
              <a:t>        </a:t>
            </a:r>
            <a:r>
              <a:rPr lang="zh-CN" altLang="zh-CN" b="1" smtClean="0"/>
              <a:t>二</a:t>
            </a:r>
            <a:r>
              <a:rPr lang="zh-CN" altLang="zh-CN" b="1"/>
              <a:t>战后各资本主义国家通过经济计划、财政政策、货币政策收入政策以及福利政策等，将宏观调控与市场经济结合起来，实现了经济的快速增长，但这些并没有解决资本主主义制度的固有矛盾，随着全球化的发展，世界范围内贫富分化加剧，经济危机时有发生，并且波及范围更大。</a:t>
            </a:r>
            <a:endParaRPr lang="zh-CN" altLang="zh-CN" b="1"/>
          </a:p>
          <a:p>
            <a:endParaRPr lang="zh-CN" altLang="en-US"/>
          </a:p>
        </p:txBody>
      </p:sp>
      <p:sp>
        <p:nvSpPr>
          <p:cNvPr id="4" name="TextBox 3"/>
          <p:cNvSpPr txBox="1"/>
          <p:nvPr/>
        </p:nvSpPr>
        <p:spPr>
          <a:xfrm>
            <a:off x="467544" y="267494"/>
            <a:ext cx="7632848" cy="461665"/>
          </a:xfrm>
          <a:prstGeom prst="rect">
            <a:avLst/>
          </a:prstGeom>
        </p:spPr>
        <p:style>
          <a:lnRef idx="2">
            <a:schemeClr val="accent3"/>
          </a:lnRef>
          <a:fillRef idx="1">
            <a:schemeClr val="lt1"/>
          </a:fillRef>
          <a:effectRef idx="0">
            <a:schemeClr val="accent3"/>
          </a:effectRef>
          <a:fontRef idx="minor">
            <a:schemeClr val="dk1"/>
          </a:fontRef>
        </p:style>
        <p:txBody>
          <a:bodyPr wrap="square" rtlCol="0">
            <a:spAutoFit/>
          </a:bodyPr>
          <a:lstStyle/>
          <a:p>
            <a:r>
              <a:rPr lang="zh-CN" altLang="en-US" sz="2400" b="1" smtClean="0"/>
              <a:t>一、全球治理的因应</a:t>
            </a:r>
            <a:endParaRPr lang="zh-CN" altLang="en-US" sz="2400" b="1"/>
          </a:p>
        </p:txBody>
      </p:sp>
    </p:spTree>
  </p:cSld>
  <p:clrMapOvr>
    <a:masterClrMapping/>
  </p:clrMapOvr>
  <mc:AlternateContent>
    <mc:Choice xmlns:p14="http://schemas.microsoft.com/office/powerpoint/2010/main" Requires="p14">
      <p:transition spd="slow" p14:dur="1600">
        <p14:conveyor dir="l"/>
      </p:transition>
    </mc:Choice>
    <mc:Fallback>
      <p:transition spd="slow">
        <p:fade/>
      </p:transition>
    </mc:Fallback>
  </mc:AlternateContent>
  <p:timing/>
</p:sld>
</file>

<file path=ppt/slides/slide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TextBox 1"/>
          <p:cNvSpPr txBox="1"/>
          <p:nvPr/>
        </p:nvSpPr>
        <p:spPr>
          <a:xfrm>
            <a:off x="467544" y="267494"/>
            <a:ext cx="7632848" cy="461665"/>
          </a:xfrm>
          <a:prstGeom prst="rect">
            <a:avLst/>
          </a:prstGeom>
        </p:spPr>
        <p:style>
          <a:lnRef idx="2">
            <a:schemeClr val="accent3"/>
          </a:lnRef>
          <a:fillRef idx="1">
            <a:schemeClr val="lt1"/>
          </a:fillRef>
          <a:effectRef idx="0">
            <a:schemeClr val="accent3"/>
          </a:effectRef>
          <a:fontRef idx="minor">
            <a:schemeClr val="dk1"/>
          </a:fontRef>
        </p:style>
        <p:txBody>
          <a:bodyPr wrap="square" rtlCol="0">
            <a:spAutoFit/>
          </a:bodyPr>
          <a:lstStyle/>
          <a:p>
            <a:r>
              <a:rPr lang="zh-CN" altLang="en-US" sz="2400" b="1" smtClean="0"/>
              <a:t>二、全球治理的努力</a:t>
            </a:r>
            <a:endParaRPr lang="zh-CN" altLang="en-US" sz="2400" b="1"/>
          </a:p>
        </p:txBody>
      </p:sp>
      <p:sp>
        <p:nvSpPr>
          <p:cNvPr id="3" name="矩形 2"/>
          <p:cNvSpPr/>
          <p:nvPr/>
        </p:nvSpPr>
        <p:spPr>
          <a:xfrm>
            <a:off x="492944" y="1275606"/>
            <a:ext cx="8111504" cy="2880320"/>
          </a:xfrm>
          <a:prstGeom prst="rect">
            <a:avLst/>
          </a:prstGeom>
        </p:spPr>
        <p:style>
          <a:lnRef idx="2">
            <a:schemeClr val="accent3"/>
          </a:lnRef>
          <a:fillRef idx="1">
            <a:schemeClr val="lt1"/>
          </a:fillRef>
          <a:effectRef idx="0">
            <a:schemeClr val="accent3"/>
          </a:effectRef>
          <a:fontRef idx="minor">
            <a:schemeClr val="dk1"/>
          </a:fontRef>
        </p:style>
        <p:txBody>
          <a:bodyPr rtlCol="0" anchor="ctr"/>
          <a:lstStyle/>
          <a:p>
            <a:r>
              <a:rPr lang="zh-CN" altLang="en-US" sz="2400" b="1" smtClean="0"/>
              <a:t>       关税与贸易总协定事实上是世界贸易的前身，它是第二次世界大战后随着世界银行及国际货币基金组织的建立而临时设立的。在促进与捍卫世界贸易多数领域自由化方面，关税与贸易总协定的成就毋庸置疑的。关税的不断削减，使世界贸易在</a:t>
            </a:r>
            <a:r>
              <a:rPr lang="en-US" altLang="zh-CN" sz="2400" b="1" smtClean="0"/>
              <a:t>20</a:t>
            </a:r>
            <a:r>
              <a:rPr lang="zh-CN" altLang="en-US" sz="2400" b="1" smtClean="0"/>
              <a:t>世纪</a:t>
            </a:r>
            <a:r>
              <a:rPr lang="en-US" altLang="zh-CN" sz="2400" b="1" smtClean="0"/>
              <a:t>50-60</a:t>
            </a:r>
            <a:r>
              <a:rPr lang="zh-CN" altLang="en-US" sz="2400" b="1" smtClean="0"/>
              <a:t>年代保持年均</a:t>
            </a:r>
            <a:r>
              <a:rPr lang="en-US" altLang="zh-CN" sz="2400" b="1" smtClean="0"/>
              <a:t>8%</a:t>
            </a:r>
            <a:r>
              <a:rPr lang="zh-CN" altLang="en-US" sz="2400" b="1" smtClean="0"/>
              <a:t>的增长率，贸易自由化的惯性，在整个关税与贸易总协定时代，推动世界贸易的增长始终如一地超过了同期世界生产的增长。</a:t>
            </a:r>
            <a:endParaRPr lang="en-US" altLang="zh-CN" sz="2400" b="1" smtClean="0"/>
          </a:p>
          <a:p>
            <a:pPr algn="r"/>
            <a:r>
              <a:rPr lang="en-US" altLang="zh-CN" smtClean="0"/>
              <a:t>——</a:t>
            </a:r>
            <a:r>
              <a:rPr lang="zh-CN" altLang="en-US" smtClean="0"/>
              <a:t>余敏友</a:t>
            </a:r>
            <a:r>
              <a:rPr lang="en-US" altLang="zh-CN" smtClean="0"/>
              <a:t>《</a:t>
            </a:r>
            <a:r>
              <a:rPr lang="zh-CN" altLang="en-US" smtClean="0"/>
              <a:t>论关贸总协定的历史地位与作用</a:t>
            </a:r>
            <a:r>
              <a:rPr lang="en-US" altLang="zh-CN" smtClean="0"/>
              <a:t>》</a:t>
            </a:r>
            <a:endParaRPr lang="zh-CN" altLang="en-US"/>
          </a:p>
        </p:txBody>
      </p:sp>
      <p:sp>
        <p:nvSpPr>
          <p:cNvPr id="5" name="TextBox 4"/>
          <p:cNvSpPr txBox="1"/>
          <p:nvPr/>
        </p:nvSpPr>
        <p:spPr>
          <a:xfrm>
            <a:off x="492944" y="4259484"/>
            <a:ext cx="8111504" cy="369332"/>
          </a:xfrm>
          <a:prstGeom prst="rect">
            <a:avLst/>
          </a:prstGeom>
          <a:solidFill>
            <a:schemeClr val="bg1"/>
          </a:solidFill>
        </p:spPr>
        <p:txBody>
          <a:bodyPr wrap="square" rtlCol="0">
            <a:spAutoFit/>
          </a:bodyPr>
          <a:lstStyle/>
          <a:p>
            <a:r>
              <a:rPr lang="zh-CN" altLang="en-US" smtClean="0"/>
              <a:t>    </a:t>
            </a:r>
            <a:r>
              <a:rPr lang="zh-CN" altLang="en-US" b="1" smtClean="0"/>
              <a:t>有哪些全球机构进行过全球治理？</a:t>
            </a:r>
            <a:endParaRPr lang="zh-CN" altLang="en-US" sz="2400" b="1"/>
          </a:p>
        </p:txBody>
      </p:sp>
      <p:sp>
        <p:nvSpPr>
          <p:cNvPr id="6" name="内容占位符 2"/>
          <p:cNvSpPr txBox="1"/>
          <p:nvPr/>
        </p:nvSpPr>
        <p:spPr>
          <a:xfrm>
            <a:off x="457200" y="1200150"/>
            <a:ext cx="8229600" cy="3394075"/>
          </a:xfrm>
          <a:prstGeom prst="rect">
            <a:avLst/>
          </a:prstGeom>
        </p:spPr>
        <p:style>
          <a:lnRef idx="2">
            <a:schemeClr val="accent3"/>
          </a:lnRef>
          <a:fillRef idx="1">
            <a:schemeClr val="lt1"/>
          </a:fillRef>
          <a:effectRef idx="0">
            <a:schemeClr val="accent3"/>
          </a:effectRef>
          <a:fontRef idx="minor">
            <a:schemeClr val="dk1"/>
          </a:fontRef>
        </p:style>
        <p:txBody>
          <a:bodyPr>
            <a:normAutofit fontScale="92500" lnSpcReduction="10000"/>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dk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dk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dk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dk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dk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dk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dk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dk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dk1"/>
                </a:solidFill>
                <a:latin typeface="+mn-lt"/>
                <a:ea typeface="+mn-ea"/>
                <a:cs typeface="+mn-cs"/>
              </a:defRPr>
            </a:lvl9pPr>
          </a:lstStyle>
          <a:p>
            <a:r>
              <a:rPr lang="zh-CN" altLang="zh-CN" smtClean="0"/>
              <a:t>第二次世界大战后，为了吸取教训防范全球战争和经济危机，国际上成立了很多组织机构来进行全球治理，如</a:t>
            </a:r>
            <a:r>
              <a:rPr lang="en-US" altLang="zh-CN" smtClean="0"/>
              <a:t>1945</a:t>
            </a:r>
            <a:r>
              <a:rPr lang="zh-CN" altLang="zh-CN" smtClean="0"/>
              <a:t>年成立的联合国；在世界贸易方面由</a:t>
            </a:r>
            <a:r>
              <a:rPr lang="en-US" altLang="zh-CN" smtClean="0"/>
              <a:t>1947</a:t>
            </a:r>
            <a:r>
              <a:rPr lang="zh-CN" altLang="zh-CN" smtClean="0"/>
              <a:t>年缔结的关贸总协定到</a:t>
            </a:r>
            <a:r>
              <a:rPr lang="en-US" altLang="zh-CN" smtClean="0"/>
              <a:t>1995</a:t>
            </a:r>
            <a:r>
              <a:rPr lang="zh-CN" altLang="zh-CN" smtClean="0"/>
              <a:t>年成立的世界贸易组织；在金融方面有</a:t>
            </a:r>
            <a:r>
              <a:rPr lang="en-US" altLang="zh-CN" smtClean="0"/>
              <a:t>1944</a:t>
            </a:r>
            <a:r>
              <a:rPr lang="zh-CN" altLang="zh-CN" smtClean="0"/>
              <a:t>年建立的布雷顿森林体系，以及由此衍生的世界银行和国际货币基金组织等，推动战后世界经济朝着体系化、制度化、全球化的方向发展。</a:t>
            </a:r>
            <a:endParaRPr lang="zh-CN" altLang="zh-CN" smtClean="0"/>
          </a:p>
          <a:p>
            <a:endParaRPr lang="zh-CN" altLang="en-US"/>
          </a:p>
        </p:txBody>
      </p:sp>
    </p:spTree>
  </p:cSld>
  <p:clrMapOvr>
    <a:masterClrMapping/>
  </p:clrMapOvr>
  <mc:AlternateContent>
    <mc:Choice xmlns:p14="http://schemas.microsoft.com/office/powerpoint/2010/main" Requires="p14">
      <p:transition spd="slow" p14:dur="1600">
        <p14:conveyor dir="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TextBox 1"/>
          <p:cNvSpPr txBox="1"/>
          <p:nvPr/>
        </p:nvSpPr>
        <p:spPr>
          <a:xfrm>
            <a:off x="467544" y="267494"/>
            <a:ext cx="7632848" cy="461665"/>
          </a:xfrm>
          <a:prstGeom prst="rect">
            <a:avLst/>
          </a:prstGeom>
        </p:spPr>
        <p:style>
          <a:lnRef idx="2">
            <a:schemeClr val="accent3"/>
          </a:lnRef>
          <a:fillRef idx="1">
            <a:schemeClr val="lt1"/>
          </a:fillRef>
          <a:effectRef idx="0">
            <a:schemeClr val="accent3"/>
          </a:effectRef>
          <a:fontRef idx="minor">
            <a:schemeClr val="dk1"/>
          </a:fontRef>
        </p:style>
        <p:txBody>
          <a:bodyPr wrap="square" rtlCol="0">
            <a:spAutoFit/>
          </a:bodyPr>
          <a:lstStyle/>
          <a:p>
            <a:r>
              <a:rPr lang="zh-CN" altLang="en-US" sz="2400" b="1" smtClean="0"/>
              <a:t>二、全球经济治理的努力</a:t>
            </a:r>
            <a:endParaRPr lang="zh-CN" altLang="en-US" sz="2400" b="1"/>
          </a:p>
        </p:txBody>
      </p:sp>
      <p:sp>
        <p:nvSpPr>
          <p:cNvPr id="3" name="矩形 2"/>
          <p:cNvSpPr/>
          <p:nvPr/>
        </p:nvSpPr>
        <p:spPr>
          <a:xfrm>
            <a:off x="323528" y="1177681"/>
            <a:ext cx="8568952" cy="3307405"/>
          </a:xfrm>
          <a:prstGeom prst="rect">
            <a:avLst/>
          </a:prstGeom>
        </p:spPr>
        <p:style>
          <a:lnRef idx="2">
            <a:schemeClr val="accent3"/>
          </a:lnRef>
          <a:fillRef idx="1">
            <a:schemeClr val="lt1"/>
          </a:fillRef>
          <a:effectRef idx="0">
            <a:schemeClr val="accent3"/>
          </a:effectRef>
          <a:fontRef idx="minor">
            <a:schemeClr val="dk1"/>
          </a:fontRef>
        </p:style>
        <p:txBody>
          <a:bodyPr rtlCol="0" anchor="ctr"/>
          <a:lstStyle/>
          <a:p>
            <a:r>
              <a:rPr lang="zh-CN" altLang="en-US" sz="2000" b="1" smtClean="0"/>
              <a:t>       </a:t>
            </a:r>
            <a:r>
              <a:rPr lang="zh-CN" altLang="en-US" sz="2400" b="1" smtClean="0"/>
              <a:t>世界贸易组织和关税贸易总协定都把推动贸易自由化作为自己的目标并为此做出很大努力，取得了可喜的成绩。许多区域性经济贸易组织也都致力于建立自由贸易区，大力推进贸易往来。科学技术的飞速进步，缩短了世界各国之间的距离，使各国和地区之间的联系与往来变得非常容易与快捷，使各国经济依存度更加高涨。尽管贸易保护主义还不时有所抬头，甚至盛行，但他仅是汇入贸易自由化和经济全球化河流中的支流而已，贸易自由化和经济全球化才是世界经济贸易发展的必然趋势。    </a:t>
            </a:r>
            <a:endParaRPr lang="en-US" altLang="zh-CN" sz="2400" b="1" smtClean="0"/>
          </a:p>
          <a:p>
            <a:pPr algn="r"/>
            <a:r>
              <a:rPr lang="en-US" altLang="zh-CN" sz="2000" smtClean="0"/>
              <a:t>——</a:t>
            </a:r>
            <a:r>
              <a:rPr lang="zh-CN" altLang="en-US" sz="2000" smtClean="0"/>
              <a:t>蒋和平</a:t>
            </a:r>
            <a:r>
              <a:rPr lang="en-US" altLang="zh-CN" sz="2000" smtClean="0"/>
              <a:t>《</a:t>
            </a:r>
            <a:r>
              <a:rPr lang="zh-CN" altLang="en-US" sz="2000" smtClean="0"/>
              <a:t>世界贸易组织的成因、特点及其启示</a:t>
            </a:r>
            <a:r>
              <a:rPr lang="en-US" altLang="zh-CN" sz="2000" smtClean="0"/>
              <a:t>》</a:t>
            </a:r>
            <a:endParaRPr lang="zh-CN" altLang="en-US" sz="2000"/>
          </a:p>
        </p:txBody>
      </p:sp>
      <p:sp>
        <p:nvSpPr>
          <p:cNvPr id="5" name="TextBox 4"/>
          <p:cNvSpPr txBox="1"/>
          <p:nvPr/>
        </p:nvSpPr>
        <p:spPr>
          <a:xfrm>
            <a:off x="197768" y="4587974"/>
            <a:ext cx="8820472" cy="461665"/>
          </a:xfrm>
          <a:prstGeom prst="rect">
            <a:avLst/>
          </a:prstGeom>
          <a:noFill/>
        </p:spPr>
        <p:txBody>
          <a:bodyPr wrap="square" rtlCol="0">
            <a:spAutoFit/>
          </a:bodyPr>
          <a:lstStyle/>
          <a:p>
            <a:r>
              <a:rPr lang="zh-CN" altLang="en-US" sz="2400" b="1" smtClean="0"/>
              <a:t>结合这两则材料，说说推动战后全球经济治理的因素有哪些？</a:t>
            </a:r>
            <a:endParaRPr lang="zh-CN" altLang="en-US" sz="2800" b="1"/>
          </a:p>
        </p:txBody>
      </p:sp>
      <p:sp>
        <p:nvSpPr>
          <p:cNvPr id="7" name="内容占位符 2"/>
          <p:cNvSpPr txBox="1"/>
          <p:nvPr/>
        </p:nvSpPr>
        <p:spPr>
          <a:xfrm>
            <a:off x="197768" y="1200150"/>
            <a:ext cx="8820472" cy="3394075"/>
          </a:xfrm>
          <a:prstGeom prst="rect">
            <a:avLst/>
          </a:prstGeom>
        </p:spPr>
        <p:style>
          <a:lnRef idx="2">
            <a:schemeClr val="accent3"/>
          </a:lnRef>
          <a:fillRef idx="1">
            <a:schemeClr val="lt1"/>
          </a:fillRef>
          <a:effectRef idx="0">
            <a:schemeClr val="accent3"/>
          </a:effectRef>
          <a:fontRef idx="minor">
            <a:schemeClr val="dk1"/>
          </a:fontRef>
        </p:style>
        <p:txBody>
          <a:bodyPr>
            <a:normAutofit fontScale="92500"/>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dk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dk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dk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dk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dk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dk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dk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dk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dk1"/>
                </a:solidFill>
                <a:latin typeface="+mn-lt"/>
                <a:ea typeface="+mn-ea"/>
                <a:cs typeface="+mn-cs"/>
              </a:defRPr>
            </a:lvl9pPr>
          </a:lstStyle>
          <a:p>
            <a:r>
              <a:rPr lang="zh-CN" altLang="zh-CN" b="1" smtClean="0"/>
              <a:t>区域经济的发展和科学技术的发展，加速了全球经济一体化，现代信息技术的发展改变了传统的交易手段，电子商务、电子金融、互联网金融和非银行金融机构的兴起，人们利用互联网技术和通信技术等信息技术进行商品、技术和服务交换，突破了时空障碍，极大地提高了了商业效率，降低了相关成本，同时也便利了人们的生活。</a:t>
            </a:r>
            <a:endParaRPr lang="zh-CN" altLang="zh-CN" b="1" smtClean="0"/>
          </a:p>
          <a:p>
            <a:endParaRPr lang="zh-CN" altLang="en-US"/>
          </a:p>
        </p:txBody>
      </p:sp>
    </p:spTree>
  </p:cSld>
  <p:clrMapOvr>
    <a:masterClrMapping/>
  </p:clrMapOvr>
  <mc:AlternateContent>
    <mc:Choice xmlns:p14="http://schemas.microsoft.com/office/powerpoint/2010/main" Requires="p14">
      <p:transition spd="slow" p14:dur="1600">
        <p14:conveyor dir="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TextBox 1"/>
          <p:cNvSpPr txBox="1"/>
          <p:nvPr/>
        </p:nvSpPr>
        <p:spPr>
          <a:xfrm>
            <a:off x="467544" y="267494"/>
            <a:ext cx="7632848" cy="461665"/>
          </a:xfrm>
          <a:prstGeom prst="rect">
            <a:avLst/>
          </a:prstGeom>
        </p:spPr>
        <p:style>
          <a:lnRef idx="2">
            <a:schemeClr val="accent3"/>
          </a:lnRef>
          <a:fillRef idx="1">
            <a:schemeClr val="lt1"/>
          </a:fillRef>
          <a:effectRef idx="0">
            <a:schemeClr val="accent3"/>
          </a:effectRef>
          <a:fontRef idx="minor">
            <a:schemeClr val="dk1"/>
          </a:fontRef>
        </p:style>
        <p:txBody>
          <a:bodyPr wrap="square" rtlCol="0">
            <a:spAutoFit/>
          </a:bodyPr>
          <a:lstStyle/>
          <a:p>
            <a:r>
              <a:rPr lang="zh-CN" altLang="en-US" sz="2400" b="1" smtClean="0"/>
              <a:t>三、中国对全球经济治理的态度</a:t>
            </a:r>
            <a:endParaRPr lang="zh-CN" altLang="en-US" sz="2400" b="1"/>
          </a:p>
        </p:txBody>
      </p:sp>
      <p:sp>
        <p:nvSpPr>
          <p:cNvPr id="3" name="TextBox 2"/>
          <p:cNvSpPr txBox="1"/>
          <p:nvPr/>
        </p:nvSpPr>
        <p:spPr>
          <a:xfrm>
            <a:off x="323528" y="1059582"/>
            <a:ext cx="8568952" cy="3170099"/>
          </a:xfrm>
          <a:prstGeom prst="rect">
            <a:avLst/>
          </a:prstGeom>
        </p:spPr>
        <p:style>
          <a:lnRef idx="2">
            <a:schemeClr val="accent3"/>
          </a:lnRef>
          <a:fillRef idx="1">
            <a:schemeClr val="lt1"/>
          </a:fillRef>
          <a:effectRef idx="0">
            <a:schemeClr val="accent3"/>
          </a:effectRef>
          <a:fontRef idx="minor">
            <a:schemeClr val="dk1"/>
          </a:fontRef>
        </p:style>
        <p:txBody>
          <a:bodyPr wrap="square" rtlCol="0">
            <a:spAutoFit/>
          </a:bodyPr>
          <a:lstStyle/>
          <a:p>
            <a:r>
              <a:rPr lang="en-US" altLang="zh-CN" b="1"/>
              <a:t> </a:t>
            </a:r>
            <a:r>
              <a:rPr lang="en-US" altLang="zh-CN" b="1" smtClean="0"/>
              <a:t> </a:t>
            </a:r>
            <a:r>
              <a:rPr lang="zh-CN" altLang="zh-CN" b="1" smtClean="0"/>
              <a:t> </a:t>
            </a:r>
            <a:r>
              <a:rPr lang="en-US" altLang="zh-CN" smtClean="0"/>
              <a:t>    </a:t>
            </a:r>
            <a:r>
              <a:rPr lang="en-US" altLang="zh-CN" sz="2000" b="1" smtClean="0"/>
              <a:t>8</a:t>
            </a:r>
            <a:r>
              <a:rPr lang="zh-CN" altLang="zh-CN" sz="2000" b="1"/>
              <a:t>年后的今天，世界经济又走到一个关键当口。科技进步，人口增长、经济全球化等过去数十年推动世界经济增长的主要引擎都先后进入一个换挡期，对世界经济的拉动作用明显减弱。上一轮科技进步带来的增长动能逐渐衰减，新一轮科技和产业革命尚未形成势头。主要经济体先后进入老龄化社会，人口增长率下降，给各国经济社会带来压力。经济全球化出现波折，保护主义、内顾倾向抬头，多边贸易倾向受到冲击。金融监管改革虽有明显进展，但高杠杆、高泡沫等风险仍在积聚。如何让金融市场在保持稳定的同时有效服务实体经济，仍然是各国需要解决的重要课题。</a:t>
            </a:r>
            <a:endParaRPr lang="zh-CN" altLang="zh-CN" sz="2000" b="1"/>
          </a:p>
          <a:p>
            <a:r>
              <a:rPr lang="en-US" altLang="zh-CN" sz="2000" b="1"/>
              <a:t>------</a:t>
            </a:r>
            <a:r>
              <a:rPr lang="zh-CN" altLang="zh-CN" sz="2000" b="1"/>
              <a:t>习近平《构建创新、活力、联动、包容的世界经济</a:t>
            </a:r>
            <a:r>
              <a:rPr lang="en-US" altLang="zh-CN" sz="2000" b="1"/>
              <a:t>------</a:t>
            </a:r>
            <a:r>
              <a:rPr lang="zh-CN" altLang="zh-CN" sz="2000" b="1"/>
              <a:t>在二十国集团领导人杭州峰会上的开幕辞》，载《人民日报》，</a:t>
            </a:r>
            <a:r>
              <a:rPr lang="en-US" altLang="zh-CN" sz="2000" b="1"/>
              <a:t>2016-09-05</a:t>
            </a:r>
            <a:r>
              <a:rPr lang="zh-CN" altLang="zh-CN" sz="2000" b="1"/>
              <a:t>。</a:t>
            </a:r>
            <a:endParaRPr lang="zh-CN" altLang="zh-CN" sz="2000" b="1"/>
          </a:p>
        </p:txBody>
      </p:sp>
      <p:sp>
        <p:nvSpPr>
          <p:cNvPr id="6" name="TextBox 5"/>
          <p:cNvSpPr txBox="1"/>
          <p:nvPr/>
        </p:nvSpPr>
        <p:spPr>
          <a:xfrm>
            <a:off x="267893" y="4435614"/>
            <a:ext cx="8856984" cy="707886"/>
          </a:xfrm>
          <a:prstGeom prst="rect">
            <a:avLst/>
          </a:prstGeom>
          <a:noFill/>
        </p:spPr>
        <p:txBody>
          <a:bodyPr wrap="square" rtlCol="0">
            <a:spAutoFit/>
          </a:bodyPr>
          <a:lstStyle/>
          <a:p>
            <a:r>
              <a:rPr lang="en-US" altLang="zh-CN" sz="2000" b="1" smtClean="0"/>
              <a:t>         </a:t>
            </a:r>
            <a:r>
              <a:rPr lang="zh-CN" altLang="zh-CN" sz="2000" b="1" smtClean="0"/>
              <a:t>针对材料中</a:t>
            </a:r>
            <a:r>
              <a:rPr lang="zh-CN" altLang="zh-CN" sz="2000" b="1"/>
              <a:t>提出的世界经济存在问题，结合所学知识和教材内容，中国如何应对？请使用互联网搜索，小组讨论发言。</a:t>
            </a:r>
            <a:endParaRPr lang="zh-CN" altLang="zh-CN" sz="2000" b="1"/>
          </a:p>
        </p:txBody>
      </p:sp>
    </p:spTree>
  </p:cSld>
  <p:clrMapOvr>
    <a:masterClrMapping/>
  </p:clrMapOvr>
  <mc:AlternateContent>
    <mc:Choice xmlns:p14="http://schemas.microsoft.com/office/powerpoint/2010/main" Requires="p14">
      <p:transition spd="slow" p14:dur="1600">
        <p14:conveyor dir="l"/>
      </p:transition>
    </mc:Choice>
    <mc:Fallback>
      <p:transition spd="slow">
        <p:fade/>
      </p:transition>
    </mc:Fallback>
  </mc:AlternateContent>
  <p:timing/>
</p:sld>
</file>

<file path=ppt/slides/slide1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标题 3"/>
          <p:cNvSpPr>
            <a:spLocks noGrp="1"/>
          </p:cNvSpPr>
          <p:nvPr>
            <p:ph type="title"/>
          </p:nvPr>
        </p:nvSpPr>
        <p:spPr/>
        <p:txBody>
          <a:bodyPr/>
          <a:lstStyle/>
          <a:p>
            <a:endParaRPr lang="zh-CN" altLang="en-US"/>
          </a:p>
        </p:txBody>
      </p:sp>
      <p:sp>
        <p:nvSpPr>
          <p:cNvPr id="5" name="内容占位符 4"/>
          <p:cNvSpPr>
            <a:spLocks noGrp="1"/>
          </p:cNvSpPr>
          <p:nvPr>
            <p:ph idx="1"/>
          </p:nvPr>
        </p:nvSpPr>
        <p:spPr>
          <a:xfrm>
            <a:off x="460297" y="1419622"/>
            <a:ext cx="8229600" cy="3394075"/>
          </a:xfrm>
        </p:spPr>
        <p:style>
          <a:lnRef idx="2">
            <a:schemeClr val="accent3"/>
          </a:lnRef>
          <a:fillRef idx="1">
            <a:schemeClr val="lt1"/>
          </a:fillRef>
          <a:effectRef idx="0">
            <a:schemeClr val="accent3"/>
          </a:effectRef>
          <a:fontRef idx="minor">
            <a:schemeClr val="dk1"/>
          </a:fontRef>
        </p:style>
        <p:txBody>
          <a:bodyPr>
            <a:normAutofit fontScale="62500" lnSpcReduction="20000"/>
          </a:bodyPr>
          <a:lstStyle/>
          <a:p>
            <a:endParaRPr lang="en-US" altLang="zh-CN" b="1" smtClean="0"/>
          </a:p>
          <a:p>
            <a:r>
              <a:rPr lang="en-US" altLang="zh-CN" b="1" smtClean="0"/>
              <a:t>2013</a:t>
            </a:r>
            <a:r>
              <a:rPr lang="zh-CN" altLang="zh-CN" b="1"/>
              <a:t>年秋天，习近平总书记提出构建“一带一路”的倡议、经过夯筑垒台，立柱架梁的</a:t>
            </a:r>
            <a:r>
              <a:rPr lang="en-US" altLang="zh-CN" b="1"/>
              <a:t>5</a:t>
            </a:r>
            <a:r>
              <a:rPr lang="zh-CN" altLang="zh-CN" b="1"/>
              <a:t>年，共建“一带一路”正在成为我国参与全球开放合作、改善全球经济治理体系、促进全球共同发展繁荣、推动构建人类命运共同体的中国方案</a:t>
            </a:r>
            <a:endParaRPr lang="zh-CN" altLang="zh-CN" b="1"/>
          </a:p>
          <a:p>
            <a:r>
              <a:rPr lang="zh-CN" altLang="zh-CN" b="1"/>
              <a:t>作为全球首个由中国倡议设立的多边开发机构，亚洲基础设施投资银行旨在为亚洲基础设施建设和互联互通提供融资支持。</a:t>
            </a:r>
            <a:endParaRPr lang="zh-CN" altLang="zh-CN" b="1"/>
          </a:p>
          <a:p>
            <a:r>
              <a:rPr lang="zh-CN" altLang="zh-CN" b="1"/>
              <a:t>亚投行政策战略局局长郑权在接受央视记者专访时表示，自成立以来，亚投行已批准了</a:t>
            </a:r>
            <a:r>
              <a:rPr lang="en-US" altLang="zh-CN" b="1"/>
              <a:t>15</a:t>
            </a:r>
            <a:r>
              <a:rPr lang="zh-CN" altLang="zh-CN" b="1"/>
              <a:t>个国家的</a:t>
            </a:r>
            <a:r>
              <a:rPr lang="en-US" altLang="zh-CN" b="1"/>
              <a:t>39</a:t>
            </a:r>
            <a:r>
              <a:rPr lang="zh-CN" altLang="zh-CN" b="1"/>
              <a:t>个贷款或投资项目，并通过支持这些高质量、可持续的基础设施和互联互通项目，积极参与“一带一路”建设。</a:t>
            </a:r>
            <a:endParaRPr lang="zh-CN" altLang="zh-CN" b="1"/>
          </a:p>
          <a:p>
            <a:pPr marL="0" indent="0">
              <a:buNone/>
            </a:pPr>
            <a:r>
              <a:rPr lang="en-US" altLang="zh-CN" b="1" smtClean="0"/>
              <a:t>                      </a:t>
            </a:r>
            <a:r>
              <a:rPr lang="zh-CN" altLang="zh-CN" b="1" smtClean="0"/>
              <a:t>——</a:t>
            </a:r>
            <a:r>
              <a:rPr lang="zh-CN" altLang="zh-CN" b="1"/>
              <a:t>资料源自中国一带一路网</a:t>
            </a:r>
            <a:r>
              <a:rPr lang="en-US" altLang="zh-CN" b="1"/>
              <a:t>  https://www.yidaiyilu.gov.cn/</a:t>
            </a:r>
            <a:endParaRPr lang="zh-CN" altLang="zh-CN" b="1"/>
          </a:p>
          <a:p>
            <a:endParaRPr lang="zh-CN" altLang="en-US"/>
          </a:p>
        </p:txBody>
      </p:sp>
      <p:sp>
        <p:nvSpPr>
          <p:cNvPr id="6" name="TextBox 5"/>
          <p:cNvSpPr txBox="1"/>
          <p:nvPr/>
        </p:nvSpPr>
        <p:spPr>
          <a:xfrm>
            <a:off x="467544" y="267494"/>
            <a:ext cx="7632848" cy="461665"/>
          </a:xfrm>
          <a:prstGeom prst="rect">
            <a:avLst/>
          </a:prstGeom>
        </p:spPr>
        <p:style>
          <a:lnRef idx="2">
            <a:schemeClr val="accent3"/>
          </a:lnRef>
          <a:fillRef idx="1">
            <a:schemeClr val="lt1"/>
          </a:fillRef>
          <a:effectRef idx="0">
            <a:schemeClr val="accent3"/>
          </a:effectRef>
          <a:fontRef idx="minor">
            <a:schemeClr val="dk1"/>
          </a:fontRef>
        </p:style>
        <p:txBody>
          <a:bodyPr wrap="square" rtlCol="0">
            <a:spAutoFit/>
          </a:bodyPr>
          <a:lstStyle/>
          <a:p>
            <a:r>
              <a:rPr lang="zh-CN" altLang="en-US" sz="2400" b="1" smtClean="0"/>
              <a:t>三、中国对全球经济治理的态度</a:t>
            </a:r>
            <a:endParaRPr lang="zh-CN" altLang="en-US" sz="2400" b="1"/>
          </a:p>
        </p:txBody>
      </p:sp>
      <p:sp>
        <p:nvSpPr>
          <p:cNvPr id="7" name="矩形 6"/>
          <p:cNvSpPr/>
          <p:nvPr/>
        </p:nvSpPr>
        <p:spPr>
          <a:xfrm>
            <a:off x="467544" y="987574"/>
            <a:ext cx="2382383" cy="369332"/>
          </a:xfrm>
          <a:prstGeom prst="rect">
            <a:avLst/>
          </a:prstGeom>
        </p:spPr>
        <p:style>
          <a:lnRef idx="3">
            <a:schemeClr val="lt1"/>
          </a:lnRef>
          <a:fillRef idx="1">
            <a:schemeClr val="accent3"/>
          </a:fillRef>
          <a:effectRef idx="1">
            <a:schemeClr val="accent3"/>
          </a:effectRef>
          <a:fontRef idx="minor">
            <a:schemeClr val="lt1"/>
          </a:fontRef>
        </p:style>
        <p:txBody>
          <a:bodyPr wrap="none">
            <a:spAutoFit/>
          </a:bodyPr>
          <a:lstStyle/>
          <a:p>
            <a:r>
              <a:rPr lang="zh-CN" altLang="zh-CN" b="1"/>
              <a:t>互联网搜索材料举例</a:t>
            </a:r>
            <a:r>
              <a:rPr lang="en-US" altLang="zh-CN" b="1"/>
              <a:t>  </a:t>
            </a:r>
            <a:endParaRPr lang="en-US" altLang="zh-CN" b="1"/>
          </a:p>
        </p:txBody>
      </p:sp>
    </p:spTree>
  </p:cSld>
  <p:clrMapOvr>
    <a:masterClrMapping/>
  </p:clrMapOvr>
  <mc:AlternateContent>
    <mc:Choice xmlns:p14="http://schemas.microsoft.com/office/powerpoint/2010/main" Requires="p14">
      <p:transition spd="slow" p14:dur="1600">
        <p14:conveyor dir="l"/>
      </p:transition>
    </mc:Choice>
    <mc:Fallback>
      <p:transition spd="slow">
        <p:fade/>
      </p:transition>
    </mc:Fallback>
  </mc:AlternateContent>
  <p:timing/>
</p:sld>
</file>

<file path=ppt/slides/slide1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9" name="标题 8"/>
          <p:cNvSpPr txBox="1">
            <a:spLocks noGrp="1"/>
          </p:cNvSpPr>
          <p:nvPr>
            <p:ph type="title"/>
          </p:nvPr>
        </p:nvSpPr>
        <p:spPr>
          <a:xfrm>
            <a:off x="457200" y="404167"/>
            <a:ext cx="8229600" cy="461665"/>
          </a:xfrm>
          <a:prstGeom prst="rect">
            <a:avLst/>
          </a:prstGeom>
        </p:spPr>
        <p:style>
          <a:lnRef idx="2">
            <a:schemeClr val="accent3"/>
          </a:lnRef>
          <a:fillRef idx="1">
            <a:schemeClr val="lt1"/>
          </a:fillRef>
          <a:effectRef idx="0">
            <a:schemeClr val="accent3"/>
          </a:effectRef>
          <a:fontRef idx="minor">
            <a:schemeClr val="dk1"/>
          </a:fontRef>
        </p:style>
        <p:txBody>
          <a:bodyPr wrap="square" rtlCol="0">
            <a:spAutoFit/>
          </a:bodyPr>
          <a:lstStyle/>
          <a:p>
            <a:pPr algn="l"/>
            <a:r>
              <a:rPr lang="zh-CN" altLang="en-US" sz="2400" b="1" smtClean="0"/>
              <a:t>三、中国对全球经济治理的态度</a:t>
            </a:r>
            <a:endParaRPr lang="zh-CN" altLang="en-US" sz="2400" b="1"/>
          </a:p>
        </p:txBody>
      </p:sp>
      <p:sp>
        <p:nvSpPr>
          <p:cNvPr id="8" name="内容占位符 7"/>
          <p:cNvSpPr>
            <a:spLocks noGrp="1"/>
          </p:cNvSpPr>
          <p:nvPr>
            <p:ph idx="1"/>
          </p:nvPr>
        </p:nvSpPr>
        <p:spPr/>
        <p:style>
          <a:lnRef idx="2">
            <a:schemeClr val="accent3"/>
          </a:lnRef>
          <a:fillRef idx="1">
            <a:schemeClr val="lt1"/>
          </a:fillRef>
          <a:effectRef idx="0">
            <a:schemeClr val="accent3"/>
          </a:effectRef>
          <a:fontRef idx="minor">
            <a:schemeClr val="dk1"/>
          </a:fontRef>
        </p:style>
        <p:txBody>
          <a:bodyPr>
            <a:normAutofit fontScale="62500" lnSpcReduction="20000"/>
          </a:bodyPr>
          <a:lstStyle/>
          <a:p>
            <a:pPr marL="0" indent="0">
              <a:buNone/>
            </a:pPr>
            <a:r>
              <a:rPr lang="en-US" altLang="zh-CN" smtClean="0"/>
              <a:t>         </a:t>
            </a:r>
            <a:r>
              <a:rPr lang="zh-CN" altLang="zh-CN" b="1" smtClean="0"/>
              <a:t>传统</a:t>
            </a:r>
            <a:r>
              <a:rPr lang="zh-CN" altLang="zh-CN" b="1"/>
              <a:t>国际秩序的本质是将建立在西方这一“地方性”的政治经验和价值判断等推广至全球，构筑由单一霸主国家主导国际公共产品供给的全球治理模式和格局、然而，随着西方在全球权力结构中的影响力日益下降和以中国为代表的新兴国家群体性崛起，西方数百年来形成的政治经济旧逻辑越来越无法与新格局相适应，国际秩序的转型成为历史必然。与此同时，中国作为新兴国家的代表，提出推动全球治理体制变革的“中国方案”也就具有了时代必要性。中国的全球治理观不是要输出中国模式或让中国取代西方，而是秉持共商共建共事原则，以构建人类命运共同体、实现共赢共享为目标。它强调全球治理在认可价值多元和价值平等的基础上，坚持“多元共生、包容共进，与世界各国共同推动国际政治经济秩序朝着更加公正合理的方向发展，建设相互尊重、公平正义、合作共赢的新型国际关系。</a:t>
            </a:r>
            <a:endParaRPr lang="zh-CN" altLang="zh-CN" b="1"/>
          </a:p>
          <a:p>
            <a:pPr marL="0" indent="0">
              <a:buNone/>
            </a:pPr>
            <a:r>
              <a:rPr lang="en-US" altLang="zh-CN" smtClean="0"/>
              <a:t>               ——</a:t>
            </a:r>
            <a:r>
              <a:rPr lang="zh-CN" altLang="zh-CN"/>
              <a:t>摘编自蔡亮《试析国际秩序的转型与中国全球治理观的树立》</a:t>
            </a:r>
            <a:endParaRPr lang="zh-CN" altLang="zh-CN"/>
          </a:p>
          <a:p>
            <a:endParaRPr lang="zh-CN" altLang="en-US"/>
          </a:p>
        </p:txBody>
      </p:sp>
    </p:spTree>
  </p:cSld>
  <p:clrMapOvr>
    <a:masterClrMapping/>
  </p:clrMapOvr>
  <mc:AlternateContent>
    <mc:Choice xmlns:p14="http://schemas.microsoft.com/office/powerpoint/2010/main" Requires="p14">
      <p:transition spd="slow" p14:dur="1600">
        <p14:conveyor dir="l"/>
      </p:transition>
    </mc:Choice>
    <mc:Fallback>
      <p:transition spd="slow">
        <p:fade/>
      </p:transition>
    </mc:Fallback>
  </mc:AlternateContent>
  <p:timing/>
</p:sld>
</file>

<file path=ppt/slides/slide1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 name="标题 4"/>
          <p:cNvSpPr>
            <a:spLocks noGrp="1"/>
          </p:cNvSpPr>
          <p:nvPr>
            <p:ph type="title"/>
          </p:nvPr>
        </p:nvSpPr>
        <p:spPr/>
        <p:style>
          <a:lnRef idx="2">
            <a:schemeClr val="accent3"/>
          </a:lnRef>
          <a:fillRef idx="1">
            <a:schemeClr val="lt1"/>
          </a:fillRef>
          <a:effectRef idx="0">
            <a:schemeClr val="accent3"/>
          </a:effectRef>
          <a:fontRef idx="minor">
            <a:schemeClr val="dk1"/>
          </a:fontRef>
        </p:style>
        <p:txBody>
          <a:bodyPr/>
          <a:lstStyle/>
          <a:p>
            <a:r>
              <a:rPr lang="zh-CN" altLang="en-US" smtClean="0"/>
              <a:t>全球经济治理，让生活更美好！</a:t>
            </a:r>
            <a:endParaRPr lang="zh-CN" altLang="en-US"/>
          </a:p>
        </p:txBody>
      </p:sp>
      <p:sp>
        <p:nvSpPr>
          <p:cNvPr id="6" name="竖排文字占位符 5"/>
          <p:cNvSpPr>
            <a:spLocks noGrp="1"/>
          </p:cNvSpPr>
          <p:nvPr>
            <p:ph type="body" orient="vert" idx="1"/>
          </p:nvPr>
        </p:nvSpPr>
        <p:spPr>
          <a:xfrm>
            <a:off x="467544" y="1419622"/>
            <a:ext cx="8229600" cy="3394075"/>
          </a:xfrm>
        </p:spPr>
        <p:style>
          <a:lnRef idx="2">
            <a:schemeClr val="accent3"/>
          </a:lnRef>
          <a:fillRef idx="1">
            <a:schemeClr val="lt1"/>
          </a:fillRef>
          <a:effectRef idx="0">
            <a:schemeClr val="accent3"/>
          </a:effectRef>
          <a:fontRef idx="minor">
            <a:schemeClr val="dk1"/>
          </a:fontRef>
        </p:style>
        <p:txBody>
          <a:bodyPr vert="horz">
            <a:normAutofit lnSpcReduction="10000"/>
          </a:bodyPr>
          <a:lstStyle/>
          <a:p>
            <a:pPr marL="0" indent="0">
              <a:buNone/>
            </a:pPr>
            <a:r>
              <a:rPr lang="en-US" altLang="zh-CN" b="1" smtClean="0"/>
              <a:t>      </a:t>
            </a:r>
            <a:r>
              <a:rPr lang="zh-CN" altLang="zh-CN" b="1" smtClean="0"/>
              <a:t>世界</a:t>
            </a:r>
            <a:r>
              <a:rPr lang="zh-CN" altLang="zh-CN" b="1"/>
              <a:t>经济走到了关键当口出现了很多问题，这些问题是世界问题，需要构建公平合理的经济秩序。中国作为多极化中的重要一极，我们应该积极参与全球经济治理，在全球金融、贸易、投资、能源等方面共同应对，推动</a:t>
            </a:r>
            <a:r>
              <a:rPr lang="en-US" altLang="zh-CN" b="1"/>
              <a:t>21</a:t>
            </a:r>
            <a:r>
              <a:rPr lang="zh-CN" altLang="zh-CN" b="1"/>
              <a:t>世纪世界经济良性发展，构建人类命运共同体，让人类生活更美好！</a:t>
            </a:r>
            <a:endParaRPr lang="zh-CN" altLang="zh-CN" b="1"/>
          </a:p>
          <a:p>
            <a:endParaRPr lang="zh-CN" altLang="en-US" b="1"/>
          </a:p>
        </p:txBody>
      </p:sp>
      <p:sp>
        <p:nvSpPr>
          <p:cNvPr id="4" name="标题 4"/>
          <p:cNvSpPr txBox="1"/>
          <p:nvPr/>
        </p:nvSpPr>
        <p:spPr>
          <a:xfrm>
            <a:off x="323528" y="195486"/>
            <a:ext cx="8373616" cy="1020539"/>
          </a:xfrm>
          <a:prstGeom prst="rect">
            <a:avLst/>
          </a:prstGeom>
        </p:spPr>
        <p:style>
          <a:lnRef idx="3">
            <a:schemeClr val="lt1"/>
          </a:lnRef>
          <a:fillRef idx="1">
            <a:schemeClr val="accent6"/>
          </a:fillRef>
          <a:effectRef idx="1">
            <a:schemeClr val="accent6"/>
          </a:effectRef>
          <a:fontRef idx="minor">
            <a:schemeClr val="lt1"/>
          </a:fontRef>
        </p:style>
        <p:txBody>
          <a:bodyPr vert="horz" lIns="91440" tIns="45720" rIns="91440" bIns="45720" rtlCol="0" anchor="ctr">
            <a:normAutofit/>
          </a:bodyPr>
          <a:lstStyle>
            <a:lvl1pPr algn="ctr" defTabSz="914400" rtl="0" eaLnBrk="1" latinLnBrk="0" hangingPunct="1">
              <a:spcBef>
                <a:spcPct val="0"/>
              </a:spcBef>
              <a:buNone/>
              <a:defRPr sz="4400" kern="1200">
                <a:solidFill>
                  <a:schemeClr val="dk1"/>
                </a:solidFill>
                <a:latin typeface="+mn-lt"/>
                <a:ea typeface="+mn-ea"/>
                <a:cs typeface="+mn-cs"/>
              </a:defRPr>
            </a:lvl1pPr>
            <a:lvl2pPr>
              <a:defRPr>
                <a:solidFill>
                  <a:schemeClr val="dk1"/>
                </a:solidFill>
                <a:latin typeface="+mn-lt"/>
                <a:ea typeface="+mn-ea"/>
                <a:cs typeface="+mn-cs"/>
              </a:defRPr>
            </a:lvl2pPr>
            <a:lvl3pPr>
              <a:defRPr>
                <a:solidFill>
                  <a:schemeClr val="dk1"/>
                </a:solidFill>
                <a:latin typeface="+mn-lt"/>
                <a:ea typeface="+mn-ea"/>
                <a:cs typeface="+mn-cs"/>
              </a:defRPr>
            </a:lvl3pPr>
            <a:lvl4pPr>
              <a:defRPr>
                <a:solidFill>
                  <a:schemeClr val="dk1"/>
                </a:solidFill>
                <a:latin typeface="+mn-lt"/>
                <a:ea typeface="+mn-ea"/>
                <a:cs typeface="+mn-cs"/>
              </a:defRPr>
            </a:lvl4pPr>
            <a:lvl5pPr>
              <a:defRPr>
                <a:solidFill>
                  <a:schemeClr val="dk1"/>
                </a:solidFill>
                <a:latin typeface="+mn-lt"/>
                <a:ea typeface="+mn-ea"/>
                <a:cs typeface="+mn-cs"/>
              </a:defRPr>
            </a:lvl5pPr>
            <a:lvl6pPr>
              <a:defRPr>
                <a:solidFill>
                  <a:schemeClr val="dk1"/>
                </a:solidFill>
                <a:latin typeface="+mn-lt"/>
                <a:ea typeface="+mn-ea"/>
                <a:cs typeface="+mn-cs"/>
              </a:defRPr>
            </a:lvl6pPr>
            <a:lvl7pPr>
              <a:defRPr>
                <a:solidFill>
                  <a:schemeClr val="dk1"/>
                </a:solidFill>
                <a:latin typeface="+mn-lt"/>
                <a:ea typeface="+mn-ea"/>
                <a:cs typeface="+mn-cs"/>
              </a:defRPr>
            </a:lvl7pPr>
            <a:lvl8pPr>
              <a:defRPr>
                <a:solidFill>
                  <a:schemeClr val="dk1"/>
                </a:solidFill>
                <a:latin typeface="+mn-lt"/>
                <a:ea typeface="+mn-ea"/>
                <a:cs typeface="+mn-cs"/>
              </a:defRPr>
            </a:lvl8pPr>
            <a:lvl9pPr>
              <a:defRPr>
                <a:solidFill>
                  <a:schemeClr val="dk1"/>
                </a:solidFill>
                <a:latin typeface="+mn-lt"/>
                <a:ea typeface="+mn-ea"/>
                <a:cs typeface="+mn-cs"/>
              </a:defRPr>
            </a:lvl9pPr>
          </a:lstStyle>
          <a:p>
            <a:r>
              <a:rPr lang="zh-CN" altLang="en-US" smtClean="0"/>
              <a:t>前路艰辛，道阻且长，任重道远！</a:t>
            </a:r>
            <a:endParaRPr lang="zh-CN" altLang="en-US"/>
          </a:p>
        </p:txBody>
      </p:sp>
    </p:spTree>
  </p:cSld>
  <p:clrMapOvr>
    <a:masterClrMapping/>
  </p:clrMapOvr>
  <mc:AlternateContent>
    <mc:Choice xmlns:p14="http://schemas.microsoft.com/office/powerpoint/2010/main" Requires="p14">
      <p:transition spd="slow" p14:dur="1600">
        <p14:conveyor dir="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sz="half" idx="1"/>
          </p:nvPr>
        </p:nvSpPr>
        <p:spPr>
          <a:xfrm>
            <a:off x="467544" y="1563639"/>
            <a:ext cx="8352928" cy="864095"/>
          </a:xfrm>
        </p:spPr>
        <p:style>
          <a:lnRef idx="2">
            <a:schemeClr val="accent3"/>
          </a:lnRef>
          <a:fillRef idx="1">
            <a:schemeClr val="lt1"/>
          </a:fillRef>
          <a:effectRef idx="0">
            <a:schemeClr val="accent3"/>
          </a:effectRef>
          <a:fontRef idx="minor">
            <a:schemeClr val="dk1"/>
          </a:fontRef>
        </p:style>
        <p:txBody>
          <a:bodyPr>
            <a:normAutofit fontScale="62500" lnSpcReduction="20000"/>
          </a:bodyPr>
          <a:lstStyle/>
          <a:p>
            <a:r>
              <a:rPr lang="zh-CN" altLang="zh-CN" b="1" smtClean="0"/>
              <a:t>活动</a:t>
            </a:r>
            <a:r>
              <a:rPr lang="zh-CN" altLang="zh-CN" b="1"/>
              <a:t>设计：</a:t>
            </a:r>
            <a:r>
              <a:rPr lang="zh-CN" altLang="zh-CN"/>
              <a:t>当今时代，人类创造了很多便利经济活动的手段，如自动取款机、互联网电子支付等。请结合生活实际，谈谈它对你生活的影响。结合教材内容，谈谈世界贸易和金融的发展与人类生活的关系。</a:t>
            </a:r>
            <a:endParaRPr lang="zh-CN" altLang="zh-CN"/>
          </a:p>
        </p:txBody>
      </p:sp>
      <p:sp>
        <p:nvSpPr>
          <p:cNvPr id="4" name="内容占位符 3"/>
          <p:cNvSpPr>
            <a:spLocks noGrp="1"/>
          </p:cNvSpPr>
          <p:nvPr>
            <p:ph sz="half" idx="2"/>
          </p:nvPr>
        </p:nvSpPr>
        <p:spPr>
          <a:xfrm>
            <a:off x="392157" y="2763789"/>
            <a:ext cx="8676456" cy="2379711"/>
          </a:xfrm>
        </p:spPr>
        <p:style>
          <a:lnRef idx="2">
            <a:schemeClr val="accent3"/>
          </a:lnRef>
          <a:fillRef idx="1">
            <a:schemeClr val="lt1"/>
          </a:fillRef>
          <a:effectRef idx="0">
            <a:schemeClr val="accent3"/>
          </a:effectRef>
          <a:fontRef idx="minor">
            <a:schemeClr val="dk1"/>
          </a:fontRef>
        </p:style>
        <p:txBody>
          <a:bodyPr>
            <a:normAutofit fontScale="62500" lnSpcReduction="20000"/>
          </a:bodyPr>
          <a:lstStyle/>
          <a:p>
            <a:r>
              <a:rPr lang="zh-CN" altLang="zh-CN" b="1"/>
              <a:t>中国开放的大门不会关闭，只会越开越大。要以“一带一路”建设为重点，坚持引进来和走出去并重，遵循共商共建共享原则，加强创新能力开放合作，形成陆海内外联动、东西双向互济的开放格局。拓展对外贸易，培育贸易新业态新模式，推进贸易强国建设。</a:t>
            </a:r>
            <a:endParaRPr lang="zh-CN" altLang="zh-CN" b="1"/>
          </a:p>
          <a:p>
            <a:r>
              <a:rPr lang="zh-CN" altLang="zh-CN" b="1"/>
              <a:t>——习近平《决胜全面建成小康社会 夺取新时代中国特色社会主义伟大胜利——在中国共产党第十九次全国代表大会上的报告》（</a:t>
            </a:r>
            <a:r>
              <a:rPr lang="en-US" altLang="zh-CN" b="1"/>
              <a:t>2017</a:t>
            </a:r>
            <a:r>
              <a:rPr lang="zh-CN" altLang="zh-CN" b="1"/>
              <a:t>年</a:t>
            </a:r>
            <a:r>
              <a:rPr lang="en-US" altLang="zh-CN" b="1"/>
              <a:t>10</a:t>
            </a:r>
            <a:r>
              <a:rPr lang="zh-CN" altLang="zh-CN" b="1"/>
              <a:t>月</a:t>
            </a:r>
            <a:r>
              <a:rPr lang="en-US" altLang="zh-CN" b="1"/>
              <a:t>18</a:t>
            </a:r>
            <a:r>
              <a:rPr lang="zh-CN" altLang="zh-CN" b="1"/>
              <a:t>日）</a:t>
            </a:r>
            <a:endParaRPr lang="zh-CN" altLang="zh-CN" b="1"/>
          </a:p>
          <a:p>
            <a:r>
              <a:rPr lang="en-US" altLang="zh-CN"/>
              <a:t> </a:t>
            </a:r>
            <a:endParaRPr lang="zh-CN" altLang="zh-CN"/>
          </a:p>
          <a:p>
            <a:r>
              <a:rPr lang="zh-CN" altLang="zh-CN"/>
              <a:t>结合所学，探讨中国为什么要“推进贸易强国建设</a:t>
            </a:r>
            <a:r>
              <a:rPr lang="zh-CN" altLang="zh-CN" smtClean="0"/>
              <a:t>”</a:t>
            </a:r>
            <a:r>
              <a:rPr lang="zh-CN" altLang="en-US" smtClean="0"/>
              <a:t>，如何应对中美贸易战？</a:t>
            </a:r>
            <a:endParaRPr lang="zh-CN" altLang="zh-CN"/>
          </a:p>
        </p:txBody>
      </p:sp>
      <p:sp>
        <p:nvSpPr>
          <p:cNvPr id="5" name="矩形 4"/>
          <p:cNvSpPr/>
          <p:nvPr/>
        </p:nvSpPr>
        <p:spPr>
          <a:xfrm>
            <a:off x="4067944" y="483518"/>
            <a:ext cx="1316386" cy="769441"/>
          </a:xfrm>
          <a:prstGeom prst="rect">
            <a:avLst/>
          </a:prstGeom>
          <a:solidFill>
            <a:srgbClr val="FFFF00"/>
          </a:solidFill>
        </p:spPr>
        <p:txBody>
          <a:bodyPr wrap="none">
            <a:spAutoFit/>
          </a:bodyPr>
          <a:lstStyle/>
          <a:p>
            <a:r>
              <a:rPr lang="zh-CN" altLang="en-US" sz="4400" b="1"/>
              <a:t>作业</a:t>
            </a:r>
            <a:endParaRPr lang="zh-CN" altLang="en-US" sz="4400"/>
          </a:p>
        </p:txBody>
      </p:sp>
      <p:pic>
        <p:nvPicPr>
          <p:cNvPr id="6" name="New picture" hidden="1"/>
          <p:cNvPicPr/>
          <p:nvPr/>
        </p:nvPicPr>
        <p:blipFill>
          <a:blip r:embed="rId2"/>
          <a:stretch>
            <a:fillRect/>
          </a:stretch>
        </p:blipFill>
        <p:spPr>
          <a:xfrm>
            <a:off x="11188700" y="11442700"/>
            <a:ext cx="355600" cy="381000"/>
          </a:xfrm>
          <a:prstGeom prst="cube">
            <a:avLst/>
          </a:prstGeom>
        </p:spPr>
      </p:pic>
    </p:spTree>
  </p:cSld>
  <p:clrMapOvr>
    <a:masterClrMapping/>
  </p:clrMapOvr>
  <mc:AlternateContent>
    <mc:Choice xmlns:p14="http://schemas.microsoft.com/office/powerpoint/2010/main" Requires="p14">
      <p:transition spd="slow" p14:dur="1600">
        <p14:conveyor dir="l"/>
      </p:transition>
    </mc:Choice>
    <mc:Fallback>
      <p:transition spd="slow">
        <p:fade/>
      </p:transition>
    </mc:Fallback>
  </mc:AlternateContent>
  <p:timing/>
</p:sld>
</file>

<file path=ppt/tags/tag1.xml><?xml version="1.0" encoding="utf-8"?>
<p:tagLst xmlns:p="http://schemas.openxmlformats.org/presentationml/2006/main">
  <p:tag name="AS_NET" val="4.0.30319.42000"/>
  <p:tag name="AS_OS" val="Microsoft Windows NT 6.1.7601 Service Pack 1"/>
  <p:tag name="AS_RELEASE_DATE" val="2020.05.14"/>
  <p:tag name="AS_TITLE" val="Aspose.Slides for .NET 4.0 Client Profile"/>
  <p:tag name="AS_VERSION" val="20.5"/>
</p:tagLst>
</file>

<file path=ppt/theme/theme1.xml><?xml version="1.0" encoding="utf-8"?>
<a:theme xmlns:r="http://schemas.openxmlformats.org/officeDocument/2006/relationships" xmlns:a="http://schemas.openxmlformats.org/drawingml/2006/main" name="1_自定义设计方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r="http://schemas.openxmlformats.org/officeDocument/2006/relationships" xmlns:a="http://schemas.openxmlformats.org/drawingml/2006/main" name="自定义设计方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r="http://schemas.openxmlformats.org/officeDocument/2006/relationships" xmlns:a="http://schemas.openxmlformats.org/drawingml/2006/main" name="2_自定义设计方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r="http://schemas.openxmlformats.org/officeDocument/2006/relationships" xmlns:a="http://schemas.openxmlformats.org/drawingml/2006/main" name="3_自定义设计方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r="http://schemas.openxmlformats.org/officeDocument/2006/relationships" xmlns:a="http://schemas.openxmlformats.org/drawingml/2006/main" name="4_自定义设计方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vt="http://schemas.openxmlformats.org/officeDocument/2006/docPropsVTypes" xmlns="http://schemas.openxmlformats.org/officeDocument/2006/extended-properties">
  <Company/>
  <PresentationFormat>On-screen Show (16:9)</PresentationFormat>
  <Paragraphs>115</Paragraphs>
  <Slides>15</Slides>
  <Notes>0</Notes>
  <TotalTime>0</TotalTime>
  <HiddenSlides>0</HiddenSlides>
  <MMClips>0</MMClips>
  <ScaleCrop>0</ScaleCrop>
  <HeadingPairs>
    <vt:vector baseType="variant" size="6">
      <vt:variant>
        <vt:lpstr>Fonts used</vt:lpstr>
      </vt:variant>
      <vt:variant>
        <vt:i4>4</vt:i4>
      </vt:variant>
      <vt:variant>
        <vt:lpstr>Theme</vt:lpstr>
      </vt:variant>
      <vt:variant>
        <vt:i4>1</vt:i4>
      </vt:variant>
      <vt:variant>
        <vt:lpstr>Slide Titles</vt:lpstr>
      </vt:variant>
      <vt:variant>
        <vt:i4>15</vt:i4>
      </vt:variant>
    </vt:vector>
  </HeadingPairs>
  <TitlesOfParts>
    <vt:vector baseType="lpstr" size="20">
      <vt:lpstr>Arial</vt:lpstr>
      <vt:lpstr>Calibri</vt:lpstr>
      <vt:lpstr>宋体</vt:lpstr>
      <vt:lpstr>黑体</vt:lpstr>
      <vt:lpstr>1_自定义设计方案</vt:lpstr>
      <vt:lpstr>聚焦全球经济治理  关注人类经济生活——20世纪以来人类的经济与生活</vt:lpstr>
      <vt:lpstr>20世纪以来世界经济</vt:lpstr>
      <vt:lpstr>20世纪以来世界经济</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三、中国对全球经济治理的态度</vt:lpstr>
      <vt:lpstr>全球经济治理，让生活更美好！</vt:lpstr>
      <vt:lpstr>PowerPoint Presentation</vt:lpstr>
    </vt:vector>
  </TitlesOfParts>
  <LinksUpToDate>0</LinksUpToDate>
  <SharedDoc>0</SharedDoc>
  <HyperlinksChanged>0</HyperlinksChanged>
  <Application>Aspose.Slides for .NET</Application>
  <AppVersion>20.0500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cp:lastPrinted>2018-12-19T13:53:00Z</cp:lastPrinted>
  <dcterms:created xsi:type="dcterms:W3CDTF">2018-12-18T07:37:00Z</dcterms:created>
  <dcterms:modified xsi:type="dcterms:W3CDTF">2020-07-05T03:03:21Z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KSOProductBuildVer">
    <vt:lpwstr>2052-11.1.0.9828</vt:lpwstr>
  </property>
</Properties>
</file>