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av" ContentType="audio/x-wav"/>
  <Default Extension="wmv" ContentType="video/x-ms-wm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sldIdLst>
    <p:sldId id="312" r:id="rId4"/>
    <p:sldId id="270" r:id="rId5"/>
    <p:sldId id="405" r:id="rId6"/>
    <p:sldId id="378" r:id="rId7"/>
    <p:sldId id="377" r:id="rId8"/>
    <p:sldId id="371" r:id="rId9"/>
    <p:sldId id="379" r:id="rId10"/>
    <p:sldId id="342" r:id="rId11"/>
    <p:sldId id="344" r:id="rId12"/>
    <p:sldId id="408" r:id="rId13"/>
    <p:sldId id="317" r:id="rId14"/>
    <p:sldId id="343" r:id="rId15"/>
    <p:sldId id="367" r:id="rId16"/>
    <p:sldId id="359" r:id="rId17"/>
    <p:sldId id="355" r:id="rId18"/>
  </p:sldIdLst>
  <p:sldSz cx="9144000" cy="6858000" type="screen4x3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66"/>
    <a:srgbClr val="800000"/>
    <a:srgbClr val="FF0066"/>
    <a:srgbClr val="CC0000"/>
    <a:srgbClr val="660033"/>
    <a:srgbClr val="FFFF00"/>
    <a:srgbClr val="FFCC00"/>
    <a:srgbClr val="FFFF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78"/>
      </p:cViewPr>
      <p:guideLst>
        <p:guide orient="horz" pos="2114"/>
        <p:guide pos="285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tags" Target="tags/tag307.xml" /><Relationship Id="rId2" Type="http://schemas.openxmlformats.org/officeDocument/2006/relationships/slideMaster" Target="slideMasters/slideMaster2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tags" Target="../tags/tag119.xml" /><Relationship Id="rId6" Type="http://schemas.openxmlformats.org/officeDocument/2006/relationships/tags" Target="../tags/tag120.xml" /><Relationship Id="rId7" Type="http://schemas.openxmlformats.org/officeDocument/2006/relationships/tags" Target="../tags/tag121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408D3-938C-489A-ACE8-2E26B6917A6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BD3D2-2731-4BC5-BC70-937D8F68445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60.xml" /><Relationship Id="rId4" Type="http://schemas.openxmlformats.org/officeDocument/2006/relationships/tags" Target="../tags/tag161.xml" /><Relationship Id="rId5" Type="http://schemas.openxmlformats.org/officeDocument/2006/relationships/tags" Target="../tags/tag162.xml" /><Relationship Id="rId6" Type="http://schemas.openxmlformats.org/officeDocument/2006/relationships/tags" Target="../tags/tag163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94.xml" /><Relationship Id="rId4" Type="http://schemas.openxmlformats.org/officeDocument/2006/relationships/tags" Target="../tags/tag195.xml" /><Relationship Id="rId5" Type="http://schemas.openxmlformats.org/officeDocument/2006/relationships/tags" Target="../tags/tag196.xml" /><Relationship Id="rId6" Type="http://schemas.openxmlformats.org/officeDocument/2006/relationships/tags" Target="../tags/tag197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tags" Target="../tags/tag265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  <p:custDataLst>
              <p:tags r:id="rId4"/>
            </p:custDataLst>
          </p:nvPr>
        </p:nvSpPr>
        <p:spPr/>
        <p:txBody>
          <a:bodyPr/>
          <a:lstStyle/>
          <a:p>
            <a:fld id="{A9CC655E-A865-4C2D-9FC4-0073D47B6DA7}" type="slidenum">
              <a:rPr lang="zh-CN" altLang="en-US"/>
              <a:t>4</a:t>
            </a:fld>
            <a:endParaRPr lang="en-US" altLang="zh-CN"/>
          </a:p>
        </p:txBody>
      </p:sp>
      <p:sp>
        <p:nvSpPr>
          <p:cNvPr id="299010" name="Rectangle 2"/>
          <p:cNvSpPr>
            <a:spLocks noGrp="1" noRot="1" noChangeAspect="1" noChangeArrowheads="1" noTextEdit="1"/>
          </p:cNvSpPr>
          <p:nvPr>
            <p:ph type="sldImg"/>
            <p:custDataLst>
              <p:tags r:id="rId5"/>
            </p:custDataLst>
          </p:nvPr>
        </p:nvSpPr>
        <p:spPr/>
      </p:sp>
      <p:sp>
        <p:nvSpPr>
          <p:cNvPr id="299011" name="Rectangle 3"/>
          <p:cNvSpPr>
            <a:spLocks noGrp="1" noChangeArrowheads="1"/>
          </p:cNvSpPr>
          <p:nvPr>
            <p:ph type="body" idx="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  <p:custDataLst>
              <p:tags r:id="rId4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fld id="{D89B57E2-4C37-464C-8DA9-91CDA46787D7}" type="slidenum">
              <a:rPr lang="en-US" altLang="zh-CN" sz="1200" smtClean="0">
                <a:latin typeface="Arial" pitchFamily="34" charset="0"/>
              </a:rPr>
              <a:t>8</a:t>
            </a:fld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  <p:custDataLst>
              <p:tags r:id="rId5"/>
            </p:custDataLst>
          </p:nvPr>
        </p:nvSpPr>
        <p:spPr/>
      </p:sp>
      <p:sp>
        <p:nvSpPr>
          <p:cNvPr id="24580" name="Rectangle 3"/>
          <p:cNvSpPr>
            <a:spLocks noGrp="1" noChangeArrowheads="1"/>
          </p:cNvSpPr>
          <p:nvPr>
            <p:ph type="body" idx="1"/>
            <p:custDataLst>
              <p:tags r:id="rId6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  <p:custDataLst>
              <p:tags r:id="rId4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fld id="{60247379-FCAE-4D15-A971-B9D3A776886D}" type="slidenum">
              <a:rPr lang="en-US" altLang="zh-CN" sz="1200" smtClean="0">
                <a:latin typeface="Arial" pitchFamily="34" charset="0"/>
              </a:rPr>
              <a:t>12</a:t>
            </a:fld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  <p:custDataLst>
              <p:tags r:id="rId5"/>
            </p:custDataLst>
          </p:nvPr>
        </p:nvSpPr>
        <p:spPr/>
      </p:sp>
      <p:sp>
        <p:nvSpPr>
          <p:cNvPr id="25604" name="Rectangle 3"/>
          <p:cNvSpPr>
            <a:spLocks noGrp="1" noChangeArrowheads="1"/>
          </p:cNvSpPr>
          <p:nvPr>
            <p:ph type="body" idx="1"/>
            <p:custDataLst>
              <p:tags r:id="rId6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.xml" /><Relationship Id="rId2" Type="http://schemas.openxmlformats.org/officeDocument/2006/relationships/tags" Target="../tags/tag80.xml" /><Relationship Id="rId3" Type="http://schemas.openxmlformats.org/officeDocument/2006/relationships/tags" Target="../tags/tag81.xml" /><Relationship Id="rId4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.xml" /><Relationship Id="rId2" Type="http://schemas.openxmlformats.org/officeDocument/2006/relationships/tags" Target="../tags/tag86.xml" /><Relationship Id="rId3" Type="http://schemas.openxmlformats.org/officeDocument/2006/relationships/tags" Target="../tags/tag87.xml" /><Relationship Id="rId4" Type="http://schemas.openxmlformats.org/officeDocument/2006/relationships/tags" Target="../tags/tag88.xml" /><Relationship Id="rId5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9.xml" /><Relationship Id="rId2" Type="http://schemas.openxmlformats.org/officeDocument/2006/relationships/tags" Target="../tags/tag90.xml" /><Relationship Id="rId3" Type="http://schemas.openxmlformats.org/officeDocument/2006/relationships/tags" Target="../tags/tag91.xml" /><Relationship Id="rId4" Type="http://schemas.openxmlformats.org/officeDocument/2006/relationships/tags" Target="../tags/tag92.xml" /><Relationship Id="rId5" Type="http://schemas.openxmlformats.org/officeDocument/2006/relationships/tags" Target="../tags/tag93.xml" /><Relationship Id="rId6" Type="http://schemas.openxmlformats.org/officeDocument/2006/relationships/tags" Target="../tags/tag94.xml" /><Relationship Id="rId7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5.xml" /><Relationship Id="rId2" Type="http://schemas.openxmlformats.org/officeDocument/2006/relationships/tags" Target="../tags/tag96.xml" /><Relationship Id="rId3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7.xml" /><Relationship Id="rId2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8.xml" /><Relationship Id="rId2" Type="http://schemas.openxmlformats.org/officeDocument/2006/relationships/tags" Target="../tags/tag99.xml" /><Relationship Id="rId3" Type="http://schemas.openxmlformats.org/officeDocument/2006/relationships/tags" Target="../tags/tag100.xml" /><Relationship Id="rId4" Type="http://schemas.openxmlformats.org/officeDocument/2006/relationships/tags" Target="../tags/tag101.xml" /><Relationship Id="rId5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2.xml" /><Relationship Id="rId2" Type="http://schemas.openxmlformats.org/officeDocument/2006/relationships/tags" Target="../tags/tag103.xml" /><Relationship Id="rId3" Type="http://schemas.openxmlformats.org/officeDocument/2006/relationships/tags" Target="../tags/tag104.xml" /><Relationship Id="rId4" Type="http://schemas.openxmlformats.org/officeDocument/2006/relationships/tags" Target="../tags/tag105.xml" /><Relationship Id="rId5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6.xml" /><Relationship Id="rId2" Type="http://schemas.openxmlformats.org/officeDocument/2006/relationships/tags" Target="../tags/tag107.xml" /><Relationship Id="rId3" Type="http://schemas.openxmlformats.org/officeDocument/2006/relationships/tags" Target="../tags/tag108.xml" /><Relationship Id="rId4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9.xml" /><Relationship Id="rId2" Type="http://schemas.openxmlformats.org/officeDocument/2006/relationships/tags" Target="../tags/tag110.xml" /><Relationship Id="rId3" Type="http://schemas.openxmlformats.org/officeDocument/2006/relationships/tags" Target="../tags/tag111.xml" /><Relationship Id="rId4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image" Target="../media/image1.png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12.xml" /><Relationship Id="rId13" Type="http://schemas.openxmlformats.org/officeDocument/2006/relationships/tags" Target="../tags/tag113.xml" /><Relationship Id="rId14" Type="http://schemas.openxmlformats.org/officeDocument/2006/relationships/tags" Target="../tags/tag114.xml" /><Relationship Id="rId15" Type="http://schemas.openxmlformats.org/officeDocument/2006/relationships/image" Target="../media/image1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1194" name="Rectangle 170"/>
          <p:cNvSpPr>
            <a:spLocks noChangeArrowheads="1"/>
          </p:cNvSpPr>
          <p:nvPr userDrawn="1">
            <p:custDataLst>
              <p:tags r:id="rId13"/>
            </p:custDataLst>
          </p:nvPr>
        </p:nvSpPr>
        <p:spPr bwMode="auto">
          <a:xfrm>
            <a:off x="0" y="727075"/>
            <a:ext cx="9144000" cy="293688"/>
          </a:xfrm>
          <a:prstGeom prst="rect">
            <a:avLst/>
          </a:prstGeom>
          <a:solidFill>
            <a:srgbClr val="E6E8D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mtClean="0">
              <a:solidFill>
                <a:srgbClr val="333333"/>
              </a:solidFill>
            </a:endParaRPr>
          </a:p>
        </p:txBody>
      </p:sp>
      <p:sp>
        <p:nvSpPr>
          <p:cNvPr id="1196" name="Rectangle 172"/>
          <p:cNvSpPr>
            <a:spLocks noChangeArrowheads="1"/>
          </p:cNvSpPr>
          <p:nvPr userDrawn="1">
            <p:custDataLst>
              <p:tags r:id="rId14"/>
            </p:custDataLst>
          </p:nvPr>
        </p:nvSpPr>
        <p:spPr bwMode="auto">
          <a:xfrm>
            <a:off x="2159000" y="96838"/>
            <a:ext cx="56515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200" smtClean="0">
                <a:solidFill>
                  <a:srgbClr val="FFFFFF"/>
                </a:solidFill>
                <a:latin typeface="华文彩云" pitchFamily="2" charset="-122"/>
                <a:ea typeface="华文彩云" pitchFamily="2" charset="-122"/>
              </a:rPr>
              <a:t>第一学习主题　第</a:t>
            </a:r>
            <a:r>
              <a:rPr kumimoji="1" lang="en-US" altLang="zh-CN" sz="2200" smtClean="0">
                <a:solidFill>
                  <a:srgbClr val="FFFFFF"/>
                </a:solidFill>
                <a:latin typeface="华文彩云" pitchFamily="2" charset="-122"/>
                <a:ea typeface="华文彩云" pitchFamily="2" charset="-122"/>
              </a:rPr>
              <a:t>1</a:t>
            </a:r>
            <a:r>
              <a:rPr kumimoji="1" lang="zh-CN" altLang="en-US" sz="2200" smtClean="0">
                <a:solidFill>
                  <a:srgbClr val="FFFFFF"/>
                </a:solidFill>
                <a:latin typeface="华文彩云" pitchFamily="2" charset="-122"/>
                <a:ea typeface="华文彩云" pitchFamily="2" charset="-122"/>
              </a:rPr>
              <a:t>课　中国境内的早期人类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30.xml" /><Relationship Id="rId11" Type="http://schemas.openxmlformats.org/officeDocument/2006/relationships/tags" Target="../tags/tag131.xml" /><Relationship Id="rId12" Type="http://schemas.openxmlformats.org/officeDocument/2006/relationships/tags" Target="../tags/tag132.xml" /><Relationship Id="rId13" Type="http://schemas.openxmlformats.org/officeDocument/2006/relationships/tags" Target="../tags/tag133.xml" /><Relationship Id="rId14" Type="http://schemas.openxmlformats.org/officeDocument/2006/relationships/tags" Target="../tags/tag134.xml" /><Relationship Id="rId15" Type="http://schemas.openxmlformats.org/officeDocument/2006/relationships/tags" Target="../tags/tag135.xml" /><Relationship Id="rId16" Type="http://schemas.openxmlformats.org/officeDocument/2006/relationships/tags" Target="../tags/tag136.xml" /><Relationship Id="rId17" Type="http://schemas.openxmlformats.org/officeDocument/2006/relationships/tags" Target="../tags/tag137.xml" /><Relationship Id="rId18" Type="http://schemas.openxmlformats.org/officeDocument/2006/relationships/image" Target="../media/image2.png" /><Relationship Id="rId19" Type="http://schemas.openxmlformats.org/officeDocument/2006/relationships/tags" Target="../tags/tag138.xml" /><Relationship Id="rId2" Type="http://schemas.openxmlformats.org/officeDocument/2006/relationships/tags" Target="../tags/tag122.xml" /><Relationship Id="rId20" Type="http://schemas.openxmlformats.org/officeDocument/2006/relationships/tags" Target="../tags/tag139.xml" /><Relationship Id="rId3" Type="http://schemas.openxmlformats.org/officeDocument/2006/relationships/tags" Target="../tags/tag123.xml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tags" Target="../tags/tag126.xml" /><Relationship Id="rId7" Type="http://schemas.openxmlformats.org/officeDocument/2006/relationships/tags" Target="../tags/tag127.xml" /><Relationship Id="rId8" Type="http://schemas.openxmlformats.org/officeDocument/2006/relationships/tags" Target="../tags/tag128.xml" /><Relationship Id="rId9" Type="http://schemas.openxmlformats.org/officeDocument/2006/relationships/tags" Target="../tags/tag12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148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tags" Target="../tags/tag145.xml" /><Relationship Id="rId8" Type="http://schemas.openxmlformats.org/officeDocument/2006/relationships/tags" Target="../tags/tag146.xml" /><Relationship Id="rId9" Type="http://schemas.openxmlformats.org/officeDocument/2006/relationships/tags" Target="../tags/tag14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56.xml" /><Relationship Id="rId11" Type="http://schemas.openxmlformats.org/officeDocument/2006/relationships/tags" Target="../tags/tag157.xml" /><Relationship Id="rId12" Type="http://schemas.openxmlformats.org/officeDocument/2006/relationships/image" Target="../media/image2.png" /><Relationship Id="rId13" Type="http://schemas.openxmlformats.org/officeDocument/2006/relationships/tags" Target="../tags/tag158.xml" /><Relationship Id="rId14" Type="http://schemas.openxmlformats.org/officeDocument/2006/relationships/tags" Target="../tags/tag159.xml" /><Relationship Id="rId2" Type="http://schemas.openxmlformats.org/officeDocument/2006/relationships/tags" Target="../tags/tag149.xml" /><Relationship Id="rId3" Type="http://schemas.openxmlformats.org/officeDocument/2006/relationships/tags" Target="../tags/tag150.xml" /><Relationship Id="rId4" Type="http://schemas.openxmlformats.org/officeDocument/2006/relationships/tags" Target="../tags/tag151.xml" /><Relationship Id="rId5" Type="http://schemas.openxmlformats.org/officeDocument/2006/relationships/image" Target="../media/image3.png" /><Relationship Id="rId6" Type="http://schemas.openxmlformats.org/officeDocument/2006/relationships/tags" Target="../tags/tag152.xml" /><Relationship Id="rId7" Type="http://schemas.openxmlformats.org/officeDocument/2006/relationships/tags" Target="../tags/tag153.xml" /><Relationship Id="rId8" Type="http://schemas.openxmlformats.org/officeDocument/2006/relationships/tags" Target="../tags/tag154.xml" /><Relationship Id="rId9" Type="http://schemas.openxmlformats.org/officeDocument/2006/relationships/tags" Target="../tags/tag15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69.xml" /><Relationship Id="rId11" Type="http://schemas.openxmlformats.org/officeDocument/2006/relationships/tags" Target="../tags/tag170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64.xml" /><Relationship Id="rId4" Type="http://schemas.openxmlformats.org/officeDocument/2006/relationships/image" Target="../media/image4.png" /><Relationship Id="rId5" Type="http://schemas.openxmlformats.org/officeDocument/2006/relationships/tags" Target="../tags/tag165.xml" /><Relationship Id="rId6" Type="http://schemas.openxmlformats.org/officeDocument/2006/relationships/tags" Target="../tags/tag166.xml" /><Relationship Id="rId7" Type="http://schemas.openxmlformats.org/officeDocument/2006/relationships/tags" Target="../tags/tag167.xml" /><Relationship Id="rId8" Type="http://schemas.openxmlformats.org/officeDocument/2006/relationships/tags" Target="../tags/tag168.xml" /><Relationship Id="rId9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71.xml" /><Relationship Id="rId3" Type="http://schemas.openxmlformats.org/officeDocument/2006/relationships/tags" Target="../tags/tag172.xml" /><Relationship Id="rId4" Type="http://schemas.openxmlformats.org/officeDocument/2006/relationships/tags" Target="../tags/tag173.xml" /><Relationship Id="rId5" Type="http://schemas.openxmlformats.org/officeDocument/2006/relationships/tags" Target="../tags/tag174.xml" /><Relationship Id="rId6" Type="http://schemas.openxmlformats.org/officeDocument/2006/relationships/tags" Target="../tags/tag175.xml" /><Relationship Id="rId7" Type="http://schemas.openxmlformats.org/officeDocument/2006/relationships/image" Target="../media/image2.png" /><Relationship Id="rId8" Type="http://schemas.openxmlformats.org/officeDocument/2006/relationships/tags" Target="../tags/tag176.xml" /><Relationship Id="rId9" Type="http://schemas.openxmlformats.org/officeDocument/2006/relationships/tags" Target="../tags/tag17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185.xml" /><Relationship Id="rId2" Type="http://schemas.openxmlformats.org/officeDocument/2006/relationships/tags" Target="../tags/tag178.xml" /><Relationship Id="rId3" Type="http://schemas.openxmlformats.org/officeDocument/2006/relationships/tags" Target="../tags/tag179.xml" /><Relationship Id="rId4" Type="http://schemas.openxmlformats.org/officeDocument/2006/relationships/image" Target="../media/image2.png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ags" Target="../tags/tag183.xml" /><Relationship Id="rId9" Type="http://schemas.openxmlformats.org/officeDocument/2006/relationships/tags" Target="../tags/tag18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92.xml" /><Relationship Id="rId11" Type="http://schemas.openxmlformats.org/officeDocument/2006/relationships/tags" Target="../tags/tag193.xml" /><Relationship Id="rId2" Type="http://schemas.openxmlformats.org/officeDocument/2006/relationships/tags" Target="../tags/tag186.xml" /><Relationship Id="rId3" Type="http://schemas.openxmlformats.org/officeDocument/2006/relationships/tags" Target="../tags/tag187.xml" /><Relationship Id="rId4" Type="http://schemas.openxmlformats.org/officeDocument/2006/relationships/image" Target="../media/image2.png" /><Relationship Id="rId5" Type="http://schemas.openxmlformats.org/officeDocument/2006/relationships/tags" Target="../tags/tag188.xml" /><Relationship Id="rId6" Type="http://schemas.openxmlformats.org/officeDocument/2006/relationships/tags" Target="../tags/tag189.xml" /><Relationship Id="rId7" Type="http://schemas.openxmlformats.org/officeDocument/2006/relationships/tags" Target="../tags/tag190.xml" /><Relationship Id="rId8" Type="http://schemas.openxmlformats.org/officeDocument/2006/relationships/image" Target="../media/image5.jpeg" /><Relationship Id="rId9" Type="http://schemas.openxmlformats.org/officeDocument/2006/relationships/tags" Target="../tags/tag19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04.xml" /><Relationship Id="rId11" Type="http://schemas.openxmlformats.org/officeDocument/2006/relationships/tags" Target="../tags/tag205.xml" /><Relationship Id="rId12" Type="http://schemas.openxmlformats.org/officeDocument/2006/relationships/tags" Target="../tags/tag206.xml" /><Relationship Id="rId13" Type="http://schemas.openxmlformats.org/officeDocument/2006/relationships/image" Target="../media/image5.jpeg" /><Relationship Id="rId14" Type="http://schemas.openxmlformats.org/officeDocument/2006/relationships/tags" Target="../tags/tag207.xml" /><Relationship Id="rId15" Type="http://schemas.openxmlformats.org/officeDocument/2006/relationships/tags" Target="../tags/tag208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98.xml" /><Relationship Id="rId4" Type="http://schemas.openxmlformats.org/officeDocument/2006/relationships/tags" Target="../tags/tag199.xml" /><Relationship Id="rId5" Type="http://schemas.openxmlformats.org/officeDocument/2006/relationships/tags" Target="../tags/tag200.xml" /><Relationship Id="rId6" Type="http://schemas.openxmlformats.org/officeDocument/2006/relationships/tags" Target="../tags/tag201.xml" /><Relationship Id="rId7" Type="http://schemas.openxmlformats.org/officeDocument/2006/relationships/tags" Target="../tags/tag202.xml" /><Relationship Id="rId8" Type="http://schemas.openxmlformats.org/officeDocument/2006/relationships/tags" Target="../tags/tag203.xml" /><Relationship Id="rId9" Type="http://schemas.openxmlformats.org/officeDocument/2006/relationships/image" Target="../media/image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14.xml" /><Relationship Id="rId11" Type="http://schemas.openxmlformats.org/officeDocument/2006/relationships/tags" Target="../tags/tag215.xml" /><Relationship Id="rId12" Type="http://schemas.openxmlformats.org/officeDocument/2006/relationships/tags" Target="../tags/tag216.xml" /><Relationship Id="rId13" Type="http://schemas.openxmlformats.org/officeDocument/2006/relationships/tags" Target="../tags/tag217.xml" /><Relationship Id="rId14" Type="http://schemas.openxmlformats.org/officeDocument/2006/relationships/tags" Target="../tags/tag218.xml" /><Relationship Id="rId15" Type="http://schemas.openxmlformats.org/officeDocument/2006/relationships/tags" Target="../tags/tag219.xml" /><Relationship Id="rId16" Type="http://schemas.openxmlformats.org/officeDocument/2006/relationships/tags" Target="../tags/tag220.xml" /><Relationship Id="rId2" Type="http://schemas.openxmlformats.org/officeDocument/2006/relationships/tags" Target="../tags/tag209.xml" /><Relationship Id="rId3" Type="http://schemas.openxmlformats.org/officeDocument/2006/relationships/tags" Target="../tags/tag210.xml" /><Relationship Id="rId4" Type="http://schemas.openxmlformats.org/officeDocument/2006/relationships/image" Target="../media/image5.jpeg" /><Relationship Id="rId5" Type="http://schemas.openxmlformats.org/officeDocument/2006/relationships/tags" Target="../tags/tag211.xml" /><Relationship Id="rId6" Type="http://schemas.openxmlformats.org/officeDocument/2006/relationships/hyperlink" Target="file:///F:/%E6%9D%8E%E6%96%B0%E4%BA%AE%E5%8E%86%E5%8F%B2%E8%AF%BE%E4%BB%B6/%E6%9D%8E%E6%96%B0%E4%BA%AE%E4%B8%83%E5%B9%B4%E7%BA%A7%E4%B8%8A%E8%AF%BE%E4%BB%B6/%E6%96%B0%E5%BB%BA%E6%96%87%E4%BB%B6%E5%A4%B9/%E7%AC%AC6%E8%AF%BE%E6%98%A5%E7%A7%8B%E6%88%98%E5%9B%BD%E7%9A%84%E7%BA%B7%E4%BA%89/%E6%98%A5%E7%A7%8B%E4%BA%94%E9%9C%B8.flv" TargetMode="External" /><Relationship Id="rId7" Type="http://schemas.openxmlformats.org/officeDocument/2006/relationships/tags" Target="../tags/tag212.xml" /><Relationship Id="rId8" Type="http://schemas.openxmlformats.org/officeDocument/2006/relationships/image" Target="../media/image2.png" /><Relationship Id="rId9" Type="http://schemas.openxmlformats.org/officeDocument/2006/relationships/tags" Target="../tags/tag213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21.xml" /><Relationship Id="rId3" Type="http://schemas.openxmlformats.org/officeDocument/2006/relationships/image" Target="../media/image2.png" /><Relationship Id="rId4" Type="http://schemas.openxmlformats.org/officeDocument/2006/relationships/tags" Target="../tags/tag222.xml" /><Relationship Id="rId5" Type="http://schemas.openxmlformats.org/officeDocument/2006/relationships/tags" Target="../tags/tag223.xml" /><Relationship Id="rId6" Type="http://schemas.openxmlformats.org/officeDocument/2006/relationships/tags" Target="../tags/tag224.xml" /><Relationship Id="rId7" Type="http://schemas.openxmlformats.org/officeDocument/2006/relationships/tags" Target="../tags/tag22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32.xml" /><Relationship Id="rId11" Type="http://schemas.openxmlformats.org/officeDocument/2006/relationships/tags" Target="../tags/tag233.xml" /><Relationship Id="rId12" Type="http://schemas.openxmlformats.org/officeDocument/2006/relationships/image" Target="../media/image8.jpeg" /><Relationship Id="rId13" Type="http://schemas.openxmlformats.org/officeDocument/2006/relationships/tags" Target="../tags/tag234.xml" /><Relationship Id="rId14" Type="http://schemas.openxmlformats.org/officeDocument/2006/relationships/tags" Target="../tags/tag235.xml" /><Relationship Id="rId15" Type="http://schemas.openxmlformats.org/officeDocument/2006/relationships/tags" Target="../tags/tag236.xml" /><Relationship Id="rId16" Type="http://schemas.openxmlformats.org/officeDocument/2006/relationships/tags" Target="../tags/tag237.xml" /><Relationship Id="rId17" Type="http://schemas.openxmlformats.org/officeDocument/2006/relationships/tags" Target="../tags/tag238.xml" /><Relationship Id="rId18" Type="http://schemas.openxmlformats.org/officeDocument/2006/relationships/image" Target="../media/image9.jpeg" /><Relationship Id="rId19" Type="http://schemas.openxmlformats.org/officeDocument/2006/relationships/tags" Target="../tags/tag239.xml" /><Relationship Id="rId2" Type="http://schemas.openxmlformats.org/officeDocument/2006/relationships/tags" Target="../tags/tag226.xml" /><Relationship Id="rId20" Type="http://schemas.openxmlformats.org/officeDocument/2006/relationships/tags" Target="../tags/tag240.xml" /><Relationship Id="rId21" Type="http://schemas.openxmlformats.org/officeDocument/2006/relationships/tags" Target="../tags/tag241.xml" /><Relationship Id="rId22" Type="http://schemas.openxmlformats.org/officeDocument/2006/relationships/image" Target="../media/image2.png" /><Relationship Id="rId23" Type="http://schemas.openxmlformats.org/officeDocument/2006/relationships/tags" Target="../tags/tag242.xml" /><Relationship Id="rId24" Type="http://schemas.openxmlformats.org/officeDocument/2006/relationships/tags" Target="../tags/tag243.xml" /><Relationship Id="rId25" Type="http://schemas.openxmlformats.org/officeDocument/2006/relationships/tags" Target="../tags/tag244.xml" /><Relationship Id="rId26" Type="http://schemas.openxmlformats.org/officeDocument/2006/relationships/tags" Target="../tags/tag245.xml" /><Relationship Id="rId27" Type="http://schemas.openxmlformats.org/officeDocument/2006/relationships/tags" Target="../tags/tag246.xml" /><Relationship Id="rId28" Type="http://schemas.openxmlformats.org/officeDocument/2006/relationships/image" Target="../media/image10.png" /><Relationship Id="rId29" Type="http://schemas.openxmlformats.org/officeDocument/2006/relationships/tags" Target="../tags/tag247.xml" /><Relationship Id="rId3" Type="http://schemas.openxmlformats.org/officeDocument/2006/relationships/tags" Target="../tags/tag227.xml" /><Relationship Id="rId30" Type="http://schemas.openxmlformats.org/officeDocument/2006/relationships/image" Target="../media/image11.png" /><Relationship Id="rId31" Type="http://schemas.openxmlformats.org/officeDocument/2006/relationships/tags" Target="../tags/tag248.xml" /><Relationship Id="rId32" Type="http://schemas.openxmlformats.org/officeDocument/2006/relationships/tags" Target="../tags/tag249.xml" /><Relationship Id="rId33" Type="http://schemas.openxmlformats.org/officeDocument/2006/relationships/tags" Target="../tags/tag250.xml" /><Relationship Id="rId34" Type="http://schemas.openxmlformats.org/officeDocument/2006/relationships/tags" Target="../tags/tag251.xml" /><Relationship Id="rId35" Type="http://schemas.openxmlformats.org/officeDocument/2006/relationships/tags" Target="../tags/tag252.xml" /><Relationship Id="rId36" Type="http://schemas.openxmlformats.org/officeDocument/2006/relationships/image" Target="../media/image12.jpeg" /><Relationship Id="rId37" Type="http://schemas.openxmlformats.org/officeDocument/2006/relationships/tags" Target="../tags/tag253.xml" /><Relationship Id="rId38" Type="http://schemas.openxmlformats.org/officeDocument/2006/relationships/tags" Target="../tags/tag254.xml" /><Relationship Id="rId39" Type="http://schemas.openxmlformats.org/officeDocument/2006/relationships/tags" Target="../tags/tag255.xml" /><Relationship Id="rId4" Type="http://schemas.openxmlformats.org/officeDocument/2006/relationships/image" Target="../media/image6.jpeg" /><Relationship Id="rId40" Type="http://schemas.openxmlformats.org/officeDocument/2006/relationships/tags" Target="../tags/tag256.xml" /><Relationship Id="rId41" Type="http://schemas.openxmlformats.org/officeDocument/2006/relationships/tags" Target="../tags/tag257.xml" /><Relationship Id="rId42" Type="http://schemas.openxmlformats.org/officeDocument/2006/relationships/tags" Target="../tags/tag258.xml" /><Relationship Id="rId43" Type="http://schemas.openxmlformats.org/officeDocument/2006/relationships/tags" Target="../tags/tag259.xml" /><Relationship Id="rId44" Type="http://schemas.openxmlformats.org/officeDocument/2006/relationships/image" Target="../media/image13.jpeg" /><Relationship Id="rId45" Type="http://schemas.openxmlformats.org/officeDocument/2006/relationships/tags" Target="../tags/tag260.xml" /><Relationship Id="rId46" Type="http://schemas.openxmlformats.org/officeDocument/2006/relationships/slide" Target="slide8.xml" TargetMode="Internal" /><Relationship Id="rId47" Type="http://schemas.openxmlformats.org/officeDocument/2006/relationships/tags" Target="../tags/tag261.xml" /><Relationship Id="rId5" Type="http://schemas.openxmlformats.org/officeDocument/2006/relationships/tags" Target="../tags/tag228.xml" /><Relationship Id="rId6" Type="http://schemas.openxmlformats.org/officeDocument/2006/relationships/image" Target="../media/image7.jpeg" /><Relationship Id="rId7" Type="http://schemas.openxmlformats.org/officeDocument/2006/relationships/tags" Target="../tags/tag229.xml" /><Relationship Id="rId8" Type="http://schemas.openxmlformats.org/officeDocument/2006/relationships/tags" Target="../tags/tag230.xml" /><Relationship Id="rId9" Type="http://schemas.openxmlformats.org/officeDocument/2006/relationships/tags" Target="../tags/tag23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71.xml" /><Relationship Id="rId11" Type="http://schemas.openxmlformats.org/officeDocument/2006/relationships/tags" Target="../tags/tag272.xml" /><Relationship Id="rId12" Type="http://schemas.openxmlformats.org/officeDocument/2006/relationships/tags" Target="../tags/tag273.xml" /><Relationship Id="rId13" Type="http://schemas.openxmlformats.org/officeDocument/2006/relationships/tags" Target="../tags/tag274.xml" /><Relationship Id="rId14" Type="http://schemas.openxmlformats.org/officeDocument/2006/relationships/tags" Target="../tags/tag275.xml" /><Relationship Id="rId15" Type="http://schemas.openxmlformats.org/officeDocument/2006/relationships/image" Target="../media/image2.png" /><Relationship Id="rId16" Type="http://schemas.openxmlformats.org/officeDocument/2006/relationships/tags" Target="../tags/tag276.xml" /><Relationship Id="rId17" Type="http://schemas.openxmlformats.org/officeDocument/2006/relationships/tags" Target="../tags/tag277.xml" /><Relationship Id="rId18" Type="http://schemas.openxmlformats.org/officeDocument/2006/relationships/tags" Target="../tags/tag278.xml" /><Relationship Id="rId19" Type="http://schemas.openxmlformats.org/officeDocument/2006/relationships/tags" Target="../tags/tag279.xml" /><Relationship Id="rId2" Type="http://schemas.openxmlformats.org/officeDocument/2006/relationships/notesSlide" Target="../notesSlides/notesSlide3.xml" /><Relationship Id="rId20" Type="http://schemas.openxmlformats.org/officeDocument/2006/relationships/tags" Target="../tags/tag280.xml" /><Relationship Id="rId3" Type="http://schemas.openxmlformats.org/officeDocument/2006/relationships/audio" Target="../media/media1.wav" /><Relationship Id="rId4" Type="http://schemas.openxmlformats.org/officeDocument/2006/relationships/tags" Target="../tags/tag266.xml" /><Relationship Id="rId5" Type="http://schemas.openxmlformats.org/officeDocument/2006/relationships/tags" Target="../tags/tag267.xml" /><Relationship Id="rId6" Type="http://schemas.openxmlformats.org/officeDocument/2006/relationships/tags" Target="../tags/tag268.xml" /><Relationship Id="rId7" Type="http://schemas.openxmlformats.org/officeDocument/2006/relationships/tags" Target="../tags/tag269.xml" /><Relationship Id="rId8" Type="http://schemas.openxmlformats.org/officeDocument/2006/relationships/tags" Target="../tags/tag270.xml" /><Relationship Id="rId9" Type="http://schemas.openxmlformats.org/officeDocument/2006/relationships/image" Target="../media/image1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85.xml" /><Relationship Id="rId2" Type="http://schemas.openxmlformats.org/officeDocument/2006/relationships/tags" Target="../tags/tag281.xml" /><Relationship Id="rId3" Type="http://schemas.openxmlformats.org/officeDocument/2006/relationships/image" Target="../media/image15.png" /><Relationship Id="rId4" Type="http://schemas.openxmlformats.org/officeDocument/2006/relationships/tags" Target="../tags/tag282.xml" /><Relationship Id="rId5" Type="http://schemas.openxmlformats.org/officeDocument/2006/relationships/video" Target="../media/media2.wmv" /><Relationship Id="rId6" Type="http://schemas.microsoft.com/office/2007/relationships/media" Target="../media/media2.wmv" /><Relationship Id="rId7" Type="http://schemas.openxmlformats.org/officeDocument/2006/relationships/tags" Target="../tags/tag283.xml" /><Relationship Id="rId8" Type="http://schemas.openxmlformats.org/officeDocument/2006/relationships/image" Target="../media/image2.png" /><Relationship Id="rId9" Type="http://schemas.openxmlformats.org/officeDocument/2006/relationships/tags" Target="../tags/tag284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286.xml" /><Relationship Id="rId3" Type="http://schemas.openxmlformats.org/officeDocument/2006/relationships/tags" Target="../tags/tag287.xml" /><Relationship Id="rId4" Type="http://schemas.openxmlformats.org/officeDocument/2006/relationships/image" Target="../media/image2.png" /><Relationship Id="rId5" Type="http://schemas.openxmlformats.org/officeDocument/2006/relationships/tags" Target="../tags/tag288.xml" /><Relationship Id="rId6" Type="http://schemas.openxmlformats.org/officeDocument/2006/relationships/tags" Target="../tags/tag289.xml" /><Relationship Id="rId7" Type="http://schemas.openxmlformats.org/officeDocument/2006/relationships/tags" Target="../tags/tag290.xml" /><Relationship Id="rId8" Type="http://schemas.openxmlformats.org/officeDocument/2006/relationships/tags" Target="../tags/tag291.xml" /><Relationship Id="rId9" Type="http://schemas.openxmlformats.org/officeDocument/2006/relationships/tags" Target="../tags/tag29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01.xml" /><Relationship Id="rId11" Type="http://schemas.openxmlformats.org/officeDocument/2006/relationships/tags" Target="../tags/tag302.xml" /><Relationship Id="rId12" Type="http://schemas.openxmlformats.org/officeDocument/2006/relationships/tags" Target="../tags/tag303.xml" /><Relationship Id="rId13" Type="http://schemas.openxmlformats.org/officeDocument/2006/relationships/tags" Target="../tags/tag304.xml" /><Relationship Id="rId14" Type="http://schemas.openxmlformats.org/officeDocument/2006/relationships/tags" Target="../tags/tag305.xml" /><Relationship Id="rId15" Type="http://schemas.openxmlformats.org/officeDocument/2006/relationships/image" Target="../media/image16.png" /><Relationship Id="rId16" Type="http://schemas.openxmlformats.org/officeDocument/2006/relationships/tags" Target="../tags/tag306.xml" /><Relationship Id="rId2" Type="http://schemas.openxmlformats.org/officeDocument/2006/relationships/tags" Target="../tags/tag293.xml" /><Relationship Id="rId3" Type="http://schemas.openxmlformats.org/officeDocument/2006/relationships/tags" Target="../tags/tag294.xml" /><Relationship Id="rId4" Type="http://schemas.openxmlformats.org/officeDocument/2006/relationships/tags" Target="../tags/tag295.xml" /><Relationship Id="rId5" Type="http://schemas.openxmlformats.org/officeDocument/2006/relationships/tags" Target="../tags/tag296.xml" /><Relationship Id="rId6" Type="http://schemas.openxmlformats.org/officeDocument/2006/relationships/tags" Target="../tags/tag297.xml" /><Relationship Id="rId7" Type="http://schemas.openxmlformats.org/officeDocument/2006/relationships/tags" Target="../tags/tag298.xml" /><Relationship Id="rId8" Type="http://schemas.openxmlformats.org/officeDocument/2006/relationships/tags" Target="../tags/tag299.xml" /><Relationship Id="rId9" Type="http://schemas.openxmlformats.org/officeDocument/2006/relationships/tags" Target="../tags/tag300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81606" name="WordArt 6"/>
          <p:cNvSpPr>
            <a:spLocks noChangeArrowheads="1" noChangeShapeType="1" noTextEdit="1"/>
          </p:cNvSpPr>
          <p:nvPr>
            <p:custDataLst>
              <p:tags r:id="rId3"/>
            </p:custDataLst>
          </p:nvPr>
        </p:nvSpPr>
        <p:spPr bwMode="auto">
          <a:xfrm>
            <a:off x="414760" y="922164"/>
            <a:ext cx="1310332" cy="5900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夏朝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281608" name="WordArt 8"/>
          <p:cNvSpPr>
            <a:spLocks noChangeArrowheads="1" noChangeShapeType="1" noTextEdit="1"/>
          </p:cNvSpPr>
          <p:nvPr>
            <p:custDataLst>
              <p:tags r:id="rId4"/>
            </p:custDataLst>
          </p:nvPr>
        </p:nvSpPr>
        <p:spPr bwMode="auto">
          <a:xfrm>
            <a:off x="494691" y="2060848"/>
            <a:ext cx="1268997" cy="6178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商朝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281609" name="AutoShape 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71600" y="1628800"/>
            <a:ext cx="393700" cy="447675"/>
          </a:xfrm>
          <a:prstGeom prst="downArrow">
            <a:avLst>
              <a:gd name="adj1" fmla="val 50000"/>
              <a:gd name="adj2" fmla="val 28427"/>
            </a:avLst>
          </a:prstGeom>
          <a:solidFill>
            <a:srgbClr val="FFFF00"/>
          </a:solidFill>
          <a:ln w="25400">
            <a:solidFill>
              <a:srgbClr val="000080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81611" name="AutoShape 1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44347" y="3109995"/>
            <a:ext cx="436563" cy="819150"/>
          </a:xfrm>
          <a:prstGeom prst="downArrow">
            <a:avLst>
              <a:gd name="adj1" fmla="val 50000"/>
              <a:gd name="adj2" fmla="val 46909"/>
            </a:avLst>
          </a:prstGeom>
          <a:solidFill>
            <a:srgbClr val="FFFF00"/>
          </a:solidFill>
          <a:ln w="25400">
            <a:solidFill>
              <a:srgbClr val="0000FF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81612" name="WordArt 12"/>
          <p:cNvSpPr>
            <a:spLocks noChangeArrowheads="1" noChangeShapeType="1" noTextEdit="1"/>
          </p:cNvSpPr>
          <p:nvPr>
            <p:custDataLst>
              <p:tags r:id="rId7"/>
            </p:custDataLst>
          </p:nvPr>
        </p:nvSpPr>
        <p:spPr bwMode="auto">
          <a:xfrm>
            <a:off x="451289" y="3979929"/>
            <a:ext cx="1312399" cy="58580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周朝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281613" name="AutoShape 13"/>
          <p:cNvSpPr/>
          <p:nvPr>
            <p:custDataLst>
              <p:tags r:id="rId8"/>
            </p:custDataLst>
          </p:nvPr>
        </p:nvSpPr>
        <p:spPr bwMode="auto">
          <a:xfrm>
            <a:off x="1930185" y="3541795"/>
            <a:ext cx="77787" cy="1497012"/>
          </a:xfrm>
          <a:prstGeom prst="leftBrace">
            <a:avLst>
              <a:gd name="adj1" fmla="val 160375"/>
              <a:gd name="adj2" fmla="val 50000"/>
            </a:avLst>
          </a:prstGeom>
          <a:noFill/>
          <a:ln w="3810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800" i="1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281614" name="WordArt 14"/>
          <p:cNvSpPr>
            <a:spLocks noChangeArrowheads="1" noChangeShapeType="1" noTextEdit="1"/>
          </p:cNvSpPr>
          <p:nvPr>
            <p:custDataLst>
              <p:tags r:id="rId9"/>
            </p:custDataLst>
          </p:nvPr>
        </p:nvSpPr>
        <p:spPr bwMode="auto">
          <a:xfrm>
            <a:off x="2049604" y="2852936"/>
            <a:ext cx="1370268" cy="56014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西周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281615" name="WordArt 15"/>
          <p:cNvSpPr>
            <a:spLocks noChangeArrowheads="1" noChangeShapeType="1" noTextEdit="1"/>
          </p:cNvSpPr>
          <p:nvPr>
            <p:custDataLst>
              <p:tags r:id="rId10"/>
            </p:custDataLst>
          </p:nvPr>
        </p:nvSpPr>
        <p:spPr bwMode="auto">
          <a:xfrm>
            <a:off x="2064071" y="4698491"/>
            <a:ext cx="1355801" cy="64352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东周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281616" name="Text Box 16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47864" y="2708920"/>
            <a:ext cx="57961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(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1046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771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年）</a:t>
            </a:r>
          </a:p>
        </p:txBody>
      </p:sp>
      <p:sp>
        <p:nvSpPr>
          <p:cNvPr id="281617" name="AutoShape 17"/>
          <p:cNvSpPr/>
          <p:nvPr>
            <p:custDataLst>
              <p:tags r:id="rId12"/>
            </p:custDataLst>
          </p:nvPr>
        </p:nvSpPr>
        <p:spPr bwMode="auto">
          <a:xfrm>
            <a:off x="3491880" y="4126458"/>
            <a:ext cx="149225" cy="1894830"/>
          </a:xfrm>
          <a:prstGeom prst="leftBrace">
            <a:avLst>
              <a:gd name="adj1" fmla="val 65603"/>
              <a:gd name="adj2" fmla="val 50000"/>
            </a:avLst>
          </a:prstGeom>
          <a:noFill/>
          <a:ln w="3810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800" i="1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281618" name="Rectangle 18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707904" y="3497376"/>
            <a:ext cx="5336084" cy="1515800"/>
          </a:xfrm>
          <a:prstGeom prst="rect">
            <a:avLst/>
          </a:prstGeom>
          <a:noFill/>
          <a:ln w="28575">
            <a:solidFill>
              <a:srgbClr val="800000"/>
            </a:solidFill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春秋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时期</a:t>
            </a:r>
            <a:endParaRPr lang="en-US" altLang="zh-CN" sz="36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（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公元前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770~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476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)</a:t>
            </a:r>
          </a:p>
          <a:p>
            <a:pPr>
              <a:lnSpc>
                <a:spcPts val="3700"/>
              </a:lnSpc>
            </a:pPr>
            <a:r>
              <a:rPr lang="en-US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奴隶社会的瓦解时期</a:t>
            </a:r>
          </a:p>
        </p:txBody>
      </p:sp>
      <p:sp>
        <p:nvSpPr>
          <p:cNvPr id="281620" name="Text Box 20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123728" y="836712"/>
            <a:ext cx="685825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(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2070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1600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年）</a:t>
            </a:r>
          </a:p>
        </p:txBody>
      </p:sp>
      <p:sp>
        <p:nvSpPr>
          <p:cNvPr id="281621" name="Text Box 21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2051720" y="1916832"/>
            <a:ext cx="681866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(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1600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1046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年）</a:t>
            </a:r>
          </a:p>
        </p:txBody>
      </p:sp>
      <p:sp>
        <p:nvSpPr>
          <p:cNvPr id="4" name="Rectangle 18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3691394" y="5059476"/>
            <a:ext cx="5336084" cy="1514475"/>
          </a:xfrm>
          <a:prstGeom prst="rect">
            <a:avLst/>
          </a:prstGeom>
          <a:noFill/>
          <a:ln w="28575">
            <a:solidFill>
              <a:srgbClr val="800000"/>
            </a:solidFill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</a:pP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战国时期</a:t>
            </a:r>
            <a:endParaRPr lang="en-US" altLang="zh-CN" sz="36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（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公元前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475~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221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)</a:t>
            </a:r>
          </a:p>
          <a:p>
            <a:pPr>
              <a:lnSpc>
                <a:spcPts val="3700"/>
              </a:lnSpc>
            </a:pPr>
            <a:r>
              <a:rPr lang="en-US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封建社会形成时期</a:t>
            </a:r>
          </a:p>
        </p:txBody>
      </p:sp>
      <p:grpSp>
        <p:nvGrpSpPr>
          <p:cNvPr id="9" name="组合 8"/>
          <p:cNvGrpSpPr/>
          <p:nvPr>
            <p:custDataLst>
              <p:tags r:id="rId17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10" name="Picture 6"/>
            <p:cNvPicPr>
              <a:picLocks noChangeAspect="1" noChangeArrowheads="1"/>
            </p:cNvPicPr>
            <p:nvPr>
              <p:custDataLst>
                <p:tags r:id="rId19"/>
              </p:custDataLst>
            </p:nvPr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矩形 10"/>
            <p:cNvSpPr/>
            <p:nvPr>
              <p:custDataLst>
                <p:tags r:id="rId20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281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281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281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281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3" presetClass="entr" presetSubtype="10" fill="hold" grpId="4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81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81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81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1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81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81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1" presetID="3" presetClass="entr" presetSubtype="10" fill="hold" grpId="10" nodeType="afterEffect"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8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65" presetID="3" presetClass="entr" presetSubtype="10" fill="hold" grpId="13" nodeType="afterEffect"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8" grpId="0"/>
      <p:bldP spid="281609" grpId="1"/>
      <p:bldP spid="281611" grpId="2"/>
      <p:bldP spid="281612" grpId="3"/>
      <p:bldP spid="281613" grpId="4"/>
      <p:bldP spid="281613" grpId="5"/>
      <p:bldP spid="281614" grpId="6"/>
      <p:bldP spid="281615" grpId="7"/>
      <p:bldP spid="281616" grpId="8"/>
      <p:bldP spid="281617" grpId="9"/>
      <p:bldP spid="281618" grpId="10"/>
      <p:bldP spid="281620" grpId="11"/>
      <p:bldP spid="281621" grpId="12"/>
      <p:bldP spid="4" grpId="1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20" name=" 220"/>
          <p:cNvSpPr/>
          <p:nvPr>
            <p:custDataLst>
              <p:tags r:id="rId3"/>
            </p:custDataLst>
          </p:nvPr>
        </p:nvSpPr>
        <p:spPr>
          <a:xfrm>
            <a:off x="521335" y="2821305"/>
            <a:ext cx="6446520" cy="857250"/>
          </a:xfrm>
          <a:prstGeom prst="homePlate">
            <a:avLst/>
          </a:prstGeom>
          <a:gradFill>
            <a:gsLst>
              <a:gs pos="0">
                <a:srgbClr val="00B050"/>
              </a:gs>
              <a:gs pos="100000">
                <a:schemeClr val="accent1">
                  <a:lumMod val="45000"/>
                  <a:lumOff val="55000"/>
                </a:schemeClr>
              </a:gs>
              <a:gs pos="79000">
                <a:srgbClr val="00B050"/>
              </a:gs>
              <a:gs pos="100000">
                <a:srgbClr val="FF000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0532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7855" y="1345883"/>
            <a:ext cx="8443663" cy="92329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0" tIns="0" rIns="0" bIns="0" anchor="ctr" anchorCtr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6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</a:rPr>
              <a:t>第</a:t>
            </a:r>
            <a:r>
              <a:rPr kumimoji="1" lang="en-US" altLang="zh-CN" sz="6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</a:rPr>
              <a:t>6</a:t>
            </a:r>
            <a:r>
              <a:rPr kumimoji="1" lang="zh-CN" altLang="en-US" sz="6000" b="1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</a:rPr>
              <a:t>课 动荡的春秋时期</a:t>
            </a:r>
            <a:endParaRPr kumimoji="1" lang="zh-CN" altLang="en-US" sz="6000" b="1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" name="WordArt 5"/>
          <p:cNvSpPr>
            <a:spLocks noChangeArrowheads="1" noChangeShapeType="1" noTextEdit="1"/>
          </p:cNvSpPr>
          <p:nvPr>
            <p:custDataLst>
              <p:tags r:id="rId5"/>
            </p:custDataLst>
          </p:nvPr>
        </p:nvSpPr>
        <p:spPr bwMode="auto">
          <a:xfrm>
            <a:off x="304799" y="116632"/>
            <a:ext cx="8443663" cy="5760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kern="10">
                <a:ln w="12700">
                  <a:solidFill>
                    <a:srgbClr val="EAEAEA"/>
                  </a:solidFill>
                  <a:miter lim="800000"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/>
                <a:ea typeface="隶书"/>
              </a:rPr>
              <a:t>第二单元　</a:t>
            </a:r>
            <a:r>
              <a:rPr lang="zh-CN" altLang="en-US" sz="6000" b="1" kern="10" smtClean="0">
                <a:ln w="12700">
                  <a:solidFill>
                    <a:srgbClr val="EAEAEA"/>
                  </a:solidFill>
                  <a:miter lim="800000"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/>
                <a:ea typeface="隶书"/>
              </a:rPr>
              <a:t>夏商周时期：早期国家</a:t>
            </a:r>
            <a:r>
              <a:rPr lang="zh-CN" altLang="en-US" sz="6000" b="1" kern="10">
                <a:ln w="12700">
                  <a:solidFill>
                    <a:srgbClr val="EAEAEA"/>
                  </a:solidFill>
                  <a:miter lim="800000"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/>
                <a:ea typeface="隶书"/>
              </a:rPr>
              <a:t>的</a:t>
            </a:r>
            <a:r>
              <a:rPr lang="zh-CN" altLang="en-US" sz="6000" b="1" kern="10" smtClean="0">
                <a:ln w="12700">
                  <a:solidFill>
                    <a:srgbClr val="EAEAEA"/>
                  </a:solidFill>
                  <a:miter lim="800000"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/>
                <a:ea typeface="隶书"/>
              </a:rPr>
              <a:t>产生与社会变革 </a:t>
            </a:r>
            <a:endParaRPr lang="zh-CN" altLang="en-US" sz="6000" b="1" kern="10">
              <a:ln w="12700">
                <a:solidFill>
                  <a:srgbClr val="EAEAEA"/>
                </a:solidFill>
                <a:miter lim="800000"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隶书"/>
              <a:ea typeface="隶书"/>
            </a:endParaRPr>
          </a:p>
        </p:txBody>
      </p:sp>
      <p:sp>
        <p:nvSpPr>
          <p:cNvPr id="8" name="矩形 7"/>
          <p:cNvSpPr/>
          <p:nvPr>
            <p:custDataLst>
              <p:tags r:id="rId6"/>
            </p:custDataLst>
          </p:nvPr>
        </p:nvSpPr>
        <p:spPr>
          <a:xfrm>
            <a:off x="521335" y="2828290"/>
            <a:ext cx="709739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一、春秋时期的经济发展</a:t>
            </a:r>
          </a:p>
        </p:txBody>
      </p:sp>
      <p:sp>
        <p:nvSpPr>
          <p:cNvPr id="2" name=" 220"/>
          <p:cNvSpPr/>
          <p:nvPr>
            <p:custDataLst>
              <p:tags r:id="rId7"/>
            </p:custDataLst>
          </p:nvPr>
        </p:nvSpPr>
        <p:spPr>
          <a:xfrm>
            <a:off x="504825" y="3881120"/>
            <a:ext cx="6446520" cy="857250"/>
          </a:xfrm>
          <a:prstGeom prst="homePlate">
            <a:avLst/>
          </a:prstGeom>
          <a:gradFill>
            <a:gsLst>
              <a:gs pos="0">
                <a:srgbClr val="00B050"/>
              </a:gs>
              <a:gs pos="100000">
                <a:schemeClr val="accent1">
                  <a:lumMod val="45000"/>
                  <a:lumOff val="55000"/>
                </a:schemeClr>
              </a:gs>
              <a:gs pos="79000">
                <a:srgbClr val="00B050"/>
              </a:gs>
              <a:gs pos="100000">
                <a:srgbClr val="FF000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>
            <a:off x="504825" y="3888105"/>
            <a:ext cx="709739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ea"/>
              </a:rPr>
              <a:t>二、王室衰微</a:t>
            </a:r>
            <a:endParaRPr lang="zh-CN" altLang="en-US" sz="4000" b="1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ea"/>
            </a:endParaRPr>
          </a:p>
        </p:txBody>
      </p:sp>
      <p:sp>
        <p:nvSpPr>
          <p:cNvPr id="4" name=" 220"/>
          <p:cNvSpPr/>
          <p:nvPr>
            <p:custDataLst>
              <p:tags r:id="rId9"/>
            </p:custDataLst>
          </p:nvPr>
        </p:nvSpPr>
        <p:spPr>
          <a:xfrm>
            <a:off x="560070" y="5012690"/>
            <a:ext cx="6446520" cy="857250"/>
          </a:xfrm>
          <a:prstGeom prst="homePlate">
            <a:avLst/>
          </a:prstGeom>
          <a:gradFill>
            <a:gsLst>
              <a:gs pos="0">
                <a:srgbClr val="00B050"/>
              </a:gs>
              <a:gs pos="100000">
                <a:schemeClr val="accent1">
                  <a:lumMod val="45000"/>
                  <a:lumOff val="55000"/>
                </a:schemeClr>
              </a:gs>
              <a:gs pos="79000">
                <a:srgbClr val="00B050"/>
              </a:gs>
              <a:gs pos="100000">
                <a:srgbClr val="FF0000"/>
              </a:gs>
              <a:gs pos="100000">
                <a:srgbClr val="FF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矩形 4"/>
          <p:cNvSpPr/>
          <p:nvPr>
            <p:custDataLst>
              <p:tags r:id="rId10"/>
            </p:custDataLst>
          </p:nvPr>
        </p:nvSpPr>
        <p:spPr>
          <a:xfrm>
            <a:off x="560070" y="5019675"/>
            <a:ext cx="709739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三、诸侯争霸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1"/>
      <p:bldP spid="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矩形 3"/>
          <p:cNvSpPr/>
          <p:nvPr>
            <p:custDataLst>
              <p:tags r:id="rId3"/>
            </p:custDataLst>
          </p:nvPr>
        </p:nvSpPr>
        <p:spPr>
          <a:xfrm>
            <a:off x="596265" y="1442085"/>
            <a:ext cx="5195570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44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44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农业的发展：</a:t>
            </a:r>
          </a:p>
        </p:txBody>
      </p:sp>
      <p:grpSp>
        <p:nvGrpSpPr>
          <p:cNvPr id="6" name="组合 5"/>
          <p:cNvGrpSpPr/>
          <p:nvPr>
            <p:custDataLst>
              <p:tags r:id="rId4"/>
            </p:custDataLst>
          </p:nvPr>
        </p:nvGrpSpPr>
        <p:grpSpPr>
          <a:xfrm>
            <a:off x="4187190" y="3312160"/>
            <a:ext cx="4951730" cy="3554095"/>
            <a:chOff x="-8508" y="764704"/>
            <a:chExt cx="9152508" cy="6093296"/>
          </a:xfrm>
        </p:grpSpPr>
        <p:pic>
          <p:nvPicPr>
            <p:cNvPr id="25602" name="Picture 2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8508" y="764704"/>
              <a:ext cx="9152508" cy="60932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矩形 6"/>
            <p:cNvSpPr/>
            <p:nvPr>
              <p:custDataLst>
                <p:tags r:id="rId7"/>
              </p:custDataLst>
            </p:nvPr>
          </p:nvSpPr>
          <p:spPr>
            <a:xfrm>
              <a:off x="395536" y="836712"/>
              <a:ext cx="1882247" cy="36394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44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2" charset="-122"/>
                  <a:ea typeface="黑体" panose="02010609060101010101" pitchFamily="2" charset="-122"/>
                </a:rPr>
                <a:t>牛耕图</a:t>
              </a:r>
              <a:endPara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8"/>
            </p:custDataLst>
          </p:nvPr>
        </p:nvSpPr>
        <p:spPr>
          <a:xfrm>
            <a:off x="589280" y="3335655"/>
            <a:ext cx="3583940" cy="3476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铁农具和牛耕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的使用</a:t>
            </a:r>
            <a:r>
              <a:rPr lang="zh-CN" altLang="en-US" sz="4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是春秋时期农业生产力水平提高的重要标志。</a:t>
            </a:r>
          </a:p>
        </p:txBody>
      </p:sp>
      <p:sp>
        <p:nvSpPr>
          <p:cNvPr id="9" name="矩形 8"/>
          <p:cNvSpPr/>
          <p:nvPr>
            <p:custDataLst>
              <p:tags r:id="rId9"/>
            </p:custDataLst>
          </p:nvPr>
        </p:nvSpPr>
        <p:spPr>
          <a:xfrm>
            <a:off x="595630" y="2056765"/>
            <a:ext cx="8281670" cy="1445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铁农具和牛耕</a:t>
            </a:r>
            <a:r>
              <a:rPr lang="zh-CN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的出现，促进了农业上的深耕细作。</a:t>
            </a:r>
          </a:p>
        </p:txBody>
      </p:sp>
      <p:sp>
        <p:nvSpPr>
          <p:cNvPr id="10" name="矩形 9"/>
          <p:cNvSpPr/>
          <p:nvPr>
            <p:custDataLst>
              <p:tags r:id="rId10"/>
            </p:custDataLst>
          </p:nvPr>
        </p:nvSpPr>
        <p:spPr>
          <a:xfrm>
            <a:off x="419666" y="779676"/>
            <a:ext cx="5857900" cy="7683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Bef>
                <a:spcPct val="0"/>
              </a:spcBef>
            </a:pPr>
            <a:r>
              <a:rPr lang="zh-CN" altLang="en-US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一、春秋时期经济发展</a:t>
            </a:r>
          </a:p>
        </p:txBody>
      </p:sp>
      <p:grpSp>
        <p:nvGrpSpPr>
          <p:cNvPr id="11" name="组合 10"/>
          <p:cNvGrpSpPr/>
          <p:nvPr>
            <p:custDataLst>
              <p:tags r:id="rId11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12" name="Picture 6"/>
            <p:cNvPicPr>
              <a:picLocks noChangeAspect="1" noChangeArrowheads="1"/>
            </p:cNvPicPr>
            <p:nvPr>
              <p:custDataLst>
                <p:tags r:id="rId13"/>
              </p:custDataLst>
            </p:nvPr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矩形 12"/>
            <p:cNvSpPr/>
            <p:nvPr>
              <p:custDataLst>
                <p:tags r:id="rId14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20481" name="Picture 1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734" y="776138"/>
            <a:ext cx="9110266" cy="6036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8022" name="AutoShape 38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-4445" y="764540"/>
            <a:ext cx="9148445" cy="2146300"/>
          </a:xfrm>
          <a:prstGeom prst="cloudCallout">
            <a:avLst>
              <a:gd name="adj1" fmla="val -12583"/>
              <a:gd name="adj2" fmla="val 3601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itchFamily="2" charset="-122"/>
                <a:ea typeface="方正姚体" pitchFamily="2" charset="-122"/>
              </a:rPr>
              <a:t>说一说，铁农具为什么能较快推广？ </a:t>
            </a:r>
          </a:p>
        </p:txBody>
      </p:sp>
      <p:sp>
        <p:nvSpPr>
          <p:cNvPr id="298023" name="Text Box 39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68288" y="3284984"/>
            <a:ext cx="8664575" cy="3071610"/>
          </a:xfrm>
          <a:prstGeom prst="rect">
            <a:avLst/>
          </a:prstGeom>
          <a:solidFill>
            <a:schemeClr val="bg1"/>
          </a:solidFill>
          <a:ln w="25400">
            <a:solidFill>
              <a:srgbClr val="800000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一是铁农具与石农具和青铜农具相比具有优越性；</a:t>
            </a: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二是当时的冶铁工业已相当发达，能够生产大量铁器。 </a:t>
            </a:r>
          </a:p>
        </p:txBody>
      </p:sp>
      <p:grpSp>
        <p:nvGrpSpPr>
          <p:cNvPr id="6" name="组合 5"/>
          <p:cNvGrpSpPr/>
          <p:nvPr>
            <p:custDataLst>
              <p:tags r:id="rId8"/>
            </p:custDataLst>
          </p:nvPr>
        </p:nvGrpSpPr>
        <p:grpSpPr>
          <a:xfrm>
            <a:off x="-4539" y="0"/>
            <a:ext cx="9148539" cy="808745"/>
            <a:chOff x="-4539" y="0"/>
            <a:chExt cx="9148539" cy="808745"/>
          </a:xfrm>
        </p:grpSpPr>
        <p:pic>
          <p:nvPicPr>
            <p:cNvPr id="7" name="Picture 6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 Box 55"/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2643609" y="116632"/>
              <a:ext cx="3584575" cy="69211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fontAlgn="ctr">
                <a:lnSpc>
                  <a:spcPts val="4500"/>
                </a:lnSpc>
              </a:pPr>
              <a:r>
                <a:rPr kumimoji="0" lang="zh-CN" altLang="en-US" sz="6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隶书" pitchFamily="49" charset="-122"/>
                </a:rPr>
                <a:t>动  脑  筋</a:t>
              </a:r>
              <a:r>
                <a:rPr kumimoji="0" lang="en-US" altLang="zh-CN" sz="6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隶书" pitchFamily="49" charset="-122"/>
                </a:rPr>
                <a:t>: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8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8022" grpId="0"/>
      <p:bldP spid="29802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642620" y="1760855"/>
            <a:ext cx="382905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4000">
                <a:latin typeface="黑体" pitchFamily="2" charset="-122"/>
                <a:ea typeface="黑体" panose="02010609060101010101" pitchFamily="2" charset="-122"/>
              </a:rPr>
              <a:t>原始社会时期：</a:t>
            </a:r>
          </a:p>
          <a:p>
            <a:r>
              <a:rPr lang="zh-CN" altLang="en-US" sz="4000">
                <a:latin typeface="黑体" pitchFamily="2" charset="-122"/>
                <a:ea typeface="黑体" panose="02010609060101010101" pitchFamily="2" charset="-122"/>
              </a:rPr>
              <a:t>原始社会中期：</a:t>
            </a:r>
          </a:p>
          <a:p>
            <a:r>
              <a:rPr lang="zh-CN" altLang="en-US" sz="4000">
                <a:latin typeface="黑体" pitchFamily="2" charset="-122"/>
                <a:ea typeface="黑体" panose="02010609060101010101" pitchFamily="2" charset="-122"/>
              </a:rPr>
              <a:t>原始社会末期：</a:t>
            </a:r>
          </a:p>
          <a:p>
            <a:r>
              <a:rPr lang="zh-CN" altLang="en-US" sz="4000">
                <a:latin typeface="黑体" pitchFamily="2" charset="-122"/>
                <a:ea typeface="黑体" panose="02010609060101010101" pitchFamily="2" charset="-122"/>
              </a:rPr>
              <a:t>夏商周时期：  </a:t>
            </a:r>
          </a:p>
          <a:p>
            <a:r>
              <a:rPr lang="zh-CN" altLang="en-US" sz="4000">
                <a:latin typeface="黑体" pitchFamily="2" charset="-122"/>
                <a:ea typeface="黑体" panose="02010609060101010101" pitchFamily="2" charset="-122"/>
              </a:rPr>
              <a:t>春秋时期：    </a:t>
            </a:r>
          </a:p>
          <a:p>
            <a:r>
              <a:rPr lang="zh-CN" altLang="en-US" sz="4000">
                <a:latin typeface="黑体" pitchFamily="2" charset="-122"/>
                <a:ea typeface="黑体" panose="02010609060101010101" pitchFamily="2" charset="-122"/>
              </a:rPr>
              <a:t>战国时期：    </a:t>
            </a:r>
            <a:endParaRPr lang="zh-CN" altLang="en-US" sz="4000">
              <a:solidFill>
                <a:srgbClr val="FF0000"/>
              </a:solidFill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587375" y="807720"/>
            <a:ext cx="83337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ang="5400000" scaled="0"/>
                </a:gra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劳动工具的革新经历了哪几个阶段？</a:t>
            </a: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4285615" y="1744345"/>
            <a:ext cx="442976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</a:rPr>
              <a:t>打制石器</a:t>
            </a:r>
            <a:endParaRPr lang="zh-CN" altLang="en-US" sz="4000"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</a:rPr>
              <a:t>磨制石器</a:t>
            </a:r>
            <a:endParaRPr lang="zh-CN" altLang="en-US" sz="4000"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</a:rPr>
              <a:t>铜器出现</a:t>
            </a:r>
            <a:endParaRPr lang="zh-CN" altLang="en-US" sz="4000"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</a:rPr>
              <a:t>青铜器鼎盛</a:t>
            </a:r>
            <a:endParaRPr lang="zh-CN" altLang="en-US" sz="4000"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</a:rPr>
              <a:t>出现铁制农具</a:t>
            </a:r>
            <a:endParaRPr lang="zh-CN" altLang="en-US" sz="4000"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</a:rPr>
              <a:t>铁制农具推广使用</a:t>
            </a:r>
          </a:p>
        </p:txBody>
      </p:sp>
      <p:grpSp>
        <p:nvGrpSpPr>
          <p:cNvPr id="9" name="组合 8"/>
          <p:cNvGrpSpPr/>
          <p:nvPr>
            <p:custDataLst>
              <p:tags r:id="rId6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10" name="Picture 6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矩形 10"/>
            <p:cNvSpPr/>
            <p:nvPr>
              <p:custDataLst>
                <p:tags r:id="rId9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9" name="组合 8"/>
          <p:cNvGrpSpPr/>
          <p:nvPr>
            <p:custDataLst>
              <p:tags r:id="rId3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10" name="Picture 6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矩形 10"/>
            <p:cNvSpPr/>
            <p:nvPr>
              <p:custDataLst>
                <p:tags r:id="rId6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  <p:sp>
        <p:nvSpPr>
          <p:cNvPr id="16" name="矩形 15"/>
          <p:cNvSpPr/>
          <p:nvPr>
            <p:custDataLst>
              <p:tags r:id="rId7"/>
            </p:custDataLst>
          </p:nvPr>
        </p:nvSpPr>
        <p:spPr>
          <a:xfrm>
            <a:off x="1259632" y="2274530"/>
            <a:ext cx="76328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青铜业、冶铁业、纺织业、</a:t>
            </a:r>
            <a:endParaRPr lang="en-US" altLang="zh-CN" sz="44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煮盐业和漆器制作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矩形 16"/>
          <p:cNvSpPr/>
          <p:nvPr>
            <p:custDataLst>
              <p:tags r:id="rId8"/>
            </p:custDataLst>
          </p:nvPr>
        </p:nvSpPr>
        <p:spPr>
          <a:xfrm>
            <a:off x="323528" y="1543776"/>
            <a:ext cx="58579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手工业规模的扩大：</a:t>
            </a:r>
            <a:endParaRPr lang="en-US" altLang="zh-CN" sz="4400" b="1">
              <a:solidFill>
                <a:srgbClr val="8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矩形 17"/>
          <p:cNvSpPr/>
          <p:nvPr>
            <p:custDataLst>
              <p:tags r:id="rId9"/>
            </p:custDataLst>
          </p:nvPr>
        </p:nvSpPr>
        <p:spPr>
          <a:xfrm>
            <a:off x="755576" y="4597370"/>
            <a:ext cx="788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商品交换市场、开始使用金属货币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  <p:sp>
        <p:nvSpPr>
          <p:cNvPr id="19" name="矩形 18"/>
          <p:cNvSpPr/>
          <p:nvPr>
            <p:custDataLst>
              <p:tags r:id="rId10"/>
            </p:custDataLst>
          </p:nvPr>
        </p:nvSpPr>
        <p:spPr>
          <a:xfrm>
            <a:off x="442292" y="3887743"/>
            <a:ext cx="58579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商业活动活跃：</a:t>
            </a:r>
            <a:endParaRPr lang="en-US" altLang="zh-CN" sz="4400" b="1">
              <a:solidFill>
                <a:srgbClr val="8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>
            <p:custDataLst>
              <p:tags r:id="rId3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3" name="Picture 6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矩形 3"/>
            <p:cNvSpPr/>
            <p:nvPr>
              <p:custDataLst>
                <p:tags r:id="rId6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  <p:sp>
        <p:nvSpPr>
          <p:cNvPr id="5" name="Rectangle 8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-4539" y="764704"/>
            <a:ext cx="9148539" cy="914400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5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 二、王室衰微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Text Box 1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23528" y="1700808"/>
            <a:ext cx="84969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en-US" altLang="zh-CN" sz="48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1.</a:t>
            </a:r>
            <a:r>
              <a:rPr kumimoji="0" lang="zh-CN" altLang="en-US" sz="48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西周初年是如何巩固统治的？</a:t>
            </a:r>
            <a:endParaRPr kumimoji="0" lang="en-US" altLang="zh-CN" sz="48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467544" y="4093135"/>
            <a:ext cx="8348092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周王根据血缘关系远近和功劳大小，将宗亲和功臣等分封到各地</a:t>
            </a:r>
            <a:r>
              <a:rPr lang="en-US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授予他们管理土地和人民的权力，建立诸侯国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。但向周王进纳贡物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，服从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周王调兵。</a:t>
            </a:r>
          </a:p>
        </p:txBody>
      </p:sp>
      <p:sp>
        <p:nvSpPr>
          <p:cNvPr id="9" name="矩形 8"/>
          <p:cNvSpPr/>
          <p:nvPr>
            <p:custDataLst>
              <p:tags r:id="rId11"/>
            </p:custDataLst>
          </p:nvPr>
        </p:nvSpPr>
        <p:spPr>
          <a:xfrm>
            <a:off x="648147" y="2636912"/>
            <a:ext cx="764664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为了稳定政局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,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扩大统治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范围</a:t>
            </a: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——</a:t>
            </a:r>
          </a:p>
          <a:p>
            <a:pPr marL="342900" indent="-342900" algn="r"/>
            <a:r>
              <a:rPr lang="zh-CN" alt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西周的分封制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3556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91175" y="1628800"/>
            <a:ext cx="8086799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2.</a:t>
            </a:r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周</a:t>
            </a: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王室衰微的表现：</a:t>
            </a:r>
          </a:p>
        </p:txBody>
      </p:sp>
      <p:sp>
        <p:nvSpPr>
          <p:cNvPr id="23557" name="Text Box 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13903" y="2278137"/>
            <a:ext cx="8306569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１</a:t>
            </a:r>
            <a:r>
              <a:rPr lang="zh-CN" altLang="en-US" sz="360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、周王室的统治势力大减。</a:t>
            </a:r>
            <a:endParaRPr lang="zh-CN" altLang="en-US" sz="360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itchFamily="49" charset="-122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39750" y="2941955"/>
            <a:ext cx="813816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２、</a:t>
            </a:r>
            <a:r>
              <a:rPr lang="zh-CN" altLang="en-US" sz="360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天子</a:t>
            </a:r>
            <a:r>
              <a:rPr lang="zh-CN" altLang="en-US" sz="360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无力</a:t>
            </a:r>
            <a:r>
              <a:rPr lang="zh-CN" altLang="en-US" sz="360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控制诸侯，诸侯不再听从王命。</a:t>
            </a:r>
            <a:endParaRPr lang="zh-CN" altLang="en-US" sz="360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itchFamily="49" charset="-122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67291" y="4224883"/>
            <a:ext cx="8557492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３</a:t>
            </a:r>
            <a:r>
              <a:rPr lang="zh-CN" altLang="en-US" sz="360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、诸侯不再定期向天子纳贡。</a:t>
            </a:r>
            <a:endParaRPr lang="zh-CN" altLang="en-US" sz="360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itchFamily="49" charset="-122"/>
            </a:endParaRPr>
          </a:p>
        </p:txBody>
      </p:sp>
      <p:grpSp>
        <p:nvGrpSpPr>
          <p:cNvPr id="10" name="组合 9"/>
          <p:cNvGrpSpPr/>
          <p:nvPr>
            <p:custDataLst>
              <p:tags r:id="rId8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11" name="Picture 6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矩形 11"/>
            <p:cNvSpPr/>
            <p:nvPr>
              <p:custDataLst>
                <p:tags r:id="rId11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  <p:sp>
        <p:nvSpPr>
          <p:cNvPr id="13" name="Rectangle 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-4539" y="764704"/>
            <a:ext cx="9148539" cy="914400"/>
          </a:xfrm>
          <a:prstGeom prst="rect">
            <a:avLst/>
          </a:prstGeom>
          <a:blipFill>
            <a:blip r:embed="rId13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5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 二、王室衰微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574665" y="4841265"/>
            <a:ext cx="8086799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3.</a:t>
            </a:r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周</a:t>
            </a: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王室衰微的影响：</a:t>
            </a:r>
          </a:p>
        </p:txBody>
      </p:sp>
      <p:sp>
        <p:nvSpPr>
          <p:cNvPr id="3" name="Text Box 5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69148" y="5562357"/>
            <a:ext cx="8306569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周王室地位下降，诸侯崛起，竞相争霸，操控政治局面，实际上取代了周天子的地位。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1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6" presetClass="entr" presetSubtype="21" fill="hold" grpId="2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1"/>
      <p:bldP spid="23559" grpId="2"/>
      <p:bldP spid="3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" name="Rectangle 8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4539" y="764704"/>
            <a:ext cx="9148539" cy="9144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5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 三、诸侯</a:t>
            </a:r>
            <a:r>
              <a:rPr lang="zh-CN" altLang="en-US" sz="5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  <a:cs typeface="宋体" panose="02010600030101010101" pitchFamily="2" charset="-122"/>
              </a:rPr>
              <a:t>争霸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动作按钮: 前进或下一项 1">
            <a:hlinkClick r:id="rId6" action="ppaction://program" highlightClick="1"/>
          </p:cNvPr>
          <p:cNvSpPr/>
          <p:nvPr>
            <p:custDataLst>
              <p:tags r:id="rId5"/>
            </p:custDataLst>
          </p:nvPr>
        </p:nvSpPr>
        <p:spPr>
          <a:xfrm>
            <a:off x="7994080" y="5840115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>
            <p:custDataLst>
              <p:tags r:id="rId7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11" name="Picture 6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矩形 11"/>
            <p:cNvSpPr/>
            <p:nvPr>
              <p:custDataLst>
                <p:tags r:id="rId10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  <p:sp>
        <p:nvSpPr>
          <p:cNvPr id="13" name="Text Box 4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539552" y="1628800"/>
            <a:ext cx="8086799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1.</a:t>
            </a:r>
            <a:r>
              <a:rPr lang="zh-CN" altLang="en-US" sz="400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诸侯</a:t>
            </a:r>
            <a:r>
              <a:rPr lang="zh-CN" altLang="en-US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争霸的原因（背景）</a:t>
            </a:r>
          </a:p>
        </p:txBody>
      </p:sp>
      <p:sp>
        <p:nvSpPr>
          <p:cNvPr id="14" name="Text Box 6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573405" y="2348865"/>
            <a:ext cx="829310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>
                <a:latin typeface="黑体" pitchFamily="2" charset="-122"/>
                <a:ea typeface="黑体" panose="02010609060101010101" pitchFamily="2" charset="-122"/>
              </a:rPr>
              <a:t>原因：王室衰微，各诸侯国为了自身的利益，相互之间展开激烈争斗。</a:t>
            </a:r>
          </a:p>
        </p:txBody>
      </p:sp>
      <p:sp>
        <p:nvSpPr>
          <p:cNvPr id="3" name="Text Box 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23042" y="3549675"/>
            <a:ext cx="8086799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2.</a:t>
            </a:r>
            <a:r>
              <a:rPr lang="zh-CN" altLang="en-US" sz="400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诸侯</a:t>
            </a:r>
            <a:r>
              <a:rPr lang="zh-CN" altLang="en-US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争霸的口号</a:t>
            </a:r>
          </a:p>
        </p:txBody>
      </p:sp>
      <p:sp>
        <p:nvSpPr>
          <p:cNvPr id="4" name="Text Box 6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36905" y="4256405"/>
            <a:ext cx="82931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3600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尊王攘夷</a:t>
            </a:r>
            <a:r>
              <a:rPr lang="en-US" altLang="zh-CN" sz="3600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</a:p>
        </p:txBody>
      </p:sp>
      <p:sp>
        <p:nvSpPr>
          <p:cNvPr id="5" name="Text Box 4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06532" y="4824755"/>
            <a:ext cx="8086799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3.</a:t>
            </a:r>
            <a:r>
              <a:rPr lang="zh-CN" altLang="en-US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霸主</a:t>
            </a:r>
          </a:p>
        </p:txBody>
      </p:sp>
      <p:sp>
        <p:nvSpPr>
          <p:cNvPr id="6" name="Text Box 6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436880" y="5531485"/>
            <a:ext cx="870775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>
                <a:latin typeface="黑体" pitchFamily="2" charset="-122"/>
                <a:ea typeface="黑体" panose="02010609060101010101" pitchFamily="2" charset="-122"/>
              </a:rPr>
              <a:t>齐桓公（第一个霸主）、晋文公、楚庄王、秦穆公、吴王阖闾、越王勾践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1"/>
      <p:bldP spid="6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0" name="Picture 6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539" y="0"/>
            <a:ext cx="9148539" cy="76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矩形 23"/>
          <p:cNvSpPr/>
          <p:nvPr>
            <p:custDataLst>
              <p:tags r:id="rId5"/>
            </p:custDataLst>
          </p:nvPr>
        </p:nvSpPr>
        <p:spPr>
          <a:xfrm>
            <a:off x="1115616" y="44624"/>
            <a:ext cx="7010425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280"/>
              </a:lnSpc>
            </a:pPr>
            <a:r>
              <a:rPr kumimoji="1"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第</a:t>
            </a:r>
            <a:r>
              <a:rPr kumimoji="1" lang="en-US" altLang="zh-CN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6</a:t>
            </a:r>
            <a:r>
              <a:rPr kumimoji="1"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课 </a:t>
            </a:r>
            <a:r>
              <a:rPr kumimoji="1" lang="zh-CN" alt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  动荡</a:t>
            </a:r>
            <a:r>
              <a:rPr kumimoji="1"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的春秋时期</a:t>
            </a:r>
          </a:p>
        </p:txBody>
      </p:sp>
      <p:sp>
        <p:nvSpPr>
          <p:cNvPr id="8" name="Text Box 4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72440" y="1076960"/>
            <a:ext cx="812101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4.</a:t>
            </a:r>
            <a:r>
              <a:rPr lang="zh-CN" altLang="en-US" sz="400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诸侯</a:t>
            </a:r>
            <a:r>
              <a:rPr lang="zh-CN" altLang="en-US" sz="400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争霸的作用、影响、结果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998220" y="2319020"/>
            <a:ext cx="7127875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/>
              <a:t>1</a:t>
            </a:r>
            <a:r>
              <a:rPr lang="zh-CN" altLang="en-US" sz="2800" b="1"/>
              <a:t>、在春秋争霸的过程中，有的诸侯国被灭掉，一些强大的诸侯国的疆域不断扩展。</a:t>
            </a:r>
          </a:p>
          <a:p>
            <a:pPr fontAlgn="auto">
              <a:lnSpc>
                <a:spcPct val="150000"/>
              </a:lnSpc>
            </a:pPr>
            <a:r>
              <a:rPr lang="en-US" altLang="zh-CN" sz="2800" b="1"/>
              <a:t>2</a:t>
            </a:r>
            <a:r>
              <a:rPr lang="zh-CN" altLang="en-US" sz="2800" b="1"/>
              <a:t>、与此同时，中原的</a:t>
            </a:r>
            <a:r>
              <a:rPr lang="en-US" altLang="zh-CN" sz="2800" b="1"/>
              <a:t>“</a:t>
            </a:r>
            <a:r>
              <a:rPr lang="zh-CN" altLang="en-US" sz="2800" b="1"/>
              <a:t>诸华</a:t>
            </a:r>
            <a:r>
              <a:rPr lang="en-US" altLang="zh-CN" sz="2800" b="1"/>
              <a:t>”“</a:t>
            </a:r>
            <a:r>
              <a:rPr lang="zh-CN" altLang="en-US" sz="2800" b="1"/>
              <a:t>诸夏</a:t>
            </a:r>
            <a:r>
              <a:rPr lang="en-US" altLang="zh-CN" sz="2800" b="1"/>
              <a:t>”</a:t>
            </a:r>
            <a:r>
              <a:rPr lang="zh-CN" altLang="en-US" sz="2800" b="1"/>
              <a:t>在同周边的戎、狄、蛮、夷等民族长期交往和斗争中，出现了大规模的民族交融。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82629" name="Group 5"/>
          <p:cNvGrpSpPr/>
          <p:nvPr>
            <p:custDataLst>
              <p:tags r:id="rId3"/>
            </p:custDataLst>
          </p:nvPr>
        </p:nvGrpSpPr>
        <p:grpSpPr>
          <a:xfrm>
            <a:off x="0" y="2399630"/>
            <a:ext cx="2484438" cy="3549650"/>
            <a:chOff x="180" y="526"/>
            <a:chExt cx="1181" cy="1969"/>
          </a:xfrm>
        </p:grpSpPr>
        <p:pic>
          <p:nvPicPr>
            <p:cNvPr id="282630" name="Picture 6" descr="框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80" y="526"/>
              <a:ext cx="1181" cy="1969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82631" name="Picture 7" descr="齐桓公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67" y="658"/>
              <a:ext cx="1007" cy="16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2632" name="Text Box 8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194" y="682"/>
              <a:ext cx="380" cy="10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itchFamily="49" charset="-122"/>
                </a:rPr>
                <a:t>齐桓公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282633" name="Group 9"/>
          <p:cNvGrpSpPr/>
          <p:nvPr>
            <p:custDataLst>
              <p:tags r:id="rId9"/>
            </p:custDataLst>
          </p:nvPr>
        </p:nvGrpSpPr>
        <p:grpSpPr>
          <a:xfrm>
            <a:off x="1331640" y="3429843"/>
            <a:ext cx="2590801" cy="3311525"/>
            <a:chOff x="2170" y="531"/>
            <a:chExt cx="1232" cy="1957"/>
          </a:xfrm>
        </p:grpSpPr>
        <p:grpSp>
          <p:nvGrpSpPr>
            <p:cNvPr id="282634" name="Group 10"/>
            <p:cNvGrpSpPr/>
            <p:nvPr>
              <p:custDataLst>
                <p:tags r:id="rId10"/>
              </p:custDataLst>
            </p:nvPr>
          </p:nvGrpSpPr>
          <p:grpSpPr>
            <a:xfrm>
              <a:off x="2170" y="531"/>
              <a:ext cx="1232" cy="1957"/>
              <a:chOff x="2125" y="0"/>
              <a:chExt cx="1470" cy="2409"/>
            </a:xfrm>
          </p:grpSpPr>
          <p:pic>
            <p:nvPicPr>
              <p:cNvPr id="282635" name="Picture 11" descr="框"/>
              <p:cNvPicPr>
                <a:picLocks noChangeAspect="1" noChangeArrowheads="1"/>
              </p:cNvPicPr>
              <p:nvPr>
                <p:custDataLst>
                  <p:tags r:id="rId11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125" y="0"/>
                <a:ext cx="1470" cy="2409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36" name="Picture 12" descr="晋文公1"/>
              <p:cNvPicPr>
                <a:picLocks noChangeAspect="1" noChangeArrowheads="1"/>
              </p:cNvPicPr>
              <p:nvPr>
                <p:custDataLst>
                  <p:tags r:id="rId13"/>
                </p:custDataLst>
              </p:nvPr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223" y="156"/>
                <a:ext cx="1265" cy="2064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2637" name="Text Box 13"/>
            <p:cNvSpPr txBox="1"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2204" y="682"/>
              <a:ext cx="381" cy="1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itchFamily="49" charset="-122"/>
                </a:rPr>
                <a:t>晋文公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282638" name="Group 14"/>
          <p:cNvGrpSpPr/>
          <p:nvPr>
            <p:custDataLst>
              <p:tags r:id="rId15"/>
            </p:custDataLst>
          </p:nvPr>
        </p:nvGrpSpPr>
        <p:grpSpPr>
          <a:xfrm>
            <a:off x="3021442" y="2399630"/>
            <a:ext cx="2524726" cy="3644900"/>
            <a:chOff x="4172" y="554"/>
            <a:chExt cx="1337" cy="1968"/>
          </a:xfrm>
        </p:grpSpPr>
        <p:grpSp>
          <p:nvGrpSpPr>
            <p:cNvPr id="282639" name="Group 15"/>
            <p:cNvGrpSpPr/>
            <p:nvPr>
              <p:custDataLst>
                <p:tags r:id="rId16"/>
              </p:custDataLst>
            </p:nvPr>
          </p:nvGrpSpPr>
          <p:grpSpPr>
            <a:xfrm>
              <a:off x="4174" y="554"/>
              <a:ext cx="1335" cy="1968"/>
              <a:chOff x="3598" y="0"/>
              <a:chExt cx="1470" cy="2409"/>
            </a:xfrm>
          </p:grpSpPr>
          <p:pic>
            <p:nvPicPr>
              <p:cNvPr id="282640" name="Picture 16" descr="框"/>
              <p:cNvPicPr>
                <a:picLocks noChangeAspect="1" noChangeArrowheads="1"/>
              </p:cNvPicPr>
              <p:nvPr>
                <p:custDataLst>
                  <p:tags r:id="rId17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598" y="0"/>
                <a:ext cx="1470" cy="2409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41" name="Picture 17" descr="楚庄王1"/>
              <p:cNvPicPr>
                <a:picLocks noChangeAspect="1" noChangeArrowheads="1"/>
              </p:cNvPicPr>
              <p:nvPr>
                <p:custDataLst>
                  <p:tags r:id="rId19"/>
                </p:custDataLst>
              </p:nvPr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700" y="175"/>
                <a:ext cx="1264" cy="2083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2642" name="Text Box 18"/>
            <p:cNvSpPr txBox="1"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4172" y="682"/>
              <a:ext cx="424" cy="10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itchFamily="49" charset="-122"/>
                </a:rPr>
                <a:t>楚庄王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6" name="组合 35"/>
          <p:cNvGrpSpPr/>
          <p:nvPr>
            <p:custDataLst>
              <p:tags r:id="rId21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37" name="Picture 6"/>
            <p:cNvPicPr>
              <a:picLocks noChangeAspect="1" noChangeArrowheads="1"/>
            </p:cNvPicPr>
            <p:nvPr>
              <p:custDataLst>
                <p:tags r:id="rId23"/>
              </p:custDataLst>
            </p:nvPr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矩形 37"/>
            <p:cNvSpPr/>
            <p:nvPr>
              <p:custDataLst>
                <p:tags r:id="rId24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  <p:sp>
        <p:nvSpPr>
          <p:cNvPr id="2" name="矩形 1"/>
          <p:cNvSpPr/>
          <p:nvPr>
            <p:custDataLst>
              <p:tags r:id="rId25"/>
            </p:custDataLst>
          </p:nvPr>
        </p:nvSpPr>
        <p:spPr>
          <a:xfrm>
            <a:off x="683568" y="764704"/>
            <a:ext cx="3131820" cy="1106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3</a:t>
            </a:r>
            <a:r>
              <a:rPr lang="zh-CN" altLang="en-US" sz="6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：霸主</a:t>
            </a:r>
          </a:p>
        </p:txBody>
      </p:sp>
      <p:grpSp>
        <p:nvGrpSpPr>
          <p:cNvPr id="5" name="组合 4"/>
          <p:cNvGrpSpPr/>
          <p:nvPr>
            <p:custDataLst>
              <p:tags r:id="rId26"/>
            </p:custDataLst>
          </p:nvPr>
        </p:nvGrpSpPr>
        <p:grpSpPr>
          <a:xfrm>
            <a:off x="4569730" y="3298903"/>
            <a:ext cx="2574916" cy="3573404"/>
            <a:chOff x="6804157" y="457419"/>
            <a:chExt cx="2133600" cy="3238500"/>
          </a:xfrm>
        </p:grpSpPr>
        <p:grpSp>
          <p:nvGrpSpPr>
            <p:cNvPr id="3" name="组合 2"/>
            <p:cNvGrpSpPr/>
            <p:nvPr>
              <p:custDataLst>
                <p:tags r:id="rId27"/>
              </p:custDataLst>
            </p:nvPr>
          </p:nvGrpSpPr>
          <p:grpSpPr>
            <a:xfrm>
              <a:off x="6804157" y="457419"/>
              <a:ext cx="2133600" cy="3238500"/>
              <a:chOff x="6804157" y="457419"/>
              <a:chExt cx="2133600" cy="3238500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>
                <p:custDataLst>
                  <p:tags r:id="rId29"/>
                </p:custDataLst>
              </p:nvPr>
            </p:nvPicPr>
            <p:blipFill>
              <a:blip r:embed="rId2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804157" y="457419"/>
                <a:ext cx="2133600" cy="32385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0" name="Picture 2"/>
              <p:cNvPicPr>
                <a:picLocks noChangeAspect="1" noChangeArrowheads="1"/>
              </p:cNvPicPr>
              <p:nvPr>
                <p:custDataLst>
                  <p:tags r:id="rId31"/>
                </p:custDataLst>
              </p:nvPr>
            </p:nvPicPr>
            <p:blipFill>
              <a:blip r:embed="rId3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993581" y="620687"/>
                <a:ext cx="1823563" cy="28097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" name="矩形 3"/>
            <p:cNvSpPr/>
            <p:nvPr>
              <p:custDataLst>
                <p:tags r:id="rId32"/>
              </p:custDataLst>
            </p:nvPr>
          </p:nvSpPr>
          <p:spPr>
            <a:xfrm>
              <a:off x="6948264" y="548680"/>
              <a:ext cx="647934" cy="17543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itchFamily="49" charset="-122"/>
                  <a:ea typeface="隶书" pitchFamily="49" charset="-122"/>
                </a:rPr>
                <a:t>秦</a:t>
              </a:r>
              <a:endPara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endParaRPr>
            </a:p>
            <a:p>
              <a:r>
                <a:rPr lang="zh-CN" altLang="en-US" sz="36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itchFamily="49" charset="-122"/>
                  <a:ea typeface="隶书" pitchFamily="49" charset="-122"/>
                </a:rPr>
                <a:t>穆</a:t>
              </a:r>
              <a:endPara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endParaRPr>
            </a:p>
            <a:p>
              <a:r>
                <a:rPr lang="zh-CN" altLang="en-US" sz="36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itchFamily="49" charset="-122"/>
                  <a:ea typeface="隶书" pitchFamily="49" charset="-122"/>
                </a:rPr>
                <a:t>公</a:t>
              </a:r>
              <a:endPara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grpSp>
        <p:nvGrpSpPr>
          <p:cNvPr id="282659" name="Group 35"/>
          <p:cNvGrpSpPr/>
          <p:nvPr>
            <p:custDataLst>
              <p:tags r:id="rId33"/>
            </p:custDataLst>
          </p:nvPr>
        </p:nvGrpSpPr>
        <p:grpSpPr>
          <a:xfrm>
            <a:off x="6663753" y="3502421"/>
            <a:ext cx="2444751" cy="3382963"/>
            <a:chOff x="3147" y="1330"/>
            <a:chExt cx="1540" cy="2131"/>
          </a:xfrm>
        </p:grpSpPr>
        <p:grpSp>
          <p:nvGrpSpPr>
            <p:cNvPr id="282644" name="Group 20"/>
            <p:cNvGrpSpPr/>
            <p:nvPr>
              <p:custDataLst>
                <p:tags r:id="rId34"/>
              </p:custDataLst>
            </p:nvPr>
          </p:nvGrpSpPr>
          <p:grpSpPr>
            <a:xfrm>
              <a:off x="3191" y="1330"/>
              <a:ext cx="1496" cy="2131"/>
              <a:chOff x="0" y="2634"/>
              <a:chExt cx="2001" cy="1686"/>
            </a:xfrm>
          </p:grpSpPr>
          <p:pic>
            <p:nvPicPr>
              <p:cNvPr id="282645" name="Picture 21" descr="框"/>
              <p:cNvPicPr>
                <a:picLocks noChangeAspect="1" noChangeArrowheads="1"/>
              </p:cNvPicPr>
              <p:nvPr>
                <p:custDataLst>
                  <p:tags r:id="rId35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0" y="2634"/>
                <a:ext cx="2001" cy="1686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46" name="Picture 22" descr="吴王"/>
              <p:cNvPicPr>
                <a:picLocks noChangeAspect="1" noChangeArrowheads="1"/>
              </p:cNvPicPr>
              <p:nvPr>
                <p:custDataLst>
                  <p:tags r:id="rId37"/>
                </p:custDataLst>
              </p:nvPr>
            </p:nvPicPr>
            <p:blipFill>
              <a:blip r:embed="rId3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31" r="2821"/>
              <a:stretch>
                <a:fillRect/>
              </a:stretch>
            </p:blipFill>
            <p:spPr bwMode="auto">
              <a:xfrm>
                <a:off x="135" y="2739"/>
                <a:ext cx="1761" cy="1470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2647" name="Text Box 23"/>
            <p:cNvSpPr txBox="1">
              <a:spLocks noChangeArrowheads="1"/>
            </p:cNvSpPr>
            <p:nvPr>
              <p:custDataLst>
                <p:tags r:id="rId38"/>
              </p:custDataLst>
            </p:nvPr>
          </p:nvSpPr>
          <p:spPr bwMode="auto">
            <a:xfrm>
              <a:off x="3147" y="1447"/>
              <a:ext cx="504" cy="16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2400" b="1">
                  <a:solidFill>
                    <a:srgbClr val="663300"/>
                  </a:solidFill>
                  <a:ea typeface="隶书" pitchFamily="49" charset="-122"/>
                </a:rPr>
                <a:t> </a:t>
              </a:r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itchFamily="49" charset="-122"/>
                </a:rPr>
                <a:t>吴王阖闾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282648" name="Group 24"/>
          <p:cNvGrpSpPr/>
          <p:nvPr>
            <p:custDataLst>
              <p:tags r:id="rId39"/>
            </p:custDataLst>
          </p:nvPr>
        </p:nvGrpSpPr>
        <p:grpSpPr>
          <a:xfrm>
            <a:off x="6552628" y="44624"/>
            <a:ext cx="2555876" cy="3694113"/>
            <a:chOff x="1806" y="546"/>
            <a:chExt cx="1306" cy="2048"/>
          </a:xfrm>
        </p:grpSpPr>
        <p:grpSp>
          <p:nvGrpSpPr>
            <p:cNvPr id="282649" name="Group 25"/>
            <p:cNvGrpSpPr/>
            <p:nvPr>
              <p:custDataLst>
                <p:tags r:id="rId40"/>
              </p:custDataLst>
            </p:nvPr>
          </p:nvGrpSpPr>
          <p:grpSpPr>
            <a:xfrm>
              <a:off x="1806" y="546"/>
              <a:ext cx="1306" cy="2048"/>
              <a:chOff x="180" y="526"/>
              <a:chExt cx="1181" cy="1969"/>
            </a:xfrm>
          </p:grpSpPr>
          <p:pic>
            <p:nvPicPr>
              <p:cNvPr id="282650" name="Picture 26" descr="框"/>
              <p:cNvPicPr>
                <a:picLocks noChangeAspect="1" noChangeArrowheads="1"/>
              </p:cNvPicPr>
              <p:nvPr>
                <p:custDataLst>
                  <p:tags r:id="rId41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80" y="526"/>
                <a:ext cx="1181" cy="1969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51" name="Picture 27" descr="齐桓公"/>
              <p:cNvPicPr>
                <a:picLocks noChangeAspect="1" noChangeArrowheads="1"/>
              </p:cNvPicPr>
              <p:nvPr>
                <p:custDataLst>
                  <p:tags r:id="rId42"/>
                </p:custDataLst>
              </p:nvPr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67" y="658"/>
                <a:ext cx="1007" cy="16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2652" name="Text Box 28"/>
              <p:cNvSpPr txBox="1">
                <a:spLocks noChangeArrowheads="1"/>
              </p:cNvSpPr>
              <p:nvPr>
                <p:custDataLst>
                  <p:tags r:id="rId43"/>
                </p:custDataLst>
              </p:nvPr>
            </p:nvSpPr>
            <p:spPr bwMode="auto">
              <a:xfrm>
                <a:off x="348" y="682"/>
                <a:ext cx="226" cy="6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>
                <a:spAutoFit/>
              </a:bodyPr>
              <a:lstStyle/>
              <a:p>
                <a:r>
                  <a:rPr kumimoji="0" lang="zh-CN" altLang="en-US" sz="2000">
                    <a:solidFill>
                      <a:srgbClr val="663300"/>
                    </a:solidFill>
                    <a:ea typeface="隶书" pitchFamily="49" charset="-122"/>
                  </a:rPr>
                  <a:t>齐桓公</a:t>
                </a:r>
                <a:endParaRPr kumimoji="0" lang="zh-CN" altLang="en-US" sz="1800">
                  <a:latin typeface="Arial" pitchFamily="34" charset="0"/>
                </a:endParaRPr>
              </a:p>
            </p:txBody>
          </p:sp>
        </p:grpSp>
        <p:pic>
          <p:nvPicPr>
            <p:cNvPr id="282653" name="Picture 29" descr="勾践">
              <a:hlinkClick r:id="rId46" action="ppaction://hlinksldjump"/>
            </p:cNvPr>
            <p:cNvPicPr>
              <a:picLocks noChangeAspect="1" noChangeArrowheads="1"/>
            </p:cNvPicPr>
            <p:nvPr>
              <p:custDataLst>
                <p:tags r:id="rId45"/>
              </p:custDataLst>
            </p:nvPr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899" y="681"/>
              <a:ext cx="1125" cy="1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2654" name="Text Box 30"/>
            <p:cNvSpPr txBox="1">
              <a:spLocks noChangeArrowheads="1"/>
            </p:cNvSpPr>
            <p:nvPr>
              <p:custDataLst>
                <p:tags r:id="rId47"/>
              </p:custDataLst>
            </p:nvPr>
          </p:nvSpPr>
          <p:spPr bwMode="auto">
            <a:xfrm>
              <a:off x="1875" y="573"/>
              <a:ext cx="409" cy="1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itchFamily="49" charset="-122"/>
                </a:rPr>
                <a:t> 越王勾践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4"/>
          </p:custDataLst>
        </p:nvPr>
      </p:nvGrpSpPr>
      <p:grpSpPr>
        <a:xfrm>
          <a:off x="0" y="0"/>
          <a:ext cx="0" cy="0"/>
        </a:xfrm>
      </p:grpSpPr>
      <p:sp>
        <p:nvSpPr>
          <p:cNvPr id="24583" name="Text Box 7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81605" y="3441194"/>
            <a:ext cx="768288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改革内政、发展生产、训练军队</a:t>
            </a:r>
          </a:p>
        </p:txBody>
      </p:sp>
      <p:sp>
        <p:nvSpPr>
          <p:cNvPr id="24585" name="Text Box 9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7504" y="4161274"/>
            <a:ext cx="89518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隶书" pitchFamily="49" charset="-122"/>
              </a:rPr>
              <a:t>“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尊天子、攘四夷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隶书" pitchFamily="49" charset="-122"/>
              </a:rPr>
              <a:t>”的旗号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，号令诸侯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itchFamily="49" charset="-122"/>
            </a:endParaRPr>
          </a:p>
        </p:txBody>
      </p:sp>
      <p:sp>
        <p:nvSpPr>
          <p:cNvPr id="24603" name="Text Box 2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91667" y="4963815"/>
            <a:ext cx="13160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结果：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grpSp>
        <p:nvGrpSpPr>
          <p:cNvPr id="25" name="Group 3"/>
          <p:cNvGrpSpPr/>
          <p:nvPr>
            <p:custDataLst>
              <p:tags r:id="rId8"/>
            </p:custDataLst>
          </p:nvPr>
        </p:nvGrpSpPr>
        <p:grpSpPr>
          <a:xfrm>
            <a:off x="109736" y="823962"/>
            <a:ext cx="5326360" cy="948854"/>
            <a:chOff x="1558" y="164"/>
            <a:chExt cx="2540" cy="907"/>
          </a:xfrm>
        </p:grpSpPr>
        <p:pic>
          <p:nvPicPr>
            <p:cNvPr id="26" name="Picture 4" descr="01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558" y="164"/>
              <a:ext cx="2540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WordArt 5"/>
            <p:cNvSpPr>
              <a:spLocks noChangeArrowheads="1" noChangeShapeType="1" noTextEdit="1"/>
            </p:cNvSpPr>
            <p:nvPr>
              <p:custDataLst>
                <p:tags r:id="rId11"/>
              </p:custDataLst>
            </p:nvPr>
          </p:nvSpPr>
          <p:spPr bwMode="auto">
            <a:xfrm>
              <a:off x="2057" y="300"/>
              <a:ext cx="1464" cy="635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33333"/>
                </a:avLst>
              </a:prstTxWarp>
            </a:bodyPr>
            <a:lstStyle/>
            <a:p>
              <a:pPr algn="ctr"/>
              <a:r>
                <a:rPr lang="zh-CN" altLang="en-US" sz="44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春秋</a:t>
              </a:r>
              <a:r>
                <a:rPr lang="zh-CN" altLang="en-US" sz="4400" b="1" kern="10" smtClean="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霸主之一</a:t>
              </a:r>
              <a:endPara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_GB2312"/>
                <a:ea typeface="楷体_GB2312"/>
              </a:endParaRPr>
            </a:p>
          </p:txBody>
        </p:sp>
      </p:grpSp>
      <p:sp>
        <p:nvSpPr>
          <p:cNvPr id="4" name="矩形 3"/>
          <p:cNvSpPr/>
          <p:nvPr>
            <p:custDataLst>
              <p:tags r:id="rId12"/>
            </p:custDataLst>
          </p:nvPr>
        </p:nvSpPr>
        <p:spPr>
          <a:xfrm>
            <a:off x="971600" y="1844824"/>
            <a:ext cx="78607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    齐恒公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即位后，任用管仲为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相</a:t>
            </a:r>
            <a:endParaRPr lang="en-US" altLang="zh-CN" sz="36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                   </a:t>
            </a:r>
            <a:r>
              <a:rPr lang="zh-CN" altLang="en-US" sz="36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（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善于用人）</a:t>
            </a:r>
          </a:p>
        </p:txBody>
      </p:sp>
      <p:sp>
        <p:nvSpPr>
          <p:cNvPr id="31" name="Text Box 27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46248" y="5755903"/>
            <a:ext cx="90342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前</a:t>
            </a:r>
            <a:r>
              <a:rPr lang="en-US" altLang="zh-CN" sz="4400" b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651</a:t>
            </a:r>
            <a:r>
              <a:rPr lang="zh-CN" altLang="en-US" sz="4400" b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年</a:t>
            </a:r>
            <a:r>
              <a:rPr lang="zh-CN" altLang="en-US" sz="4400" b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成</a:t>
            </a:r>
            <a:r>
              <a:rPr lang="zh-CN" altLang="en-US" sz="4400" b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itchFamily="49" charset="-122"/>
              </a:rPr>
              <a:t>为春秋时期第一个霸主</a:t>
            </a:r>
            <a:endParaRPr lang="zh-CN" altLang="en-US" sz="4400" b="1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itchFamily="49" charset="-122"/>
            </a:endParaRPr>
          </a:p>
        </p:txBody>
      </p:sp>
      <p:grpSp>
        <p:nvGrpSpPr>
          <p:cNvPr id="19" name="组合 18"/>
          <p:cNvGrpSpPr/>
          <p:nvPr>
            <p:custDataLst>
              <p:tags r:id="rId14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20" name="Picture 6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矩形 23"/>
            <p:cNvSpPr/>
            <p:nvPr>
              <p:custDataLst>
                <p:tags r:id="rId17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  <p:sp>
        <p:nvSpPr>
          <p:cNvPr id="3" name="矩形 2"/>
          <p:cNvSpPr/>
          <p:nvPr>
            <p:custDataLst>
              <p:tags r:id="rId18"/>
            </p:custDataLst>
          </p:nvPr>
        </p:nvSpPr>
        <p:spPr>
          <a:xfrm>
            <a:off x="467544" y="1844824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原因：</a:t>
            </a:r>
          </a:p>
        </p:txBody>
      </p:sp>
      <p:sp>
        <p:nvSpPr>
          <p:cNvPr id="5" name="矩形 4"/>
          <p:cNvSpPr/>
          <p:nvPr>
            <p:custDataLst>
              <p:tags r:id="rId19"/>
            </p:custDataLst>
          </p:nvPr>
        </p:nvSpPr>
        <p:spPr>
          <a:xfrm>
            <a:off x="472187" y="2865130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内容：</a:t>
            </a:r>
          </a:p>
        </p:txBody>
      </p:sp>
      <p:sp>
        <p:nvSpPr>
          <p:cNvPr id="2" name="矩形 1"/>
          <p:cNvSpPr/>
          <p:nvPr>
            <p:custDataLst>
              <p:tags r:id="rId20"/>
            </p:custDataLst>
          </p:nvPr>
        </p:nvSpPr>
        <p:spPr>
          <a:xfrm>
            <a:off x="5139275" y="836712"/>
            <a:ext cx="3897221" cy="830997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48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齐桓公称霸：</a:t>
            </a:r>
            <a:endParaRPr lang="zh-CN" altLang="en-US" sz="48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  <p:bldP spid="4" grpId="1"/>
      <p:bldP spid="31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勾践-卧薪尝胆.wmv">
            <a:hlinkClick action="ppaction://media"/>
          </p:cNvPr>
          <p:cNvPicPr>
            <a:picLocks noChangeAspect="1"/>
          </p:cNvPicPr>
          <p:nvPr>
            <a:videoFile r:link="rId5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23528" y="476672"/>
            <a:ext cx="8496944" cy="6372708"/>
          </a:xfrm>
          <a:prstGeom prst="rect">
            <a:avLst/>
          </a:prstGeom>
        </p:spPr>
      </p:pic>
      <p:grpSp>
        <p:nvGrpSpPr>
          <p:cNvPr id="6" name="组合 5"/>
          <p:cNvGrpSpPr/>
          <p:nvPr>
            <p:custDataLst>
              <p:tags r:id="rId7"/>
            </p:custDataLst>
          </p:nvPr>
        </p:nvGrpSpPr>
        <p:grpSpPr>
          <a:xfrm>
            <a:off x="-4539" y="0"/>
            <a:ext cx="9148539" cy="780979"/>
            <a:chOff x="-4539" y="0"/>
            <a:chExt cx="9148539" cy="780979"/>
          </a:xfrm>
        </p:grpSpPr>
        <p:pic>
          <p:nvPicPr>
            <p:cNvPr id="7" name="Picture 6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矩形 7"/>
            <p:cNvSpPr/>
            <p:nvPr>
              <p:custDataLst>
                <p:tags r:id="rId10"/>
              </p:custDataLst>
            </p:nvPr>
          </p:nvSpPr>
          <p:spPr>
            <a:xfrm>
              <a:off x="1115616" y="44624"/>
              <a:ext cx="7010425" cy="736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5280"/>
                </a:lnSpc>
              </a:pP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kumimoji="1"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6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 </a:t>
              </a:r>
              <a:r>
                <a:rPr kumimoji="1" lang="zh-CN" altLang="en-US" sz="4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  动荡</a:t>
              </a:r>
              <a:r>
                <a:rPr kumimoji="1"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的春秋时期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69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7" name="组合 6"/>
          <p:cNvGrpSpPr/>
          <p:nvPr>
            <p:custDataLst>
              <p:tags r:id="rId3"/>
            </p:custDataLst>
          </p:nvPr>
        </p:nvGrpSpPr>
        <p:grpSpPr>
          <a:xfrm>
            <a:off x="-4539" y="0"/>
            <a:ext cx="9148539" cy="808745"/>
            <a:chOff x="-4539" y="0"/>
            <a:chExt cx="9148539" cy="808745"/>
          </a:xfrm>
        </p:grpSpPr>
        <p:pic>
          <p:nvPicPr>
            <p:cNvPr id="8" name="Picture 6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 Box 55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2643609" y="116632"/>
              <a:ext cx="3584575" cy="69211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fontAlgn="ctr">
                <a:lnSpc>
                  <a:spcPts val="4500"/>
                </a:lnSpc>
              </a:pPr>
              <a:r>
                <a:rPr kumimoji="0" lang="zh-CN" altLang="en-US" sz="6000" b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隶书" pitchFamily="49" charset="-122"/>
                </a:rPr>
                <a:t>动  脑  筋</a:t>
              </a:r>
              <a:r>
                <a:rPr kumimoji="0" lang="en-US" altLang="zh-CN" sz="6000" b="1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ea typeface="隶书" pitchFamily="49" charset="-122"/>
                </a:rPr>
                <a:t>:</a:t>
              </a:r>
            </a:p>
          </p:txBody>
        </p:sp>
      </p:grpSp>
      <p:sp>
        <p:nvSpPr>
          <p:cNvPr id="2" name="矩形 1"/>
          <p:cNvSpPr/>
          <p:nvPr>
            <p:custDataLst>
              <p:tags r:id="rId7"/>
            </p:custDataLst>
          </p:nvPr>
        </p:nvSpPr>
        <p:spPr>
          <a:xfrm>
            <a:off x="357609" y="824225"/>
            <a:ext cx="8499054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想一想：春秋时期</a:t>
            </a: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itchFamily="49" charset="-122"/>
                <a:ea typeface="隶书" pitchFamily="49" charset="-122"/>
              </a:rPr>
              <a:t>，诸侯争霸有何利弊？</a:t>
            </a:r>
            <a:endParaRPr lang="zh-CN" altLang="en-US" sz="4400" b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41630" y="2851150"/>
            <a:ext cx="8550275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anose="0201060906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3200" b="1">
                <a:solidFill>
                  <a:srgbClr val="007A77"/>
                </a:solidFill>
                <a:latin typeface="黑体" pitchFamily="2" charset="-122"/>
                <a:ea typeface="黑体" panose="02010609060101010101" pitchFamily="2" charset="-122"/>
              </a:rPr>
              <a:t>消极：●给人民带来深重的灾难和痛苦。</a:t>
            </a:r>
            <a:r>
              <a:rPr lang="en-US" altLang="zh-CN" sz="3200" b="1">
                <a:solidFill>
                  <a:srgbClr val="007A77"/>
                </a:solidFill>
                <a:latin typeface="黑体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4" name="Rectangle 9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41630" y="4291013"/>
            <a:ext cx="78486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99"/>
                </a:solidFill>
                <a:latin typeface="黑体" pitchFamily="2" charset="-122"/>
                <a:ea typeface="黑体" panose="02010609060101010101" pitchFamily="2" charset="-122"/>
              </a:rPr>
              <a:t>积极：●促进国家统一；</a:t>
            </a:r>
          </a:p>
          <a:p>
            <a:r>
              <a:rPr lang="zh-CN" altLang="en-US" sz="3200" b="1">
                <a:solidFill>
                  <a:srgbClr val="000099"/>
                </a:solidFill>
                <a:latin typeface="黑体" pitchFamily="2" charset="-122"/>
                <a:ea typeface="黑体" panose="02010609060101010101" pitchFamily="2" charset="-122"/>
              </a:rPr>
              <a:t>      ●增进民族交流；</a:t>
            </a:r>
          </a:p>
          <a:p>
            <a:r>
              <a:rPr lang="zh-CN" altLang="en-US" sz="3200" b="1">
                <a:solidFill>
                  <a:srgbClr val="000099"/>
                </a:solidFill>
                <a:latin typeface="黑体" pitchFamily="2" charset="-122"/>
                <a:ea typeface="黑体" panose="02010609060101010101" pitchFamily="2" charset="-122"/>
              </a:rPr>
              <a:t>      ●推动社会变革。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5" name="WordArt 3"/>
          <p:cNvSpPr>
            <a:spLocks noChangeArrowheads="1" noChangeShapeType="1" noTextEdit="1"/>
          </p:cNvSpPr>
          <p:nvPr>
            <p:custDataLst>
              <p:tags r:id="rId3"/>
            </p:custDataLst>
          </p:nvPr>
        </p:nvSpPr>
        <p:spPr bwMode="auto">
          <a:xfrm>
            <a:off x="2483485" y="116840"/>
            <a:ext cx="3889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zh-CN" altLang="en-US" sz="3600" b="1" kern="10">
              <a:ln w="9525">
                <a:solidFill>
                  <a:srgbClr val="FFFFFF"/>
                </a:solidFill>
                <a:round/>
              </a:ln>
              <a:solidFill>
                <a:schemeClr val="bg1">
                  <a:lumMod val="95000"/>
                </a:schemeClr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333375" y="2021205"/>
            <a:ext cx="736600" cy="35261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 b="1">
                <a:latin typeface="黑体" pitchFamily="2" charset="-122"/>
                <a:ea typeface="黑体" panose="02010609060101010101" pitchFamily="2" charset="-122"/>
              </a:rPr>
              <a:t>动荡的春秋时期</a:t>
            </a:r>
          </a:p>
        </p:txBody>
      </p:sp>
      <p:grpSp>
        <p:nvGrpSpPr>
          <p:cNvPr id="9" name="组合 8"/>
          <p:cNvGrpSpPr/>
          <p:nvPr>
            <p:custDataLst>
              <p:tags r:id="rId5"/>
            </p:custDataLst>
          </p:nvPr>
        </p:nvGrpSpPr>
        <p:grpSpPr>
          <a:xfrm>
            <a:off x="1518141" y="2019094"/>
            <a:ext cx="1625202" cy="3449893"/>
            <a:chOff x="1518141" y="2019094"/>
            <a:chExt cx="1625202" cy="3449893"/>
          </a:xfrm>
        </p:grpSpPr>
        <p:sp>
          <p:nvSpPr>
            <p:cNvPr id="10" name="任意多边形 9"/>
            <p:cNvSpPr/>
            <p:nvPr>
              <p:custDataLst>
                <p:tags r:id="rId6"/>
              </p:custDataLst>
            </p:nvPr>
          </p:nvSpPr>
          <p:spPr>
            <a:xfrm>
              <a:off x="1518141" y="2019094"/>
              <a:ext cx="1625202" cy="1375437"/>
            </a:xfrm>
            <a:custGeom>
              <a:gdLst>
                <a:gd name="connsiteX0" fmla="*/ 93132 w 1092200"/>
                <a:gd name="connsiteY0" fmla="*/ 0 h 1056139"/>
                <a:gd name="connsiteX1" fmla="*/ 999068 w 1092200"/>
                <a:gd name="connsiteY1" fmla="*/ 0 h 1056139"/>
                <a:gd name="connsiteX2" fmla="*/ 1092200 w 1092200"/>
                <a:gd name="connsiteY2" fmla="*/ 93132 h 1056139"/>
                <a:gd name="connsiteX3" fmla="*/ 1092200 w 1092200"/>
                <a:gd name="connsiteY3" fmla="*/ 1056139 h 1056139"/>
                <a:gd name="connsiteX4" fmla="*/ 0 w 1092200"/>
                <a:gd name="connsiteY4" fmla="*/ 592528 h 1056139"/>
                <a:gd name="connsiteX5" fmla="*/ 0 w 1092200"/>
                <a:gd name="connsiteY5" fmla="*/ 93132 h 1056139"/>
                <a:gd name="connsiteX6" fmla="*/ 93132 w 1092200"/>
                <a:gd name="connsiteY6" fmla="*/ 0 h 105613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2200" h="1056139">
                  <a:moveTo>
                    <a:pt x="93132" y="0"/>
                  </a:moveTo>
                  <a:lnTo>
                    <a:pt x="999068" y="0"/>
                  </a:lnTo>
                  <a:cubicBezTo>
                    <a:pt x="1050503" y="0"/>
                    <a:pt x="1092200" y="41697"/>
                    <a:pt x="1092200" y="93132"/>
                  </a:cubicBezTo>
                  <a:lnTo>
                    <a:pt x="1092200" y="1056139"/>
                  </a:lnTo>
                  <a:lnTo>
                    <a:pt x="0" y="592528"/>
                  </a:lnTo>
                  <a:lnTo>
                    <a:pt x="0" y="93132"/>
                  </a:lnTo>
                  <a:cubicBezTo>
                    <a:pt x="0" y="41697"/>
                    <a:pt x="41697" y="0"/>
                    <a:pt x="93132" y="0"/>
                  </a:cubicBezTo>
                  <a:close/>
                </a:path>
              </a:pathLst>
            </a:custGeom>
            <a:solidFill>
              <a:srgbClr val="68B5F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3200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3600" smtClean="0">
                  <a:solidFill>
                    <a:sysClr val="window" lastClr="FFFEFF"/>
                  </a:solidFill>
                  <a:latin typeface="Arial" pitchFamily="34" charset="0"/>
                  <a:ea typeface="黑体" panose="02010609060101010101" pitchFamily="2" charset="-122"/>
                  <a:cs typeface="+mn-ea"/>
                  <a:sym typeface="Arial" pitchFamily="34" charset="0"/>
                </a:rPr>
                <a:t>经济发展</a:t>
              </a:r>
            </a:p>
          </p:txBody>
        </p:sp>
        <p:sp>
          <p:nvSpPr>
            <p:cNvPr id="11" name="任意多边形 10"/>
            <p:cNvSpPr/>
            <p:nvPr>
              <p:custDataLst>
                <p:tags r:id="rId7"/>
              </p:custDataLst>
            </p:nvPr>
          </p:nvSpPr>
          <p:spPr>
            <a:xfrm>
              <a:off x="1518141" y="2804502"/>
              <a:ext cx="1625202" cy="2664485"/>
            </a:xfrm>
            <a:custGeom>
              <a:gdLst>
                <a:gd name="connsiteX0" fmla="*/ 0 w 1092200"/>
                <a:gd name="connsiteY0" fmla="*/ 0 h 2698919"/>
                <a:gd name="connsiteX1" fmla="*/ 1092200 w 1092200"/>
                <a:gd name="connsiteY1" fmla="*/ 463612 h 2698919"/>
                <a:gd name="connsiteX2" fmla="*/ 1092200 w 1092200"/>
                <a:gd name="connsiteY2" fmla="*/ 2605787 h 2698919"/>
                <a:gd name="connsiteX3" fmla="*/ 999068 w 1092200"/>
                <a:gd name="connsiteY3" fmla="*/ 2698919 h 2698919"/>
                <a:gd name="connsiteX4" fmla="*/ 93132 w 1092200"/>
                <a:gd name="connsiteY4" fmla="*/ 2698919 h 2698919"/>
                <a:gd name="connsiteX5" fmla="*/ 0 w 1092200"/>
                <a:gd name="connsiteY5" fmla="*/ 2605787 h 269891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92200" h="2698919">
                  <a:moveTo>
                    <a:pt x="0" y="0"/>
                  </a:moveTo>
                  <a:lnTo>
                    <a:pt x="1092200" y="463612"/>
                  </a:lnTo>
                  <a:lnTo>
                    <a:pt x="1092200" y="2605787"/>
                  </a:lnTo>
                  <a:cubicBezTo>
                    <a:pt x="1092200" y="2657222"/>
                    <a:pt x="1050503" y="2698919"/>
                    <a:pt x="999068" y="2698919"/>
                  </a:cubicBezTo>
                  <a:lnTo>
                    <a:pt x="93132" y="2698919"/>
                  </a:lnTo>
                  <a:cubicBezTo>
                    <a:pt x="41697" y="2698919"/>
                    <a:pt x="0" y="2657222"/>
                    <a:pt x="0" y="2605787"/>
                  </a:cubicBezTo>
                  <a:close/>
                </a:path>
              </a:pathLst>
            </a:custGeom>
            <a:solidFill>
              <a:sysClr val="window" lastClr="FFFE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72000" tIns="432000" rIns="72000" bIns="45720" numCol="1" spcCol="0" rtlCol="0" fromWordArt="0" anchor="ctr" anchorCtr="0" forceAA="0" compatLnSpc="1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da-DK" sz="3600" b="1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农业</a:t>
              </a:r>
            </a:p>
            <a:p>
              <a:pPr algn="l">
                <a:lnSpc>
                  <a:spcPct val="120000"/>
                </a:lnSpc>
              </a:pPr>
              <a:r>
                <a:rPr lang="zh-CN" altLang="da-DK" sz="3600" b="1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手工业</a:t>
              </a:r>
            </a:p>
            <a:p>
              <a:pPr algn="l">
                <a:lnSpc>
                  <a:spcPct val="120000"/>
                </a:lnSpc>
              </a:pPr>
              <a:r>
                <a:rPr lang="zh-CN" altLang="da-DK" sz="3600" b="1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商业</a:t>
              </a:r>
            </a:p>
          </p:txBody>
        </p:sp>
      </p:grpSp>
      <p:grpSp>
        <p:nvGrpSpPr>
          <p:cNvPr id="12" name="组合 11"/>
          <p:cNvGrpSpPr/>
          <p:nvPr>
            <p:custDataLst>
              <p:tags r:id="rId8"/>
            </p:custDataLst>
          </p:nvPr>
        </p:nvGrpSpPr>
        <p:grpSpPr>
          <a:xfrm>
            <a:off x="3760200" y="2019094"/>
            <a:ext cx="1623600" cy="3449893"/>
            <a:chOff x="3760200" y="2019094"/>
            <a:chExt cx="1623600" cy="3449893"/>
          </a:xfrm>
        </p:grpSpPr>
        <p:sp>
          <p:nvSpPr>
            <p:cNvPr id="13" name="任意多边形 12"/>
            <p:cNvSpPr/>
            <p:nvPr>
              <p:custDataLst>
                <p:tags r:id="rId9"/>
              </p:custDataLst>
            </p:nvPr>
          </p:nvSpPr>
          <p:spPr>
            <a:xfrm>
              <a:off x="3760200" y="2019094"/>
              <a:ext cx="1623600" cy="1375437"/>
            </a:xfrm>
            <a:custGeom>
              <a:gdLst>
                <a:gd name="connsiteX0" fmla="*/ 93132 w 1092200"/>
                <a:gd name="connsiteY0" fmla="*/ 0 h 1056139"/>
                <a:gd name="connsiteX1" fmla="*/ 999068 w 1092200"/>
                <a:gd name="connsiteY1" fmla="*/ 0 h 1056139"/>
                <a:gd name="connsiteX2" fmla="*/ 1092200 w 1092200"/>
                <a:gd name="connsiteY2" fmla="*/ 93132 h 1056139"/>
                <a:gd name="connsiteX3" fmla="*/ 1092200 w 1092200"/>
                <a:gd name="connsiteY3" fmla="*/ 1056139 h 1056139"/>
                <a:gd name="connsiteX4" fmla="*/ 0 w 1092200"/>
                <a:gd name="connsiteY4" fmla="*/ 592528 h 1056139"/>
                <a:gd name="connsiteX5" fmla="*/ 0 w 1092200"/>
                <a:gd name="connsiteY5" fmla="*/ 93132 h 1056139"/>
                <a:gd name="connsiteX6" fmla="*/ 93132 w 1092200"/>
                <a:gd name="connsiteY6" fmla="*/ 0 h 105613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2200" h="1056139">
                  <a:moveTo>
                    <a:pt x="93132" y="0"/>
                  </a:moveTo>
                  <a:lnTo>
                    <a:pt x="999068" y="0"/>
                  </a:lnTo>
                  <a:cubicBezTo>
                    <a:pt x="1050503" y="0"/>
                    <a:pt x="1092200" y="41697"/>
                    <a:pt x="1092200" y="93132"/>
                  </a:cubicBezTo>
                  <a:lnTo>
                    <a:pt x="1092200" y="1056139"/>
                  </a:lnTo>
                  <a:lnTo>
                    <a:pt x="0" y="592528"/>
                  </a:lnTo>
                  <a:lnTo>
                    <a:pt x="0" y="93132"/>
                  </a:lnTo>
                  <a:cubicBezTo>
                    <a:pt x="0" y="41697"/>
                    <a:pt x="41697" y="0"/>
                    <a:pt x="93132" y="0"/>
                  </a:cubicBezTo>
                  <a:close/>
                </a:path>
              </a:pathLst>
            </a:custGeom>
            <a:solidFill>
              <a:srgbClr val="6374B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3200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3200" smtClean="0">
                  <a:solidFill>
                    <a:sysClr val="window" lastClr="FFFEFF"/>
                  </a:solidFill>
                  <a:latin typeface="Arial" pitchFamily="34" charset="0"/>
                  <a:ea typeface="黑体" panose="02010609060101010101" pitchFamily="2" charset="-122"/>
                  <a:cs typeface="+mn-ea"/>
                  <a:sym typeface="Arial" pitchFamily="34" charset="0"/>
                </a:rPr>
                <a:t>王室衰微</a:t>
              </a:r>
            </a:p>
          </p:txBody>
        </p:sp>
        <p:sp>
          <p:nvSpPr>
            <p:cNvPr id="14" name="任意多边形 13"/>
            <p:cNvSpPr/>
            <p:nvPr>
              <p:custDataLst>
                <p:tags r:id="rId10"/>
              </p:custDataLst>
            </p:nvPr>
          </p:nvSpPr>
          <p:spPr>
            <a:xfrm>
              <a:off x="3760200" y="2804502"/>
              <a:ext cx="1623600" cy="2664485"/>
            </a:xfrm>
            <a:custGeom>
              <a:gdLst>
                <a:gd name="connsiteX0" fmla="*/ 0 w 1092200"/>
                <a:gd name="connsiteY0" fmla="*/ 0 h 2698919"/>
                <a:gd name="connsiteX1" fmla="*/ 1092200 w 1092200"/>
                <a:gd name="connsiteY1" fmla="*/ 463612 h 2698919"/>
                <a:gd name="connsiteX2" fmla="*/ 1092200 w 1092200"/>
                <a:gd name="connsiteY2" fmla="*/ 2605787 h 2698919"/>
                <a:gd name="connsiteX3" fmla="*/ 999068 w 1092200"/>
                <a:gd name="connsiteY3" fmla="*/ 2698919 h 2698919"/>
                <a:gd name="connsiteX4" fmla="*/ 93132 w 1092200"/>
                <a:gd name="connsiteY4" fmla="*/ 2698919 h 2698919"/>
                <a:gd name="connsiteX5" fmla="*/ 0 w 1092200"/>
                <a:gd name="connsiteY5" fmla="*/ 2605787 h 269891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92200" h="2698919">
                  <a:moveTo>
                    <a:pt x="0" y="0"/>
                  </a:moveTo>
                  <a:lnTo>
                    <a:pt x="1092200" y="463612"/>
                  </a:lnTo>
                  <a:lnTo>
                    <a:pt x="1092200" y="2605787"/>
                  </a:lnTo>
                  <a:cubicBezTo>
                    <a:pt x="1092200" y="2657222"/>
                    <a:pt x="1050503" y="2698919"/>
                    <a:pt x="999068" y="2698919"/>
                  </a:cubicBezTo>
                  <a:lnTo>
                    <a:pt x="93132" y="2698919"/>
                  </a:lnTo>
                  <a:cubicBezTo>
                    <a:pt x="41697" y="2698919"/>
                    <a:pt x="0" y="2657222"/>
                    <a:pt x="0" y="2605787"/>
                  </a:cubicBezTo>
                  <a:close/>
                </a:path>
              </a:pathLst>
            </a:custGeom>
            <a:solidFill>
              <a:sysClr val="window" lastClr="FFFE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72000" tIns="432000" rIns="72000" bIns="45720" numCol="1" spcCol="0" rtlCol="0" fromWordArt="0" anchor="ctr" anchorCtr="0" forceAA="0" compatLnSpc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da-DK" sz="3200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背景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da-DK" sz="3200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表现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da-DK" sz="3200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影响</a:t>
              </a:r>
            </a:p>
          </p:txBody>
        </p:sp>
      </p:grpSp>
      <p:grpSp>
        <p:nvGrpSpPr>
          <p:cNvPr id="15" name="组合 14"/>
          <p:cNvGrpSpPr/>
          <p:nvPr>
            <p:custDataLst>
              <p:tags r:id="rId11"/>
            </p:custDataLst>
          </p:nvPr>
        </p:nvGrpSpPr>
        <p:grpSpPr>
          <a:xfrm>
            <a:off x="6002259" y="2019094"/>
            <a:ext cx="1623600" cy="3449893"/>
            <a:chOff x="6002259" y="2019094"/>
            <a:chExt cx="1623600" cy="3449893"/>
          </a:xfrm>
        </p:grpSpPr>
        <p:sp>
          <p:nvSpPr>
            <p:cNvPr id="20" name="任意多边形 19"/>
            <p:cNvSpPr/>
            <p:nvPr>
              <p:custDataLst>
                <p:tags r:id="rId12"/>
              </p:custDataLst>
            </p:nvPr>
          </p:nvSpPr>
          <p:spPr>
            <a:xfrm>
              <a:off x="6002259" y="2019094"/>
              <a:ext cx="1623600" cy="1375437"/>
            </a:xfrm>
            <a:custGeom>
              <a:gdLst>
                <a:gd name="connsiteX0" fmla="*/ 93132 w 1092200"/>
                <a:gd name="connsiteY0" fmla="*/ 0 h 1056139"/>
                <a:gd name="connsiteX1" fmla="*/ 999068 w 1092200"/>
                <a:gd name="connsiteY1" fmla="*/ 0 h 1056139"/>
                <a:gd name="connsiteX2" fmla="*/ 1092200 w 1092200"/>
                <a:gd name="connsiteY2" fmla="*/ 93132 h 1056139"/>
                <a:gd name="connsiteX3" fmla="*/ 1092200 w 1092200"/>
                <a:gd name="connsiteY3" fmla="*/ 1056139 h 1056139"/>
                <a:gd name="connsiteX4" fmla="*/ 0 w 1092200"/>
                <a:gd name="connsiteY4" fmla="*/ 592528 h 1056139"/>
                <a:gd name="connsiteX5" fmla="*/ 0 w 1092200"/>
                <a:gd name="connsiteY5" fmla="*/ 93132 h 1056139"/>
                <a:gd name="connsiteX6" fmla="*/ 93132 w 1092200"/>
                <a:gd name="connsiteY6" fmla="*/ 0 h 105613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2200" h="1056139">
                  <a:moveTo>
                    <a:pt x="93132" y="0"/>
                  </a:moveTo>
                  <a:lnTo>
                    <a:pt x="999068" y="0"/>
                  </a:lnTo>
                  <a:cubicBezTo>
                    <a:pt x="1050503" y="0"/>
                    <a:pt x="1092200" y="41697"/>
                    <a:pt x="1092200" y="93132"/>
                  </a:cubicBezTo>
                  <a:lnTo>
                    <a:pt x="1092200" y="1056139"/>
                  </a:lnTo>
                  <a:lnTo>
                    <a:pt x="0" y="592528"/>
                  </a:lnTo>
                  <a:lnTo>
                    <a:pt x="0" y="93132"/>
                  </a:lnTo>
                  <a:cubicBezTo>
                    <a:pt x="0" y="41697"/>
                    <a:pt x="41697" y="0"/>
                    <a:pt x="93132" y="0"/>
                  </a:cubicBezTo>
                  <a:close/>
                </a:path>
              </a:pathLst>
            </a:custGeom>
            <a:solidFill>
              <a:srgbClr val="7F96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3200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3200" smtClean="0">
                  <a:solidFill>
                    <a:sysClr val="window" lastClr="FFFEFF"/>
                  </a:solidFill>
                  <a:latin typeface="Arial" pitchFamily="34" charset="0"/>
                  <a:ea typeface="黑体" panose="02010609060101010101" pitchFamily="2" charset="-122"/>
                  <a:cs typeface="+mn-ea"/>
                  <a:sym typeface="Arial" pitchFamily="34" charset="0"/>
                </a:rPr>
                <a:t>诸侯争霸</a:t>
              </a:r>
            </a:p>
          </p:txBody>
        </p:sp>
        <p:sp>
          <p:nvSpPr>
            <p:cNvPr id="21" name="任意多边形 20"/>
            <p:cNvSpPr/>
            <p:nvPr>
              <p:custDataLst>
                <p:tags r:id="rId13"/>
              </p:custDataLst>
            </p:nvPr>
          </p:nvSpPr>
          <p:spPr>
            <a:xfrm>
              <a:off x="6002259" y="2804502"/>
              <a:ext cx="1623600" cy="2664485"/>
            </a:xfrm>
            <a:custGeom>
              <a:gdLst>
                <a:gd name="connsiteX0" fmla="*/ 0 w 1092200"/>
                <a:gd name="connsiteY0" fmla="*/ 0 h 2698919"/>
                <a:gd name="connsiteX1" fmla="*/ 1092200 w 1092200"/>
                <a:gd name="connsiteY1" fmla="*/ 463612 h 2698919"/>
                <a:gd name="connsiteX2" fmla="*/ 1092200 w 1092200"/>
                <a:gd name="connsiteY2" fmla="*/ 2605787 h 2698919"/>
                <a:gd name="connsiteX3" fmla="*/ 999068 w 1092200"/>
                <a:gd name="connsiteY3" fmla="*/ 2698919 h 2698919"/>
                <a:gd name="connsiteX4" fmla="*/ 93132 w 1092200"/>
                <a:gd name="connsiteY4" fmla="*/ 2698919 h 2698919"/>
                <a:gd name="connsiteX5" fmla="*/ 0 w 1092200"/>
                <a:gd name="connsiteY5" fmla="*/ 2605787 h 269891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92200" h="2698919">
                  <a:moveTo>
                    <a:pt x="0" y="0"/>
                  </a:moveTo>
                  <a:lnTo>
                    <a:pt x="1092200" y="463612"/>
                  </a:lnTo>
                  <a:lnTo>
                    <a:pt x="1092200" y="2605787"/>
                  </a:lnTo>
                  <a:cubicBezTo>
                    <a:pt x="1092200" y="2657222"/>
                    <a:pt x="1050503" y="2698919"/>
                    <a:pt x="999068" y="2698919"/>
                  </a:cubicBezTo>
                  <a:lnTo>
                    <a:pt x="93132" y="2698919"/>
                  </a:lnTo>
                  <a:cubicBezTo>
                    <a:pt x="41697" y="2698919"/>
                    <a:pt x="0" y="2657222"/>
                    <a:pt x="0" y="2605787"/>
                  </a:cubicBezTo>
                  <a:close/>
                </a:path>
              </a:pathLst>
            </a:custGeom>
            <a:solidFill>
              <a:sysClr val="window" lastClr="FFFE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72000" tIns="432000" rIns="72000" bIns="45720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da-DK" sz="3200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原因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da-DK" sz="3200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口号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da-DK" sz="3200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霸主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da-DK" sz="3200" smtClean="0">
                  <a:solidFill>
                    <a:srgbClr val="5F5F5F"/>
                  </a:solidFill>
                  <a:latin typeface="黑体" pitchFamily="2" charset="-122"/>
                  <a:ea typeface="黑体" panose="02010609060101010101" pitchFamily="2" charset="-122"/>
                  <a:sym typeface="Arial" pitchFamily="34" charset="0"/>
                </a:rPr>
                <a:t>影响</a:t>
              </a:r>
            </a:p>
          </p:txBody>
        </p:sp>
      </p:grpSp>
      <p:sp>
        <p:nvSpPr>
          <p:cNvPr id="22" name="矩形 21"/>
          <p:cNvSpPr/>
          <p:nvPr>
            <p:custDataLst>
              <p:tags r:id="rId14"/>
            </p:custDataLst>
          </p:nvPr>
        </p:nvSpPr>
        <p:spPr>
          <a:xfrm>
            <a:off x="1772920" y="363220"/>
            <a:ext cx="5458460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72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本课小结</a:t>
            </a:r>
          </a:p>
        </p:txBody>
      </p:sp>
      <p:pic>
        <p:nvPicPr>
          <p:cNvPr id="26" name="New picture"/>
          <p:cNvPicPr/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11709400" y="123063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26"/>
</p:tagLst>
</file>

<file path=ppt/tags/tag2.xml><?xml version="1.0" encoding="utf-8"?>
<p:tagLst xmlns:p="http://schemas.openxmlformats.org/presentationml/2006/main">
  <p:tag name="AS_UNIQUEID" val="27"/>
</p:tagLst>
</file>

<file path=ppt/tags/tag3.xml><?xml version="1.0" encoding="utf-8"?>
<p:tagLst xmlns:p="http://schemas.openxmlformats.org/presentationml/2006/main">
  <p:tag name="AS_UNIQUEID" val="28"/>
</p:tagLst>
</file>

<file path=ppt/tags/tag4.xml><?xml version="1.0" encoding="utf-8"?>
<p:tagLst xmlns:p="http://schemas.openxmlformats.org/presentationml/2006/main">
  <p:tag name="AS_UNIQUEID" val="29"/>
</p:tagLst>
</file>

<file path=ppt/tags/tag5.xml><?xml version="1.0" encoding="utf-8"?>
<p:tagLst xmlns:p="http://schemas.openxmlformats.org/presentationml/2006/main">
  <p:tag name="AS_UNIQUEID" val="30"/>
</p:tagLst>
</file>

<file path=ppt/tags/tag6.xml><?xml version="1.0" encoding="utf-8"?>
<p:tagLst xmlns:p="http://schemas.openxmlformats.org/presentationml/2006/main">
  <p:tag name="AS_UNIQUEID" val="31"/>
</p:tagLst>
</file>

<file path=ppt/tags/tag7.xml><?xml version="1.0" encoding="utf-8"?>
<p:tagLst xmlns:p="http://schemas.openxmlformats.org/presentationml/2006/main">
  <p:tag name="AS_UNIQUEID" val="32"/>
</p:tagLst>
</file>

<file path=ppt/tags/tag8.xml><?xml version="1.0" encoding="utf-8"?>
<p:tagLst xmlns:p="http://schemas.openxmlformats.org/presentationml/2006/main">
  <p:tag name="AS_UNIQUEID" val="33"/>
</p:tagLst>
</file>

<file path=ppt/tags/tag9.xml><?xml version="1.0" encoding="utf-8"?>
<p:tagLst xmlns:p="http://schemas.openxmlformats.org/presentationml/2006/main">
  <p:tag name="AS_UNIQUEID" val="34"/>
</p:tagLst>
</file>

<file path=ppt/tags/tag10.xml><?xml version="1.0" encoding="utf-8"?>
<p:tagLst xmlns:p="http://schemas.openxmlformats.org/presentationml/2006/main">
  <p:tag name="AS_UNIQUEID" val="35"/>
</p:tagLst>
</file>

<file path=ppt/tags/tag11.xml><?xml version="1.0" encoding="utf-8"?>
<p:tagLst xmlns:p="http://schemas.openxmlformats.org/presentationml/2006/main">
  <p:tag name="AS_UNIQUEID" val="36"/>
</p:tagLst>
</file>

<file path=ppt/tags/tag12.xml><?xml version="1.0" encoding="utf-8"?>
<p:tagLst xmlns:p="http://schemas.openxmlformats.org/presentationml/2006/main">
  <p:tag name="AS_UNIQUEID" val="37"/>
</p:tagLst>
</file>

<file path=ppt/tags/tag13.xml><?xml version="1.0" encoding="utf-8"?>
<p:tagLst xmlns:p="http://schemas.openxmlformats.org/presentationml/2006/main">
  <p:tag name="AS_UNIQUEID" val="38"/>
</p:tagLst>
</file>

<file path=ppt/tags/tag14.xml><?xml version="1.0" encoding="utf-8"?>
<p:tagLst xmlns:p="http://schemas.openxmlformats.org/presentationml/2006/main">
  <p:tag name="AS_UNIQUEID" val="39"/>
</p:tagLst>
</file>

<file path=ppt/tags/tag15.xml><?xml version="1.0" encoding="utf-8"?>
<p:tagLst xmlns:p="http://schemas.openxmlformats.org/presentationml/2006/main">
  <p:tag name="AS_UNIQUEID" val="40"/>
</p:tagLst>
</file>

<file path=ppt/tags/tag16.xml><?xml version="1.0" encoding="utf-8"?>
<p:tagLst xmlns:p="http://schemas.openxmlformats.org/presentationml/2006/main">
  <p:tag name="AS_UNIQUEID" val="41"/>
</p:tagLst>
</file>

<file path=ppt/tags/tag17.xml><?xml version="1.0" encoding="utf-8"?>
<p:tagLst xmlns:p="http://schemas.openxmlformats.org/presentationml/2006/main">
  <p:tag name="AS_UNIQUEID" val="42"/>
</p:tagLst>
</file>

<file path=ppt/tags/tag18.xml><?xml version="1.0" encoding="utf-8"?>
<p:tagLst xmlns:p="http://schemas.openxmlformats.org/presentationml/2006/main">
  <p:tag name="AS_UNIQUEID" val="43"/>
</p:tagLst>
</file>

<file path=ppt/tags/tag19.xml><?xml version="1.0" encoding="utf-8"?>
<p:tagLst xmlns:p="http://schemas.openxmlformats.org/presentationml/2006/main">
  <p:tag name="AS_UNIQUEID" val="44"/>
</p:tagLst>
</file>

<file path=ppt/tags/tag20.xml><?xml version="1.0" encoding="utf-8"?>
<p:tagLst xmlns:p="http://schemas.openxmlformats.org/presentationml/2006/main">
  <p:tag name="AS_UNIQUEID" val="45"/>
</p:tagLst>
</file>

<file path=ppt/tags/tag21.xml><?xml version="1.0" encoding="utf-8"?>
<p:tagLst xmlns:p="http://schemas.openxmlformats.org/presentationml/2006/main">
  <p:tag name="AS_UNIQUEID" val="46"/>
</p:tagLst>
</file>

<file path=ppt/tags/tag22.xml><?xml version="1.0" encoding="utf-8"?>
<p:tagLst xmlns:p="http://schemas.openxmlformats.org/presentationml/2006/main">
  <p:tag name="AS_UNIQUEID" val="47"/>
</p:tagLst>
</file>

<file path=ppt/tags/tag23.xml><?xml version="1.0" encoding="utf-8"?>
<p:tagLst xmlns:p="http://schemas.openxmlformats.org/presentationml/2006/main">
  <p:tag name="AS_UNIQUEID" val="48"/>
</p:tagLst>
</file>

<file path=ppt/tags/tag24.xml><?xml version="1.0" encoding="utf-8"?>
<p:tagLst xmlns:p="http://schemas.openxmlformats.org/presentationml/2006/main">
  <p:tag name="AS_UNIQUEID" val="49"/>
</p:tagLst>
</file>

<file path=ppt/tags/tag25.xml><?xml version="1.0" encoding="utf-8"?>
<p:tagLst xmlns:p="http://schemas.openxmlformats.org/presentationml/2006/main">
  <p:tag name="AS_UNIQUEID" val="50"/>
</p:tagLst>
</file>

<file path=ppt/tags/tag26.xml><?xml version="1.0" encoding="utf-8"?>
<p:tagLst xmlns:p="http://schemas.openxmlformats.org/presentationml/2006/main">
  <p:tag name="AS_UNIQUEID" val="51"/>
</p:tagLst>
</file>

<file path=ppt/tags/tag27.xml><?xml version="1.0" encoding="utf-8"?>
<p:tagLst xmlns:p="http://schemas.openxmlformats.org/presentationml/2006/main">
  <p:tag name="AS_UNIQUEID" val="52"/>
</p:tagLst>
</file>

<file path=ppt/tags/tag28.xml><?xml version="1.0" encoding="utf-8"?>
<p:tagLst xmlns:p="http://schemas.openxmlformats.org/presentationml/2006/main">
  <p:tag name="AS_UNIQUEID" val="53"/>
</p:tagLst>
</file>

<file path=ppt/tags/tag29.xml><?xml version="1.0" encoding="utf-8"?>
<p:tagLst xmlns:p="http://schemas.openxmlformats.org/presentationml/2006/main">
  <p:tag name="AS_UNIQUEID" val="54"/>
</p:tagLst>
</file>

<file path=ppt/tags/tag30.xml><?xml version="1.0" encoding="utf-8"?>
<p:tagLst xmlns:p="http://schemas.openxmlformats.org/presentationml/2006/main">
  <p:tag name="AS_UNIQUEID" val="55"/>
</p:tagLst>
</file>

<file path=ppt/tags/tag31.xml><?xml version="1.0" encoding="utf-8"?>
<p:tagLst xmlns:p="http://schemas.openxmlformats.org/presentationml/2006/main">
  <p:tag name="AS_UNIQUEID" val="56"/>
</p:tagLst>
</file>

<file path=ppt/tags/tag32.xml><?xml version="1.0" encoding="utf-8"?>
<p:tagLst xmlns:p="http://schemas.openxmlformats.org/presentationml/2006/main">
  <p:tag name="AS_UNIQUEID" val="57"/>
</p:tagLst>
</file>

<file path=ppt/tags/tag33.xml><?xml version="1.0" encoding="utf-8"?>
<p:tagLst xmlns:p="http://schemas.openxmlformats.org/presentationml/2006/main">
  <p:tag name="AS_UNIQUEID" val="58"/>
</p:tagLst>
</file>

<file path=ppt/tags/tag34.xml><?xml version="1.0" encoding="utf-8"?>
<p:tagLst xmlns:p="http://schemas.openxmlformats.org/presentationml/2006/main">
  <p:tag name="AS_UNIQUEID" val="59"/>
</p:tagLst>
</file>

<file path=ppt/tags/tag35.xml><?xml version="1.0" encoding="utf-8"?>
<p:tagLst xmlns:p="http://schemas.openxmlformats.org/presentationml/2006/main">
  <p:tag name="AS_UNIQUEID" val="60"/>
</p:tagLst>
</file>

<file path=ppt/tags/tag36.xml><?xml version="1.0" encoding="utf-8"?>
<p:tagLst xmlns:p="http://schemas.openxmlformats.org/presentationml/2006/main">
  <p:tag name="AS_UNIQUEID" val="61"/>
</p:tagLst>
</file>

<file path=ppt/tags/tag37.xml><?xml version="1.0" encoding="utf-8"?>
<p:tagLst xmlns:p="http://schemas.openxmlformats.org/presentationml/2006/main">
  <p:tag name="AS_UNIQUEID" val="62"/>
</p:tagLst>
</file>

<file path=ppt/tags/tag38.xml><?xml version="1.0" encoding="utf-8"?>
<p:tagLst xmlns:p="http://schemas.openxmlformats.org/presentationml/2006/main">
  <p:tag name="AS_UNIQUEID" val="63"/>
</p:tagLst>
</file>

<file path=ppt/tags/tag39.xml><?xml version="1.0" encoding="utf-8"?>
<p:tagLst xmlns:p="http://schemas.openxmlformats.org/presentationml/2006/main">
  <p:tag name="AS_UNIQUEID" val="64"/>
</p:tagLst>
</file>

<file path=ppt/tags/tag40.xml><?xml version="1.0" encoding="utf-8"?>
<p:tagLst xmlns:p="http://schemas.openxmlformats.org/presentationml/2006/main">
  <p:tag name="AS_UNIQUEID" val="65"/>
</p:tagLst>
</file>

<file path=ppt/tags/tag41.xml><?xml version="1.0" encoding="utf-8"?>
<p:tagLst xmlns:p="http://schemas.openxmlformats.org/presentationml/2006/main">
  <p:tag name="AS_UNIQUEID" val="66"/>
</p:tagLst>
</file>

<file path=ppt/tags/tag42.xml><?xml version="1.0" encoding="utf-8"?>
<p:tagLst xmlns:p="http://schemas.openxmlformats.org/presentationml/2006/main">
  <p:tag name="AS_UNIQUEID" val="67"/>
</p:tagLst>
</file>

<file path=ppt/tags/tag43.xml><?xml version="1.0" encoding="utf-8"?>
<p:tagLst xmlns:p="http://schemas.openxmlformats.org/presentationml/2006/main">
  <p:tag name="AS_UNIQUEID" val="68"/>
</p:tagLst>
</file>

<file path=ppt/tags/tag44.xml><?xml version="1.0" encoding="utf-8"?>
<p:tagLst xmlns:p="http://schemas.openxmlformats.org/presentationml/2006/main">
  <p:tag name="AS_UNIQUEID" val="69"/>
</p:tagLst>
</file>

<file path=ppt/tags/tag45.xml><?xml version="1.0" encoding="utf-8"?>
<p:tagLst xmlns:p="http://schemas.openxmlformats.org/presentationml/2006/main">
  <p:tag name="AS_UNIQUEID" val="70"/>
</p:tagLst>
</file>

<file path=ppt/tags/tag46.xml><?xml version="1.0" encoding="utf-8"?>
<p:tagLst xmlns:p="http://schemas.openxmlformats.org/presentationml/2006/main">
  <p:tag name="AS_UNIQUEID" val="71"/>
</p:tagLst>
</file>

<file path=ppt/tags/tag47.xml><?xml version="1.0" encoding="utf-8"?>
<p:tagLst xmlns:p="http://schemas.openxmlformats.org/presentationml/2006/main">
  <p:tag name="AS_UNIQUEID" val="72"/>
</p:tagLst>
</file>

<file path=ppt/tags/tag48.xml><?xml version="1.0" encoding="utf-8"?>
<p:tagLst xmlns:p="http://schemas.openxmlformats.org/presentationml/2006/main">
  <p:tag name="AS_UNIQUEID" val="73"/>
</p:tagLst>
</file>

<file path=ppt/tags/tag49.xml><?xml version="1.0" encoding="utf-8"?>
<p:tagLst xmlns:p="http://schemas.openxmlformats.org/presentationml/2006/main">
  <p:tag name="AS_UNIQUEID" val="74"/>
</p:tagLst>
</file>

<file path=ppt/tags/tag50.xml><?xml version="1.0" encoding="utf-8"?>
<p:tagLst xmlns:p="http://schemas.openxmlformats.org/presentationml/2006/main">
  <p:tag name="AS_UNIQUEID" val="75"/>
</p:tagLst>
</file>

<file path=ppt/tags/tag51.xml><?xml version="1.0" encoding="utf-8"?>
<p:tagLst xmlns:p="http://schemas.openxmlformats.org/presentationml/2006/main">
  <p:tag name="AS_UNIQUEID" val="76"/>
</p:tagLst>
</file>

<file path=ppt/tags/tag52.xml><?xml version="1.0" encoding="utf-8"?>
<p:tagLst xmlns:p="http://schemas.openxmlformats.org/presentationml/2006/main">
  <p:tag name="AS_UNIQUEID" val="77"/>
</p:tagLst>
</file>

<file path=ppt/tags/tag53.xml><?xml version="1.0" encoding="utf-8"?>
<p:tagLst xmlns:p="http://schemas.openxmlformats.org/presentationml/2006/main">
  <p:tag name="AS_UNIQUEID" val="78"/>
</p:tagLst>
</file>

<file path=ppt/tags/tag54.xml><?xml version="1.0" encoding="utf-8"?>
<p:tagLst xmlns:p="http://schemas.openxmlformats.org/presentationml/2006/main">
  <p:tag name="AS_UNIQUEID" val="79"/>
</p:tagLst>
</file>

<file path=ppt/tags/tag55.xml><?xml version="1.0" encoding="utf-8"?>
<p:tagLst xmlns:p="http://schemas.openxmlformats.org/presentationml/2006/main">
  <p:tag name="AS_UNIQUEID" val="80"/>
</p:tagLst>
</file>

<file path=ppt/tags/tag56.xml><?xml version="1.0" encoding="utf-8"?>
<p:tagLst xmlns:p="http://schemas.openxmlformats.org/presentationml/2006/main">
  <p:tag name="AS_UNIQUEID" val="81"/>
</p:tagLst>
</file>

<file path=ppt/tags/tag57.xml><?xml version="1.0" encoding="utf-8"?>
<p:tagLst xmlns:p="http://schemas.openxmlformats.org/presentationml/2006/main">
  <p:tag name="AS_UNIQUEID" val="82"/>
</p:tagLst>
</file>

<file path=ppt/tags/tag58.xml><?xml version="1.0" encoding="utf-8"?>
<p:tagLst xmlns:p="http://schemas.openxmlformats.org/presentationml/2006/main">
  <p:tag name="AS_UNIQUEID" val="83"/>
</p:tagLst>
</file>

<file path=ppt/tags/tag59.xml><?xml version="1.0" encoding="utf-8"?>
<p:tagLst xmlns:p="http://schemas.openxmlformats.org/presentationml/2006/main">
  <p:tag name="AS_UNIQUEID" val="84"/>
</p:tagLst>
</file>

<file path=ppt/tags/tag60.xml><?xml version="1.0" encoding="utf-8"?>
<p:tagLst xmlns:p="http://schemas.openxmlformats.org/presentationml/2006/main">
  <p:tag name="AS_UNIQUEID" val="85"/>
</p:tagLst>
</file>

<file path=ppt/tags/tag61.xml><?xml version="1.0" encoding="utf-8"?>
<p:tagLst xmlns:p="http://schemas.openxmlformats.org/presentationml/2006/main">
  <p:tag name="AS_UNIQUEID" val="86"/>
</p:tagLst>
</file>

<file path=ppt/tags/tag62.xml><?xml version="1.0" encoding="utf-8"?>
<p:tagLst xmlns:p="http://schemas.openxmlformats.org/presentationml/2006/main">
  <p:tag name="AS_UNIQUEID" val="87"/>
</p:tagLst>
</file>

<file path=ppt/tags/tag63.xml><?xml version="1.0" encoding="utf-8"?>
<p:tagLst xmlns:p="http://schemas.openxmlformats.org/presentationml/2006/main">
  <p:tag name="AS_UNIQUEID" val="88"/>
</p:tagLst>
</file>

<file path=ppt/tags/tag64.xml><?xml version="1.0" encoding="utf-8"?>
<p:tagLst xmlns:p="http://schemas.openxmlformats.org/presentationml/2006/main">
  <p:tag name="AS_UNIQUEID" val="89"/>
</p:tagLst>
</file>

<file path=ppt/tags/tag65.xml><?xml version="1.0" encoding="utf-8"?>
<p:tagLst xmlns:p="http://schemas.openxmlformats.org/presentationml/2006/main">
  <p:tag name="AS_UNIQUEID" val="90"/>
</p:tagLst>
</file>

<file path=ppt/tags/tag66.xml><?xml version="1.0" encoding="utf-8"?>
<p:tagLst xmlns:p="http://schemas.openxmlformats.org/presentationml/2006/main">
  <p:tag name="AS_UNIQUEID" val="91"/>
</p:tagLst>
</file>

<file path=ppt/tags/tag67.xml><?xml version="1.0" encoding="utf-8"?>
<p:tagLst xmlns:p="http://schemas.openxmlformats.org/presentationml/2006/main">
  <p:tag name="AS_UNIQUEID" val="92"/>
</p:tagLst>
</file>

<file path=ppt/tags/tag68.xml><?xml version="1.0" encoding="utf-8"?>
<p:tagLst xmlns:p="http://schemas.openxmlformats.org/presentationml/2006/main">
  <p:tag name="AS_UNIQUEID" val="93"/>
</p:tagLst>
</file>

<file path=ppt/tags/tag69.xml><?xml version="1.0" encoding="utf-8"?>
<p:tagLst xmlns:p="http://schemas.openxmlformats.org/presentationml/2006/main">
  <p:tag name="AS_UNIQUEID" val="94"/>
</p:tagLst>
</file>

<file path=ppt/tags/tag70.xml><?xml version="1.0" encoding="utf-8"?>
<p:tagLst xmlns:p="http://schemas.openxmlformats.org/presentationml/2006/main">
  <p:tag name="AS_UNIQUEID" val="95"/>
</p:tagLst>
</file>

<file path=ppt/tags/tag71.xml><?xml version="1.0" encoding="utf-8"?>
<p:tagLst xmlns:p="http://schemas.openxmlformats.org/presentationml/2006/main">
  <p:tag name="AS_UNIQUEID" val="96"/>
</p:tagLst>
</file>

<file path=ppt/tags/tag72.xml><?xml version="1.0" encoding="utf-8"?>
<p:tagLst xmlns:p="http://schemas.openxmlformats.org/presentationml/2006/main">
  <p:tag name="AS_UNIQUEID" val="97"/>
</p:tagLst>
</file>

<file path=ppt/tags/tag73.xml><?xml version="1.0" encoding="utf-8"?>
<p:tagLst xmlns:p="http://schemas.openxmlformats.org/presentationml/2006/main">
  <p:tag name="AS_UNIQUEID" val="98"/>
</p:tagLst>
</file>

<file path=ppt/tags/tag74.xml><?xml version="1.0" encoding="utf-8"?>
<p:tagLst xmlns:p="http://schemas.openxmlformats.org/presentationml/2006/main">
  <p:tag name="AS_UNIQUEID" val="99"/>
</p:tagLst>
</file>

<file path=ppt/tags/tag75.xml><?xml version="1.0" encoding="utf-8"?>
<p:tagLst xmlns:p="http://schemas.openxmlformats.org/presentationml/2006/main">
  <p:tag name="AS_UNIQUEID" val="100"/>
</p:tagLst>
</file>

<file path=ppt/tags/tag76.xml><?xml version="1.0" encoding="utf-8"?>
<p:tagLst xmlns:p="http://schemas.openxmlformats.org/presentationml/2006/main">
  <p:tag name="AS_UNIQUEID" val="101"/>
</p:tagLst>
</file>

<file path=ppt/tags/tag77.xml><?xml version="1.0" encoding="utf-8"?>
<p:tagLst xmlns:p="http://schemas.openxmlformats.org/presentationml/2006/main">
  <p:tag name="AS_UNIQUEID" val="102"/>
</p:tagLst>
</file>

<file path=ppt/tags/tag78.xml><?xml version="1.0" encoding="utf-8"?>
<p:tagLst xmlns:p="http://schemas.openxmlformats.org/presentationml/2006/main">
  <p:tag name="AS_UNIQUEID" val="103"/>
</p:tagLst>
</file>

<file path=ppt/tags/tag79.xml><?xml version="1.0" encoding="utf-8"?>
<p:tagLst xmlns:p="http://schemas.openxmlformats.org/presentationml/2006/main">
  <p:tag name="AS_UNIQUEID" val="104"/>
</p:tagLst>
</file>

<file path=ppt/tags/tag80.xml><?xml version="1.0" encoding="utf-8"?>
<p:tagLst xmlns:p="http://schemas.openxmlformats.org/presentationml/2006/main">
  <p:tag name="AS_UNIQUEID" val="105"/>
</p:tagLst>
</file>

<file path=ppt/tags/tag81.xml><?xml version="1.0" encoding="utf-8"?>
<p:tagLst xmlns:p="http://schemas.openxmlformats.org/presentationml/2006/main">
  <p:tag name="AS_UNIQUEID" val="106"/>
</p:tagLst>
</file>

<file path=ppt/tags/tag82.xml><?xml version="1.0" encoding="utf-8"?>
<p:tagLst xmlns:p="http://schemas.openxmlformats.org/presentationml/2006/main">
  <p:tag name="AS_UNIQUEID" val="107"/>
</p:tagLst>
</file>

<file path=ppt/tags/tag83.xml><?xml version="1.0" encoding="utf-8"?>
<p:tagLst xmlns:p="http://schemas.openxmlformats.org/presentationml/2006/main">
  <p:tag name="AS_UNIQUEID" val="108"/>
</p:tagLst>
</file>

<file path=ppt/tags/tag84.xml><?xml version="1.0" encoding="utf-8"?>
<p:tagLst xmlns:p="http://schemas.openxmlformats.org/presentationml/2006/main">
  <p:tag name="AS_UNIQUEID" val="109"/>
</p:tagLst>
</file>

<file path=ppt/tags/tag85.xml><?xml version="1.0" encoding="utf-8"?>
<p:tagLst xmlns:p="http://schemas.openxmlformats.org/presentationml/2006/main">
  <p:tag name="AS_UNIQUEID" val="110"/>
</p:tagLst>
</file>

<file path=ppt/tags/tag86.xml><?xml version="1.0" encoding="utf-8"?>
<p:tagLst xmlns:p="http://schemas.openxmlformats.org/presentationml/2006/main">
  <p:tag name="AS_UNIQUEID" val="111"/>
</p:tagLst>
</file>

<file path=ppt/tags/tag87.xml><?xml version="1.0" encoding="utf-8"?>
<p:tagLst xmlns:p="http://schemas.openxmlformats.org/presentationml/2006/main">
  <p:tag name="AS_UNIQUEID" val="112"/>
</p:tagLst>
</file>

<file path=ppt/tags/tag88.xml><?xml version="1.0" encoding="utf-8"?>
<p:tagLst xmlns:p="http://schemas.openxmlformats.org/presentationml/2006/main">
  <p:tag name="AS_UNIQUEID" val="113"/>
</p:tagLst>
</file>

<file path=ppt/tags/tag89.xml><?xml version="1.0" encoding="utf-8"?>
<p:tagLst xmlns:p="http://schemas.openxmlformats.org/presentationml/2006/main">
  <p:tag name="AS_UNIQUEID" val="114"/>
</p:tagLst>
</file>

<file path=ppt/tags/tag90.xml><?xml version="1.0" encoding="utf-8"?>
<p:tagLst xmlns:p="http://schemas.openxmlformats.org/presentationml/2006/main">
  <p:tag name="AS_UNIQUEID" val="115"/>
</p:tagLst>
</file>

<file path=ppt/tags/tag91.xml><?xml version="1.0" encoding="utf-8"?>
<p:tagLst xmlns:p="http://schemas.openxmlformats.org/presentationml/2006/main">
  <p:tag name="AS_UNIQUEID" val="116"/>
</p:tagLst>
</file>

<file path=ppt/tags/tag92.xml><?xml version="1.0" encoding="utf-8"?>
<p:tagLst xmlns:p="http://schemas.openxmlformats.org/presentationml/2006/main">
  <p:tag name="AS_UNIQUEID" val="117"/>
</p:tagLst>
</file>

<file path=ppt/tags/tag93.xml><?xml version="1.0" encoding="utf-8"?>
<p:tagLst xmlns:p="http://schemas.openxmlformats.org/presentationml/2006/main">
  <p:tag name="AS_UNIQUEID" val="118"/>
</p:tagLst>
</file>

<file path=ppt/tags/tag94.xml><?xml version="1.0" encoding="utf-8"?>
<p:tagLst xmlns:p="http://schemas.openxmlformats.org/presentationml/2006/main">
  <p:tag name="AS_UNIQUEID" val="119"/>
</p:tagLst>
</file>

<file path=ppt/tags/tag95.xml><?xml version="1.0" encoding="utf-8"?>
<p:tagLst xmlns:p="http://schemas.openxmlformats.org/presentationml/2006/main">
  <p:tag name="AS_UNIQUEID" val="120"/>
</p:tagLst>
</file>

<file path=ppt/tags/tag96.xml><?xml version="1.0" encoding="utf-8"?>
<p:tagLst xmlns:p="http://schemas.openxmlformats.org/presentationml/2006/main">
  <p:tag name="AS_UNIQUEID" val="121"/>
</p:tagLst>
</file>

<file path=ppt/tags/tag97.xml><?xml version="1.0" encoding="utf-8"?>
<p:tagLst xmlns:p="http://schemas.openxmlformats.org/presentationml/2006/main">
  <p:tag name="AS_UNIQUEID" val="122"/>
</p:tagLst>
</file>

<file path=ppt/tags/tag98.xml><?xml version="1.0" encoding="utf-8"?>
<p:tagLst xmlns:p="http://schemas.openxmlformats.org/presentationml/2006/main">
  <p:tag name="AS_UNIQUEID" val="123"/>
</p:tagLst>
</file>

<file path=ppt/tags/tag99.xml><?xml version="1.0" encoding="utf-8"?>
<p:tagLst xmlns:p="http://schemas.openxmlformats.org/presentationml/2006/main">
  <p:tag name="AS_UNIQUEID" val="124"/>
</p:tagLst>
</file>

<file path=ppt/tags/tag100.xml><?xml version="1.0" encoding="utf-8"?>
<p:tagLst xmlns:p="http://schemas.openxmlformats.org/presentationml/2006/main">
  <p:tag name="AS_UNIQUEID" val="125"/>
</p:tagLst>
</file>

<file path=ppt/tags/tag101.xml><?xml version="1.0" encoding="utf-8"?>
<p:tagLst xmlns:p="http://schemas.openxmlformats.org/presentationml/2006/main">
  <p:tag name="AS_UNIQUEID" val="126"/>
</p:tagLst>
</file>

<file path=ppt/tags/tag102.xml><?xml version="1.0" encoding="utf-8"?>
<p:tagLst xmlns:p="http://schemas.openxmlformats.org/presentationml/2006/main">
  <p:tag name="AS_UNIQUEID" val="127"/>
</p:tagLst>
</file>

<file path=ppt/tags/tag103.xml><?xml version="1.0" encoding="utf-8"?>
<p:tagLst xmlns:p="http://schemas.openxmlformats.org/presentationml/2006/main">
  <p:tag name="AS_UNIQUEID" val="128"/>
</p:tagLst>
</file>

<file path=ppt/tags/tag104.xml><?xml version="1.0" encoding="utf-8"?>
<p:tagLst xmlns:p="http://schemas.openxmlformats.org/presentationml/2006/main">
  <p:tag name="AS_UNIQUEID" val="129"/>
</p:tagLst>
</file>

<file path=ppt/tags/tag105.xml><?xml version="1.0" encoding="utf-8"?>
<p:tagLst xmlns:p="http://schemas.openxmlformats.org/presentationml/2006/main">
  <p:tag name="AS_UNIQUEID" val="130"/>
</p:tagLst>
</file>

<file path=ppt/tags/tag106.xml><?xml version="1.0" encoding="utf-8"?>
<p:tagLst xmlns:p="http://schemas.openxmlformats.org/presentationml/2006/main">
  <p:tag name="AS_UNIQUEID" val="131"/>
</p:tagLst>
</file>

<file path=ppt/tags/tag107.xml><?xml version="1.0" encoding="utf-8"?>
<p:tagLst xmlns:p="http://schemas.openxmlformats.org/presentationml/2006/main">
  <p:tag name="AS_UNIQUEID" val="132"/>
</p:tagLst>
</file>

<file path=ppt/tags/tag108.xml><?xml version="1.0" encoding="utf-8"?>
<p:tagLst xmlns:p="http://schemas.openxmlformats.org/presentationml/2006/main">
  <p:tag name="AS_UNIQUEID" val="133"/>
</p:tagLst>
</file>

<file path=ppt/tags/tag109.xml><?xml version="1.0" encoding="utf-8"?>
<p:tagLst xmlns:p="http://schemas.openxmlformats.org/presentationml/2006/main">
  <p:tag name="AS_UNIQUEID" val="134"/>
</p:tagLst>
</file>

<file path=ppt/tags/tag110.xml><?xml version="1.0" encoding="utf-8"?>
<p:tagLst xmlns:p="http://schemas.openxmlformats.org/presentationml/2006/main">
  <p:tag name="AS_UNIQUEID" val="135"/>
</p:tagLst>
</file>

<file path=ppt/tags/tag111.xml><?xml version="1.0" encoding="utf-8"?>
<p:tagLst xmlns:p="http://schemas.openxmlformats.org/presentationml/2006/main">
  <p:tag name="AS_UNIQUEID" val="136"/>
</p:tagLst>
</file>

<file path=ppt/tags/tag112.xml><?xml version="1.0" encoding="utf-8"?>
<p:tagLst xmlns:p="http://schemas.openxmlformats.org/presentationml/2006/main">
  <p:tag name="AS_UNIQUEID" val="137"/>
</p:tagLst>
</file>

<file path=ppt/tags/tag113.xml><?xml version="1.0" encoding="utf-8"?>
<p:tagLst xmlns:p="http://schemas.openxmlformats.org/presentationml/2006/main">
  <p:tag name="AS_UNIQUEID" val="138"/>
</p:tagLst>
</file>

<file path=ppt/tags/tag114.xml><?xml version="1.0" encoding="utf-8"?>
<p:tagLst xmlns:p="http://schemas.openxmlformats.org/presentationml/2006/main">
  <p:tag name="AS_UNIQUEID" val="139"/>
</p:tagLst>
</file>

<file path=ppt/tags/tag115.xml><?xml version="1.0" encoding="utf-8"?>
<p:tagLst xmlns:p="http://schemas.openxmlformats.org/presentationml/2006/main">
  <p:tag name="AS_UNIQUEID" val="140"/>
</p:tagLst>
</file>

<file path=ppt/tags/tag116.xml><?xml version="1.0" encoding="utf-8"?>
<p:tagLst xmlns:p="http://schemas.openxmlformats.org/presentationml/2006/main">
  <p:tag name="AS_UNIQUEID" val="141"/>
</p:tagLst>
</file>

<file path=ppt/tags/tag117.xml><?xml version="1.0" encoding="utf-8"?>
<p:tagLst xmlns:p="http://schemas.openxmlformats.org/presentationml/2006/main">
  <p:tag name="AS_UNIQUEID" val="142"/>
</p:tagLst>
</file>

<file path=ppt/tags/tag118.xml><?xml version="1.0" encoding="utf-8"?>
<p:tagLst xmlns:p="http://schemas.openxmlformats.org/presentationml/2006/main">
  <p:tag name="AS_UNIQUEID" val="143"/>
</p:tagLst>
</file>

<file path=ppt/tags/tag119.xml><?xml version="1.0" encoding="utf-8"?>
<p:tagLst xmlns:p="http://schemas.openxmlformats.org/presentationml/2006/main">
  <p:tag name="AS_UNIQUEID" val="144"/>
</p:tagLst>
</file>

<file path=ppt/tags/tag120.xml><?xml version="1.0" encoding="utf-8"?>
<p:tagLst xmlns:p="http://schemas.openxmlformats.org/presentationml/2006/main">
  <p:tag name="AS_UNIQUEID" val="145"/>
</p:tagLst>
</file>

<file path=ppt/tags/tag121.xml><?xml version="1.0" encoding="utf-8"?>
<p:tagLst xmlns:p="http://schemas.openxmlformats.org/presentationml/2006/main">
  <p:tag name="AS_UNIQUEID" val="146"/>
</p:tagLst>
</file>

<file path=ppt/tags/tag122.xml><?xml version="1.0" encoding="utf-8"?>
<p:tagLst xmlns:p="http://schemas.openxmlformats.org/presentationml/2006/main">
  <p:tag name="AS_UNIQUEID" val="147"/>
</p:tagLst>
</file>

<file path=ppt/tags/tag123.xml><?xml version="1.0" encoding="utf-8"?>
<p:tagLst xmlns:p="http://schemas.openxmlformats.org/presentationml/2006/main">
  <p:tag name="AS_UNIQUEID" val="148"/>
</p:tagLst>
</file>

<file path=ppt/tags/tag124.xml><?xml version="1.0" encoding="utf-8"?>
<p:tagLst xmlns:p="http://schemas.openxmlformats.org/presentationml/2006/main">
  <p:tag name="AS_UNIQUEID" val="149"/>
</p:tagLst>
</file>

<file path=ppt/tags/tag125.xml><?xml version="1.0" encoding="utf-8"?>
<p:tagLst xmlns:p="http://schemas.openxmlformats.org/presentationml/2006/main">
  <p:tag name="AS_UNIQUEID" val="150"/>
</p:tagLst>
</file>

<file path=ppt/tags/tag126.xml><?xml version="1.0" encoding="utf-8"?>
<p:tagLst xmlns:p="http://schemas.openxmlformats.org/presentationml/2006/main">
  <p:tag name="AS_UNIQUEID" val="151"/>
</p:tagLst>
</file>

<file path=ppt/tags/tag127.xml><?xml version="1.0" encoding="utf-8"?>
<p:tagLst xmlns:p="http://schemas.openxmlformats.org/presentationml/2006/main">
  <p:tag name="AS_UNIQUEID" val="152"/>
</p:tagLst>
</file>

<file path=ppt/tags/tag128.xml><?xml version="1.0" encoding="utf-8"?>
<p:tagLst xmlns:p="http://schemas.openxmlformats.org/presentationml/2006/main">
  <p:tag name="AS_UNIQUEID" val="153"/>
</p:tagLst>
</file>

<file path=ppt/tags/tag129.xml><?xml version="1.0" encoding="utf-8"?>
<p:tagLst xmlns:p="http://schemas.openxmlformats.org/presentationml/2006/main">
  <p:tag name="AS_UNIQUEID" val="154"/>
</p:tagLst>
</file>

<file path=ppt/tags/tag130.xml><?xml version="1.0" encoding="utf-8"?>
<p:tagLst xmlns:p="http://schemas.openxmlformats.org/presentationml/2006/main">
  <p:tag name="AS_UNIQUEID" val="155"/>
</p:tagLst>
</file>

<file path=ppt/tags/tag131.xml><?xml version="1.0" encoding="utf-8"?>
<p:tagLst xmlns:p="http://schemas.openxmlformats.org/presentationml/2006/main">
  <p:tag name="AS_UNIQUEID" val="156"/>
</p:tagLst>
</file>

<file path=ppt/tags/tag132.xml><?xml version="1.0" encoding="utf-8"?>
<p:tagLst xmlns:p="http://schemas.openxmlformats.org/presentationml/2006/main">
  <p:tag name="AS_UNIQUEID" val="157"/>
</p:tagLst>
</file>

<file path=ppt/tags/tag133.xml><?xml version="1.0" encoding="utf-8"?>
<p:tagLst xmlns:p="http://schemas.openxmlformats.org/presentationml/2006/main">
  <p:tag name="AS_UNIQUEID" val="158"/>
</p:tagLst>
</file>

<file path=ppt/tags/tag134.xml><?xml version="1.0" encoding="utf-8"?>
<p:tagLst xmlns:p="http://schemas.openxmlformats.org/presentationml/2006/main">
  <p:tag name="AS_UNIQUEID" val="159"/>
</p:tagLst>
</file>

<file path=ppt/tags/tag135.xml><?xml version="1.0" encoding="utf-8"?>
<p:tagLst xmlns:p="http://schemas.openxmlformats.org/presentationml/2006/main">
  <p:tag name="AS_UNIQUEID" val="160"/>
</p:tagLst>
</file>

<file path=ppt/tags/tag136.xml><?xml version="1.0" encoding="utf-8"?>
<p:tagLst xmlns:p="http://schemas.openxmlformats.org/presentationml/2006/main">
  <p:tag name="AS_UNIQUEID" val="161"/>
</p:tagLst>
</file>

<file path=ppt/tags/tag137.xml><?xml version="1.0" encoding="utf-8"?>
<p:tagLst xmlns:p="http://schemas.openxmlformats.org/presentationml/2006/main">
  <p:tag name="AS_UNIQUEID" val="162"/>
</p:tagLst>
</file>

<file path=ppt/tags/tag138.xml><?xml version="1.0" encoding="utf-8"?>
<p:tagLst xmlns:p="http://schemas.openxmlformats.org/presentationml/2006/main">
  <p:tag name="AS_UNIQUEID" val="163"/>
</p:tagLst>
</file>

<file path=ppt/tags/tag139.xml><?xml version="1.0" encoding="utf-8"?>
<p:tagLst xmlns:p="http://schemas.openxmlformats.org/presentationml/2006/main">
  <p:tag name="AS_UNIQUEID" val="164"/>
</p:tagLst>
</file>

<file path=ppt/tags/tag140.xml><?xml version="1.0" encoding="utf-8"?>
<p:tagLst xmlns:p="http://schemas.openxmlformats.org/presentationml/2006/main">
  <p:tag name="AS_UNIQUEID" val="165"/>
</p:tagLst>
</file>

<file path=ppt/tags/tag141.xml><?xml version="1.0" encoding="utf-8"?>
<p:tagLst xmlns:p="http://schemas.openxmlformats.org/presentationml/2006/main">
  <p:tag name="AS_UNIQUEID" val="166"/>
</p:tagLst>
</file>

<file path=ppt/tags/tag142.xml><?xml version="1.0" encoding="utf-8"?>
<p:tagLst xmlns:p="http://schemas.openxmlformats.org/presentationml/2006/main">
  <p:tag name="AS_UNIQUEID" val="167"/>
</p:tagLst>
</file>

<file path=ppt/tags/tag143.xml><?xml version="1.0" encoding="utf-8"?>
<p:tagLst xmlns:p="http://schemas.openxmlformats.org/presentationml/2006/main">
  <p:tag name="AS_UNIQUEID" val="168"/>
</p:tagLst>
</file>

<file path=ppt/tags/tag144.xml><?xml version="1.0" encoding="utf-8"?>
<p:tagLst xmlns:p="http://schemas.openxmlformats.org/presentationml/2006/main">
  <p:tag name="AS_UNIQUEID" val="169"/>
</p:tagLst>
</file>

<file path=ppt/tags/tag145.xml><?xml version="1.0" encoding="utf-8"?>
<p:tagLst xmlns:p="http://schemas.openxmlformats.org/presentationml/2006/main">
  <p:tag name="AS_UNIQUEID" val="170"/>
</p:tagLst>
</file>

<file path=ppt/tags/tag146.xml><?xml version="1.0" encoding="utf-8"?>
<p:tagLst xmlns:p="http://schemas.openxmlformats.org/presentationml/2006/main">
  <p:tag name="AS_UNIQUEID" val="171"/>
</p:tagLst>
</file>

<file path=ppt/tags/tag147.xml><?xml version="1.0" encoding="utf-8"?>
<p:tagLst xmlns:p="http://schemas.openxmlformats.org/presentationml/2006/main">
  <p:tag name="AS_UNIQUEID" val="172"/>
</p:tagLst>
</file>

<file path=ppt/tags/tag148.xml><?xml version="1.0" encoding="utf-8"?>
<p:tagLst xmlns:p="http://schemas.openxmlformats.org/presentationml/2006/main">
  <p:tag name="AS_UNIQUEID" val="173"/>
</p:tagLst>
</file>

<file path=ppt/tags/tag149.xml><?xml version="1.0" encoding="utf-8"?>
<p:tagLst xmlns:p="http://schemas.openxmlformats.org/presentationml/2006/main">
  <p:tag name="AS_UNIQUEID" val="174"/>
</p:tagLst>
</file>

<file path=ppt/tags/tag150.xml><?xml version="1.0" encoding="utf-8"?>
<p:tagLst xmlns:p="http://schemas.openxmlformats.org/presentationml/2006/main">
  <p:tag name="AS_UNIQUEID" val="175"/>
</p:tagLst>
</file>

<file path=ppt/tags/tag151.xml><?xml version="1.0" encoding="utf-8"?>
<p:tagLst xmlns:p="http://schemas.openxmlformats.org/presentationml/2006/main">
  <p:tag name="AS_UNIQUEID" val="176"/>
</p:tagLst>
</file>

<file path=ppt/tags/tag152.xml><?xml version="1.0" encoding="utf-8"?>
<p:tagLst xmlns:p="http://schemas.openxmlformats.org/presentationml/2006/main">
  <p:tag name="AS_UNIQUEID" val="177"/>
</p:tagLst>
</file>

<file path=ppt/tags/tag153.xml><?xml version="1.0" encoding="utf-8"?>
<p:tagLst xmlns:p="http://schemas.openxmlformats.org/presentationml/2006/main">
  <p:tag name="AS_UNIQUEID" val="178"/>
</p:tagLst>
</file>

<file path=ppt/tags/tag154.xml><?xml version="1.0" encoding="utf-8"?>
<p:tagLst xmlns:p="http://schemas.openxmlformats.org/presentationml/2006/main">
  <p:tag name="AS_UNIQUEID" val="179"/>
</p:tagLst>
</file>

<file path=ppt/tags/tag155.xml><?xml version="1.0" encoding="utf-8"?>
<p:tagLst xmlns:p="http://schemas.openxmlformats.org/presentationml/2006/main">
  <p:tag name="AS_UNIQUEID" val="180"/>
</p:tagLst>
</file>

<file path=ppt/tags/tag156.xml><?xml version="1.0" encoding="utf-8"?>
<p:tagLst xmlns:p="http://schemas.openxmlformats.org/presentationml/2006/main">
  <p:tag name="AS_UNIQUEID" val="181"/>
</p:tagLst>
</file>

<file path=ppt/tags/tag157.xml><?xml version="1.0" encoding="utf-8"?>
<p:tagLst xmlns:p="http://schemas.openxmlformats.org/presentationml/2006/main">
  <p:tag name="AS_UNIQUEID" val="182"/>
</p:tagLst>
</file>

<file path=ppt/tags/tag158.xml><?xml version="1.0" encoding="utf-8"?>
<p:tagLst xmlns:p="http://schemas.openxmlformats.org/presentationml/2006/main">
  <p:tag name="AS_UNIQUEID" val="183"/>
</p:tagLst>
</file>

<file path=ppt/tags/tag159.xml><?xml version="1.0" encoding="utf-8"?>
<p:tagLst xmlns:p="http://schemas.openxmlformats.org/presentationml/2006/main">
  <p:tag name="AS_UNIQUEID" val="184"/>
</p:tagLst>
</file>

<file path=ppt/tags/tag160.xml><?xml version="1.0" encoding="utf-8"?>
<p:tagLst xmlns:p="http://schemas.openxmlformats.org/presentationml/2006/main">
  <p:tag name="AS_UNIQUEID" val="185"/>
</p:tagLst>
</file>

<file path=ppt/tags/tag161.xml><?xml version="1.0" encoding="utf-8"?>
<p:tagLst xmlns:p="http://schemas.openxmlformats.org/presentationml/2006/main">
  <p:tag name="AS_UNIQUEID" val="186"/>
</p:tagLst>
</file>

<file path=ppt/tags/tag162.xml><?xml version="1.0" encoding="utf-8"?>
<p:tagLst xmlns:p="http://schemas.openxmlformats.org/presentationml/2006/main">
  <p:tag name="AS_UNIQUEID" val="187"/>
</p:tagLst>
</file>

<file path=ppt/tags/tag163.xml><?xml version="1.0" encoding="utf-8"?>
<p:tagLst xmlns:p="http://schemas.openxmlformats.org/presentationml/2006/main">
  <p:tag name="AS_UNIQUEID" val="188"/>
</p:tagLst>
</file>

<file path=ppt/tags/tag164.xml><?xml version="1.0" encoding="utf-8"?>
<p:tagLst xmlns:p="http://schemas.openxmlformats.org/presentationml/2006/main">
  <p:tag name="AS_UNIQUEID" val="189"/>
</p:tagLst>
</file>

<file path=ppt/tags/tag165.xml><?xml version="1.0" encoding="utf-8"?>
<p:tagLst xmlns:p="http://schemas.openxmlformats.org/presentationml/2006/main">
  <p:tag name="AS_UNIQUEID" val="190"/>
</p:tagLst>
</file>

<file path=ppt/tags/tag166.xml><?xml version="1.0" encoding="utf-8"?>
<p:tagLst xmlns:p="http://schemas.openxmlformats.org/presentationml/2006/main">
  <p:tag name="AS_UNIQUEID" val="191"/>
</p:tagLst>
</file>

<file path=ppt/tags/tag167.xml><?xml version="1.0" encoding="utf-8"?>
<p:tagLst xmlns:p="http://schemas.openxmlformats.org/presentationml/2006/main">
  <p:tag name="AS_UNIQUEID" val="192"/>
</p:tagLst>
</file>

<file path=ppt/tags/tag168.xml><?xml version="1.0" encoding="utf-8"?>
<p:tagLst xmlns:p="http://schemas.openxmlformats.org/presentationml/2006/main">
  <p:tag name="AS_UNIQUEID" val="193"/>
</p:tagLst>
</file>

<file path=ppt/tags/tag169.xml><?xml version="1.0" encoding="utf-8"?>
<p:tagLst xmlns:p="http://schemas.openxmlformats.org/presentationml/2006/main">
  <p:tag name="AS_UNIQUEID" val="194"/>
</p:tagLst>
</file>

<file path=ppt/tags/tag170.xml><?xml version="1.0" encoding="utf-8"?>
<p:tagLst xmlns:p="http://schemas.openxmlformats.org/presentationml/2006/main">
  <p:tag name="AS_UNIQUEID" val="195"/>
</p:tagLst>
</file>

<file path=ppt/tags/tag171.xml><?xml version="1.0" encoding="utf-8"?>
<p:tagLst xmlns:p="http://schemas.openxmlformats.org/presentationml/2006/main">
  <p:tag name="AS_UNIQUEID" val="196"/>
</p:tagLst>
</file>

<file path=ppt/tags/tag172.xml><?xml version="1.0" encoding="utf-8"?>
<p:tagLst xmlns:p="http://schemas.openxmlformats.org/presentationml/2006/main">
  <p:tag name="AS_UNIQUEID" val="197"/>
</p:tagLst>
</file>

<file path=ppt/tags/tag173.xml><?xml version="1.0" encoding="utf-8"?>
<p:tagLst xmlns:p="http://schemas.openxmlformats.org/presentationml/2006/main">
  <p:tag name="AS_UNIQUEID" val="198"/>
</p:tagLst>
</file>

<file path=ppt/tags/tag174.xml><?xml version="1.0" encoding="utf-8"?>
<p:tagLst xmlns:p="http://schemas.openxmlformats.org/presentationml/2006/main">
  <p:tag name="AS_UNIQUEID" val="199"/>
</p:tagLst>
</file>

<file path=ppt/tags/tag175.xml><?xml version="1.0" encoding="utf-8"?>
<p:tagLst xmlns:p="http://schemas.openxmlformats.org/presentationml/2006/main">
  <p:tag name="AS_UNIQUEID" val="200"/>
</p:tagLst>
</file>

<file path=ppt/tags/tag176.xml><?xml version="1.0" encoding="utf-8"?>
<p:tagLst xmlns:p="http://schemas.openxmlformats.org/presentationml/2006/main">
  <p:tag name="AS_UNIQUEID" val="201"/>
</p:tagLst>
</file>

<file path=ppt/tags/tag177.xml><?xml version="1.0" encoding="utf-8"?>
<p:tagLst xmlns:p="http://schemas.openxmlformats.org/presentationml/2006/main">
  <p:tag name="AS_UNIQUEID" val="202"/>
</p:tagLst>
</file>

<file path=ppt/tags/tag178.xml><?xml version="1.0" encoding="utf-8"?>
<p:tagLst xmlns:p="http://schemas.openxmlformats.org/presentationml/2006/main">
  <p:tag name="AS_UNIQUEID" val="203"/>
</p:tagLst>
</file>

<file path=ppt/tags/tag179.xml><?xml version="1.0" encoding="utf-8"?>
<p:tagLst xmlns:p="http://schemas.openxmlformats.org/presentationml/2006/main">
  <p:tag name="AS_UNIQUEID" val="204"/>
</p:tagLst>
</file>

<file path=ppt/tags/tag180.xml><?xml version="1.0" encoding="utf-8"?>
<p:tagLst xmlns:p="http://schemas.openxmlformats.org/presentationml/2006/main">
  <p:tag name="AS_UNIQUEID" val="205"/>
</p:tagLst>
</file>

<file path=ppt/tags/tag181.xml><?xml version="1.0" encoding="utf-8"?>
<p:tagLst xmlns:p="http://schemas.openxmlformats.org/presentationml/2006/main">
  <p:tag name="AS_UNIQUEID" val="206"/>
</p:tagLst>
</file>

<file path=ppt/tags/tag182.xml><?xml version="1.0" encoding="utf-8"?>
<p:tagLst xmlns:p="http://schemas.openxmlformats.org/presentationml/2006/main">
  <p:tag name="AS_UNIQUEID" val="207"/>
</p:tagLst>
</file>

<file path=ppt/tags/tag183.xml><?xml version="1.0" encoding="utf-8"?>
<p:tagLst xmlns:p="http://schemas.openxmlformats.org/presentationml/2006/main">
  <p:tag name="AS_UNIQUEID" val="208"/>
</p:tagLst>
</file>

<file path=ppt/tags/tag184.xml><?xml version="1.0" encoding="utf-8"?>
<p:tagLst xmlns:p="http://schemas.openxmlformats.org/presentationml/2006/main">
  <p:tag name="AS_UNIQUEID" val="209"/>
</p:tagLst>
</file>

<file path=ppt/tags/tag185.xml><?xml version="1.0" encoding="utf-8"?>
<p:tagLst xmlns:p="http://schemas.openxmlformats.org/presentationml/2006/main">
  <p:tag name="AS_UNIQUEID" val="210"/>
</p:tagLst>
</file>

<file path=ppt/tags/tag186.xml><?xml version="1.0" encoding="utf-8"?>
<p:tagLst xmlns:p="http://schemas.openxmlformats.org/presentationml/2006/main">
  <p:tag name="AS_UNIQUEID" val="211"/>
</p:tagLst>
</file>

<file path=ppt/tags/tag187.xml><?xml version="1.0" encoding="utf-8"?>
<p:tagLst xmlns:p="http://schemas.openxmlformats.org/presentationml/2006/main">
  <p:tag name="AS_UNIQUEID" val="212"/>
</p:tagLst>
</file>

<file path=ppt/tags/tag188.xml><?xml version="1.0" encoding="utf-8"?>
<p:tagLst xmlns:p="http://schemas.openxmlformats.org/presentationml/2006/main">
  <p:tag name="AS_UNIQUEID" val="213"/>
</p:tagLst>
</file>

<file path=ppt/tags/tag189.xml><?xml version="1.0" encoding="utf-8"?>
<p:tagLst xmlns:p="http://schemas.openxmlformats.org/presentationml/2006/main">
  <p:tag name="AS_UNIQUEID" val="214"/>
</p:tagLst>
</file>

<file path=ppt/tags/tag190.xml><?xml version="1.0" encoding="utf-8"?>
<p:tagLst xmlns:p="http://schemas.openxmlformats.org/presentationml/2006/main">
  <p:tag name="AS_UNIQUEID" val="215"/>
</p:tagLst>
</file>

<file path=ppt/tags/tag191.xml><?xml version="1.0" encoding="utf-8"?>
<p:tagLst xmlns:p="http://schemas.openxmlformats.org/presentationml/2006/main">
  <p:tag name="AS_UNIQUEID" val="216"/>
</p:tagLst>
</file>

<file path=ppt/tags/tag192.xml><?xml version="1.0" encoding="utf-8"?>
<p:tagLst xmlns:p="http://schemas.openxmlformats.org/presentationml/2006/main">
  <p:tag name="AS_UNIQUEID" val="217"/>
</p:tagLst>
</file>

<file path=ppt/tags/tag193.xml><?xml version="1.0" encoding="utf-8"?>
<p:tagLst xmlns:p="http://schemas.openxmlformats.org/presentationml/2006/main">
  <p:tag name="AS_UNIQUEID" val="218"/>
</p:tagLst>
</file>

<file path=ppt/tags/tag194.xml><?xml version="1.0" encoding="utf-8"?>
<p:tagLst xmlns:p="http://schemas.openxmlformats.org/presentationml/2006/main">
  <p:tag name="AS_UNIQUEID" val="219"/>
</p:tagLst>
</file>

<file path=ppt/tags/tag195.xml><?xml version="1.0" encoding="utf-8"?>
<p:tagLst xmlns:p="http://schemas.openxmlformats.org/presentationml/2006/main">
  <p:tag name="AS_UNIQUEID" val="220"/>
</p:tagLst>
</file>

<file path=ppt/tags/tag196.xml><?xml version="1.0" encoding="utf-8"?>
<p:tagLst xmlns:p="http://schemas.openxmlformats.org/presentationml/2006/main">
  <p:tag name="AS_UNIQUEID" val="221"/>
</p:tagLst>
</file>

<file path=ppt/tags/tag197.xml><?xml version="1.0" encoding="utf-8"?>
<p:tagLst xmlns:p="http://schemas.openxmlformats.org/presentationml/2006/main">
  <p:tag name="AS_UNIQUEID" val="222"/>
</p:tagLst>
</file>

<file path=ppt/tags/tag198.xml><?xml version="1.0" encoding="utf-8"?>
<p:tagLst xmlns:p="http://schemas.openxmlformats.org/presentationml/2006/main">
  <p:tag name="AS_UNIQUEID" val="223"/>
</p:tagLst>
</file>

<file path=ppt/tags/tag199.xml><?xml version="1.0" encoding="utf-8"?>
<p:tagLst xmlns:p="http://schemas.openxmlformats.org/presentationml/2006/main">
  <p:tag name="AS_UNIQUEID" val="224"/>
</p:tagLst>
</file>

<file path=ppt/tags/tag200.xml><?xml version="1.0" encoding="utf-8"?>
<p:tagLst xmlns:p="http://schemas.openxmlformats.org/presentationml/2006/main">
  <p:tag name="AS_UNIQUEID" val="225"/>
</p:tagLst>
</file>

<file path=ppt/tags/tag201.xml><?xml version="1.0" encoding="utf-8"?>
<p:tagLst xmlns:p="http://schemas.openxmlformats.org/presentationml/2006/main">
  <p:tag name="AS_UNIQUEID" val="226"/>
</p:tagLst>
</file>

<file path=ppt/tags/tag202.xml><?xml version="1.0" encoding="utf-8"?>
<p:tagLst xmlns:p="http://schemas.openxmlformats.org/presentationml/2006/main">
  <p:tag name="AS_UNIQUEID" val="227"/>
</p:tagLst>
</file>

<file path=ppt/tags/tag203.xml><?xml version="1.0" encoding="utf-8"?>
<p:tagLst xmlns:p="http://schemas.openxmlformats.org/presentationml/2006/main">
  <p:tag name="AS_UNIQUEID" val="228"/>
</p:tagLst>
</file>

<file path=ppt/tags/tag204.xml><?xml version="1.0" encoding="utf-8"?>
<p:tagLst xmlns:p="http://schemas.openxmlformats.org/presentationml/2006/main">
  <p:tag name="AS_UNIQUEID" val="229"/>
</p:tagLst>
</file>

<file path=ppt/tags/tag205.xml><?xml version="1.0" encoding="utf-8"?>
<p:tagLst xmlns:p="http://schemas.openxmlformats.org/presentationml/2006/main">
  <p:tag name="AS_UNIQUEID" val="230"/>
</p:tagLst>
</file>

<file path=ppt/tags/tag206.xml><?xml version="1.0" encoding="utf-8"?>
<p:tagLst xmlns:p="http://schemas.openxmlformats.org/presentationml/2006/main">
  <p:tag name="AS_UNIQUEID" val="231"/>
</p:tagLst>
</file>

<file path=ppt/tags/tag207.xml><?xml version="1.0" encoding="utf-8"?>
<p:tagLst xmlns:p="http://schemas.openxmlformats.org/presentationml/2006/main">
  <p:tag name="AS_UNIQUEID" val="232"/>
</p:tagLst>
</file>

<file path=ppt/tags/tag208.xml><?xml version="1.0" encoding="utf-8"?>
<p:tagLst xmlns:p="http://schemas.openxmlformats.org/presentationml/2006/main">
  <p:tag name="AS_UNIQUEID" val="233"/>
</p:tagLst>
</file>

<file path=ppt/tags/tag209.xml><?xml version="1.0" encoding="utf-8"?>
<p:tagLst xmlns:p="http://schemas.openxmlformats.org/presentationml/2006/main">
  <p:tag name="AS_UNIQUEID" val="234"/>
</p:tagLst>
</file>

<file path=ppt/tags/tag210.xml><?xml version="1.0" encoding="utf-8"?>
<p:tagLst xmlns:p="http://schemas.openxmlformats.org/presentationml/2006/main">
  <p:tag name="AS_UNIQUEID" val="235"/>
</p:tagLst>
</file>

<file path=ppt/tags/tag211.xml><?xml version="1.0" encoding="utf-8"?>
<p:tagLst xmlns:p="http://schemas.openxmlformats.org/presentationml/2006/main">
  <p:tag name="AS_UNIQUEID" val="236"/>
</p:tagLst>
</file>

<file path=ppt/tags/tag212.xml><?xml version="1.0" encoding="utf-8"?>
<p:tagLst xmlns:p="http://schemas.openxmlformats.org/presentationml/2006/main">
  <p:tag name="AS_UNIQUEID" val="237"/>
</p:tagLst>
</file>

<file path=ppt/tags/tag213.xml><?xml version="1.0" encoding="utf-8"?>
<p:tagLst xmlns:p="http://schemas.openxmlformats.org/presentationml/2006/main">
  <p:tag name="AS_UNIQUEID" val="238"/>
</p:tagLst>
</file>

<file path=ppt/tags/tag214.xml><?xml version="1.0" encoding="utf-8"?>
<p:tagLst xmlns:p="http://schemas.openxmlformats.org/presentationml/2006/main">
  <p:tag name="AS_UNIQUEID" val="239"/>
</p:tagLst>
</file>

<file path=ppt/tags/tag215.xml><?xml version="1.0" encoding="utf-8"?>
<p:tagLst xmlns:p="http://schemas.openxmlformats.org/presentationml/2006/main">
  <p:tag name="AS_UNIQUEID" val="240"/>
</p:tagLst>
</file>

<file path=ppt/tags/tag216.xml><?xml version="1.0" encoding="utf-8"?>
<p:tagLst xmlns:p="http://schemas.openxmlformats.org/presentationml/2006/main">
  <p:tag name="AS_UNIQUEID" val="241"/>
</p:tagLst>
</file>

<file path=ppt/tags/tag217.xml><?xml version="1.0" encoding="utf-8"?>
<p:tagLst xmlns:p="http://schemas.openxmlformats.org/presentationml/2006/main">
  <p:tag name="AS_UNIQUEID" val="242"/>
</p:tagLst>
</file>

<file path=ppt/tags/tag218.xml><?xml version="1.0" encoding="utf-8"?>
<p:tagLst xmlns:p="http://schemas.openxmlformats.org/presentationml/2006/main">
  <p:tag name="AS_UNIQUEID" val="243"/>
</p:tagLst>
</file>

<file path=ppt/tags/tag219.xml><?xml version="1.0" encoding="utf-8"?>
<p:tagLst xmlns:p="http://schemas.openxmlformats.org/presentationml/2006/main">
  <p:tag name="AS_UNIQUEID" val="244"/>
</p:tagLst>
</file>

<file path=ppt/tags/tag220.xml><?xml version="1.0" encoding="utf-8"?>
<p:tagLst xmlns:p="http://schemas.openxmlformats.org/presentationml/2006/main">
  <p:tag name="AS_UNIQUEID" val="245"/>
</p:tagLst>
</file>

<file path=ppt/tags/tag221.xml><?xml version="1.0" encoding="utf-8"?>
<p:tagLst xmlns:p="http://schemas.openxmlformats.org/presentationml/2006/main">
  <p:tag name="AS_UNIQUEID" val="246"/>
</p:tagLst>
</file>

<file path=ppt/tags/tag222.xml><?xml version="1.0" encoding="utf-8"?>
<p:tagLst xmlns:p="http://schemas.openxmlformats.org/presentationml/2006/main">
  <p:tag name="AS_UNIQUEID" val="247"/>
</p:tagLst>
</file>

<file path=ppt/tags/tag223.xml><?xml version="1.0" encoding="utf-8"?>
<p:tagLst xmlns:p="http://schemas.openxmlformats.org/presentationml/2006/main">
  <p:tag name="AS_UNIQUEID" val="248"/>
</p:tagLst>
</file>

<file path=ppt/tags/tag224.xml><?xml version="1.0" encoding="utf-8"?>
<p:tagLst xmlns:p="http://schemas.openxmlformats.org/presentationml/2006/main">
  <p:tag name="AS_UNIQUEID" val="249"/>
</p:tagLst>
</file>

<file path=ppt/tags/tag225.xml><?xml version="1.0" encoding="utf-8"?>
<p:tagLst xmlns:p="http://schemas.openxmlformats.org/presentationml/2006/main">
  <p:tag name="AS_UNIQUEID" val="250"/>
</p:tagLst>
</file>

<file path=ppt/tags/tag226.xml><?xml version="1.0" encoding="utf-8"?>
<p:tagLst xmlns:p="http://schemas.openxmlformats.org/presentationml/2006/main">
  <p:tag name="AS_UNIQUEID" val="251"/>
</p:tagLst>
</file>

<file path=ppt/tags/tag227.xml><?xml version="1.0" encoding="utf-8"?>
<p:tagLst xmlns:p="http://schemas.openxmlformats.org/presentationml/2006/main">
  <p:tag name="AS_UNIQUEID" val="252"/>
</p:tagLst>
</file>

<file path=ppt/tags/tag228.xml><?xml version="1.0" encoding="utf-8"?>
<p:tagLst xmlns:p="http://schemas.openxmlformats.org/presentationml/2006/main">
  <p:tag name="AS_UNIQUEID" val="253"/>
</p:tagLst>
</file>

<file path=ppt/tags/tag229.xml><?xml version="1.0" encoding="utf-8"?>
<p:tagLst xmlns:p="http://schemas.openxmlformats.org/presentationml/2006/main">
  <p:tag name="AS_UNIQUEID" val="254"/>
</p:tagLst>
</file>

<file path=ppt/tags/tag230.xml><?xml version="1.0" encoding="utf-8"?>
<p:tagLst xmlns:p="http://schemas.openxmlformats.org/presentationml/2006/main">
  <p:tag name="AS_UNIQUEID" val="255"/>
</p:tagLst>
</file>

<file path=ppt/tags/tag231.xml><?xml version="1.0" encoding="utf-8"?>
<p:tagLst xmlns:p="http://schemas.openxmlformats.org/presentationml/2006/main">
  <p:tag name="AS_UNIQUEID" val="256"/>
</p:tagLst>
</file>

<file path=ppt/tags/tag232.xml><?xml version="1.0" encoding="utf-8"?>
<p:tagLst xmlns:p="http://schemas.openxmlformats.org/presentationml/2006/main">
  <p:tag name="AS_UNIQUEID" val="257"/>
</p:tagLst>
</file>

<file path=ppt/tags/tag233.xml><?xml version="1.0" encoding="utf-8"?>
<p:tagLst xmlns:p="http://schemas.openxmlformats.org/presentationml/2006/main">
  <p:tag name="AS_UNIQUEID" val="258"/>
</p:tagLst>
</file>

<file path=ppt/tags/tag234.xml><?xml version="1.0" encoding="utf-8"?>
<p:tagLst xmlns:p="http://schemas.openxmlformats.org/presentationml/2006/main">
  <p:tag name="AS_UNIQUEID" val="259"/>
</p:tagLst>
</file>

<file path=ppt/tags/tag235.xml><?xml version="1.0" encoding="utf-8"?>
<p:tagLst xmlns:p="http://schemas.openxmlformats.org/presentationml/2006/main">
  <p:tag name="AS_UNIQUEID" val="260"/>
</p:tagLst>
</file>

<file path=ppt/tags/tag236.xml><?xml version="1.0" encoding="utf-8"?>
<p:tagLst xmlns:p="http://schemas.openxmlformats.org/presentationml/2006/main">
  <p:tag name="AS_UNIQUEID" val="261"/>
</p:tagLst>
</file>

<file path=ppt/tags/tag237.xml><?xml version="1.0" encoding="utf-8"?>
<p:tagLst xmlns:p="http://schemas.openxmlformats.org/presentationml/2006/main">
  <p:tag name="AS_UNIQUEID" val="262"/>
</p:tagLst>
</file>

<file path=ppt/tags/tag238.xml><?xml version="1.0" encoding="utf-8"?>
<p:tagLst xmlns:p="http://schemas.openxmlformats.org/presentationml/2006/main">
  <p:tag name="AS_UNIQUEID" val="263"/>
</p:tagLst>
</file>

<file path=ppt/tags/tag239.xml><?xml version="1.0" encoding="utf-8"?>
<p:tagLst xmlns:p="http://schemas.openxmlformats.org/presentationml/2006/main">
  <p:tag name="AS_UNIQUEID" val="264"/>
</p:tagLst>
</file>

<file path=ppt/tags/tag240.xml><?xml version="1.0" encoding="utf-8"?>
<p:tagLst xmlns:p="http://schemas.openxmlformats.org/presentationml/2006/main">
  <p:tag name="AS_UNIQUEID" val="265"/>
</p:tagLst>
</file>

<file path=ppt/tags/tag241.xml><?xml version="1.0" encoding="utf-8"?>
<p:tagLst xmlns:p="http://schemas.openxmlformats.org/presentationml/2006/main">
  <p:tag name="AS_UNIQUEID" val="266"/>
</p:tagLst>
</file>

<file path=ppt/tags/tag242.xml><?xml version="1.0" encoding="utf-8"?>
<p:tagLst xmlns:p="http://schemas.openxmlformats.org/presentationml/2006/main">
  <p:tag name="AS_UNIQUEID" val="267"/>
</p:tagLst>
</file>

<file path=ppt/tags/tag243.xml><?xml version="1.0" encoding="utf-8"?>
<p:tagLst xmlns:p="http://schemas.openxmlformats.org/presentationml/2006/main">
  <p:tag name="AS_UNIQUEID" val="268"/>
</p:tagLst>
</file>

<file path=ppt/tags/tag244.xml><?xml version="1.0" encoding="utf-8"?>
<p:tagLst xmlns:p="http://schemas.openxmlformats.org/presentationml/2006/main">
  <p:tag name="AS_UNIQUEID" val="269"/>
</p:tagLst>
</file>

<file path=ppt/tags/tag245.xml><?xml version="1.0" encoding="utf-8"?>
<p:tagLst xmlns:p="http://schemas.openxmlformats.org/presentationml/2006/main">
  <p:tag name="AS_UNIQUEID" val="270"/>
</p:tagLst>
</file>

<file path=ppt/tags/tag246.xml><?xml version="1.0" encoding="utf-8"?>
<p:tagLst xmlns:p="http://schemas.openxmlformats.org/presentationml/2006/main">
  <p:tag name="AS_UNIQUEID" val="271"/>
</p:tagLst>
</file>

<file path=ppt/tags/tag247.xml><?xml version="1.0" encoding="utf-8"?>
<p:tagLst xmlns:p="http://schemas.openxmlformats.org/presentationml/2006/main">
  <p:tag name="AS_UNIQUEID" val="272"/>
</p:tagLst>
</file>

<file path=ppt/tags/tag248.xml><?xml version="1.0" encoding="utf-8"?>
<p:tagLst xmlns:p="http://schemas.openxmlformats.org/presentationml/2006/main">
  <p:tag name="AS_UNIQUEID" val="273"/>
</p:tagLst>
</file>

<file path=ppt/tags/tag249.xml><?xml version="1.0" encoding="utf-8"?>
<p:tagLst xmlns:p="http://schemas.openxmlformats.org/presentationml/2006/main">
  <p:tag name="AS_UNIQUEID" val="274"/>
</p:tagLst>
</file>

<file path=ppt/tags/tag250.xml><?xml version="1.0" encoding="utf-8"?>
<p:tagLst xmlns:p="http://schemas.openxmlformats.org/presentationml/2006/main">
  <p:tag name="AS_UNIQUEID" val="275"/>
</p:tagLst>
</file>

<file path=ppt/tags/tag251.xml><?xml version="1.0" encoding="utf-8"?>
<p:tagLst xmlns:p="http://schemas.openxmlformats.org/presentationml/2006/main">
  <p:tag name="AS_UNIQUEID" val="276"/>
</p:tagLst>
</file>

<file path=ppt/tags/tag252.xml><?xml version="1.0" encoding="utf-8"?>
<p:tagLst xmlns:p="http://schemas.openxmlformats.org/presentationml/2006/main">
  <p:tag name="AS_UNIQUEID" val="277"/>
</p:tagLst>
</file>

<file path=ppt/tags/tag253.xml><?xml version="1.0" encoding="utf-8"?>
<p:tagLst xmlns:p="http://schemas.openxmlformats.org/presentationml/2006/main">
  <p:tag name="AS_UNIQUEID" val="278"/>
</p:tagLst>
</file>

<file path=ppt/tags/tag254.xml><?xml version="1.0" encoding="utf-8"?>
<p:tagLst xmlns:p="http://schemas.openxmlformats.org/presentationml/2006/main">
  <p:tag name="AS_UNIQUEID" val="279"/>
</p:tagLst>
</file>

<file path=ppt/tags/tag255.xml><?xml version="1.0" encoding="utf-8"?>
<p:tagLst xmlns:p="http://schemas.openxmlformats.org/presentationml/2006/main">
  <p:tag name="AS_UNIQUEID" val="280"/>
</p:tagLst>
</file>

<file path=ppt/tags/tag256.xml><?xml version="1.0" encoding="utf-8"?>
<p:tagLst xmlns:p="http://schemas.openxmlformats.org/presentationml/2006/main">
  <p:tag name="AS_UNIQUEID" val="281"/>
</p:tagLst>
</file>

<file path=ppt/tags/tag257.xml><?xml version="1.0" encoding="utf-8"?>
<p:tagLst xmlns:p="http://schemas.openxmlformats.org/presentationml/2006/main">
  <p:tag name="AS_UNIQUEID" val="282"/>
</p:tagLst>
</file>

<file path=ppt/tags/tag258.xml><?xml version="1.0" encoding="utf-8"?>
<p:tagLst xmlns:p="http://schemas.openxmlformats.org/presentationml/2006/main">
  <p:tag name="AS_UNIQUEID" val="283"/>
</p:tagLst>
</file>

<file path=ppt/tags/tag259.xml><?xml version="1.0" encoding="utf-8"?>
<p:tagLst xmlns:p="http://schemas.openxmlformats.org/presentationml/2006/main">
  <p:tag name="AS_UNIQUEID" val="284"/>
</p:tagLst>
</file>

<file path=ppt/tags/tag260.xml><?xml version="1.0" encoding="utf-8"?>
<p:tagLst xmlns:p="http://schemas.openxmlformats.org/presentationml/2006/main">
  <p:tag name="AS_UNIQUEID" val="285"/>
</p:tagLst>
</file>

<file path=ppt/tags/tag261.xml><?xml version="1.0" encoding="utf-8"?>
<p:tagLst xmlns:p="http://schemas.openxmlformats.org/presentationml/2006/main">
  <p:tag name="AS_UNIQUEID" val="286"/>
</p:tagLst>
</file>

<file path=ppt/tags/tag262.xml><?xml version="1.0" encoding="utf-8"?>
<p:tagLst xmlns:p="http://schemas.openxmlformats.org/presentationml/2006/main">
  <p:tag name="AS_UNIQUEID" val="287"/>
</p:tagLst>
</file>

<file path=ppt/tags/tag263.xml><?xml version="1.0" encoding="utf-8"?>
<p:tagLst xmlns:p="http://schemas.openxmlformats.org/presentationml/2006/main">
  <p:tag name="AS_UNIQUEID" val="288"/>
</p:tagLst>
</file>

<file path=ppt/tags/tag264.xml><?xml version="1.0" encoding="utf-8"?>
<p:tagLst xmlns:p="http://schemas.openxmlformats.org/presentationml/2006/main">
  <p:tag name="AS_UNIQUEID" val="289"/>
</p:tagLst>
</file>

<file path=ppt/tags/tag265.xml><?xml version="1.0" encoding="utf-8"?>
<p:tagLst xmlns:p="http://schemas.openxmlformats.org/presentationml/2006/main">
  <p:tag name="AS_UNIQUEID" val="290"/>
</p:tagLst>
</file>

<file path=ppt/tags/tag266.xml><?xml version="1.0" encoding="utf-8"?>
<p:tagLst xmlns:p="http://schemas.openxmlformats.org/presentationml/2006/main">
  <p:tag name="AS_UNIQUEID" val="291"/>
</p:tagLst>
</file>

<file path=ppt/tags/tag267.xml><?xml version="1.0" encoding="utf-8"?>
<p:tagLst xmlns:p="http://schemas.openxmlformats.org/presentationml/2006/main">
  <p:tag name="AS_UNIQUEID" val="292"/>
</p:tagLst>
</file>

<file path=ppt/tags/tag268.xml><?xml version="1.0" encoding="utf-8"?>
<p:tagLst xmlns:p="http://schemas.openxmlformats.org/presentationml/2006/main">
  <p:tag name="AS_UNIQUEID" val="293"/>
</p:tagLst>
</file>

<file path=ppt/tags/tag269.xml><?xml version="1.0" encoding="utf-8"?>
<p:tagLst xmlns:p="http://schemas.openxmlformats.org/presentationml/2006/main">
  <p:tag name="AS_UNIQUEID" val="294"/>
</p:tagLst>
</file>

<file path=ppt/tags/tag270.xml><?xml version="1.0" encoding="utf-8"?>
<p:tagLst xmlns:p="http://schemas.openxmlformats.org/presentationml/2006/main">
  <p:tag name="AS_UNIQUEID" val="295"/>
</p:tagLst>
</file>

<file path=ppt/tags/tag271.xml><?xml version="1.0" encoding="utf-8"?>
<p:tagLst xmlns:p="http://schemas.openxmlformats.org/presentationml/2006/main">
  <p:tag name="AS_UNIQUEID" val="296"/>
</p:tagLst>
</file>

<file path=ppt/tags/tag272.xml><?xml version="1.0" encoding="utf-8"?>
<p:tagLst xmlns:p="http://schemas.openxmlformats.org/presentationml/2006/main">
  <p:tag name="AS_UNIQUEID" val="297"/>
</p:tagLst>
</file>

<file path=ppt/tags/tag273.xml><?xml version="1.0" encoding="utf-8"?>
<p:tagLst xmlns:p="http://schemas.openxmlformats.org/presentationml/2006/main">
  <p:tag name="AS_UNIQUEID" val="298"/>
</p:tagLst>
</file>

<file path=ppt/tags/tag274.xml><?xml version="1.0" encoding="utf-8"?>
<p:tagLst xmlns:p="http://schemas.openxmlformats.org/presentationml/2006/main">
  <p:tag name="AS_UNIQUEID" val="299"/>
</p:tagLst>
</file>

<file path=ppt/tags/tag275.xml><?xml version="1.0" encoding="utf-8"?>
<p:tagLst xmlns:p="http://schemas.openxmlformats.org/presentationml/2006/main">
  <p:tag name="AS_UNIQUEID" val="300"/>
</p:tagLst>
</file>

<file path=ppt/tags/tag276.xml><?xml version="1.0" encoding="utf-8"?>
<p:tagLst xmlns:p="http://schemas.openxmlformats.org/presentationml/2006/main">
  <p:tag name="AS_UNIQUEID" val="301"/>
</p:tagLst>
</file>

<file path=ppt/tags/tag277.xml><?xml version="1.0" encoding="utf-8"?>
<p:tagLst xmlns:p="http://schemas.openxmlformats.org/presentationml/2006/main">
  <p:tag name="AS_UNIQUEID" val="302"/>
</p:tagLst>
</file>

<file path=ppt/tags/tag278.xml><?xml version="1.0" encoding="utf-8"?>
<p:tagLst xmlns:p="http://schemas.openxmlformats.org/presentationml/2006/main">
  <p:tag name="AS_UNIQUEID" val="303"/>
</p:tagLst>
</file>

<file path=ppt/tags/tag279.xml><?xml version="1.0" encoding="utf-8"?>
<p:tagLst xmlns:p="http://schemas.openxmlformats.org/presentationml/2006/main">
  <p:tag name="AS_UNIQUEID" val="304"/>
</p:tagLst>
</file>

<file path=ppt/tags/tag280.xml><?xml version="1.0" encoding="utf-8"?>
<p:tagLst xmlns:p="http://schemas.openxmlformats.org/presentationml/2006/main">
  <p:tag name="AS_UNIQUEID" val="305"/>
</p:tagLst>
</file>

<file path=ppt/tags/tag281.xml><?xml version="1.0" encoding="utf-8"?>
<p:tagLst xmlns:p="http://schemas.openxmlformats.org/presentationml/2006/main">
  <p:tag name="AS_UNIQUEID" val="1"/>
</p:tagLst>
</file>

<file path=ppt/tags/tag282.xml><?xml version="1.0" encoding="utf-8"?>
<p:tagLst xmlns:p="http://schemas.openxmlformats.org/presentationml/2006/main">
  <p:tag name="AS_UNIQUEID" val="0"/>
</p:tagLst>
</file>

<file path=ppt/tags/tag283.xml><?xml version="1.0" encoding="utf-8"?>
<p:tagLst xmlns:p="http://schemas.openxmlformats.org/presentationml/2006/main">
  <p:tag name="AS_UNIQUEID" val="2"/>
</p:tagLst>
</file>

<file path=ppt/tags/tag284.xml><?xml version="1.0" encoding="utf-8"?>
<p:tagLst xmlns:p="http://schemas.openxmlformats.org/presentationml/2006/main">
  <p:tag name="AS_UNIQUEID" val="3"/>
</p:tagLst>
</file>

<file path=ppt/tags/tag285.xml><?xml version="1.0" encoding="utf-8"?>
<p:tagLst xmlns:p="http://schemas.openxmlformats.org/presentationml/2006/main">
  <p:tag name="AS_UNIQUEID" val="4"/>
</p:tagLst>
</file>

<file path=ppt/tags/tag286.xml><?xml version="1.0" encoding="utf-8"?>
<p:tagLst xmlns:p="http://schemas.openxmlformats.org/presentationml/2006/main">
  <p:tag name="AS_UNIQUEID" val="5"/>
</p:tagLst>
</file>

<file path=ppt/tags/tag287.xml><?xml version="1.0" encoding="utf-8"?>
<p:tagLst xmlns:p="http://schemas.openxmlformats.org/presentationml/2006/main">
  <p:tag name="AS_UNIQUEID" val="6"/>
</p:tagLst>
</file>

<file path=ppt/tags/tag288.xml><?xml version="1.0" encoding="utf-8"?>
<p:tagLst xmlns:p="http://schemas.openxmlformats.org/presentationml/2006/main">
  <p:tag name="AS_UNIQUEID" val="7"/>
</p:tagLst>
</file>

<file path=ppt/tags/tag289.xml><?xml version="1.0" encoding="utf-8"?>
<p:tagLst xmlns:p="http://schemas.openxmlformats.org/presentationml/2006/main">
  <p:tag name="AS_UNIQUEID" val="8"/>
</p:tagLst>
</file>

<file path=ppt/tags/tag290.xml><?xml version="1.0" encoding="utf-8"?>
<p:tagLst xmlns:p="http://schemas.openxmlformats.org/presentationml/2006/main">
  <p:tag name="AS_UNIQUEID" val="9"/>
</p:tagLst>
</file>

<file path=ppt/tags/tag291.xml><?xml version="1.0" encoding="utf-8"?>
<p:tagLst xmlns:p="http://schemas.openxmlformats.org/presentationml/2006/main">
  <p:tag name="AS_UNIQUEID" val="10"/>
</p:tagLst>
</file>

<file path=ppt/tags/tag292.xml><?xml version="1.0" encoding="utf-8"?>
<p:tagLst xmlns:p="http://schemas.openxmlformats.org/presentationml/2006/main">
  <p:tag name="AS_UNIQUEID" val="11"/>
</p:tagLst>
</file>

<file path=ppt/tags/tag293.xml><?xml version="1.0" encoding="utf-8"?>
<p:tagLst xmlns:p="http://schemas.openxmlformats.org/presentationml/2006/main">
  <p:tag name="AS_UNIQUEID" val="12"/>
</p:tagLst>
</file>

<file path=ppt/tags/tag294.xml><?xml version="1.0" encoding="utf-8"?>
<p:tagLst xmlns:p="http://schemas.openxmlformats.org/presentationml/2006/main">
  <p:tag name="AS_UNIQUEID" val="13"/>
</p:tagLst>
</file>

<file path=ppt/tags/tag295.xml><?xml version="1.0" encoding="utf-8"?>
<p:tagLst xmlns:p="http://schemas.openxmlformats.org/presentationml/2006/main">
  <p:tag name="AS_UNIQUEID" val="14"/>
</p:tagLst>
</file>

<file path=ppt/tags/tag296.xml><?xml version="1.0" encoding="utf-8"?>
<p:tagLst xmlns:p="http://schemas.openxmlformats.org/presentationml/2006/main">
  <p:tag name="AS_UNIQUEID" val="15"/>
  <p:tag name="KSO_WM_BEAUTIFY_FLAG" val="#wm#"/>
  <p:tag name="KSO_WM_TAG_VERSION" val="1.0"/>
  <p:tag name="KSO_WM_TEMPLATE_CATEGORY" val="diagram"/>
  <p:tag name="KSO_WM_TEMPLATE_INDEX" val="103"/>
  <p:tag name="KSO_WM_UNIT_ID" val="diagram103_4*i*0"/>
  <p:tag name="KSO_WM_UNIT_INDEX" val="0"/>
  <p:tag name="KSO_WM_UNIT_TYPE" val="i"/>
</p:tagLst>
</file>

<file path=ppt/tags/tag297.xml><?xml version="1.0" encoding="utf-8"?>
<p:tagLst xmlns:p="http://schemas.openxmlformats.org/presentationml/2006/main">
  <p:tag name="AS_UNIQUEID" val="16"/>
  <p:tag name="KSO_WM_BEAUTIFY_FLAG" val="#wm#"/>
  <p:tag name="KSO_WM_DIAGRAM_GROUP_CODE" val="l1-1"/>
  <p:tag name="KSO_WM_TAG_VERSION" val="1.0"/>
  <p:tag name="KSO_WM_TEMPLATE_CATEGORY" val="diagram"/>
  <p:tag name="KSO_WM_TEMPLATE_INDEX" val="103"/>
  <p:tag name="KSO_WM_UNIT_CLEAR" val="1"/>
  <p:tag name="KSO_WM_UNIT_COMPATIBLE" val="0"/>
  <p:tag name="KSO_WM_UNIT_FILL_FORE_SCHEMECOLOR_INDEX" val="5"/>
  <p:tag name="KSO_WM_UNIT_FILL_TYPE" val="1"/>
  <p:tag name="KSO_WM_UNIT_HIGHLIGHT" val="0"/>
  <p:tag name="KSO_WM_UNIT_ID" val="150995269*l_h_a*1_1_1"/>
  <p:tag name="KSO_WM_UNIT_INDEX" val="1_1_1"/>
  <p:tag name="KSO_WM_UNIT_LAYERLEVEL" val="1_1_1"/>
  <p:tag name="KSO_WM_UNIT_PRESET_TEXT_INDEX" val="3"/>
  <p:tag name="KSO_WM_UNIT_PRESET_TEXT_LEN" val="5"/>
  <p:tag name="KSO_WM_UNIT_TEXT_FILL_FORE_SCHEMECOLOR_INDEX" val="14"/>
  <p:tag name="KSO_WM_UNIT_TEXT_FILL_TYPE" val="1"/>
  <p:tag name="KSO_WM_UNIT_TYPE" val="l_h_a"/>
  <p:tag name="KSO_WM_UNIT_VALUE" val="18"/>
</p:tagLst>
</file>

<file path=ppt/tags/tag298.xml><?xml version="1.0" encoding="utf-8"?>
<p:tagLst xmlns:p="http://schemas.openxmlformats.org/presentationml/2006/main">
  <p:tag name="AS_UNIQUEID" val="17"/>
  <p:tag name="KSO_WM_BEAUTIFY_FLAG" val="#wm#"/>
  <p:tag name="KSO_WM_DIAGRAM_GROUP_CODE" val="l1-1"/>
  <p:tag name="KSO_WM_TAG_VERSION" val="1.0"/>
  <p:tag name="KSO_WM_TEMPLATE_CATEGORY" val="diagram"/>
  <p:tag name="KSO_WM_TEMPLATE_INDEX" val="103"/>
  <p:tag name="KSO_WM_UNIT_CLEAR" val="1"/>
  <p:tag name="KSO_WM_UNIT_COMPATIBLE" val="0"/>
  <p:tag name="KSO_WM_UNIT_FILL_FORE_SCHEMECOLOR_INDEX" val="14"/>
  <p:tag name="KSO_WM_UNIT_FILL_TYPE" val="1"/>
  <p:tag name="KSO_WM_UNIT_HIGHLIGHT" val="0"/>
  <p:tag name="KSO_WM_UNIT_ID" val="150995269*l_h_f*1_1_1"/>
  <p:tag name="KSO_WM_UNIT_INDEX" val="1_1_1"/>
  <p:tag name="KSO_WM_UNIT_LAYERLEVEL" val="1_1_1"/>
  <p:tag name="KSO_WM_UNIT_PRESET_TEXT_INDEX" val="4"/>
  <p:tag name="KSO_WM_UNIT_PRESET_TEXT_LEN" val="26"/>
  <p:tag name="KSO_WM_UNIT_TEXT_FILL_FORE_SCHEMECOLOR_INDEX" val="13"/>
  <p:tag name="KSO_WM_UNIT_TEXT_FILL_TYPE" val="1"/>
  <p:tag name="KSO_WM_UNIT_TYPE" val="l_h_f"/>
  <p:tag name="KSO_WM_UNIT_VALUE" val="36"/>
</p:tagLst>
</file>

<file path=ppt/tags/tag299.xml><?xml version="1.0" encoding="utf-8"?>
<p:tagLst xmlns:p="http://schemas.openxmlformats.org/presentationml/2006/main">
  <p:tag name="AS_UNIQUEID" val="18"/>
  <p:tag name="KSO_WM_BEAUTIFY_FLAG" val="#wm#"/>
  <p:tag name="KSO_WM_TAG_VERSION" val="1.0"/>
  <p:tag name="KSO_WM_TEMPLATE_CATEGORY" val="diagram"/>
  <p:tag name="KSO_WM_TEMPLATE_INDEX" val="103"/>
  <p:tag name="KSO_WM_UNIT_ID" val="diagram103_4*i*5"/>
  <p:tag name="KSO_WM_UNIT_INDEX" val="5"/>
  <p:tag name="KSO_WM_UNIT_TYPE" val="i"/>
</p:tagLst>
</file>

<file path=ppt/tags/tag300.xml><?xml version="1.0" encoding="utf-8"?>
<p:tagLst xmlns:p="http://schemas.openxmlformats.org/presentationml/2006/main">
  <p:tag name="AS_UNIQUEID" val="19"/>
  <p:tag name="KSO_WM_BEAUTIFY_FLAG" val="#wm#"/>
  <p:tag name="KSO_WM_DIAGRAM_GROUP_CODE" val="l1-1"/>
  <p:tag name="KSO_WM_TAG_VERSION" val="1.0"/>
  <p:tag name="KSO_WM_TEMPLATE_CATEGORY" val="diagram"/>
  <p:tag name="KSO_WM_TEMPLATE_INDEX" val="103"/>
  <p:tag name="KSO_WM_UNIT_CLEAR" val="1"/>
  <p:tag name="KSO_WM_UNIT_COMPATIBLE" val="0"/>
  <p:tag name="KSO_WM_UNIT_FILL_FORE_SCHEMECOLOR_INDEX" val="6"/>
  <p:tag name="KSO_WM_UNIT_FILL_TYPE" val="1"/>
  <p:tag name="KSO_WM_UNIT_HIGHLIGHT" val="0"/>
  <p:tag name="KSO_WM_UNIT_ID" val="150995269*l_h_a*1_2_1"/>
  <p:tag name="KSO_WM_UNIT_INDEX" val="1_2_1"/>
  <p:tag name="KSO_WM_UNIT_LAYERLEVEL" val="1_1_1"/>
  <p:tag name="KSO_WM_UNIT_PRESET_TEXT_INDEX" val="3"/>
  <p:tag name="KSO_WM_UNIT_PRESET_TEXT_LEN" val="5"/>
  <p:tag name="KSO_WM_UNIT_TEXT_FILL_FORE_SCHEMECOLOR_INDEX" val="14"/>
  <p:tag name="KSO_WM_UNIT_TEXT_FILL_TYPE" val="1"/>
  <p:tag name="KSO_WM_UNIT_TYPE" val="l_h_a"/>
  <p:tag name="KSO_WM_UNIT_VALUE" val="18"/>
</p:tagLst>
</file>

<file path=ppt/tags/tag301.xml><?xml version="1.0" encoding="utf-8"?>
<p:tagLst xmlns:p="http://schemas.openxmlformats.org/presentationml/2006/main">
  <p:tag name="AS_UNIQUEID" val="20"/>
  <p:tag name="KSO_WM_BEAUTIFY_FLAG" val="#wm#"/>
  <p:tag name="KSO_WM_DIAGRAM_GROUP_CODE" val="l1-1"/>
  <p:tag name="KSO_WM_TAG_VERSION" val="1.0"/>
  <p:tag name="KSO_WM_TEMPLATE_CATEGORY" val="diagram"/>
  <p:tag name="KSO_WM_TEMPLATE_INDEX" val="103"/>
  <p:tag name="KSO_WM_UNIT_CLEAR" val="1"/>
  <p:tag name="KSO_WM_UNIT_COMPATIBLE" val="0"/>
  <p:tag name="KSO_WM_UNIT_FILL_FORE_SCHEMECOLOR_INDEX" val="14"/>
  <p:tag name="KSO_WM_UNIT_FILL_TYPE" val="1"/>
  <p:tag name="KSO_WM_UNIT_HIGHLIGHT" val="0"/>
  <p:tag name="KSO_WM_UNIT_ID" val="150995269*l_h_f*1_2_1"/>
  <p:tag name="KSO_WM_UNIT_INDEX" val="1_2_1"/>
  <p:tag name="KSO_WM_UNIT_LAYERLEVEL" val="1_1_1"/>
  <p:tag name="KSO_WM_UNIT_PRESET_TEXT_INDEX" val="4"/>
  <p:tag name="KSO_WM_UNIT_PRESET_TEXT_LEN" val="26"/>
  <p:tag name="KSO_WM_UNIT_TEXT_FILL_FORE_SCHEMECOLOR_INDEX" val="13"/>
  <p:tag name="KSO_WM_UNIT_TEXT_FILL_TYPE" val="1"/>
  <p:tag name="KSO_WM_UNIT_TYPE" val="l_h_f"/>
  <p:tag name="KSO_WM_UNIT_VALUE" val="36"/>
</p:tagLst>
</file>

<file path=ppt/tags/tag302.xml><?xml version="1.0" encoding="utf-8"?>
<p:tagLst xmlns:p="http://schemas.openxmlformats.org/presentationml/2006/main">
  <p:tag name="AS_UNIQUEID" val="21"/>
  <p:tag name="KSO_WM_BEAUTIFY_FLAG" val="#wm#"/>
  <p:tag name="KSO_WM_TAG_VERSION" val="1.0"/>
  <p:tag name="KSO_WM_TEMPLATE_CATEGORY" val="diagram"/>
  <p:tag name="KSO_WM_TEMPLATE_INDEX" val="103"/>
  <p:tag name="KSO_WM_UNIT_ID" val="diagram103_4*i*10"/>
  <p:tag name="KSO_WM_UNIT_INDEX" val="10"/>
  <p:tag name="KSO_WM_UNIT_TYPE" val="i"/>
</p:tagLst>
</file>

<file path=ppt/tags/tag303.xml><?xml version="1.0" encoding="utf-8"?>
<p:tagLst xmlns:p="http://schemas.openxmlformats.org/presentationml/2006/main">
  <p:tag name="AS_UNIQUEID" val="22"/>
  <p:tag name="KSO_WM_BEAUTIFY_FLAG" val="#wm#"/>
  <p:tag name="KSO_WM_DIAGRAM_GROUP_CODE" val="l1-1"/>
  <p:tag name="KSO_WM_TAG_VERSION" val="1.0"/>
  <p:tag name="KSO_WM_TEMPLATE_CATEGORY" val="diagram"/>
  <p:tag name="KSO_WM_TEMPLATE_INDEX" val="103"/>
  <p:tag name="KSO_WM_UNIT_CLEAR" val="1"/>
  <p:tag name="KSO_WM_UNIT_COMPATIBLE" val="0"/>
  <p:tag name="KSO_WM_UNIT_FILL_FORE_SCHEMECOLOR_INDEX" val="7"/>
  <p:tag name="KSO_WM_UNIT_FILL_TYPE" val="1"/>
  <p:tag name="KSO_WM_UNIT_HIGHLIGHT" val="0"/>
  <p:tag name="KSO_WM_UNIT_ID" val="150995269*l_h_a*1_3_1"/>
  <p:tag name="KSO_WM_UNIT_INDEX" val="1_3_1"/>
  <p:tag name="KSO_WM_UNIT_LAYERLEVEL" val="1_1_1"/>
  <p:tag name="KSO_WM_UNIT_PRESET_TEXT_INDEX" val="3"/>
  <p:tag name="KSO_WM_UNIT_PRESET_TEXT_LEN" val="5"/>
  <p:tag name="KSO_WM_UNIT_TEXT_FILL_FORE_SCHEMECOLOR_INDEX" val="14"/>
  <p:tag name="KSO_WM_UNIT_TEXT_FILL_TYPE" val="1"/>
  <p:tag name="KSO_WM_UNIT_TYPE" val="l_h_a"/>
  <p:tag name="KSO_WM_UNIT_VALUE" val="18"/>
</p:tagLst>
</file>

<file path=ppt/tags/tag304.xml><?xml version="1.0" encoding="utf-8"?>
<p:tagLst xmlns:p="http://schemas.openxmlformats.org/presentationml/2006/main">
  <p:tag name="AS_UNIQUEID" val="23"/>
  <p:tag name="KSO_WM_BEAUTIFY_FLAG" val="#wm#"/>
  <p:tag name="KSO_WM_DIAGRAM_GROUP_CODE" val="l1-1"/>
  <p:tag name="KSO_WM_TAG_VERSION" val="1.0"/>
  <p:tag name="KSO_WM_TEMPLATE_CATEGORY" val="diagram"/>
  <p:tag name="KSO_WM_TEMPLATE_INDEX" val="103"/>
  <p:tag name="KSO_WM_UNIT_CLEAR" val="1"/>
  <p:tag name="KSO_WM_UNIT_COMPATIBLE" val="0"/>
  <p:tag name="KSO_WM_UNIT_FILL_FORE_SCHEMECOLOR_INDEX" val="14"/>
  <p:tag name="KSO_WM_UNIT_FILL_TYPE" val="1"/>
  <p:tag name="KSO_WM_UNIT_HIGHLIGHT" val="0"/>
  <p:tag name="KSO_WM_UNIT_ID" val="150995269*l_h_f*1_3_1"/>
  <p:tag name="KSO_WM_UNIT_INDEX" val="1_3_1"/>
  <p:tag name="KSO_WM_UNIT_LAYERLEVEL" val="1_1_1"/>
  <p:tag name="KSO_WM_UNIT_PRESET_TEXT_INDEX" val="4"/>
  <p:tag name="KSO_WM_UNIT_PRESET_TEXT_LEN" val="26"/>
  <p:tag name="KSO_WM_UNIT_TEXT_FILL_FORE_SCHEMECOLOR_INDEX" val="13"/>
  <p:tag name="KSO_WM_UNIT_TEXT_FILL_TYPE" val="1"/>
  <p:tag name="KSO_WM_UNIT_TYPE" val="l_h_f"/>
  <p:tag name="KSO_WM_UNIT_VALUE" val="36"/>
</p:tagLst>
</file>

<file path=ppt/tags/tag305.xml><?xml version="1.0" encoding="utf-8"?>
<p:tagLst xmlns:p="http://schemas.openxmlformats.org/presentationml/2006/main">
  <p:tag name="AS_UNIQUEID" val="24"/>
</p:tagLst>
</file>

<file path=ppt/tags/tag306.xml><?xml version="1.0" encoding="utf-8"?>
<p:tagLst xmlns:p="http://schemas.openxmlformats.org/presentationml/2006/main">
  <p:tag name="AS_UNIQUEID" val="25"/>
</p:tagLst>
</file>

<file path=ppt/tags/tag307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4">
      <a:dk1>
        <a:srgbClr val="333333"/>
      </a:dk1>
      <a:lt1>
        <a:srgbClr val="FFFFFF"/>
      </a:lt1>
      <a:dk2>
        <a:srgbClr val="996600"/>
      </a:dk2>
      <a:lt2>
        <a:srgbClr val="808080"/>
      </a:lt2>
      <a:accent1>
        <a:srgbClr val="FFFFFF"/>
      </a:accent1>
      <a:accent2>
        <a:srgbClr val="FF3300"/>
      </a:accent2>
      <a:accent3>
        <a:srgbClr val="FFFFFF"/>
      </a:accent3>
      <a:accent4>
        <a:srgbClr val="2A2A2A"/>
      </a:accent4>
      <a:accent5>
        <a:srgbClr val="FFFFFF"/>
      </a:accent5>
      <a:accent6>
        <a:srgbClr val="E72D00"/>
      </a:accent6>
      <a:hlink>
        <a:srgbClr val="FFFF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000000"/>
        </a:dk1>
        <a:lt1>
          <a:srgbClr val="FFFFFF"/>
        </a:lt1>
        <a:dk2>
          <a:srgbClr val="996600"/>
        </a:dk2>
        <a:lt2>
          <a:srgbClr val="808080"/>
        </a:lt2>
        <a:accent1>
          <a:srgbClr val="99FFCC"/>
        </a:accent1>
        <a:accent2>
          <a:srgbClr val="FF3300"/>
        </a:accent2>
        <a:accent3>
          <a:srgbClr val="FFFFFF"/>
        </a:accent3>
        <a:accent4>
          <a:srgbClr val="000000"/>
        </a:accent4>
        <a:accent5>
          <a:srgbClr val="CAFFE2"/>
        </a:accent5>
        <a:accent6>
          <a:srgbClr val="E72D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000000"/>
        </a:dk1>
        <a:lt1>
          <a:srgbClr val="FFFFFF"/>
        </a:lt1>
        <a:dk2>
          <a:srgbClr val="996600"/>
        </a:dk2>
        <a:lt2>
          <a:srgbClr val="808080"/>
        </a:lt2>
        <a:accent1>
          <a:srgbClr val="99FFCC"/>
        </a:accent1>
        <a:accent2>
          <a:srgbClr val="FF3300"/>
        </a:accent2>
        <a:accent3>
          <a:srgbClr val="FFFFFF"/>
        </a:accent3>
        <a:accent4>
          <a:srgbClr val="000000"/>
        </a:accent4>
        <a:accent5>
          <a:srgbClr val="CAFFE2"/>
        </a:accent5>
        <a:accent6>
          <a:srgbClr val="E72D00"/>
        </a:accent6>
        <a:hlink>
          <a:srgbClr val="00808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0080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CC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4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120</Paragraphs>
  <Slides>15</Slides>
  <Notes>3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2020-10-29T14:39:47Z</cp:lastPrinted>
  <dcterms:created xsi:type="dcterms:W3CDTF">2020-10-29T14:39:47Z</dcterms:created>
  <dcterms:modified xsi:type="dcterms:W3CDTF">2020-10-29T06:39:49Z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