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257" r:id="rId5"/>
    <p:sldId id="260" r:id="rId6"/>
    <p:sldId id="261" r:id="rId7"/>
    <p:sldId id="263" r:id="rId8"/>
    <p:sldId id="264" r:id="rId9"/>
    <p:sldId id="265" r:id="rId10"/>
    <p:sldId id="266" r:id="rId11"/>
    <p:sldId id="267" r:id="rId12"/>
    <p:sldId id="268" r:id="rId13"/>
    <p:sldId id="271" r:id="rId14"/>
    <p:sldId id="272" r:id="rId15"/>
    <p:sldId id="273" r:id="rId16"/>
    <p:sldId id="258" r:id="rId17"/>
  </p:sldIdLst>
  <p:sldSz cx="9144000" cy="6858000" type="screen4x3"/>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15283319897@163.com" initials="1" lastIdx="0" clrIdx="0"/>
  <p:cmAuthor id="2" name="作者" initials="A" lastIdx="0" clrIdx="1"/>
  <p:cmAuthor id="0" name="Administrator" initials="A"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C07E9"/>
    <a:srgbClr val="FDFCFC"/>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96"/>
        <p:guide pos="2845"/>
      </p:guideLst>
    </p:cSldViewPr>
  </p:slideViewPr>
  <p:notesTextViewPr>
    <p:cViewPr>
      <p:scale>
        <a:sx n="3" d="2"/>
        <a:sy n="3" d="2"/>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tags" Target="tags/tag370.xml" /><Relationship Id="rId19" Type="http://schemas.openxmlformats.org/officeDocument/2006/relationships/presProps" Target="presProps.xml" /><Relationship Id="rId2" Type="http://schemas.openxmlformats.org/officeDocument/2006/relationships/slideMaster" Target="slideMasters/slideMaster1.xml" /><Relationship Id="rId20" Type="http://schemas.openxmlformats.org/officeDocument/2006/relationships/viewProps" Target="viewProps.xml" /><Relationship Id="rId21" Type="http://schemas.openxmlformats.org/officeDocument/2006/relationships/theme" Target="theme/theme1.xml" /><Relationship Id="rId22"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ags" Target="../tags/tag179.xml" /><Relationship Id="rId2" Type="http://schemas.openxmlformats.org/officeDocument/2006/relationships/tags" Target="../tags/tag180.xml" /><Relationship Id="rId3" Type="http://schemas.openxmlformats.org/officeDocument/2006/relationships/tags" Target="../tags/tag181.xml" /><Relationship Id="rId4" Type="http://schemas.openxmlformats.org/officeDocument/2006/relationships/tags" Target="../tags/tag182.xml" /><Relationship Id="rId5" Type="http://schemas.openxmlformats.org/officeDocument/2006/relationships/tags" Target="../tags/tag183.xml" /><Relationship Id="rId6"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a:endParaRPr>
          </a:p>
        </p:txBody>
      </p:sp>
      <p:sp>
        <p:nvSpPr>
          <p:cNvPr id="3" name="日期占位符 2"/>
          <p:cNvSpPr>
            <a:spLocks noGrp="1"/>
          </p:cNvSpPr>
          <p:nvPr>
            <p:ph type="dt" sz="quarter"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
        <p:nvSpPr>
          <p:cNvPr id="4" name="页脚占位符 3"/>
          <p:cNvSpPr>
            <a:spLocks noGrp="1"/>
          </p:cNvSpPr>
          <p:nvPr>
            <p:ph type="ftr" sz="quarter" idx="2"/>
            <p:custDataLst>
              <p:tags r:id="rId4"/>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a:endParaRPr>
          </a:p>
        </p:txBody>
      </p:sp>
      <p:sp>
        <p:nvSpPr>
          <p:cNvPr id="5" name="灯片编号占位符 4"/>
          <p:cNvSpPr>
            <a:spLocks noGrp="1"/>
          </p:cNvSpPr>
          <p:nvPr>
            <p:ph type="sldNum" sz="quarter" idx="3"/>
            <p:custDataLst>
              <p:tags r:id="rId5"/>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ags" Target="../tags/tag172.xml" /><Relationship Id="rId2" Type="http://schemas.openxmlformats.org/officeDocument/2006/relationships/tags" Target="../tags/tag173.xml" /><Relationship Id="rId3" Type="http://schemas.openxmlformats.org/officeDocument/2006/relationships/tags" Target="../tags/tag174.xml" /><Relationship Id="rId4" Type="http://schemas.openxmlformats.org/officeDocument/2006/relationships/tags" Target="../tags/tag175.xml" /><Relationship Id="rId5" Type="http://schemas.openxmlformats.org/officeDocument/2006/relationships/tags" Target="../tags/tag176.xml" /><Relationship Id="rId6" Type="http://schemas.openxmlformats.org/officeDocument/2006/relationships/tags" Target="../tags/tag177.xml" /><Relationship Id="rId7" Type="http://schemas.openxmlformats.org/officeDocument/2006/relationships/tags" Target="../tags/tag178.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a:defRPr>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a:defRPr>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184.xml" /><Relationship Id="rId4" Type="http://schemas.openxmlformats.org/officeDocument/2006/relationships/tags" Target="../tags/tag185.xml" /><Relationship Id="rId5" Type="http://schemas.openxmlformats.org/officeDocument/2006/relationships/tags" Target="../tags/tag186.xml" /><Relationship Id="rId6" Type="http://schemas.openxmlformats.org/officeDocument/2006/relationships/tags" Target="../tags/tag187.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 Id="rId3" Type="http://schemas.openxmlformats.org/officeDocument/2006/relationships/tags" Target="../tags/tag210.xml" /><Relationship Id="rId4" Type="http://schemas.openxmlformats.org/officeDocument/2006/relationships/tags" Target="../tags/tag211.xml" /><Relationship Id="rId5" Type="http://schemas.openxmlformats.org/officeDocument/2006/relationships/tags" Target="../tags/tag212.xml" /><Relationship Id="rId6" Type="http://schemas.openxmlformats.org/officeDocument/2006/relationships/tags" Target="../tags/tag213.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223.xml" /><Relationship Id="rId4" Type="http://schemas.openxmlformats.org/officeDocument/2006/relationships/tags" Target="../tags/tag224.xml" /><Relationship Id="rId5" Type="http://schemas.openxmlformats.org/officeDocument/2006/relationships/tags" Target="../tags/tag225.xml" /><Relationship Id="rId6" Type="http://schemas.openxmlformats.org/officeDocument/2006/relationships/tags" Target="../tags/tag226.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234.xml" /><Relationship Id="rId4" Type="http://schemas.openxmlformats.org/officeDocument/2006/relationships/tags" Target="../tags/tag235.xml" /><Relationship Id="rId5" Type="http://schemas.openxmlformats.org/officeDocument/2006/relationships/tags" Target="../tags/tag236.xml" /><Relationship Id="rId6" Type="http://schemas.openxmlformats.org/officeDocument/2006/relationships/tags" Target="../tags/tag237.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244.xml" /><Relationship Id="rId4" Type="http://schemas.openxmlformats.org/officeDocument/2006/relationships/tags" Target="../tags/tag245.xml" /><Relationship Id="rId5" Type="http://schemas.openxmlformats.org/officeDocument/2006/relationships/tags" Target="../tags/tag246.xml" /><Relationship Id="rId6" Type="http://schemas.openxmlformats.org/officeDocument/2006/relationships/tags" Target="../tags/tag247.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251.xml" /><Relationship Id="rId4" Type="http://schemas.openxmlformats.org/officeDocument/2006/relationships/tags" Target="../tags/tag252.xml" /><Relationship Id="rId5" Type="http://schemas.openxmlformats.org/officeDocument/2006/relationships/tags" Target="../tags/tag253.xml" /><Relationship Id="rId6" Type="http://schemas.openxmlformats.org/officeDocument/2006/relationships/tags" Target="../tags/tag254.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272.xml" /><Relationship Id="rId4" Type="http://schemas.openxmlformats.org/officeDocument/2006/relationships/tags" Target="../tags/tag273.xml" /><Relationship Id="rId5" Type="http://schemas.openxmlformats.org/officeDocument/2006/relationships/tags" Target="../tags/tag274.xml" /><Relationship Id="rId6" Type="http://schemas.openxmlformats.org/officeDocument/2006/relationships/tags" Target="../tags/tag275.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286.xml" /><Relationship Id="rId4" Type="http://schemas.openxmlformats.org/officeDocument/2006/relationships/tags" Target="../tags/tag287.xml" /><Relationship Id="rId5" Type="http://schemas.openxmlformats.org/officeDocument/2006/relationships/tags" Target="../tags/tag288.xml" /><Relationship Id="rId6" Type="http://schemas.openxmlformats.org/officeDocument/2006/relationships/tags" Target="../tags/tag289.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301.xml" /><Relationship Id="rId4" Type="http://schemas.openxmlformats.org/officeDocument/2006/relationships/tags" Target="../tags/tag302.xml" /><Relationship Id="rId5" Type="http://schemas.openxmlformats.org/officeDocument/2006/relationships/tags" Target="../tags/tag303.xml" /><Relationship Id="rId6" Type="http://schemas.openxmlformats.org/officeDocument/2006/relationships/tags" Target="../tags/tag304.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312.xml" /><Relationship Id="rId4" Type="http://schemas.openxmlformats.org/officeDocument/2006/relationships/tags" Target="../tags/tag313.xml" /><Relationship Id="rId5" Type="http://schemas.openxmlformats.org/officeDocument/2006/relationships/tags" Target="../tags/tag314.xml" /><Relationship Id="rId6" Type="http://schemas.openxmlformats.org/officeDocument/2006/relationships/tags" Target="../tags/tag315.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326.xml" /><Relationship Id="rId4" Type="http://schemas.openxmlformats.org/officeDocument/2006/relationships/tags" Target="../tags/tag327.xml" /><Relationship Id="rId5" Type="http://schemas.openxmlformats.org/officeDocument/2006/relationships/tags" Target="../tags/tag328.xml" /><Relationship Id="rId6" Type="http://schemas.openxmlformats.org/officeDocument/2006/relationships/tags" Target="../tags/tag329.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337.xml" /><Relationship Id="rId4" Type="http://schemas.openxmlformats.org/officeDocument/2006/relationships/tags" Target="../tags/tag338.xml" /><Relationship Id="rId5" Type="http://schemas.openxmlformats.org/officeDocument/2006/relationships/tags" Target="../tags/tag339.xml" /><Relationship Id="rId6" Type="http://schemas.openxmlformats.org/officeDocument/2006/relationships/tags" Target="../tags/tag340.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346.xml" /><Relationship Id="rId4" Type="http://schemas.openxmlformats.org/officeDocument/2006/relationships/tags" Target="../tags/tag347.xml" /><Relationship Id="rId5" Type="http://schemas.openxmlformats.org/officeDocument/2006/relationships/tags" Target="../tags/tag348.xml" /><Relationship Id="rId6" Type="http://schemas.openxmlformats.org/officeDocument/2006/relationships/tags" Target="../tags/tag349.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1143000" y="685800"/>
            <a:ext cx="4572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CE1689F0-D8FB-450F-A36F-553F26501FEE}" type="slidenum">
              <a:rPr lang="zh-CN" altLang="en-US" smtClean="0">
                <a:solidFill>
                  <a:prstClr val="black"/>
                </a:solidFill>
              </a:r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r>
              <a:rPr lang="zh-CN" altLang="en-US"/>
              <a:t>戴季陶，国民党元老，</a:t>
            </a:r>
            <a:r>
              <a:rPr lang="en-US" altLang="zh-CN"/>
              <a:t>1928</a:t>
            </a:r>
            <a:r>
              <a:rPr lang="zh-CN" altLang="en-US"/>
              <a:t>年</a:t>
            </a:r>
            <a:r>
              <a:rPr lang="en-US" altLang="zh-CN"/>
              <a:t>——1948</a:t>
            </a:r>
            <a:r>
              <a:rPr lang="zh-CN" altLang="en-US"/>
              <a:t>年任考试院院长</a:t>
            </a:r>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13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image" Target="../media/image1.png"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tags" Target="../tags/tag4.xml" /><Relationship Id="rId6" Type="http://schemas.openxmlformats.org/officeDocument/2006/relationships/tags" Target="../tags/tag5.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10" Type="http://schemas.openxmlformats.org/officeDocument/2006/relationships/tags" Target="../tags/tag13.xml" /><Relationship Id="rId11"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7.xml" /><Relationship Id="rId4" Type="http://schemas.openxmlformats.org/officeDocument/2006/relationships/image" Target="../media/image3.png" /><Relationship Id="rId5" Type="http://schemas.openxmlformats.org/officeDocument/2006/relationships/tags" Target="../tags/tag8.xml" /><Relationship Id="rId6" Type="http://schemas.openxmlformats.org/officeDocument/2006/relationships/tags" Target="../tags/tag9.xml" /><Relationship Id="rId7" Type="http://schemas.openxmlformats.org/officeDocument/2006/relationships/tags" Target="../tags/tag10.xml" /><Relationship Id="rId8" Type="http://schemas.openxmlformats.org/officeDocument/2006/relationships/tags" Target="../tags/tag11.xml" /><Relationship Id="rId9" Type="http://schemas.openxmlformats.org/officeDocument/2006/relationships/tags" Target="../tags/tag12.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4.xml" /><Relationship Id="rId10" Type="http://schemas.openxmlformats.org/officeDocument/2006/relationships/tags" Target="../tags/tag21.xml" /><Relationship Id="rId11" Type="http://schemas.openxmlformats.org/officeDocument/2006/relationships/tags" Target="../tags/tag22.xml" /><Relationship Id="rId12" Type="http://schemas.openxmlformats.org/officeDocument/2006/relationships/slideMaster" Target="../slideMasters/slideMaster1.xml" /><Relationship Id="rId2" Type="http://schemas.openxmlformats.org/officeDocument/2006/relationships/image" Target="../media/image4.png" /><Relationship Id="rId3" Type="http://schemas.openxmlformats.org/officeDocument/2006/relationships/tags" Target="../tags/tag15.xml" /><Relationship Id="rId4" Type="http://schemas.openxmlformats.org/officeDocument/2006/relationships/image" Target="../media/image5.png" /><Relationship Id="rId5" Type="http://schemas.openxmlformats.org/officeDocument/2006/relationships/tags" Target="../tags/tag16.xml" /><Relationship Id="rId6" Type="http://schemas.openxmlformats.org/officeDocument/2006/relationships/tags" Target="../tags/tag17.xml" /><Relationship Id="rId7" Type="http://schemas.openxmlformats.org/officeDocument/2006/relationships/tags" Target="../tags/tag18.xml" /><Relationship Id="rId8" Type="http://schemas.openxmlformats.org/officeDocument/2006/relationships/tags" Target="../tags/tag19.xml" /><Relationship Id="rId9" Type="http://schemas.openxmlformats.org/officeDocument/2006/relationships/tags" Target="../tags/tag20.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23.xml" /><Relationship Id="rId10" Type="http://schemas.openxmlformats.org/officeDocument/2006/relationships/tags" Target="../tags/tag30.xml" /><Relationship Id="rId11" Type="http://schemas.openxmlformats.org/officeDocument/2006/relationships/tags" Target="../tags/tag31.xml" /><Relationship Id="rId12"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24.xml" /><Relationship Id="rId4" Type="http://schemas.openxmlformats.org/officeDocument/2006/relationships/image" Target="../media/image3.png" /><Relationship Id="rId5" Type="http://schemas.openxmlformats.org/officeDocument/2006/relationships/tags" Target="../tags/tag25.xml" /><Relationship Id="rId6" Type="http://schemas.openxmlformats.org/officeDocument/2006/relationships/tags" Target="../tags/tag26.xml" /><Relationship Id="rId7" Type="http://schemas.openxmlformats.org/officeDocument/2006/relationships/tags" Target="../tags/tag27.xml" /><Relationship Id="rId8" Type="http://schemas.openxmlformats.org/officeDocument/2006/relationships/tags" Target="../tags/tag28.xml" /><Relationship Id="rId9" Type="http://schemas.openxmlformats.org/officeDocument/2006/relationships/tags" Target="../tags/tag29.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32.xml" /><Relationship Id="rId10" Type="http://schemas.openxmlformats.org/officeDocument/2006/relationships/tags" Target="../tags/tag39.xml" /><Relationship Id="rId11" Type="http://schemas.openxmlformats.org/officeDocument/2006/relationships/tags" Target="../tags/tag40.xml" /><Relationship Id="rId12" Type="http://schemas.openxmlformats.org/officeDocument/2006/relationships/tags" Target="../tags/tag41.xml" /><Relationship Id="rId13" Type="http://schemas.openxmlformats.org/officeDocument/2006/relationships/tags" Target="../tags/tag42.xml" /><Relationship Id="rId14"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33.xml" /><Relationship Id="rId4" Type="http://schemas.openxmlformats.org/officeDocument/2006/relationships/image" Target="../media/image3.png" /><Relationship Id="rId5" Type="http://schemas.openxmlformats.org/officeDocument/2006/relationships/tags" Target="../tags/tag34.xml" /><Relationship Id="rId6" Type="http://schemas.openxmlformats.org/officeDocument/2006/relationships/tags" Target="../tags/tag35.xml" /><Relationship Id="rId7" Type="http://schemas.openxmlformats.org/officeDocument/2006/relationships/tags" Target="../tags/tag36.xml" /><Relationship Id="rId8" Type="http://schemas.openxmlformats.org/officeDocument/2006/relationships/tags" Target="../tags/tag37.xml" /><Relationship Id="rId9" Type="http://schemas.openxmlformats.org/officeDocument/2006/relationships/tags" Target="../tags/tag38.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43.xml" /><Relationship Id="rId10" Type="http://schemas.openxmlformats.org/officeDocument/2006/relationships/tags" Target="../tags/tag50.xml" /><Relationship Id="rId11" Type="http://schemas.openxmlformats.org/officeDocument/2006/relationships/slideMaster" Target="../slideMasters/slideMaster1.xml" /><Relationship Id="rId2" Type="http://schemas.openxmlformats.org/officeDocument/2006/relationships/image" Target="../media/image6.png" /><Relationship Id="rId3" Type="http://schemas.openxmlformats.org/officeDocument/2006/relationships/tags" Target="../tags/tag44.xml" /><Relationship Id="rId4" Type="http://schemas.openxmlformats.org/officeDocument/2006/relationships/tags" Target="../tags/tag45.xml" /><Relationship Id="rId5" Type="http://schemas.openxmlformats.org/officeDocument/2006/relationships/image" Target="../media/image3.png" /><Relationship Id="rId6" Type="http://schemas.openxmlformats.org/officeDocument/2006/relationships/tags" Target="../tags/tag46.xml" /><Relationship Id="rId7" Type="http://schemas.openxmlformats.org/officeDocument/2006/relationships/tags" Target="../tags/tag47.xml" /><Relationship Id="rId8" Type="http://schemas.openxmlformats.org/officeDocument/2006/relationships/tags" Target="../tags/tag48.xml" /><Relationship Id="rId9" Type="http://schemas.openxmlformats.org/officeDocument/2006/relationships/tags" Target="../tags/tag49.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55.xml" /><Relationship Id="rId10" Type="http://schemas.openxmlformats.org/officeDocument/2006/relationships/tags" Target="../tags/tag62.xml" /><Relationship Id="rId11" Type="http://schemas.openxmlformats.org/officeDocument/2006/relationships/tags" Target="../tags/tag63.xml" /><Relationship Id="rId12"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56.xml" /><Relationship Id="rId4" Type="http://schemas.openxmlformats.org/officeDocument/2006/relationships/image" Target="../media/image3.png" /><Relationship Id="rId5" Type="http://schemas.openxmlformats.org/officeDocument/2006/relationships/tags" Target="../tags/tag57.xml" /><Relationship Id="rId6" Type="http://schemas.openxmlformats.org/officeDocument/2006/relationships/tags" Target="../tags/tag58.xml" /><Relationship Id="rId7" Type="http://schemas.openxmlformats.org/officeDocument/2006/relationships/tags" Target="../tags/tag59.xml" /><Relationship Id="rId8" Type="http://schemas.openxmlformats.org/officeDocument/2006/relationships/tags" Target="../tags/tag60.xml" /><Relationship Id="rId9" Type="http://schemas.openxmlformats.org/officeDocument/2006/relationships/tags" Target="../tags/tag6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64.xml" /><Relationship Id="rId10" Type="http://schemas.openxmlformats.org/officeDocument/2006/relationships/tags" Target="../tags/tag71.xml" /><Relationship Id="rId11"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65.xml" /><Relationship Id="rId4" Type="http://schemas.openxmlformats.org/officeDocument/2006/relationships/image" Target="../media/image3.png" /><Relationship Id="rId5" Type="http://schemas.openxmlformats.org/officeDocument/2006/relationships/tags" Target="../tags/tag66.xml" /><Relationship Id="rId6" Type="http://schemas.openxmlformats.org/officeDocument/2006/relationships/tags" Target="../tags/tag67.xml" /><Relationship Id="rId7" Type="http://schemas.openxmlformats.org/officeDocument/2006/relationships/tags" Target="../tags/tag68.xml" /><Relationship Id="rId8" Type="http://schemas.openxmlformats.org/officeDocument/2006/relationships/tags" Target="../tags/tag69.xml" /><Relationship Id="rId9" Type="http://schemas.openxmlformats.org/officeDocument/2006/relationships/tags" Target="../tags/tag70.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72.xml" /><Relationship Id="rId10"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73.xml" /><Relationship Id="rId4" Type="http://schemas.openxmlformats.org/officeDocument/2006/relationships/image" Target="../media/image3.png" /><Relationship Id="rId5" Type="http://schemas.openxmlformats.org/officeDocument/2006/relationships/tags" Target="../tags/tag74.xml" /><Relationship Id="rId6" Type="http://schemas.openxmlformats.org/officeDocument/2006/relationships/tags" Target="../tags/tag75.xml" /><Relationship Id="rId7" Type="http://schemas.openxmlformats.org/officeDocument/2006/relationships/tags" Target="../tags/tag76.xml" /><Relationship Id="rId8" Type="http://schemas.openxmlformats.org/officeDocument/2006/relationships/tags" Target="../tags/tag77.xml" /><Relationship Id="rId9" Type="http://schemas.openxmlformats.org/officeDocument/2006/relationships/tags" Target="../tags/tag78.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79.xml" /><Relationship Id="rId10" Type="http://schemas.openxmlformats.org/officeDocument/2006/relationships/tags" Target="../tags/tag87.xml" /><Relationship Id="rId11" Type="http://schemas.openxmlformats.org/officeDocument/2006/relationships/tags" Target="../tags/tag88.xml" /><Relationship Id="rId12" Type="http://schemas.openxmlformats.org/officeDocument/2006/relationships/slideMaster" Target="../slideMasters/slideMaster1.xml" /><Relationship Id="rId2" Type="http://schemas.openxmlformats.org/officeDocument/2006/relationships/image" Target="../media/image1.png"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tags" Target="../tags/tag82.xml" /><Relationship Id="rId6" Type="http://schemas.openxmlformats.org/officeDocument/2006/relationships/tags" Target="../tags/tag83.xml" /><Relationship Id="rId7" Type="http://schemas.openxmlformats.org/officeDocument/2006/relationships/tags" Target="../tags/tag84.xml" /><Relationship Id="rId8" Type="http://schemas.openxmlformats.org/officeDocument/2006/relationships/tags" Target="../tags/tag85.xml" /><Relationship Id="rId9" Type="http://schemas.openxmlformats.org/officeDocument/2006/relationships/tags" Target="../tags/tag86.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89.xml" /><Relationship Id="rId10" Type="http://schemas.openxmlformats.org/officeDocument/2006/relationships/slideMaster" Target="../slideMasters/slideMaster1.xml" /><Relationship Id="rId2" Type="http://schemas.openxmlformats.org/officeDocument/2006/relationships/image" Target="../media/image2.png" /><Relationship Id="rId3" Type="http://schemas.openxmlformats.org/officeDocument/2006/relationships/tags" Target="../tags/tag90.xml" /><Relationship Id="rId4" Type="http://schemas.openxmlformats.org/officeDocument/2006/relationships/image" Target="../media/image3.png" /><Relationship Id="rId5" Type="http://schemas.openxmlformats.org/officeDocument/2006/relationships/tags" Target="../tags/tag91.xml" /><Relationship Id="rId6" Type="http://schemas.openxmlformats.org/officeDocument/2006/relationships/tags" Target="../tags/tag92.xml" /><Relationship Id="rId7" Type="http://schemas.openxmlformats.org/officeDocument/2006/relationships/tags" Target="../tags/tag93.xml" /><Relationship Id="rId8" Type="http://schemas.openxmlformats.org/officeDocument/2006/relationships/tags" Target="../tags/tag94.xml" /><Relationship Id="rId9" Type="http://schemas.openxmlformats.org/officeDocument/2006/relationships/tags" Target="../tags/tag95.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96.xml" /><Relationship Id="rId10" Type="http://schemas.openxmlformats.org/officeDocument/2006/relationships/tags" Target="../tags/tag103.xml" /><Relationship Id="rId11" Type="http://schemas.openxmlformats.org/officeDocument/2006/relationships/tags" Target="../tags/tag104.xml" /><Relationship Id="rId12" Type="http://schemas.openxmlformats.org/officeDocument/2006/relationships/slideMaster" Target="../slideMasters/slideMaster1.xml" /><Relationship Id="rId2" Type="http://schemas.openxmlformats.org/officeDocument/2006/relationships/tags" Target="../tags/tag97.xml" /><Relationship Id="rId3" Type="http://schemas.openxmlformats.org/officeDocument/2006/relationships/image" Target="../media/image2.png" /><Relationship Id="rId4" Type="http://schemas.openxmlformats.org/officeDocument/2006/relationships/tags" Target="../tags/tag98.xml" /><Relationship Id="rId5" Type="http://schemas.openxmlformats.org/officeDocument/2006/relationships/image" Target="../media/image3.png" /><Relationship Id="rId6" Type="http://schemas.openxmlformats.org/officeDocument/2006/relationships/tags" Target="../tags/tag99.xml" /><Relationship Id="rId7" Type="http://schemas.openxmlformats.org/officeDocument/2006/relationships/tags" Target="../tags/tag100.xml" /><Relationship Id="rId8" Type="http://schemas.openxmlformats.org/officeDocument/2006/relationships/tags" Target="../tags/tag101.xml" /><Relationship Id="rId9" Type="http://schemas.openxmlformats.org/officeDocument/2006/relationships/tags" Target="../tags/tag10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05.xml" /><Relationship Id="rId10" Type="http://schemas.openxmlformats.org/officeDocument/2006/relationships/tags" Target="../tags/tag113.xml" /><Relationship Id="rId11" Type="http://schemas.openxmlformats.org/officeDocument/2006/relationships/slideMaster" Target="../slideMasters/slideMaster1.xml" /><Relationship Id="rId2" Type="http://schemas.openxmlformats.org/officeDocument/2006/relationships/tags" Target="../tags/tag106.xml" /><Relationship Id="rId3" Type="http://schemas.openxmlformats.org/officeDocument/2006/relationships/image" Target="../media/image2.png" /><Relationship Id="rId4" Type="http://schemas.openxmlformats.org/officeDocument/2006/relationships/tags" Target="../tags/tag107.xml" /><Relationship Id="rId5" Type="http://schemas.openxmlformats.org/officeDocument/2006/relationships/tags" Target="../tags/tag108.xml" /><Relationship Id="rId6" Type="http://schemas.openxmlformats.org/officeDocument/2006/relationships/tags" Target="../tags/tag109.xml" /><Relationship Id="rId7" Type="http://schemas.openxmlformats.org/officeDocument/2006/relationships/tags" Target="../tags/tag110.xml" /><Relationship Id="rId8" Type="http://schemas.openxmlformats.org/officeDocument/2006/relationships/tags" Target="../tags/tag111.xml" /><Relationship Id="rId9" Type="http://schemas.openxmlformats.org/officeDocument/2006/relationships/tags" Target="../tags/tag11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14.xml" /><Relationship Id="rId10" Type="http://schemas.openxmlformats.org/officeDocument/2006/relationships/tags" Target="../tags/tag121.xml" /><Relationship Id="rId11" Type="http://schemas.openxmlformats.org/officeDocument/2006/relationships/tags" Target="../tags/tag122.xml" /><Relationship Id="rId12" Type="http://schemas.openxmlformats.org/officeDocument/2006/relationships/tags" Target="../tags/tag123.xml" /><Relationship Id="rId13" Type="http://schemas.openxmlformats.org/officeDocument/2006/relationships/slideMaster" Target="../slideMasters/slideMaster1.xml" /><Relationship Id="rId2" Type="http://schemas.openxmlformats.org/officeDocument/2006/relationships/tags" Target="../tags/tag115.xml" /><Relationship Id="rId3" Type="http://schemas.openxmlformats.org/officeDocument/2006/relationships/image" Target="../media/image2.png" /><Relationship Id="rId4" Type="http://schemas.openxmlformats.org/officeDocument/2006/relationships/tags" Target="../tags/tag116.xml" /><Relationship Id="rId5" Type="http://schemas.openxmlformats.org/officeDocument/2006/relationships/image" Target="../media/image3.png" /><Relationship Id="rId6" Type="http://schemas.openxmlformats.org/officeDocument/2006/relationships/tags" Target="../tags/tag117.xml" /><Relationship Id="rId7" Type="http://schemas.openxmlformats.org/officeDocument/2006/relationships/tags" Target="../tags/tag118.xml" /><Relationship Id="rId8" Type="http://schemas.openxmlformats.org/officeDocument/2006/relationships/tags" Target="../tags/tag119.xml" /><Relationship Id="rId9" Type="http://schemas.openxmlformats.org/officeDocument/2006/relationships/tags" Target="../tags/tag120.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24.xml" /><Relationship Id="rId10" Type="http://schemas.openxmlformats.org/officeDocument/2006/relationships/tags" Target="../tags/tag131.xml" /><Relationship Id="rId11" Type="http://schemas.openxmlformats.org/officeDocument/2006/relationships/tags" Target="../tags/tag132.xml" /><Relationship Id="rId12" Type="http://schemas.openxmlformats.org/officeDocument/2006/relationships/tags" Target="../tags/tag133.xml" /><Relationship Id="rId13" Type="http://schemas.openxmlformats.org/officeDocument/2006/relationships/slideMaster" Target="../slideMasters/slideMaster1.xml" /><Relationship Id="rId2" Type="http://schemas.openxmlformats.org/officeDocument/2006/relationships/tags" Target="../tags/tag125.xml" /><Relationship Id="rId3" Type="http://schemas.openxmlformats.org/officeDocument/2006/relationships/image" Target="../media/image2.png" /><Relationship Id="rId4" Type="http://schemas.openxmlformats.org/officeDocument/2006/relationships/tags" Target="../tags/tag126.xml" /><Relationship Id="rId5" Type="http://schemas.openxmlformats.org/officeDocument/2006/relationships/image" Target="../media/image3.png" /><Relationship Id="rId6" Type="http://schemas.openxmlformats.org/officeDocument/2006/relationships/tags" Target="../tags/tag127.xml" /><Relationship Id="rId7" Type="http://schemas.openxmlformats.org/officeDocument/2006/relationships/tags" Target="../tags/tag128.xml" /><Relationship Id="rId8" Type="http://schemas.openxmlformats.org/officeDocument/2006/relationships/tags" Target="../tags/tag129.xml" /><Relationship Id="rId9" Type="http://schemas.openxmlformats.org/officeDocument/2006/relationships/tags" Target="../tags/tag130.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34.xml" /><Relationship Id="rId10" Type="http://schemas.openxmlformats.org/officeDocument/2006/relationships/tags" Target="../tags/tag141.xml" /><Relationship Id="rId11" Type="http://schemas.openxmlformats.org/officeDocument/2006/relationships/tags" Target="../tags/tag142.xml" /><Relationship Id="rId12" Type="http://schemas.openxmlformats.org/officeDocument/2006/relationships/tags" Target="../tags/tag143.xml" /><Relationship Id="rId13" Type="http://schemas.openxmlformats.org/officeDocument/2006/relationships/tags" Target="../tags/tag144.xml" /><Relationship Id="rId14" Type="http://schemas.openxmlformats.org/officeDocument/2006/relationships/tags" Target="../tags/tag145.xml" /><Relationship Id="rId15" Type="http://schemas.openxmlformats.org/officeDocument/2006/relationships/slideMaster" Target="../slideMasters/slideMaster1.xml" /><Relationship Id="rId2" Type="http://schemas.openxmlformats.org/officeDocument/2006/relationships/tags" Target="../tags/tag135.xml" /><Relationship Id="rId3" Type="http://schemas.openxmlformats.org/officeDocument/2006/relationships/image" Target="../media/image2.png" /><Relationship Id="rId4" Type="http://schemas.openxmlformats.org/officeDocument/2006/relationships/tags" Target="../tags/tag136.xml" /><Relationship Id="rId5" Type="http://schemas.openxmlformats.org/officeDocument/2006/relationships/image" Target="../media/image3.png" /><Relationship Id="rId6" Type="http://schemas.openxmlformats.org/officeDocument/2006/relationships/tags" Target="../tags/tag137.xml" /><Relationship Id="rId7" Type="http://schemas.openxmlformats.org/officeDocument/2006/relationships/tags" Target="../tags/tag138.xml" /><Relationship Id="rId8" Type="http://schemas.openxmlformats.org/officeDocument/2006/relationships/tags" Target="../tags/tag139.xml" /><Relationship Id="rId9" Type="http://schemas.openxmlformats.org/officeDocument/2006/relationships/tags" Target="../tags/tag140.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46.xml" /><Relationship Id="rId10" Type="http://schemas.openxmlformats.org/officeDocument/2006/relationships/tags" Target="../tags/tag153.xml" /><Relationship Id="rId11" Type="http://schemas.openxmlformats.org/officeDocument/2006/relationships/tags" Target="../tags/tag154.xml" /><Relationship Id="rId12" Type="http://schemas.openxmlformats.org/officeDocument/2006/relationships/slideMaster" Target="../slideMasters/slideMaster1.xml" /><Relationship Id="rId2" Type="http://schemas.openxmlformats.org/officeDocument/2006/relationships/tags" Target="../tags/tag147.xml" /><Relationship Id="rId3" Type="http://schemas.openxmlformats.org/officeDocument/2006/relationships/image" Target="../media/image7.png" /><Relationship Id="rId4" Type="http://schemas.openxmlformats.org/officeDocument/2006/relationships/tags" Target="../tags/tag148.xml" /><Relationship Id="rId5" Type="http://schemas.openxmlformats.org/officeDocument/2006/relationships/image" Target="../media/image8.png" /><Relationship Id="rId6" Type="http://schemas.openxmlformats.org/officeDocument/2006/relationships/tags" Target="../tags/tag149.xml" /><Relationship Id="rId7" Type="http://schemas.openxmlformats.org/officeDocument/2006/relationships/tags" Target="../tags/tag150.xml" /><Relationship Id="rId8" Type="http://schemas.openxmlformats.org/officeDocument/2006/relationships/tags" Target="../tags/tag151.xml" /><Relationship Id="rId9" Type="http://schemas.openxmlformats.org/officeDocument/2006/relationships/tags" Target="../tags/tag15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55.xml" /><Relationship Id="rId2" Type="http://schemas.openxmlformats.org/officeDocument/2006/relationships/tags" Target="../tags/tag156.xml" /><Relationship Id="rId3" Type="http://schemas.openxmlformats.org/officeDocument/2006/relationships/tags" Target="../tags/tag157.xml" /><Relationship Id="rId4" Type="http://schemas.openxmlformats.org/officeDocument/2006/relationships/tags" Target="../tags/tag158.xml" /><Relationship Id="rId5" Type="http://schemas.openxmlformats.org/officeDocument/2006/relationships/tags" Target="../tags/tag159.xml" /><Relationship Id="rId6"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60.xml" /><Relationship Id="rId2" Type="http://schemas.openxmlformats.org/officeDocument/2006/relationships/tags" Target="../tags/tag161.xml" /><Relationship Id="rId3" Type="http://schemas.openxmlformats.org/officeDocument/2006/relationships/tags" Target="../tags/tag162.xml" /><Relationship Id="rId4" Type="http://schemas.openxmlformats.org/officeDocument/2006/relationships/tags" Target="../tags/tag163.xml" /><Relationship Id="rId5" Type="http://schemas.openxmlformats.org/officeDocument/2006/relationships/tags" Target="../tags/tag164.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chemeClr val="bg2"/>
        </a:solidFill>
        <a:effectLst/>
      </p:bgPr>
    </p:bg>
    <p:spTree>
      <p:nvGrpSpPr>
        <p:cNvPr id="1" name=""/>
        <p:cNvGrpSpPr/>
        <p:nvPr>
          <p:custDataLst>
            <p:tags r:id="rId1"/>
          </p:custDataLst>
        </p:nvPr>
      </p:nvGrpSpPr>
      <p:grpSpPr>
        <a:xfrm>
          <a:off x="0" y="0"/>
          <a:ext cx="0" cy="0"/>
        </a:xfrm>
      </p:grpSpPr>
      <p:pic>
        <p:nvPicPr>
          <p:cNvPr id="5" name="图片 4"/>
          <p:cNvPicPr/>
          <p:nvPr>
            <p:custDataLst>
              <p:tags r:id="rId3"/>
            </p:custDataLst>
          </p:nvPr>
        </p:nvPicPr>
        <p:blipFill>
          <a:blip r:embed="rId2"/>
          <a:stretch>
            <a:fillRect/>
          </a:stretch>
        </p:blipFill>
        <p:spPr>
          <a:xfrm>
            <a:off x="27305" y="-635"/>
            <a:ext cx="9144000" cy="6858000"/>
          </a:xfrm>
          <a:prstGeom prst="rect">
            <a:avLst/>
          </a:prstGeom>
        </p:spPr>
      </p:pic>
      <p:sp>
        <p:nvSpPr>
          <p:cNvPr id="16" name="日期占位符 15"/>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18" name="灯片编号占位符 17"/>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chemeClr val="bg2"/>
        </a:solidFill>
        <a:effectLst/>
      </p:bgPr>
    </p:bg>
    <p:spTree>
      <p:nvGrpSpPr>
        <p:cNvPr id="1" name=""/>
        <p:cNvGrpSpPr/>
        <p:nvPr>
          <p:custDataLst>
            <p:tags r:id="rId1"/>
          </p:custDataLst>
        </p:nvPr>
      </p:nvGrpSpPr>
      <p:grpSpPr>
        <a:xfrm>
          <a:off x="0" y="0"/>
          <a:ext cx="0" cy="0"/>
        </a:xfrm>
      </p:grpSpPr>
      <p:pic>
        <p:nvPicPr>
          <p:cNvPr id="8" name="图片 7"/>
          <p:cNvPicPr/>
          <p:nvPr>
            <p:custDataLst>
              <p:tags r:id="rId3"/>
            </p:custDataLst>
          </p:nvPr>
        </p:nvPicPr>
        <p:blipFill>
          <a:blip r:embed="rId2"/>
          <a:stretch>
            <a:fillRect/>
          </a:stretch>
        </p:blipFill>
        <p:spPr>
          <a:xfrm>
            <a:off x="0" y="0"/>
            <a:ext cx="540068" cy="603605"/>
          </a:xfrm>
          <a:prstGeom prst="rect">
            <a:avLst/>
          </a:prstGeom>
        </p:spPr>
      </p:pic>
      <p:pic>
        <p:nvPicPr>
          <p:cNvPr id="7" name="图片 6"/>
          <p:cNvPicPr/>
          <p:nvPr>
            <p:custDataLst>
              <p:tags r:id="rId5"/>
            </p:custDataLst>
          </p:nvPr>
        </p:nvPicPr>
        <p:blipFill>
          <a:blip r:embed="rId4"/>
          <a:stretch>
            <a:fillRect/>
          </a:stretch>
        </p:blipFill>
        <p:spPr>
          <a:xfrm>
            <a:off x="8603933" y="0"/>
            <a:ext cx="540068" cy="603605"/>
          </a:xfrm>
          <a:prstGeom prst="rect">
            <a:avLst/>
          </a:prstGeom>
        </p:spPr>
      </p:pic>
      <p:sp>
        <p:nvSpPr>
          <p:cNvPr id="2" name="标题 1"/>
          <p:cNvSpPr>
            <a:spLocks noGrp="1"/>
          </p:cNvSpPr>
          <p:nvPr>
            <p:ph type="title"/>
            <p:custDataLst>
              <p:tags r:id="rId6"/>
            </p:custDataLst>
          </p:nvPr>
        </p:nvSpPr>
        <p:spPr>
          <a:xfrm>
            <a:off x="502412" y="443234"/>
            <a:ext cx="8139178" cy="441964"/>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itchFamily="34" charset="0"/>
                <a:ea typeface="微软雅黑"/>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7"/>
            </p:custDataLst>
          </p:nvPr>
        </p:nvSpPr>
        <p:spPr>
          <a:xfrm>
            <a:off x="502412" y="952508"/>
            <a:ext cx="8139178" cy="5388907"/>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6" name="灯片编号占位符 5"/>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chemeClr val="bg2"/>
        </a:solidFill>
        <a:effectLst/>
      </p:bgPr>
    </p:bg>
    <p:spTree>
      <p:nvGrpSpPr>
        <p:cNvPr id="1" name=""/>
        <p:cNvGrpSpPr/>
        <p:nvPr>
          <p:custDataLst>
            <p:tags r:id="rId1"/>
          </p:custDataLst>
        </p:nvPr>
      </p:nvGrpSpPr>
      <p:grpSpPr>
        <a:xfrm>
          <a:off x="0" y="0"/>
          <a:ext cx="0" cy="0"/>
        </a:xfrm>
      </p:grpSpPr>
      <p:pic>
        <p:nvPicPr>
          <p:cNvPr id="9" name="图片 8"/>
          <p:cNvPicPr/>
          <p:nvPr>
            <p:custDataLst>
              <p:tags r:id="rId3"/>
            </p:custDataLst>
          </p:nvPr>
        </p:nvPicPr>
        <p:blipFill>
          <a:blip r:embed="rId2"/>
          <a:stretch>
            <a:fillRect/>
          </a:stretch>
        </p:blipFill>
        <p:spPr>
          <a:xfrm>
            <a:off x="0" y="1397000"/>
            <a:ext cx="2709334" cy="4064000"/>
          </a:xfrm>
          <a:prstGeom prst="rect">
            <a:avLst/>
          </a:prstGeom>
        </p:spPr>
      </p:pic>
      <p:pic>
        <p:nvPicPr>
          <p:cNvPr id="8" name="图片 7"/>
          <p:cNvPicPr/>
          <p:nvPr>
            <p:custDataLst>
              <p:tags r:id="rId5"/>
            </p:custDataLst>
          </p:nvPr>
        </p:nvPicPr>
        <p:blipFill>
          <a:blip r:embed="rId4"/>
          <a:stretch>
            <a:fillRect/>
          </a:stretch>
        </p:blipFill>
        <p:spPr>
          <a:xfrm>
            <a:off x="6434666" y="1397000"/>
            <a:ext cx="2709334" cy="4064000"/>
          </a:xfrm>
          <a:prstGeom prst="rect">
            <a:avLst/>
          </a:prstGeom>
        </p:spPr>
      </p:pic>
      <p:sp>
        <p:nvSpPr>
          <p:cNvPr id="7" name="矩形 6"/>
          <p:cNvSpPr/>
          <p:nvPr>
            <p:custDataLst>
              <p:tags r:id="rId6"/>
            </p:custDataLst>
          </p:nvPr>
        </p:nvSpPr>
        <p:spPr>
          <a:xfrm>
            <a:off x="219056" y="303809"/>
            <a:ext cx="8705888"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sp>
        <p:nvSpPr>
          <p:cNvPr id="4" name="日期占位符 3"/>
          <p:cNvSpPr>
            <a:spLocks noGrp="1"/>
          </p:cNvSpPr>
          <p:nvPr>
            <p:ph type="dt" sz="half" idx="10"/>
            <p:custDataLst>
              <p:tags r:id="rId7"/>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8"/>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6" name="灯片编号占位符 5"/>
          <p:cNvSpPr>
            <a:spLocks noGrp="1"/>
          </p:cNvSpPr>
          <p:nvPr>
            <p:ph type="sldNum" sz="quarter" idx="12"/>
            <p:custDataLst>
              <p:tags r:id="rId9"/>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3" name="标题 2"/>
          <p:cNvSpPr>
            <a:spLocks noGrp="1"/>
          </p:cNvSpPr>
          <p:nvPr>
            <p:ph type="ctrTitle" idx="14" hasCustomPrompt="1"/>
            <p:custDataLst>
              <p:tags r:id="rId10"/>
            </p:custDataLst>
          </p:nvPr>
        </p:nvSpPr>
        <p:spPr>
          <a:xfrm>
            <a:off x="2357675" y="2707006"/>
            <a:ext cx="4420553" cy="714375"/>
          </a:xfrm>
        </p:spPr>
        <p:txBody>
          <a:bodyPr vert="horz" wrap="square" lIns="0" tIns="0" rIns="0" bIns="0" anchor="ctr" anchorCtr="0">
            <a:normAutofit/>
          </a:bodyPr>
          <a:lstStyle>
            <a:lvl1pPr marL="0" marR="0" indent="0" algn="l" defTabSz="914400" rtl="0" eaLnBrk="1" fontAlgn="auto" latinLnBrk="0" hangingPunct="1">
              <a:lnSpc>
                <a:spcPct val="120000"/>
              </a:lnSpc>
              <a:spcBef>
                <a:spcPct val="0"/>
              </a:spcBef>
              <a:spcAft>
                <a:spcPct val="0"/>
              </a:spcAft>
              <a:buClrTx/>
              <a:buSzPts val="3200"/>
              <a:buNone/>
              <a:defRPr sz="2400" b="0" spc="300">
                <a:solidFill>
                  <a:schemeClr val="tx1"/>
                </a:solidFill>
                <a:latin typeface="Arial" pitchFamily="34" charset="0"/>
                <a:ea typeface="汉仪旗黑-85S" panose="00020600040101010101" pitchFamily="18" charset="-122"/>
              </a:defRPr>
            </a:lvl1pPr>
          </a:lstStyle>
          <a:p>
            <a:r>
              <a:rPr lang="zh-CN" altLang="en-US"/>
              <a:t>编辑标题</a:t>
            </a:r>
          </a:p>
        </p:txBody>
      </p:sp>
      <p:sp>
        <p:nvSpPr>
          <p:cNvPr id="2" name="副标题 1"/>
          <p:cNvSpPr>
            <a:spLocks noGrp="1"/>
          </p:cNvSpPr>
          <p:nvPr>
            <p:ph type="subTitle" idx="13" hasCustomPrompt="1"/>
            <p:custDataLst>
              <p:tags r:id="rId11"/>
            </p:custDataLst>
          </p:nvPr>
        </p:nvSpPr>
        <p:spPr>
          <a:xfrm>
            <a:off x="2357675" y="3592195"/>
            <a:ext cx="4420553" cy="749300"/>
          </a:xfrm>
        </p:spPr>
        <p:txBody>
          <a:bodyPr vert="horz" wrap="square" lIns="0" tIns="0" rIns="0" bIns="0" anchor="t" anchorCtr="0">
            <a:normAutofit/>
          </a:bodyPr>
          <a:lstStyle>
            <a:lvl1pPr marL="0" marR="0" indent="0" algn="l" defTabSz="914400" rtl="0" eaLnBrk="1" fontAlgn="auto" latinLnBrk="0" hangingPunct="1">
              <a:lnSpc>
                <a:spcPct val="130000"/>
              </a:lnSpc>
              <a:spcBef>
                <a:spcPct val="0"/>
              </a:spcBef>
              <a:spcAft>
                <a:spcPct val="0"/>
              </a:spcAft>
              <a:buClrTx/>
              <a:buSzPts val="1600"/>
              <a:buFont typeface="Arial" pitchFamily="34" charset="0"/>
              <a:buNone/>
              <a:defRPr sz="1200" b="0" spc="200">
                <a:solidFill>
                  <a:schemeClr val="tx1"/>
                </a:solidFill>
                <a:latin typeface="Arial" pitchFamily="34" charset="0"/>
                <a:ea typeface="微软雅黑"/>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zh-CN" altLang="en-US"/>
              <a:t>单击此处编辑副标题</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chemeClr val="bg2"/>
        </a:solidFill>
        <a:effectLst/>
      </p:bgPr>
    </p:bg>
    <p:spTree>
      <p:nvGrpSpPr>
        <p:cNvPr id="1" name=""/>
        <p:cNvGrpSpPr/>
        <p:nvPr>
          <p:custDataLst>
            <p:tags r:id="rId1"/>
          </p:custDataLst>
        </p:nvPr>
      </p:nvGrpSpPr>
      <p:grpSpPr>
        <a:xfrm>
          <a:off x="0" y="0"/>
          <a:ext cx="0" cy="0"/>
        </a:xfrm>
      </p:grpSpPr>
      <p:pic>
        <p:nvPicPr>
          <p:cNvPr id="9" name="图片 8"/>
          <p:cNvPicPr/>
          <p:nvPr>
            <p:custDataLst>
              <p:tags r:id="rId3"/>
            </p:custDataLst>
          </p:nvPr>
        </p:nvPicPr>
        <p:blipFill>
          <a:blip r:embed="rId2"/>
          <a:stretch>
            <a:fillRect/>
          </a:stretch>
        </p:blipFill>
        <p:spPr>
          <a:xfrm>
            <a:off x="0" y="0"/>
            <a:ext cx="540068" cy="603605"/>
          </a:xfrm>
          <a:prstGeom prst="rect">
            <a:avLst/>
          </a:prstGeom>
        </p:spPr>
      </p:pic>
      <p:pic>
        <p:nvPicPr>
          <p:cNvPr id="8" name="图片 7"/>
          <p:cNvPicPr/>
          <p:nvPr>
            <p:custDataLst>
              <p:tags r:id="rId5"/>
            </p:custDataLst>
          </p:nvPr>
        </p:nvPicPr>
        <p:blipFill>
          <a:blip r:embed="rId4"/>
          <a:stretch>
            <a:fillRect/>
          </a:stretch>
        </p:blipFill>
        <p:spPr>
          <a:xfrm>
            <a:off x="8603933" y="0"/>
            <a:ext cx="540068" cy="603605"/>
          </a:xfrm>
          <a:prstGeom prst="rect">
            <a:avLst/>
          </a:prstGeom>
        </p:spPr>
      </p:pic>
      <p:sp>
        <p:nvSpPr>
          <p:cNvPr id="2" name="标题 1"/>
          <p:cNvSpPr>
            <a:spLocks noGrp="1"/>
          </p:cNvSpPr>
          <p:nvPr>
            <p:ph type="title"/>
            <p:custDataLst>
              <p:tags r:id="rId6"/>
            </p:custDataLst>
          </p:nvPr>
        </p:nvSpPr>
        <p:spPr>
          <a:xfrm>
            <a:off x="502412" y="443234"/>
            <a:ext cx="8139178"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itchFamily="34" charset="0"/>
                <a:ea typeface="微软雅黑"/>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7"/>
            </p:custDataLst>
          </p:nvPr>
        </p:nvSpPr>
        <p:spPr>
          <a:xfrm>
            <a:off x="502448" y="952508"/>
            <a:ext cx="3962432" cy="5388907"/>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8"/>
            </p:custDataLst>
          </p:nvPr>
        </p:nvSpPr>
        <p:spPr>
          <a:xfrm>
            <a:off x="4679158" y="952508"/>
            <a:ext cx="3962432" cy="5388907"/>
          </a:xfrm>
        </p:spPr>
        <p:txBody>
          <a:bodyPr wrap="square" lIns="90170" tIns="46990" rIns="90170" bIns="46990">
            <a:normAutofit/>
          </a:bodyPr>
          <a:lstStyle>
            <a:lvl1pPr eaLnBrk="1" fontAlgn="auto" latinLnBrk="0" hangingPunct="1">
              <a:defRPr sz="1200">
                <a:solidFill>
                  <a:schemeClr val="tx1"/>
                </a:solidFill>
                <a:latin typeface="Arial" pitchFamily="34" charset="0"/>
                <a:ea typeface="微软雅黑"/>
              </a:defRPr>
            </a:lvl1pPr>
            <a:lvl2pPr eaLnBrk="1" fontAlgn="auto" latinLnBrk="0" hangingPunct="1">
              <a:defRPr sz="1200">
                <a:solidFill>
                  <a:schemeClr val="tx1"/>
                </a:solidFill>
                <a:latin typeface="Arial" pitchFamily="34" charset="0"/>
                <a:ea typeface="微软雅黑"/>
              </a:defRPr>
            </a:lvl2pPr>
            <a:lvl3pPr eaLnBrk="1" fontAlgn="auto" latinLnBrk="0" hangingPunct="1">
              <a:defRPr sz="1200">
                <a:solidFill>
                  <a:schemeClr val="tx1"/>
                </a:solidFill>
                <a:latin typeface="Arial" pitchFamily="34" charset="0"/>
                <a:ea typeface="微软雅黑"/>
              </a:defRPr>
            </a:lvl3pPr>
            <a:lvl4pPr eaLnBrk="1" fontAlgn="auto" latinLnBrk="0" hangingPunct="1">
              <a:defRPr sz="1200">
                <a:solidFill>
                  <a:schemeClr val="tx1"/>
                </a:solidFill>
                <a:latin typeface="Arial" pitchFamily="34" charset="0"/>
                <a:ea typeface="微软雅黑"/>
              </a:defRPr>
            </a:lvl4pPr>
            <a:lvl5pPr eaLnBrk="1" fontAlgn="auto" latinLnBrk="0" hangingPunct="1">
              <a:defRPr sz="120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9"/>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10"/>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7" name="灯片编号占位符 6"/>
          <p:cNvSpPr>
            <a:spLocks noGrp="1"/>
          </p:cNvSpPr>
          <p:nvPr>
            <p:ph type="sldNum" sz="quarter" idx="12"/>
            <p:custDataLst>
              <p:tags r:id="rId11"/>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chemeClr val="bg2"/>
        </a:solidFill>
        <a:effectLst/>
      </p:bgPr>
    </p:bg>
    <p:spTree>
      <p:nvGrpSpPr>
        <p:cNvPr id="1" name=""/>
        <p:cNvGrpSpPr/>
        <p:nvPr>
          <p:custDataLst>
            <p:tags r:id="rId1"/>
          </p:custDataLst>
        </p:nvPr>
      </p:nvGrpSpPr>
      <p:grpSpPr>
        <a:xfrm>
          <a:off x="0" y="0"/>
          <a:ext cx="0" cy="0"/>
        </a:xfrm>
      </p:grpSpPr>
      <p:pic>
        <p:nvPicPr>
          <p:cNvPr id="11" name="图片 10"/>
          <p:cNvPicPr/>
          <p:nvPr>
            <p:custDataLst>
              <p:tags r:id="rId3"/>
            </p:custDataLst>
          </p:nvPr>
        </p:nvPicPr>
        <p:blipFill>
          <a:blip r:embed="rId2"/>
          <a:stretch>
            <a:fillRect/>
          </a:stretch>
        </p:blipFill>
        <p:spPr>
          <a:xfrm>
            <a:off x="0" y="0"/>
            <a:ext cx="540068" cy="603605"/>
          </a:xfrm>
          <a:prstGeom prst="rect">
            <a:avLst/>
          </a:prstGeom>
        </p:spPr>
      </p:pic>
      <p:pic>
        <p:nvPicPr>
          <p:cNvPr id="10" name="图片 9"/>
          <p:cNvPicPr/>
          <p:nvPr>
            <p:custDataLst>
              <p:tags r:id="rId5"/>
            </p:custDataLst>
          </p:nvPr>
        </p:nvPicPr>
        <p:blipFill>
          <a:blip r:embed="rId4"/>
          <a:stretch>
            <a:fillRect/>
          </a:stretch>
        </p:blipFill>
        <p:spPr>
          <a:xfrm>
            <a:off x="8603933" y="0"/>
            <a:ext cx="540068" cy="603605"/>
          </a:xfrm>
          <a:prstGeom prst="rect">
            <a:avLst/>
          </a:prstGeom>
        </p:spPr>
      </p:pic>
      <p:sp>
        <p:nvSpPr>
          <p:cNvPr id="2" name="标题 1"/>
          <p:cNvSpPr>
            <a:spLocks noGrp="1"/>
          </p:cNvSpPr>
          <p:nvPr>
            <p:ph type="title"/>
            <p:custDataLst>
              <p:tags r:id="rId6"/>
            </p:custDataLst>
          </p:nvPr>
        </p:nvSpPr>
        <p:spPr>
          <a:xfrm>
            <a:off x="502412" y="443234"/>
            <a:ext cx="8139178"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itchFamily="34" charset="0"/>
                <a:ea typeface="微软雅黑"/>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7"/>
            </p:custDataLst>
          </p:nvPr>
        </p:nvSpPr>
        <p:spPr>
          <a:xfrm>
            <a:off x="502448" y="952508"/>
            <a:ext cx="3962432" cy="381003"/>
          </a:xfrm>
        </p:spPr>
        <p:txBody>
          <a:bodyPr wrap="square" lIns="90170" tIns="46990" rIns="90170" bIns="46990" anchor="ctr" anchorCtr="0">
            <a:normAutofit/>
          </a:bodyPr>
          <a:lstStyle>
            <a:lvl1pPr marL="0" indent="0" eaLnBrk="1" fontAlgn="auto" latinLnBrk="0" hangingPunct="1">
              <a:lnSpc>
                <a:spcPct val="100000"/>
              </a:lnSpc>
              <a:spcAft>
                <a:spcPct val="0"/>
              </a:spcAft>
              <a:buNone/>
              <a:defRPr sz="1500" b="0" u="none" strike="noStrike" kern="1200" cap="none" spc="200" normalizeH="0" baseline="0">
                <a:solidFill>
                  <a:schemeClr val="tx1"/>
                </a:solidFill>
                <a:uFillTx/>
                <a:latin typeface="Arial" pitchFamily="34" charset="0"/>
                <a:ea typeface="微软雅黑"/>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8"/>
            </p:custDataLst>
          </p:nvPr>
        </p:nvSpPr>
        <p:spPr>
          <a:xfrm>
            <a:off x="502444" y="1406525"/>
            <a:ext cx="3962400" cy="4934752"/>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9"/>
            </p:custDataLst>
          </p:nvPr>
        </p:nvSpPr>
        <p:spPr>
          <a:xfrm>
            <a:off x="4676813" y="952508"/>
            <a:ext cx="3962432" cy="381003"/>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0" i="0" u="none" strike="noStrike" kern="1200" cap="none" spc="200" normalizeH="0" baseline="0" noProof="1">
                <a:solidFill>
                  <a:schemeClr val="tx1"/>
                </a:solidFill>
                <a:uFillTx/>
                <a:latin typeface="Arial" pitchFamily="34" charset="0"/>
                <a:ea typeface="微软雅黑"/>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10"/>
            </p:custDataLst>
          </p:nvPr>
        </p:nvSpPr>
        <p:spPr>
          <a:xfrm>
            <a:off x="4676813" y="1406525"/>
            <a:ext cx="3962432" cy="4934752"/>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11"/>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12"/>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9" name="灯片编号占位符 8"/>
          <p:cNvSpPr>
            <a:spLocks noGrp="1"/>
          </p:cNvSpPr>
          <p:nvPr>
            <p:ph type="sldNum" sz="quarter" idx="12"/>
            <p:custDataLst>
              <p:tags r:id="rId13"/>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chemeClr val="bg2"/>
        </a:solidFill>
        <a:effectLst/>
      </p:bgPr>
    </p:bg>
    <p:spTree>
      <p:nvGrpSpPr>
        <p:cNvPr id="1" name=""/>
        <p:cNvGrpSpPr/>
        <p:nvPr>
          <p:custDataLst>
            <p:tags r:id="rId1"/>
          </p:custDataLst>
        </p:nvPr>
      </p:nvGrpSpPr>
      <p:grpSpPr>
        <a:xfrm>
          <a:off x="0" y="0"/>
          <a:ext cx="0" cy="0"/>
        </a:xfrm>
      </p:grpSpPr>
      <p:pic>
        <p:nvPicPr>
          <p:cNvPr id="8" name="图片 7"/>
          <p:cNvPicPr/>
          <p:nvPr>
            <p:custDataLst>
              <p:tags r:id="rId3"/>
            </p:custDataLst>
          </p:nvPr>
        </p:nvPicPr>
        <p:blipFill>
          <a:blip r:embed="rId2"/>
          <a:stretch>
            <a:fillRect/>
          </a:stretch>
        </p:blipFill>
        <p:spPr>
          <a:xfrm>
            <a:off x="5623560" y="2194560"/>
            <a:ext cx="3291840" cy="2468880"/>
          </a:xfrm>
          <a:prstGeom prst="rect">
            <a:avLst/>
          </a:prstGeom>
        </p:spPr>
      </p:pic>
      <p:sp>
        <p:nvSpPr>
          <p:cNvPr id="7" name="任意多边形 6"/>
          <p:cNvSpPr/>
          <p:nvPr>
            <p:custDataLst>
              <p:tags r:id="rId4"/>
            </p:custDataLst>
          </p:nvPr>
        </p:nvSpPr>
        <p:spPr>
          <a:xfrm flipH="1">
            <a:off x="0" y="0"/>
            <a:ext cx="5484971" cy="6858000"/>
          </a:xfrm>
          <a:custGeom>
            <a:gdLst>
              <a:gd name="connsiteX0" fmla="*/ 1714500 w 7314000"/>
              <a:gd name="connsiteY0" fmla="*/ 0 h 6858000"/>
              <a:gd name="connsiteX1" fmla="*/ 7314000 w 7314000"/>
              <a:gd name="connsiteY1" fmla="*/ 0 h 6858000"/>
              <a:gd name="connsiteX2" fmla="*/ 7314000 w 7314000"/>
              <a:gd name="connsiteY2" fmla="*/ 6858000 h 6858000"/>
              <a:gd name="connsiteX3" fmla="*/ 0 w 7314000"/>
              <a:gd name="connsiteY3" fmla="*/ 6858000 h 6858000"/>
              <a:gd name="connsiteX4" fmla="*/ 1714500 w 7314000"/>
              <a:gd name="connsiteY4" fmla="*/ 0 h 68580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7314000" h="6858000">
                <a:moveTo>
                  <a:pt x="1714500" y="0"/>
                </a:moveTo>
                <a:lnTo>
                  <a:pt x="7314000" y="0"/>
                </a:lnTo>
                <a:lnTo>
                  <a:pt x="7314000" y="6858000"/>
                </a:lnTo>
                <a:lnTo>
                  <a:pt x="0" y="6858000"/>
                </a:lnTo>
                <a:lnTo>
                  <a:pt x="1714500" y="0"/>
                </a:lnTo>
                <a:close/>
              </a:path>
            </a:pathLst>
          </a:cu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p>
        </p:txBody>
      </p:sp>
      <p:pic>
        <p:nvPicPr>
          <p:cNvPr id="6" name="图片 5"/>
          <p:cNvPicPr/>
          <p:nvPr>
            <p:custDataLst>
              <p:tags r:id="rId6"/>
            </p:custDataLst>
          </p:nvPr>
        </p:nvPicPr>
        <p:blipFill>
          <a:blip r:embed="rId5"/>
          <a:stretch>
            <a:fillRect/>
          </a:stretch>
        </p:blipFill>
        <p:spPr>
          <a:xfrm>
            <a:off x="0" y="6254395"/>
            <a:ext cx="540068" cy="603605"/>
          </a:xfrm>
          <a:prstGeom prst="rect">
            <a:avLst/>
          </a:prstGeom>
        </p:spPr>
      </p:pic>
      <p:sp>
        <p:nvSpPr>
          <p:cNvPr id="2" name="标题 1"/>
          <p:cNvSpPr>
            <a:spLocks noGrp="1"/>
          </p:cNvSpPr>
          <p:nvPr>
            <p:ph type="title"/>
            <p:custDataLst>
              <p:tags r:id="rId7"/>
            </p:custDataLst>
          </p:nvPr>
        </p:nvSpPr>
        <p:spPr>
          <a:xfrm>
            <a:off x="502412" y="443230"/>
            <a:ext cx="8139178"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itchFamily="34" charset="0"/>
                <a:ea typeface="微软雅黑"/>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chemeClr val="bg2"/>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4" name="灯片编号占位符 3"/>
          <p:cNvSpPr>
            <a:spLocks noGrp="1"/>
          </p:cNvSpPr>
          <p:nvPr>
            <p:ph type="sldNum" sz="quarter" idx="12"/>
            <p:custDataLst>
              <p:tags r:id="rId4"/>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chemeClr val="bg2"/>
        </a:solidFill>
        <a:effectLst/>
      </p:bgPr>
    </p:bg>
    <p:spTree>
      <p:nvGrpSpPr>
        <p:cNvPr id="1" name=""/>
        <p:cNvGrpSpPr/>
        <p:nvPr>
          <p:custDataLst>
            <p:tags r:id="rId1"/>
          </p:custDataLst>
        </p:nvPr>
      </p:nvGrpSpPr>
      <p:grpSpPr>
        <a:xfrm>
          <a:off x="0" y="0"/>
          <a:ext cx="0" cy="0"/>
        </a:xfrm>
      </p:grpSpPr>
      <p:pic>
        <p:nvPicPr>
          <p:cNvPr id="9" name="图片 8"/>
          <p:cNvPicPr/>
          <p:nvPr>
            <p:custDataLst>
              <p:tags r:id="rId3"/>
            </p:custDataLst>
          </p:nvPr>
        </p:nvPicPr>
        <p:blipFill>
          <a:blip r:embed="rId2"/>
          <a:stretch>
            <a:fillRect/>
          </a:stretch>
        </p:blipFill>
        <p:spPr>
          <a:xfrm>
            <a:off x="0" y="0"/>
            <a:ext cx="540068" cy="603605"/>
          </a:xfrm>
          <a:prstGeom prst="rect">
            <a:avLst/>
          </a:prstGeom>
        </p:spPr>
      </p:pic>
      <p:pic>
        <p:nvPicPr>
          <p:cNvPr id="8" name="图片 7"/>
          <p:cNvPicPr/>
          <p:nvPr>
            <p:custDataLst>
              <p:tags r:id="rId5"/>
            </p:custDataLst>
          </p:nvPr>
        </p:nvPicPr>
        <p:blipFill>
          <a:blip r:embed="rId4"/>
          <a:stretch>
            <a:fillRect/>
          </a:stretch>
        </p:blipFill>
        <p:spPr>
          <a:xfrm>
            <a:off x="8603933" y="0"/>
            <a:ext cx="540068" cy="603605"/>
          </a:xfrm>
          <a:prstGeom prst="rect">
            <a:avLst/>
          </a:prstGeom>
        </p:spPr>
      </p:pic>
      <p:sp>
        <p:nvSpPr>
          <p:cNvPr id="2" name="标题 1"/>
          <p:cNvSpPr>
            <a:spLocks noGrp="1"/>
          </p:cNvSpPr>
          <p:nvPr>
            <p:ph type="title"/>
            <p:custDataLst>
              <p:tags r:id="rId6"/>
            </p:custDataLst>
          </p:nvPr>
        </p:nvSpPr>
        <p:spPr>
          <a:xfrm>
            <a:off x="502448" y="443234"/>
            <a:ext cx="8139178"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itchFamily="34" charset="0"/>
                <a:ea typeface="微软雅黑"/>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7"/>
            </p:custDataLst>
          </p:nvPr>
        </p:nvSpPr>
        <p:spPr>
          <a:xfrm>
            <a:off x="502448" y="952508"/>
            <a:ext cx="396243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150" normalizeH="0" baseline="0" noProof="1">
                <a:solidFill>
                  <a:schemeClr val="tx1"/>
                </a:solidFill>
                <a:uFillTx/>
                <a:latin typeface="微软雅黑" panose="020b0503020204020204" charset="-122"/>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8"/>
            </p:custDataLst>
          </p:nvPr>
        </p:nvSpPr>
        <p:spPr>
          <a:xfrm>
            <a:off x="4679194" y="952508"/>
            <a:ext cx="3962432" cy="5388907"/>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Arial" pitchFamily="34" charset="0"/>
                <a:ea typeface="微软雅黑"/>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9"/>
            </p:custDataLst>
          </p:nvPr>
        </p:nvSpPr>
        <p:spPr>
          <a:xfrm>
            <a:off x="659807" y="6349833"/>
            <a:ext cx="2025000" cy="316800"/>
          </a:xfrm>
        </p:spPr>
        <p:txBody>
          <a:bodyPr wrap="square">
            <a:normAutofit/>
          </a:bodyPr>
          <a:lstStyle>
            <a:lvl1pPr>
              <a:defRPr>
                <a:latin typeface="Arial" pitchFamily="34" charset="0"/>
                <a:ea typeface="微软雅黑"/>
              </a:defRPr>
            </a:lvl1p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10"/>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7" name="灯片编号占位符 6"/>
          <p:cNvSpPr>
            <a:spLocks noGrp="1"/>
          </p:cNvSpPr>
          <p:nvPr>
            <p:ph type="sldNum" sz="quarter" idx="12"/>
            <p:custDataLst>
              <p:tags r:id="rId11"/>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FABC47A4-756D-490B-A52F-7D9E2C9FC05F}" type="slidenum">
              <a:rPr lang="zh-CN" altLang="en-US" smtClean="0"/>
              <a:t>0</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chemeClr val="bg2"/>
        </a:solidFill>
        <a:effectLst/>
      </p:bgPr>
    </p:bg>
    <p:spTree>
      <p:nvGrpSpPr>
        <p:cNvPr id="1" name=""/>
        <p:cNvGrpSpPr/>
        <p:nvPr>
          <p:custDataLst>
            <p:tags r:id="rId1"/>
          </p:custDataLst>
        </p:nvPr>
      </p:nvGrpSpPr>
      <p:grpSpPr>
        <a:xfrm>
          <a:off x="0" y="0"/>
          <a:ext cx="0" cy="0"/>
        </a:xfrm>
      </p:grpSpPr>
      <p:pic>
        <p:nvPicPr>
          <p:cNvPr id="8" name="图片 7"/>
          <p:cNvPicPr/>
          <p:nvPr>
            <p:custDataLst>
              <p:tags r:id="rId3"/>
            </p:custDataLst>
          </p:nvPr>
        </p:nvPicPr>
        <p:blipFill>
          <a:blip r:embed="rId2"/>
          <a:stretch>
            <a:fillRect/>
          </a:stretch>
        </p:blipFill>
        <p:spPr>
          <a:xfrm>
            <a:off x="0" y="0"/>
            <a:ext cx="540068" cy="603605"/>
          </a:xfrm>
          <a:prstGeom prst="rect">
            <a:avLst/>
          </a:prstGeom>
        </p:spPr>
      </p:pic>
      <p:pic>
        <p:nvPicPr>
          <p:cNvPr id="7" name="图片 6"/>
          <p:cNvPicPr/>
          <p:nvPr>
            <p:custDataLst>
              <p:tags r:id="rId5"/>
            </p:custDataLst>
          </p:nvPr>
        </p:nvPicPr>
        <p:blipFill>
          <a:blip r:embed="rId4"/>
          <a:stretch>
            <a:fillRect/>
          </a:stretch>
        </p:blipFill>
        <p:spPr>
          <a:xfrm>
            <a:off x="8603933" y="0"/>
            <a:ext cx="540068" cy="603605"/>
          </a:xfrm>
          <a:prstGeom prst="rect">
            <a:avLst/>
          </a:prstGeom>
        </p:spPr>
      </p:pic>
      <p:sp>
        <p:nvSpPr>
          <p:cNvPr id="2" name="竖排标题 1"/>
          <p:cNvSpPr>
            <a:spLocks noGrp="1"/>
          </p:cNvSpPr>
          <p:nvPr>
            <p:ph type="title" orient="vert"/>
            <p:custDataLst>
              <p:tags r:id="rId6"/>
            </p:custDataLst>
          </p:nvPr>
        </p:nvSpPr>
        <p:spPr>
          <a:xfrm>
            <a:off x="7928351" y="952508"/>
            <a:ext cx="713238" cy="5388907"/>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ct val="0"/>
              </a:spcAft>
              <a:buNone/>
              <a:defRPr kumimoji="0" lang="zh-CN" altLang="en-US" sz="1800" b="1" i="0" u="none" strike="noStrike" kern="1200" cap="none" spc="200" normalizeH="0" baseline="0" noProof="1">
                <a:solidFill>
                  <a:schemeClr val="tx1"/>
                </a:solidFill>
                <a:uFillTx/>
                <a:latin typeface="Arial" pitchFamily="34" charset="0"/>
                <a:ea typeface="微软雅黑"/>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7"/>
            </p:custDataLst>
          </p:nvPr>
        </p:nvSpPr>
        <p:spPr>
          <a:xfrm>
            <a:off x="502444" y="952500"/>
            <a:ext cx="7371076" cy="5388907"/>
          </a:xfrm>
        </p:spPr>
        <p:txBody>
          <a:bodyPr vert="eaVert" wrap="square">
            <a:normAutofit/>
          </a:bodyPr>
          <a:lstStyle>
            <a:lvl1pPr indent="0" eaLnBrk="1" fontAlgn="auto" latinLnBrk="0" hangingPunct="1">
              <a:defRPr>
                <a:solidFill>
                  <a:schemeClr val="tx1"/>
                </a:solidFill>
                <a:latin typeface="Arial" pitchFamily="34" charset="0"/>
                <a:ea typeface="微软雅黑"/>
              </a:defRPr>
            </a:lvl1pPr>
            <a:lvl2pPr indent="0" eaLnBrk="1" fontAlgn="auto" latinLnBrk="0" hangingPunct="1">
              <a:defRPr>
                <a:solidFill>
                  <a:schemeClr val="tx1"/>
                </a:solidFill>
                <a:latin typeface="Arial" pitchFamily="34" charset="0"/>
                <a:ea typeface="微软雅黑"/>
              </a:defRPr>
            </a:lvl2pPr>
            <a:lvl3pPr indent="0" eaLnBrk="1" fontAlgn="auto" latinLnBrk="0" hangingPunct="1">
              <a:defRPr>
                <a:solidFill>
                  <a:schemeClr val="tx1"/>
                </a:solidFill>
                <a:latin typeface="Arial" pitchFamily="34" charset="0"/>
                <a:ea typeface="微软雅黑"/>
              </a:defRPr>
            </a:lvl3pPr>
            <a:lvl4pPr indent="0" eaLnBrk="1" fontAlgn="auto" latinLnBrk="0" hangingPunct="1">
              <a:defRPr>
                <a:solidFill>
                  <a:schemeClr val="tx1"/>
                </a:solidFill>
                <a:latin typeface="Arial" pitchFamily="34" charset="0"/>
                <a:ea typeface="微软雅黑"/>
              </a:defRPr>
            </a:lvl4pPr>
            <a:lvl5pPr indent="0" eaLnBrk="1" fontAlgn="auto" latinLnBrk="0" hangingPunct="1">
              <a:defRPr>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6" name="灯片编号占位符 5"/>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chemeClr val="bg2"/>
        </a:solidFill>
        <a:effectLst/>
      </p:bgPr>
    </p:bg>
    <p:spTree>
      <p:nvGrpSpPr>
        <p:cNvPr id="1" name=""/>
        <p:cNvGrpSpPr/>
        <p:nvPr>
          <p:custDataLst>
            <p:tags r:id="rId1"/>
          </p:custDataLst>
        </p:nvPr>
      </p:nvGrpSpPr>
      <p:grpSpPr>
        <a:xfrm>
          <a:off x="0" y="0"/>
          <a:ext cx="0" cy="0"/>
        </a:xfrm>
      </p:grpSpPr>
      <p:pic>
        <p:nvPicPr>
          <p:cNvPr id="8" name="图片 7"/>
          <p:cNvPicPr/>
          <p:nvPr>
            <p:custDataLst>
              <p:tags r:id="rId3"/>
            </p:custDataLst>
          </p:nvPr>
        </p:nvPicPr>
        <p:blipFill>
          <a:blip r:embed="rId2"/>
          <a:stretch>
            <a:fillRect/>
          </a:stretch>
        </p:blipFill>
        <p:spPr>
          <a:xfrm>
            <a:off x="0" y="0"/>
            <a:ext cx="540068" cy="603605"/>
          </a:xfrm>
          <a:prstGeom prst="rect">
            <a:avLst/>
          </a:prstGeom>
        </p:spPr>
      </p:pic>
      <p:pic>
        <p:nvPicPr>
          <p:cNvPr id="6" name="图片 5"/>
          <p:cNvPicPr/>
          <p:nvPr>
            <p:custDataLst>
              <p:tags r:id="rId5"/>
            </p:custDataLst>
          </p:nvPr>
        </p:nvPicPr>
        <p:blipFill>
          <a:blip r:embed="rId4"/>
          <a:stretch>
            <a:fillRect/>
          </a:stretch>
        </p:blipFill>
        <p:spPr>
          <a:xfrm>
            <a:off x="8603933" y="0"/>
            <a:ext cx="540068" cy="603605"/>
          </a:xfrm>
          <a:prstGeom prst="rect">
            <a:avLst/>
          </a:prstGeom>
        </p:spPr>
      </p:pic>
      <p:sp>
        <p:nvSpPr>
          <p:cNvPr id="3" name="日期占位符 2"/>
          <p:cNvSpPr>
            <a:spLocks noGrp="1"/>
          </p:cNvSpPr>
          <p:nvPr>
            <p:ph type="dt" sz="half" idx="10"/>
            <p:custDataLst>
              <p:tags r:id="rId6"/>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7"/>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8"/>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7" name="内容占位符 6"/>
          <p:cNvSpPr>
            <a:spLocks noGrp="1"/>
          </p:cNvSpPr>
          <p:nvPr>
            <p:ph sz="quarter" idx="13"/>
            <p:custDataLst>
              <p:tags r:id="rId9"/>
            </p:custDataLst>
          </p:nvPr>
        </p:nvSpPr>
        <p:spPr>
          <a:xfrm>
            <a:off x="502448" y="952508"/>
            <a:ext cx="8139178" cy="5388907"/>
          </a:xfrm>
        </p:spPr>
        <p:txBody>
          <a:bodyPr wrap="square">
            <a:normAutofit/>
          </a:bodyPr>
          <a:lstStyle>
            <a:lvl1pPr>
              <a:defRPr>
                <a:solidFill>
                  <a:schemeClr val="tx1"/>
                </a:solidFill>
                <a:latin typeface="Arial" pitchFamily="34" charset="0"/>
                <a:ea typeface="微软雅黑"/>
              </a:defRPr>
            </a:lvl1pPr>
            <a:lvl2pPr>
              <a:defRPr>
                <a:solidFill>
                  <a:schemeClr val="tx1"/>
                </a:solidFill>
                <a:latin typeface="Arial" pitchFamily="34" charset="0"/>
                <a:ea typeface="微软雅黑"/>
              </a:defRPr>
            </a:lvl2pPr>
            <a:lvl3pPr>
              <a:defRPr>
                <a:solidFill>
                  <a:schemeClr val="tx1"/>
                </a:solidFill>
                <a:latin typeface="Arial" pitchFamily="34" charset="0"/>
                <a:ea typeface="微软雅黑"/>
              </a:defRPr>
            </a:lvl3pPr>
            <a:lvl4pPr>
              <a:defRPr>
                <a:solidFill>
                  <a:schemeClr val="tx1"/>
                </a:solidFill>
                <a:latin typeface="Arial" pitchFamily="34" charset="0"/>
                <a:ea typeface="微软雅黑"/>
              </a:defRPr>
            </a:lvl4pPr>
            <a:lvl5pPr>
              <a:defRPr>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chemeClr val="bg2"/>
        </a:solidFill>
        <a:effectLst/>
      </p:bgPr>
    </p:bg>
    <p:spTree>
      <p:nvGrpSpPr>
        <p:cNvPr id="1" name=""/>
        <p:cNvGrpSpPr/>
        <p:nvPr>
          <p:custDataLst>
            <p:tags r:id="rId1"/>
          </p:custDataLst>
        </p:nvPr>
      </p:nvGrpSpPr>
      <p:grpSpPr>
        <a:xfrm>
          <a:off x="0" y="0"/>
          <a:ext cx="0" cy="0"/>
        </a:xfrm>
      </p:grpSpPr>
      <p:pic>
        <p:nvPicPr>
          <p:cNvPr id="6" name="图片 5"/>
          <p:cNvPicPr/>
          <p:nvPr>
            <p:custDataLst>
              <p:tags r:id="rId3"/>
            </p:custDataLst>
          </p:nvPr>
        </p:nvPicPr>
        <p:blipFill>
          <a:blip r:embed="rId2"/>
          <a:stretch>
            <a:fillRect/>
          </a:stretch>
        </p:blipFill>
        <p:spPr>
          <a:xfrm>
            <a:off x="0" y="0"/>
            <a:ext cx="9144000" cy="6858000"/>
          </a:xfrm>
          <a:prstGeom prst="rect">
            <a:avLst/>
          </a:prstGeom>
        </p:spPr>
      </p:pic>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grpSp>
        <p:nvGrpSpPr>
          <p:cNvPr id="8" name="组合 7"/>
          <p:cNvGrpSpPr/>
          <p:nvPr>
            <p:custDataLst>
              <p:tags r:id="rId7"/>
            </p:custDataLst>
          </p:nvPr>
        </p:nvGrpSpPr>
        <p:grpSpPr>
          <a:xfrm>
            <a:off x="2541746" y="3633153"/>
            <a:ext cx="4046696" cy="561340"/>
            <a:chOff x="4893" y="5392"/>
            <a:chExt cx="9414" cy="884"/>
          </a:xfrm>
        </p:grpSpPr>
        <p:cxnSp>
          <p:nvCxnSpPr>
            <p:cNvPr id="9" name="直接连接符 8"/>
            <p:cNvCxnSpPr/>
            <p:nvPr>
              <p:custDataLst>
                <p:tags r:id="rId8"/>
              </p:custDataLst>
            </p:nvPr>
          </p:nvCxnSpPr>
          <p:spPr>
            <a:xfrm>
              <a:off x="4893" y="5392"/>
              <a:ext cx="941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custDataLst>
                <p:tags r:id="rId9"/>
              </p:custDataLst>
            </p:nvPr>
          </p:nvCxnSpPr>
          <p:spPr>
            <a:xfrm>
              <a:off x="4893" y="6276"/>
              <a:ext cx="941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 name="文本占位符 6"/>
          <p:cNvSpPr>
            <a:spLocks noGrp="1"/>
          </p:cNvSpPr>
          <p:nvPr>
            <p:ph type="body" idx="14" hasCustomPrompt="1"/>
            <p:custDataLst>
              <p:tags r:id="rId10"/>
            </p:custDataLst>
          </p:nvPr>
        </p:nvSpPr>
        <p:spPr>
          <a:xfrm>
            <a:off x="2552700" y="3745547"/>
            <a:ext cx="4049554" cy="448945"/>
          </a:xfrm>
        </p:spPr>
        <p:txBody>
          <a:bodyPr vert="horz" wrap="square" lIns="0" tIns="0" rIns="0" bIns="0" anchor="t" anchorCtr="0">
            <a:normAutofit/>
          </a:bodyPr>
          <a:lstStyle>
            <a:lvl1pPr marL="342900" marR="0" indent="-342900" algn="ctr" rtl="0" eaLnBrk="1" fontAlgn="auto">
              <a:lnSpc>
                <a:spcPct val="100000"/>
              </a:lnSpc>
              <a:spcBef>
                <a:spcPct val="0"/>
              </a:spcBef>
              <a:spcAft>
                <a:spcPct val="0"/>
              </a:spcAft>
              <a:buClrTx/>
              <a:buSzPts val="2000"/>
              <a:buFont typeface="Arial" pitchFamily="34" charset="0"/>
              <a:buNone/>
              <a:defRPr sz="1500" b="0" spc="200">
                <a:solidFill>
                  <a:schemeClr val="tx1"/>
                </a:solidFill>
                <a:latin typeface="Arial" pitchFamily="34" charset="0"/>
                <a:ea typeface="微软雅黑"/>
              </a:defRPr>
            </a:lvl1pPr>
          </a:lstStyle>
          <a:p>
            <a:pPr marL="0" marR="0" lvl="0" indent="0" algn="ctr" defTabSz="914400" rtl="0" eaLnBrk="1" fontAlgn="auto" latinLnBrk="0" hangingPunct="1">
              <a:lnSpc>
                <a:spcPct val="100000"/>
              </a:lnSpc>
              <a:spcBef>
                <a:spcPct val="0"/>
              </a:spcBef>
              <a:spcAft>
                <a:spcPct val="0"/>
              </a:spcAft>
              <a:buClr>
                <a:schemeClr val="tx1">
                  <a:lumMod val="65000"/>
                  <a:lumOff val="35000"/>
                </a:schemeClr>
              </a:buClr>
              <a:buSzPts val="2000"/>
              <a:buFont typeface="Arial" pitchFamily="34" charset="0"/>
              <a:buNone/>
            </a:pPr>
            <a:r>
              <a:rPr lang="zh-CN" altLang="en-US"/>
              <a:t>单击此处编辑副标题</a:t>
            </a:r>
          </a:p>
        </p:txBody>
      </p:sp>
      <p:sp>
        <p:nvSpPr>
          <p:cNvPr id="2" name="标题 1"/>
          <p:cNvSpPr>
            <a:spLocks noGrp="1"/>
          </p:cNvSpPr>
          <p:nvPr>
            <p:ph type="title" idx="13" hasCustomPrompt="1"/>
            <p:custDataLst>
              <p:tags r:id="rId11"/>
            </p:custDataLst>
          </p:nvPr>
        </p:nvSpPr>
        <p:spPr>
          <a:xfrm>
            <a:off x="2552938" y="2028507"/>
            <a:ext cx="4024313" cy="1398905"/>
          </a:xfrm>
        </p:spPr>
        <p:txBody>
          <a:bodyPr vert="horz" wrap="square" lIns="0" tIns="0" rIns="0" bIns="0" anchor="ctr" anchorCtr="0">
            <a:normAutofit/>
          </a:bodyPr>
          <a:lstStyle>
            <a:lvl1pPr marL="0" marR="0" indent="0" algn="dist" defTabSz="914400" rtl="0" eaLnBrk="1" fontAlgn="auto" latinLnBrk="0" hangingPunct="1">
              <a:lnSpc>
                <a:spcPct val="100000"/>
              </a:lnSpc>
              <a:spcBef>
                <a:spcPct val="0"/>
              </a:spcBef>
              <a:spcAft>
                <a:spcPct val="0"/>
              </a:spcAft>
              <a:buClrTx/>
              <a:buSzPts val="8000"/>
              <a:buNone/>
              <a:defRPr sz="6000" b="0" spc="1000">
                <a:solidFill>
                  <a:schemeClr val="tx1"/>
                </a:solidFill>
                <a:latin typeface="Arial" pitchFamily="34" charset="0"/>
                <a:ea typeface="汉仪旗黑-85S" panose="00020600040101010101" pitchFamily="18" charset="-122"/>
              </a:defRPr>
            </a:lvl1pPr>
          </a:lstStyle>
          <a:p>
            <a:r>
              <a:rPr lang="zh-CN" altLang="en-US"/>
              <a:t>编辑标题</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通用">
    <p:bg>
      <p:bgPr>
        <a:solidFill>
          <a:schemeClr val="bg2"/>
        </a:solidFill>
        <a:effectLst/>
      </p:bgPr>
    </p:bg>
    <p:spTree>
      <p:nvGrpSpPr>
        <p:cNvPr id="1" name=""/>
        <p:cNvGrpSpPr/>
        <p:nvPr>
          <p:custDataLst>
            <p:tags r:id="rId1"/>
          </p:custDataLst>
        </p:nvPr>
      </p:nvGrpSpPr>
      <p:grpSpPr>
        <a:xfrm>
          <a:off x="0" y="0"/>
          <a:ext cx="0" cy="0"/>
        </a:xfrm>
      </p:grpSpPr>
      <p:pic>
        <p:nvPicPr>
          <p:cNvPr id="7" name="图片 6"/>
          <p:cNvPicPr/>
          <p:nvPr>
            <p:custDataLst>
              <p:tags r:id="rId3"/>
            </p:custDataLst>
          </p:nvPr>
        </p:nvPicPr>
        <p:blipFill>
          <a:blip r:embed="rId2"/>
          <a:stretch>
            <a:fillRect/>
          </a:stretch>
        </p:blipFill>
        <p:spPr>
          <a:xfrm>
            <a:off x="0" y="0"/>
            <a:ext cx="540068" cy="603605"/>
          </a:xfrm>
          <a:prstGeom prst="rect">
            <a:avLst/>
          </a:prstGeom>
        </p:spPr>
      </p:pic>
      <p:pic>
        <p:nvPicPr>
          <p:cNvPr id="6" name="图片 5"/>
          <p:cNvPicPr/>
          <p:nvPr>
            <p:custDataLst>
              <p:tags r:id="rId5"/>
            </p:custDataLst>
          </p:nvPr>
        </p:nvPicPr>
        <p:blipFill>
          <a:blip r:embed="rId4"/>
          <a:stretch>
            <a:fillRect/>
          </a:stretch>
        </p:blipFill>
        <p:spPr>
          <a:xfrm>
            <a:off x="8603933" y="0"/>
            <a:ext cx="540068" cy="603605"/>
          </a:xfrm>
          <a:prstGeom prst="rect">
            <a:avLst/>
          </a:prstGeom>
        </p:spPr>
      </p:pic>
      <p:sp>
        <p:nvSpPr>
          <p:cNvPr id="2" name="标题 1"/>
          <p:cNvSpPr>
            <a:spLocks noGrp="1"/>
          </p:cNvSpPr>
          <p:nvPr>
            <p:ph type="title"/>
            <p:custDataLst>
              <p:tags r:id="rId6"/>
            </p:custDataLst>
          </p:nvPr>
        </p:nvSpPr>
        <p:spPr>
          <a:xfrm>
            <a:off x="502412" y="443230"/>
            <a:ext cx="8139178" cy="441964"/>
          </a:xfrm>
        </p:spPr>
        <p:txBody>
          <a:bodyPr wrap="square">
            <a:normAutofit/>
          </a:bodyPr>
          <a:lstStyle>
            <a:lvl1pPr>
              <a:defRPr baseline="0">
                <a:solidFill>
                  <a:schemeClr val="tx1"/>
                </a:solidFill>
                <a:latin typeface="Arial"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7"/>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8"/>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9"/>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相框">
    <p:bg>
      <p:bgPr>
        <a:solidFill>
          <a:schemeClr val="bg2"/>
        </a:solidFill>
        <a:effectLst/>
      </p:bgPr>
    </p:bg>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219056" y="303809"/>
            <a:ext cx="8705888"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9" name="图片 8"/>
          <p:cNvPicPr/>
          <p:nvPr>
            <p:custDataLst>
              <p:tags r:id="rId4"/>
            </p:custDataLst>
          </p:nvPr>
        </p:nvPicPr>
        <p:blipFill>
          <a:blip r:embed="rId3"/>
          <a:stretch>
            <a:fillRect/>
          </a:stretch>
        </p:blipFill>
        <p:spPr>
          <a:xfrm>
            <a:off x="0" y="0"/>
            <a:ext cx="540068" cy="603605"/>
          </a:xfrm>
          <a:prstGeom prst="rect">
            <a:avLst/>
          </a:prstGeom>
        </p:spPr>
      </p:pic>
      <p:pic>
        <p:nvPicPr>
          <p:cNvPr id="8" name="图片 7"/>
          <p:cNvPicPr/>
          <p:nvPr>
            <p:custDataLst>
              <p:tags r:id="rId6"/>
            </p:custDataLst>
          </p:nvPr>
        </p:nvPicPr>
        <p:blipFill>
          <a:blip r:embed="rId5"/>
          <a:stretch>
            <a:fillRect/>
          </a:stretch>
        </p:blipFill>
        <p:spPr>
          <a:xfrm>
            <a:off x="8603933" y="0"/>
            <a:ext cx="540068" cy="603605"/>
          </a:xfrm>
          <a:prstGeom prst="rect">
            <a:avLst/>
          </a:prstGeom>
        </p:spPr>
      </p:pic>
      <p:sp>
        <p:nvSpPr>
          <p:cNvPr id="2" name="标题 1"/>
          <p:cNvSpPr>
            <a:spLocks noGrp="1"/>
          </p:cNvSpPr>
          <p:nvPr>
            <p:ph type="title" hasCustomPrompt="1"/>
            <p:custDataLst>
              <p:tags r:id="rId7"/>
            </p:custDataLst>
          </p:nvPr>
        </p:nvSpPr>
        <p:spPr>
          <a:xfrm>
            <a:off x="961200" y="1249200"/>
            <a:ext cx="7219800" cy="723600"/>
          </a:xfrm>
        </p:spPr>
        <p:txBody>
          <a:bodyPr wrap="square" anchor="ctr">
            <a:normAutofit/>
          </a:bodyPr>
          <a:lstStyle>
            <a:lvl1pPr>
              <a:defRPr sz="2400" baseline="0">
                <a:solidFill>
                  <a:schemeClr val="tx1"/>
                </a:solidFill>
                <a:latin typeface="Arial" pitchFamily="34" charset="0"/>
                <a:ea typeface="微软雅黑"/>
              </a:defRPr>
            </a:lvl1pPr>
          </a:lstStyle>
          <a:p>
            <a:r>
              <a:rPr lang="zh-CN" altLang="en-US"/>
              <a:t>单击此处编辑标题</a:t>
            </a:r>
          </a:p>
        </p:txBody>
      </p:sp>
      <p:sp>
        <p:nvSpPr>
          <p:cNvPr id="7" name="内容占位符 6"/>
          <p:cNvSpPr>
            <a:spLocks noGrp="1"/>
          </p:cNvSpPr>
          <p:nvPr>
            <p:ph sz="quarter" idx="13"/>
            <p:custDataLst>
              <p:tags r:id="rId8"/>
            </p:custDataLst>
          </p:nvPr>
        </p:nvSpPr>
        <p:spPr>
          <a:xfrm>
            <a:off x="960835" y="2163600"/>
            <a:ext cx="7219950" cy="3445200"/>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custDataLst>
              <p:tags r:id="rId9"/>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0"/>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11"/>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左右">
    <p:bg>
      <p:bgPr>
        <a:solidFill>
          <a:schemeClr val="bg2"/>
        </a:solidFill>
        <a:effectLst/>
      </p:bgPr>
    </p:bg>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0"/>
            <a:ext cx="3618452"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8" name="图片 7"/>
          <p:cNvPicPr/>
          <p:nvPr>
            <p:custDataLst>
              <p:tags r:id="rId4"/>
            </p:custDataLst>
          </p:nvPr>
        </p:nvPicPr>
        <p:blipFill>
          <a:blip r:embed="rId3"/>
          <a:stretch>
            <a:fillRect/>
          </a:stretch>
        </p:blipFill>
        <p:spPr>
          <a:xfrm>
            <a:off x="8603933" y="0"/>
            <a:ext cx="540068" cy="603605"/>
          </a:xfrm>
          <a:prstGeom prst="rect">
            <a:avLst/>
          </a:prstGeom>
        </p:spPr>
      </p:pic>
      <p:sp>
        <p:nvSpPr>
          <p:cNvPr id="2" name="标题 1"/>
          <p:cNvSpPr>
            <a:spLocks noGrp="1"/>
          </p:cNvSpPr>
          <p:nvPr>
            <p:ph type="title" hasCustomPrompt="1"/>
            <p:custDataLst>
              <p:tags r:id="rId5"/>
            </p:custDataLst>
          </p:nvPr>
        </p:nvSpPr>
        <p:spPr>
          <a:xfrm>
            <a:off x="437400" y="770400"/>
            <a:ext cx="2970000" cy="882000"/>
          </a:xfrm>
        </p:spPr>
        <p:txBody>
          <a:bodyPr wrap="square" anchor="ctr" anchorCtr="0">
            <a:normAutofit/>
          </a:bodyPr>
          <a:lstStyle>
            <a:lvl1pPr>
              <a:defRPr sz="2700" baseline="0">
                <a:solidFill>
                  <a:schemeClr val="tx1"/>
                </a:solidFill>
                <a:latin typeface="Arial" pitchFamily="34" charset="0"/>
                <a:ea typeface="微软雅黑"/>
              </a:defRPr>
            </a:lvl1pPr>
          </a:lstStyle>
          <a:p>
            <a:r>
              <a:rPr lang="zh-CN" altLang="en-US"/>
              <a:t>单击编辑标题</a:t>
            </a:r>
          </a:p>
        </p:txBody>
      </p:sp>
      <p:sp>
        <p:nvSpPr>
          <p:cNvPr id="3" name="日期占位符 2"/>
          <p:cNvSpPr>
            <a:spLocks noGrp="1"/>
          </p:cNvSpPr>
          <p:nvPr>
            <p:ph type="dt" sz="half" idx="10"/>
            <p:custDataLst>
              <p:tags r:id="rId6"/>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7"/>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8"/>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7" name="文本占位符 6"/>
          <p:cNvSpPr>
            <a:spLocks noGrp="1"/>
          </p:cNvSpPr>
          <p:nvPr>
            <p:ph type="body" sz="quarter" idx="13"/>
            <p:custDataLst>
              <p:tags r:id="rId9"/>
            </p:custDataLst>
          </p:nvPr>
        </p:nvSpPr>
        <p:spPr>
          <a:xfrm>
            <a:off x="440100" y="1764000"/>
            <a:ext cx="2967300" cy="4093200"/>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10"/>
            </p:custDataLst>
          </p:nvPr>
        </p:nvSpPr>
        <p:spPr>
          <a:xfrm>
            <a:off x="3825900" y="769938"/>
            <a:ext cx="4860000" cy="5087937"/>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上下">
    <p:bg>
      <p:bgPr>
        <a:solidFill>
          <a:schemeClr val="bg2"/>
        </a:solidFill>
        <a:effectLst/>
      </p:bgPr>
    </p:bg>
    <p:spTree>
      <p:nvGrpSpPr>
        <p:cNvPr id="1" name=""/>
        <p:cNvGrpSpPr/>
        <p:nvPr>
          <p:custDataLst>
            <p:tags r:id="rId1"/>
          </p:custDataLst>
        </p:nvPr>
      </p:nvGrpSpPr>
      <p:grpSpPr>
        <a:xfrm>
          <a:off x="0" y="0"/>
          <a:ext cx="0" cy="0"/>
        </a:xfrm>
      </p:grpSpPr>
      <p:sp>
        <p:nvSpPr>
          <p:cNvPr id="11" name="矩形 10"/>
          <p:cNvSpPr/>
          <p:nvPr>
            <p:custDataLst>
              <p:tags r:id="rId2"/>
            </p:custDataLst>
          </p:nvPr>
        </p:nvSpPr>
        <p:spPr>
          <a:xfrm>
            <a:off x="0" y="0"/>
            <a:ext cx="9144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0" name="图片 9"/>
          <p:cNvPicPr/>
          <p:nvPr>
            <p:custDataLst>
              <p:tags r:id="rId4"/>
            </p:custDataLst>
          </p:nvPr>
        </p:nvPicPr>
        <p:blipFill>
          <a:blip r:embed="rId3"/>
          <a:stretch>
            <a:fillRect/>
          </a:stretch>
        </p:blipFill>
        <p:spPr>
          <a:xfrm>
            <a:off x="0" y="0"/>
            <a:ext cx="540068" cy="603605"/>
          </a:xfrm>
          <a:prstGeom prst="rect">
            <a:avLst/>
          </a:prstGeom>
        </p:spPr>
      </p:pic>
      <p:pic>
        <p:nvPicPr>
          <p:cNvPr id="8" name="图片 7"/>
          <p:cNvPicPr/>
          <p:nvPr>
            <p:custDataLst>
              <p:tags r:id="rId6"/>
            </p:custDataLst>
          </p:nvPr>
        </p:nvPicPr>
        <p:blipFill>
          <a:blip r:embed="rId5"/>
          <a:stretch>
            <a:fillRect/>
          </a:stretch>
        </p:blipFill>
        <p:spPr>
          <a:xfrm>
            <a:off x="8603933" y="0"/>
            <a:ext cx="540068" cy="603605"/>
          </a:xfrm>
          <a:prstGeom prst="rect">
            <a:avLst/>
          </a:prstGeom>
        </p:spPr>
      </p:pic>
      <p:sp>
        <p:nvSpPr>
          <p:cNvPr id="2" name="标题 1"/>
          <p:cNvSpPr>
            <a:spLocks noGrp="1"/>
          </p:cNvSpPr>
          <p:nvPr>
            <p:ph type="title"/>
            <p:custDataLst>
              <p:tags r:id="rId7"/>
            </p:custDataLst>
          </p:nvPr>
        </p:nvSpPr>
        <p:spPr>
          <a:xfrm>
            <a:off x="459000" y="781200"/>
            <a:ext cx="8232300" cy="626400"/>
          </a:xfrm>
        </p:spPr>
        <p:txBody>
          <a:bodyPr wrap="square" anchor="ctr">
            <a:normAutofit/>
          </a:bodyPr>
          <a:lstStyle>
            <a:lvl1pPr algn="ctr">
              <a:defRPr sz="2700" baseline="0">
                <a:solidFill>
                  <a:schemeClr val="tx1"/>
                </a:solidFill>
                <a:latin typeface="Arial"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7" name="文本占位符 6"/>
          <p:cNvSpPr>
            <a:spLocks noGrp="1"/>
          </p:cNvSpPr>
          <p:nvPr>
            <p:ph type="body" sz="quarter" idx="13"/>
            <p:custDataLst>
              <p:tags r:id="rId11"/>
            </p:custDataLst>
          </p:nvPr>
        </p:nvSpPr>
        <p:spPr>
          <a:xfrm>
            <a:off x="459000" y="1659600"/>
            <a:ext cx="8231981" cy="828000"/>
          </a:xfrm>
        </p:spPr>
        <p:txBody>
          <a:bodyPr wrap="square">
            <a:normAutofit/>
          </a:bodyPr>
          <a:lstStyle>
            <a:lvl1pPr algn="ctr">
              <a:defRPr baseline="0">
                <a:solidFill>
                  <a:schemeClr val="tx1"/>
                </a:solidFill>
                <a:latin typeface="Arial" pitchFamily="34" charset="0"/>
                <a:ea typeface="微软雅黑"/>
              </a:defRPr>
            </a:lvl1pPr>
          </a:lstStyle>
          <a:p>
            <a:pPr lvl="0"/>
            <a:r>
              <a:rPr lang="zh-CN" altLang="en-US"/>
              <a:t>单击此处编辑母版文本样式</a:t>
            </a:r>
          </a:p>
        </p:txBody>
      </p:sp>
      <p:sp>
        <p:nvSpPr>
          <p:cNvPr id="9" name="内容占位符 8"/>
          <p:cNvSpPr>
            <a:spLocks noGrp="1"/>
          </p:cNvSpPr>
          <p:nvPr>
            <p:ph sz="quarter" idx="14"/>
            <p:custDataLst>
              <p:tags r:id="rId12"/>
            </p:custDataLst>
          </p:nvPr>
        </p:nvSpPr>
        <p:spPr>
          <a:xfrm>
            <a:off x="459581" y="2808000"/>
            <a:ext cx="8224200" cy="3430800"/>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下上">
    <p:bg>
      <p:bgPr>
        <a:solidFill>
          <a:schemeClr val="bg2"/>
        </a:solidFill>
        <a:effectLst/>
      </p:bgPr>
    </p:bg>
    <p:spTree>
      <p:nvGrpSpPr>
        <p:cNvPr id="1" name=""/>
        <p:cNvGrpSpPr/>
        <p:nvPr>
          <p:custDataLst>
            <p:tags r:id="rId1"/>
          </p:custDataLst>
        </p:nvPr>
      </p:nvGrpSpPr>
      <p:grpSpPr>
        <a:xfrm>
          <a:off x="0" y="0"/>
          <a:ext cx="0" cy="0"/>
        </a:xfrm>
      </p:grpSpPr>
      <p:sp>
        <p:nvSpPr>
          <p:cNvPr id="11" name="矩形 10"/>
          <p:cNvSpPr/>
          <p:nvPr>
            <p:custDataLst>
              <p:tags r:id="rId2"/>
            </p:custDataLst>
          </p:nvPr>
        </p:nvSpPr>
        <p:spPr>
          <a:xfrm>
            <a:off x="0" y="5028971"/>
            <a:ext cx="9144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0" name="图片 9"/>
          <p:cNvPicPr/>
          <p:nvPr>
            <p:custDataLst>
              <p:tags r:id="rId4"/>
            </p:custDataLst>
          </p:nvPr>
        </p:nvPicPr>
        <p:blipFill>
          <a:blip r:embed="rId3"/>
          <a:stretch>
            <a:fillRect/>
          </a:stretch>
        </p:blipFill>
        <p:spPr>
          <a:xfrm>
            <a:off x="0" y="0"/>
            <a:ext cx="540068" cy="603605"/>
          </a:xfrm>
          <a:prstGeom prst="rect">
            <a:avLst/>
          </a:prstGeom>
        </p:spPr>
      </p:pic>
      <p:pic>
        <p:nvPicPr>
          <p:cNvPr id="8" name="图片 7"/>
          <p:cNvPicPr/>
          <p:nvPr>
            <p:custDataLst>
              <p:tags r:id="rId6"/>
            </p:custDataLst>
          </p:nvPr>
        </p:nvPicPr>
        <p:blipFill>
          <a:blip r:embed="rId5"/>
          <a:stretch>
            <a:fillRect/>
          </a:stretch>
        </p:blipFill>
        <p:spPr>
          <a:xfrm>
            <a:off x="8603933" y="0"/>
            <a:ext cx="540068" cy="603605"/>
          </a:xfrm>
          <a:prstGeom prst="rect">
            <a:avLst/>
          </a:prstGeom>
        </p:spPr>
      </p:pic>
      <p:sp>
        <p:nvSpPr>
          <p:cNvPr id="2" name="标题 1"/>
          <p:cNvSpPr>
            <a:spLocks noGrp="1"/>
          </p:cNvSpPr>
          <p:nvPr>
            <p:ph type="title"/>
            <p:custDataLst>
              <p:tags r:id="rId7"/>
            </p:custDataLst>
          </p:nvPr>
        </p:nvSpPr>
        <p:spPr>
          <a:xfrm>
            <a:off x="453600" y="669600"/>
            <a:ext cx="8232300" cy="565200"/>
          </a:xfrm>
        </p:spPr>
        <p:txBody>
          <a:bodyPr wrap="square" anchor="ctr" anchorCtr="0">
            <a:normAutofit/>
          </a:bodyPr>
          <a:lstStyle>
            <a:lvl1pPr algn="ctr">
              <a:defRPr sz="2400" baseline="0">
                <a:solidFill>
                  <a:schemeClr val="tx1"/>
                </a:solidFill>
                <a:latin typeface="Arial"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7" name="内容占位符 6"/>
          <p:cNvSpPr>
            <a:spLocks noGrp="1"/>
          </p:cNvSpPr>
          <p:nvPr>
            <p:ph sz="quarter" idx="13"/>
            <p:custDataLst>
              <p:tags r:id="rId11"/>
            </p:custDataLst>
          </p:nvPr>
        </p:nvSpPr>
        <p:spPr>
          <a:xfrm>
            <a:off x="453628" y="1681200"/>
            <a:ext cx="8243100" cy="3211200"/>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文本占位符 8"/>
          <p:cNvSpPr>
            <a:spLocks noGrp="1"/>
          </p:cNvSpPr>
          <p:nvPr>
            <p:ph type="body" sz="quarter" idx="14"/>
            <p:custDataLst>
              <p:tags r:id="rId12"/>
            </p:custDataLst>
          </p:nvPr>
        </p:nvSpPr>
        <p:spPr>
          <a:xfrm>
            <a:off x="445500" y="5180400"/>
            <a:ext cx="8251200" cy="1011600"/>
          </a:xfrm>
        </p:spPr>
        <p:txBody>
          <a:bodyPr wrap="square">
            <a:normAutofit/>
          </a:bodyPr>
          <a:lstStyle>
            <a:lvl1pPr>
              <a:defRPr baseline="0">
                <a:solidFill>
                  <a:schemeClr val="tx1"/>
                </a:solidFill>
                <a:latin typeface="Arial" pitchFamily="34" charset="0"/>
                <a:ea typeface="微软雅黑"/>
              </a:defRPr>
            </a:lvl1pPr>
          </a:lstStyle>
          <a:p>
            <a:pPr lvl="0"/>
            <a:r>
              <a:rPr lang="zh-CN" altLang="en-US"/>
              <a:t>单击此处编辑母版文本样式</a:t>
            </a: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导航">
    <p:bg>
      <p:bgPr>
        <a:solidFill>
          <a:schemeClr val="bg2"/>
        </a:solidFill>
        <a:effectLst/>
      </p:bgPr>
    </p:bg>
    <p:spTree>
      <p:nvGrpSpPr>
        <p:cNvPr id="1" name=""/>
        <p:cNvGrpSpPr/>
        <p:nvPr>
          <p:custDataLst>
            <p:tags r:id="rId1"/>
          </p:custDataLst>
        </p:nvPr>
      </p:nvGrpSpPr>
      <p:grpSpPr>
        <a:xfrm>
          <a:off x="0" y="0"/>
          <a:ext cx="0" cy="0"/>
        </a:xfrm>
      </p:grpSpPr>
      <p:sp>
        <p:nvSpPr>
          <p:cNvPr id="14" name="矩形 13"/>
          <p:cNvSpPr/>
          <p:nvPr>
            <p:custDataLst>
              <p:tags r:id="rId2"/>
            </p:custDataLst>
          </p:nvPr>
        </p:nvSpPr>
        <p:spPr>
          <a:xfrm>
            <a:off x="0" y="0"/>
            <a:ext cx="9144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2" name="图片 11"/>
          <p:cNvPicPr/>
          <p:nvPr>
            <p:custDataLst>
              <p:tags r:id="rId4"/>
            </p:custDataLst>
          </p:nvPr>
        </p:nvPicPr>
        <p:blipFill>
          <a:blip r:embed="rId3"/>
          <a:stretch>
            <a:fillRect/>
          </a:stretch>
        </p:blipFill>
        <p:spPr>
          <a:xfrm>
            <a:off x="8603933" y="6254395"/>
            <a:ext cx="540068" cy="603605"/>
          </a:xfrm>
          <a:prstGeom prst="rect">
            <a:avLst/>
          </a:prstGeom>
        </p:spPr>
      </p:pic>
      <p:pic>
        <p:nvPicPr>
          <p:cNvPr id="10" name="图片 9"/>
          <p:cNvPicPr/>
          <p:nvPr>
            <p:custDataLst>
              <p:tags r:id="rId6"/>
            </p:custDataLst>
          </p:nvPr>
        </p:nvPicPr>
        <p:blipFill>
          <a:blip r:embed="rId5"/>
          <a:stretch>
            <a:fillRect/>
          </a:stretch>
        </p:blipFill>
        <p:spPr>
          <a:xfrm>
            <a:off x="0" y="6254395"/>
            <a:ext cx="540068" cy="603605"/>
          </a:xfrm>
          <a:prstGeom prst="rect">
            <a:avLst/>
          </a:prstGeom>
        </p:spPr>
      </p:pic>
      <p:sp>
        <p:nvSpPr>
          <p:cNvPr id="2" name="标题 1"/>
          <p:cNvSpPr>
            <a:spLocks noGrp="1"/>
          </p:cNvSpPr>
          <p:nvPr>
            <p:ph type="title"/>
            <p:custDataLst>
              <p:tags r:id="rId7"/>
            </p:custDataLst>
          </p:nvPr>
        </p:nvSpPr>
        <p:spPr>
          <a:xfrm>
            <a:off x="434700" y="237600"/>
            <a:ext cx="8278200" cy="441964"/>
          </a:xfrm>
        </p:spPr>
        <p:txBody>
          <a:bodyPr wrap="square">
            <a:normAutofit/>
          </a:bodyPr>
          <a:lstStyle>
            <a:lvl1pPr>
              <a:defRPr baseline="0">
                <a:solidFill>
                  <a:schemeClr val="tx1"/>
                </a:solidFill>
                <a:latin typeface="Arial"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7" name="内容占位符 6"/>
          <p:cNvSpPr>
            <a:spLocks noGrp="1"/>
          </p:cNvSpPr>
          <p:nvPr>
            <p:ph sz="quarter" idx="13"/>
            <p:custDataLst>
              <p:tags r:id="rId11"/>
            </p:custDataLst>
          </p:nvPr>
        </p:nvSpPr>
        <p:spPr>
          <a:xfrm>
            <a:off x="434700" y="1663200"/>
            <a:ext cx="4006800" cy="2894400"/>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12"/>
            </p:custDataLst>
          </p:nvPr>
        </p:nvSpPr>
        <p:spPr>
          <a:xfrm>
            <a:off x="4681800" y="1663200"/>
            <a:ext cx="4025700" cy="2894400"/>
          </a:xfrm>
        </p:spPr>
        <p:txBody>
          <a:bodyPr wrap="square">
            <a:normAutofit/>
          </a:bodyPr>
          <a:lstStyle>
            <a:lvl1pPr>
              <a:defRPr baseline="0">
                <a:solidFill>
                  <a:schemeClr val="tx1"/>
                </a:solidFill>
                <a:latin typeface="Arial" pitchFamily="34" charset="0"/>
                <a:ea typeface="微软雅黑"/>
              </a:defRPr>
            </a:lvl1pPr>
            <a:lvl2pPr>
              <a:defRPr baseline="0">
                <a:solidFill>
                  <a:schemeClr val="tx1"/>
                </a:solidFill>
                <a:latin typeface="Arial" pitchFamily="34" charset="0"/>
                <a:ea typeface="微软雅黑"/>
              </a:defRPr>
            </a:lvl2pPr>
            <a:lvl3pPr>
              <a:defRPr baseline="0">
                <a:solidFill>
                  <a:schemeClr val="tx1"/>
                </a:solidFill>
                <a:latin typeface="Arial" pitchFamily="34" charset="0"/>
                <a:ea typeface="微软雅黑"/>
              </a:defRPr>
            </a:lvl3pPr>
            <a:lvl4pPr>
              <a:defRPr baseline="0">
                <a:solidFill>
                  <a:schemeClr val="tx1"/>
                </a:solidFill>
                <a:latin typeface="Arial" pitchFamily="34" charset="0"/>
                <a:ea typeface="微软雅黑"/>
              </a:defRPr>
            </a:lvl4pPr>
            <a:lvl5pPr>
              <a:defRPr baseline="0">
                <a:solidFill>
                  <a:schemeClr val="tx1"/>
                </a:solidFill>
                <a:latin typeface="Arial"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1" name="文本占位符 10"/>
          <p:cNvSpPr>
            <a:spLocks noGrp="1"/>
          </p:cNvSpPr>
          <p:nvPr>
            <p:ph type="body" sz="quarter" idx="15"/>
            <p:custDataLst>
              <p:tags r:id="rId13"/>
            </p:custDataLst>
          </p:nvPr>
        </p:nvSpPr>
        <p:spPr>
          <a:xfrm>
            <a:off x="429300" y="4816800"/>
            <a:ext cx="4006800" cy="781200"/>
          </a:xfrm>
        </p:spPr>
        <p:txBody>
          <a:bodyPr wrap="square">
            <a:normAutofit/>
          </a:bodyPr>
          <a:lstStyle>
            <a:lvl1pPr>
              <a:defRPr baseline="0">
                <a:solidFill>
                  <a:schemeClr val="tx1"/>
                </a:solidFill>
                <a:latin typeface="Arial" pitchFamily="34" charset="0"/>
                <a:ea typeface="微软雅黑"/>
              </a:defRPr>
            </a:lvl1pPr>
          </a:lstStyle>
          <a:p>
            <a:pPr lvl="0"/>
            <a:r>
              <a:rPr lang="zh-CN" altLang="en-US"/>
              <a:t>单击此处编辑母版文本样式</a:t>
            </a:r>
          </a:p>
        </p:txBody>
      </p:sp>
      <p:sp>
        <p:nvSpPr>
          <p:cNvPr id="13" name="文本占位符 12"/>
          <p:cNvSpPr>
            <a:spLocks noGrp="1"/>
          </p:cNvSpPr>
          <p:nvPr>
            <p:ph type="body" sz="quarter" idx="16"/>
            <p:custDataLst>
              <p:tags r:id="rId14"/>
            </p:custDataLst>
          </p:nvPr>
        </p:nvSpPr>
        <p:spPr>
          <a:xfrm>
            <a:off x="4689900" y="4813200"/>
            <a:ext cx="4025700" cy="781200"/>
          </a:xfrm>
        </p:spPr>
        <p:txBody>
          <a:bodyPr wrap="square">
            <a:normAutofit/>
          </a:bodyPr>
          <a:lstStyle>
            <a:lvl1pPr>
              <a:defRPr baseline="0">
                <a:solidFill>
                  <a:schemeClr val="tx1"/>
                </a:solidFill>
                <a:latin typeface="Arial" pitchFamily="34" charset="0"/>
                <a:ea typeface="微软雅黑"/>
              </a:defRPr>
            </a:lvl1pPr>
          </a:lstStyle>
          <a:p>
            <a:pPr lvl="0"/>
            <a:r>
              <a:rPr lang="zh-CN" altLang="en-US"/>
              <a:t>单击此处编辑母版文本样式</a:t>
            </a: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腰带">
    <p:bg>
      <p:bgPr>
        <a:solidFill>
          <a:schemeClr val="bg2"/>
        </a:solidFill>
        <a:effectLst/>
      </p:bgPr>
    </p:bg>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953691"/>
            <a:ext cx="9144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9" name="图片 8"/>
          <p:cNvPicPr/>
          <p:nvPr>
            <p:custDataLst>
              <p:tags r:id="rId4"/>
            </p:custDataLst>
          </p:nvPr>
        </p:nvPicPr>
        <p:blipFill>
          <a:blip r:embed="rId3"/>
          <a:stretch>
            <a:fillRect/>
          </a:stretch>
        </p:blipFill>
        <p:spPr>
          <a:xfrm>
            <a:off x="7928848" y="5499889"/>
            <a:ext cx="1215152" cy="1358111"/>
          </a:xfrm>
          <a:prstGeom prst="rect">
            <a:avLst/>
          </a:prstGeom>
        </p:spPr>
      </p:pic>
      <p:pic>
        <p:nvPicPr>
          <p:cNvPr id="8" name="图片 7"/>
          <p:cNvPicPr/>
          <p:nvPr>
            <p:custDataLst>
              <p:tags r:id="rId6"/>
            </p:custDataLst>
          </p:nvPr>
        </p:nvPicPr>
        <p:blipFill>
          <a:blip r:embed="rId5"/>
          <a:stretch>
            <a:fillRect/>
          </a:stretch>
        </p:blipFill>
        <p:spPr>
          <a:xfrm>
            <a:off x="0" y="5499889"/>
            <a:ext cx="1215152" cy="1358111"/>
          </a:xfrm>
          <a:prstGeom prst="rect">
            <a:avLst/>
          </a:prstGeom>
        </p:spPr>
      </p:pic>
      <p:sp>
        <p:nvSpPr>
          <p:cNvPr id="2" name="标题 1"/>
          <p:cNvSpPr>
            <a:spLocks noGrp="1"/>
          </p:cNvSpPr>
          <p:nvPr>
            <p:ph type="title" hasCustomPrompt="1"/>
            <p:custDataLst>
              <p:tags r:id="rId7"/>
            </p:custDataLst>
          </p:nvPr>
        </p:nvSpPr>
        <p:spPr>
          <a:xfrm>
            <a:off x="1142100" y="1339200"/>
            <a:ext cx="6858000" cy="2386800"/>
          </a:xfrm>
        </p:spPr>
        <p:txBody>
          <a:bodyPr wrap="square" anchor="b">
            <a:normAutofit/>
          </a:bodyPr>
          <a:lstStyle>
            <a:lvl1pPr algn="ctr">
              <a:defRPr sz="4500" baseline="0">
                <a:solidFill>
                  <a:schemeClr val="tx1"/>
                </a:solidFill>
                <a:latin typeface="Arial" pitchFamily="34" charset="0"/>
                <a:ea typeface="微软雅黑"/>
              </a:defRPr>
            </a:lvl1pPr>
          </a:lstStyle>
          <a:p>
            <a:r>
              <a:rPr lang="zh-CN" altLang="en-US"/>
              <a:t>单击此处编辑标题</a:t>
            </a:r>
          </a:p>
        </p:txBody>
      </p:sp>
      <p:sp>
        <p:nvSpPr>
          <p:cNvPr id="3" name="日期占位符 2"/>
          <p:cNvSpPr>
            <a:spLocks noGrp="1"/>
          </p:cNvSpPr>
          <p:nvPr>
            <p:ph type="dt" sz="half" idx="10"/>
            <p:custDataLst>
              <p:tags r:id="rId8"/>
            </p:custDataLst>
          </p:nvPr>
        </p:nvSpPr>
        <p:spPr>
          <a:xfrm>
            <a:off x="659807" y="6349833"/>
            <a:ext cx="2025000" cy="316800"/>
          </a:xfrm>
        </p:spPr>
        <p:txBody>
          <a:bodyPr wrap="square">
            <a:normAutofit/>
          </a:bodyPr>
          <a:lstStyle>
            <a:lvl1pPr>
              <a:defRPr>
                <a:latin typeface="Arial" pitchFamily="34" charset="0"/>
                <a:ea typeface="微软雅黑"/>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a:xfrm>
            <a:off x="3087000" y="6349833"/>
            <a:ext cx="2970000" cy="316800"/>
          </a:xfrm>
        </p:spPr>
        <p:txBody>
          <a:bodyPr wrap="square">
            <a:normAutofit/>
          </a:bodyPr>
          <a:lstStyle>
            <a:lvl1pPr>
              <a:defRPr>
                <a:latin typeface="Arial" pitchFamily="34" charset="0"/>
                <a:ea typeface="微软雅黑"/>
              </a:defRPr>
            </a:lvl1pPr>
          </a:lstStyle>
          <a:p>
            <a:endParaRPr lang="zh-CN" altLang="en-US"/>
          </a:p>
        </p:txBody>
      </p:sp>
      <p:sp>
        <p:nvSpPr>
          <p:cNvPr id="5" name="灯片编号占位符 4"/>
          <p:cNvSpPr>
            <a:spLocks noGrp="1"/>
          </p:cNvSpPr>
          <p:nvPr>
            <p:ph type="sldNum" sz="quarter" idx="12"/>
            <p:custDataLst>
              <p:tags r:id="rId10"/>
            </p:custDataLst>
          </p:nvPr>
        </p:nvSpPr>
        <p:spPr>
          <a:xfrm>
            <a:off x="6457950" y="6349833"/>
            <a:ext cx="2025000" cy="316800"/>
          </a:xfrm>
        </p:spPr>
        <p:txBody>
          <a:bodyPr wrap="square">
            <a:normAutofit/>
          </a:bodyPr>
          <a:lstStyle>
            <a:lvl1pPr>
              <a:defRPr>
                <a:latin typeface="Arial" pitchFamily="34" charset="0"/>
                <a:ea typeface="微软雅黑"/>
              </a:defRPr>
            </a:lvl1pPr>
          </a:lstStyle>
          <a:p>
            <a:fld id="{49AE70B2-8BF9-45C0-BB95-33D1B9D3A854}" type="slidenum">
              <a:rPr lang="zh-CN" altLang="en-US" smtClean="0"/>
              <a:t>0</a:t>
            </a:fld>
            <a:endParaRPr lang="zh-CN" altLang="en-US"/>
          </a:p>
        </p:txBody>
      </p:sp>
      <p:sp>
        <p:nvSpPr>
          <p:cNvPr id="7" name="文本占位符 6"/>
          <p:cNvSpPr>
            <a:spLocks noGrp="1"/>
          </p:cNvSpPr>
          <p:nvPr>
            <p:ph type="body" sz="quarter" idx="13"/>
            <p:custDataLst>
              <p:tags r:id="rId11"/>
            </p:custDataLst>
          </p:nvPr>
        </p:nvSpPr>
        <p:spPr>
          <a:xfrm>
            <a:off x="1141810" y="3862800"/>
            <a:ext cx="6858000" cy="1656000"/>
          </a:xfrm>
        </p:spPr>
        <p:txBody>
          <a:bodyPr wrap="square">
            <a:normAutofit/>
          </a:bodyPr>
          <a:lstStyle>
            <a:lvl1pPr algn="ctr">
              <a:defRPr baseline="0">
                <a:solidFill>
                  <a:schemeClr val="tx1"/>
                </a:solidFill>
                <a:latin typeface="Arial" pitchFamily="34" charset="0"/>
                <a:ea typeface="微软雅黑"/>
              </a:defRPr>
            </a:lvl1pPr>
          </a:lstStyle>
          <a:p>
            <a:pPr lvl="0"/>
            <a:r>
              <a:rPr lang="zh-CN" altLang="en-US"/>
              <a:t>单击此处编辑母版文本样式</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tags" Target="../tags/tag165.xml" /><Relationship Id="rId22" Type="http://schemas.openxmlformats.org/officeDocument/2006/relationships/tags" Target="../tags/tag166.xml" /><Relationship Id="rId23" Type="http://schemas.openxmlformats.org/officeDocument/2006/relationships/tags" Target="../tags/tag167.xml" /><Relationship Id="rId24" Type="http://schemas.openxmlformats.org/officeDocument/2006/relationships/tags" Target="../tags/tag168.xml" /><Relationship Id="rId25" Type="http://schemas.openxmlformats.org/officeDocument/2006/relationships/tags" Target="../tags/tag169.xml" /><Relationship Id="rId26" Type="http://schemas.openxmlformats.org/officeDocument/2006/relationships/tags" Target="../tags/tag170.xml" /><Relationship Id="rId27" Type="http://schemas.openxmlformats.org/officeDocument/2006/relationships/tags" Target="../tags/tag171.xml" /><Relationship Id="rId28"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tx2"/>
        </a:solidFill>
        <a:effectLst/>
      </p:bgPr>
    </p:bg>
    <p:spTree>
      <p:nvGrpSpPr>
        <p:cNvPr id="1" name=""/>
        <p:cNvGrpSpPr/>
        <p:nvPr>
          <p:custDataLst>
            <p:tags r:id="rId21"/>
          </p:custDataLst>
        </p:nvPr>
      </p:nvGrpSpPr>
      <p:grpSpPr>
        <a:xfrm>
          <a:off x="0" y="0"/>
          <a:ext cx="0" cy="0"/>
        </a:xfrm>
      </p:grpSpPr>
      <p:sp>
        <p:nvSpPr>
          <p:cNvPr id="2" name="标题占位符 1"/>
          <p:cNvSpPr>
            <a:spLocks noGrp="1"/>
          </p:cNvSpPr>
          <p:nvPr>
            <p:ph type="title"/>
            <p:custDataLst>
              <p:tags r:id="rId22"/>
            </p:custDataLst>
          </p:nvPr>
        </p:nvSpPr>
        <p:spPr>
          <a:xfrm>
            <a:off x="502412" y="443230"/>
            <a:ext cx="8139178" cy="441964"/>
          </a:xfrm>
          <a:prstGeom prst="rect">
            <a:avLst/>
          </a:prstGeom>
        </p:spPr>
        <p:txBody>
          <a:bodyPr vert="horz" wrap="square"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23"/>
            </p:custDataLst>
          </p:nvPr>
        </p:nvSpPr>
        <p:spPr>
          <a:xfrm>
            <a:off x="502412" y="961398"/>
            <a:ext cx="8139178" cy="5388907"/>
          </a:xfrm>
          <a:prstGeom prst="rect">
            <a:avLst/>
          </a:prstGeom>
        </p:spPr>
        <p:txBody>
          <a:bodyPr vert="horz" wrap="square" lIns="90170" tIns="46990" rIns="90170" bIns="4699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24"/>
            </p:custDataLst>
          </p:nvPr>
        </p:nvSpPr>
        <p:spPr>
          <a:xfrm>
            <a:off x="659807" y="6349833"/>
            <a:ext cx="2025000" cy="316800"/>
          </a:xfrm>
          <a:prstGeom prst="rect">
            <a:avLst/>
          </a:prstGeom>
        </p:spPr>
        <p:txBody>
          <a:bodyPr vert="horz" wrap="square" lIns="91440" tIns="45720" rIns="91440" bIns="45720" rtlCol="0" anchor="ctr">
            <a:normAutofit/>
          </a:bodyPr>
          <a:lstStyle>
            <a:lvl1pPr algn="l">
              <a:defRPr sz="900">
                <a:solidFill>
                  <a:schemeClr val="tx1">
                    <a:tint val="75000"/>
                  </a:schemeClr>
                </a:solidFill>
                <a:latin typeface="Arial" pitchFamily="34" charset="0"/>
                <a:ea typeface="微软雅黑"/>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25"/>
            </p:custDataLst>
          </p:nvPr>
        </p:nvSpPr>
        <p:spPr>
          <a:xfrm>
            <a:off x="3087000" y="6349833"/>
            <a:ext cx="2970000" cy="316800"/>
          </a:xfrm>
          <a:prstGeom prst="rect">
            <a:avLst/>
          </a:prstGeom>
        </p:spPr>
        <p:txBody>
          <a:bodyPr vert="horz" wrap="square" lIns="91440" tIns="45720" rIns="91440" bIns="45720" rtlCol="0" anchor="ctr">
            <a:normAutofit/>
          </a:bodyPr>
          <a:lstStyle>
            <a:lvl1pPr algn="ctr">
              <a:defRPr sz="900">
                <a:solidFill>
                  <a:schemeClr val="tx1">
                    <a:tint val="75000"/>
                  </a:schemeClr>
                </a:solidFill>
                <a:latin typeface="Arial" pitchFamily="34" charset="0"/>
                <a:ea typeface="微软雅黑"/>
              </a:defRPr>
            </a:lvl1pPr>
          </a:lstStyle>
          <a:p>
            <a:endParaRPr lang="zh-CN" altLang="en-US"/>
          </a:p>
        </p:txBody>
      </p:sp>
      <p:sp>
        <p:nvSpPr>
          <p:cNvPr id="6" name="灯片编号占位符 5"/>
          <p:cNvSpPr>
            <a:spLocks noGrp="1"/>
          </p:cNvSpPr>
          <p:nvPr>
            <p:ph type="sldNum" sz="quarter" idx="4"/>
            <p:custDataLst>
              <p:tags r:id="rId26"/>
            </p:custDataLst>
          </p:nvPr>
        </p:nvSpPr>
        <p:spPr>
          <a:xfrm>
            <a:off x="6457950" y="6349833"/>
            <a:ext cx="2025000" cy="316800"/>
          </a:xfrm>
          <a:prstGeom prst="rect">
            <a:avLst/>
          </a:prstGeom>
        </p:spPr>
        <p:txBody>
          <a:bodyPr vert="horz" wrap="square" lIns="91440" tIns="45720" rIns="91440" bIns="45720" rtlCol="0" anchor="ctr">
            <a:normAutofit/>
          </a:bodyPr>
          <a:lstStyle>
            <a:lvl1pPr algn="r">
              <a:defRPr sz="900">
                <a:solidFill>
                  <a:schemeClr val="tx1">
                    <a:tint val="75000"/>
                  </a:schemeClr>
                </a:solidFill>
                <a:latin typeface="Arial" pitchFamily="34" charset="0"/>
                <a:ea typeface="微软雅黑"/>
              </a:defRPr>
            </a:lvl1pPr>
          </a:lstStyle>
          <a:p>
            <a:fld id="{49AE70B2-8BF9-45C0-BB95-33D1B9D3A854}" type="slidenum">
              <a:rPr lang="zh-CN" altLang="en-US" smtClean="0"/>
              <a:t>0</a:t>
            </a:fld>
            <a:endParaRPr lang="zh-CN" altLang="en-US"/>
          </a:p>
        </p:txBody>
      </p:sp>
      <p:sp>
        <p:nvSpPr>
          <p:cNvPr id="7" name="KSO_TEMPLATE" hidden="1"/>
          <p:cNvSpPr/>
          <p:nvPr>
            <p:custDataLst>
              <p:tags r:id="rId2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ransition/>
  <p:timing/>
  <p:txStyles>
    <p:titleStyle>
      <a:lvl1pPr algn="l" defTabSz="685800" rtl="0" eaLnBrk="1" fontAlgn="auto" latinLnBrk="0" hangingPunct="1">
        <a:lnSpc>
          <a:spcPct val="100000"/>
        </a:lnSpc>
        <a:spcBef>
          <a:spcPct val="0"/>
        </a:spcBef>
        <a:buNone/>
        <a:defRPr sz="1800" b="1" u="none" strike="noStrike" kern="1200" cap="none" spc="200" normalizeH="0">
          <a:solidFill>
            <a:schemeClr val="tx1"/>
          </a:solidFill>
          <a:uFillTx/>
          <a:latin typeface="Arial" pitchFamily="34" charset="0"/>
          <a:ea typeface="微软雅黑"/>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itchFamily="34" charset="0"/>
        <a:buChar char="•"/>
        <a:defRPr sz="1200" u="none" strike="noStrike" kern="1200" cap="none" spc="150" normalizeH="0" baseline="0">
          <a:solidFill>
            <a:schemeClr val="tx1"/>
          </a:solidFill>
          <a:uFillTx/>
          <a:latin typeface="Arial" pitchFamily="34" charset="0"/>
          <a:ea typeface="微软雅黑"/>
          <a:cs typeface="+mn-cs"/>
        </a:defRPr>
      </a:lvl1pPr>
      <a:lvl2pPr marL="514350" indent="-171450" algn="l" defTabSz="685800" rtl="0" eaLnBrk="1" fontAlgn="auto" latinLnBrk="0" hangingPunct="1">
        <a:lnSpc>
          <a:spcPct val="130000"/>
        </a:lnSpc>
        <a:spcBef>
          <a:spcPct val="0"/>
        </a:spcBef>
        <a:spcAft>
          <a:spcPts val="1000"/>
        </a:spcAft>
        <a:buFont typeface="Arial" pitchFamily="34" charset="0"/>
        <a:buChar char="•"/>
        <a:tabLst>
          <a:tab pos="1207135"/>
        </a:tabLst>
        <a:defRPr sz="1200" u="none" strike="noStrike" kern="1200" cap="none" spc="150" normalizeH="0" baseline="0">
          <a:solidFill>
            <a:schemeClr val="tx1"/>
          </a:solidFill>
          <a:uFillTx/>
          <a:latin typeface="Arial" pitchFamily="34" charset="0"/>
          <a:ea typeface="微软雅黑"/>
          <a:cs typeface="+mn-cs"/>
        </a:defRPr>
      </a:lvl2pPr>
      <a:lvl3pPr marL="857250" indent="-171450" algn="l" defTabSz="685800" rtl="0" eaLnBrk="1" fontAlgn="auto" latinLnBrk="0" hangingPunct="1">
        <a:lnSpc>
          <a:spcPct val="130000"/>
        </a:lnSpc>
        <a:spcBef>
          <a:spcPct val="0"/>
        </a:spcBef>
        <a:spcAft>
          <a:spcPts val="1000"/>
        </a:spcAft>
        <a:buFont typeface="Arial" pitchFamily="34" charset="0"/>
        <a:buChar char="•"/>
        <a:defRPr sz="1200" u="none" strike="noStrike" kern="1200" cap="none" spc="150" normalizeH="0" baseline="0">
          <a:solidFill>
            <a:schemeClr val="tx1"/>
          </a:solidFill>
          <a:uFillTx/>
          <a:latin typeface="Arial" pitchFamily="34" charset="0"/>
          <a:ea typeface="微软雅黑"/>
          <a:cs typeface="+mn-cs"/>
        </a:defRPr>
      </a:lvl3pPr>
      <a:lvl4pPr marL="1200150" indent="-171450" algn="l" defTabSz="685800" rtl="0" eaLnBrk="1" fontAlgn="auto" latinLnBrk="0" hangingPunct="1">
        <a:lnSpc>
          <a:spcPct val="130000"/>
        </a:lnSpc>
        <a:spcBef>
          <a:spcPct val="0"/>
        </a:spcBef>
        <a:spcAft>
          <a:spcPts val="1000"/>
        </a:spcAft>
        <a:buFont typeface="Arial" pitchFamily="34" charset="0"/>
        <a:buChar char="•"/>
        <a:defRPr sz="1200" u="none" strike="noStrike" kern="1200" cap="none" spc="150" normalizeH="0" baseline="0">
          <a:solidFill>
            <a:schemeClr val="tx1"/>
          </a:solidFill>
          <a:uFillTx/>
          <a:latin typeface="Arial" pitchFamily="34" charset="0"/>
          <a:ea typeface="微软雅黑"/>
          <a:cs typeface="+mn-cs"/>
        </a:defRPr>
      </a:lvl4pPr>
      <a:lvl5pPr marL="1543050" indent="-171450" algn="l" defTabSz="685800" rtl="0" eaLnBrk="1" fontAlgn="auto" latinLnBrk="0" hangingPunct="1">
        <a:lnSpc>
          <a:spcPct val="130000"/>
        </a:lnSpc>
        <a:spcBef>
          <a:spcPct val="0"/>
        </a:spcBef>
        <a:spcAft>
          <a:spcPts val="1000"/>
        </a:spcAft>
        <a:buFont typeface="Arial" pitchFamily="34" charset="0"/>
        <a:buChar char="•"/>
        <a:defRPr sz="1200" u="none" strike="noStrike" kern="1200" cap="none" spc="150" normalizeH="0" baseline="0">
          <a:solidFill>
            <a:schemeClr val="tx1"/>
          </a:solidFill>
          <a:uFillTx/>
          <a:latin typeface="Arial" pitchFamily="34" charset="0"/>
          <a:ea typeface="微软雅黑"/>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94.xml" /><Relationship Id="rId11" Type="http://schemas.openxmlformats.org/officeDocument/2006/relationships/tags" Target="../tags/tag195.xml" /><Relationship Id="rId12" Type="http://schemas.openxmlformats.org/officeDocument/2006/relationships/tags" Target="../tags/tag196.xml" /><Relationship Id="rId13" Type="http://schemas.openxmlformats.org/officeDocument/2006/relationships/tags" Target="../tags/tag197.xml" /><Relationship Id="rId14" Type="http://schemas.openxmlformats.org/officeDocument/2006/relationships/tags" Target="../tags/tag198.xml" /><Relationship Id="rId15" Type="http://schemas.openxmlformats.org/officeDocument/2006/relationships/tags" Target="../tags/tag199.xml" /><Relationship Id="rId16" Type="http://schemas.openxmlformats.org/officeDocument/2006/relationships/tags" Target="../tags/tag200.xml" /><Relationship Id="rId17" Type="http://schemas.openxmlformats.org/officeDocument/2006/relationships/tags" Target="../tags/tag201.xml" /><Relationship Id="rId18" Type="http://schemas.openxmlformats.org/officeDocument/2006/relationships/tags" Target="../tags/tag202.xml" /><Relationship Id="rId19" Type="http://schemas.openxmlformats.org/officeDocument/2006/relationships/tags" Target="../tags/tag203.xml" /><Relationship Id="rId2" Type="http://schemas.openxmlformats.org/officeDocument/2006/relationships/notesSlide" Target="../notesSlides/notesSlide1.xml" /><Relationship Id="rId20" Type="http://schemas.openxmlformats.org/officeDocument/2006/relationships/tags" Target="../tags/tag204.xml" /><Relationship Id="rId21" Type="http://schemas.openxmlformats.org/officeDocument/2006/relationships/tags" Target="../tags/tag205.xml" /><Relationship Id="rId22" Type="http://schemas.openxmlformats.org/officeDocument/2006/relationships/tags" Target="../tags/tag206.xml" /><Relationship Id="rId23" Type="http://schemas.openxmlformats.org/officeDocument/2006/relationships/tags" Target="../tags/tag207.xml" /><Relationship Id="rId24" Type="http://schemas.openxmlformats.org/officeDocument/2006/relationships/tags" Target="../tags/tag208.xml" /><Relationship Id="rId25" Type="http://schemas.openxmlformats.org/officeDocument/2006/relationships/tags" Target="../tags/tag209.xml" /><Relationship Id="rId3" Type="http://schemas.openxmlformats.org/officeDocument/2006/relationships/tags" Target="../tags/tag188.xml" /><Relationship Id="rId4" Type="http://schemas.openxmlformats.org/officeDocument/2006/relationships/tags" Target="../tags/tag189.xml" /><Relationship Id="rId5" Type="http://schemas.openxmlformats.org/officeDocument/2006/relationships/tags" Target="../tags/tag190.xml" /><Relationship Id="rId6" Type="http://schemas.openxmlformats.org/officeDocument/2006/relationships/tags" Target="../tags/tag191.xml" /><Relationship Id="rId7" Type="http://schemas.openxmlformats.org/officeDocument/2006/relationships/tags" Target="../tags/tag192.xml" /><Relationship Id="rId8" Type="http://schemas.openxmlformats.org/officeDocument/2006/relationships/image" Target="../media/image9.png" /><Relationship Id="rId9" Type="http://schemas.openxmlformats.org/officeDocument/2006/relationships/tags" Target="../tags/tag19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21.xml" /><Relationship Id="rId11" Type="http://schemas.openxmlformats.org/officeDocument/2006/relationships/tags" Target="../tags/tag222.xml" /><Relationship Id="rId2" Type="http://schemas.openxmlformats.org/officeDocument/2006/relationships/notesSlide" Target="../notesSlides/notesSlide2.xml" /><Relationship Id="rId3" Type="http://schemas.openxmlformats.org/officeDocument/2006/relationships/tags" Target="../tags/tag214.xml" /><Relationship Id="rId4" Type="http://schemas.openxmlformats.org/officeDocument/2006/relationships/tags" Target="../tags/tag215.xml" /><Relationship Id="rId5" Type="http://schemas.openxmlformats.org/officeDocument/2006/relationships/tags" Target="../tags/tag216.xml" /><Relationship Id="rId6" Type="http://schemas.openxmlformats.org/officeDocument/2006/relationships/tags" Target="../tags/tag217.xml" /><Relationship Id="rId7" Type="http://schemas.openxmlformats.org/officeDocument/2006/relationships/tags" Target="../tags/tag218.xml" /><Relationship Id="rId8" Type="http://schemas.openxmlformats.org/officeDocument/2006/relationships/tags" Target="../tags/tag219.xml" /><Relationship Id="rId9" Type="http://schemas.openxmlformats.org/officeDocument/2006/relationships/tags" Target="../tags/tag22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27.xml" /><Relationship Id="rId4" Type="http://schemas.openxmlformats.org/officeDocument/2006/relationships/tags" Target="../tags/tag228.xml" /><Relationship Id="rId5" Type="http://schemas.openxmlformats.org/officeDocument/2006/relationships/tags" Target="../tags/tag229.xml" /><Relationship Id="rId6" Type="http://schemas.openxmlformats.org/officeDocument/2006/relationships/tags" Target="../tags/tag230.xml" /><Relationship Id="rId7" Type="http://schemas.openxmlformats.org/officeDocument/2006/relationships/tags" Target="../tags/tag231.xml" /><Relationship Id="rId8" Type="http://schemas.openxmlformats.org/officeDocument/2006/relationships/tags" Target="../tags/tag232.xml" /><Relationship Id="rId9" Type="http://schemas.openxmlformats.org/officeDocument/2006/relationships/tags" Target="../tags/tag23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38.xml" /><Relationship Id="rId4" Type="http://schemas.openxmlformats.org/officeDocument/2006/relationships/tags" Target="../tags/tag239.xml" /><Relationship Id="rId5" Type="http://schemas.openxmlformats.org/officeDocument/2006/relationships/tags" Target="../tags/tag240.xml" /><Relationship Id="rId6" Type="http://schemas.openxmlformats.org/officeDocument/2006/relationships/tags" Target="../tags/tag241.xml" /><Relationship Id="rId7" Type="http://schemas.openxmlformats.org/officeDocument/2006/relationships/tags" Target="../tags/tag242.xml" /><Relationship Id="rId8" Type="http://schemas.openxmlformats.org/officeDocument/2006/relationships/tags" Target="../tags/tag24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48.xml" /><Relationship Id="rId4" Type="http://schemas.openxmlformats.org/officeDocument/2006/relationships/tags" Target="../tags/tag249.xml" /><Relationship Id="rId5" Type="http://schemas.openxmlformats.org/officeDocument/2006/relationships/tags" Target="../tags/tag250.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62.xml" /><Relationship Id="rId11" Type="http://schemas.openxmlformats.org/officeDocument/2006/relationships/tags" Target="../tags/tag263.xml" /><Relationship Id="rId12" Type="http://schemas.openxmlformats.org/officeDocument/2006/relationships/tags" Target="../tags/tag264.xml" /><Relationship Id="rId13" Type="http://schemas.openxmlformats.org/officeDocument/2006/relationships/tags" Target="../tags/tag265.xml" /><Relationship Id="rId14" Type="http://schemas.openxmlformats.org/officeDocument/2006/relationships/image" Target="../media/image10.png" /><Relationship Id="rId15" Type="http://schemas.openxmlformats.org/officeDocument/2006/relationships/tags" Target="../tags/tag266.xml" /><Relationship Id="rId16" Type="http://schemas.openxmlformats.org/officeDocument/2006/relationships/tags" Target="../tags/tag267.xml" /><Relationship Id="rId17" Type="http://schemas.openxmlformats.org/officeDocument/2006/relationships/tags" Target="../tags/tag268.xml" /><Relationship Id="rId18" Type="http://schemas.openxmlformats.org/officeDocument/2006/relationships/image" Target="../media/image11.png" /><Relationship Id="rId19" Type="http://schemas.openxmlformats.org/officeDocument/2006/relationships/tags" Target="../tags/tag269.xml" /><Relationship Id="rId2" Type="http://schemas.openxmlformats.org/officeDocument/2006/relationships/notesSlide" Target="../notesSlides/notesSlide6.xml" /><Relationship Id="rId20" Type="http://schemas.openxmlformats.org/officeDocument/2006/relationships/tags" Target="../tags/tag270.xml" /><Relationship Id="rId21" Type="http://schemas.openxmlformats.org/officeDocument/2006/relationships/tags" Target="../tags/tag271.xml" /><Relationship Id="rId3" Type="http://schemas.openxmlformats.org/officeDocument/2006/relationships/tags" Target="../tags/tag255.xml" /><Relationship Id="rId4" Type="http://schemas.openxmlformats.org/officeDocument/2006/relationships/tags" Target="../tags/tag256.xml" /><Relationship Id="rId5" Type="http://schemas.openxmlformats.org/officeDocument/2006/relationships/tags" Target="../tags/tag257.xml" /><Relationship Id="rId6" Type="http://schemas.openxmlformats.org/officeDocument/2006/relationships/tags" Target="../tags/tag258.xml" /><Relationship Id="rId7" Type="http://schemas.openxmlformats.org/officeDocument/2006/relationships/tags" Target="../tags/tag259.xml" /><Relationship Id="rId8" Type="http://schemas.openxmlformats.org/officeDocument/2006/relationships/tags" Target="../tags/tag260.xml" /><Relationship Id="rId9" Type="http://schemas.openxmlformats.org/officeDocument/2006/relationships/tags" Target="../tags/tag26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83.xml" /><Relationship Id="rId11" Type="http://schemas.openxmlformats.org/officeDocument/2006/relationships/tags" Target="../tags/tag284.xml" /><Relationship Id="rId12" Type="http://schemas.openxmlformats.org/officeDocument/2006/relationships/tags" Target="../tags/tag285.xml" /><Relationship Id="rId2" Type="http://schemas.openxmlformats.org/officeDocument/2006/relationships/notesSlide" Target="../notesSlides/notesSlide7.xml" /><Relationship Id="rId3" Type="http://schemas.openxmlformats.org/officeDocument/2006/relationships/tags" Target="../tags/tag276.xml" /><Relationship Id="rId4" Type="http://schemas.openxmlformats.org/officeDocument/2006/relationships/tags" Target="../tags/tag277.xml" /><Relationship Id="rId5" Type="http://schemas.openxmlformats.org/officeDocument/2006/relationships/tags" Target="../tags/tag278.xml" /><Relationship Id="rId6" Type="http://schemas.openxmlformats.org/officeDocument/2006/relationships/tags" Target="../tags/tag279.xml" /><Relationship Id="rId7" Type="http://schemas.openxmlformats.org/officeDocument/2006/relationships/tags" Target="../tags/tag280.xml" /><Relationship Id="rId8" Type="http://schemas.openxmlformats.org/officeDocument/2006/relationships/tags" Target="../tags/tag281.xml" /><Relationship Id="rId9" Type="http://schemas.openxmlformats.org/officeDocument/2006/relationships/tags" Target="../tags/tag28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2.png" /><Relationship Id="rId11" Type="http://schemas.openxmlformats.org/officeDocument/2006/relationships/tags" Target="../tags/tag297.xml" /><Relationship Id="rId12" Type="http://schemas.openxmlformats.org/officeDocument/2006/relationships/image" Target="../media/image13.png" /><Relationship Id="rId13" Type="http://schemas.openxmlformats.org/officeDocument/2006/relationships/tags" Target="../tags/tag298.xml" /><Relationship Id="rId14" Type="http://schemas.openxmlformats.org/officeDocument/2006/relationships/tags" Target="../tags/tag299.xml" /><Relationship Id="rId15" Type="http://schemas.openxmlformats.org/officeDocument/2006/relationships/tags" Target="../tags/tag300.xml" /><Relationship Id="rId2" Type="http://schemas.openxmlformats.org/officeDocument/2006/relationships/notesSlide" Target="../notesSlides/notesSlide8.xml" /><Relationship Id="rId3" Type="http://schemas.openxmlformats.org/officeDocument/2006/relationships/tags" Target="../tags/tag290.xml" /><Relationship Id="rId4" Type="http://schemas.openxmlformats.org/officeDocument/2006/relationships/tags" Target="../tags/tag291.xml" /><Relationship Id="rId5" Type="http://schemas.openxmlformats.org/officeDocument/2006/relationships/tags" Target="../tags/tag292.xml" /><Relationship Id="rId6" Type="http://schemas.openxmlformats.org/officeDocument/2006/relationships/tags" Target="../tags/tag293.xml" /><Relationship Id="rId7" Type="http://schemas.openxmlformats.org/officeDocument/2006/relationships/tags" Target="../tags/tag294.xml" /><Relationship Id="rId8" Type="http://schemas.openxmlformats.org/officeDocument/2006/relationships/tags" Target="../tags/tag295.xml" /><Relationship Id="rId9" Type="http://schemas.openxmlformats.org/officeDocument/2006/relationships/tags" Target="../tags/tag29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305.xml" /><Relationship Id="rId4" Type="http://schemas.openxmlformats.org/officeDocument/2006/relationships/tags" Target="../tags/tag306.xml" /><Relationship Id="rId5" Type="http://schemas.openxmlformats.org/officeDocument/2006/relationships/tags" Target="../tags/tag307.xml" /><Relationship Id="rId6" Type="http://schemas.openxmlformats.org/officeDocument/2006/relationships/tags" Target="../tags/tag308.xml" /><Relationship Id="rId7" Type="http://schemas.openxmlformats.org/officeDocument/2006/relationships/tags" Target="../tags/tag309.xml" /><Relationship Id="rId8" Type="http://schemas.openxmlformats.org/officeDocument/2006/relationships/tags" Target="../tags/tag310.xml" /><Relationship Id="rId9" Type="http://schemas.openxmlformats.org/officeDocument/2006/relationships/tags" Target="../tags/tag31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23.xml" /><Relationship Id="rId11" Type="http://schemas.openxmlformats.org/officeDocument/2006/relationships/tags" Target="../tags/tag324.xml" /><Relationship Id="rId12" Type="http://schemas.openxmlformats.org/officeDocument/2006/relationships/tags" Target="../tags/tag325.xml" /><Relationship Id="rId2" Type="http://schemas.openxmlformats.org/officeDocument/2006/relationships/notesSlide" Target="../notesSlides/notesSlide10.xml" /><Relationship Id="rId3" Type="http://schemas.openxmlformats.org/officeDocument/2006/relationships/tags" Target="../tags/tag316.xml" /><Relationship Id="rId4" Type="http://schemas.openxmlformats.org/officeDocument/2006/relationships/tags" Target="../tags/tag317.xml" /><Relationship Id="rId5" Type="http://schemas.openxmlformats.org/officeDocument/2006/relationships/tags" Target="../tags/tag318.xml" /><Relationship Id="rId6" Type="http://schemas.openxmlformats.org/officeDocument/2006/relationships/tags" Target="../tags/tag319.xml" /><Relationship Id="rId7" Type="http://schemas.openxmlformats.org/officeDocument/2006/relationships/tags" Target="../tags/tag320.xml" /><Relationship Id="rId8" Type="http://schemas.openxmlformats.org/officeDocument/2006/relationships/tags" Target="../tags/tag321.xml" /><Relationship Id="rId9" Type="http://schemas.openxmlformats.org/officeDocument/2006/relationships/tags" Target="../tags/tag32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330.xml" /><Relationship Id="rId4" Type="http://schemas.openxmlformats.org/officeDocument/2006/relationships/tags" Target="../tags/tag331.xml" /><Relationship Id="rId5" Type="http://schemas.openxmlformats.org/officeDocument/2006/relationships/tags" Target="../tags/tag332.xml" /><Relationship Id="rId6" Type="http://schemas.openxmlformats.org/officeDocument/2006/relationships/tags" Target="../tags/tag333.xml" /><Relationship Id="rId7" Type="http://schemas.openxmlformats.org/officeDocument/2006/relationships/tags" Target="../tags/tag334.xml" /><Relationship Id="rId8" Type="http://schemas.openxmlformats.org/officeDocument/2006/relationships/tags" Target="../tags/tag335.xml" /><Relationship Id="rId9" Type="http://schemas.openxmlformats.org/officeDocument/2006/relationships/tags" Target="../tags/tag33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tags" Target="../tags/tag341.xml" /><Relationship Id="rId4" Type="http://schemas.openxmlformats.org/officeDocument/2006/relationships/tags" Target="../tags/tag342.xml" /><Relationship Id="rId5" Type="http://schemas.openxmlformats.org/officeDocument/2006/relationships/tags" Target="../tags/tag343.xml" /><Relationship Id="rId6" Type="http://schemas.openxmlformats.org/officeDocument/2006/relationships/tags" Target="../tags/tag344.xml" /><Relationship Id="rId7" Type="http://schemas.openxmlformats.org/officeDocument/2006/relationships/tags" Target="../tags/tag34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57.xml" /><Relationship Id="rId11" Type="http://schemas.openxmlformats.org/officeDocument/2006/relationships/tags" Target="../tags/tag358.xml" /><Relationship Id="rId12" Type="http://schemas.openxmlformats.org/officeDocument/2006/relationships/tags" Target="../tags/tag359.xml" /><Relationship Id="rId13" Type="http://schemas.openxmlformats.org/officeDocument/2006/relationships/tags" Target="../tags/tag360.xml" /><Relationship Id="rId14" Type="http://schemas.openxmlformats.org/officeDocument/2006/relationships/tags" Target="../tags/tag361.xml" /><Relationship Id="rId15" Type="http://schemas.openxmlformats.org/officeDocument/2006/relationships/tags" Target="../tags/tag362.xml" /><Relationship Id="rId16" Type="http://schemas.openxmlformats.org/officeDocument/2006/relationships/tags" Target="../tags/tag363.xml" /><Relationship Id="rId17" Type="http://schemas.openxmlformats.org/officeDocument/2006/relationships/tags" Target="../tags/tag364.xml" /><Relationship Id="rId18" Type="http://schemas.openxmlformats.org/officeDocument/2006/relationships/tags" Target="../tags/tag365.xml" /><Relationship Id="rId19" Type="http://schemas.openxmlformats.org/officeDocument/2006/relationships/tags" Target="../tags/tag366.xml" /><Relationship Id="rId2" Type="http://schemas.openxmlformats.org/officeDocument/2006/relationships/notesSlide" Target="../notesSlides/notesSlide13.xml" /><Relationship Id="rId20" Type="http://schemas.openxmlformats.org/officeDocument/2006/relationships/image" Target="../media/image14.png" /><Relationship Id="rId21" Type="http://schemas.openxmlformats.org/officeDocument/2006/relationships/tags" Target="../tags/tag367.xml" /><Relationship Id="rId22" Type="http://schemas.openxmlformats.org/officeDocument/2006/relationships/image" Target="../media/image15.png" /><Relationship Id="rId23" Type="http://schemas.openxmlformats.org/officeDocument/2006/relationships/tags" Target="../tags/tag368.xml" /><Relationship Id="rId24" Type="http://schemas.openxmlformats.org/officeDocument/2006/relationships/tags" Target="../tags/tag369.xml" /><Relationship Id="rId3" Type="http://schemas.openxmlformats.org/officeDocument/2006/relationships/tags" Target="../tags/tag350.xml" /><Relationship Id="rId4" Type="http://schemas.openxmlformats.org/officeDocument/2006/relationships/tags" Target="../tags/tag351.xml" /><Relationship Id="rId5" Type="http://schemas.openxmlformats.org/officeDocument/2006/relationships/tags" Target="../tags/tag352.xml" /><Relationship Id="rId6" Type="http://schemas.openxmlformats.org/officeDocument/2006/relationships/tags" Target="../tags/tag353.xml" /><Relationship Id="rId7" Type="http://schemas.openxmlformats.org/officeDocument/2006/relationships/tags" Target="../tags/tag354.xml" /><Relationship Id="rId8" Type="http://schemas.openxmlformats.org/officeDocument/2006/relationships/tags" Target="../tags/tag355.xml" /><Relationship Id="rId9" Type="http://schemas.openxmlformats.org/officeDocument/2006/relationships/tags" Target="../tags/tag356.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23" name="文本框 28"/>
          <p:cNvSpPr txBox="1">
            <a:spLocks noChangeArrowheads="1"/>
          </p:cNvSpPr>
          <p:nvPr>
            <p:custDataLst>
              <p:tags r:id="rId4"/>
            </p:custDataLst>
          </p:nvPr>
        </p:nvSpPr>
        <p:spPr bwMode="auto">
          <a:xfrm>
            <a:off x="370840" y="5292725"/>
            <a:ext cx="551815" cy="1623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defRPr>
                <a:solidFill>
                  <a:schemeClr val="tx1"/>
                </a:solidFill>
                <a:latin typeface="Arial Narrow" panose="020b0606020202030204" pitchFamily="34" charset="0"/>
                <a:ea typeface="宋体" pitchFamily="2" charset="-122"/>
              </a:defRPr>
            </a:lvl1pPr>
            <a:lvl2pPr marL="742950" indent="-285750">
              <a:defRPr>
                <a:solidFill>
                  <a:schemeClr val="tx1"/>
                </a:solidFill>
                <a:latin typeface="Arial Narrow" panose="020b0606020202030204" pitchFamily="34" charset="0"/>
                <a:ea typeface="宋体" pitchFamily="2" charset="-122"/>
              </a:defRPr>
            </a:lvl2pPr>
            <a:lvl3pPr marL="1143000" indent="-228600">
              <a:defRPr>
                <a:solidFill>
                  <a:schemeClr val="tx1"/>
                </a:solidFill>
                <a:latin typeface="Arial Narrow" panose="020b0606020202030204" pitchFamily="34" charset="0"/>
                <a:ea typeface="宋体" pitchFamily="2" charset="-122"/>
              </a:defRPr>
            </a:lvl3pPr>
            <a:lvl4pPr marL="1600200" indent="-228600">
              <a:defRPr>
                <a:solidFill>
                  <a:schemeClr val="tx1"/>
                </a:solidFill>
                <a:latin typeface="Arial Narrow" panose="020b0606020202030204" pitchFamily="34" charset="0"/>
                <a:ea typeface="宋体" pitchFamily="2" charset="-122"/>
              </a:defRPr>
            </a:lvl4pPr>
            <a:lvl5pPr marL="2057400" indent="-228600">
              <a:defRPr>
                <a:solidFill>
                  <a:schemeClr val="tx1"/>
                </a:solidFill>
                <a:latin typeface="Arial Narrow" panose="020b060602020203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itchFamily="2" charset="-122"/>
              </a:defRPr>
            </a:lvl9pPr>
          </a:lstStyle>
          <a:p>
            <a:r>
              <a:rPr lang="en-US" altLang="zh-CN" sz="2400" b="1">
                <a:gradFill>
                  <a:gsLst>
                    <a:gs pos="0">
                      <a:srgbClr val="E30000"/>
                    </a:gs>
                    <a:gs pos="100000">
                      <a:srgbClr val="760303"/>
                    </a:gs>
                  </a:gsLst>
                  <a:lin scaled="0"/>
                </a:gradFill>
                <a:latin typeface="微软雅黑 Light" panose="020b0502040204020203" pitchFamily="34" charset="-122"/>
                <a:ea typeface="微软雅黑 Light" panose="020b0502040204020203" pitchFamily="34" charset="-122"/>
              </a:rPr>
              <a:t>Contents</a:t>
            </a:r>
            <a:endParaRPr lang="en-US" altLang="zh-CN" sz="2400" b="1">
              <a:gradFill>
                <a:gsLst>
                  <a:gs pos="0">
                    <a:srgbClr val="E30000"/>
                  </a:gs>
                  <a:gs pos="100000">
                    <a:srgbClr val="760303"/>
                  </a:gs>
                </a:gsLst>
                <a:lin scaled="0"/>
              </a:gradFill>
              <a:latin typeface="微软雅黑 Light" panose="020b0502040204020203" pitchFamily="34" charset="-122"/>
              <a:ea typeface="微软雅黑 Light" panose="020b0502040204020203" pitchFamily="34" charset="-122"/>
            </a:endParaRPr>
          </a:p>
        </p:txBody>
      </p:sp>
      <p:sp>
        <p:nvSpPr>
          <p:cNvPr id="24" name="椭圆 23"/>
          <p:cNvSpPr/>
          <p:nvPr>
            <p:custDataLst>
              <p:tags r:id="rId5"/>
            </p:custDataLst>
          </p:nvPr>
        </p:nvSpPr>
        <p:spPr>
          <a:xfrm>
            <a:off x="302895" y="4331335"/>
            <a:ext cx="1016000" cy="1024255"/>
          </a:xfrm>
          <a:prstGeom prst="ellipse">
            <a:avLst/>
          </a:prstGeom>
          <a:gradFill>
            <a:gsLst>
              <a:gs pos="0">
                <a:srgbClr val="E30000"/>
              </a:gs>
              <a:gs pos="100000">
                <a:srgbClr val="760303"/>
              </a:gs>
            </a:gsLst>
            <a:lin scaled="0"/>
          </a:gradFill>
          <a:ln w="38100" cap="flat" cmpd="sng" algn="ctr">
            <a:noFill/>
            <a:prstDash val="solid"/>
            <a:miter lim="800000"/>
          </a:ln>
          <a:effectLst/>
        </p:spPr>
        <p:txBody>
          <a:bodyPr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3600" b="1" i="0" u="none" strike="noStrike" kern="0" cap="none" spc="0" normalizeH="0" baseline="0" noProof="0">
              <a:ln>
                <a:noFill/>
              </a:ln>
              <a:solidFill>
                <a:srgbClr val="4E4E4E"/>
              </a:solidFill>
              <a:effectLst/>
              <a:uLnTx/>
              <a:uFillTx/>
              <a:latin typeface="微软雅黑" panose="020b0503020204020204" charset="-122"/>
              <a:ea typeface="微软雅黑"/>
            </a:endParaRPr>
          </a:p>
        </p:txBody>
      </p:sp>
      <p:sp>
        <p:nvSpPr>
          <p:cNvPr id="25" name="椭圆 24"/>
          <p:cNvSpPr/>
          <p:nvPr>
            <p:custDataLst>
              <p:tags r:id="rId6"/>
            </p:custDataLst>
          </p:nvPr>
        </p:nvSpPr>
        <p:spPr>
          <a:xfrm>
            <a:off x="803910" y="5319395"/>
            <a:ext cx="750570" cy="781685"/>
          </a:xfrm>
          <a:prstGeom prst="ellipse">
            <a:avLst/>
          </a:prstGeom>
          <a:noFill/>
          <a:ln w="38100" cap="flat" cmpd="sng" algn="ctr">
            <a:noFill/>
            <a:prstDash val="solid"/>
            <a:miter lim="800000"/>
          </a:ln>
          <a:effectLst/>
        </p:spPr>
        <p:txBody>
          <a:bodyPr anchor="ct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4000" b="1" i="0" u="none" strike="noStrike" kern="0" cap="none" spc="0" normalizeH="0" baseline="0" noProof="0">
                <a:ln>
                  <a:noFill/>
                </a:ln>
                <a:gradFill>
                  <a:gsLst>
                    <a:gs pos="0">
                      <a:srgbClr val="E30000"/>
                    </a:gs>
                    <a:gs pos="100000">
                      <a:srgbClr val="760303"/>
                    </a:gs>
                  </a:gsLst>
                  <a:lin scaled="0"/>
                </a:gradFill>
                <a:effectLst/>
                <a:uLnTx/>
                <a:uFillTx/>
                <a:latin typeface="微软雅黑" panose="020b0503020204020204" charset="-122"/>
                <a:ea typeface="微软雅黑"/>
              </a:rPr>
              <a:t>录</a:t>
            </a:r>
            <a:endParaRPr kumimoji="0" lang="zh-CN" altLang="en-US" sz="4000" b="1" i="0" u="none" strike="noStrike" kern="0" cap="none" spc="0" normalizeH="0" baseline="0" noProof="0">
              <a:ln>
                <a:noFill/>
              </a:ln>
              <a:gradFill>
                <a:gsLst>
                  <a:gs pos="0">
                    <a:srgbClr val="E30000"/>
                  </a:gs>
                  <a:gs pos="100000">
                    <a:srgbClr val="760303"/>
                  </a:gs>
                </a:gsLst>
                <a:lin scaled="0"/>
              </a:gradFill>
              <a:effectLst/>
              <a:uLnTx/>
              <a:uFillTx/>
              <a:latin typeface="微软雅黑" panose="020b0503020204020204" charset="-122"/>
              <a:ea typeface="微软雅黑"/>
            </a:endParaRPr>
          </a:p>
        </p:txBody>
      </p:sp>
      <p:sp>
        <p:nvSpPr>
          <p:cNvPr id="26" name="矩形 25"/>
          <p:cNvSpPr/>
          <p:nvPr>
            <p:custDataLst>
              <p:tags r:id="rId7"/>
            </p:custDataLst>
          </p:nvPr>
        </p:nvSpPr>
        <p:spPr>
          <a:xfrm>
            <a:off x="342959" y="4346775"/>
            <a:ext cx="856436" cy="1014730"/>
          </a:xfrm>
          <a:prstGeom prst="rect">
            <a:avLst/>
          </a:prstGeom>
          <a:noFill/>
        </p:spPr>
        <p:txBody>
          <a:bodyPr wrap="square">
            <a:spAutoFit/>
          </a:bodyPr>
          <a:lstStyle/>
          <a:p>
            <a:pPr algn="ctr">
              <a:defRPr/>
            </a:pPr>
            <a:r>
              <a:rPr lang="zh-CN" altLang="en-US" sz="6000" b="1">
                <a:blipFill>
                  <a:blip r:embed="rId8"/>
                  <a:stretch>
                    <a:fillRect/>
                  </a:stretch>
                </a:blipFill>
                <a:latin typeface="微软雅黑" panose="020b0503020204020204" charset="-122"/>
                <a:ea typeface="微软雅黑"/>
              </a:rPr>
              <a:t>目</a:t>
            </a:r>
            <a:endParaRPr lang="zh-CN" altLang="en-US" sz="6000" b="1">
              <a:blipFill>
                <a:blip r:embed="rId8"/>
                <a:stretch>
                  <a:fillRect/>
                </a:stretch>
              </a:blipFill>
              <a:latin typeface="微软雅黑" panose="020b0503020204020204" charset="-122"/>
              <a:ea typeface="微软雅黑"/>
            </a:endParaRPr>
          </a:p>
        </p:txBody>
      </p:sp>
      <p:sp>
        <p:nvSpPr>
          <p:cNvPr id="6" name="文本框 5"/>
          <p:cNvSpPr txBox="1"/>
          <p:nvPr>
            <p:custDataLst>
              <p:tags r:id="rId9"/>
            </p:custDataLst>
          </p:nvPr>
        </p:nvSpPr>
        <p:spPr>
          <a:xfrm>
            <a:off x="178435" y="1727200"/>
            <a:ext cx="8667750" cy="2030095"/>
          </a:xfrm>
          <a:prstGeom prst="rect">
            <a:avLst/>
          </a:prstGeom>
          <a:noFill/>
        </p:spPr>
        <p:txBody>
          <a:bodyPr wrap="square" rtlCol="0" anchor="t">
            <a:spAutoFit/>
          </a:bodyPr>
          <a:lstStyle/>
          <a:p>
            <a:pPr indent="0" algn="just">
              <a:lnSpc>
                <a:spcPct val="150000"/>
              </a:lnSpc>
              <a:spcBef>
                <a:spcPct val="0"/>
              </a:spcBef>
              <a:spcAft>
                <a:spcPct val="0"/>
              </a:spcAft>
            </a:pPr>
            <a:r>
              <a:rPr lang="zh-CN" sz="2800" b="1">
                <a:solidFill>
                  <a:sysClr val="windowText" lastClr="000000"/>
                </a:solidFill>
                <a:effectLst>
                  <a:outerShdw blurRad="38100" dist="19050" dir="2700000" algn="tl" rotWithShape="0">
                    <a:sysClr val="windowText" lastClr="000000">
                      <a:alpha val="40000"/>
                    </a:sysClr>
                  </a:outerShdw>
                </a:effectLst>
                <a:latin typeface="方正粗黑宋简体" panose="02000000000000000000" charset="-122"/>
                <a:ea typeface="方正粗黑宋简体" panose="02000000000000000000" charset="-122"/>
                <a:cs typeface="方正粗黑宋简体" panose="02000000000000000000" charset="-122"/>
                <a:sym typeface="微软雅黑" panose="020b0503020204020204" charset="-122"/>
              </a:rPr>
              <a:t>【课程标准】 </a:t>
            </a:r>
            <a:r>
              <a:rPr lang="zh-CN" sz="2800" b="1">
                <a:solidFill>
                  <a:schemeClr val="tx1"/>
                </a:solidFill>
                <a:effectLst>
                  <a:outerShdw blurRad="38100" dist="19050" dir="2700000" algn="tl" rotWithShape="0">
                    <a:sysClr val="windowText" lastClr="000000">
                      <a:alpha val="40000"/>
                    </a:sysClr>
                  </a:outerShdw>
                </a:effectLst>
                <a:latin typeface="方正粗黑宋简体" panose="02000000000000000000" charset="-122"/>
                <a:ea typeface="方正粗黑宋简体" panose="02000000000000000000" charset="-122"/>
                <a:cs typeface="方正粗黑宋简体" panose="02000000000000000000" charset="-122"/>
                <a:sym typeface="微软雅黑" panose="020b0503020204020204" charset="-122"/>
              </a:rPr>
              <a:t> </a:t>
            </a:r>
          </a:p>
          <a:p>
            <a:pPr indent="0" algn="just">
              <a:lnSpc>
                <a:spcPct val="150000"/>
              </a:lnSpc>
            </a:pPr>
            <a:r>
              <a:rPr lang="zh-CN" sz="2800" b="1">
                <a:solidFill>
                  <a:srgbClr val="000000"/>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了解晚清、民国、以及中华人民共和国官员的选拔与管理制度的演变，认识近现代中国公务员制度的影响。</a:t>
            </a:r>
          </a:p>
        </p:txBody>
      </p:sp>
      <p:sp>
        <p:nvSpPr>
          <p:cNvPr id="8" name="TextBox 10"/>
          <p:cNvSpPr txBox="1"/>
          <p:nvPr>
            <p:custDataLst>
              <p:tags r:id="rId10"/>
            </p:custDataLst>
          </p:nvPr>
        </p:nvSpPr>
        <p:spPr>
          <a:xfrm>
            <a:off x="31750" y="24765"/>
            <a:ext cx="4422775" cy="460375"/>
          </a:xfrm>
          <a:prstGeom prst="rect">
            <a:avLst/>
          </a:prstGeom>
          <a:noFill/>
        </p:spPr>
        <p:txBody>
          <a:bodyPr wrap="square" rtlCol="0">
            <a:spAutoFit/>
            <a:scene3d>
              <a:camera prst="orthographicFront"/>
              <a:lightRig rig="threePt" dir="t"/>
            </a:scene3d>
          </a:bodyPr>
          <a:lstStyle/>
          <a:p>
            <a:pPr algn="ctr" defTabSz="684530"/>
            <a:r>
              <a:rPr lang="zh-CN" altLang="en-US" sz="2400" b="1">
                <a:solidFill>
                  <a:sysClr val="windowText" lastClr="000000"/>
                </a:solidFill>
                <a:effectLst>
                  <a:outerShdw blurRad="38100" dist="19050" dir="2700000" algn="tl" rotWithShape="0">
                    <a:sysClr val="windowText" lastClr="000000">
                      <a:alpha val="40000"/>
                    </a:sysClr>
                  </a:outerShdw>
                </a:effectLst>
                <a:latin typeface="楷体" panose="02010609060101010101" pitchFamily="49" charset="-122"/>
                <a:ea typeface="楷体" pitchFamily="49" charset="-122"/>
                <a:cs typeface="楷体" panose="02010609060101010101" pitchFamily="49" charset="-122"/>
                <a:sym typeface="+mn-ea"/>
              </a:rPr>
              <a:t>第二单元  官员的选拔与管理</a:t>
            </a:r>
          </a:p>
        </p:txBody>
      </p:sp>
      <p:sp>
        <p:nvSpPr>
          <p:cNvPr id="3" name="TextBox 4"/>
          <p:cNvSpPr txBox="1"/>
          <p:nvPr>
            <p:custDataLst>
              <p:tags r:id="rId11"/>
            </p:custDataLst>
          </p:nvPr>
        </p:nvSpPr>
        <p:spPr>
          <a:xfrm>
            <a:off x="219075" y="617220"/>
            <a:ext cx="8674100" cy="1568450"/>
          </a:xfrm>
          <a:prstGeom prst="rect">
            <a:avLst/>
          </a:prstGeom>
          <a:noFill/>
          <a:effectLst>
            <a:glow rad="228600">
              <a:srgbClr val="00B0F0">
                <a:alpha val="40000"/>
              </a:srgbClr>
            </a:glow>
          </a:effectLst>
        </p:spPr>
        <p:txBody>
          <a:bodyPr wrap="square" rtlCol="0">
            <a:spAutoFit/>
          </a:bodyPr>
          <a:lstStyle/>
          <a:p>
            <a:pPr algn="ctr"/>
            <a:r>
              <a:rPr sz="4800" b="1">
                <a:solidFill>
                  <a:sysClr val="windowText" lastClr="000000"/>
                </a:solidFill>
                <a:effectLst>
                  <a:glow rad="228600">
                    <a:schemeClr val="accent6">
                      <a:satMod val="175000"/>
                      <a:alpha val="40000"/>
                    </a:schemeClr>
                  </a:glow>
                  <a:outerShdw blurRad="38100" dist="38100" dir="2700000" algn="tl">
                    <a:srgbClr val="000000">
                      <a:alpha val="43137"/>
                    </a:srgbClr>
                  </a:outerShdw>
                </a:effectLst>
                <a:latin typeface="楷体" panose="02010609060101010101" pitchFamily="49" charset="-122"/>
                <a:ea typeface="楷体" pitchFamily="49" charset="-122"/>
                <a:cs typeface="楷体" panose="02010609060101010101" pitchFamily="49" charset="-122"/>
                <a:sym typeface="微软雅黑" panose="020b0503020204020204" charset="-122"/>
              </a:rPr>
              <a:t>第</a:t>
            </a:r>
            <a:r>
              <a:rPr lang="en-US" sz="4800" b="1">
                <a:solidFill>
                  <a:sysClr val="windowText" lastClr="000000"/>
                </a:solidFill>
                <a:effectLst>
                  <a:glow rad="228600">
                    <a:schemeClr val="accent6">
                      <a:satMod val="175000"/>
                      <a:alpha val="40000"/>
                    </a:schemeClr>
                  </a:glow>
                  <a:outerShdw blurRad="38100" dist="38100" dir="2700000" algn="tl">
                    <a:srgbClr val="000000">
                      <a:alpha val="43137"/>
                    </a:srgbClr>
                  </a:outerShdw>
                </a:effectLst>
                <a:latin typeface="楷体" panose="02010609060101010101" pitchFamily="49" charset="-122"/>
                <a:ea typeface="楷体" pitchFamily="49" charset="-122"/>
                <a:cs typeface="楷体" panose="02010609060101010101" pitchFamily="49" charset="-122"/>
                <a:sym typeface="微软雅黑" panose="020b0503020204020204" charset="-122"/>
              </a:rPr>
              <a:t>7</a:t>
            </a:r>
            <a:r>
              <a:rPr sz="4800" b="1">
                <a:solidFill>
                  <a:sysClr val="windowText" lastClr="000000"/>
                </a:solidFill>
                <a:effectLst>
                  <a:glow rad="228600">
                    <a:schemeClr val="accent6">
                      <a:satMod val="175000"/>
                      <a:alpha val="40000"/>
                    </a:schemeClr>
                  </a:glow>
                  <a:outerShdw blurRad="38100" dist="38100" dir="2700000" algn="tl">
                    <a:srgbClr val="000000">
                      <a:alpha val="43137"/>
                    </a:srgbClr>
                  </a:outerShdw>
                </a:effectLst>
                <a:latin typeface="楷体" panose="02010609060101010101" pitchFamily="49" charset="-122"/>
                <a:ea typeface="楷体" pitchFamily="49" charset="-122"/>
                <a:cs typeface="楷体" panose="02010609060101010101" pitchFamily="49" charset="-122"/>
                <a:sym typeface="微软雅黑" panose="020b0503020204020204" charset="-122"/>
              </a:rPr>
              <a:t>课　</a:t>
            </a:r>
            <a:r>
              <a:rPr lang="zh-CN" sz="4800" b="1">
                <a:solidFill>
                  <a:sysClr val="windowText" lastClr="000000"/>
                </a:solidFill>
                <a:effectLst>
                  <a:glow rad="228600">
                    <a:schemeClr val="accent6">
                      <a:satMod val="175000"/>
                      <a:alpha val="40000"/>
                    </a:schemeClr>
                  </a:glow>
                  <a:outerShdw blurRad="38100" dist="38100" dir="2700000" algn="tl">
                    <a:srgbClr val="000000">
                      <a:alpha val="43137"/>
                    </a:srgbClr>
                  </a:outerShdw>
                </a:effectLst>
                <a:latin typeface="楷体" panose="02010609060101010101" pitchFamily="49" charset="-122"/>
                <a:ea typeface="楷体" pitchFamily="49" charset="-122"/>
                <a:cs typeface="楷体" panose="02010609060101010101" pitchFamily="49" charset="-122"/>
                <a:sym typeface="微软雅黑" panose="020b0503020204020204" charset="-122"/>
              </a:rPr>
              <a:t>近代以来中国的官员选拔与管理</a:t>
            </a:r>
          </a:p>
        </p:txBody>
      </p:sp>
      <p:grpSp>
        <p:nvGrpSpPr>
          <p:cNvPr id="2" name="组合 1"/>
          <p:cNvGrpSpPr/>
          <p:nvPr>
            <p:custDataLst>
              <p:tags r:id="rId12"/>
            </p:custDataLst>
          </p:nvPr>
        </p:nvGrpSpPr>
        <p:grpSpPr>
          <a:xfrm>
            <a:off x="2111375" y="4050030"/>
            <a:ext cx="6636055" cy="630396"/>
            <a:chOff x="5579" y="6686"/>
            <a:chExt cx="11232" cy="1058"/>
          </a:xfrm>
        </p:grpSpPr>
        <p:sp>
          <p:nvSpPr>
            <p:cNvPr id="9" name="矩形: 对角圆角 46"/>
            <p:cNvSpPr/>
            <p:nvPr>
              <p:custDataLst>
                <p:tags r:id="rId13"/>
              </p:custDataLst>
            </p:nvPr>
          </p:nvSpPr>
          <p:spPr bwMode="auto">
            <a:xfrm>
              <a:off x="5579" y="6686"/>
              <a:ext cx="9522" cy="1058"/>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54" tIns="34277" rIns="68554" bIns="34277" numCol="1" anchor="t" anchorCtr="0" compatLnSpc="1"/>
            <a:lstStyle/>
            <a:p>
              <a:endParaRPr lang="zh-CN" altLang="en-US" sz="1350">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 name="椭圆 9"/>
            <p:cNvSpPr/>
            <p:nvPr>
              <p:custDataLst>
                <p:tags r:id="rId14"/>
              </p:custDataLst>
            </p:nvPr>
          </p:nvSpPr>
          <p:spPr bwMode="auto">
            <a:xfrm>
              <a:off x="5812" y="6864"/>
              <a:ext cx="857" cy="873"/>
            </a:xfrm>
            <a:prstGeom prst="ellipse">
              <a:avLst/>
            </a:prstGeom>
            <a:solidFill>
              <a:srgbClr val="FF0000"/>
            </a:soli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68554" tIns="34277" rIns="68554" bIns="34277" numCol="1" rtlCol="0" anchor="t" anchorCtr="0" compatLnSpc="1"/>
            <a:lstStyle/>
            <a:p>
              <a:pPr algn="ctr"/>
              <a:r>
                <a:rPr lang="en-US" altLang="zh-CN" sz="2100" b="1">
                  <a:solidFill>
                    <a:schemeClr val="accent2"/>
                  </a:solidFill>
                  <a:latin typeface="Times New Roman" pitchFamily="18" charset="0"/>
                  <a:ea typeface="米开软笔行楷" panose="03000600000000000000" charset="-122"/>
                  <a:cs typeface="Times New Roman" panose="02020603050405020304" pitchFamily="18" charset="0"/>
                  <a:sym typeface="微软雅黑 Light" panose="020b0502040204020203" pitchFamily="34" charset="-122"/>
                </a:rPr>
                <a:t>1</a:t>
              </a:r>
            </a:p>
          </p:txBody>
        </p:sp>
        <p:sp>
          <p:nvSpPr>
            <p:cNvPr id="11" name="TextBox 47"/>
            <p:cNvSpPr txBox="1"/>
            <p:nvPr>
              <p:custDataLst>
                <p:tags r:id="rId15"/>
              </p:custDataLst>
            </p:nvPr>
          </p:nvSpPr>
          <p:spPr>
            <a:xfrm>
              <a:off x="6800" y="6817"/>
              <a:ext cx="10011" cy="802"/>
            </a:xfrm>
            <a:prstGeom prst="rect">
              <a:avLst/>
            </a:prstGeom>
            <a:noFill/>
          </p:spPr>
          <p:txBody>
            <a:bodyPr wrap="square" rtlCol="0">
              <a:spAutoFit/>
            </a:bodyPr>
            <a:lstStyle>
              <a:defPPr>
                <a:defRPr lang="zh-CN"/>
              </a:defPPr>
              <a:lvl1pPr>
                <a:lnSpc>
                  <a:spcPct val="90000"/>
                </a:lnSpc>
                <a:defRPr sz="3200" b="1">
                  <a:solidFill>
                    <a:schemeClr val="accent1"/>
                  </a:solidFill>
                  <a:latin typeface="微软雅黑" panose="020b0503020204020204" charset="-122"/>
                  <a:ea typeface="微软雅黑"/>
                </a:defRPr>
              </a:lvl1pPr>
            </a:lstStyle>
            <a:p>
              <a:r>
                <a:rPr lang="zh-CN" altLang="en-US" sz="2800" spc="300">
                  <a:solidFill>
                    <a:srgbClr val="000000"/>
                  </a:solidFill>
                  <a:uFillTx/>
                  <a:latin typeface="黑体" panose="02010609060101010101" charset="-122"/>
                  <a:ea typeface="黑体" panose="02010609060101010101" charset="-122"/>
                  <a:sym typeface="微软雅黑 Light" panose="020b0502040204020203" pitchFamily="34" charset="-122"/>
                </a:rPr>
                <a:t>晚清选官制度的变革</a:t>
              </a:r>
            </a:p>
          </p:txBody>
        </p:sp>
      </p:grpSp>
      <p:grpSp>
        <p:nvGrpSpPr>
          <p:cNvPr id="12" name="组合 11"/>
          <p:cNvGrpSpPr/>
          <p:nvPr>
            <p:custDataLst>
              <p:tags r:id="rId16"/>
            </p:custDataLst>
          </p:nvPr>
        </p:nvGrpSpPr>
        <p:grpSpPr>
          <a:xfrm>
            <a:off x="2038350" y="5945562"/>
            <a:ext cx="6476602" cy="865451"/>
            <a:chOff x="5579" y="9352"/>
            <a:chExt cx="9746" cy="1602"/>
          </a:xfrm>
        </p:grpSpPr>
        <p:sp>
          <p:nvSpPr>
            <p:cNvPr id="13" name="矩形: 对角圆角 58"/>
            <p:cNvSpPr/>
            <p:nvPr>
              <p:custDataLst>
                <p:tags r:id="rId17"/>
              </p:custDataLst>
            </p:nvPr>
          </p:nvSpPr>
          <p:spPr bwMode="auto">
            <a:xfrm>
              <a:off x="5579" y="9366"/>
              <a:ext cx="9523" cy="1186"/>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54" tIns="34277" rIns="68554" bIns="34277" numCol="1" anchor="t" anchorCtr="0" compatLnSpc="1"/>
            <a:lstStyle/>
            <a:p>
              <a:endParaRPr lang="zh-CN" altLang="en-US" sz="1350">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4" name="椭圆 13"/>
            <p:cNvSpPr/>
            <p:nvPr>
              <p:custDataLst>
                <p:tags r:id="rId18"/>
              </p:custDataLst>
            </p:nvPr>
          </p:nvSpPr>
          <p:spPr bwMode="auto">
            <a:xfrm>
              <a:off x="5812" y="9486"/>
              <a:ext cx="873" cy="873"/>
            </a:xfrm>
            <a:prstGeom prst="ellipse">
              <a:avLst/>
            </a:prstGeom>
            <a:gradFill>
              <a:gsLst>
                <a:gs pos="0">
                  <a:srgbClr val="012D86"/>
                </a:gs>
                <a:gs pos="100000">
                  <a:srgbClr val="0E2557"/>
                </a:gs>
              </a:gsLst>
              <a:lin ang="5400000" scaled="0"/>
            </a:gra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68554" tIns="34277" rIns="68554" bIns="34277" numCol="1" rtlCol="0" anchor="t" anchorCtr="0" compatLnSpc="1"/>
            <a:lstStyle/>
            <a:p>
              <a:pPr algn="ctr"/>
              <a:r>
                <a:rPr lang="en-US" altLang="zh-CN" sz="2100" b="1">
                  <a:solidFill>
                    <a:schemeClr val="accent2"/>
                  </a:solidFill>
                  <a:latin typeface="Times New Roman" pitchFamily="18" charset="0"/>
                  <a:ea typeface="米开软笔行楷" panose="03000600000000000000" charset="-122"/>
                  <a:cs typeface="Times New Roman" panose="02020603050405020304" pitchFamily="18" charset="0"/>
                  <a:sym typeface="微软雅黑 Light" panose="020b0502040204020203" pitchFamily="34" charset="-122"/>
                </a:rPr>
                <a:t>3</a:t>
              </a:r>
            </a:p>
          </p:txBody>
        </p:sp>
        <p:sp>
          <p:nvSpPr>
            <p:cNvPr id="15" name="TextBox 47"/>
            <p:cNvSpPr txBox="1"/>
            <p:nvPr>
              <p:custDataLst>
                <p:tags r:id="rId19"/>
              </p:custDataLst>
            </p:nvPr>
          </p:nvSpPr>
          <p:spPr>
            <a:xfrm>
              <a:off x="6800" y="9352"/>
              <a:ext cx="8525" cy="1602"/>
            </a:xfrm>
            <a:prstGeom prst="rect">
              <a:avLst/>
            </a:prstGeom>
            <a:noFill/>
          </p:spPr>
          <p:txBody>
            <a:bodyPr wrap="square" rtlCol="0">
              <a:spAutoFit/>
            </a:bodyPr>
            <a:lstStyle>
              <a:defPPr>
                <a:defRPr lang="zh-CN"/>
              </a:defPPr>
              <a:lvl1pPr>
                <a:lnSpc>
                  <a:spcPct val="90000"/>
                </a:lnSpc>
                <a:defRPr sz="3200" b="1">
                  <a:solidFill>
                    <a:schemeClr val="accent1"/>
                  </a:solidFill>
                  <a:latin typeface="微软雅黑" panose="020b0503020204020204" charset="-122"/>
                  <a:ea typeface="微软雅黑"/>
                </a:defRPr>
              </a:lvl1pPr>
            </a:lstStyle>
            <a:p>
              <a:r>
                <a:rPr lang="zh-CN" altLang="en-US" sz="2800" spc="300">
                  <a:solidFill>
                    <a:srgbClr val="000000"/>
                  </a:solidFill>
                  <a:uFillTx/>
                  <a:latin typeface="黑体" panose="02010609060101010101" charset="-122"/>
                  <a:ea typeface="黑体" panose="02010609060101010101" charset="-122"/>
                  <a:sym typeface="+mn-ea"/>
                </a:rPr>
                <a:t>中华人民共和国的干部制度和公务员制度</a:t>
              </a:r>
            </a:p>
          </p:txBody>
        </p:sp>
      </p:grpSp>
      <p:grpSp>
        <p:nvGrpSpPr>
          <p:cNvPr id="16" name="组合 15"/>
          <p:cNvGrpSpPr/>
          <p:nvPr>
            <p:custDataLst>
              <p:tags r:id="rId20"/>
            </p:custDataLst>
          </p:nvPr>
        </p:nvGrpSpPr>
        <p:grpSpPr>
          <a:xfrm>
            <a:off x="2059940" y="5118100"/>
            <a:ext cx="7014210" cy="533400"/>
            <a:chOff x="5580" y="8048"/>
            <a:chExt cx="11703" cy="1090"/>
          </a:xfrm>
        </p:grpSpPr>
        <p:sp>
          <p:nvSpPr>
            <p:cNvPr id="17" name="矩形: 对角圆角 49"/>
            <p:cNvSpPr/>
            <p:nvPr>
              <p:custDataLst>
                <p:tags r:id="rId21"/>
              </p:custDataLst>
            </p:nvPr>
          </p:nvSpPr>
          <p:spPr bwMode="auto">
            <a:xfrm>
              <a:off x="5580" y="8079"/>
              <a:ext cx="10782" cy="1059"/>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54" tIns="34277" rIns="68554" bIns="34277" numCol="1" anchor="t" anchorCtr="0" compatLnSpc="1"/>
            <a:lstStyle/>
            <a:p>
              <a:endParaRPr lang="zh-CN" altLang="en-US" sz="1350">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8" name="椭圆 17"/>
            <p:cNvSpPr/>
            <p:nvPr>
              <p:custDataLst>
                <p:tags r:id="rId22"/>
              </p:custDataLst>
            </p:nvPr>
          </p:nvSpPr>
          <p:spPr bwMode="auto">
            <a:xfrm>
              <a:off x="5737" y="8174"/>
              <a:ext cx="873" cy="873"/>
            </a:xfrm>
            <a:prstGeom prst="ellipse">
              <a:avLst/>
            </a:prstGeom>
            <a:solidFill>
              <a:schemeClr val="bg1"/>
            </a:soli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68554" tIns="34277" rIns="68554" bIns="34277" numCol="1" rtlCol="0" anchor="t" anchorCtr="0" compatLnSpc="1"/>
            <a:lstStyle/>
            <a:p>
              <a:pPr algn="ctr"/>
              <a:r>
                <a:rPr lang="en-US" altLang="zh-CN" sz="2400" b="1">
                  <a:solidFill>
                    <a:srgbClr val="FF0000"/>
                  </a:solidFill>
                  <a:latin typeface="Times New Roman" pitchFamily="18" charset="0"/>
                  <a:ea typeface="米开软笔行楷" panose="03000600000000000000" charset="-122"/>
                  <a:cs typeface="Times New Roman" panose="02020603050405020304" pitchFamily="18" charset="0"/>
                  <a:sym typeface="微软雅黑 Light" panose="020b0502040204020203" pitchFamily="34" charset="-122"/>
                </a:rPr>
                <a:t>2</a:t>
              </a:r>
            </a:p>
          </p:txBody>
        </p:sp>
        <p:sp>
          <p:nvSpPr>
            <p:cNvPr id="19" name="文本框 18"/>
            <p:cNvSpPr txBox="1"/>
            <p:nvPr>
              <p:custDataLst>
                <p:tags r:id="rId23"/>
              </p:custDataLst>
            </p:nvPr>
          </p:nvSpPr>
          <p:spPr>
            <a:xfrm>
              <a:off x="6651" y="8048"/>
              <a:ext cx="10632" cy="977"/>
            </a:xfrm>
            <a:prstGeom prst="rect">
              <a:avLst/>
            </a:prstGeom>
            <a:noFill/>
          </p:spPr>
          <p:txBody>
            <a:bodyPr wrap="square" rtlCol="0">
              <a:spAutoFit/>
            </a:bodyPr>
            <a:lstStyle/>
            <a:p>
              <a:pPr algn="l">
                <a:lnSpc>
                  <a:spcPct val="90000"/>
                </a:lnSpc>
                <a:buClrTx/>
                <a:buSzTx/>
                <a:buFontTx/>
              </a:pPr>
              <a:r>
                <a:rPr lang="zh-CN" altLang="en-US" sz="2800" b="1" spc="300">
                  <a:solidFill>
                    <a:srgbClr val="000000"/>
                  </a:solidFill>
                  <a:uFillTx/>
                  <a:latin typeface="黑体" panose="02010609060101010101" charset="-122"/>
                  <a:ea typeface="黑体" panose="02010609060101010101" charset="-122"/>
                </a:rPr>
                <a:t>民国时期的官员选拔制度</a:t>
              </a:r>
            </a:p>
          </p:txBody>
        </p:sp>
      </p:grpSp>
      <p:sp>
        <p:nvSpPr>
          <p:cNvPr id="20" name="文本框 19"/>
          <p:cNvSpPr txBox="1"/>
          <p:nvPr>
            <p:custDataLst>
              <p:tags r:id="rId24"/>
            </p:custDataLst>
          </p:nvPr>
        </p:nvSpPr>
        <p:spPr>
          <a:xfrm>
            <a:off x="7536656" y="20135"/>
            <a:ext cx="1584960" cy="506730"/>
          </a:xfrm>
          <a:prstGeom prst="rect">
            <a:avLst/>
          </a:prstGeom>
          <a:noFill/>
        </p:spPr>
        <p:txBody>
          <a:bodyPr wrap="square" rtlCol="0">
            <a:spAutoFit/>
          </a:bodyPr>
          <a:lstStyle/>
          <a:p>
            <a:r>
              <a:rPr lang="zh-CN" altLang="en-US" sz="1350" b="1">
                <a:solidFill>
                  <a:sysClr val="windowText" lastClr="000000"/>
                </a:solidFill>
                <a:effectLst>
                  <a:outerShdw blurRad="38100" dist="19050" dir="2700000" algn="tl" rotWithShape="0">
                    <a:sysClr val="windowText" lastClr="000000">
                      <a:alpha val="40000"/>
                    </a:sysClr>
                  </a:outerShdw>
                </a:effectLst>
                <a:latin typeface="楷体" panose="02010609060101010101" pitchFamily="49" charset="-122"/>
                <a:ea typeface="楷体" pitchFamily="49" charset="-122"/>
                <a:cs typeface="楷体" panose="02010609060101010101" pitchFamily="49" charset="-122"/>
                <a:sym typeface="+mn-ea"/>
              </a:rPr>
              <a:t>选择性必修</a:t>
            </a:r>
            <a:r>
              <a:rPr lang="en-US" altLang="zh-CN" sz="1350" b="1">
                <a:solidFill>
                  <a:sysClr val="windowText" lastClr="000000"/>
                </a:solidFill>
                <a:effectLst>
                  <a:outerShdw blurRad="38100" dist="19050" dir="2700000" algn="tl" rotWithShape="0">
                    <a:sysClr val="windowText" lastClr="000000">
                      <a:alpha val="40000"/>
                    </a:sysClr>
                  </a:outerShdw>
                </a:effectLst>
                <a:latin typeface="楷体" panose="02010609060101010101" pitchFamily="49" charset="-122"/>
                <a:ea typeface="楷体" pitchFamily="49" charset="-122"/>
                <a:cs typeface="楷体" panose="02010609060101010101" pitchFamily="49" charset="-122"/>
                <a:sym typeface="+mn-ea"/>
              </a:rPr>
              <a:t>1 </a:t>
            </a:r>
            <a:r>
              <a:rPr lang="zh-CN" altLang="en-US" sz="1350" b="1">
                <a:solidFill>
                  <a:sysClr val="windowText" lastClr="000000"/>
                </a:solidFill>
                <a:effectLst>
                  <a:outerShdw blurRad="38100" dist="19050" dir="2700000" algn="tl" rotWithShape="0">
                    <a:sysClr val="windowText" lastClr="000000">
                      <a:alpha val="40000"/>
                    </a:sysClr>
                  </a:outerShdw>
                </a:effectLst>
                <a:latin typeface="楷体" panose="02010609060101010101" pitchFamily="49" charset="-122"/>
                <a:ea typeface="楷体" pitchFamily="49" charset="-122"/>
                <a:cs typeface="楷体" panose="02010609060101010101" pitchFamily="49" charset="-122"/>
                <a:sym typeface="+mn-ea"/>
              </a:rPr>
              <a:t>国家制度与社会治理 </a:t>
            </a:r>
            <a:endParaRPr lang="zh-CN" altLang="en-US" sz="1350"/>
          </a:p>
        </p:txBody>
      </p:sp>
    </p:spTree>
    <p:custDataLst>
      <p:tags r:id="rId25"/>
    </p:custDataLst>
  </p:cSld>
  <p:clrMapOvr>
    <a:masterClrMapping/>
  </p:clrMapOvr>
  <p:transition spd="slow"/>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37490" y="606425"/>
            <a:ext cx="4168140" cy="737235"/>
          </a:xfrm>
          <a:prstGeom prst="rect">
            <a:avLst/>
          </a:prstGeom>
          <a:noFill/>
        </p:spPr>
        <p:txBody>
          <a:bodyPr wrap="square" rtlCol="0">
            <a:spAutoFit/>
          </a:bodyPr>
          <a:lstStyle/>
          <a:p>
            <a:pPr>
              <a:lnSpc>
                <a:spcPct val="150000"/>
              </a:lnSpc>
            </a:pPr>
            <a:r>
              <a:rPr lang="en-US" altLang="zh-CN" sz="2800" b="1">
                <a:solidFill>
                  <a:srgbClr val="FF0000"/>
                </a:solidFill>
                <a:latin typeface="DFKai-SB" panose="03000509000000000000" charset="-120"/>
                <a:ea typeface="DFKai-SB" panose="03000509000000000000" charset="-120"/>
                <a:cs typeface="DFKai-SB" panose="03000509000000000000" charset="-120"/>
              </a:rPr>
              <a:t>1</a:t>
            </a:r>
            <a:r>
              <a:rPr lang="zh-CN" altLang="en-US" sz="2800" b="1">
                <a:solidFill>
                  <a:srgbClr val="FF0000"/>
                </a:solidFill>
                <a:latin typeface="DFKai-SB" panose="03000509000000000000" charset="-120"/>
                <a:ea typeface="DFKai-SB" panose="03000509000000000000" charset="-120"/>
                <a:cs typeface="DFKai-SB" panose="03000509000000000000" charset="-120"/>
              </a:rPr>
              <a:t>、科举制度的变化</a:t>
            </a:r>
          </a:p>
        </p:txBody>
      </p:sp>
      <p:sp>
        <p:nvSpPr>
          <p:cNvPr id="6" name="文本框 5"/>
          <p:cNvSpPr txBox="1"/>
          <p:nvPr>
            <p:custDataLst>
              <p:tags r:id="rId5"/>
            </p:custDataLst>
          </p:nvPr>
        </p:nvSpPr>
        <p:spPr>
          <a:xfrm>
            <a:off x="6033" y="1948498"/>
            <a:ext cx="8116729" cy="73723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）表现（戊戌变法期间）：</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4" name="标题 3"/>
          <p:cNvSpPr>
            <a:spLocks noGrp="1"/>
          </p:cNvSpPr>
          <p:nvPr>
            <p:custDataLst>
              <p:tags r:id="rId6"/>
            </p:custDataLst>
          </p:nvPr>
        </p:nvSpPr>
        <p:spPr>
          <a:xfrm>
            <a:off x="339090" y="27305"/>
            <a:ext cx="6111240" cy="62611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50000"/>
              </a:lnSpc>
            </a:pPr>
            <a:r>
              <a:rPr lang="zh-CN" altLang="en-US" sz="3200" b="1">
                <a:solidFill>
                  <a:srgbClr val="0C07E9"/>
                </a:solidFill>
                <a:latin typeface="方正粗黑宋简体" panose="02000000000000000000" charset="-122"/>
                <a:ea typeface="方正粗黑宋简体" panose="02000000000000000000" charset="-122"/>
                <a:cs typeface="方正粗黑宋简体" panose="02000000000000000000" charset="-122"/>
              </a:rPr>
              <a:t>一、晚清选官制度的变革</a:t>
            </a:r>
          </a:p>
        </p:txBody>
      </p:sp>
      <p:sp>
        <p:nvSpPr>
          <p:cNvPr id="11" name="文本框 10"/>
          <p:cNvSpPr txBox="1"/>
          <p:nvPr>
            <p:custDataLst>
              <p:tags r:id="rId7"/>
            </p:custDataLst>
          </p:nvPr>
        </p:nvSpPr>
        <p:spPr>
          <a:xfrm>
            <a:off x="350996" y="2717269"/>
            <a:ext cx="8076248" cy="1198880"/>
          </a:xfrm>
          <a:prstGeom prst="rect">
            <a:avLst/>
          </a:prstGeom>
          <a:noFill/>
        </p:spPr>
        <p:txBody>
          <a:bodyPr wrap="square" rtlCol="0">
            <a:spAutoFit/>
          </a:bodyPr>
          <a:lstStyle/>
          <a:p>
            <a:pPr>
              <a:lnSpc>
                <a:spcPct val="150000"/>
              </a:lnSpc>
            </a:pPr>
            <a:r>
              <a:rPr lang="zh-CN" altLang="en-US" sz="2400" b="1">
                <a:latin typeface="DFKai-SB" panose="03000509000000000000" charset="-120"/>
                <a:ea typeface="DFKai-SB" panose="03000509000000000000" charset="-120"/>
                <a:cs typeface="DFKai-SB" panose="03000509000000000000" charset="-120"/>
              </a:rPr>
              <a:t>①光绪二十四年（</a:t>
            </a:r>
            <a:r>
              <a:rPr lang="en-US" altLang="zh-CN" sz="2400" b="1">
                <a:latin typeface="DFKai-SB" panose="03000509000000000000" charset="-120"/>
                <a:ea typeface="DFKai-SB" panose="03000509000000000000" charset="-120"/>
                <a:cs typeface="DFKai-SB" panose="03000509000000000000" charset="-120"/>
              </a:rPr>
              <a:t>1898</a:t>
            </a:r>
            <a:r>
              <a:rPr lang="zh-CN" altLang="en-US" sz="2400" b="1">
                <a:latin typeface="DFKai-SB" panose="03000509000000000000" charset="-120"/>
                <a:ea typeface="DFKai-SB" panose="03000509000000000000" charset="-120"/>
                <a:cs typeface="DFKai-SB" panose="03000509000000000000" charset="-120"/>
              </a:rPr>
              <a:t>年），清政府加设经济特科，选拔经时济变之才</a:t>
            </a:r>
            <a:r>
              <a:rPr lang="zh-CN" altLang="en-US" sz="2000">
                <a:latin typeface="华文楷体" panose="02010600040101010101" charset="-122"/>
                <a:ea typeface="华文楷体" panose="02010600040101010101" charset="-122"/>
                <a:cs typeface="华文楷体" panose="02010600040101010101" charset="-122"/>
              </a:rPr>
              <a:t>。</a:t>
            </a:r>
          </a:p>
        </p:txBody>
      </p:sp>
      <p:sp>
        <p:nvSpPr>
          <p:cNvPr id="12" name="文本框 11"/>
          <p:cNvSpPr txBox="1"/>
          <p:nvPr>
            <p:custDataLst>
              <p:tags r:id="rId8"/>
            </p:custDataLst>
          </p:nvPr>
        </p:nvSpPr>
        <p:spPr>
          <a:xfrm>
            <a:off x="371633" y="4171049"/>
            <a:ext cx="7242334" cy="460375"/>
          </a:xfrm>
          <a:prstGeom prst="rect">
            <a:avLst/>
          </a:prstGeom>
          <a:noFill/>
        </p:spPr>
        <p:txBody>
          <a:bodyPr wrap="square" rtlCol="0">
            <a:spAutoFit/>
          </a:bodyPr>
          <a:lstStyle/>
          <a:p>
            <a:r>
              <a:rPr lang="zh-CN" altLang="en-US" sz="2400" b="1">
                <a:latin typeface="DFKai-SB" panose="03000509000000000000" charset="-120"/>
                <a:ea typeface="DFKai-SB" panose="03000509000000000000" charset="-120"/>
                <a:cs typeface="华文楷体" panose="02010600040101010101" charset="-122"/>
              </a:rPr>
              <a:t>②</a:t>
            </a:r>
            <a:r>
              <a:rPr sz="2400" b="1" err="1">
                <a:latin typeface="DFKai-SB" panose="03000509000000000000" charset="-120"/>
                <a:ea typeface="DFKai-SB" panose="03000509000000000000" charset="-120"/>
                <a:cs typeface="华文楷体" panose="02010600040101010101" charset="-122"/>
              </a:rPr>
              <a:t>废八股，改试策论，以时务策命题</a:t>
            </a:r>
            <a:r>
              <a:rPr lang="zh-CN" altLang="en-US" sz="2400" b="1">
                <a:latin typeface="DFKai-SB" panose="03000509000000000000" charset="-120"/>
                <a:ea typeface="DFKai-SB" panose="03000509000000000000" charset="-120"/>
                <a:cs typeface="华文楷体" panose="02010600040101010101" charset="-122"/>
              </a:rPr>
              <a:t>。</a:t>
            </a:r>
          </a:p>
        </p:txBody>
      </p:sp>
      <p:sp>
        <p:nvSpPr>
          <p:cNvPr id="13" name="文本框 12"/>
          <p:cNvSpPr txBox="1"/>
          <p:nvPr>
            <p:custDataLst>
              <p:tags r:id="rId9"/>
            </p:custDataLst>
          </p:nvPr>
        </p:nvSpPr>
        <p:spPr>
          <a:xfrm>
            <a:off x="395446" y="4838065"/>
            <a:ext cx="7242334" cy="460375"/>
          </a:xfrm>
          <a:prstGeom prst="rect">
            <a:avLst/>
          </a:prstGeom>
          <a:noFill/>
        </p:spPr>
        <p:txBody>
          <a:bodyPr wrap="square" rtlCol="0">
            <a:spAutoFit/>
          </a:bodyPr>
          <a:lstStyle/>
          <a:p>
            <a:r>
              <a:rPr lang="zh-CN" altLang="en-US" sz="2400" b="1">
                <a:latin typeface="DFKai-SB" panose="03000509000000000000" charset="-120"/>
                <a:ea typeface="DFKai-SB" panose="03000509000000000000" charset="-120"/>
                <a:cs typeface="华文楷体" panose="02010600040101010101" charset="-122"/>
              </a:rPr>
              <a:t>③</a:t>
            </a:r>
            <a:r>
              <a:rPr sz="2400" b="1" err="1">
                <a:latin typeface="DFKai-SB" panose="03000509000000000000" charset="-120"/>
                <a:ea typeface="DFKai-SB" panose="03000509000000000000" charset="-120"/>
                <a:cs typeface="华文楷体" panose="02010600040101010101" charset="-122"/>
              </a:rPr>
              <a:t>戊戌变法失败后，所有考试悉照旧制</a:t>
            </a:r>
            <a:r>
              <a:rPr lang="zh-CN" altLang="en-US" sz="2400" b="1">
                <a:latin typeface="DFKai-SB" panose="03000509000000000000" charset="-120"/>
                <a:ea typeface="DFKai-SB" panose="03000509000000000000" charset="-120"/>
                <a:cs typeface="华文楷体" panose="02010600040101010101" charset="-122"/>
              </a:rPr>
              <a:t>。</a:t>
            </a:r>
          </a:p>
        </p:txBody>
      </p:sp>
      <p:sp>
        <p:nvSpPr>
          <p:cNvPr id="2" name="文本框 1"/>
          <p:cNvSpPr txBox="1"/>
          <p:nvPr>
            <p:custDataLst>
              <p:tags r:id="rId10"/>
            </p:custDataLst>
          </p:nvPr>
        </p:nvSpPr>
        <p:spPr>
          <a:xfrm>
            <a:off x="12065" y="1363980"/>
            <a:ext cx="7129780" cy="737235"/>
          </a:xfrm>
          <a:prstGeom prst="rect">
            <a:avLst/>
          </a:prstGeom>
          <a:noFill/>
        </p:spPr>
        <p:txBody>
          <a:bodyPr wrap="none" rtlCol="0">
            <a:spAutoFit/>
          </a:bodyPr>
          <a:lstStyle/>
          <a:p>
            <a:pPr indent="0" algn="l">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sym typeface="+mn-ea"/>
              </a:rPr>
              <a:t>）背景：</a:t>
            </a:r>
            <a:r>
              <a:rPr lang="zh-CN" altLang="en-US" sz="2800" b="1">
                <a:latin typeface="DFKai-SB" panose="03000509000000000000" charset="-120"/>
                <a:ea typeface="DFKai-SB" panose="03000509000000000000" charset="-120"/>
                <a:cs typeface="DFKai-SB" panose="03000509000000000000" charset="-120"/>
                <a:sym typeface="+mn-ea"/>
              </a:rPr>
              <a:t>西学的传播和洋务运动的开展。</a:t>
            </a:r>
            <a:endParaRPr lang="zh-CN" altLang="en-US" sz="2800" b="1">
              <a:latin typeface="DFKai-SB" panose="03000509000000000000" charset="-120"/>
              <a:ea typeface="DFKai-SB" panose="03000509000000000000" charset="-120"/>
              <a:cs typeface="DFKai-SB" panose="03000509000000000000" charset="-120"/>
            </a:endParaRPr>
          </a:p>
        </p:txBody>
      </p:sp>
    </p:spTree>
    <p:custDataLst>
      <p:tags r:id="rId11"/>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4"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500"/>
                                        <p:tgtEl>
                                          <p:spTgt spid="11"/>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2"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500"/>
                                        <p:tgtEl>
                                          <p:spTgt spid="12"/>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3"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1"/>
      <p:bldP spid="12" grpId="2"/>
      <p:bldP spid="13" grpId="3"/>
      <p:bldP spid="2" grpId="4"/>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6" name="文本框 5"/>
          <p:cNvSpPr txBox="1"/>
          <p:nvPr>
            <p:custDataLst>
              <p:tags r:id="rId4"/>
            </p:custDataLst>
          </p:nvPr>
        </p:nvSpPr>
        <p:spPr>
          <a:xfrm>
            <a:off x="326866" y="162681"/>
            <a:ext cx="8116729"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）表现（清末新政期间）：</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11" name="文本框 10"/>
          <p:cNvSpPr txBox="1"/>
          <p:nvPr>
            <p:custDataLst>
              <p:tags r:id="rId5"/>
            </p:custDataLst>
          </p:nvPr>
        </p:nvSpPr>
        <p:spPr>
          <a:xfrm>
            <a:off x="395605" y="855719"/>
            <a:ext cx="8199120" cy="1198880"/>
          </a:xfrm>
          <a:prstGeom prst="rect">
            <a:avLst/>
          </a:prstGeom>
          <a:noFill/>
        </p:spPr>
        <p:txBody>
          <a:bodyPr wrap="square" rtlCol="0">
            <a:spAutoFit/>
          </a:bodyPr>
          <a:lstStyle/>
          <a:p>
            <a:pPr algn="just">
              <a:lnSpc>
                <a:spcPct val="150000"/>
              </a:lnSpc>
            </a:pPr>
            <a:r>
              <a:rPr lang="zh-CN" altLang="en-US" sz="2400" b="1">
                <a:latin typeface="DFKai-SB" panose="03000509000000000000" charset="-120"/>
                <a:ea typeface="DFKai-SB" panose="03000509000000000000" charset="-120"/>
                <a:cs typeface="DFKai-SB" panose="03000509000000000000" charset="-120"/>
              </a:rPr>
              <a:t>①</a:t>
            </a:r>
            <a:r>
              <a:rPr lang="en-US" altLang="zh-CN" sz="2400" b="1">
                <a:latin typeface="DFKai-SB" panose="03000509000000000000" charset="-120"/>
                <a:ea typeface="DFKai-SB" panose="03000509000000000000" charset="-120"/>
                <a:cs typeface="DFKai-SB" panose="03000509000000000000" charset="-120"/>
              </a:rPr>
              <a:t>1901</a:t>
            </a:r>
            <a:r>
              <a:rPr lang="zh-CN" altLang="en-US" sz="2400" b="1">
                <a:latin typeface="DFKai-SB" panose="03000509000000000000" charset="-120"/>
                <a:ea typeface="DFKai-SB" panose="03000509000000000000" charset="-120"/>
                <a:cs typeface="DFKai-SB" panose="03000509000000000000" charset="-120"/>
              </a:rPr>
              <a:t>年，各省书院一律改为大学堂，各府、州、县学改为中小学堂。</a:t>
            </a:r>
          </a:p>
        </p:txBody>
      </p:sp>
      <p:sp>
        <p:nvSpPr>
          <p:cNvPr id="12" name="文本框 11"/>
          <p:cNvSpPr txBox="1"/>
          <p:nvPr>
            <p:custDataLst>
              <p:tags r:id="rId6"/>
            </p:custDataLst>
          </p:nvPr>
        </p:nvSpPr>
        <p:spPr>
          <a:xfrm>
            <a:off x="425450" y="2188991"/>
            <a:ext cx="7242334" cy="460375"/>
          </a:xfrm>
          <a:prstGeom prst="rect">
            <a:avLst/>
          </a:prstGeom>
          <a:noFill/>
        </p:spPr>
        <p:txBody>
          <a:bodyPr wrap="square" rtlCol="0">
            <a:spAutoFit/>
          </a:bodyPr>
          <a:lstStyle/>
          <a:p>
            <a:r>
              <a:rPr lang="zh-CN" altLang="en-US" sz="2400" b="1">
                <a:latin typeface="DFKai-SB" panose="03000509000000000000" charset="-120"/>
                <a:ea typeface="DFKai-SB" panose="03000509000000000000" charset="-120"/>
                <a:cs typeface="华文楷体" panose="02010600040101010101" charset="-122"/>
              </a:rPr>
              <a:t>②</a:t>
            </a:r>
            <a:r>
              <a:rPr lang="zh-CN" altLang="en-US" sz="2400" b="1">
                <a:latin typeface="DFKai-SB" panose="03000509000000000000" charset="-120"/>
                <a:ea typeface="DFKai-SB" panose="03000509000000000000" charset="-120"/>
                <a:cs typeface="华文楷体" panose="02010600040101010101" charset="-122"/>
                <a:sym typeface="+mn-ea"/>
              </a:rPr>
              <a:t>多设蒙养学堂。</a:t>
            </a:r>
          </a:p>
        </p:txBody>
      </p:sp>
      <p:sp>
        <p:nvSpPr>
          <p:cNvPr id="13" name="文本框 12"/>
          <p:cNvSpPr txBox="1"/>
          <p:nvPr>
            <p:custDataLst>
              <p:tags r:id="rId7"/>
            </p:custDataLst>
          </p:nvPr>
        </p:nvSpPr>
        <p:spPr>
          <a:xfrm>
            <a:off x="334645" y="2641759"/>
            <a:ext cx="8398669" cy="1198880"/>
          </a:xfrm>
          <a:prstGeom prst="rect">
            <a:avLst/>
          </a:prstGeom>
          <a:noFill/>
        </p:spPr>
        <p:txBody>
          <a:bodyPr wrap="square" rtlCol="0">
            <a:spAutoFit/>
          </a:bodyPr>
          <a:lstStyle/>
          <a:p>
            <a:pPr algn="just">
              <a:lnSpc>
                <a:spcPct val="150000"/>
              </a:lnSpc>
            </a:pPr>
            <a:r>
              <a:rPr lang="zh-CN" altLang="en-US" sz="2400" b="1">
                <a:latin typeface="DFKai-SB" panose="03000509000000000000" charset="-120"/>
                <a:ea typeface="DFKai-SB" panose="03000509000000000000" charset="-120"/>
                <a:cs typeface="DFKai-SB" panose="03000509000000000000" charset="-120"/>
              </a:rPr>
              <a:t>③</a:t>
            </a:r>
            <a:r>
              <a:rPr lang="en-US" sz="2400" b="1">
                <a:latin typeface="DFKai-SB" panose="03000509000000000000" charset="-120"/>
                <a:ea typeface="DFKai-SB" panose="03000509000000000000" charset="-120"/>
                <a:cs typeface="DFKai-SB" panose="03000509000000000000" charset="-120"/>
              </a:rPr>
              <a:t>1905</a:t>
            </a:r>
            <a:r>
              <a:rPr lang="zh-CN" altLang="en-US" sz="2400" b="1">
                <a:latin typeface="DFKai-SB" panose="03000509000000000000" charset="-120"/>
                <a:ea typeface="DFKai-SB" panose="03000509000000000000" charset="-120"/>
                <a:cs typeface="DFKai-SB" panose="03000509000000000000" charset="-120"/>
              </a:rPr>
              <a:t>年，废除科举制，颁发各种教科书，于城乡各处遍设学堂，将育人、取才合于学校一途。</a:t>
            </a:r>
          </a:p>
        </p:txBody>
      </p:sp>
      <p:sp>
        <p:nvSpPr>
          <p:cNvPr id="14" name="文本框 13"/>
          <p:cNvSpPr txBox="1"/>
          <p:nvPr>
            <p:custDataLst>
              <p:tags r:id="rId8"/>
            </p:custDataLst>
          </p:nvPr>
        </p:nvSpPr>
        <p:spPr>
          <a:xfrm>
            <a:off x="243840" y="4138295"/>
            <a:ext cx="8425815" cy="2399665"/>
          </a:xfrm>
          <a:prstGeom prst="rect">
            <a:avLst/>
          </a:prstGeom>
          <a:solidFill>
            <a:schemeClr val="bg1"/>
          </a:solidFill>
          <a:ln w="19050" cmpd="sng">
            <a:solidFill>
              <a:schemeClr val="tx1"/>
            </a:solidFill>
            <a:prstDash val="dash"/>
          </a:ln>
        </p:spPr>
        <p:txBody>
          <a:bodyPr wrap="square" rtlCol="0">
            <a:spAutoFit/>
          </a:bodyPr>
          <a:lstStyle/>
          <a:p>
            <a:pPr algn="just">
              <a:lnSpc>
                <a:spcPct val="150000"/>
              </a:lnSpc>
            </a:pPr>
            <a:r>
              <a:rPr lang="en-US" altLang="zh-CN">
                <a:latin typeface="华文新魏" panose="02010800040101010101" charset="-122"/>
                <a:ea typeface="华文新魏" panose="02010800040101010101" charset="-122"/>
                <a:cs typeface="华文新魏" panose="02010800040101010101" charset="-122"/>
              </a:rPr>
              <a:t>       </a:t>
            </a:r>
            <a:r>
              <a:rPr lang="en-US" altLang="zh-CN" sz="2000" b="1">
                <a:latin typeface="楷体" panose="02010609060101010101" pitchFamily="49" charset="-122"/>
                <a:ea typeface="楷体" pitchFamily="49" charset="-122"/>
                <a:cs typeface="楷体" panose="02010609060101010101" pitchFamily="49" charset="-122"/>
              </a:rPr>
              <a:t>  </a:t>
            </a:r>
            <a:r>
              <a:rPr lang="zh-CN" altLang="en-US" sz="2000" b="1">
                <a:latin typeface="楷体" panose="02010609060101010101" pitchFamily="49" charset="-122"/>
                <a:ea typeface="楷体" pitchFamily="49" charset="-122"/>
                <a:cs typeface="楷体" panose="02010609060101010101" pitchFamily="49" charset="-122"/>
              </a:rPr>
              <a:t>1901年8月，清政府下令从1902 年起，科举考试不再用八股文。1905年，又有袁世凯、赵尔巽、张之洞等地方督抚联名上奏，提出"补救时艰，必自推学校始;欲推广学校，必自停科举始"。在这种压力下，清政府下令从1906年起停止科举考试。</a:t>
            </a:r>
          </a:p>
          <a:p>
            <a:pPr algn="just">
              <a:lnSpc>
                <a:spcPct val="150000"/>
              </a:lnSpc>
            </a:pPr>
            <a:r>
              <a:rPr lang="en-US" altLang="zh-CN" sz="2000" b="1">
                <a:latin typeface="楷体" panose="02010609060101010101" pitchFamily="49" charset="-122"/>
                <a:ea typeface="楷体" pitchFamily="49" charset="-122"/>
                <a:cs typeface="楷体" panose="02010609060101010101" pitchFamily="49" charset="-122"/>
              </a:rPr>
              <a:t>               ——</a:t>
            </a:r>
            <a:r>
              <a:rPr lang="zh-CN" altLang="en-US" sz="2000" b="1">
                <a:latin typeface="楷体" panose="02010609060101010101" pitchFamily="49" charset="-122"/>
                <a:ea typeface="楷体" pitchFamily="49" charset="-122"/>
                <a:cs typeface="楷体" panose="02010609060101010101" pitchFamily="49" charset="-122"/>
              </a:rPr>
              <a:t>章开沅、朱英主编《中国近代史》</a:t>
            </a:r>
          </a:p>
        </p:txBody>
      </p:sp>
    </p:spTree>
    <p:custDataLst>
      <p:tags r:id="rId9"/>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1"/>
      <p:bldP spid="13" grpId="2"/>
      <p:bldP spid="14" grpId="3"/>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454025" y="29210"/>
            <a:ext cx="5799455" cy="829945"/>
          </a:xfrm>
          <a:prstGeom prst="rect">
            <a:avLst/>
          </a:prstGeom>
          <a:noFill/>
        </p:spPr>
        <p:txBody>
          <a:bodyPr wrap="square" rtlCol="0">
            <a:spAutoFit/>
          </a:bodyPr>
          <a:lstStyle/>
          <a:p>
            <a:pPr>
              <a:lnSpc>
                <a:spcPct val="150000"/>
              </a:lnSpc>
            </a:pPr>
            <a:r>
              <a:rPr lang="en-US" altLang="zh-CN" sz="3200" b="1">
                <a:solidFill>
                  <a:srgbClr val="FF0000"/>
                </a:solidFill>
                <a:latin typeface="DFKai-SB" panose="03000509000000000000" charset="-120"/>
                <a:ea typeface="DFKai-SB" panose="03000509000000000000" charset="-120"/>
                <a:cs typeface="DFKai-SB" panose="03000509000000000000" charset="-120"/>
              </a:rPr>
              <a:t>2</a:t>
            </a:r>
            <a:r>
              <a:rPr lang="zh-CN" altLang="en-US" sz="3200" b="1">
                <a:solidFill>
                  <a:srgbClr val="FF0000"/>
                </a:solidFill>
                <a:latin typeface="DFKai-SB" panose="03000509000000000000" charset="-120"/>
                <a:ea typeface="DFKai-SB" panose="03000509000000000000" charset="-120"/>
                <a:cs typeface="DFKai-SB" panose="03000509000000000000" charset="-120"/>
              </a:rPr>
              <a:t>、选官制度的改革</a:t>
            </a:r>
          </a:p>
        </p:txBody>
      </p:sp>
      <p:sp>
        <p:nvSpPr>
          <p:cNvPr id="6" name="文本框 5"/>
          <p:cNvSpPr txBox="1"/>
          <p:nvPr>
            <p:custDataLst>
              <p:tags r:id="rId5"/>
            </p:custDataLst>
          </p:nvPr>
        </p:nvSpPr>
        <p:spPr>
          <a:xfrm>
            <a:off x="144621" y="2212340"/>
            <a:ext cx="8116729" cy="73723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）改革内容：</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11" name="文本框 10"/>
          <p:cNvSpPr txBox="1"/>
          <p:nvPr>
            <p:custDataLst>
              <p:tags r:id="rId6"/>
            </p:custDataLst>
          </p:nvPr>
        </p:nvSpPr>
        <p:spPr>
          <a:xfrm>
            <a:off x="172085" y="2877185"/>
            <a:ext cx="8760460" cy="3969385"/>
          </a:xfrm>
          <a:prstGeom prst="rect">
            <a:avLst/>
          </a:prstGeom>
          <a:noFill/>
        </p:spPr>
        <p:txBody>
          <a:bodyPr wrap="square" rtlCol="0">
            <a:spAutoFit/>
          </a:bodyPr>
          <a:lstStyle/>
          <a:p>
            <a:pPr algn="just">
              <a:lnSpc>
                <a:spcPct val="150000"/>
              </a:lnSpc>
            </a:pPr>
            <a:r>
              <a:rPr sz="2800" b="1">
                <a:latin typeface="DFKai-SB" panose="03000509000000000000" charset="-120"/>
                <a:ea typeface="DFKai-SB" panose="03000509000000000000" charset="-120"/>
                <a:cs typeface="华文楷体" panose="02010600040101010101" charset="-122"/>
              </a:rPr>
              <a:t>①</a:t>
            </a:r>
            <a:r>
              <a:rPr lang="zh-CN" sz="2800" b="1">
                <a:latin typeface="DFKai-SB" panose="03000509000000000000" charset="-120"/>
                <a:ea typeface="DFKai-SB" panose="03000509000000000000" charset="-120"/>
                <a:cs typeface="华文楷体" panose="02010600040101010101" charset="-122"/>
              </a:rPr>
              <a:t>官制改革：</a:t>
            </a:r>
            <a:r>
              <a:rPr sz="2800" b="1">
                <a:latin typeface="DFKai-SB" panose="03000509000000000000" charset="-120"/>
                <a:ea typeface="DFKai-SB" panose="03000509000000000000" charset="-120"/>
                <a:cs typeface="华文楷体" panose="02010600040101010101" charset="-122"/>
              </a:rPr>
              <a:t>裁减冗署冗官，改总理衙门为外务部，陆续设农工商部、巡警部、学部等部门，瓦解了传统的六部建制</a:t>
            </a:r>
            <a:r>
              <a:rPr lang="zh-CN" altLang="en-US" sz="2800" b="1">
                <a:latin typeface="DFKai-SB" panose="03000509000000000000" charset="-120"/>
                <a:ea typeface="DFKai-SB" panose="03000509000000000000" charset="-120"/>
                <a:cs typeface="华文楷体" panose="02010600040101010101" charset="-122"/>
              </a:rPr>
              <a:t>。</a:t>
            </a:r>
          </a:p>
          <a:p>
            <a:pPr algn="just">
              <a:lnSpc>
                <a:spcPct val="150000"/>
              </a:lnSpc>
            </a:pPr>
            <a:r>
              <a:rPr lang="zh-CN" altLang="en-US" sz="2800" b="1">
                <a:latin typeface="DFKai-SB" panose="03000509000000000000" charset="-120"/>
                <a:ea typeface="DFKai-SB" panose="03000509000000000000" charset="-120"/>
                <a:cs typeface="华文楷体" panose="02010600040101010101" charset="-122"/>
              </a:rPr>
              <a:t>②官制更新：规定凡学堂考试合格毕业者,均给予贡生、举人 、进士等出身，对成绩优秀者进行殿试后，“酌加擢用,优予官阶”。</a:t>
            </a:r>
          </a:p>
        </p:txBody>
      </p:sp>
      <p:sp>
        <p:nvSpPr>
          <p:cNvPr id="2" name="文本框 1"/>
          <p:cNvSpPr txBox="1"/>
          <p:nvPr>
            <p:custDataLst>
              <p:tags r:id="rId7"/>
            </p:custDataLst>
          </p:nvPr>
        </p:nvSpPr>
        <p:spPr>
          <a:xfrm>
            <a:off x="69215" y="768350"/>
            <a:ext cx="8780780" cy="138366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）改革背景：</a:t>
            </a:r>
            <a:r>
              <a:rPr lang="zh-CN" altLang="en-US" sz="2800" b="1">
                <a:latin typeface="DFKai-SB" panose="03000509000000000000" charset="-120"/>
                <a:ea typeface="DFKai-SB" panose="03000509000000000000" charset="-120"/>
                <a:cs typeface="DFKai-SB" panose="03000509000000000000" charset="-120"/>
              </a:rPr>
              <a:t>随着科举制度的变化，清政府进行了选官制度的改革，清末新政时期改革传统官制成为共识。</a:t>
            </a:r>
          </a:p>
        </p:txBody>
      </p:sp>
    </p:spTree>
    <p:custDataLst>
      <p:tags r:id="rId8"/>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Effect transition="in" filter="wipe(down)">
                                      <p:cBhvr>
                                        <p:cTn id="20" dur="500"/>
                                        <p:tgtEl>
                                          <p:spTgt spid="11">
                                            <p:txEl>
                                              <p:pRg st="0" end="0"/>
                                            </p:txEl>
                                          </p:spTgt>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22" presetClass="entr" presetSubtype="4" fill="hold"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Effect transition="in" filter="wipe(down)">
                                      <p:cBhvr>
                                        <p:cTn id="26"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4" name="矩形 3"/>
          <p:cNvSpPr>
            <a:spLocks noChangeArrowheads="1"/>
          </p:cNvSpPr>
          <p:nvPr>
            <p:custDataLst>
              <p:tags r:id="rId4"/>
            </p:custDataLst>
          </p:nvPr>
        </p:nvSpPr>
        <p:spPr bwMode="auto">
          <a:xfrm>
            <a:off x="120650" y="518160"/>
            <a:ext cx="8835390" cy="461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8" tIns="45704" rIns="91408" bIns="45704">
            <a:spAutoFit/>
          </a:bodyPr>
          <a:lstStyle/>
          <a:p>
            <a:pPr>
              <a:lnSpc>
                <a:spcPct val="150000"/>
              </a:lnSpc>
            </a:pPr>
            <a:r>
              <a:rPr lang="en-US" altLang="zh-CN" sz="2800" b="1">
                <a:solidFill>
                  <a:srgbClr val="000000"/>
                </a:solidFill>
                <a:latin typeface="宋体" panose="02010600030101010101" pitchFamily="2" charset="-122"/>
                <a:ea typeface="宋体" pitchFamily="2" charset="-122"/>
                <a:cs typeface="DFKai-SB" panose="03000509000000000000" charset="-120"/>
              </a:rPr>
              <a:t>③</a:t>
            </a:r>
            <a:r>
              <a:rPr lang="zh-CN" altLang="en-US" sz="2800" b="1">
                <a:solidFill>
                  <a:srgbClr val="000000"/>
                </a:solidFill>
                <a:latin typeface="DFKai-SB" panose="03000509000000000000" charset="-120"/>
                <a:ea typeface="DFKai-SB" panose="03000509000000000000" charset="-120"/>
                <a:cs typeface="DFKai-SB" panose="03000509000000000000" charset="-120"/>
              </a:rPr>
              <a:t>学堂选官制度确立</a:t>
            </a:r>
            <a:r>
              <a:rPr lang="en-US" altLang="zh-CN" sz="2800" b="1">
                <a:solidFill>
                  <a:srgbClr val="000000"/>
                </a:solidFill>
                <a:latin typeface="DFKai-SB" panose="03000509000000000000" charset="-120"/>
                <a:ea typeface="DFKai-SB" panose="03000509000000000000" charset="-120"/>
                <a:cs typeface="DFKai-SB" panose="03000509000000000000" charset="-120"/>
              </a:rPr>
              <a:t>:1904</a:t>
            </a:r>
            <a:r>
              <a:rPr lang="zh-CN" altLang="en-US" sz="2800" b="1">
                <a:solidFill>
                  <a:srgbClr val="000000"/>
                </a:solidFill>
                <a:latin typeface="DFKai-SB" panose="03000509000000000000" charset="-120"/>
                <a:ea typeface="DFKai-SB" panose="03000509000000000000" charset="-120"/>
                <a:cs typeface="DFKai-SB" panose="03000509000000000000" charset="-120"/>
              </a:rPr>
              <a:t>年初，清政府</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颁布</a:t>
            </a:r>
            <a:r>
              <a:rPr lang="en-US" altLang="zh-CN" sz="2800" b="1" smtClean="0">
                <a:solidFill>
                  <a:srgbClr val="000000"/>
                </a:solidFill>
                <a:latin typeface="DFKai-SB" panose="03000509000000000000" charset="-120"/>
                <a:ea typeface="DFKai-SB" panose="03000509000000000000" charset="-120"/>
                <a:cs typeface="DFKai-SB" panose="03000509000000000000" charset="-120"/>
              </a:rPr>
              <a:t>《</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奏</a:t>
            </a:r>
            <a:r>
              <a:rPr lang="zh-CN" altLang="en-US" sz="2800" b="1">
                <a:solidFill>
                  <a:srgbClr val="000000"/>
                </a:solidFill>
                <a:latin typeface="DFKai-SB" panose="03000509000000000000" charset="-120"/>
                <a:ea typeface="DFKai-SB" panose="03000509000000000000" charset="-120"/>
                <a:cs typeface="DFKai-SB" panose="03000509000000000000" charset="-120"/>
              </a:rPr>
              <a:t>定学堂</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章程</a:t>
            </a:r>
            <a:r>
              <a:rPr lang="en-US" altLang="zh-CN" sz="2800" b="1" smtClean="0">
                <a:solidFill>
                  <a:srgbClr val="000000"/>
                </a:solidFill>
                <a:latin typeface="DFKai-SB" panose="03000509000000000000" charset="-120"/>
                <a:ea typeface="DFKai-SB" panose="03000509000000000000" charset="-120"/>
                <a:cs typeface="DFKai-SB" panose="03000509000000000000" charset="-120"/>
              </a:rPr>
              <a:t>》</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a:t>
            </a:r>
            <a:r>
              <a:rPr lang="zh-CN" altLang="en-US" sz="2800" b="1">
                <a:solidFill>
                  <a:srgbClr val="000000"/>
                </a:solidFill>
                <a:latin typeface="DFKai-SB" panose="03000509000000000000" charset="-120"/>
                <a:ea typeface="DFKai-SB" panose="03000509000000000000" charset="-120"/>
                <a:cs typeface="DFKai-SB" panose="03000509000000000000" charset="-120"/>
              </a:rPr>
              <a:t>统一全国学制</a:t>
            </a:r>
            <a:r>
              <a:rPr lang="en-US" altLang="zh-CN" sz="2800" b="1">
                <a:solidFill>
                  <a:srgbClr val="000000"/>
                </a:solidFill>
                <a:latin typeface="DFKai-SB" panose="03000509000000000000" charset="-120"/>
                <a:ea typeface="DFKai-SB" panose="03000509000000000000" charset="-120"/>
                <a:cs typeface="DFKai-SB" panose="03000509000000000000" charset="-120"/>
              </a:rPr>
              <a:t>,</a:t>
            </a:r>
            <a:r>
              <a:rPr lang="zh-CN" altLang="en-US" sz="2800" b="1">
                <a:solidFill>
                  <a:srgbClr val="000000"/>
                </a:solidFill>
                <a:latin typeface="DFKai-SB" panose="03000509000000000000" charset="-120"/>
                <a:ea typeface="DFKai-SB" panose="03000509000000000000" charset="-120"/>
                <a:cs typeface="DFKai-SB" panose="03000509000000000000" charset="-120"/>
              </a:rPr>
              <a:t>学堂选官制度由此正式设立。</a:t>
            </a:r>
          </a:p>
          <a:p>
            <a:pPr>
              <a:lnSpc>
                <a:spcPct val="150000"/>
              </a:lnSpc>
            </a:pPr>
            <a:r>
              <a:rPr lang="en-US" altLang="zh-CN" sz="2800" b="1">
                <a:solidFill>
                  <a:srgbClr val="000000"/>
                </a:solidFill>
                <a:latin typeface="宋体" panose="02010600030101010101" pitchFamily="2" charset="-122"/>
                <a:ea typeface="宋体" pitchFamily="2" charset="-122"/>
                <a:cs typeface="DFKai-SB" panose="03000509000000000000" charset="-120"/>
              </a:rPr>
              <a:t>④</a:t>
            </a:r>
            <a:r>
              <a:rPr lang="zh-CN" altLang="en-US" sz="2800" b="1">
                <a:solidFill>
                  <a:srgbClr val="000000"/>
                </a:solidFill>
                <a:latin typeface="DFKai-SB" panose="03000509000000000000" charset="-120"/>
                <a:ea typeface="DFKai-SB" panose="03000509000000000000" charset="-120"/>
                <a:cs typeface="DFKai-SB" panose="03000509000000000000" charset="-120"/>
              </a:rPr>
              <a:t>留学毕业生选官制度</a:t>
            </a:r>
            <a:r>
              <a:rPr lang="en-US" altLang="zh-CN" sz="2800" b="1">
                <a:solidFill>
                  <a:srgbClr val="000000"/>
                </a:solidFill>
                <a:latin typeface="DFKai-SB" panose="03000509000000000000" charset="-120"/>
                <a:ea typeface="DFKai-SB" panose="03000509000000000000" charset="-120"/>
                <a:cs typeface="DFKai-SB" panose="03000509000000000000" charset="-120"/>
              </a:rPr>
              <a:t>:</a:t>
            </a:r>
            <a:r>
              <a:rPr lang="zh-CN" altLang="en-US" sz="2800" b="1">
                <a:solidFill>
                  <a:srgbClr val="000000"/>
                </a:solidFill>
                <a:latin typeface="DFKai-SB" panose="03000509000000000000" charset="-120"/>
                <a:ea typeface="DFKai-SB" panose="03000509000000000000" charset="-120"/>
                <a:cs typeface="DFKai-SB" panose="03000509000000000000" charset="-120"/>
              </a:rPr>
              <a:t>清政府制定</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了</a:t>
            </a:r>
            <a:r>
              <a:rPr lang="en-US" altLang="zh-CN" sz="2800" b="1" smtClean="0">
                <a:solidFill>
                  <a:srgbClr val="000000"/>
                </a:solidFill>
                <a:latin typeface="DFKai-SB" panose="03000509000000000000" charset="-120"/>
                <a:ea typeface="DFKai-SB" panose="03000509000000000000" charset="-120"/>
                <a:cs typeface="DFKai-SB" panose="03000509000000000000" charset="-120"/>
              </a:rPr>
              <a:t>《</a:t>
            </a:r>
            <a:r>
              <a:rPr lang="zh-CN" altLang="en-US" sz="2800" b="1">
                <a:solidFill>
                  <a:srgbClr val="000000"/>
                </a:solidFill>
                <a:latin typeface="DFKai-SB" panose="03000509000000000000" charset="-120"/>
                <a:ea typeface="DFKai-SB" panose="03000509000000000000" charset="-120"/>
                <a:cs typeface="DFKai-SB" panose="03000509000000000000" charset="-120"/>
              </a:rPr>
              <a:t>考验游学毕业生</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章程</a:t>
            </a:r>
            <a:r>
              <a:rPr lang="en-US" altLang="zh-CN" sz="2800" b="1" smtClean="0">
                <a:solidFill>
                  <a:srgbClr val="000000"/>
                </a:solidFill>
                <a:latin typeface="DFKai-SB" panose="03000509000000000000" charset="-120"/>
                <a:ea typeface="DFKai-SB" panose="03000509000000000000" charset="-120"/>
                <a:cs typeface="DFKai-SB" panose="03000509000000000000" charset="-120"/>
              </a:rPr>
              <a:t>》</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a:t>
            </a:r>
            <a:r>
              <a:rPr lang="zh-CN" altLang="en-US" sz="2800" b="1">
                <a:solidFill>
                  <a:srgbClr val="000000"/>
                </a:solidFill>
                <a:latin typeface="DFKai-SB" panose="03000509000000000000" charset="-120"/>
                <a:ea typeface="DFKai-SB" panose="03000509000000000000" charset="-120"/>
                <a:cs typeface="DFKai-SB" panose="03000509000000000000" charset="-120"/>
              </a:rPr>
              <a:t>确立了留学毕业生选官制度。</a:t>
            </a:r>
          </a:p>
          <a:p>
            <a:pPr>
              <a:lnSpc>
                <a:spcPct val="150000"/>
              </a:lnSpc>
            </a:pPr>
            <a:r>
              <a:rPr lang="zh-CN" altLang="en-US" sz="2800" b="1" smtClean="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smtClean="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3</a:t>
            </a:r>
            <a:r>
              <a:rPr lang="zh-CN" altLang="en-US" sz="2800" b="1" smtClean="0">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）改革的影响：</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a:p>
            <a:pPr>
              <a:lnSpc>
                <a:spcPct val="150000"/>
              </a:lnSpc>
            </a:pPr>
            <a:r>
              <a:rPr lang="en-US" altLang="zh-CN" sz="2800" b="1">
                <a:solidFill>
                  <a:srgbClr val="000000"/>
                </a:solidFill>
                <a:latin typeface="DFKai-SB" panose="03000509000000000000" charset="-120"/>
                <a:ea typeface="DFKai-SB" panose="03000509000000000000" charset="-120"/>
                <a:cs typeface="DFKai-SB" panose="03000509000000000000" charset="-120"/>
              </a:rPr>
              <a:t>1905</a:t>
            </a:r>
            <a:r>
              <a:rPr lang="zh-CN" altLang="en-US" sz="2800" b="1">
                <a:solidFill>
                  <a:srgbClr val="000000"/>
                </a:solidFill>
                <a:latin typeface="DFKai-SB" panose="03000509000000000000" charset="-120"/>
                <a:ea typeface="DFKai-SB" panose="03000509000000000000" charset="-120"/>
                <a:cs typeface="DFKai-SB" panose="03000509000000000000" charset="-120"/>
              </a:rPr>
              <a:t>年废除科举制度后，学堂选官、留学毕业生选官一直是清政府官员选拔的主要方式</a:t>
            </a:r>
            <a:r>
              <a:rPr lang="zh-CN" altLang="en-US" sz="2800" b="1" smtClean="0">
                <a:solidFill>
                  <a:srgbClr val="000000"/>
                </a:solidFill>
                <a:latin typeface="DFKai-SB" panose="03000509000000000000" charset="-120"/>
                <a:ea typeface="DFKai-SB" panose="03000509000000000000" charset="-120"/>
                <a:cs typeface="DFKai-SB" panose="03000509000000000000" charset="-120"/>
              </a:rPr>
              <a:t>。</a:t>
            </a: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42570" y="602615"/>
            <a:ext cx="4183380" cy="521970"/>
          </a:xfrm>
          <a:prstGeom prst="rect">
            <a:avLst/>
          </a:prstGeom>
          <a:noFill/>
        </p:spPr>
        <p:txBody>
          <a:bodyPr wrap="square" rtlCol="0">
            <a:spAutoFit/>
          </a:bodyPr>
          <a:lstStyle/>
          <a:p>
            <a:r>
              <a:rPr lang="en-US" altLang="zh-CN" sz="2800" b="1">
                <a:solidFill>
                  <a:srgbClr val="FF0000"/>
                </a:solidFill>
                <a:latin typeface="DFKai-SB" panose="03000509000000000000" charset="-120"/>
                <a:ea typeface="DFKai-SB" panose="03000509000000000000" charset="-120"/>
                <a:cs typeface="DFKai-SB" panose="03000509000000000000" charset="-120"/>
              </a:rPr>
              <a:t>1</a:t>
            </a:r>
            <a:r>
              <a:rPr lang="zh-CN" altLang="en-US" sz="2800" b="1">
                <a:solidFill>
                  <a:srgbClr val="FF0000"/>
                </a:solidFill>
                <a:latin typeface="DFKai-SB" panose="03000509000000000000" charset="-120"/>
                <a:ea typeface="DFKai-SB" panose="03000509000000000000" charset="-120"/>
                <a:cs typeface="DFKai-SB" panose="03000509000000000000" charset="-120"/>
              </a:rPr>
              <a:t>、南京临时政府时期</a:t>
            </a:r>
          </a:p>
        </p:txBody>
      </p:sp>
      <p:sp>
        <p:nvSpPr>
          <p:cNvPr id="6" name="文本框 5"/>
          <p:cNvSpPr txBox="1"/>
          <p:nvPr>
            <p:custDataLst>
              <p:tags r:id="rId5"/>
            </p:custDataLst>
          </p:nvPr>
        </p:nvSpPr>
        <p:spPr>
          <a:xfrm>
            <a:off x="36830" y="980440"/>
            <a:ext cx="2210435" cy="73723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）依据：</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4" name="标题 3"/>
          <p:cNvSpPr>
            <a:spLocks noGrp="1"/>
          </p:cNvSpPr>
          <p:nvPr>
            <p:custDataLst>
              <p:tags r:id="rId6"/>
            </p:custDataLst>
          </p:nvPr>
        </p:nvSpPr>
        <p:spPr>
          <a:xfrm>
            <a:off x="203200" y="-24130"/>
            <a:ext cx="6583045" cy="661035"/>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ctr">
              <a:lnSpc>
                <a:spcPct val="120000"/>
              </a:lnSpc>
            </a:pPr>
            <a:r>
              <a:rPr lang="zh-CN" altLang="en-US" sz="3200" b="1">
                <a:solidFill>
                  <a:srgbClr val="0C07E9"/>
                </a:solidFill>
                <a:latin typeface="方正粗黑宋简体" panose="02000000000000000000" charset="-122"/>
                <a:ea typeface="方正粗黑宋简体" panose="02000000000000000000" charset="-122"/>
                <a:cs typeface="宋体" panose="02010600030101010101" pitchFamily="2" charset="-122"/>
              </a:rPr>
              <a:t>二、民国时期的官员选拔制度</a:t>
            </a:r>
          </a:p>
        </p:txBody>
      </p:sp>
      <p:sp>
        <p:nvSpPr>
          <p:cNvPr id="11" name="文本框 10"/>
          <p:cNvSpPr txBox="1"/>
          <p:nvPr>
            <p:custDataLst>
              <p:tags r:id="rId7"/>
            </p:custDataLst>
          </p:nvPr>
        </p:nvSpPr>
        <p:spPr>
          <a:xfrm>
            <a:off x="2171700" y="1146175"/>
            <a:ext cx="4604385" cy="521970"/>
          </a:xfrm>
          <a:prstGeom prst="rect">
            <a:avLst/>
          </a:prstGeom>
          <a:noFill/>
        </p:spPr>
        <p:txBody>
          <a:bodyPr wrap="square" rtlCol="0">
            <a:spAutoFit/>
          </a:bodyPr>
          <a:lstStyle/>
          <a:p>
            <a:pPr algn="just"/>
            <a:r>
              <a:rPr lang="zh-CN" altLang="en-US" sz="2800" b="1">
                <a:latin typeface="DFKai-SB" panose="03000509000000000000" charset="-120"/>
                <a:ea typeface="DFKai-SB" panose="03000509000000000000" charset="-120"/>
                <a:cs typeface="华文楷体" panose="02010600040101010101" charset="-122"/>
              </a:rPr>
              <a:t>孙中山的文官考试思想。</a:t>
            </a:r>
          </a:p>
        </p:txBody>
      </p:sp>
      <p:sp>
        <p:nvSpPr>
          <p:cNvPr id="12" name="文本框 11"/>
          <p:cNvSpPr txBox="1"/>
          <p:nvPr>
            <p:custDataLst>
              <p:tags r:id="rId8"/>
            </p:custDataLst>
          </p:nvPr>
        </p:nvSpPr>
        <p:spPr>
          <a:xfrm>
            <a:off x="169545" y="3692525"/>
            <a:ext cx="6349365" cy="1124585"/>
          </a:xfrm>
          <a:prstGeom prst="rect">
            <a:avLst/>
          </a:prstGeom>
          <a:noFill/>
        </p:spPr>
        <p:txBody>
          <a:bodyPr wrap="square" rtlCol="0">
            <a:spAutoFit/>
          </a:bodyPr>
          <a:lstStyle/>
          <a:p>
            <a:pPr algn="just">
              <a:lnSpc>
                <a:spcPct val="140000"/>
              </a:lnSpc>
            </a:pPr>
            <a:r>
              <a:rPr lang="zh-CN" altLang="en-US" sz="2400" b="1">
                <a:latin typeface="DFKai-SB" panose="03000509000000000000" charset="-120"/>
                <a:ea typeface="DFKai-SB" panose="03000509000000000000" charset="-120"/>
                <a:cs typeface="华文楷体" panose="02010600040101010101" charset="-122"/>
              </a:rPr>
              <a:t>②</a:t>
            </a:r>
            <a:r>
              <a:rPr lang="zh-CN" altLang="en-US" sz="2400" b="1">
                <a:latin typeface="DFKai-SB" panose="03000509000000000000" charset="-120"/>
                <a:ea typeface="DFKai-SB" panose="03000509000000000000" charset="-120"/>
                <a:cs typeface="华文楷体" panose="02010600040101010101" charset="-122"/>
                <a:sym typeface="+mn-ea"/>
              </a:rPr>
              <a:t>完善国家政治制度，建立文官的培养、任用、监察等方面的运行机制。</a:t>
            </a:r>
          </a:p>
        </p:txBody>
      </p:sp>
      <p:sp>
        <p:nvSpPr>
          <p:cNvPr id="13" name="文本框 12"/>
          <p:cNvSpPr txBox="1"/>
          <p:nvPr>
            <p:custDataLst>
              <p:tags r:id="rId9"/>
            </p:custDataLst>
          </p:nvPr>
        </p:nvSpPr>
        <p:spPr>
          <a:xfrm>
            <a:off x="64135" y="5189220"/>
            <a:ext cx="7014845" cy="1641475"/>
          </a:xfrm>
          <a:prstGeom prst="rect">
            <a:avLst/>
          </a:prstGeom>
          <a:noFill/>
        </p:spPr>
        <p:txBody>
          <a:bodyPr wrap="square" rtlCol="0">
            <a:spAutoFit/>
          </a:bodyPr>
          <a:lstStyle/>
          <a:p>
            <a:pPr algn="just">
              <a:lnSpc>
                <a:spcPct val="140000"/>
              </a:lnSpc>
            </a:pPr>
            <a:r>
              <a:rPr lang="zh-CN" altLang="en-US" sz="2400" b="1">
                <a:latin typeface="DFKai-SB" panose="03000509000000000000" charset="-120"/>
                <a:ea typeface="DFKai-SB" panose="03000509000000000000" charset="-120"/>
                <a:cs typeface="华文楷体" panose="02010600040101010101" charset="-122"/>
                <a:sym typeface="+mn-ea"/>
              </a:rPr>
              <a:t>①</a:t>
            </a:r>
            <a:r>
              <a:rPr lang="zh-CN" altLang="en-US" sz="2400" b="1">
                <a:latin typeface="DFKai-SB" panose="03000509000000000000" charset="-120"/>
                <a:ea typeface="DFKai-SB" panose="03000509000000000000" charset="-120"/>
                <a:cs typeface="华文楷体" panose="02010600040101010101" charset="-122"/>
              </a:rPr>
              <a:t>奠定了近代中国文官制度的基础；</a:t>
            </a:r>
          </a:p>
          <a:p>
            <a:pPr algn="just">
              <a:lnSpc>
                <a:spcPct val="140000"/>
              </a:lnSpc>
            </a:pPr>
            <a:r>
              <a:rPr lang="zh-CN" altLang="en-US" sz="2400" b="1">
                <a:latin typeface="DFKai-SB" panose="03000509000000000000" charset="-120"/>
                <a:ea typeface="DFKai-SB" panose="03000509000000000000" charset="-120"/>
                <a:cs typeface="华文楷体" panose="02010600040101010101" charset="-122"/>
                <a:sym typeface="+mn-ea"/>
              </a:rPr>
              <a:t>②</a:t>
            </a:r>
            <a:r>
              <a:rPr lang="zh-CN" altLang="en-US" sz="2400" b="1">
                <a:latin typeface="DFKai-SB" panose="03000509000000000000" charset="-120"/>
                <a:ea typeface="DFKai-SB" panose="03000509000000000000" charset="-120"/>
                <a:cs typeface="华文楷体" panose="02010600040101010101" charset="-122"/>
              </a:rPr>
              <a:t>对日后民国文官制度的建设产生了重要影响；</a:t>
            </a:r>
          </a:p>
          <a:p>
            <a:pPr algn="just">
              <a:lnSpc>
                <a:spcPct val="140000"/>
              </a:lnSpc>
            </a:pPr>
            <a:r>
              <a:rPr lang="zh-CN" altLang="en-US" sz="2400" b="1">
                <a:latin typeface="DFKai-SB" panose="03000509000000000000" charset="-120"/>
                <a:ea typeface="DFKai-SB" panose="03000509000000000000" charset="-120"/>
                <a:cs typeface="华文楷体" panose="02010600040101010101" charset="-122"/>
              </a:rPr>
              <a:t>③局限性：基本只停留在纸面上。</a:t>
            </a:r>
          </a:p>
        </p:txBody>
      </p:sp>
      <p:sp>
        <p:nvSpPr>
          <p:cNvPr id="2" name="文本框 1"/>
          <p:cNvSpPr txBox="1"/>
          <p:nvPr>
            <p:custDataLst>
              <p:tags r:id="rId10"/>
            </p:custDataLst>
          </p:nvPr>
        </p:nvSpPr>
        <p:spPr>
          <a:xfrm>
            <a:off x="82550" y="1718945"/>
            <a:ext cx="2406650"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）内容：</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5" name="文本框 4"/>
          <p:cNvSpPr txBox="1"/>
          <p:nvPr>
            <p:custDataLst>
              <p:tags r:id="rId11"/>
            </p:custDataLst>
          </p:nvPr>
        </p:nvSpPr>
        <p:spPr>
          <a:xfrm>
            <a:off x="139065" y="2171700"/>
            <a:ext cx="6544945" cy="1641475"/>
          </a:xfrm>
          <a:prstGeom prst="rect">
            <a:avLst/>
          </a:prstGeom>
          <a:noFill/>
        </p:spPr>
        <p:txBody>
          <a:bodyPr wrap="square" rtlCol="0">
            <a:spAutoFit/>
          </a:bodyPr>
          <a:lstStyle/>
          <a:p>
            <a:pPr algn="just">
              <a:lnSpc>
                <a:spcPct val="140000"/>
              </a:lnSpc>
            </a:pPr>
            <a:r>
              <a:rPr lang="zh-CN" altLang="en-US" sz="2400" b="1">
                <a:latin typeface="DFKai-SB" panose="03000509000000000000" charset="-120"/>
                <a:ea typeface="DFKai-SB" panose="03000509000000000000" charset="-120"/>
                <a:cs typeface="DFKai-SB" panose="03000509000000000000" charset="-120"/>
              </a:rPr>
              <a:t>①在官员选拔方面，以考试制度为主，也就是在"五权宪法"的框架之中，国家建立考试院，主管人才的选拔和任用</a:t>
            </a:r>
            <a:r>
              <a:rPr lang="zh-CN" altLang="en-US" sz="2400" b="1">
                <a:latin typeface="DFKai-SB" panose="03000509000000000000" charset="-120"/>
                <a:ea typeface="DFKai-SB" panose="03000509000000000000" charset="-120"/>
                <a:cs typeface="DFKai-SB" panose="03000509000000000000" charset="-120"/>
                <a:sym typeface="+mn-ea"/>
              </a:rPr>
              <a:t>。</a:t>
            </a:r>
          </a:p>
        </p:txBody>
      </p:sp>
      <p:sp>
        <p:nvSpPr>
          <p:cNvPr id="8" name="文本框 7"/>
          <p:cNvSpPr txBox="1"/>
          <p:nvPr>
            <p:custDataLst>
              <p:tags r:id="rId12"/>
            </p:custDataLst>
          </p:nvPr>
        </p:nvSpPr>
        <p:spPr>
          <a:xfrm>
            <a:off x="128270" y="4737100"/>
            <a:ext cx="4371340"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3</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）意义：</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grpSp>
        <p:nvGrpSpPr>
          <p:cNvPr id="17" name="组合 16"/>
          <p:cNvGrpSpPr/>
          <p:nvPr>
            <p:custDataLst>
              <p:tags r:id="rId13"/>
            </p:custDataLst>
          </p:nvPr>
        </p:nvGrpSpPr>
        <p:grpSpPr>
          <a:xfrm>
            <a:off x="6689725" y="181610"/>
            <a:ext cx="2225675" cy="2722863"/>
            <a:chOff x="13664" y="966"/>
            <a:chExt cx="4486" cy="4958"/>
          </a:xfrm>
        </p:grpSpPr>
        <p:pic>
          <p:nvPicPr>
            <p:cNvPr id="9" name="图片 8"/>
            <p:cNvPicPr>
              <a:picLocks noChangeAspect="1"/>
            </p:cNvPicPr>
            <p:nvPr>
              <p:custDataLst>
                <p:tags r:id="rId15"/>
              </p:custDataLst>
            </p:nvPr>
          </p:nvPicPr>
          <p:blipFill>
            <a:blip r:embed="rId14"/>
            <a:stretch>
              <a:fillRect/>
            </a:stretch>
          </p:blipFill>
          <p:spPr>
            <a:xfrm>
              <a:off x="13664" y="966"/>
              <a:ext cx="4486" cy="4287"/>
            </a:xfrm>
            <a:prstGeom prst="roundRect">
              <a:avLst/>
            </a:prstGeom>
          </p:spPr>
        </p:pic>
        <p:sp>
          <p:nvSpPr>
            <p:cNvPr id="10" name="文本框 9"/>
            <p:cNvSpPr txBox="1"/>
            <p:nvPr>
              <p:custDataLst>
                <p:tags r:id="rId16"/>
              </p:custDataLst>
            </p:nvPr>
          </p:nvSpPr>
          <p:spPr>
            <a:xfrm>
              <a:off x="13664" y="5253"/>
              <a:ext cx="4393" cy="671"/>
            </a:xfrm>
            <a:prstGeom prst="rect">
              <a:avLst/>
            </a:prstGeom>
            <a:noFill/>
          </p:spPr>
          <p:txBody>
            <a:bodyPr wrap="square" rtlCol="0">
              <a:spAutoFit/>
            </a:bodyPr>
            <a:lstStyle/>
            <a:p>
              <a:pPr marL="285750" indent="-285750">
                <a:buFont typeface="Wingdings" pitchFamily="2" charset="2"/>
                <a:buChar char="l"/>
              </a:pPr>
              <a:r>
                <a:rPr lang="en-US" altLang="zh-CN" b="1">
                  <a:latin typeface="楷体" panose="02010609060101010101" pitchFamily="49" charset="-122"/>
                  <a:ea typeface="楷体" pitchFamily="49" charset="-122"/>
                  <a:cs typeface="楷体" panose="02010609060101010101" pitchFamily="49" charset="-122"/>
                </a:rPr>
                <a:t>“</a:t>
              </a:r>
              <a:r>
                <a:rPr lang="zh-CN" altLang="en-US" b="1">
                  <a:latin typeface="楷体" panose="02010609060101010101" pitchFamily="49" charset="-122"/>
                  <a:ea typeface="楷体" pitchFamily="49" charset="-122"/>
                  <a:cs typeface="楷体" panose="02010609060101010101" pitchFamily="49" charset="-122"/>
                  <a:sym typeface="+mn-ea"/>
                </a:rPr>
                <a:t>国父</a:t>
              </a:r>
              <a:r>
                <a:rPr lang="en-US" altLang="zh-CN" b="1">
                  <a:latin typeface="楷体" panose="02010609060101010101" pitchFamily="49" charset="-122"/>
                  <a:ea typeface="楷体" pitchFamily="49" charset="-122"/>
                  <a:cs typeface="楷体" panose="02010609060101010101" pitchFamily="49" charset="-122"/>
                </a:rPr>
                <a:t>”</a:t>
              </a:r>
              <a:r>
                <a:rPr lang="zh-CN" altLang="en-US" b="1">
                  <a:latin typeface="楷体" panose="02010609060101010101" pitchFamily="49" charset="-122"/>
                  <a:ea typeface="楷体" pitchFamily="49" charset="-122"/>
                  <a:cs typeface="楷体" panose="02010609060101010101" pitchFamily="49" charset="-122"/>
                </a:rPr>
                <a:t>孙中山</a:t>
              </a:r>
            </a:p>
          </p:txBody>
        </p:sp>
      </p:grpSp>
      <p:grpSp>
        <p:nvGrpSpPr>
          <p:cNvPr id="18" name="组合 17"/>
          <p:cNvGrpSpPr/>
          <p:nvPr>
            <p:custDataLst>
              <p:tags r:id="rId17"/>
            </p:custDataLst>
          </p:nvPr>
        </p:nvGrpSpPr>
        <p:grpSpPr>
          <a:xfrm>
            <a:off x="6873875" y="3037205"/>
            <a:ext cx="2164080" cy="3459480"/>
            <a:chOff x="13665" y="5773"/>
            <a:chExt cx="4990" cy="5276"/>
          </a:xfrm>
        </p:grpSpPr>
        <p:pic>
          <p:nvPicPr>
            <p:cNvPr id="15" name="图片 14"/>
            <p:cNvPicPr>
              <a:picLocks noChangeAspect="1"/>
            </p:cNvPicPr>
            <p:nvPr>
              <p:custDataLst>
                <p:tags r:id="rId19"/>
              </p:custDataLst>
            </p:nvPr>
          </p:nvPicPr>
          <p:blipFill>
            <a:blip r:embed="rId18"/>
            <a:stretch>
              <a:fillRect/>
            </a:stretch>
          </p:blipFill>
          <p:spPr>
            <a:xfrm>
              <a:off x="13665" y="5773"/>
              <a:ext cx="4486" cy="3870"/>
            </a:xfrm>
            <a:prstGeom prst="roundRect">
              <a:avLst/>
            </a:prstGeom>
          </p:spPr>
        </p:pic>
        <p:sp>
          <p:nvSpPr>
            <p:cNvPr id="16" name="文本框 15"/>
            <p:cNvSpPr txBox="1"/>
            <p:nvPr>
              <p:custDataLst>
                <p:tags r:id="rId20"/>
              </p:custDataLst>
            </p:nvPr>
          </p:nvSpPr>
          <p:spPr>
            <a:xfrm>
              <a:off x="13665" y="9643"/>
              <a:ext cx="4990" cy="1406"/>
            </a:xfrm>
            <a:prstGeom prst="rect">
              <a:avLst/>
            </a:prstGeom>
            <a:noFill/>
          </p:spPr>
          <p:txBody>
            <a:bodyPr wrap="square" rtlCol="0">
              <a:spAutoFit/>
            </a:bodyPr>
            <a:lstStyle/>
            <a:p>
              <a:pPr marL="285750" indent="-285750">
                <a:buFont typeface="Wingdings" pitchFamily="2" charset="2"/>
                <a:buChar char="l"/>
              </a:pPr>
              <a:r>
                <a:rPr lang="en-US" altLang="zh-CN" b="1">
                  <a:latin typeface="楷体" panose="02010609060101010101" pitchFamily="49" charset="-122"/>
                  <a:ea typeface="楷体" pitchFamily="49" charset="-122"/>
                  <a:cs typeface="楷体" panose="02010609060101010101" pitchFamily="49" charset="-122"/>
                </a:rPr>
                <a:t>“</a:t>
              </a:r>
              <a:r>
                <a:rPr lang="zh-CN" altLang="en-US" b="1">
                  <a:latin typeface="楷体" panose="02010609060101010101" pitchFamily="49" charset="-122"/>
                  <a:ea typeface="楷体" pitchFamily="49" charset="-122"/>
                  <a:cs typeface="楷体" panose="02010609060101010101" pitchFamily="49" charset="-122"/>
                  <a:sym typeface="+mn-ea"/>
                </a:rPr>
                <a:t>五权</a:t>
              </a:r>
              <a:r>
                <a:rPr lang="en-US" altLang="zh-CN" b="1">
                  <a:latin typeface="楷体" panose="02010609060101010101" pitchFamily="49" charset="-122"/>
                  <a:ea typeface="楷体" pitchFamily="49" charset="-122"/>
                  <a:cs typeface="楷体" panose="02010609060101010101" pitchFamily="49" charset="-122"/>
                </a:rPr>
                <a:t>”</a:t>
              </a:r>
              <a:r>
                <a:rPr lang="zh-CN" altLang="en-US" b="1">
                  <a:latin typeface="楷体" panose="02010609060101010101" pitchFamily="49" charset="-122"/>
                  <a:ea typeface="楷体" pitchFamily="49" charset="-122"/>
                  <a:cs typeface="楷体" panose="02010609060101010101" pitchFamily="49" charset="-122"/>
                </a:rPr>
                <a:t>即立法、行政、司法、考试、监察</a:t>
              </a:r>
            </a:p>
          </p:txBody>
        </p:sp>
      </p:grpSp>
    </p:spTree>
    <p:custDataLst>
      <p:tags r:id="rId21"/>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4"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linds(horizontal)">
                                      <p:cBhvr>
                                        <p:cTn id="19" dur="500"/>
                                        <p:tgtEl>
                                          <p:spTgt spid="1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8" presetClass="entr" presetSubtype="12" fill="hold" grpId="5"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strips(downLeft)">
                                      <p:cBhvr>
                                        <p:cTn id="25" dur="500"/>
                                        <p:tgtEl>
                                          <p:spTgt spid="2"/>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3"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1"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1" presetClass="entr" presetSubtype="1" fill="hold" grpId="6"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heel(1)">
                                      <p:cBhvr>
                                        <p:cTn id="49" dur="2000"/>
                                        <p:tgtEl>
                                          <p:spTgt spid="8"/>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2"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linds(horizontal)">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1"/>
      <p:bldP spid="13" grpId="2"/>
      <p:bldP spid="5" grpId="3"/>
      <p:bldP spid="6" grpId="4"/>
      <p:bldP spid="2" grpId="5"/>
      <p:bldP spid="8" grpId="6"/>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468630" y="10795"/>
            <a:ext cx="3669665" cy="737235"/>
          </a:xfrm>
          <a:prstGeom prst="rect">
            <a:avLst/>
          </a:prstGeom>
          <a:noFill/>
        </p:spPr>
        <p:txBody>
          <a:bodyPr wrap="square" rtlCol="0">
            <a:spAutoFit/>
          </a:bodyPr>
          <a:lstStyle/>
          <a:p>
            <a:pPr>
              <a:lnSpc>
                <a:spcPct val="150000"/>
              </a:lnSpc>
            </a:pPr>
            <a:r>
              <a:rPr lang="en-US" altLang="zh-CN" sz="2800" b="1">
                <a:solidFill>
                  <a:srgbClr val="FF0000"/>
                </a:solidFill>
                <a:latin typeface="DFKai-SB" panose="03000509000000000000" charset="-120"/>
                <a:ea typeface="DFKai-SB" panose="03000509000000000000" charset="-120"/>
                <a:cs typeface="DFKai-SB" panose="03000509000000000000" charset="-120"/>
              </a:rPr>
              <a:t>2</a:t>
            </a:r>
            <a:r>
              <a:rPr lang="zh-CN" altLang="en-US" sz="2800" b="1">
                <a:solidFill>
                  <a:srgbClr val="FF0000"/>
                </a:solidFill>
                <a:latin typeface="DFKai-SB" panose="03000509000000000000" charset="-120"/>
                <a:ea typeface="DFKai-SB" panose="03000509000000000000" charset="-120"/>
                <a:cs typeface="DFKai-SB" panose="03000509000000000000" charset="-120"/>
              </a:rPr>
              <a:t>、北洋政府时期</a:t>
            </a:r>
          </a:p>
        </p:txBody>
      </p:sp>
      <p:sp>
        <p:nvSpPr>
          <p:cNvPr id="6" name="文本框 5"/>
          <p:cNvSpPr txBox="1"/>
          <p:nvPr>
            <p:custDataLst>
              <p:tags r:id="rId5"/>
            </p:custDataLst>
          </p:nvPr>
        </p:nvSpPr>
        <p:spPr>
          <a:xfrm>
            <a:off x="219234" y="777883"/>
            <a:ext cx="8116729"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）方式：</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11" name="文本框 10"/>
          <p:cNvSpPr txBox="1"/>
          <p:nvPr>
            <p:custDataLst>
              <p:tags r:id="rId6"/>
            </p:custDataLst>
          </p:nvPr>
        </p:nvSpPr>
        <p:spPr>
          <a:xfrm>
            <a:off x="2386330" y="686435"/>
            <a:ext cx="6748780" cy="645160"/>
          </a:xfrm>
          <a:prstGeom prst="rect">
            <a:avLst/>
          </a:prstGeom>
          <a:noFill/>
        </p:spPr>
        <p:txBody>
          <a:bodyPr wrap="square" rtlCol="0">
            <a:spAutoFit/>
          </a:bodyPr>
          <a:lstStyle/>
          <a:p>
            <a:pPr algn="just">
              <a:lnSpc>
                <a:spcPct val="150000"/>
              </a:lnSpc>
            </a:pPr>
            <a:r>
              <a:rPr lang="zh-CN" altLang="en-US" sz="2400" b="1">
                <a:latin typeface="DFKai-SB" panose="03000509000000000000" charset="-120"/>
                <a:ea typeface="DFKai-SB" panose="03000509000000000000" charset="-120"/>
                <a:cs typeface="华文楷体" panose="02010600040101010101" charset="-122"/>
              </a:rPr>
              <a:t>选拔官员主要采用考试和甄别两种方式。</a:t>
            </a:r>
          </a:p>
        </p:txBody>
      </p:sp>
      <p:sp>
        <p:nvSpPr>
          <p:cNvPr id="2" name="文本框 1"/>
          <p:cNvSpPr txBox="1"/>
          <p:nvPr>
            <p:custDataLst>
              <p:tags r:id="rId7"/>
            </p:custDataLst>
          </p:nvPr>
        </p:nvSpPr>
        <p:spPr>
          <a:xfrm>
            <a:off x="277495" y="1413510"/>
            <a:ext cx="2361565"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）考试：</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5" name="文本框 4"/>
          <p:cNvSpPr txBox="1"/>
          <p:nvPr>
            <p:custDataLst>
              <p:tags r:id="rId8"/>
            </p:custDataLst>
          </p:nvPr>
        </p:nvSpPr>
        <p:spPr>
          <a:xfrm>
            <a:off x="169386" y="1837221"/>
            <a:ext cx="8622030" cy="645160"/>
          </a:xfrm>
          <a:prstGeom prst="rect">
            <a:avLst/>
          </a:prstGeom>
          <a:noFill/>
        </p:spPr>
        <p:txBody>
          <a:bodyPr wrap="square" rtlCol="0">
            <a:spAutoFit/>
          </a:bodyPr>
          <a:lstStyle/>
          <a:p>
            <a:pPr algn="just">
              <a:lnSpc>
                <a:spcPct val="150000"/>
              </a:lnSpc>
            </a:pPr>
            <a:r>
              <a:rPr lang="en-US" altLang="zh-CN" sz="2400" b="1">
                <a:latin typeface="DFKai-SB" panose="03000509000000000000" charset="-120"/>
                <a:ea typeface="DFKai-SB" panose="03000509000000000000" charset="-120"/>
                <a:cs typeface="DFKai-SB" panose="03000509000000000000" charset="-120"/>
              </a:rPr>
              <a:t>1913</a:t>
            </a:r>
            <a:r>
              <a:rPr lang="zh-CN" altLang="en-US" sz="2400" b="1">
                <a:latin typeface="DFKai-SB" panose="03000509000000000000" charset="-120"/>
                <a:ea typeface="DFKai-SB" panose="03000509000000000000" charset="-120"/>
                <a:cs typeface="DFKai-SB" panose="03000509000000000000" charset="-120"/>
              </a:rPr>
              <a:t>年颁布《文官考试法草案》，标志着文官考试制度的建立</a:t>
            </a:r>
            <a:r>
              <a:rPr lang="zh-CN" altLang="en-US" sz="2400" b="1">
                <a:latin typeface="DFKai-SB" panose="03000509000000000000" charset="-120"/>
                <a:ea typeface="DFKai-SB" panose="03000509000000000000" charset="-120"/>
                <a:cs typeface="DFKai-SB" panose="03000509000000000000" charset="-120"/>
                <a:sym typeface="+mn-ea"/>
              </a:rPr>
              <a:t>。</a:t>
            </a:r>
          </a:p>
        </p:txBody>
      </p:sp>
      <p:graphicFrame>
        <p:nvGraphicFramePr>
          <p:cNvPr id="19" name="表格 18"/>
          <p:cNvGraphicFramePr>
            <a:graphicFrameLocks noGrp="1"/>
          </p:cNvGraphicFramePr>
          <p:nvPr>
            <p:custDataLst>
              <p:tags r:id="rId9"/>
            </p:custDataLst>
          </p:nvPr>
        </p:nvGraphicFramePr>
        <p:xfrm>
          <a:off x="356235" y="2504379"/>
          <a:ext cx="7982585" cy="1972945"/>
        </p:xfrm>
        <a:graphic>
          <a:graphicData uri="http://schemas.openxmlformats.org/drawingml/2006/table">
            <a:tbl>
              <a:tblPr firstRow="1" bandRow="1">
                <a:tableStyleId>{5C22544A-7EE6-4342-B048-85BDC9FD1C3A}</a:tableStyleId>
              </a:tblPr>
              <a:tblGrid>
                <a:gridCol w="2006600"/>
                <a:gridCol w="5975985"/>
              </a:tblGrid>
              <a:tr h="597535">
                <a:tc>
                  <a:txBody>
                    <a:bodyPr/>
                    <a:lstStyle/>
                    <a:p>
                      <a:pPr>
                        <a:buNone/>
                      </a:pPr>
                      <a:r>
                        <a:rPr lang="zh-CN" altLang="en-US" sz="2400" b="1">
                          <a:solidFill>
                            <a:schemeClr val="tx1"/>
                          </a:solidFill>
                          <a:latin typeface="楷体" panose="02010609060101010101" pitchFamily="49" charset="-122"/>
                          <a:ea typeface="楷体" pitchFamily="49" charset="-122"/>
                        </a:rPr>
                        <a:t>报考条件</a:t>
                      </a: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a:lstStyle/>
                    <a:p>
                      <a:pPr>
                        <a:buNone/>
                      </a:pPr>
                      <a:r>
                        <a:rPr lang="zh-CN" altLang="en-US" sz="2400" b="1">
                          <a:solidFill>
                            <a:schemeClr val="tx1"/>
                          </a:solidFill>
                          <a:latin typeface="楷体" panose="02010609060101010101" pitchFamily="49" charset="-122"/>
                          <a:ea typeface="楷体" pitchFamily="49" charset="-122"/>
                          <a:cs typeface="楷体" panose="02010609060101010101" pitchFamily="49" charset="-122"/>
                        </a:rPr>
                        <a:t>民国男子年满</a:t>
                      </a:r>
                      <a:r>
                        <a:rPr lang="en-US" altLang="zh-CN" sz="2400" b="1">
                          <a:solidFill>
                            <a:schemeClr val="tx1"/>
                          </a:solidFill>
                          <a:latin typeface="楷体" panose="02010609060101010101" pitchFamily="49" charset="-122"/>
                          <a:ea typeface="楷体" pitchFamily="49" charset="-122"/>
                          <a:cs typeface="楷体" panose="02010609060101010101" pitchFamily="49" charset="-122"/>
                        </a:rPr>
                        <a:t>21</a:t>
                      </a:r>
                      <a:r>
                        <a:rPr lang="zh-CN" altLang="en-US" sz="2400" b="1">
                          <a:solidFill>
                            <a:schemeClr val="tx1"/>
                          </a:solidFill>
                          <a:latin typeface="楷体" panose="02010609060101010101" pitchFamily="49" charset="-122"/>
                          <a:ea typeface="楷体" pitchFamily="49" charset="-122"/>
                          <a:cs typeface="楷体" panose="02010609060101010101" pitchFamily="49" charset="-122"/>
                        </a:rPr>
                        <a:t>岁者</a:t>
                      </a: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487045">
                <a:tc>
                  <a:txBody>
                    <a:bodyPr/>
                    <a:lstStyle/>
                    <a:p>
                      <a:pPr>
                        <a:buNone/>
                      </a:pPr>
                      <a:r>
                        <a:rPr lang="zh-CN" altLang="en-US" sz="2400" b="1">
                          <a:solidFill>
                            <a:schemeClr val="tx1"/>
                          </a:solidFill>
                          <a:latin typeface="楷体" panose="02010609060101010101" pitchFamily="49" charset="-122"/>
                          <a:ea typeface="楷体" pitchFamily="49" charset="-122"/>
                        </a:rPr>
                        <a:t>负责机构</a:t>
                      </a: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a:lstStyle/>
                    <a:p>
                      <a:pPr>
                        <a:buNone/>
                      </a:pPr>
                      <a:r>
                        <a:rPr lang="zh-CN" altLang="en-US" sz="2400" b="1">
                          <a:solidFill>
                            <a:schemeClr val="tx1"/>
                          </a:solidFill>
                          <a:latin typeface="楷体" panose="02010609060101010101" pitchFamily="49" charset="-122"/>
                          <a:ea typeface="楷体" pitchFamily="49" charset="-122"/>
                        </a:rPr>
                        <a:t>政事堂铨叙局</a:t>
                      </a: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888365">
                <a:tc>
                  <a:txBody>
                    <a:bodyPr/>
                    <a:lstStyle/>
                    <a:p>
                      <a:pPr>
                        <a:buNone/>
                      </a:pPr>
                      <a:r>
                        <a:rPr lang="zh-CN" altLang="en-US" sz="2400" b="1">
                          <a:solidFill>
                            <a:schemeClr val="tx1"/>
                          </a:solidFill>
                          <a:latin typeface="楷体" panose="02010609060101010101" pitchFamily="49" charset="-122"/>
                          <a:ea typeface="楷体" pitchFamily="49" charset="-122"/>
                        </a:rPr>
                        <a:t>考试类型</a:t>
                      </a: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a:lstStyle/>
                    <a:p>
                      <a:pPr>
                        <a:buNone/>
                      </a:pPr>
                      <a:r>
                        <a:rPr lang="zh-CN" altLang="en-US" sz="2400" b="1">
                          <a:solidFill>
                            <a:schemeClr val="tx1"/>
                          </a:solidFill>
                          <a:latin typeface="楷体" panose="02010609060101010101" pitchFamily="49" charset="-122"/>
                          <a:ea typeface="楷体" pitchFamily="49" charset="-122"/>
                        </a:rPr>
                        <a:t>文官高等考试、普通考试，司法官考试，知事试验，留学毕业生甄拔考试</a:t>
                      </a: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bl>
          </a:graphicData>
        </a:graphic>
      </p:graphicFrame>
      <p:sp>
        <p:nvSpPr>
          <p:cNvPr id="22" name="文本框 21"/>
          <p:cNvSpPr txBox="1"/>
          <p:nvPr>
            <p:custDataLst>
              <p:tags r:id="rId10"/>
            </p:custDataLst>
          </p:nvPr>
        </p:nvSpPr>
        <p:spPr>
          <a:xfrm>
            <a:off x="152041" y="4542756"/>
            <a:ext cx="8116729"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3</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）甄别：</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23" name="文本框 22"/>
          <p:cNvSpPr txBox="1"/>
          <p:nvPr>
            <p:custDataLst>
              <p:tags r:id="rId11"/>
            </p:custDataLst>
          </p:nvPr>
        </p:nvSpPr>
        <p:spPr>
          <a:xfrm>
            <a:off x="29210" y="4993640"/>
            <a:ext cx="9069705" cy="1863725"/>
          </a:xfrm>
          <a:prstGeom prst="rect">
            <a:avLst/>
          </a:prstGeom>
          <a:noFill/>
        </p:spPr>
        <p:txBody>
          <a:bodyPr wrap="square" rtlCol="0">
            <a:spAutoFit/>
          </a:bodyPr>
          <a:lstStyle/>
          <a:p>
            <a:pPr algn="just">
              <a:lnSpc>
                <a:spcPct val="120000"/>
              </a:lnSpc>
            </a:pPr>
            <a:r>
              <a:rPr sz="2400" b="1">
                <a:latin typeface="DFKai-SB" panose="03000509000000000000" charset="-120"/>
                <a:ea typeface="DFKai-SB" panose="03000509000000000000" charset="-120"/>
                <a:cs typeface="DFKai-SB" panose="03000509000000000000" charset="-120"/>
              </a:rPr>
              <a:t>对已经在文官职位上工作的人，通过检验毕业文凭、调查经历、检查工作成绩、考查学识与工作经验等决定其能否留任</a:t>
            </a:r>
            <a:r>
              <a:rPr lang="zh-CN" altLang="en-US" sz="2400" b="1">
                <a:latin typeface="DFKai-SB" panose="03000509000000000000" charset="-120"/>
                <a:ea typeface="DFKai-SB" panose="03000509000000000000" charset="-120"/>
                <a:cs typeface="DFKai-SB" panose="03000509000000000000" charset="-120"/>
                <a:sym typeface="+mn-ea"/>
              </a:rPr>
              <a:t>。甄别的意义在于，其是旧人事制度向现代文官制度转变的一个重要措施，用意在于保持行政的连续性与稳定性。 </a:t>
            </a:r>
          </a:p>
        </p:txBody>
      </p:sp>
    </p:spTree>
    <p:custDataLst>
      <p:tags r:id="rId12"/>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3"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cBhvr>
                                    </p:anim>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4"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00"/>
                                        <p:tgtEl>
                                          <p:spTgt spid="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1"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500"/>
                                        <p:tgtEl>
                                          <p:spTgt spid="5"/>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linds(horizontal)">
                                      <p:cBhvr>
                                        <p:cTn id="31" dur="500"/>
                                        <p:tgtEl>
                                          <p:spTgt spid="1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3" presetClass="entr" presetSubtype="10" fill="hold" grpId="2"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blinds(horizontal)">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1"/>
      <p:bldP spid="23" grpId="2"/>
      <p:bldP spid="6" grpId="3"/>
      <p:bldP spid="2" grpId="4"/>
      <p:bldP spid="22" grpId="5"/>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601980" y="-18415"/>
            <a:ext cx="5285740" cy="737235"/>
          </a:xfrm>
          <a:prstGeom prst="rect">
            <a:avLst/>
          </a:prstGeom>
          <a:noFill/>
        </p:spPr>
        <p:txBody>
          <a:bodyPr wrap="square" rtlCol="0">
            <a:spAutoFit/>
          </a:bodyPr>
          <a:lstStyle/>
          <a:p>
            <a:pPr>
              <a:lnSpc>
                <a:spcPct val="150000"/>
              </a:lnSpc>
            </a:pPr>
            <a:r>
              <a:rPr lang="en-US" altLang="zh-CN" sz="2800" b="1">
                <a:solidFill>
                  <a:srgbClr val="FF0000"/>
                </a:solidFill>
                <a:latin typeface="DFKai-SB" panose="03000509000000000000" charset="-120"/>
                <a:ea typeface="DFKai-SB" panose="03000509000000000000" charset="-120"/>
                <a:cs typeface="DFKai-SB" panose="03000509000000000000" charset="-120"/>
              </a:rPr>
              <a:t>3</a:t>
            </a:r>
            <a:r>
              <a:rPr lang="zh-CN" altLang="en-US" sz="2800" b="1">
                <a:solidFill>
                  <a:srgbClr val="FF0000"/>
                </a:solidFill>
                <a:latin typeface="DFKai-SB" panose="03000509000000000000" charset="-120"/>
                <a:ea typeface="DFKai-SB" panose="03000509000000000000" charset="-120"/>
                <a:cs typeface="DFKai-SB" panose="03000509000000000000" charset="-120"/>
              </a:rPr>
              <a:t>、南京国民政府时期</a:t>
            </a:r>
          </a:p>
        </p:txBody>
      </p:sp>
      <p:sp>
        <p:nvSpPr>
          <p:cNvPr id="6" name="文本框 5"/>
          <p:cNvSpPr txBox="1"/>
          <p:nvPr>
            <p:custDataLst>
              <p:tags r:id="rId5"/>
            </p:custDataLst>
          </p:nvPr>
        </p:nvSpPr>
        <p:spPr>
          <a:xfrm>
            <a:off x="206375" y="1460500"/>
            <a:ext cx="8658860" cy="1014730"/>
          </a:xfrm>
          <a:prstGeom prst="rect">
            <a:avLst/>
          </a:prstGeom>
          <a:noFill/>
        </p:spPr>
        <p:txBody>
          <a:bodyPr wrap="square" rtlCol="0">
            <a:spAutoFit/>
          </a:bodyPr>
          <a:lstStyle/>
          <a:p>
            <a:pPr indent="0">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rPr>
              <a:t>①人事制度：</a:t>
            </a:r>
            <a:r>
              <a:rPr lang="zh-CN" altLang="en-US" sz="2400" b="1">
                <a:latin typeface="DFKai-SB" panose="03000509000000000000" charset="-120"/>
                <a:ea typeface="DFKai-SB" panose="03000509000000000000" charset="-120"/>
                <a:cs typeface="DFKai-SB" panose="03000509000000000000" charset="-120"/>
                <a:sym typeface="+mn-ea"/>
              </a:rPr>
              <a:t>重新设计颁布，"官吏"称谓逐渐被"公务员"代替。</a:t>
            </a:r>
            <a:endParaRPr lang="zh-CN" altLang="en-US" sz="2400" b="1">
              <a:latin typeface="DFKai-SB" panose="03000509000000000000" charset="-120"/>
              <a:ea typeface="DFKai-SB" panose="03000509000000000000" charset="-120"/>
              <a:cs typeface="DFKai-SB" panose="03000509000000000000" charset="-120"/>
            </a:endParaRPr>
          </a:p>
          <a:p>
            <a:pPr indent="0">
              <a:buFont typeface="Wingdings" pitchFamily="2" charset="2"/>
              <a:buNone/>
            </a:pPr>
            <a:endParaRPr lang="zh-CN" altLang="en-US" sz="2400" b="1">
              <a:latin typeface="DFKai-SB" panose="03000509000000000000" charset="-120"/>
              <a:ea typeface="DFKai-SB" panose="03000509000000000000" charset="-120"/>
              <a:cs typeface="DFKai-SB" panose="03000509000000000000" charset="-120"/>
            </a:endParaRPr>
          </a:p>
        </p:txBody>
      </p:sp>
      <p:sp>
        <p:nvSpPr>
          <p:cNvPr id="2" name="文本框 1"/>
          <p:cNvSpPr txBox="1"/>
          <p:nvPr>
            <p:custDataLst>
              <p:tags r:id="rId6"/>
            </p:custDataLst>
          </p:nvPr>
        </p:nvSpPr>
        <p:spPr>
          <a:xfrm>
            <a:off x="231775" y="2058670"/>
            <a:ext cx="8569960" cy="1198880"/>
          </a:xfrm>
          <a:prstGeom prst="rect">
            <a:avLst/>
          </a:prstGeom>
          <a:noFill/>
        </p:spPr>
        <p:txBody>
          <a:bodyPr wrap="square" rtlCol="0">
            <a:spAutoFit/>
          </a:bodyPr>
          <a:lstStyle/>
          <a:p>
            <a:pPr indent="0">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rPr>
              <a:t>②公务员制度：</a:t>
            </a:r>
            <a:r>
              <a:rPr lang="zh-CN" altLang="en-US" sz="2400" b="1">
                <a:latin typeface="DFKai-SB" panose="03000509000000000000" charset="-120"/>
                <a:ea typeface="DFKai-SB" panose="03000509000000000000" charset="-120"/>
                <a:cs typeface="DFKai-SB" panose="03000509000000000000" charset="-120"/>
                <a:sym typeface="+mn-ea"/>
              </a:rPr>
              <a:t>1929年，国民政府制定《公务员任用条例》，1933年颁布的《公务员任用法》标志着公务员制度建立。</a:t>
            </a:r>
          </a:p>
        </p:txBody>
      </p:sp>
      <p:sp>
        <p:nvSpPr>
          <p:cNvPr id="22" name="文本框 21"/>
          <p:cNvSpPr txBox="1"/>
          <p:nvPr>
            <p:custDataLst>
              <p:tags r:id="rId7"/>
            </p:custDataLst>
          </p:nvPr>
        </p:nvSpPr>
        <p:spPr>
          <a:xfrm>
            <a:off x="278765" y="3209290"/>
            <a:ext cx="8116729" cy="1198880"/>
          </a:xfrm>
          <a:prstGeom prst="rect">
            <a:avLst/>
          </a:prstGeom>
          <a:noFill/>
        </p:spPr>
        <p:txBody>
          <a:bodyPr wrap="square" rtlCol="0">
            <a:spAutoFit/>
          </a:bodyPr>
          <a:lstStyle/>
          <a:p>
            <a:pPr indent="0">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rPr>
              <a:t>③考试法规：</a:t>
            </a:r>
            <a:r>
              <a:rPr sz="2400" b="1">
                <a:latin typeface="DFKai-SB" panose="03000509000000000000" charset="-120"/>
                <a:ea typeface="DFKai-SB" panose="03000509000000000000" charset="-120"/>
                <a:cs typeface="DFKai-SB" panose="03000509000000000000" charset="-120"/>
                <a:sym typeface="+mn-ea"/>
              </a:rPr>
              <a:t>1929年，国民政府公布了第一部《考试法》，此后又颁布一系列法规。</a:t>
            </a:r>
            <a:r>
              <a:rPr lang="zh-CN" altLang="en-US" sz="2100">
                <a:latin typeface="华文楷体" panose="02010600040101010101" charset="-122"/>
                <a:ea typeface="华文楷体" panose="02010600040101010101" charset="-122"/>
                <a:cs typeface="华文楷体" panose="02010600040101010101" charset="-122"/>
                <a:sym typeface="+mn-ea"/>
              </a:rPr>
              <a:t> </a:t>
            </a:r>
            <a:endParaRPr lang="zh-CN" altLang="en-US" sz="2100">
              <a:latin typeface="华文楷体" panose="02010600040101010101" charset="-122"/>
              <a:ea typeface="华文楷体" panose="02010600040101010101" charset="-122"/>
              <a:cs typeface="华文楷体" panose="02010600040101010101" charset="-122"/>
            </a:endParaRPr>
          </a:p>
        </p:txBody>
      </p:sp>
      <p:sp>
        <p:nvSpPr>
          <p:cNvPr id="23" name="文本框 22"/>
          <p:cNvSpPr txBox="1"/>
          <p:nvPr>
            <p:custDataLst>
              <p:tags r:id="rId8"/>
            </p:custDataLst>
          </p:nvPr>
        </p:nvSpPr>
        <p:spPr>
          <a:xfrm>
            <a:off x="2371725" y="3150394"/>
            <a:ext cx="6788468" cy="414020"/>
          </a:xfrm>
          <a:prstGeom prst="rect">
            <a:avLst/>
          </a:prstGeom>
          <a:noFill/>
        </p:spPr>
        <p:txBody>
          <a:bodyPr wrap="square" rtlCol="0">
            <a:spAutoFit/>
          </a:bodyPr>
          <a:lstStyle/>
          <a:p>
            <a:pPr algn="just"/>
            <a:endParaRPr lang="zh-CN" altLang="en-US" sz="2100">
              <a:latin typeface="华文楷体" panose="02010600040101010101" charset="-122"/>
              <a:ea typeface="华文楷体" panose="02010600040101010101" charset="-122"/>
              <a:cs typeface="华文楷体" panose="02010600040101010101" charset="-122"/>
              <a:sym typeface="+mn-ea"/>
            </a:endParaRPr>
          </a:p>
        </p:txBody>
      </p:sp>
      <p:sp>
        <p:nvSpPr>
          <p:cNvPr id="9" name="文本框 8"/>
          <p:cNvSpPr txBox="1"/>
          <p:nvPr>
            <p:custDataLst>
              <p:tags r:id="rId9"/>
            </p:custDataLst>
          </p:nvPr>
        </p:nvSpPr>
        <p:spPr>
          <a:xfrm>
            <a:off x="158115" y="695325"/>
            <a:ext cx="2437765" cy="73723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）措施：</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pic>
        <p:nvPicPr>
          <p:cNvPr id="8" name="图片 7"/>
          <p:cNvPicPr>
            <a:picLocks noChangeAspect="1"/>
          </p:cNvPicPr>
          <p:nvPr>
            <p:custDataLst>
              <p:tags r:id="rId11"/>
            </p:custDataLst>
          </p:nvPr>
        </p:nvPicPr>
        <p:blipFill>
          <a:blip r:embed="rId10"/>
          <a:srcRect t="8667"/>
          <a:stretch>
            <a:fillRect/>
          </a:stretch>
        </p:blipFill>
        <p:spPr>
          <a:xfrm>
            <a:off x="298450" y="4424680"/>
            <a:ext cx="3776980" cy="1911350"/>
          </a:xfrm>
          <a:prstGeom prst="rect">
            <a:avLst/>
          </a:prstGeom>
        </p:spPr>
      </p:pic>
      <p:pic>
        <p:nvPicPr>
          <p:cNvPr id="10" name="图片 9"/>
          <p:cNvPicPr>
            <a:picLocks noChangeAspect="1"/>
          </p:cNvPicPr>
          <p:nvPr>
            <p:custDataLst>
              <p:tags r:id="rId13"/>
            </p:custDataLst>
          </p:nvPr>
        </p:nvPicPr>
        <p:blipFill>
          <a:blip r:embed="rId12"/>
          <a:srcRect l="15380" t="18245" r="14612" b="14311"/>
          <a:stretch>
            <a:fillRect/>
          </a:stretch>
        </p:blipFill>
        <p:spPr>
          <a:xfrm>
            <a:off x="4785995" y="4349115"/>
            <a:ext cx="3596640" cy="1979930"/>
          </a:xfrm>
          <a:prstGeom prst="rect">
            <a:avLst/>
          </a:prstGeom>
        </p:spPr>
      </p:pic>
      <p:sp>
        <p:nvSpPr>
          <p:cNvPr id="15" name="文本框 14"/>
          <p:cNvSpPr txBox="1"/>
          <p:nvPr>
            <p:custDataLst>
              <p:tags r:id="rId14"/>
            </p:custDataLst>
          </p:nvPr>
        </p:nvSpPr>
        <p:spPr>
          <a:xfrm>
            <a:off x="200660" y="6319520"/>
            <a:ext cx="3350895" cy="414020"/>
          </a:xfrm>
          <a:prstGeom prst="rect">
            <a:avLst/>
          </a:prstGeom>
          <a:noFill/>
        </p:spPr>
        <p:txBody>
          <a:bodyPr wrap="square" rtlCol="0">
            <a:spAutoFit/>
          </a:bodyPr>
          <a:lstStyle/>
          <a:p>
            <a:pPr marL="457200" indent="-457200">
              <a:buFont typeface="Wingdings" pitchFamily="2" charset="2"/>
              <a:buChar char="l"/>
            </a:pPr>
            <a:r>
              <a:rPr lang="zh-CN" altLang="en-US" sz="2100">
                <a:latin typeface="微软雅黑" panose="020b0503020204020204" charset="-122"/>
                <a:ea typeface="微软雅黑"/>
                <a:cs typeface="华文楷体" panose="02010600040101010101" charset="-122"/>
              </a:rPr>
              <a:t>南京国民政府委任状</a:t>
            </a:r>
          </a:p>
        </p:txBody>
      </p:sp>
    </p:spTree>
    <p:custDataLst>
      <p:tags r:id="rId15"/>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2"/>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1000"/>
                                        <p:tgtEl>
                                          <p:spTgt spid="9"/>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7" presetClass="entr" presetSubtype="10" fill="hold" grpId="1"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6" presetClass="entr" presetSubtype="0" fill="hold" grpId="2"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80">
                                          <p:stCondLst>
                                            <p:cond delay="0"/>
                                          </p:stCondLst>
                                        </p:cTn>
                                        <p:tgtEl>
                                          <p:spTgt spid="2"/>
                                        </p:tgtEl>
                                      </p:cBhvr>
                                    </p:animEffect>
                                    <p:anim calcmode="lin" valueType="num">
                                      <p:cBhvr>
                                        <p:cTn id="2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8" dur="26">
                                          <p:stCondLst>
                                            <p:cond delay="650"/>
                                          </p:stCondLst>
                                        </p:cTn>
                                        <p:tgtEl>
                                          <p:spTgt spid="2"/>
                                        </p:tgtEl>
                                      </p:cBhvr>
                                      <p:to x="100000" y="60000"/>
                                    </p:animScale>
                                    <p:animScale>
                                      <p:cBhvr>
                                        <p:cTn id="29" dur="166" decel="50000">
                                          <p:stCondLst>
                                            <p:cond delay="676"/>
                                          </p:stCondLst>
                                        </p:cTn>
                                        <p:tgtEl>
                                          <p:spTgt spid="2"/>
                                        </p:tgtEl>
                                      </p:cBhvr>
                                      <p:to x="100000" y="100000"/>
                                    </p:animScale>
                                    <p:animScale>
                                      <p:cBhvr>
                                        <p:cTn id="30" dur="26">
                                          <p:stCondLst>
                                            <p:cond delay="1312"/>
                                          </p:stCondLst>
                                        </p:cTn>
                                        <p:tgtEl>
                                          <p:spTgt spid="2"/>
                                        </p:tgtEl>
                                      </p:cBhvr>
                                      <p:to x="100000" y="80000"/>
                                    </p:animScale>
                                    <p:animScale>
                                      <p:cBhvr>
                                        <p:cTn id="31" dur="166" decel="50000">
                                          <p:stCondLst>
                                            <p:cond delay="1338"/>
                                          </p:stCondLst>
                                        </p:cTn>
                                        <p:tgtEl>
                                          <p:spTgt spid="2"/>
                                        </p:tgtEl>
                                      </p:cBhvr>
                                      <p:to x="100000" y="100000"/>
                                    </p:animScale>
                                    <p:animScale>
                                      <p:cBhvr>
                                        <p:cTn id="32" dur="26">
                                          <p:stCondLst>
                                            <p:cond delay="1642"/>
                                          </p:stCondLst>
                                        </p:cTn>
                                        <p:tgtEl>
                                          <p:spTgt spid="2"/>
                                        </p:tgtEl>
                                      </p:cBhvr>
                                      <p:to x="100000" y="90000"/>
                                    </p:animScale>
                                    <p:animScale>
                                      <p:cBhvr>
                                        <p:cTn id="33" dur="166" decel="50000">
                                          <p:stCondLst>
                                            <p:cond delay="1668"/>
                                          </p:stCondLst>
                                        </p:cTn>
                                        <p:tgtEl>
                                          <p:spTgt spid="2"/>
                                        </p:tgtEl>
                                      </p:cBhvr>
                                      <p:to x="100000" y="100000"/>
                                    </p:animScale>
                                    <p:animScale>
                                      <p:cBhvr>
                                        <p:cTn id="34" dur="26">
                                          <p:stCondLst>
                                            <p:cond delay="1808"/>
                                          </p:stCondLst>
                                        </p:cTn>
                                        <p:tgtEl>
                                          <p:spTgt spid="2"/>
                                        </p:tgtEl>
                                      </p:cBhvr>
                                      <p:to x="100000" y="95000"/>
                                    </p:animScale>
                                    <p:animScale>
                                      <p:cBhvr>
                                        <p:cTn id="35" dur="166" decel="50000">
                                          <p:stCondLst>
                                            <p:cond delay="1834"/>
                                          </p:stCondLst>
                                        </p:cTn>
                                        <p:tgtEl>
                                          <p:spTgt spid="2"/>
                                        </p:tgtEl>
                                      </p:cBhvr>
                                      <p:to x="100000" y="100000"/>
                                    </p:animScale>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3" presetClass="entr" presetSubtype="10" fill="hold" grpId="4"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blinds(horizontal)">
                                      <p:cBhvr>
                                        <p:cTn id="41" dur="500"/>
                                        <p:tgtEl>
                                          <p:spTgt spid="15"/>
                                        </p:tgtEl>
                                      </p:cBhvr>
                                    </p:animEffect>
                                  </p:childTnLst>
                                </p:cTn>
                              </p:par>
                              <p:par>
                                <p:cTn id="42" presetID="3" presetClass="entr" presetSubtype="10"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linds(horizontal)">
                                      <p:cBhvr>
                                        <p:cTn id="44" dur="500"/>
                                        <p:tgtEl>
                                          <p:spTgt spid="8"/>
                                        </p:tgtEl>
                                      </p:cBhvr>
                                    </p:animEffect>
                                  </p:childTnLst>
                                </p:cTn>
                              </p:par>
                              <p:par>
                                <p:cTn id="45" presetID="3"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linds(horizontal)">
                                      <p:cBhvr>
                                        <p:cTn id="47" dur="500"/>
                                        <p:tgtEl>
                                          <p:spTgt spid="10"/>
                                        </p:tgtEl>
                                      </p:cBhvr>
                                    </p:animEffect>
                                  </p:childTnLst>
                                </p:cTn>
                              </p:par>
                            </p:childTnLst>
                          </p:cTn>
                        </p:par>
                      </p:childTnLst>
                    </p:cTn>
                  </p:par>
                  <p:par>
                    <p:cTn id="48" fill="hold" nodeType="clickPar">
                      <p:stCondLst>
                        <p:cond delay="indefinite"/>
                      </p:stCondLst>
                      <p:childTnLst>
                        <p:par>
                          <p:cTn id="49" fill="hold" nodeType="withGroup">
                            <p:stCondLst>
                              <p:cond delay="indefinite"/>
                            </p:stCondLst>
                          </p:cTn>
                        </p:par>
                        <p:par>
                          <p:cTn id="50" fill="hold" nodeType="afterGroup">
                            <p:stCondLst>
                              <p:cond delay="0"/>
                            </p:stCondLst>
                            <p:childTnLst>
                              <p:par>
                                <p:cTn id="51" presetID="30" presetClass="entr" presetSubtype="0" fill="hold" grpId="3"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800" decel="100000"/>
                                        <p:tgtEl>
                                          <p:spTgt spid="22"/>
                                        </p:tgtEl>
                                      </p:cBhvr>
                                    </p:animEffect>
                                    <p:anim calcmode="lin" valueType="num">
                                      <p:cBhvr>
                                        <p:cTn id="54" dur="800" decel="100000" fill="hold"/>
                                        <p:tgtEl>
                                          <p:spTgt spid="22"/>
                                        </p:tgtEl>
                                        <p:attrNameLst>
                                          <p:attrName>style.rotation</p:attrName>
                                        </p:attrNameLst>
                                      </p:cBhvr>
                                      <p:tavLst>
                                        <p:tav tm="0">
                                          <p:val>
                                            <p:fltVal val="-90"/>
                                          </p:val>
                                        </p:tav>
                                        <p:tav tm="100000">
                                          <p:val>
                                            <p:fltVal val="0"/>
                                          </p:val>
                                        </p:tav>
                                      </p:tavLst>
                                    </p:anim>
                                    <p:anim calcmode="lin" valueType="num">
                                      <p:cBhvr>
                                        <p:cTn id="55" dur="800" decel="100000" fill="hold"/>
                                        <p:tgtEl>
                                          <p:spTgt spid="22"/>
                                        </p:tgtEl>
                                        <p:attrNameLst>
                                          <p:attrName>ppt_x</p:attrName>
                                        </p:attrNameLst>
                                      </p:cBhvr>
                                      <p:tavLst>
                                        <p:tav tm="0">
                                          <p:val>
                                            <p:strVal val="#ppt_x+0.4"/>
                                          </p:val>
                                        </p:tav>
                                        <p:tav tm="100000">
                                          <p:val>
                                            <p:strVal val="#ppt_x-0.05"/>
                                          </p:val>
                                        </p:tav>
                                      </p:tavLst>
                                    </p:anim>
                                    <p:anim calcmode="lin" valueType="num">
                                      <p:cBhvr>
                                        <p:cTn id="56" dur="800" decel="100000" fill="hold"/>
                                        <p:tgtEl>
                                          <p:spTgt spid="22"/>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22"/>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1"/>
      <p:bldP spid="2" grpId="2"/>
      <p:bldP spid="22" grpId="3"/>
      <p:bldP spid="15" grpId="4"/>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6" name="文本框 5"/>
          <p:cNvSpPr txBox="1"/>
          <p:nvPr>
            <p:custDataLst>
              <p:tags r:id="rId4"/>
            </p:custDataLst>
          </p:nvPr>
        </p:nvSpPr>
        <p:spPr>
          <a:xfrm>
            <a:off x="215900" y="728345"/>
            <a:ext cx="8707755" cy="341503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rPr>
              <a:t>①以北洋政府时期的文官制度为基础，吸收和继承了中国传统考试监察制度和西方文官制度的精华。</a:t>
            </a:r>
          </a:p>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sym typeface="+mn-ea"/>
              </a:rPr>
              <a:t>②公务员的选任由最高考试机构</a:t>
            </a:r>
            <a:r>
              <a:rPr lang="en-US" altLang="zh-CN" sz="2400" b="1">
                <a:latin typeface="DFKai-SB" panose="03000509000000000000" charset="-120"/>
                <a:ea typeface="DFKai-SB" panose="03000509000000000000" charset="-120"/>
                <a:cs typeface="DFKai-SB" panose="03000509000000000000" charset="-120"/>
                <a:sym typeface="+mn-ea"/>
              </a:rPr>
              <a:t>——</a:t>
            </a:r>
            <a:r>
              <a:rPr lang="zh-CN" altLang="en-US" sz="2400" b="1">
                <a:latin typeface="DFKai-SB" panose="03000509000000000000" charset="-120"/>
                <a:ea typeface="DFKai-SB" panose="03000509000000000000" charset="-120"/>
                <a:cs typeface="DFKai-SB" panose="03000509000000000000" charset="-120"/>
                <a:sym typeface="+mn-ea"/>
              </a:rPr>
              <a:t>考试院负责。</a:t>
            </a:r>
            <a:endParaRPr lang="zh-CN" altLang="en-US" sz="2400" b="1">
              <a:latin typeface="DFKai-SB" panose="03000509000000000000" charset="-120"/>
              <a:ea typeface="DFKai-SB" panose="03000509000000000000" charset="-120"/>
              <a:cs typeface="DFKai-SB" panose="03000509000000000000" charset="-120"/>
            </a:endParaRPr>
          </a:p>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sym typeface="+mn-ea"/>
              </a:rPr>
              <a:t>③孙中山关于文官考试的思想主张这一时期得到了确立。</a:t>
            </a:r>
            <a:endParaRPr lang="zh-CN" altLang="en-US" sz="2400" b="1">
              <a:latin typeface="DFKai-SB" panose="03000509000000000000" charset="-120"/>
              <a:ea typeface="DFKai-SB" panose="03000509000000000000" charset="-120"/>
              <a:cs typeface="DFKai-SB" panose="03000509000000000000" charset="-120"/>
            </a:endParaRPr>
          </a:p>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DFKai-SB" panose="03000509000000000000" charset="-120"/>
                <a:sym typeface="+mn-ea"/>
              </a:rPr>
              <a:t>④《考试法》允许女子参加考试，具有更强的开放性和平等性⑤</a:t>
            </a:r>
            <a:r>
              <a:rPr sz="2400" b="1">
                <a:latin typeface="DFKai-SB" panose="03000509000000000000" charset="-120"/>
                <a:ea typeface="DFKai-SB" panose="03000509000000000000" charset="-120"/>
                <a:cs typeface="DFKai-SB" panose="03000509000000000000" charset="-120"/>
                <a:sym typeface="+mn-ea"/>
              </a:rPr>
              <a:t>对一般在职人员，</a:t>
            </a:r>
            <a:r>
              <a:rPr lang="zh-CN" sz="2400" b="1">
                <a:latin typeface="DFKai-SB" panose="03000509000000000000" charset="-120"/>
                <a:ea typeface="DFKai-SB" panose="03000509000000000000" charset="-120"/>
                <a:cs typeface="DFKai-SB" panose="03000509000000000000" charset="-120"/>
                <a:sym typeface="+mn-ea"/>
              </a:rPr>
              <a:t>也</a:t>
            </a:r>
            <a:r>
              <a:rPr sz="2400" b="1">
                <a:latin typeface="DFKai-SB" panose="03000509000000000000" charset="-120"/>
                <a:ea typeface="DFKai-SB" panose="03000509000000000000" charset="-120"/>
                <a:cs typeface="DFKai-SB" panose="03000509000000000000" charset="-120"/>
                <a:sym typeface="+mn-ea"/>
              </a:rPr>
              <a:t>采用甄别审查措施，使其取得任用资格</a:t>
            </a:r>
            <a:r>
              <a:rPr lang="zh-CN" altLang="en-US" sz="2400" b="1">
                <a:latin typeface="DFKai-SB" panose="03000509000000000000" charset="-120"/>
                <a:ea typeface="DFKai-SB" panose="03000509000000000000" charset="-120"/>
                <a:cs typeface="DFKai-SB" panose="03000509000000000000" charset="-120"/>
                <a:sym typeface="+mn-ea"/>
              </a:rPr>
              <a:t>。</a:t>
            </a:r>
            <a:endParaRPr lang="zh-CN" altLang="en-US" sz="2400" b="1">
              <a:latin typeface="DFKai-SB" panose="03000509000000000000" charset="-120"/>
              <a:ea typeface="DFKai-SB" panose="03000509000000000000" charset="-120"/>
              <a:cs typeface="华文楷体" panose="02010600040101010101" charset="-122"/>
            </a:endParaRPr>
          </a:p>
        </p:txBody>
      </p:sp>
      <p:sp>
        <p:nvSpPr>
          <p:cNvPr id="9" name="文本框 8"/>
          <p:cNvSpPr txBox="1"/>
          <p:nvPr>
            <p:custDataLst>
              <p:tags r:id="rId5"/>
            </p:custDataLst>
          </p:nvPr>
        </p:nvSpPr>
        <p:spPr>
          <a:xfrm>
            <a:off x="514668" y="20161"/>
            <a:ext cx="8116729" cy="73723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）特点：</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4" name="文本框 3"/>
          <p:cNvSpPr txBox="1"/>
          <p:nvPr>
            <p:custDataLst>
              <p:tags r:id="rId6"/>
            </p:custDataLst>
          </p:nvPr>
        </p:nvSpPr>
        <p:spPr>
          <a:xfrm>
            <a:off x="22384" y="4196874"/>
            <a:ext cx="8116729"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3</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）评价：</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5" name="文本框 4"/>
          <p:cNvSpPr txBox="1"/>
          <p:nvPr>
            <p:custDataLst>
              <p:tags r:id="rId7"/>
            </p:custDataLst>
          </p:nvPr>
        </p:nvSpPr>
        <p:spPr>
          <a:xfrm>
            <a:off x="264160" y="4648676"/>
            <a:ext cx="8346758" cy="64516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华文楷体" panose="02010600040101010101" charset="-122"/>
              </a:rPr>
              <a:t>①制度规定严密。</a:t>
            </a:r>
          </a:p>
        </p:txBody>
      </p:sp>
      <p:sp>
        <p:nvSpPr>
          <p:cNvPr id="11" name="文本框 10"/>
          <p:cNvSpPr txBox="1"/>
          <p:nvPr>
            <p:custDataLst>
              <p:tags r:id="rId8"/>
            </p:custDataLst>
          </p:nvPr>
        </p:nvSpPr>
        <p:spPr>
          <a:xfrm>
            <a:off x="173355" y="5270500"/>
            <a:ext cx="8709025" cy="64516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华文楷体" panose="02010600040101010101" charset="-122"/>
              </a:rPr>
              <a:t>②实施过程漏洞百出，任用亲信、拉帮结派现象始终无法禁绝。</a:t>
            </a:r>
          </a:p>
        </p:txBody>
      </p:sp>
    </p:spTree>
    <p:custDataLst>
      <p:tags r:id="rId9"/>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to="" calcmode="lin" valueType="num">
                                      <p:cBhvr>
                                        <p:cTn id="7" dur="1" fill="hold"/>
                                        <p:tgtEl>
                                          <p:spTgt spid="6">
                                            <p:txEl>
                                              <p:pRg st="0" end="0"/>
                                            </p:txEl>
                                          </p:spTgt>
                                        </p:tgtEl>
                                      </p:cBhvr>
                                    </p:anim>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4"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to="" calcmode="lin" valueType="num">
                                      <p:cBhvr>
                                        <p:cTn id="13" dur="1" fill="hold"/>
                                        <p:tgtEl>
                                          <p:spTgt spid="6">
                                            <p:txEl>
                                              <p:pRg st="1" end="1"/>
                                            </p:txEl>
                                          </p:spTgt>
                                        </p:tgtEl>
                                      </p:cBhvr>
                                    </p:anim>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4"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to="" calcmode="lin" valueType="num">
                                      <p:cBhvr>
                                        <p:cTn id="19" dur="1" fill="hold"/>
                                        <p:tgtEl>
                                          <p:spTgt spid="6">
                                            <p:txEl>
                                              <p:pRg st="2" end="2"/>
                                            </p:txEl>
                                          </p:spTgt>
                                        </p:tgtEl>
                                      </p:cBhvr>
                                    </p:anim>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4" presetClass="entr" presetSubtype="0"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to="" calcmode="lin" valueType="num">
                                      <p:cBhvr>
                                        <p:cTn id="25" dur="1" fill="hold"/>
                                        <p:tgtEl>
                                          <p:spTgt spid="6">
                                            <p:txEl>
                                              <p:pRg st="3" end="3"/>
                                            </p:txEl>
                                          </p:spTgt>
                                        </p:tgtEl>
                                      </p:cBhvr>
                                    </p:anim>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 presetClass="entr" presetSubtype="4" fill="hold" grpId="2"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blinds(horizontal)">
                                      <p:cBhvr>
                                        <p:cTn id="38" dur="500"/>
                                        <p:tgtEl>
                                          <p:spTgt spid="5"/>
                                        </p:tgtEl>
                                      </p:cBhvr>
                                    </p:animEffec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3" presetClass="entr" presetSubtype="10" fill="hold" grpId="1"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blinds(horizontal)">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1"/>
      <p:bldP spid="4" grpId="2"/>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24778" y="910062"/>
            <a:ext cx="3428524" cy="521970"/>
          </a:xfrm>
          <a:prstGeom prst="rect">
            <a:avLst/>
          </a:prstGeom>
          <a:noFill/>
        </p:spPr>
        <p:txBody>
          <a:bodyPr wrap="square" rtlCol="0">
            <a:spAutoFit/>
          </a:bodyPr>
          <a:lstStyle/>
          <a:p>
            <a:r>
              <a:rPr lang="en-US" altLang="zh-CN" sz="2800" b="1">
                <a:solidFill>
                  <a:srgbClr val="FF0000"/>
                </a:solidFill>
                <a:latin typeface="DFKai-SB" panose="03000509000000000000" charset="-120"/>
                <a:ea typeface="DFKai-SB" panose="03000509000000000000" charset="-120"/>
                <a:cs typeface="DFKai-SB" panose="03000509000000000000" charset="-120"/>
              </a:rPr>
              <a:t>1</a:t>
            </a:r>
            <a:r>
              <a:rPr lang="zh-CN" altLang="en-US" sz="2800" b="1">
                <a:solidFill>
                  <a:srgbClr val="FF0000"/>
                </a:solidFill>
                <a:latin typeface="DFKai-SB" panose="03000509000000000000" charset="-120"/>
                <a:ea typeface="DFKai-SB" panose="03000509000000000000" charset="-120"/>
                <a:cs typeface="DFKai-SB" panose="03000509000000000000" charset="-120"/>
              </a:rPr>
              <a:t>、改革开放前</a:t>
            </a:r>
          </a:p>
        </p:txBody>
      </p:sp>
      <p:sp>
        <p:nvSpPr>
          <p:cNvPr id="4" name="标题 3"/>
          <p:cNvSpPr>
            <a:spLocks noGrp="1"/>
          </p:cNvSpPr>
          <p:nvPr>
            <p:custDataLst>
              <p:tags r:id="rId5"/>
            </p:custDataLst>
          </p:nvPr>
        </p:nvSpPr>
        <p:spPr>
          <a:xfrm>
            <a:off x="170180" y="126365"/>
            <a:ext cx="8822055" cy="659765"/>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ctr">
              <a:lnSpc>
                <a:spcPct val="150000"/>
              </a:lnSpc>
            </a:pPr>
            <a:r>
              <a:rPr lang="zh-CN" altLang="en-US" sz="3200" b="1">
                <a:solidFill>
                  <a:srgbClr val="0C07E9"/>
                </a:solidFill>
                <a:latin typeface="方正粗黑宋简体" panose="02000000000000000000" charset="-122"/>
                <a:ea typeface="方正粗黑宋简体" panose="02000000000000000000" charset="-122"/>
                <a:cs typeface="宋体" panose="02010600030101010101" pitchFamily="2" charset="-122"/>
              </a:rPr>
              <a:t>三、中华人民共和国的干部制度和公务员制度</a:t>
            </a:r>
          </a:p>
        </p:txBody>
      </p:sp>
      <p:sp>
        <p:nvSpPr>
          <p:cNvPr id="9" name="文本框 8"/>
          <p:cNvSpPr txBox="1"/>
          <p:nvPr>
            <p:custDataLst>
              <p:tags r:id="rId6"/>
            </p:custDataLst>
          </p:nvPr>
        </p:nvSpPr>
        <p:spPr>
          <a:xfrm>
            <a:off x="273077" y="1472813"/>
            <a:ext cx="8116729"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）措施：</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5" name="文本框 4"/>
          <p:cNvSpPr txBox="1"/>
          <p:nvPr>
            <p:custDataLst>
              <p:tags r:id="rId7"/>
            </p:custDataLst>
          </p:nvPr>
        </p:nvSpPr>
        <p:spPr>
          <a:xfrm>
            <a:off x="206375" y="1918970"/>
            <a:ext cx="7452360" cy="119888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华文楷体" panose="02010600040101010101" charset="-122"/>
              </a:rPr>
              <a:t>①沿用旧制：沿用民主革命时期由中共中央及各级党委组织部门统一管理的干部制度。</a:t>
            </a:r>
          </a:p>
        </p:txBody>
      </p:sp>
      <p:sp>
        <p:nvSpPr>
          <p:cNvPr id="11" name="文本框 10"/>
          <p:cNvSpPr txBox="1"/>
          <p:nvPr>
            <p:custDataLst>
              <p:tags r:id="rId8"/>
            </p:custDataLst>
          </p:nvPr>
        </p:nvSpPr>
        <p:spPr>
          <a:xfrm>
            <a:off x="214630" y="4497705"/>
            <a:ext cx="8691245" cy="119888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华文楷体" panose="02010600040101010101" charset="-122"/>
              </a:rPr>
              <a:t>包含国家干部人事管理体制、原则、机构，以及干部选拔、任用、考核、监督、交流、培训等内容。</a:t>
            </a:r>
          </a:p>
        </p:txBody>
      </p:sp>
      <p:sp>
        <p:nvSpPr>
          <p:cNvPr id="6" name="文本框 5"/>
          <p:cNvSpPr txBox="1"/>
          <p:nvPr>
            <p:custDataLst>
              <p:tags r:id="rId9"/>
            </p:custDataLst>
          </p:nvPr>
        </p:nvSpPr>
        <p:spPr>
          <a:xfrm>
            <a:off x="175260" y="2944495"/>
            <a:ext cx="8510270" cy="156845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latin typeface="DFKai-SB" panose="03000509000000000000" charset="-120"/>
                <a:ea typeface="DFKai-SB" panose="03000509000000000000" charset="-120"/>
                <a:cs typeface="华文楷体" panose="02010600040101010101" charset="-122"/>
              </a:rPr>
              <a:t>②建立新制：</a:t>
            </a:r>
            <a:r>
              <a:rPr lang="zh-CN" altLang="en-US" sz="2400" b="1">
                <a:latin typeface="DFKai-SB" panose="03000509000000000000" charset="-120"/>
                <a:ea typeface="DFKai-SB" panose="03000509000000000000" charset="-120"/>
                <a:cs typeface="华文楷体" panose="02010600040101010101" charset="-122"/>
                <a:sym typeface="+mn-ea"/>
              </a:rPr>
              <a:t>建立了在中共中央及各级党委组织部门统一领导、统一管理下的分类管理的干部制度。</a:t>
            </a:r>
            <a:endParaRPr lang="zh-CN" altLang="en-US" sz="2400" b="1">
              <a:latin typeface="DFKai-SB" panose="03000509000000000000" charset="-120"/>
              <a:ea typeface="DFKai-SB" panose="03000509000000000000" charset="-120"/>
              <a:cs typeface="华文楷体" panose="02010600040101010101" charset="-122"/>
            </a:endParaRPr>
          </a:p>
          <a:p>
            <a:pPr indent="0" algn="just">
              <a:buFont typeface="Wingdings" pitchFamily="2" charset="2"/>
              <a:buNone/>
            </a:pPr>
            <a:endParaRPr lang="zh-CN" altLang="en-US" sz="2400" b="1">
              <a:latin typeface="DFKai-SB" panose="03000509000000000000" charset="-120"/>
              <a:ea typeface="DFKai-SB" panose="03000509000000000000" charset="-120"/>
              <a:cs typeface="华文楷体" panose="02010600040101010101" charset="-122"/>
            </a:endParaRPr>
          </a:p>
        </p:txBody>
      </p:sp>
      <p:sp>
        <p:nvSpPr>
          <p:cNvPr id="10" name="文本框 9"/>
          <p:cNvSpPr txBox="1"/>
          <p:nvPr>
            <p:custDataLst>
              <p:tags r:id="rId10"/>
            </p:custDataLst>
          </p:nvPr>
        </p:nvSpPr>
        <p:spPr>
          <a:xfrm>
            <a:off x="295434" y="4038283"/>
            <a:ext cx="8116729" cy="521970"/>
          </a:xfrm>
          <a:prstGeom prst="rect">
            <a:avLst/>
          </a:prstGeom>
          <a:noFill/>
        </p:spPr>
        <p:txBody>
          <a:bodyPr wrap="square" rtlCol="0">
            <a:spAutoFit/>
          </a:bodyPr>
          <a:lstStyle/>
          <a:p>
            <a:pPr indent="0">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2</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）内容：</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2" name="文本框 1"/>
          <p:cNvSpPr txBox="1"/>
          <p:nvPr>
            <p:custDataLst>
              <p:tags r:id="rId11"/>
            </p:custDataLst>
          </p:nvPr>
        </p:nvSpPr>
        <p:spPr>
          <a:xfrm>
            <a:off x="271304" y="5646103"/>
            <a:ext cx="8116729" cy="1130300"/>
          </a:xfrm>
          <a:prstGeom prst="rect">
            <a:avLst/>
          </a:prstGeom>
          <a:noFill/>
        </p:spPr>
        <p:txBody>
          <a:bodyPr wrap="square" rtlCol="0">
            <a:spAutoFit/>
          </a:bodyPr>
          <a:lstStyle/>
          <a:p>
            <a:pPr indent="0">
              <a:lnSpc>
                <a:spcPct val="13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3</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）原则：</a:t>
            </a:r>
            <a:r>
              <a:rPr lang="zh-CN" altLang="en-US" sz="2400" b="1">
                <a:solidFill>
                  <a:srgbClr val="0C07E9"/>
                </a:solidFill>
                <a:latin typeface="DFKai-SB" panose="03000509000000000000" charset="-120"/>
                <a:ea typeface="DFKai-SB" panose="03000509000000000000" charset="-120"/>
                <a:cs typeface="DFKai-SB" panose="03000509000000000000" charset="-120"/>
              </a:rPr>
              <a:t>党管干部原则是中国特色社会主义干部管理制度的根本。</a:t>
            </a:r>
          </a:p>
        </p:txBody>
      </p:sp>
    </p:spTree>
    <p:custDataLst>
      <p:tags r:id="rId12"/>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3"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2"/>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1000"/>
                                        <p:tgtEl>
                                          <p:spTgt spid="9"/>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 presetClass="entr" presetSubtype="10" fill="hold" grpId="2"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7" presetClass="entr" presetSubtype="10" fill="hold" grpId="4"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3" presetClass="entr" presetSubtype="10" fill="hold" grpId="1"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17" presetClass="entr" presetSubtype="10" fill="hold" grpId="5" nodeType="click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500" fill="hold"/>
                                        <p:tgtEl>
                                          <p:spTgt spid="2"/>
                                        </p:tgtEl>
                                        <p:attrNameLst>
                                          <p:attrName>ppt_w</p:attrName>
                                        </p:attrNameLst>
                                      </p:cBhvr>
                                      <p:tavLst>
                                        <p:tav tm="0">
                                          <p:val>
                                            <p:fltVal val="0"/>
                                          </p:val>
                                        </p:tav>
                                        <p:tav tm="100000">
                                          <p:val>
                                            <p:strVal val="#ppt_w"/>
                                          </p:val>
                                        </p:tav>
                                      </p:tavLst>
                                    </p:anim>
                                    <p:anim calcmode="lin" valueType="num">
                                      <p:cBhvr>
                                        <p:cTn id="41" dur="5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1"/>
      <p:bldP spid="6" grpId="2"/>
      <p:bldP spid="9" grpId="3"/>
      <p:bldP spid="10" grpId="4"/>
      <p:bldP spid="2" grpId="5"/>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484029" y="74136"/>
            <a:ext cx="3428524" cy="737235"/>
          </a:xfrm>
          <a:prstGeom prst="rect">
            <a:avLst/>
          </a:prstGeom>
          <a:noFill/>
        </p:spPr>
        <p:txBody>
          <a:bodyPr wrap="square" rtlCol="0">
            <a:spAutoFit/>
          </a:bodyPr>
          <a:lstStyle/>
          <a:p>
            <a:pPr>
              <a:lnSpc>
                <a:spcPct val="150000"/>
              </a:lnSpc>
            </a:pPr>
            <a:r>
              <a:rPr lang="en-US" altLang="zh-CN" sz="2800" b="1">
                <a:solidFill>
                  <a:srgbClr val="FF0000"/>
                </a:solidFill>
                <a:latin typeface="DFKai-SB" panose="03000509000000000000" charset="-120"/>
                <a:ea typeface="DFKai-SB" panose="03000509000000000000" charset="-120"/>
                <a:cs typeface="DFKai-SB" panose="03000509000000000000" charset="-120"/>
              </a:rPr>
              <a:t>2</a:t>
            </a:r>
            <a:r>
              <a:rPr lang="zh-CN" altLang="en-US" sz="2800" b="1">
                <a:solidFill>
                  <a:srgbClr val="FF0000"/>
                </a:solidFill>
                <a:latin typeface="DFKai-SB" panose="03000509000000000000" charset="-120"/>
                <a:ea typeface="DFKai-SB" panose="03000509000000000000" charset="-120"/>
                <a:cs typeface="DFKai-SB" panose="03000509000000000000" charset="-120"/>
              </a:rPr>
              <a:t>、改革开放后</a:t>
            </a:r>
          </a:p>
        </p:txBody>
      </p:sp>
      <p:sp>
        <p:nvSpPr>
          <p:cNvPr id="9" name="文本框 8"/>
          <p:cNvSpPr txBox="1"/>
          <p:nvPr>
            <p:custDataLst>
              <p:tags r:id="rId5"/>
            </p:custDataLst>
          </p:nvPr>
        </p:nvSpPr>
        <p:spPr>
          <a:xfrm>
            <a:off x="334804" y="707549"/>
            <a:ext cx="8116729" cy="737235"/>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a:t>
            </a: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1</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）干部制度：</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sp>
        <p:nvSpPr>
          <p:cNvPr id="2" name="文本框 1"/>
          <p:cNvSpPr txBox="1"/>
          <p:nvPr>
            <p:custDataLst>
              <p:tags r:id="rId6"/>
            </p:custDataLst>
          </p:nvPr>
        </p:nvSpPr>
        <p:spPr>
          <a:xfrm>
            <a:off x="289084" y="1476851"/>
            <a:ext cx="8482489" cy="1198880"/>
          </a:xfrm>
          <a:prstGeom prst="rect">
            <a:avLst/>
          </a:prstGeom>
          <a:noFill/>
        </p:spPr>
        <p:txBody>
          <a:bodyPr wrap="square" rtlCol="0">
            <a:spAutoFit/>
          </a:bodyPr>
          <a:lstStyle/>
          <a:p>
            <a:pPr indent="0" algn="just">
              <a:lnSpc>
                <a:spcPct val="150000"/>
              </a:lnSpc>
              <a:buFont typeface="Wingdings" pitchFamily="2" charset="2"/>
              <a:buNone/>
            </a:pPr>
            <a:r>
              <a:rPr lang="zh-CN" altLang="en-US" sz="2400" b="1">
                <a:solidFill>
                  <a:srgbClr val="0C07E9"/>
                </a:solidFill>
                <a:latin typeface="DFKai-SB" panose="03000509000000000000" charset="-120"/>
                <a:ea typeface="DFKai-SB" panose="03000509000000000000" charset="-120"/>
                <a:cs typeface="华文楷体" panose="02010600040101010101" charset="-122"/>
              </a:rPr>
              <a:t>①改革：</a:t>
            </a:r>
            <a:r>
              <a:rPr lang="zh-CN" altLang="en-US" sz="2400" b="1">
                <a:latin typeface="DFKai-SB" panose="03000509000000000000" charset="-120"/>
                <a:ea typeface="DFKai-SB" panose="03000509000000000000" charset="-120"/>
                <a:cs typeface="华文楷体" panose="02010600040101010101" charset="-122"/>
              </a:rPr>
              <a:t>在干部选拔、任用、考核、奖惩、离休、退休、培训、工资、回避制度等方面进行了一系列改革。</a:t>
            </a:r>
          </a:p>
        </p:txBody>
      </p:sp>
      <p:sp>
        <p:nvSpPr>
          <p:cNvPr id="8" name="文本框 7"/>
          <p:cNvSpPr txBox="1"/>
          <p:nvPr>
            <p:custDataLst>
              <p:tags r:id="rId7"/>
            </p:custDataLst>
          </p:nvPr>
        </p:nvSpPr>
        <p:spPr>
          <a:xfrm>
            <a:off x="257969" y="2616518"/>
            <a:ext cx="8482489" cy="2306955"/>
          </a:xfrm>
          <a:prstGeom prst="rect">
            <a:avLst/>
          </a:prstGeom>
          <a:noFill/>
        </p:spPr>
        <p:txBody>
          <a:bodyPr wrap="square" rtlCol="0">
            <a:spAutoFit/>
          </a:bodyPr>
          <a:lstStyle/>
          <a:p>
            <a:pPr indent="0" algn="just">
              <a:lnSpc>
                <a:spcPct val="150000"/>
              </a:lnSpc>
              <a:buFont typeface="Wingdings" pitchFamily="2" charset="2"/>
              <a:buNone/>
            </a:pPr>
            <a:r>
              <a:rPr lang="zh-CN" altLang="en-US" sz="2400" b="1">
                <a:solidFill>
                  <a:srgbClr val="0C07E9"/>
                </a:solidFill>
                <a:latin typeface="DFKai-SB" panose="03000509000000000000" charset="-120"/>
                <a:ea typeface="DFKai-SB" panose="03000509000000000000" charset="-120"/>
                <a:cs typeface="华文楷体" panose="02010600040101010101" charset="-122"/>
              </a:rPr>
              <a:t>②完善：</a:t>
            </a:r>
            <a:r>
              <a:rPr lang="zh-CN" altLang="en-US" sz="2400" b="1">
                <a:latin typeface="DFKai-SB" panose="03000509000000000000" charset="-120"/>
                <a:ea typeface="DFKai-SB" panose="03000509000000000000" charset="-120"/>
                <a:cs typeface="华文楷体" panose="02010600040101010101" charset="-122"/>
              </a:rPr>
              <a:t>在坚持贯彻中国共产党管理干部的根本原则下，我国逐步实现了干部管理的科学化、民主化、法制化、现代化，特别是在干部管理制度上不断加强法制建设，</a:t>
            </a:r>
            <a:r>
              <a:rPr lang="zh-CN" altLang="en-US" sz="2400" b="1">
                <a:solidFill>
                  <a:srgbClr val="FF0000"/>
                </a:solidFill>
                <a:latin typeface="DFKai-SB" panose="03000509000000000000" charset="-120"/>
                <a:ea typeface="DFKai-SB" panose="03000509000000000000" charset="-120"/>
                <a:cs typeface="华文楷体" panose="02010600040101010101" charset="-122"/>
                <a:sym typeface="+mn-ea"/>
              </a:rPr>
              <a:t>初步建立起中国特色社会主义干部管理制度</a:t>
            </a:r>
            <a:r>
              <a:rPr lang="zh-CN" altLang="en-US" sz="2400" b="1">
                <a:latin typeface="DFKai-SB" panose="03000509000000000000" charset="-120"/>
                <a:ea typeface="DFKai-SB" panose="03000509000000000000" charset="-120"/>
                <a:cs typeface="华文楷体" panose="02010600040101010101" charset="-122"/>
              </a:rPr>
              <a:t>。</a:t>
            </a:r>
          </a:p>
        </p:txBody>
      </p:sp>
      <p:sp>
        <p:nvSpPr>
          <p:cNvPr id="5" name="文本框 4"/>
          <p:cNvSpPr txBox="1"/>
          <p:nvPr>
            <p:custDataLst>
              <p:tags r:id="rId8"/>
            </p:custDataLst>
          </p:nvPr>
        </p:nvSpPr>
        <p:spPr>
          <a:xfrm>
            <a:off x="281305" y="4893310"/>
            <a:ext cx="8625840" cy="1753235"/>
          </a:xfrm>
          <a:prstGeom prst="rect">
            <a:avLst/>
          </a:prstGeom>
          <a:noFill/>
        </p:spPr>
        <p:txBody>
          <a:bodyPr wrap="square" rtlCol="0">
            <a:spAutoFit/>
          </a:bodyPr>
          <a:lstStyle/>
          <a:p>
            <a:pPr>
              <a:lnSpc>
                <a:spcPct val="150000"/>
              </a:lnSpc>
            </a:pPr>
            <a:r>
              <a:rPr lang="zh-CN" altLang="en-US" sz="2400" b="1">
                <a:solidFill>
                  <a:srgbClr val="0C07E9"/>
                </a:solidFill>
                <a:latin typeface="DFKai-SB" panose="03000509000000000000" charset="-120"/>
                <a:ea typeface="DFKai-SB" panose="03000509000000000000" charset="-120"/>
              </a:rPr>
              <a:t>③进一步完善：</a:t>
            </a:r>
            <a:r>
              <a:rPr lang="zh-CN" altLang="en-US" sz="2400" b="1">
                <a:solidFill>
                  <a:schemeClr val="tx1">
                    <a:lumMod val="95000"/>
                    <a:lumOff val="5000"/>
                  </a:schemeClr>
                </a:solidFill>
                <a:latin typeface="DFKai-SB" panose="03000509000000000000" charset="-120"/>
                <a:ea typeface="DFKai-SB" panose="03000509000000000000" charset="-120"/>
              </a:rPr>
              <a:t>十八大以来，干部队伍建设更加</a:t>
            </a:r>
            <a:r>
              <a:rPr lang="zh-CN" altLang="en-US" sz="2400" b="1">
                <a:solidFill>
                  <a:srgbClr val="FF0000"/>
                </a:solidFill>
                <a:latin typeface="DFKai-SB" panose="03000509000000000000" charset="-120"/>
                <a:ea typeface="DFKai-SB" panose="03000509000000000000" charset="-120"/>
              </a:rPr>
              <a:t>规范化、制度化</a:t>
            </a:r>
            <a:r>
              <a:rPr lang="zh-CN" altLang="en-US" sz="2400" b="1">
                <a:solidFill>
                  <a:schemeClr val="tx1">
                    <a:lumMod val="95000"/>
                    <a:lumOff val="5000"/>
                  </a:schemeClr>
                </a:solidFill>
                <a:latin typeface="DFKai-SB" panose="03000509000000000000" charset="-120"/>
                <a:ea typeface="DFKai-SB" panose="03000509000000000000" charset="-120"/>
              </a:rPr>
              <a:t>，严格依法依规办事，特别是在干部的廉政建设方面不断完善各项制度和规定，取得很大成绩。</a:t>
            </a:r>
          </a:p>
        </p:txBody>
      </p:sp>
    </p:spTree>
    <p:custDataLst>
      <p:tags r:id="rId9"/>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2"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2"/>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1000"/>
                                        <p:tgtEl>
                                          <p:spTgt spid="9"/>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 presetClass="entr" presetSubtype="10" fill="hold" grpId="1"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6" presetClass="entr" presetSubtype="21" fill="hold" grpId="3"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1"/>
      <p:bldP spid="9" grpId="2"/>
      <p:bldP spid="5" grpId="3"/>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9" name="文本框 8"/>
          <p:cNvSpPr txBox="1"/>
          <p:nvPr>
            <p:custDataLst>
              <p:tags r:id="rId4"/>
            </p:custDataLst>
          </p:nvPr>
        </p:nvSpPr>
        <p:spPr>
          <a:xfrm>
            <a:off x="273209" y="-2381"/>
            <a:ext cx="8116729" cy="1383665"/>
          </a:xfrm>
          <a:prstGeom prst="rect">
            <a:avLst/>
          </a:prstGeom>
          <a:noFill/>
        </p:spPr>
        <p:txBody>
          <a:bodyPr wrap="square" rtlCol="0">
            <a:spAutoFit/>
          </a:bodyPr>
          <a:lstStyle/>
          <a:p>
            <a:pPr indent="0">
              <a:lnSpc>
                <a:spcPct val="150000"/>
              </a:lnSpc>
              <a:buFont typeface="Wingdings" pitchFamily="2" charset="2"/>
              <a:buNone/>
            </a:pPr>
            <a:r>
              <a:rPr lang="zh-CN" altLang="en-US" sz="2800" b="1">
                <a:solidFill>
                  <a:srgbClr val="FF0000"/>
                </a:solidFill>
                <a:latin typeface="DFKai-SB" panose="03000509000000000000" charset="-120"/>
                <a:ea typeface="DFKai-SB" panose="03000509000000000000" charset="-120"/>
                <a:cs typeface="DFKai-SB" panose="03000509000000000000" charset="-120"/>
              </a:rPr>
              <a:t>（</a:t>
            </a:r>
            <a:r>
              <a:rPr lang="en-US" altLang="zh-CN" sz="2800" b="1">
                <a:solidFill>
                  <a:srgbClr val="FF0000"/>
                </a:solidFill>
                <a:latin typeface="DFKai-SB" panose="03000509000000000000" charset="-120"/>
                <a:ea typeface="DFKai-SB" panose="03000509000000000000" charset="-120"/>
                <a:cs typeface="DFKai-SB" panose="03000509000000000000" charset="-120"/>
              </a:rPr>
              <a:t>2</a:t>
            </a:r>
            <a:r>
              <a:rPr lang="zh-CN" altLang="en-US" sz="2800" b="1">
                <a:solidFill>
                  <a:srgbClr val="FF0000"/>
                </a:solidFill>
                <a:latin typeface="DFKai-SB" panose="03000509000000000000" charset="-120"/>
                <a:ea typeface="DFKai-SB" panose="03000509000000000000" charset="-120"/>
                <a:cs typeface="DFKai-SB" panose="03000509000000000000" charset="-120"/>
              </a:rPr>
              <a:t>）公务员制度</a:t>
            </a:r>
            <a:endParaRPr lang="en-US" altLang="zh-CN" sz="2800" b="1">
              <a:solidFill>
                <a:srgbClr val="FF0000"/>
              </a:solidFill>
              <a:latin typeface="DFKai-SB" panose="03000509000000000000" charset="-120"/>
              <a:ea typeface="DFKai-SB" panose="03000509000000000000" charset="-120"/>
              <a:cs typeface="DFKai-SB" panose="03000509000000000000" charset="-120"/>
            </a:endParaRPr>
          </a:p>
          <a:p>
            <a:pPr indent="0">
              <a:lnSpc>
                <a:spcPct val="150000"/>
              </a:lnSpc>
              <a:buFont typeface="Wingdings" pitchFamily="2" charset="2"/>
              <a:buNone/>
            </a:pPr>
            <a:r>
              <a:rPr lang="en-US" altLang="zh-CN"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①</a:t>
            </a: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rPr>
              <a:t>建立的历程</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DFKai-SB" panose="03000509000000000000" charset="-120"/>
            </a:endParaRPr>
          </a:p>
        </p:txBody>
      </p:sp>
      <p:graphicFrame>
        <p:nvGraphicFramePr>
          <p:cNvPr id="2" name="表格 1"/>
          <p:cNvGraphicFramePr>
            <a:graphicFrameLocks noGrp="1"/>
          </p:cNvGraphicFramePr>
          <p:nvPr>
            <p:custDataLst>
              <p:tags r:id="rId5"/>
            </p:custDataLst>
          </p:nvPr>
        </p:nvGraphicFramePr>
        <p:xfrm>
          <a:off x="163195" y="1378585"/>
          <a:ext cx="8710295" cy="4114800"/>
        </p:xfrm>
        <a:graphic>
          <a:graphicData uri="http://schemas.openxmlformats.org/drawingml/2006/table">
            <a:tbl>
              <a:tblPr firstRow="1" bandRow="1">
                <a:tableStyleId>{5940675A-B579-460E-94D1-54222C63F5DA}</a:tableStyleId>
              </a:tblPr>
              <a:tblGrid>
                <a:gridCol w="8710295"/>
              </a:tblGrid>
              <a:tr h="1188720">
                <a:tc>
                  <a:txBody>
                    <a:bodyPr/>
                    <a:lstStyle/>
                    <a:p>
                      <a:pPr>
                        <a:lnSpc>
                          <a:spcPct val="150000"/>
                        </a:lnSpc>
                        <a:buNone/>
                      </a:pPr>
                      <a:r>
                        <a:rPr lang="en-US" altLang="zh-CN" sz="2400" b="1">
                          <a:latin typeface="DFKai-SB" panose="03000509000000000000" charset="-120"/>
                          <a:ea typeface="DFKai-SB" panose="03000509000000000000" charset="-120"/>
                          <a:cs typeface="DFKai-SB" panose="03000509000000000000" charset="-120"/>
                          <a:sym typeface="+mn-ea"/>
                        </a:rPr>
                        <a:t>①1993</a:t>
                      </a:r>
                      <a:r>
                        <a:rPr lang="zh-CN" altLang="en-US" sz="2400" b="1">
                          <a:latin typeface="DFKai-SB" panose="03000509000000000000" charset="-120"/>
                          <a:ea typeface="DFKai-SB" panose="03000509000000000000" charset="-120"/>
                          <a:cs typeface="DFKai-SB" panose="03000509000000000000" charset="-120"/>
                          <a:sym typeface="+mn-ea"/>
                        </a:rPr>
                        <a:t>年，公务员制度开始推行。随后，公务员考试录用制度建立。</a:t>
                      </a:r>
                      <a:endParaRPr lang="zh-CN" altLang="en-US" sz="2400" b="1">
                        <a:latin typeface="DFKai-SB" panose="03000509000000000000" charset="-120"/>
                        <a:ea typeface="DFKai-SB" panose="03000509000000000000" charset="-120"/>
                        <a:cs typeface="DFKai-SB" panose="03000509000000000000" charset="-120"/>
                      </a:endParaRPr>
                    </a:p>
                  </a:txBody>
                  <a:tcPr/>
                </a:tc>
              </a:tr>
              <a:tr h="1188720">
                <a:tc>
                  <a:txBody>
                    <a:bodyPr/>
                    <a:lstStyle/>
                    <a:p>
                      <a:pPr indent="0" algn="just">
                        <a:lnSpc>
                          <a:spcPct val="150000"/>
                        </a:lnSpc>
                        <a:buFont typeface="Wingdings" pitchFamily="2" charset="2"/>
                        <a:buNone/>
                      </a:pPr>
                      <a:r>
                        <a:rPr lang="en-US" altLang="zh-CN" sz="2400" b="1">
                          <a:latin typeface="DFKai-SB" panose="03000509000000000000" charset="-120"/>
                          <a:ea typeface="DFKai-SB" panose="03000509000000000000" charset="-120"/>
                          <a:cs typeface="DFKai-SB" panose="03000509000000000000" charset="-120"/>
                          <a:sym typeface="+mn-ea"/>
                        </a:rPr>
                        <a:t>②</a:t>
                      </a:r>
                      <a:r>
                        <a:rPr lang="zh-CN" altLang="en-US" sz="2400" b="1">
                          <a:latin typeface="DFKai-SB" panose="03000509000000000000" charset="-120"/>
                          <a:ea typeface="DFKai-SB" panose="03000509000000000000" charset="-120"/>
                          <a:cs typeface="DFKai-SB" panose="03000509000000000000" charset="-120"/>
                          <a:sym typeface="+mn-ea"/>
                        </a:rPr>
                        <a:t>2005年，全国人大常委会通过《中华人民共和国公务员法》，标志着公务员制度正式形成，公务员考录进入法制化阶段。</a:t>
                      </a:r>
                    </a:p>
                  </a:txBody>
                  <a:tcPr/>
                </a:tc>
              </a:tr>
              <a:tr h="1188720">
                <a:tc>
                  <a:txBody>
                    <a:bodyPr/>
                    <a:lstStyle/>
                    <a:p>
                      <a:pPr>
                        <a:lnSpc>
                          <a:spcPct val="150000"/>
                        </a:lnSpc>
                        <a:buNone/>
                      </a:pPr>
                      <a:r>
                        <a:rPr lang="en-US" altLang="zh-CN" sz="2400" b="1">
                          <a:latin typeface="DFKai-SB" panose="03000509000000000000" charset="-120"/>
                          <a:ea typeface="DFKai-SB" panose="03000509000000000000" charset="-120"/>
                          <a:cs typeface="DFKai-SB" panose="03000509000000000000" charset="-120"/>
                          <a:sym typeface="+mn-ea"/>
                        </a:rPr>
                        <a:t>③2006</a:t>
                      </a:r>
                      <a:r>
                        <a:rPr lang="zh-CN" altLang="en-US" sz="2400" b="1">
                          <a:latin typeface="DFKai-SB" panose="03000509000000000000" charset="-120"/>
                          <a:ea typeface="DFKai-SB" panose="03000509000000000000" charset="-120"/>
                          <a:cs typeface="DFKai-SB" panose="03000509000000000000" charset="-120"/>
                          <a:sym typeface="+mn-ea"/>
                        </a:rPr>
                        <a:t>年以后，公务员考试录用制度得到了全方位的推进和改善，考试录用的规模和范围在不断扩大。</a:t>
                      </a:r>
                      <a:endParaRPr lang="zh-CN" altLang="en-US" sz="2400" b="1">
                        <a:latin typeface="DFKai-SB" panose="03000509000000000000" charset="-120"/>
                        <a:ea typeface="DFKai-SB" panose="03000509000000000000" charset="-120"/>
                        <a:cs typeface="DFKai-SB" panose="03000509000000000000" charset="-120"/>
                      </a:endParaRPr>
                    </a:p>
                  </a:txBody>
                  <a:tcPr/>
                </a:tc>
              </a:tr>
            </a:tbl>
          </a:graphicData>
        </a:graphic>
      </p:graphicFrame>
      <p:sp>
        <p:nvSpPr>
          <p:cNvPr id="4" name="文本框 3"/>
          <p:cNvSpPr txBox="1"/>
          <p:nvPr>
            <p:custDataLst>
              <p:tags r:id="rId6"/>
            </p:custDataLst>
          </p:nvPr>
        </p:nvSpPr>
        <p:spPr>
          <a:xfrm>
            <a:off x="167640" y="4922520"/>
            <a:ext cx="8750935" cy="1845310"/>
          </a:xfrm>
          <a:prstGeom prst="rect">
            <a:avLst/>
          </a:prstGeom>
          <a:noFill/>
        </p:spPr>
        <p:txBody>
          <a:bodyPr wrap="square" rtlCol="0">
            <a:spAutoFit/>
          </a:bodyPr>
          <a:lstStyle/>
          <a:p>
            <a:pPr indent="0">
              <a:lnSpc>
                <a:spcPct val="150000"/>
              </a:lnSpc>
              <a:buFont typeface="Wingdings" pitchFamily="2" charset="2"/>
              <a:buNone/>
            </a:pPr>
            <a:r>
              <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华文楷体" panose="02010600040101010101" charset="-122"/>
              </a:rPr>
              <a:t>②建立的意义：</a:t>
            </a:r>
            <a:endParaRPr lang="zh-CN" altLang="en-US" sz="2800" b="1">
              <a:gradFill>
                <a:gsLst>
                  <a:gs pos="0">
                    <a:srgbClr val="E30000"/>
                  </a:gs>
                  <a:gs pos="100000">
                    <a:srgbClr val="760303"/>
                  </a:gs>
                </a:gsLst>
                <a:lin scaled="0"/>
              </a:gradFill>
              <a:latin typeface="DFKai-SB" panose="03000509000000000000" charset="-120"/>
              <a:ea typeface="DFKai-SB" panose="03000509000000000000" charset="-120"/>
              <a:cs typeface="华文楷体" panose="02010600040101010101" charset="-122"/>
            </a:endParaRPr>
          </a:p>
          <a:p>
            <a:pPr indent="0">
              <a:lnSpc>
                <a:spcPct val="150000"/>
              </a:lnSpc>
              <a:buFont typeface="Wingdings" pitchFamily="2" charset="2"/>
              <a:buNone/>
            </a:pPr>
            <a:r>
              <a:rPr lang="zh-CN" altLang="en-US" sz="2400" b="1">
                <a:latin typeface="DFKai-SB" panose="03000509000000000000" charset="-120"/>
                <a:ea typeface="DFKai-SB" panose="03000509000000000000" charset="-120"/>
                <a:cs typeface="华文楷体" panose="02010600040101010101" charset="-122"/>
                <a:sym typeface="+mn-ea"/>
              </a:rPr>
              <a:t>公务员政治、文化素质的不断提升，为国家管理人员的队伍建设增添了活力。</a:t>
            </a:r>
          </a:p>
        </p:txBody>
      </p:sp>
    </p:spTree>
    <p:custDataLst>
      <p:tags r:id="rId7"/>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42"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34" presetClass="entr" presetSubtype="0"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 from="(-#ppt_w/2)" to="(#ppt_x)" calcmode="lin" valueType="num">
                                      <p:cBhvr>
                                        <p:cTn id="26" dur="600" fill="hold">
                                          <p:stCondLst>
                                            <p:cond delay="0"/>
                                          </p:stCondLst>
                                        </p:cTn>
                                        <p:tgtEl>
                                          <p:spTgt spid="4">
                                            <p:txEl>
                                              <p:pRg st="0" end="0"/>
                                            </p:txEl>
                                          </p:spTgt>
                                        </p:tgtEl>
                                        <p:attrNameLst>
                                          <p:attrName>ppt_x</p:attrName>
                                        </p:attrNameLst>
                                      </p:cBhvr>
                                    </p:anim>
                                    <p:anim from="0" to="-1.0" calcmode="lin" valueType="num">
                                      <p:cBhvr>
                                        <p:cTn id="27" dur="200" decel="50000" autoRev="1" fill="hold">
                                          <p:stCondLst>
                                            <p:cond delay="600"/>
                                          </p:stCondLst>
                                        </p:cTn>
                                        <p:tgtEl>
                                          <p:spTgt spid="4">
                                            <p:txEl>
                                              <p:pRg st="0" end="0"/>
                                            </p:txEl>
                                          </p:spTgt>
                                        </p:tgtEl>
                                        <p:attrNameLst>
                                          <p:attrName>xshear</p:attrName>
                                        </p:attrNameLst>
                                      </p:cBhvr>
                                    </p:anim>
                                    <p:animScale>
                                      <p:cBhvr>
                                        <p:cTn id="28" dur="200" decel="100000" autoRev="1" fill="hold">
                                          <p:stCondLst>
                                            <p:cond delay="600"/>
                                          </p:stCondLst>
                                        </p:cTn>
                                        <p:tgtEl>
                                          <p:spTgt spid="4">
                                            <p:txEl>
                                              <p:pRg st="0" end="0"/>
                                            </p:txEl>
                                          </p:spTgt>
                                        </p:tgtEl>
                                      </p:cBhvr>
                                      <p:from x="100000" y="100000"/>
                                      <p:to x="80000" y="100000"/>
                                    </p:animScale>
                                    <p:anim by="(#ppt_h/3+#ppt_w*0.1)" calcmode="lin" valueType="num">
                                      <p:cBhvr additive="sum">
                                        <p:cTn id="29" dur="200" decel="100000" autoRev="1" fill="hold">
                                          <p:stCondLst>
                                            <p:cond delay="600"/>
                                          </p:stCondLst>
                                        </p:cTn>
                                        <p:tgtEl>
                                          <p:spTgt spid="4">
                                            <p:txEl>
                                              <p:pRg st="0" end="0"/>
                                            </p:txEl>
                                          </p:spTgt>
                                        </p:tgtEl>
                                        <p:attrNameLst>
                                          <p:attrName>ppt_x</p:attrName>
                                        </p:attrNameLst>
                                      </p:cBhvr>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34" presetClass="entr" presetSubtype="0" fill="hold"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 from="(-#ppt_w/2)" to="(#ppt_x)" calcmode="lin" valueType="num">
                                      <p:cBhvr>
                                        <p:cTn id="35" dur="600" fill="hold">
                                          <p:stCondLst>
                                            <p:cond delay="0"/>
                                          </p:stCondLst>
                                        </p:cTn>
                                        <p:tgtEl>
                                          <p:spTgt spid="4">
                                            <p:txEl>
                                              <p:pRg st="1" end="1"/>
                                            </p:txEl>
                                          </p:spTgt>
                                        </p:tgtEl>
                                        <p:attrNameLst>
                                          <p:attrName>ppt_x</p:attrName>
                                        </p:attrNameLst>
                                      </p:cBhvr>
                                    </p:anim>
                                    <p:anim from="0" to="-1.0" calcmode="lin" valueType="num">
                                      <p:cBhvr>
                                        <p:cTn id="36" dur="200" decel="50000" autoRev="1" fill="hold">
                                          <p:stCondLst>
                                            <p:cond delay="600"/>
                                          </p:stCondLst>
                                        </p:cTn>
                                        <p:tgtEl>
                                          <p:spTgt spid="4">
                                            <p:txEl>
                                              <p:pRg st="1" end="1"/>
                                            </p:txEl>
                                          </p:spTgt>
                                        </p:tgtEl>
                                        <p:attrNameLst>
                                          <p:attrName>xshear</p:attrName>
                                        </p:attrNameLst>
                                      </p:cBhvr>
                                    </p:anim>
                                    <p:animScale>
                                      <p:cBhvr>
                                        <p:cTn id="37" dur="200" decel="100000" autoRev="1" fill="hold">
                                          <p:stCondLst>
                                            <p:cond delay="600"/>
                                          </p:stCondLst>
                                        </p:cTn>
                                        <p:tgtEl>
                                          <p:spTgt spid="4">
                                            <p:txEl>
                                              <p:pRg st="1" end="1"/>
                                            </p:txEl>
                                          </p:spTgt>
                                        </p:tgtEl>
                                      </p:cBhvr>
                                      <p:from x="100000" y="100000"/>
                                      <p:to x="80000" y="100000"/>
                                    </p:animScale>
                                    <p:anim by="(#ppt_h/3+#ppt_w*0.1)" calcmode="lin" valueType="num">
                                      <p:cBhvr additive="sum">
                                        <p:cTn id="38" dur="200" decel="100000" autoRev="1" fill="hold">
                                          <p:stCondLst>
                                            <p:cond delay="600"/>
                                          </p:stCondLst>
                                        </p:cTn>
                                        <p:tgtEl>
                                          <p:spTgt spid="4">
                                            <p:txEl>
                                              <p:pRg st="1" end="1"/>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grpSp>
        <p:nvGrpSpPr>
          <p:cNvPr id="35" name="组合 34"/>
          <p:cNvGrpSpPr/>
          <p:nvPr>
            <p:custDataLst>
              <p:tags r:id="rId4"/>
            </p:custDataLst>
          </p:nvPr>
        </p:nvGrpSpPr>
        <p:grpSpPr>
          <a:xfrm>
            <a:off x="211455" y="1558766"/>
            <a:ext cx="9369743" cy="4189571"/>
            <a:chOff x="444" y="1473"/>
            <a:chExt cx="19674" cy="8797"/>
          </a:xfrm>
        </p:grpSpPr>
        <p:sp>
          <p:nvSpPr>
            <p:cNvPr id="2" name="文本框 1"/>
            <p:cNvSpPr txBox="1"/>
            <p:nvPr>
              <p:custDataLst>
                <p:tags r:id="rId5"/>
              </p:custDataLst>
            </p:nvPr>
          </p:nvSpPr>
          <p:spPr>
            <a:xfrm>
              <a:off x="444" y="1519"/>
              <a:ext cx="965" cy="8548"/>
            </a:xfrm>
            <a:prstGeom prst="rect">
              <a:avLst/>
            </a:prstGeom>
            <a:noFill/>
          </p:spPr>
          <p:txBody>
            <a:bodyPr vert="eaVert" wrap="square" rtlCol="0">
              <a:spAutoFit/>
            </a:bodyPr>
            <a:lstStyle/>
            <a:p>
              <a:pPr indent="0" algn="ctr">
                <a:buFont typeface="Wingdings" pitchFamily="2" charset="2"/>
                <a:buNone/>
              </a:pPr>
              <a:r>
                <a:rPr lang="zh-CN" altLang="en-US">
                  <a:latin typeface="微软雅黑" panose="020b0503020204020204" charset="-122"/>
                  <a:ea typeface="微软雅黑"/>
                </a:rPr>
                <a:t>中国的近代以来中国的官员选拔与管理</a:t>
              </a:r>
            </a:p>
          </p:txBody>
        </p:sp>
        <p:sp>
          <p:nvSpPr>
            <p:cNvPr id="5" name="左大括号 4"/>
            <p:cNvSpPr/>
            <p:nvPr>
              <p:custDataLst>
                <p:tags r:id="rId6"/>
              </p:custDataLst>
            </p:nvPr>
          </p:nvSpPr>
          <p:spPr>
            <a:xfrm>
              <a:off x="1748" y="1892"/>
              <a:ext cx="567" cy="780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sz="1350"/>
            </a:p>
          </p:txBody>
        </p:sp>
        <p:sp>
          <p:nvSpPr>
            <p:cNvPr id="16" name="标题 3"/>
            <p:cNvSpPr>
              <a:spLocks noGrp="1"/>
            </p:cNvSpPr>
            <p:nvPr>
              <p:custDataLst>
                <p:tags r:id="rId7"/>
              </p:custDataLst>
            </p:nvPr>
          </p:nvSpPr>
          <p:spPr>
            <a:xfrm>
              <a:off x="2315" y="2033"/>
              <a:ext cx="4660" cy="91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20000"/>
                </a:lnSpc>
              </a:pPr>
              <a:r>
                <a:rPr lang="zh-CN" altLang="en-US" sz="1800">
                  <a:solidFill>
                    <a:schemeClr val="tx1"/>
                  </a:solidFill>
                  <a:latin typeface="微软雅黑" panose="020b0503020204020204" charset="-122"/>
                  <a:ea typeface="微软雅黑"/>
                  <a:cs typeface="微软雅黑" panose="020b0503020204020204" charset="-122"/>
                </a:rPr>
                <a:t>晚清选官制度的变革</a:t>
              </a:r>
            </a:p>
          </p:txBody>
        </p:sp>
        <p:sp>
          <p:nvSpPr>
            <p:cNvPr id="18" name="左大括号 17"/>
            <p:cNvSpPr/>
            <p:nvPr>
              <p:custDataLst>
                <p:tags r:id="rId8"/>
              </p:custDataLst>
            </p:nvPr>
          </p:nvSpPr>
          <p:spPr>
            <a:xfrm>
              <a:off x="7154" y="1733"/>
              <a:ext cx="454" cy="155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sz="1350"/>
            </a:p>
          </p:txBody>
        </p:sp>
        <p:sp>
          <p:nvSpPr>
            <p:cNvPr id="19" name="标题 3"/>
            <p:cNvSpPr>
              <a:spLocks noGrp="1"/>
            </p:cNvSpPr>
            <p:nvPr>
              <p:custDataLst>
                <p:tags r:id="rId9"/>
              </p:custDataLst>
            </p:nvPr>
          </p:nvSpPr>
          <p:spPr>
            <a:xfrm>
              <a:off x="7608" y="1473"/>
              <a:ext cx="8281" cy="89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1800">
                  <a:solidFill>
                    <a:schemeClr val="tx1"/>
                  </a:solidFill>
                  <a:latin typeface="微软雅黑" panose="020b0503020204020204" charset="-122"/>
                  <a:ea typeface="微软雅黑"/>
                  <a:cs typeface="微软雅黑" panose="020b0503020204020204" charset="-122"/>
                </a:rPr>
                <a:t>科举制度的变化：背景、表现</a:t>
              </a:r>
            </a:p>
          </p:txBody>
        </p:sp>
        <p:sp>
          <p:nvSpPr>
            <p:cNvPr id="20" name="标题 3"/>
            <p:cNvSpPr>
              <a:spLocks noGrp="1"/>
            </p:cNvSpPr>
            <p:nvPr>
              <p:custDataLst>
                <p:tags r:id="rId10"/>
              </p:custDataLst>
            </p:nvPr>
          </p:nvSpPr>
          <p:spPr>
            <a:xfrm>
              <a:off x="7608" y="2576"/>
              <a:ext cx="10776" cy="89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1800">
                  <a:solidFill>
                    <a:schemeClr val="tx1"/>
                  </a:solidFill>
                  <a:latin typeface="微软雅黑" panose="020b0503020204020204" charset="-122"/>
                  <a:ea typeface="微软雅黑"/>
                  <a:cs typeface="微软雅黑" panose="020b0503020204020204" charset="-122"/>
                </a:rPr>
                <a:t>选官制度的变化：背景、官制改革、选官制度</a:t>
              </a:r>
            </a:p>
          </p:txBody>
        </p:sp>
        <p:sp>
          <p:nvSpPr>
            <p:cNvPr id="21" name="标题 3"/>
            <p:cNvSpPr>
              <a:spLocks noGrp="1"/>
            </p:cNvSpPr>
            <p:nvPr>
              <p:custDataLst>
                <p:tags r:id="rId11"/>
              </p:custDataLst>
            </p:nvPr>
          </p:nvSpPr>
          <p:spPr>
            <a:xfrm>
              <a:off x="2315" y="5247"/>
              <a:ext cx="5846" cy="91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20000"/>
                </a:lnSpc>
              </a:pPr>
              <a:r>
                <a:rPr lang="zh-CN" altLang="en-US" sz="1800">
                  <a:solidFill>
                    <a:schemeClr val="tx1"/>
                  </a:solidFill>
                  <a:latin typeface="微软雅黑" panose="020b0503020204020204" charset="-122"/>
                  <a:ea typeface="微软雅黑"/>
                  <a:cs typeface="微软雅黑" panose="020b0503020204020204" charset="-122"/>
                </a:rPr>
                <a:t>民国时期的官员选拔制度</a:t>
              </a:r>
            </a:p>
          </p:txBody>
        </p:sp>
        <p:sp>
          <p:nvSpPr>
            <p:cNvPr id="22" name="左大括号 21"/>
            <p:cNvSpPr/>
            <p:nvPr>
              <p:custDataLst>
                <p:tags r:id="rId12"/>
              </p:custDataLst>
            </p:nvPr>
          </p:nvSpPr>
          <p:spPr>
            <a:xfrm>
              <a:off x="8035" y="4388"/>
              <a:ext cx="454" cy="2788"/>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sz="1350"/>
            </a:p>
          </p:txBody>
        </p:sp>
        <p:sp>
          <p:nvSpPr>
            <p:cNvPr id="23" name="标题 3"/>
            <p:cNvSpPr>
              <a:spLocks noGrp="1"/>
            </p:cNvSpPr>
            <p:nvPr>
              <p:custDataLst>
                <p:tags r:id="rId13"/>
              </p:custDataLst>
            </p:nvPr>
          </p:nvSpPr>
          <p:spPr>
            <a:xfrm>
              <a:off x="8489" y="4228"/>
              <a:ext cx="8784" cy="89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00000"/>
                </a:lnSpc>
              </a:pPr>
              <a:r>
                <a:rPr lang="zh-CN" altLang="en-US" sz="1800">
                  <a:solidFill>
                    <a:schemeClr val="tx1"/>
                  </a:solidFill>
                  <a:latin typeface="微软雅黑" panose="020b0503020204020204" charset="-122"/>
                  <a:ea typeface="微软雅黑"/>
                  <a:cs typeface="微软雅黑" panose="020b0503020204020204" charset="-122"/>
                </a:rPr>
                <a:t>南京临时政府时期：依据、内容、意义</a:t>
              </a:r>
            </a:p>
          </p:txBody>
        </p:sp>
        <p:sp>
          <p:nvSpPr>
            <p:cNvPr id="24" name="标题 3"/>
            <p:cNvSpPr>
              <a:spLocks noGrp="1"/>
            </p:cNvSpPr>
            <p:nvPr>
              <p:custDataLst>
                <p:tags r:id="rId14"/>
              </p:custDataLst>
            </p:nvPr>
          </p:nvSpPr>
          <p:spPr>
            <a:xfrm>
              <a:off x="8489" y="5306"/>
              <a:ext cx="8281" cy="89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1800">
                  <a:solidFill>
                    <a:schemeClr val="tx1"/>
                  </a:solidFill>
                  <a:latin typeface="微软雅黑" panose="020b0503020204020204" charset="-122"/>
                  <a:ea typeface="微软雅黑"/>
                  <a:cs typeface="微软雅黑" panose="020b0503020204020204" charset="-122"/>
                </a:rPr>
                <a:t>北洋政府时期：考试制度、甄别制度</a:t>
              </a:r>
            </a:p>
          </p:txBody>
        </p:sp>
        <p:sp>
          <p:nvSpPr>
            <p:cNvPr id="25" name="标题 3"/>
            <p:cNvSpPr>
              <a:spLocks noGrp="1"/>
            </p:cNvSpPr>
            <p:nvPr>
              <p:custDataLst>
                <p:tags r:id="rId15"/>
              </p:custDataLst>
            </p:nvPr>
          </p:nvSpPr>
          <p:spPr>
            <a:xfrm>
              <a:off x="8489" y="6447"/>
              <a:ext cx="8985" cy="826"/>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1800">
                  <a:solidFill>
                    <a:schemeClr val="tx1"/>
                  </a:solidFill>
                  <a:latin typeface="微软雅黑" panose="020b0503020204020204" charset="-122"/>
                  <a:ea typeface="微软雅黑"/>
                  <a:cs typeface="微软雅黑" panose="020b0503020204020204" charset="-122"/>
                </a:rPr>
                <a:t>南京国民政府时期：措施、特点、评价</a:t>
              </a:r>
            </a:p>
          </p:txBody>
        </p:sp>
        <p:sp>
          <p:nvSpPr>
            <p:cNvPr id="26" name="标题 3"/>
            <p:cNvSpPr>
              <a:spLocks noGrp="1"/>
            </p:cNvSpPr>
            <p:nvPr>
              <p:custDataLst>
                <p:tags r:id="rId16"/>
              </p:custDataLst>
            </p:nvPr>
          </p:nvSpPr>
          <p:spPr>
            <a:xfrm>
              <a:off x="2315" y="8601"/>
              <a:ext cx="8998" cy="91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20000"/>
                </a:lnSpc>
              </a:pPr>
              <a:r>
                <a:rPr lang="zh-CN" altLang="en-US" sz="1800">
                  <a:solidFill>
                    <a:schemeClr val="tx1"/>
                  </a:solidFill>
                  <a:latin typeface="微软雅黑" panose="020b0503020204020204" charset="-122"/>
                  <a:ea typeface="微软雅黑"/>
                  <a:cs typeface="微软雅黑" panose="020b0503020204020204" charset="-122"/>
                </a:rPr>
                <a:t>中华人民共和国的干部制度和公务员制度</a:t>
              </a:r>
            </a:p>
          </p:txBody>
        </p:sp>
        <p:sp>
          <p:nvSpPr>
            <p:cNvPr id="27" name="左大括号 26"/>
            <p:cNvSpPr/>
            <p:nvPr>
              <p:custDataLst>
                <p:tags r:id="rId17"/>
              </p:custDataLst>
            </p:nvPr>
          </p:nvSpPr>
          <p:spPr>
            <a:xfrm>
              <a:off x="11383" y="8061"/>
              <a:ext cx="454" cy="199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sz="1350"/>
            </a:p>
          </p:txBody>
        </p:sp>
        <p:sp>
          <p:nvSpPr>
            <p:cNvPr id="28" name="标题 3"/>
            <p:cNvSpPr>
              <a:spLocks noGrp="1"/>
            </p:cNvSpPr>
            <p:nvPr>
              <p:custDataLst>
                <p:tags r:id="rId18"/>
              </p:custDataLst>
            </p:nvPr>
          </p:nvSpPr>
          <p:spPr>
            <a:xfrm>
              <a:off x="11837" y="7849"/>
              <a:ext cx="8281" cy="89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1800">
                  <a:solidFill>
                    <a:schemeClr val="tx1"/>
                  </a:solidFill>
                  <a:latin typeface="微软雅黑" panose="020b0503020204020204" charset="-122"/>
                  <a:ea typeface="微软雅黑"/>
                  <a:cs typeface="微软雅黑" panose="020b0503020204020204" charset="-122"/>
                </a:rPr>
                <a:t>改革开放前：措施、内容</a:t>
              </a:r>
            </a:p>
          </p:txBody>
        </p:sp>
        <p:sp>
          <p:nvSpPr>
            <p:cNvPr id="29" name="标题 3"/>
            <p:cNvSpPr>
              <a:spLocks noGrp="1"/>
            </p:cNvSpPr>
            <p:nvPr>
              <p:custDataLst>
                <p:tags r:id="rId19"/>
              </p:custDataLst>
            </p:nvPr>
          </p:nvSpPr>
          <p:spPr>
            <a:xfrm>
              <a:off x="11837" y="9380"/>
              <a:ext cx="8281" cy="890"/>
            </a:xfrm>
            <a:prstGeom prst="rect">
              <a:avLst/>
            </a:prstGeom>
          </p:spPr>
          <p:txBody>
            <a:bodyPr vert="horz" lIns="51435" tIns="25717" rIns="51435" bIns="25717"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1800">
                  <a:solidFill>
                    <a:schemeClr val="tx1"/>
                  </a:solidFill>
                  <a:latin typeface="微软雅黑" panose="020b0503020204020204" charset="-122"/>
                  <a:ea typeface="微软雅黑"/>
                  <a:cs typeface="微软雅黑" panose="020b0503020204020204" charset="-122"/>
                </a:rPr>
                <a:t>改革开放后：干部、公务员</a:t>
              </a:r>
            </a:p>
          </p:txBody>
        </p:sp>
      </p:grpSp>
      <p:pic>
        <p:nvPicPr>
          <p:cNvPr id="3" name="图片 2" descr="本课小结"/>
          <p:cNvPicPr>
            <a:picLocks noChangeAspect="1"/>
          </p:cNvPicPr>
          <p:nvPr>
            <p:custDataLst>
              <p:tags r:id="rId21"/>
            </p:custDataLst>
          </p:nvPr>
        </p:nvPicPr>
        <p:blipFill>
          <a:blip r:embed="rId20"/>
          <a:stretch>
            <a:fillRect/>
          </a:stretch>
        </p:blipFill>
        <p:spPr>
          <a:xfrm>
            <a:off x="943610" y="131445"/>
            <a:ext cx="6257925" cy="1428750"/>
          </a:xfrm>
          <a:prstGeom prst="rect">
            <a:avLst/>
          </a:prstGeom>
        </p:spPr>
      </p:pic>
      <p:pic>
        <p:nvPicPr>
          <p:cNvPr id="36" name="New picture"/>
          <p:cNvPicPr/>
          <p:nvPr>
            <p:custDataLst>
              <p:tags r:id="rId23"/>
            </p:custDataLst>
          </p:nvPr>
        </p:nvPicPr>
        <p:blipFill>
          <a:blip r:embed="rId22"/>
          <a:stretch>
            <a:fillRect/>
          </a:stretch>
        </p:blipFill>
        <p:spPr>
          <a:xfrm>
            <a:off x="10985500" y="12128500"/>
            <a:ext cx="304800" cy="215900"/>
          </a:xfrm>
          <a:prstGeom prst="cube">
            <a:avLst/>
          </a:prstGeom>
        </p:spPr>
      </p:pic>
    </p:spTree>
    <p:custDataLst>
      <p:tags r:id="rId24"/>
    </p:custData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sld>
</file>

<file path=ppt/tags/tag1.xml><?xml version="1.0" encoding="utf-8"?>
<p:tagLst xmlns:p="http://schemas.openxmlformats.org/presentationml/2006/main">
  <p:tag name="AS_UNIQUEID" val="21"/>
</p:tagLst>
</file>

<file path=ppt/tags/tag2.xml><?xml version="1.0" encoding="utf-8"?>
<p:tagLst xmlns:p="http://schemas.openxmlformats.org/presentationml/2006/main">
  <p:tag name="AS_UNIQUEID" val="2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AS_UNIQUEID" val="23"/>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AS_UNIQUEID" val="24"/>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AS_UNIQUEID" val="25"/>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AS_UNIQUEID" val="26"/>
</p:tagLst>
</file>

<file path=ppt/tags/tag7.xml><?xml version="1.0" encoding="utf-8"?>
<p:tagLst xmlns:p="http://schemas.openxmlformats.org/presentationml/2006/main">
  <p:tag name="AS_UNIQUEID" val="27"/>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AS_UNIQUEID" val="28"/>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AS_UNIQUEID" val="2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AS_UNIQUEID" val="3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AS_UNIQUEID" val="3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2.xml><?xml version="1.0" encoding="utf-8"?>
<p:tagLst xmlns:p="http://schemas.openxmlformats.org/presentationml/2006/main">
  <p:tag name="AS_UNIQUEID" val="3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3.xml><?xml version="1.0" encoding="utf-8"?>
<p:tagLst xmlns:p="http://schemas.openxmlformats.org/presentationml/2006/main">
  <p:tag name="AS_UNIQUEID" val="3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4.xml><?xml version="1.0" encoding="utf-8"?>
<p:tagLst xmlns:p="http://schemas.openxmlformats.org/presentationml/2006/main">
  <p:tag name="AS_UNIQUEID" val="34"/>
</p:tagLst>
</file>

<file path=ppt/tags/tag15.xml><?xml version="1.0" encoding="utf-8"?>
<p:tagLst xmlns:p="http://schemas.openxmlformats.org/presentationml/2006/main">
  <p:tag name="AS_UNIQUEID" val="3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AS_UNIQUEID" val="3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7.xml><?xml version="1.0" encoding="utf-8"?>
<p:tagLst xmlns:p="http://schemas.openxmlformats.org/presentationml/2006/main">
  <p:tag name="AS_UNIQUEID" val="3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8.xml><?xml version="1.0" encoding="utf-8"?>
<p:tagLst xmlns:p="http://schemas.openxmlformats.org/presentationml/2006/main">
  <p:tag name="AS_UNIQUEID" val="3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p="http://schemas.openxmlformats.org/presentationml/2006/main">
  <p:tag name="AS_UNIQUEID" val="3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0.xml><?xml version="1.0" encoding="utf-8"?>
<p:tagLst xmlns:p="http://schemas.openxmlformats.org/presentationml/2006/main">
  <p:tag name="AS_UNIQUEID" val="4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xml><?xml version="1.0" encoding="utf-8"?>
<p:tagLst xmlns:p="http://schemas.openxmlformats.org/presentationml/2006/main">
  <p:tag name="AS_UNIQUEID" val="4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xml><?xml version="1.0" encoding="utf-8"?>
<p:tagLst xmlns:p="http://schemas.openxmlformats.org/presentationml/2006/main">
  <p:tag name="AS_UNIQUEID" val="42"/>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3.xml><?xml version="1.0" encoding="utf-8"?>
<p:tagLst xmlns:p="http://schemas.openxmlformats.org/presentationml/2006/main">
  <p:tag name="AS_UNIQUEID" val="43"/>
</p:tagLst>
</file>

<file path=ppt/tags/tag24.xml><?xml version="1.0" encoding="utf-8"?>
<p:tagLst xmlns:p="http://schemas.openxmlformats.org/presentationml/2006/main">
  <p:tag name="AS_UNIQUEID" val="4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5.xml><?xml version="1.0" encoding="utf-8"?>
<p:tagLst xmlns:p="http://schemas.openxmlformats.org/presentationml/2006/main">
  <p:tag name="AS_UNIQUEID" val="4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6.xml><?xml version="1.0" encoding="utf-8"?>
<p:tagLst xmlns:p="http://schemas.openxmlformats.org/presentationml/2006/main">
  <p:tag name="AS_UNIQUEID" val="4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7.xml><?xml version="1.0" encoding="utf-8"?>
<p:tagLst xmlns:p="http://schemas.openxmlformats.org/presentationml/2006/main">
  <p:tag name="AS_UNIQUEID" val="4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8.xml><?xml version="1.0" encoding="utf-8"?>
<p:tagLst xmlns:p="http://schemas.openxmlformats.org/presentationml/2006/main">
  <p:tag name="AS_UNIQUEID" val="4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9.xml><?xml version="1.0" encoding="utf-8"?>
<p:tagLst xmlns:p="http://schemas.openxmlformats.org/presentationml/2006/main">
  <p:tag name="AS_UNIQUEID" val="49"/>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0.xml><?xml version="1.0" encoding="utf-8"?>
<p:tagLst xmlns:p="http://schemas.openxmlformats.org/presentationml/2006/main">
  <p:tag name="AS_UNIQUEID" val="5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1.xml><?xml version="1.0" encoding="utf-8"?>
<p:tagLst xmlns:p="http://schemas.openxmlformats.org/presentationml/2006/main">
  <p:tag name="AS_UNIQUEID" val="5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2.xml><?xml version="1.0" encoding="utf-8"?>
<p:tagLst xmlns:p="http://schemas.openxmlformats.org/presentationml/2006/main">
  <p:tag name="AS_UNIQUEID" val="52"/>
</p:tagLst>
</file>

<file path=ppt/tags/tag33.xml><?xml version="1.0" encoding="utf-8"?>
<p:tagLst xmlns:p="http://schemas.openxmlformats.org/presentationml/2006/main">
  <p:tag name="AS_UNIQUEID" val="5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p="http://schemas.openxmlformats.org/presentationml/2006/main">
  <p:tag name="AS_UNIQUEID" val="5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p="http://schemas.openxmlformats.org/presentationml/2006/main">
  <p:tag name="AS_UNIQUEID" val="5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6.xml><?xml version="1.0" encoding="utf-8"?>
<p:tagLst xmlns:p="http://schemas.openxmlformats.org/presentationml/2006/main">
  <p:tag name="AS_UNIQUEID" val="5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7.xml><?xml version="1.0" encoding="utf-8"?>
<p:tagLst xmlns:p="http://schemas.openxmlformats.org/presentationml/2006/main">
  <p:tag name="AS_UNIQUEID" val="5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8.xml><?xml version="1.0" encoding="utf-8"?>
<p:tagLst xmlns:p="http://schemas.openxmlformats.org/presentationml/2006/main">
  <p:tag name="AS_UNIQUEID" val="5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9.xml><?xml version="1.0" encoding="utf-8"?>
<p:tagLst xmlns:p="http://schemas.openxmlformats.org/presentationml/2006/main">
  <p:tag name="AS_UNIQUEID" val="5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0.xml><?xml version="1.0" encoding="utf-8"?>
<p:tagLst xmlns:p="http://schemas.openxmlformats.org/presentationml/2006/main">
  <p:tag name="AS_UNIQUEID" val="6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1.xml><?xml version="1.0" encoding="utf-8"?>
<p:tagLst xmlns:p="http://schemas.openxmlformats.org/presentationml/2006/main">
  <p:tag name="AS_UNIQUEID" val="6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2.xml><?xml version="1.0" encoding="utf-8"?>
<p:tagLst xmlns:p="http://schemas.openxmlformats.org/presentationml/2006/main">
  <p:tag name="AS_UNIQUEID" val="6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3.xml><?xml version="1.0" encoding="utf-8"?>
<p:tagLst xmlns:p="http://schemas.openxmlformats.org/presentationml/2006/main">
  <p:tag name="AS_UNIQUEID" val="63"/>
</p:tagLst>
</file>

<file path=ppt/tags/tag44.xml><?xml version="1.0" encoding="utf-8"?>
<p:tagLst xmlns:p="http://schemas.openxmlformats.org/presentationml/2006/main">
  <p:tag name="AS_UNIQUEID" val="64"/>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5.xml><?xml version="1.0" encoding="utf-8"?>
<p:tagLst xmlns:p="http://schemas.openxmlformats.org/presentationml/2006/main">
  <p:tag name="AS_UNIQUEID" val="65"/>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6.xml><?xml version="1.0" encoding="utf-8"?>
<p:tagLst xmlns:p="http://schemas.openxmlformats.org/presentationml/2006/main">
  <p:tag name="AS_UNIQUEID" val="66"/>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7.xml><?xml version="1.0" encoding="utf-8"?>
<p:tagLst xmlns:p="http://schemas.openxmlformats.org/presentationml/2006/main">
  <p:tag name="AS_UNIQUEID" val="6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8.xml><?xml version="1.0" encoding="utf-8"?>
<p:tagLst xmlns:p="http://schemas.openxmlformats.org/presentationml/2006/main">
  <p:tag name="AS_UNIQUEID" val="6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9.xml><?xml version="1.0" encoding="utf-8"?>
<p:tagLst xmlns:p="http://schemas.openxmlformats.org/presentationml/2006/main">
  <p:tag name="AS_UNIQUEID" val="6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50.xml><?xml version="1.0" encoding="utf-8"?>
<p:tagLst xmlns:p="http://schemas.openxmlformats.org/presentationml/2006/main">
  <p:tag name="AS_UNIQUEID" val="7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51.xml><?xml version="1.0" encoding="utf-8"?>
<p:tagLst xmlns:p="http://schemas.openxmlformats.org/presentationml/2006/main">
  <p:tag name="AS_UNIQUEID" val="71"/>
</p:tagLst>
</file>

<file path=ppt/tags/tag52.xml><?xml version="1.0" encoding="utf-8"?>
<p:tagLst xmlns:p="http://schemas.openxmlformats.org/presentationml/2006/main">
  <p:tag name="AS_UNIQUEID" val="7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3.xml><?xml version="1.0" encoding="utf-8"?>
<p:tagLst xmlns:p="http://schemas.openxmlformats.org/presentationml/2006/main">
  <p:tag name="AS_UNIQUEID" val="7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4.xml><?xml version="1.0" encoding="utf-8"?>
<p:tagLst xmlns:p="http://schemas.openxmlformats.org/presentationml/2006/main">
  <p:tag name="AS_UNIQUEID" val="7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5.xml><?xml version="1.0" encoding="utf-8"?>
<p:tagLst xmlns:p="http://schemas.openxmlformats.org/presentationml/2006/main">
  <p:tag name="AS_UNIQUEID" val="75"/>
</p:tagLst>
</file>

<file path=ppt/tags/tag56.xml><?xml version="1.0" encoding="utf-8"?>
<p:tagLst xmlns:p="http://schemas.openxmlformats.org/presentationml/2006/main">
  <p:tag name="AS_UNIQUEID" val="7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7.xml><?xml version="1.0" encoding="utf-8"?>
<p:tagLst xmlns:p="http://schemas.openxmlformats.org/presentationml/2006/main">
  <p:tag name="AS_UNIQUEID" val="7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8.xml><?xml version="1.0" encoding="utf-8"?>
<p:tagLst xmlns:p="http://schemas.openxmlformats.org/presentationml/2006/main">
  <p:tag name="AS_UNIQUEID" val="7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9.xml><?xml version="1.0" encoding="utf-8"?>
<p:tagLst xmlns:p="http://schemas.openxmlformats.org/presentationml/2006/main">
  <p:tag name="AS_UNIQUEID" val="7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0.xml><?xml version="1.0" encoding="utf-8"?>
<p:tagLst xmlns:p="http://schemas.openxmlformats.org/presentationml/2006/main">
  <p:tag name="AS_UNIQUEID" val="8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1.xml><?xml version="1.0" encoding="utf-8"?>
<p:tagLst xmlns:p="http://schemas.openxmlformats.org/presentationml/2006/main">
  <p:tag name="AS_UNIQUEID" val="8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2.xml><?xml version="1.0" encoding="utf-8"?>
<p:tagLst xmlns:p="http://schemas.openxmlformats.org/presentationml/2006/main">
  <p:tag name="AS_UNIQUEID" val="8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3.xml><?xml version="1.0" encoding="utf-8"?>
<p:tagLst xmlns:p="http://schemas.openxmlformats.org/presentationml/2006/main">
  <p:tag name="AS_UNIQUEID" val="8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4.xml><?xml version="1.0" encoding="utf-8"?>
<p:tagLst xmlns:p="http://schemas.openxmlformats.org/presentationml/2006/main">
  <p:tag name="AS_UNIQUEID" val="84"/>
</p:tagLst>
</file>

<file path=ppt/tags/tag65.xml><?xml version="1.0" encoding="utf-8"?>
<p:tagLst xmlns:p="http://schemas.openxmlformats.org/presentationml/2006/main">
  <p:tag name="AS_UNIQUEID" val="8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6.xml><?xml version="1.0" encoding="utf-8"?>
<p:tagLst xmlns:p="http://schemas.openxmlformats.org/presentationml/2006/main">
  <p:tag name="AS_UNIQUEID" val="8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7.xml><?xml version="1.0" encoding="utf-8"?>
<p:tagLst xmlns:p="http://schemas.openxmlformats.org/presentationml/2006/main">
  <p:tag name="AS_UNIQUEID" val="8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8.xml><?xml version="1.0" encoding="utf-8"?>
<p:tagLst xmlns:p="http://schemas.openxmlformats.org/presentationml/2006/main">
  <p:tag name="AS_UNIQUEID" val="8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9.xml><?xml version="1.0" encoding="utf-8"?>
<p:tagLst xmlns:p="http://schemas.openxmlformats.org/presentationml/2006/main">
  <p:tag name="AS_UNIQUEID" val="89"/>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0.xml><?xml version="1.0" encoding="utf-8"?>
<p:tagLst xmlns:p="http://schemas.openxmlformats.org/presentationml/2006/main">
  <p:tag name="AS_UNIQUEID" val="90"/>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1.xml><?xml version="1.0" encoding="utf-8"?>
<p:tagLst xmlns:p="http://schemas.openxmlformats.org/presentationml/2006/main">
  <p:tag name="AS_UNIQUEID" val="91"/>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72.xml><?xml version="1.0" encoding="utf-8"?>
<p:tagLst xmlns:p="http://schemas.openxmlformats.org/presentationml/2006/main">
  <p:tag name="AS_UNIQUEID" val="92"/>
</p:tagLst>
</file>

<file path=ppt/tags/tag73.xml><?xml version="1.0" encoding="utf-8"?>
<p:tagLst xmlns:p="http://schemas.openxmlformats.org/presentationml/2006/main">
  <p:tag name="AS_UNIQUEID" val="9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4.xml><?xml version="1.0" encoding="utf-8"?>
<p:tagLst xmlns:p="http://schemas.openxmlformats.org/presentationml/2006/main">
  <p:tag name="AS_UNIQUEID" val="9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5.xml><?xml version="1.0" encoding="utf-8"?>
<p:tagLst xmlns:p="http://schemas.openxmlformats.org/presentationml/2006/main">
  <p:tag name="AS_UNIQUEID" val="95"/>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6.xml><?xml version="1.0" encoding="utf-8"?>
<p:tagLst xmlns:p="http://schemas.openxmlformats.org/presentationml/2006/main">
  <p:tag name="AS_UNIQUEID" val="96"/>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7.xml><?xml version="1.0" encoding="utf-8"?>
<p:tagLst xmlns:p="http://schemas.openxmlformats.org/presentationml/2006/main">
  <p:tag name="AS_UNIQUEID" val="97"/>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8.xml><?xml version="1.0" encoding="utf-8"?>
<p:tagLst xmlns:p="http://schemas.openxmlformats.org/presentationml/2006/main">
  <p:tag name="AS_UNIQUEID" val="98"/>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9.xml><?xml version="1.0" encoding="utf-8"?>
<p:tagLst xmlns:p="http://schemas.openxmlformats.org/presentationml/2006/main">
  <p:tag name="AS_UNIQUEID" val="99"/>
</p:tagLst>
</file>

<file path=ppt/tags/tag80.xml><?xml version="1.0" encoding="utf-8"?>
<p:tagLst xmlns:p="http://schemas.openxmlformats.org/presentationml/2006/main">
  <p:tag name="AS_UNIQUEID" val="100"/>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1.xml><?xml version="1.0" encoding="utf-8"?>
<p:tagLst xmlns:p="http://schemas.openxmlformats.org/presentationml/2006/main">
  <p:tag name="AS_UNIQUEID" val="101"/>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2.xml><?xml version="1.0" encoding="utf-8"?>
<p:tagLst xmlns:p="http://schemas.openxmlformats.org/presentationml/2006/main">
  <p:tag name="AS_UNIQUEID" val="102"/>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3.xml><?xml version="1.0" encoding="utf-8"?>
<p:tagLst xmlns:p="http://schemas.openxmlformats.org/presentationml/2006/main">
  <p:tag name="AS_UNIQUEID" val="103"/>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4.xml><?xml version="1.0" encoding="utf-8"?>
<p:tagLst xmlns:p="http://schemas.openxmlformats.org/presentationml/2006/main">
  <p:tag name="AS_UNIQUEID" val="10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5.xml><?xml version="1.0" encoding="utf-8"?>
<p:tagLst xmlns:p="http://schemas.openxmlformats.org/presentationml/2006/main">
  <p:tag name="AS_UNIQUEID" val="10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6.xml><?xml version="1.0" encoding="utf-8"?>
<p:tagLst xmlns:p="http://schemas.openxmlformats.org/presentationml/2006/main">
  <p:tag name="AS_UNIQUEID" val="10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7.xml><?xml version="1.0" encoding="utf-8"?>
<p:tagLst xmlns:p="http://schemas.openxmlformats.org/presentationml/2006/main">
  <p:tag name="AS_UNIQUEID" val="10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8.xml><?xml version="1.0" encoding="utf-8"?>
<p:tagLst xmlns:p="http://schemas.openxmlformats.org/presentationml/2006/main">
  <p:tag name="AS_UNIQUEID" val="10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9.xml><?xml version="1.0" encoding="utf-8"?>
<p:tagLst xmlns:p="http://schemas.openxmlformats.org/presentationml/2006/main">
  <p:tag name="AS_UNIQUEID" val="109"/>
</p:tagLst>
</file>

<file path=ppt/tags/tag90.xml><?xml version="1.0" encoding="utf-8"?>
<p:tagLst xmlns:p="http://schemas.openxmlformats.org/presentationml/2006/main">
  <p:tag name="AS_UNIQUEID" val="110"/>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91.xml><?xml version="1.0" encoding="utf-8"?>
<p:tagLst xmlns:p="http://schemas.openxmlformats.org/presentationml/2006/main">
  <p:tag name="AS_UNIQUEID" val="111"/>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92.xml><?xml version="1.0" encoding="utf-8"?>
<p:tagLst xmlns:p="http://schemas.openxmlformats.org/presentationml/2006/main">
  <p:tag name="AS_UNIQUEID" val="112"/>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93.xml><?xml version="1.0" encoding="utf-8"?>
<p:tagLst xmlns:p="http://schemas.openxmlformats.org/presentationml/2006/main">
  <p:tag name="AS_UNIQUEID" val="113"/>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94.xml><?xml version="1.0" encoding="utf-8"?>
<p:tagLst xmlns:p="http://schemas.openxmlformats.org/presentationml/2006/main">
  <p:tag name="AS_UNIQUEID" val="114"/>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95.xml><?xml version="1.0" encoding="utf-8"?>
<p:tagLst xmlns:p="http://schemas.openxmlformats.org/presentationml/2006/main">
  <p:tag name="AS_UNIQUEID" val="115"/>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96.xml><?xml version="1.0" encoding="utf-8"?>
<p:tagLst xmlns:p="http://schemas.openxmlformats.org/presentationml/2006/main">
  <p:tag name="AS_UNIQUEID" val="116"/>
</p:tagLst>
</file>

<file path=ppt/tags/tag97.xml><?xml version="1.0" encoding="utf-8"?>
<p:tagLst xmlns:p="http://schemas.openxmlformats.org/presentationml/2006/main">
  <p:tag name="AS_UNIQUEID" val="117"/>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0"/>
  <p:tag name="KSO_WM_UNIT_INDEX" val="0"/>
  <p:tag name="KSO_WM_UNIT_LAYERLEVEL" val="1"/>
  <p:tag name="KSO_WM_UNIT_SUBTYPE" val="h"/>
  <p:tag name="KSO_WM_UNIT_TYPE" val="i"/>
</p:tagLst>
</file>

<file path=ppt/tags/tag98.xml><?xml version="1.0" encoding="utf-8"?>
<p:tagLst xmlns:p="http://schemas.openxmlformats.org/presentationml/2006/main">
  <p:tag name="AS_UNIQUEID" val="118"/>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99.xml><?xml version="1.0" encoding="utf-8"?>
<p:tagLst xmlns:p="http://schemas.openxmlformats.org/presentationml/2006/main">
  <p:tag name="AS_UNIQUEID" val="119"/>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00.xml><?xml version="1.0" encoding="utf-8"?>
<p:tagLst xmlns:p="http://schemas.openxmlformats.org/presentationml/2006/main">
  <p:tag name="AS_UNIQUEID" val="120"/>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01.xml><?xml version="1.0" encoding="utf-8"?>
<p:tagLst xmlns:p="http://schemas.openxmlformats.org/presentationml/2006/main">
  <p:tag name="AS_UNIQUEID" val="121"/>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02.xml><?xml version="1.0" encoding="utf-8"?>
<p:tagLst xmlns:p="http://schemas.openxmlformats.org/presentationml/2006/main">
  <p:tag name="AS_UNIQUEID" val="122"/>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03.xml><?xml version="1.0" encoding="utf-8"?>
<p:tagLst xmlns:p="http://schemas.openxmlformats.org/presentationml/2006/main">
  <p:tag name="AS_UNIQUEID" val="123"/>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04.xml><?xml version="1.0" encoding="utf-8"?>
<p:tagLst xmlns:p="http://schemas.openxmlformats.org/presentationml/2006/main">
  <p:tag name="AS_UNIQUEID" val="124"/>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05.xml><?xml version="1.0" encoding="utf-8"?>
<p:tagLst xmlns:p="http://schemas.openxmlformats.org/presentationml/2006/main">
  <p:tag name="AS_UNIQUEID" val="125"/>
</p:tagLst>
</file>

<file path=ppt/tags/tag106.xml><?xml version="1.0" encoding="utf-8"?>
<p:tagLst xmlns:p="http://schemas.openxmlformats.org/presentationml/2006/main">
  <p:tag name="AS_UNIQUEID" val="126"/>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0"/>
  <p:tag name="KSO_WM_UNIT_INDEX" val="0"/>
  <p:tag name="KSO_WM_UNIT_LAYERLEVEL" val="1"/>
  <p:tag name="KSO_WM_UNIT_SUBTYPE" val="h"/>
  <p:tag name="KSO_WM_UNIT_TYPE" val="i"/>
</p:tagLst>
</file>

<file path=ppt/tags/tag107.xml><?xml version="1.0" encoding="utf-8"?>
<p:tagLst xmlns:p="http://schemas.openxmlformats.org/presentationml/2006/main">
  <p:tag name="AS_UNIQUEID" val="127"/>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08.xml><?xml version="1.0" encoding="utf-8"?>
<p:tagLst xmlns:p="http://schemas.openxmlformats.org/presentationml/2006/main">
  <p:tag name="AS_UNIQUEID" val="128"/>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09.xml><?xml version="1.0" encoding="utf-8"?>
<p:tagLst xmlns:p="http://schemas.openxmlformats.org/presentationml/2006/main">
  <p:tag name="AS_UNIQUEID" val="129"/>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10.xml><?xml version="1.0" encoding="utf-8"?>
<p:tagLst xmlns:p="http://schemas.openxmlformats.org/presentationml/2006/main">
  <p:tag name="AS_UNIQUEID" val="130"/>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11.xml><?xml version="1.0" encoding="utf-8"?>
<p:tagLst xmlns:p="http://schemas.openxmlformats.org/presentationml/2006/main">
  <p:tag name="AS_UNIQUEID" val="131"/>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12.xml><?xml version="1.0" encoding="utf-8"?>
<p:tagLst xmlns:p="http://schemas.openxmlformats.org/presentationml/2006/main">
  <p:tag name="AS_UNIQUEID" val="132"/>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13.xml><?xml version="1.0" encoding="utf-8"?>
<p:tagLst xmlns:p="http://schemas.openxmlformats.org/presentationml/2006/main">
  <p:tag name="AS_UNIQUEID" val="133"/>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14.xml><?xml version="1.0" encoding="utf-8"?>
<p:tagLst xmlns:p="http://schemas.openxmlformats.org/presentationml/2006/main">
  <p:tag name="AS_UNIQUEID" val="134"/>
</p:tagLst>
</file>

<file path=ppt/tags/tag115.xml><?xml version="1.0" encoding="utf-8"?>
<p:tagLst xmlns:p="http://schemas.openxmlformats.org/presentationml/2006/main">
  <p:tag name="AS_UNIQUEID" val="135"/>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0"/>
  <p:tag name="KSO_WM_UNIT_INDEX" val="0"/>
  <p:tag name="KSO_WM_UNIT_LAYERLEVEL" val="1"/>
  <p:tag name="KSO_WM_UNIT_SUBTYPE" val="h"/>
  <p:tag name="KSO_WM_UNIT_TYPE" val="i"/>
</p:tagLst>
</file>

<file path=ppt/tags/tag116.xml><?xml version="1.0" encoding="utf-8"?>
<p:tagLst xmlns:p="http://schemas.openxmlformats.org/presentationml/2006/main">
  <p:tag name="AS_UNIQUEID" val="136"/>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17.xml><?xml version="1.0" encoding="utf-8"?>
<p:tagLst xmlns:p="http://schemas.openxmlformats.org/presentationml/2006/main">
  <p:tag name="AS_UNIQUEID" val="137"/>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18.xml><?xml version="1.0" encoding="utf-8"?>
<p:tagLst xmlns:p="http://schemas.openxmlformats.org/presentationml/2006/main">
  <p:tag name="AS_UNIQUEID" val="138"/>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19.xml><?xml version="1.0" encoding="utf-8"?>
<p:tagLst xmlns:p="http://schemas.openxmlformats.org/presentationml/2006/main">
  <p:tag name="AS_UNIQUEID" val="139"/>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20.xml><?xml version="1.0" encoding="utf-8"?>
<p:tagLst xmlns:p="http://schemas.openxmlformats.org/presentationml/2006/main">
  <p:tag name="AS_UNIQUEID" val="140"/>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21.xml><?xml version="1.0" encoding="utf-8"?>
<p:tagLst xmlns:p="http://schemas.openxmlformats.org/presentationml/2006/main">
  <p:tag name="AS_UNIQUEID" val="141"/>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22.xml><?xml version="1.0" encoding="utf-8"?>
<p:tagLst xmlns:p="http://schemas.openxmlformats.org/presentationml/2006/main">
  <p:tag name="AS_UNIQUEID" val="142"/>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23.xml><?xml version="1.0" encoding="utf-8"?>
<p:tagLst xmlns:p="http://schemas.openxmlformats.org/presentationml/2006/main">
  <p:tag name="AS_UNIQUEID" val="143"/>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24.xml><?xml version="1.0" encoding="utf-8"?>
<p:tagLst xmlns:p="http://schemas.openxmlformats.org/presentationml/2006/main">
  <p:tag name="AS_UNIQUEID" val="144"/>
</p:tagLst>
</file>

<file path=ppt/tags/tag125.xml><?xml version="1.0" encoding="utf-8"?>
<p:tagLst xmlns:p="http://schemas.openxmlformats.org/presentationml/2006/main">
  <p:tag name="AS_UNIQUEID" val="145"/>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0"/>
  <p:tag name="KSO_WM_UNIT_INDEX" val="0"/>
  <p:tag name="KSO_WM_UNIT_LAYERLEVEL" val="1"/>
  <p:tag name="KSO_WM_UNIT_SUBTYPE" val="h"/>
  <p:tag name="KSO_WM_UNIT_TYPE" val="i"/>
</p:tagLst>
</file>

<file path=ppt/tags/tag126.xml><?xml version="1.0" encoding="utf-8"?>
<p:tagLst xmlns:p="http://schemas.openxmlformats.org/presentationml/2006/main">
  <p:tag name="AS_UNIQUEID" val="146"/>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27.xml><?xml version="1.0" encoding="utf-8"?>
<p:tagLst xmlns:p="http://schemas.openxmlformats.org/presentationml/2006/main">
  <p:tag name="AS_UNIQUEID" val="147"/>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28.xml><?xml version="1.0" encoding="utf-8"?>
<p:tagLst xmlns:p="http://schemas.openxmlformats.org/presentationml/2006/main">
  <p:tag name="AS_UNIQUEID" val="148"/>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29.xml><?xml version="1.0" encoding="utf-8"?>
<p:tagLst xmlns:p="http://schemas.openxmlformats.org/presentationml/2006/main">
  <p:tag name="AS_UNIQUEID" val="149"/>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30.xml><?xml version="1.0" encoding="utf-8"?>
<p:tagLst xmlns:p="http://schemas.openxmlformats.org/presentationml/2006/main">
  <p:tag name="AS_UNIQUEID" val="150"/>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31.xml><?xml version="1.0" encoding="utf-8"?>
<p:tagLst xmlns:p="http://schemas.openxmlformats.org/presentationml/2006/main">
  <p:tag name="AS_UNIQUEID" val="151"/>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32.xml><?xml version="1.0" encoding="utf-8"?>
<p:tagLst xmlns:p="http://schemas.openxmlformats.org/presentationml/2006/main">
  <p:tag name="AS_UNIQUEID" val="152"/>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33.xml><?xml version="1.0" encoding="utf-8"?>
<p:tagLst xmlns:p="http://schemas.openxmlformats.org/presentationml/2006/main">
  <p:tag name="AS_UNIQUEID" val="153"/>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34.xml><?xml version="1.0" encoding="utf-8"?>
<p:tagLst xmlns:p="http://schemas.openxmlformats.org/presentationml/2006/main">
  <p:tag name="AS_UNIQUEID" val="154"/>
</p:tagLst>
</file>

<file path=ppt/tags/tag135.xml><?xml version="1.0" encoding="utf-8"?>
<p:tagLst xmlns:p="http://schemas.openxmlformats.org/presentationml/2006/main">
  <p:tag name="AS_UNIQUEID" val="155"/>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0"/>
  <p:tag name="KSO_WM_UNIT_INDEX" val="0"/>
  <p:tag name="KSO_WM_UNIT_LAYERLEVEL" val="1"/>
  <p:tag name="KSO_WM_UNIT_SUBTYPE" val="h"/>
  <p:tag name="KSO_WM_UNIT_TYPE" val="i"/>
</p:tagLst>
</file>

<file path=ppt/tags/tag136.xml><?xml version="1.0" encoding="utf-8"?>
<p:tagLst xmlns:p="http://schemas.openxmlformats.org/presentationml/2006/main">
  <p:tag name="AS_UNIQUEID" val="156"/>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37.xml><?xml version="1.0" encoding="utf-8"?>
<p:tagLst xmlns:p="http://schemas.openxmlformats.org/presentationml/2006/main">
  <p:tag name="AS_UNIQUEID" val="157"/>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38.xml><?xml version="1.0" encoding="utf-8"?>
<p:tagLst xmlns:p="http://schemas.openxmlformats.org/presentationml/2006/main">
  <p:tag name="AS_UNIQUEID" val="158"/>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39.xml><?xml version="1.0" encoding="utf-8"?>
<p:tagLst xmlns:p="http://schemas.openxmlformats.org/presentationml/2006/main">
  <p:tag name="AS_UNIQUEID" val="159"/>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0.xml><?xml version="1.0" encoding="utf-8"?>
<p:tagLst xmlns:p="http://schemas.openxmlformats.org/presentationml/2006/main">
  <p:tag name="AS_UNIQUEID" val="160"/>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1.xml><?xml version="1.0" encoding="utf-8"?>
<p:tagLst xmlns:p="http://schemas.openxmlformats.org/presentationml/2006/main">
  <p:tag name="AS_UNIQUEID" val="161"/>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2.xml><?xml version="1.0" encoding="utf-8"?>
<p:tagLst xmlns:p="http://schemas.openxmlformats.org/presentationml/2006/main">
  <p:tag name="AS_UNIQUEID" val="162"/>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3.xml><?xml version="1.0" encoding="utf-8"?>
<p:tagLst xmlns:p="http://schemas.openxmlformats.org/presentationml/2006/main">
  <p:tag name="AS_UNIQUEID" val="163"/>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4.xml><?xml version="1.0" encoding="utf-8"?>
<p:tagLst xmlns:p="http://schemas.openxmlformats.org/presentationml/2006/main">
  <p:tag name="AS_UNIQUEID" val="164"/>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5.xml><?xml version="1.0" encoding="utf-8"?>
<p:tagLst xmlns:p="http://schemas.openxmlformats.org/presentationml/2006/main">
  <p:tag name="AS_UNIQUEID" val="165"/>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146.xml><?xml version="1.0" encoding="utf-8"?>
<p:tagLst xmlns:p="http://schemas.openxmlformats.org/presentationml/2006/main">
  <p:tag name="AS_UNIQUEID" val="166"/>
</p:tagLst>
</file>

<file path=ppt/tags/tag147.xml><?xml version="1.0" encoding="utf-8"?>
<p:tagLst xmlns:p="http://schemas.openxmlformats.org/presentationml/2006/main">
  <p:tag name="AS_UNIQUEID" val="167"/>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0"/>
  <p:tag name="KSO_WM_UNIT_INDEX" val="0"/>
  <p:tag name="KSO_WM_UNIT_LAYERLEVEL" val="1"/>
  <p:tag name="KSO_WM_UNIT_SUBTYPE" val="h"/>
  <p:tag name="KSO_WM_UNIT_TYPE" val="i"/>
</p:tagLst>
</file>

<file path=ppt/tags/tag148.xml><?xml version="1.0" encoding="utf-8"?>
<p:tagLst xmlns:p="http://schemas.openxmlformats.org/presentationml/2006/main">
  <p:tag name="AS_UNIQUEID" val="168"/>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49.xml><?xml version="1.0" encoding="utf-8"?>
<p:tagLst xmlns:p="http://schemas.openxmlformats.org/presentationml/2006/main">
  <p:tag name="AS_UNIQUEID" val="169"/>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50.xml><?xml version="1.0" encoding="utf-8"?>
<p:tagLst xmlns:p="http://schemas.openxmlformats.org/presentationml/2006/main">
  <p:tag name="AS_UNIQUEID" val="170"/>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51.xml><?xml version="1.0" encoding="utf-8"?>
<p:tagLst xmlns:p="http://schemas.openxmlformats.org/presentationml/2006/main">
  <p:tag name="AS_UNIQUEID" val="171"/>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52.xml><?xml version="1.0" encoding="utf-8"?>
<p:tagLst xmlns:p="http://schemas.openxmlformats.org/presentationml/2006/main">
  <p:tag name="AS_UNIQUEID" val="172"/>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53.xml><?xml version="1.0" encoding="utf-8"?>
<p:tagLst xmlns:p="http://schemas.openxmlformats.org/presentationml/2006/main">
  <p:tag name="AS_UNIQUEID" val="173"/>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54.xml><?xml version="1.0" encoding="utf-8"?>
<p:tagLst xmlns:p="http://schemas.openxmlformats.org/presentationml/2006/main">
  <p:tag name="AS_UNIQUEID" val="174"/>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155.xml><?xml version="1.0" encoding="utf-8"?>
<p:tagLst xmlns:p="http://schemas.openxmlformats.org/presentationml/2006/main">
  <p:tag name="AS_UNIQUEID" val="175"/>
</p:tagLst>
</file>

<file path=ppt/tags/tag156.xml><?xml version="1.0" encoding="utf-8"?>
<p:tagLst xmlns:p="http://schemas.openxmlformats.org/presentationml/2006/main">
  <p:tag name="AS_UNIQUEID" val="176"/>
</p:tagLst>
</file>

<file path=ppt/tags/tag157.xml><?xml version="1.0" encoding="utf-8"?>
<p:tagLst xmlns:p="http://schemas.openxmlformats.org/presentationml/2006/main">
  <p:tag name="AS_UNIQUEID" val="177"/>
</p:tagLst>
</file>

<file path=ppt/tags/tag158.xml><?xml version="1.0" encoding="utf-8"?>
<p:tagLst xmlns:p="http://schemas.openxmlformats.org/presentationml/2006/main">
  <p:tag name="AS_UNIQUEID" val="178"/>
</p:tagLst>
</file>

<file path=ppt/tags/tag159.xml><?xml version="1.0" encoding="utf-8"?>
<p:tagLst xmlns:p="http://schemas.openxmlformats.org/presentationml/2006/main">
  <p:tag name="AS_UNIQUEID" val="179"/>
</p:tagLst>
</file>

<file path=ppt/tags/tag160.xml><?xml version="1.0" encoding="utf-8"?>
<p:tagLst xmlns:p="http://schemas.openxmlformats.org/presentationml/2006/main">
  <p:tag name="AS_UNIQUEID" val="180"/>
</p:tagLst>
</file>

<file path=ppt/tags/tag161.xml><?xml version="1.0" encoding="utf-8"?>
<p:tagLst xmlns:p="http://schemas.openxmlformats.org/presentationml/2006/main">
  <p:tag name="AS_UNIQUEID" val="181"/>
</p:tagLst>
</file>

<file path=ppt/tags/tag162.xml><?xml version="1.0" encoding="utf-8"?>
<p:tagLst xmlns:p="http://schemas.openxmlformats.org/presentationml/2006/main">
  <p:tag name="AS_UNIQUEID" val="182"/>
</p:tagLst>
</file>

<file path=ppt/tags/tag163.xml><?xml version="1.0" encoding="utf-8"?>
<p:tagLst xmlns:p="http://schemas.openxmlformats.org/presentationml/2006/main">
  <p:tag name="AS_UNIQUEID" val="183"/>
</p:tagLst>
</file>

<file path=ppt/tags/tag164.xml><?xml version="1.0" encoding="utf-8"?>
<p:tagLst xmlns:p="http://schemas.openxmlformats.org/presentationml/2006/main">
  <p:tag name="AS_UNIQUEID" val="184"/>
</p:tagLst>
</file>

<file path=ppt/tags/tag165.xml><?xml version="1.0" encoding="utf-8"?>
<p:tagLst xmlns:p="http://schemas.openxmlformats.org/presentationml/2006/main">
  <p:tag name="AS_UNIQUEID" val="185"/>
</p:tagLst>
</file>

<file path=ppt/tags/tag166.xml><?xml version="1.0" encoding="utf-8"?>
<p:tagLst xmlns:p="http://schemas.openxmlformats.org/presentationml/2006/main">
  <p:tag name="AS_UNIQUEID" val="186"/>
  <p:tag name="KSO_WM_BEAUTIFY_FLAG" val="#wm#"/>
  <p:tag name="KSO_WM_TAG_VERSION" val="1.0"/>
  <p:tag name="KSO_WM_TEMPLATE_CATEGORY" val="custom"/>
  <p:tag name="KSO_WM_TEMPLATE_INDEX" val="20204419"/>
  <p:tag name="KSO_WM_UNIT_COMPATIBLE" val="0"/>
  <p:tag name="KSO_WM_UNIT_DIAGRAM_ISNUMVISUAL" val="0"/>
  <p:tag name="KSO_WM_UNIT_DIAGRAM_ISREFERUNIT" val="0"/>
  <p:tag name="KSO_WM_UNIT_HIGHLIGHT" val="0"/>
  <p:tag name="KSO_WM_UNIT_ID" val="_0**"/>
  <p:tag name="KSO_WM_UNIT_LAYERLEVEL" val="1"/>
</p:tagLst>
</file>

<file path=ppt/tags/tag167.xml><?xml version="1.0" encoding="utf-8"?>
<p:tagLst xmlns:p="http://schemas.openxmlformats.org/presentationml/2006/main">
  <p:tag name="AS_UNIQUEID" val="187"/>
  <p:tag name="KSO_WM_BEAUTIFY_FLAG" val="#wm#"/>
  <p:tag name="KSO_WM_TAG_VERSION" val="1.0"/>
  <p:tag name="KSO_WM_TEMPLATE_CATEGORY" val="custom"/>
  <p:tag name="KSO_WM_TEMPLATE_INDEX" val="20204419"/>
  <p:tag name="KSO_WM_UNIT_COMPATIBLE" val="0"/>
  <p:tag name="KSO_WM_UNIT_DIAGRAM_ISNUMVISUAL" val="0"/>
  <p:tag name="KSO_WM_UNIT_DIAGRAM_ISREFERUNIT" val="0"/>
  <p:tag name="KSO_WM_UNIT_HIGHLIGHT" val="0"/>
  <p:tag name="KSO_WM_UNIT_ID" val="_0**"/>
  <p:tag name="KSO_WM_UNIT_LAYERLEVEL" val="1"/>
</p:tagLst>
</file>

<file path=ppt/tags/tag168.xml><?xml version="1.0" encoding="utf-8"?>
<p:tagLst xmlns:p="http://schemas.openxmlformats.org/presentationml/2006/main">
  <p:tag name="AS_UNIQUEID" val="188"/>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69.xml><?xml version="1.0" encoding="utf-8"?>
<p:tagLst xmlns:p="http://schemas.openxmlformats.org/presentationml/2006/main">
  <p:tag name="AS_UNIQUEID" val="189"/>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0.xml><?xml version="1.0" encoding="utf-8"?>
<p:tagLst xmlns:p="http://schemas.openxmlformats.org/presentationml/2006/main">
  <p:tag name="AS_UNIQUEID" val="190"/>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71.xml><?xml version="1.0" encoding="utf-8"?>
<p:tagLst xmlns:p="http://schemas.openxmlformats.org/presentationml/2006/main">
  <p:tag name="AS_UNIQUEID" val="191"/>
  <p:tag name="KSO_WM_BEAUTIFY_FLAG" val="#wm#"/>
  <p:tag name="KSO_WM_TAG_VERSION" val="1.0"/>
  <p:tag name="KSO_WM_TEMPLATE_CATEGORY" val="custom"/>
  <p:tag name="KSO_WM_TEMPLATE_COLOR_TYPE" val="1"/>
  <p:tag name="KSO_WM_TEMPLATE_INDEX" val="20204419"/>
  <p:tag name="KSO_WM_TEMPLATE_MASTER_THUMB_INDEX" val="12"/>
  <p:tag name="KSO_WM_TEMPLATE_MASTER_TYPE" val="1"/>
  <p:tag name="KSO_WM_TEMPLATE_SUBCATEGORY" val="0"/>
  <p:tag name="KSO_WM_TEMPLATE_THUMBS_INDEX" val="1、4、7、9、12、13、16、17、18、19、20、24、26、29、34"/>
</p:tagLst>
</file>

<file path=ppt/tags/tag172.xml><?xml version="1.0" encoding="utf-8"?>
<p:tagLst xmlns:p="http://schemas.openxmlformats.org/presentationml/2006/main">
  <p:tag name="AS_UNIQUEID" val="192"/>
</p:tagLst>
</file>

<file path=ppt/tags/tag173.xml><?xml version="1.0" encoding="utf-8"?>
<p:tagLst xmlns:p="http://schemas.openxmlformats.org/presentationml/2006/main">
  <p:tag name="AS_UNIQUEID" val="193"/>
</p:tagLst>
</file>

<file path=ppt/tags/tag174.xml><?xml version="1.0" encoding="utf-8"?>
<p:tagLst xmlns:p="http://schemas.openxmlformats.org/presentationml/2006/main">
  <p:tag name="AS_UNIQUEID" val="194"/>
</p:tagLst>
</file>

<file path=ppt/tags/tag175.xml><?xml version="1.0" encoding="utf-8"?>
<p:tagLst xmlns:p="http://schemas.openxmlformats.org/presentationml/2006/main">
  <p:tag name="AS_UNIQUEID" val="195"/>
</p:tagLst>
</file>

<file path=ppt/tags/tag176.xml><?xml version="1.0" encoding="utf-8"?>
<p:tagLst xmlns:p="http://schemas.openxmlformats.org/presentationml/2006/main">
  <p:tag name="AS_UNIQUEID" val="196"/>
</p:tagLst>
</file>

<file path=ppt/tags/tag177.xml><?xml version="1.0" encoding="utf-8"?>
<p:tagLst xmlns:p="http://schemas.openxmlformats.org/presentationml/2006/main">
  <p:tag name="AS_UNIQUEID" val="197"/>
</p:tagLst>
</file>

<file path=ppt/tags/tag178.xml><?xml version="1.0" encoding="utf-8"?>
<p:tagLst xmlns:p="http://schemas.openxmlformats.org/presentationml/2006/main">
  <p:tag name="AS_UNIQUEID" val="198"/>
</p:tagLst>
</file>

<file path=ppt/tags/tag179.xml><?xml version="1.0" encoding="utf-8"?>
<p:tagLst xmlns:p="http://schemas.openxmlformats.org/presentationml/2006/main">
  <p:tag name="AS_UNIQUEID" val="199"/>
</p:tagLst>
</file>

<file path=ppt/tags/tag180.xml><?xml version="1.0" encoding="utf-8"?>
<p:tagLst xmlns:p="http://schemas.openxmlformats.org/presentationml/2006/main">
  <p:tag name="AS_UNIQUEID" val="200"/>
</p:tagLst>
</file>

<file path=ppt/tags/tag181.xml><?xml version="1.0" encoding="utf-8"?>
<p:tagLst xmlns:p="http://schemas.openxmlformats.org/presentationml/2006/main">
  <p:tag name="AS_UNIQUEID" val="201"/>
</p:tagLst>
</file>

<file path=ppt/tags/tag182.xml><?xml version="1.0" encoding="utf-8"?>
<p:tagLst xmlns:p="http://schemas.openxmlformats.org/presentationml/2006/main">
  <p:tag name="AS_UNIQUEID" val="202"/>
</p:tagLst>
</file>

<file path=ppt/tags/tag183.xml><?xml version="1.0" encoding="utf-8"?>
<p:tagLst xmlns:p="http://schemas.openxmlformats.org/presentationml/2006/main">
  <p:tag name="AS_UNIQUEID" val="203"/>
</p:tagLst>
</file>

<file path=ppt/tags/tag184.xml><?xml version="1.0" encoding="utf-8"?>
<p:tagLst xmlns:p="http://schemas.openxmlformats.org/presentationml/2006/main">
  <p:tag name="AS_UNIQUEID" val="204"/>
</p:tagLst>
</file>

<file path=ppt/tags/tag185.xml><?xml version="1.0" encoding="utf-8"?>
<p:tagLst xmlns:p="http://schemas.openxmlformats.org/presentationml/2006/main">
  <p:tag name="AS_UNIQUEID" val="205"/>
</p:tagLst>
</file>

<file path=ppt/tags/tag186.xml><?xml version="1.0" encoding="utf-8"?>
<p:tagLst xmlns:p="http://schemas.openxmlformats.org/presentationml/2006/main">
  <p:tag name="AS_UNIQUEID" val="206"/>
</p:tagLst>
</file>

<file path=ppt/tags/tag187.xml><?xml version="1.0" encoding="utf-8"?>
<p:tagLst xmlns:p="http://schemas.openxmlformats.org/presentationml/2006/main">
  <p:tag name="AS_UNIQUEID" val="207"/>
</p:tagLst>
</file>

<file path=ppt/tags/tag188.xml><?xml version="1.0" encoding="utf-8"?>
<p:tagLst xmlns:p="http://schemas.openxmlformats.org/presentationml/2006/main">
  <p:tag name="AS_UNIQUEID" val="208"/>
</p:tagLst>
</file>

<file path=ppt/tags/tag189.xml><?xml version="1.0" encoding="utf-8"?>
<p:tagLst xmlns:p="http://schemas.openxmlformats.org/presentationml/2006/main">
  <p:tag name="AS_UNIQUEID" val="209"/>
  <p:tag name="MH" val="20170812140158"/>
  <p:tag name="MH_LIBRARY" val="GRAPHIC"/>
  <p:tag name="MH_ORDER" val="文本框 28"/>
</p:tagLst>
</file>

<file path=ppt/tags/tag190.xml><?xml version="1.0" encoding="utf-8"?>
<p:tagLst xmlns:p="http://schemas.openxmlformats.org/presentationml/2006/main">
  <p:tag name="AS_UNIQUEID" val="210"/>
  <p:tag name="MH" val="20170812140158"/>
  <p:tag name="MH_LIBRARY" val="GRAPHIC"/>
  <p:tag name="MH_ORDER" val="Oval 29"/>
</p:tagLst>
</file>

<file path=ppt/tags/tag191.xml><?xml version="1.0" encoding="utf-8"?>
<p:tagLst xmlns:p="http://schemas.openxmlformats.org/presentationml/2006/main">
  <p:tag name="AS_UNIQUEID" val="211"/>
  <p:tag name="MH" val="20170812140158"/>
  <p:tag name="MH_LIBRARY" val="GRAPHIC"/>
  <p:tag name="MH_ORDER" val="Oval 30"/>
</p:tagLst>
</file>

<file path=ppt/tags/tag192.xml><?xml version="1.0" encoding="utf-8"?>
<p:tagLst xmlns:p="http://schemas.openxmlformats.org/presentationml/2006/main">
  <p:tag name="AS_UNIQUEID" val="212"/>
</p:tagLst>
</file>

<file path=ppt/tags/tag193.xml><?xml version="1.0" encoding="utf-8"?>
<p:tagLst xmlns:p="http://schemas.openxmlformats.org/presentationml/2006/main">
  <p:tag name="AS_UNIQUEID" val="213"/>
</p:tagLst>
</file>

<file path=ppt/tags/tag194.xml><?xml version="1.0" encoding="utf-8"?>
<p:tagLst xmlns:p="http://schemas.openxmlformats.org/presentationml/2006/main">
  <p:tag name="AS_UNIQUEID" val="214"/>
</p:tagLst>
</file>

<file path=ppt/tags/tag195.xml><?xml version="1.0" encoding="utf-8"?>
<p:tagLst xmlns:p="http://schemas.openxmlformats.org/presentationml/2006/main">
  <p:tag name="AS_UNIQUEID" val="215"/>
</p:tagLst>
</file>

<file path=ppt/tags/tag196.xml><?xml version="1.0" encoding="utf-8"?>
<p:tagLst xmlns:p="http://schemas.openxmlformats.org/presentationml/2006/main">
  <p:tag name="AS_UNIQUEID" val="216"/>
</p:tagLst>
</file>

<file path=ppt/tags/tag197.xml><?xml version="1.0" encoding="utf-8"?>
<p:tagLst xmlns:p="http://schemas.openxmlformats.org/presentationml/2006/main">
  <p:tag name="AS_UNIQUEID" val="217"/>
</p:tagLst>
</file>

<file path=ppt/tags/tag198.xml><?xml version="1.0" encoding="utf-8"?>
<p:tagLst xmlns:p="http://schemas.openxmlformats.org/presentationml/2006/main">
  <p:tag name="AS_UNIQUEID" val="218"/>
</p:tagLst>
</file>

<file path=ppt/tags/tag199.xml><?xml version="1.0" encoding="utf-8"?>
<p:tagLst xmlns:p="http://schemas.openxmlformats.org/presentationml/2006/main">
  <p:tag name="AS_UNIQUEID" val="219"/>
</p:tagLst>
</file>

<file path=ppt/tags/tag200.xml><?xml version="1.0" encoding="utf-8"?>
<p:tagLst xmlns:p="http://schemas.openxmlformats.org/presentationml/2006/main">
  <p:tag name="AS_UNIQUEID" val="220"/>
</p:tagLst>
</file>

<file path=ppt/tags/tag201.xml><?xml version="1.0" encoding="utf-8"?>
<p:tagLst xmlns:p="http://schemas.openxmlformats.org/presentationml/2006/main">
  <p:tag name="AS_UNIQUEID" val="221"/>
</p:tagLst>
</file>

<file path=ppt/tags/tag202.xml><?xml version="1.0" encoding="utf-8"?>
<p:tagLst xmlns:p="http://schemas.openxmlformats.org/presentationml/2006/main">
  <p:tag name="AS_UNIQUEID" val="222"/>
</p:tagLst>
</file>

<file path=ppt/tags/tag203.xml><?xml version="1.0" encoding="utf-8"?>
<p:tagLst xmlns:p="http://schemas.openxmlformats.org/presentationml/2006/main">
  <p:tag name="AS_UNIQUEID" val="223"/>
</p:tagLst>
</file>

<file path=ppt/tags/tag204.xml><?xml version="1.0" encoding="utf-8"?>
<p:tagLst xmlns:p="http://schemas.openxmlformats.org/presentationml/2006/main">
  <p:tag name="AS_UNIQUEID" val="224"/>
</p:tagLst>
</file>

<file path=ppt/tags/tag205.xml><?xml version="1.0" encoding="utf-8"?>
<p:tagLst xmlns:p="http://schemas.openxmlformats.org/presentationml/2006/main">
  <p:tag name="AS_UNIQUEID" val="225"/>
</p:tagLst>
</file>

<file path=ppt/tags/tag206.xml><?xml version="1.0" encoding="utf-8"?>
<p:tagLst xmlns:p="http://schemas.openxmlformats.org/presentationml/2006/main">
  <p:tag name="AS_UNIQUEID" val="226"/>
</p:tagLst>
</file>

<file path=ppt/tags/tag207.xml><?xml version="1.0" encoding="utf-8"?>
<p:tagLst xmlns:p="http://schemas.openxmlformats.org/presentationml/2006/main">
  <p:tag name="AS_UNIQUEID" val="227"/>
</p:tagLst>
</file>

<file path=ppt/tags/tag208.xml><?xml version="1.0" encoding="utf-8"?>
<p:tagLst xmlns:p="http://schemas.openxmlformats.org/presentationml/2006/main">
  <p:tag name="AS_UNIQUEID" val="228"/>
</p:tagLst>
</file>

<file path=ppt/tags/tag209.xml><?xml version="1.0" encoding="utf-8"?>
<p:tagLst xmlns:p="http://schemas.openxmlformats.org/presentationml/2006/main">
  <p:tag name="KSO_WM_TEMPLATE_CATEGORY" val="custom"/>
  <p:tag name="KSO_WM_TEMPLATE_INDEX" val="20204419"/>
</p:tagLst>
</file>

<file path=ppt/tags/tag210.xml><?xml version="1.0" encoding="utf-8"?>
<p:tagLst xmlns:p="http://schemas.openxmlformats.org/presentationml/2006/main">
  <p:tag name="AS_UNIQUEID" val="229"/>
</p:tagLst>
</file>

<file path=ppt/tags/tag211.xml><?xml version="1.0" encoding="utf-8"?>
<p:tagLst xmlns:p="http://schemas.openxmlformats.org/presentationml/2006/main">
  <p:tag name="AS_UNIQUEID" val="230"/>
</p:tagLst>
</file>

<file path=ppt/tags/tag212.xml><?xml version="1.0" encoding="utf-8"?>
<p:tagLst xmlns:p="http://schemas.openxmlformats.org/presentationml/2006/main">
  <p:tag name="AS_UNIQUEID" val="231"/>
</p:tagLst>
</file>

<file path=ppt/tags/tag213.xml><?xml version="1.0" encoding="utf-8"?>
<p:tagLst xmlns:p="http://schemas.openxmlformats.org/presentationml/2006/main">
  <p:tag name="AS_UNIQUEID" val="232"/>
</p:tagLst>
</file>

<file path=ppt/tags/tag214.xml><?xml version="1.0" encoding="utf-8"?>
<p:tagLst xmlns:p="http://schemas.openxmlformats.org/presentationml/2006/main">
  <p:tag name="AS_UNIQUEID" val="233"/>
</p:tagLst>
</file>

<file path=ppt/tags/tag215.xml><?xml version="1.0" encoding="utf-8"?>
<p:tagLst xmlns:p="http://schemas.openxmlformats.org/presentationml/2006/main">
  <p:tag name="AS_UNIQUEID" val="234"/>
</p:tagLst>
</file>

<file path=ppt/tags/tag216.xml><?xml version="1.0" encoding="utf-8"?>
<p:tagLst xmlns:p="http://schemas.openxmlformats.org/presentationml/2006/main">
  <p:tag name="AS_UNIQUEID" val="235"/>
</p:tagLst>
</file>

<file path=ppt/tags/tag217.xml><?xml version="1.0" encoding="utf-8"?>
<p:tagLst xmlns:p="http://schemas.openxmlformats.org/presentationml/2006/main">
  <p:tag name="AS_UNIQUEID" val="236"/>
</p:tagLst>
</file>

<file path=ppt/tags/tag218.xml><?xml version="1.0" encoding="utf-8"?>
<p:tagLst xmlns:p="http://schemas.openxmlformats.org/presentationml/2006/main">
  <p:tag name="AS_UNIQUEID" val="237"/>
</p:tagLst>
</file>

<file path=ppt/tags/tag219.xml><?xml version="1.0" encoding="utf-8"?>
<p:tagLst xmlns:p="http://schemas.openxmlformats.org/presentationml/2006/main">
  <p:tag name="AS_UNIQUEID" val="238"/>
</p:tagLst>
</file>

<file path=ppt/tags/tag220.xml><?xml version="1.0" encoding="utf-8"?>
<p:tagLst xmlns:p="http://schemas.openxmlformats.org/presentationml/2006/main">
  <p:tag name="AS_UNIQUEID" val="239"/>
</p:tagLst>
</file>

<file path=ppt/tags/tag221.xml><?xml version="1.0" encoding="utf-8"?>
<p:tagLst xmlns:p="http://schemas.openxmlformats.org/presentationml/2006/main">
  <p:tag name="AS_UNIQUEID" val="240"/>
</p:tagLst>
</file>

<file path=ppt/tags/tag222.xml><?xml version="1.0" encoding="utf-8"?>
<p:tagLst xmlns:p="http://schemas.openxmlformats.org/presentationml/2006/main">
  <p:tag name="KSO_WM_TEMPLATE_CATEGORY" val="custom"/>
  <p:tag name="KSO_WM_TEMPLATE_INDEX" val="20204419"/>
</p:tagLst>
</file>

<file path=ppt/tags/tag223.xml><?xml version="1.0" encoding="utf-8"?>
<p:tagLst xmlns:p="http://schemas.openxmlformats.org/presentationml/2006/main">
  <p:tag name="AS_UNIQUEID" val="241"/>
</p:tagLst>
</file>

<file path=ppt/tags/tag224.xml><?xml version="1.0" encoding="utf-8"?>
<p:tagLst xmlns:p="http://schemas.openxmlformats.org/presentationml/2006/main">
  <p:tag name="AS_UNIQUEID" val="242"/>
</p:tagLst>
</file>

<file path=ppt/tags/tag225.xml><?xml version="1.0" encoding="utf-8"?>
<p:tagLst xmlns:p="http://schemas.openxmlformats.org/presentationml/2006/main">
  <p:tag name="AS_UNIQUEID" val="243"/>
</p:tagLst>
</file>

<file path=ppt/tags/tag226.xml><?xml version="1.0" encoding="utf-8"?>
<p:tagLst xmlns:p="http://schemas.openxmlformats.org/presentationml/2006/main">
  <p:tag name="AS_UNIQUEID" val="244"/>
</p:tagLst>
</file>

<file path=ppt/tags/tag227.xml><?xml version="1.0" encoding="utf-8"?>
<p:tagLst xmlns:p="http://schemas.openxmlformats.org/presentationml/2006/main">
  <p:tag name="AS_UNIQUEID" val="245"/>
</p:tagLst>
</file>

<file path=ppt/tags/tag228.xml><?xml version="1.0" encoding="utf-8"?>
<p:tagLst xmlns:p="http://schemas.openxmlformats.org/presentationml/2006/main">
  <p:tag name="AS_UNIQUEID" val="246"/>
</p:tagLst>
</file>

<file path=ppt/tags/tag229.xml><?xml version="1.0" encoding="utf-8"?>
<p:tagLst xmlns:p="http://schemas.openxmlformats.org/presentationml/2006/main">
  <p:tag name="AS_UNIQUEID" val="247"/>
</p:tagLst>
</file>

<file path=ppt/tags/tag230.xml><?xml version="1.0" encoding="utf-8"?>
<p:tagLst xmlns:p="http://schemas.openxmlformats.org/presentationml/2006/main">
  <p:tag name="AS_UNIQUEID" val="248"/>
</p:tagLst>
</file>

<file path=ppt/tags/tag231.xml><?xml version="1.0" encoding="utf-8"?>
<p:tagLst xmlns:p="http://schemas.openxmlformats.org/presentationml/2006/main">
  <p:tag name="AS_UNIQUEID" val="249"/>
</p:tagLst>
</file>

<file path=ppt/tags/tag232.xml><?xml version="1.0" encoding="utf-8"?>
<p:tagLst xmlns:p="http://schemas.openxmlformats.org/presentationml/2006/main">
  <p:tag name="AS_UNIQUEID" val="250"/>
</p:tagLst>
</file>

<file path=ppt/tags/tag233.xml><?xml version="1.0" encoding="utf-8"?>
<p:tagLst xmlns:p="http://schemas.openxmlformats.org/presentationml/2006/main">
  <p:tag name="KSO_WM_TEMPLATE_CATEGORY" val="custom"/>
  <p:tag name="KSO_WM_TEMPLATE_INDEX" val="20204419"/>
</p:tagLst>
</file>

<file path=ppt/tags/tag234.xml><?xml version="1.0" encoding="utf-8"?>
<p:tagLst xmlns:p="http://schemas.openxmlformats.org/presentationml/2006/main">
  <p:tag name="AS_UNIQUEID" val="251"/>
</p:tagLst>
</file>

<file path=ppt/tags/tag235.xml><?xml version="1.0" encoding="utf-8"?>
<p:tagLst xmlns:p="http://schemas.openxmlformats.org/presentationml/2006/main">
  <p:tag name="AS_UNIQUEID" val="252"/>
</p:tagLst>
</file>

<file path=ppt/tags/tag236.xml><?xml version="1.0" encoding="utf-8"?>
<p:tagLst xmlns:p="http://schemas.openxmlformats.org/presentationml/2006/main">
  <p:tag name="AS_UNIQUEID" val="253"/>
</p:tagLst>
</file>

<file path=ppt/tags/tag237.xml><?xml version="1.0" encoding="utf-8"?>
<p:tagLst xmlns:p="http://schemas.openxmlformats.org/presentationml/2006/main">
  <p:tag name="AS_UNIQUEID" val="254"/>
</p:tagLst>
</file>

<file path=ppt/tags/tag238.xml><?xml version="1.0" encoding="utf-8"?>
<p:tagLst xmlns:p="http://schemas.openxmlformats.org/presentationml/2006/main">
  <p:tag name="AS_UNIQUEID" val="255"/>
</p:tagLst>
</file>

<file path=ppt/tags/tag239.xml><?xml version="1.0" encoding="utf-8"?>
<p:tagLst xmlns:p="http://schemas.openxmlformats.org/presentationml/2006/main">
  <p:tag name="AS_UNIQUEID" val="256"/>
</p:tagLst>
</file>

<file path=ppt/tags/tag240.xml><?xml version="1.0" encoding="utf-8"?>
<p:tagLst xmlns:p="http://schemas.openxmlformats.org/presentationml/2006/main">
  <p:tag name="AS_UNIQUEID" val="257"/>
</p:tagLst>
</file>

<file path=ppt/tags/tag241.xml><?xml version="1.0" encoding="utf-8"?>
<p:tagLst xmlns:p="http://schemas.openxmlformats.org/presentationml/2006/main">
  <p:tag name="AS_UNIQUEID" val="258"/>
</p:tagLst>
</file>

<file path=ppt/tags/tag242.xml><?xml version="1.0" encoding="utf-8"?>
<p:tagLst xmlns:p="http://schemas.openxmlformats.org/presentationml/2006/main">
  <p:tag name="AS_UNIQUEID" val="259"/>
</p:tagLst>
</file>

<file path=ppt/tags/tag243.xml><?xml version="1.0" encoding="utf-8"?>
<p:tagLst xmlns:p="http://schemas.openxmlformats.org/presentationml/2006/main">
  <p:tag name="KSO_WM_TEMPLATE_CATEGORY" val="custom"/>
  <p:tag name="KSO_WM_TEMPLATE_INDEX" val="20204419"/>
</p:tagLst>
</file>

<file path=ppt/tags/tag244.xml><?xml version="1.0" encoding="utf-8"?>
<p:tagLst xmlns:p="http://schemas.openxmlformats.org/presentationml/2006/main">
  <p:tag name="AS_UNIQUEID" val="260"/>
</p:tagLst>
</file>

<file path=ppt/tags/tag245.xml><?xml version="1.0" encoding="utf-8"?>
<p:tagLst xmlns:p="http://schemas.openxmlformats.org/presentationml/2006/main">
  <p:tag name="AS_UNIQUEID" val="261"/>
</p:tagLst>
</file>

<file path=ppt/tags/tag246.xml><?xml version="1.0" encoding="utf-8"?>
<p:tagLst xmlns:p="http://schemas.openxmlformats.org/presentationml/2006/main">
  <p:tag name="AS_UNIQUEID" val="262"/>
</p:tagLst>
</file>

<file path=ppt/tags/tag247.xml><?xml version="1.0" encoding="utf-8"?>
<p:tagLst xmlns:p="http://schemas.openxmlformats.org/presentationml/2006/main">
  <p:tag name="AS_UNIQUEID" val="263"/>
</p:tagLst>
</file>

<file path=ppt/tags/tag248.xml><?xml version="1.0" encoding="utf-8"?>
<p:tagLst xmlns:p="http://schemas.openxmlformats.org/presentationml/2006/main">
  <p:tag name="AS_UNIQUEID" val="264"/>
</p:tagLst>
</file>

<file path=ppt/tags/tag249.xml><?xml version="1.0" encoding="utf-8"?>
<p:tagLst xmlns:p="http://schemas.openxmlformats.org/presentationml/2006/main">
  <p:tag name="AS_UNIQUEID" val="20"/>
</p:tagLst>
</file>

<file path=ppt/tags/tag250.xml><?xml version="1.0" encoding="utf-8"?>
<p:tagLst xmlns:p="http://schemas.openxmlformats.org/presentationml/2006/main">
  <p:tag name="KSO_WM_TEMPLATE_CATEGORY" val="custom"/>
  <p:tag name="KSO_WM_TEMPLATE_INDEX" val="20204419"/>
</p:tagLst>
</file>

<file path=ppt/tags/tag251.xml><?xml version="1.0" encoding="utf-8"?>
<p:tagLst xmlns:p="http://schemas.openxmlformats.org/presentationml/2006/main">
  <p:tag name="AS_UNIQUEID" val="265"/>
</p:tagLst>
</file>

<file path=ppt/tags/tag252.xml><?xml version="1.0" encoding="utf-8"?>
<p:tagLst xmlns:p="http://schemas.openxmlformats.org/presentationml/2006/main">
  <p:tag name="AS_UNIQUEID" val="266"/>
</p:tagLst>
</file>

<file path=ppt/tags/tag253.xml><?xml version="1.0" encoding="utf-8"?>
<p:tagLst xmlns:p="http://schemas.openxmlformats.org/presentationml/2006/main">
  <p:tag name="AS_UNIQUEID" val="267"/>
</p:tagLst>
</file>

<file path=ppt/tags/tag254.xml><?xml version="1.0" encoding="utf-8"?>
<p:tagLst xmlns:p="http://schemas.openxmlformats.org/presentationml/2006/main">
  <p:tag name="AS_UNIQUEID" val="268"/>
</p:tagLst>
</file>

<file path=ppt/tags/tag255.xml><?xml version="1.0" encoding="utf-8"?>
<p:tagLst xmlns:p="http://schemas.openxmlformats.org/presentationml/2006/main">
  <p:tag name="AS_UNIQUEID" val="269"/>
</p:tagLst>
</file>

<file path=ppt/tags/tag256.xml><?xml version="1.0" encoding="utf-8"?>
<p:tagLst xmlns:p="http://schemas.openxmlformats.org/presentationml/2006/main">
  <p:tag name="AS_UNIQUEID" val="270"/>
</p:tagLst>
</file>

<file path=ppt/tags/tag257.xml><?xml version="1.0" encoding="utf-8"?>
<p:tagLst xmlns:p="http://schemas.openxmlformats.org/presentationml/2006/main">
  <p:tag name="AS_UNIQUEID" val="271"/>
</p:tagLst>
</file>

<file path=ppt/tags/tag258.xml><?xml version="1.0" encoding="utf-8"?>
<p:tagLst xmlns:p="http://schemas.openxmlformats.org/presentationml/2006/main">
  <p:tag name="AS_UNIQUEID" val="272"/>
</p:tagLst>
</file>

<file path=ppt/tags/tag259.xml><?xml version="1.0" encoding="utf-8"?>
<p:tagLst xmlns:p="http://schemas.openxmlformats.org/presentationml/2006/main">
  <p:tag name="AS_UNIQUEID" val="273"/>
</p:tagLst>
</file>

<file path=ppt/tags/tag260.xml><?xml version="1.0" encoding="utf-8"?>
<p:tagLst xmlns:p="http://schemas.openxmlformats.org/presentationml/2006/main">
  <p:tag name="AS_UNIQUEID" val="274"/>
</p:tagLst>
</file>

<file path=ppt/tags/tag261.xml><?xml version="1.0" encoding="utf-8"?>
<p:tagLst xmlns:p="http://schemas.openxmlformats.org/presentationml/2006/main">
  <p:tag name="AS_UNIQUEID" val="275"/>
</p:tagLst>
</file>

<file path=ppt/tags/tag262.xml><?xml version="1.0" encoding="utf-8"?>
<p:tagLst xmlns:p="http://schemas.openxmlformats.org/presentationml/2006/main">
  <p:tag name="AS_UNIQUEID" val="276"/>
</p:tagLst>
</file>

<file path=ppt/tags/tag263.xml><?xml version="1.0" encoding="utf-8"?>
<p:tagLst xmlns:p="http://schemas.openxmlformats.org/presentationml/2006/main">
  <p:tag name="AS_UNIQUEID" val="277"/>
</p:tagLst>
</file>

<file path=ppt/tags/tag264.xml><?xml version="1.0" encoding="utf-8"?>
<p:tagLst xmlns:p="http://schemas.openxmlformats.org/presentationml/2006/main">
  <p:tag name="AS_UNIQUEID" val="278"/>
</p:tagLst>
</file>

<file path=ppt/tags/tag265.xml><?xml version="1.0" encoding="utf-8"?>
<p:tagLst xmlns:p="http://schemas.openxmlformats.org/presentationml/2006/main">
  <p:tag name="AS_UNIQUEID" val="279"/>
</p:tagLst>
</file>

<file path=ppt/tags/tag266.xml><?xml version="1.0" encoding="utf-8"?>
<p:tagLst xmlns:p="http://schemas.openxmlformats.org/presentationml/2006/main">
  <p:tag name="AS_UNIQUEID" val="280"/>
</p:tagLst>
</file>

<file path=ppt/tags/tag267.xml><?xml version="1.0" encoding="utf-8"?>
<p:tagLst xmlns:p="http://schemas.openxmlformats.org/presentationml/2006/main">
  <p:tag name="AS_UNIQUEID" val="281"/>
</p:tagLst>
</file>

<file path=ppt/tags/tag268.xml><?xml version="1.0" encoding="utf-8"?>
<p:tagLst xmlns:p="http://schemas.openxmlformats.org/presentationml/2006/main">
  <p:tag name="AS_UNIQUEID" val="282"/>
</p:tagLst>
</file>

<file path=ppt/tags/tag269.xml><?xml version="1.0" encoding="utf-8"?>
<p:tagLst xmlns:p="http://schemas.openxmlformats.org/presentationml/2006/main">
  <p:tag name="AS_UNIQUEID" val="283"/>
</p:tagLst>
</file>

<file path=ppt/tags/tag270.xml><?xml version="1.0" encoding="utf-8"?>
<p:tagLst xmlns:p="http://schemas.openxmlformats.org/presentationml/2006/main">
  <p:tag name="AS_UNIQUEID" val="284"/>
</p:tagLst>
</file>

<file path=ppt/tags/tag271.xml><?xml version="1.0" encoding="utf-8"?>
<p:tagLst xmlns:p="http://schemas.openxmlformats.org/presentationml/2006/main">
  <p:tag name="KSO_WM_TEMPLATE_CATEGORY" val="custom"/>
  <p:tag name="KSO_WM_TEMPLATE_INDEX" val="20204419"/>
</p:tagLst>
</file>

<file path=ppt/tags/tag272.xml><?xml version="1.0" encoding="utf-8"?>
<p:tagLst xmlns:p="http://schemas.openxmlformats.org/presentationml/2006/main">
  <p:tag name="AS_UNIQUEID" val="285"/>
</p:tagLst>
</file>

<file path=ppt/tags/tag273.xml><?xml version="1.0" encoding="utf-8"?>
<p:tagLst xmlns:p="http://schemas.openxmlformats.org/presentationml/2006/main">
  <p:tag name="AS_UNIQUEID" val="286"/>
</p:tagLst>
</file>

<file path=ppt/tags/tag274.xml><?xml version="1.0" encoding="utf-8"?>
<p:tagLst xmlns:p="http://schemas.openxmlformats.org/presentationml/2006/main">
  <p:tag name="AS_UNIQUEID" val="287"/>
</p:tagLst>
</file>

<file path=ppt/tags/tag275.xml><?xml version="1.0" encoding="utf-8"?>
<p:tagLst xmlns:p="http://schemas.openxmlformats.org/presentationml/2006/main">
  <p:tag name="AS_UNIQUEID" val="288"/>
</p:tagLst>
</file>

<file path=ppt/tags/tag276.xml><?xml version="1.0" encoding="utf-8"?>
<p:tagLst xmlns:p="http://schemas.openxmlformats.org/presentationml/2006/main">
  <p:tag name="AS_UNIQUEID" val="289"/>
</p:tagLst>
</file>

<file path=ppt/tags/tag277.xml><?xml version="1.0" encoding="utf-8"?>
<p:tagLst xmlns:p="http://schemas.openxmlformats.org/presentationml/2006/main">
  <p:tag name="AS_UNIQUEID" val="290"/>
</p:tagLst>
</file>

<file path=ppt/tags/tag278.xml><?xml version="1.0" encoding="utf-8"?>
<p:tagLst xmlns:p="http://schemas.openxmlformats.org/presentationml/2006/main">
  <p:tag name="AS_UNIQUEID" val="291"/>
</p:tagLst>
</file>

<file path=ppt/tags/tag279.xml><?xml version="1.0" encoding="utf-8"?>
<p:tagLst xmlns:p="http://schemas.openxmlformats.org/presentationml/2006/main">
  <p:tag name="AS_UNIQUEID" val="292"/>
</p:tagLst>
</file>

<file path=ppt/tags/tag280.xml><?xml version="1.0" encoding="utf-8"?>
<p:tagLst xmlns:p="http://schemas.openxmlformats.org/presentationml/2006/main">
  <p:tag name="AS_UNIQUEID" val="293"/>
</p:tagLst>
</file>

<file path=ppt/tags/tag281.xml><?xml version="1.0" encoding="utf-8"?>
<p:tagLst xmlns:p="http://schemas.openxmlformats.org/presentationml/2006/main">
  <p:tag name="AS_UNIQUEID" val="294"/>
</p:tagLst>
</file>

<file path=ppt/tags/tag282.xml><?xml version="1.0" encoding="utf-8"?>
<p:tagLst xmlns:p="http://schemas.openxmlformats.org/presentationml/2006/main">
  <p:tag name="AS_UNIQUEID" val="295"/>
  <p:tag name="KSO_WM_UNIT_TABLE_BEAUTIFY" val="smartTable{cd11db11-8992-4248-a7ac-44653cf84864}"/>
  <p:tag name="TABLE_COLOR_RGB" val="0x000000*0xFFFFFF*0x44546A*0xE6E5E5*0x848587*0x738499*0x817CA0*0x9B819F*0xA7878C*0xAB968B"/>
  <p:tag name="TABLE_COLORIDX" val="l"/>
  <p:tag name="TABLE_EMPHASIZE_COLOR" val="8684935"/>
  <p:tag name="TABLE_SKINIDX" val="2"/>
</p:tagLst>
</file>

<file path=ppt/tags/tag283.xml><?xml version="1.0" encoding="utf-8"?>
<p:tagLst xmlns:p="http://schemas.openxmlformats.org/presentationml/2006/main">
  <p:tag name="AS_UNIQUEID" val="296"/>
</p:tagLst>
</file>

<file path=ppt/tags/tag284.xml><?xml version="1.0" encoding="utf-8"?>
<p:tagLst xmlns:p="http://schemas.openxmlformats.org/presentationml/2006/main">
  <p:tag name="AS_UNIQUEID" val="297"/>
</p:tagLst>
</file>

<file path=ppt/tags/tag285.xml><?xml version="1.0" encoding="utf-8"?>
<p:tagLst xmlns:p="http://schemas.openxmlformats.org/presentationml/2006/main">
  <p:tag name="KSO_WM_TEMPLATE_CATEGORY" val="custom"/>
  <p:tag name="KSO_WM_TEMPLATE_INDEX" val="20204419"/>
</p:tagLst>
</file>

<file path=ppt/tags/tag286.xml><?xml version="1.0" encoding="utf-8"?>
<p:tagLst xmlns:p="http://schemas.openxmlformats.org/presentationml/2006/main">
  <p:tag name="AS_UNIQUEID" val="298"/>
</p:tagLst>
</file>

<file path=ppt/tags/tag287.xml><?xml version="1.0" encoding="utf-8"?>
<p:tagLst xmlns:p="http://schemas.openxmlformats.org/presentationml/2006/main">
  <p:tag name="AS_UNIQUEID" val="299"/>
</p:tagLst>
</file>

<file path=ppt/tags/tag288.xml><?xml version="1.0" encoding="utf-8"?>
<p:tagLst xmlns:p="http://schemas.openxmlformats.org/presentationml/2006/main">
  <p:tag name="AS_UNIQUEID" val="300"/>
</p:tagLst>
</file>

<file path=ppt/tags/tag289.xml><?xml version="1.0" encoding="utf-8"?>
<p:tagLst xmlns:p="http://schemas.openxmlformats.org/presentationml/2006/main">
  <p:tag name="AS_UNIQUEID" val="301"/>
</p:tagLst>
</file>

<file path=ppt/tags/tag290.xml><?xml version="1.0" encoding="utf-8"?>
<p:tagLst xmlns:p="http://schemas.openxmlformats.org/presentationml/2006/main">
  <p:tag name="AS_UNIQUEID" val="302"/>
</p:tagLst>
</file>

<file path=ppt/tags/tag291.xml><?xml version="1.0" encoding="utf-8"?>
<p:tagLst xmlns:p="http://schemas.openxmlformats.org/presentationml/2006/main">
  <p:tag name="AS_UNIQUEID" val="303"/>
</p:tagLst>
</file>

<file path=ppt/tags/tag292.xml><?xml version="1.0" encoding="utf-8"?>
<p:tagLst xmlns:p="http://schemas.openxmlformats.org/presentationml/2006/main">
  <p:tag name="AS_UNIQUEID" val="304"/>
</p:tagLst>
</file>

<file path=ppt/tags/tag293.xml><?xml version="1.0" encoding="utf-8"?>
<p:tagLst xmlns:p="http://schemas.openxmlformats.org/presentationml/2006/main">
  <p:tag name="AS_UNIQUEID" val="305"/>
</p:tagLst>
</file>

<file path=ppt/tags/tag294.xml><?xml version="1.0" encoding="utf-8"?>
<p:tagLst xmlns:p="http://schemas.openxmlformats.org/presentationml/2006/main">
  <p:tag name="AS_UNIQUEID" val="306"/>
</p:tagLst>
</file>

<file path=ppt/tags/tag295.xml><?xml version="1.0" encoding="utf-8"?>
<p:tagLst xmlns:p="http://schemas.openxmlformats.org/presentationml/2006/main">
  <p:tag name="AS_UNIQUEID" val="307"/>
</p:tagLst>
</file>

<file path=ppt/tags/tag296.xml><?xml version="1.0" encoding="utf-8"?>
<p:tagLst xmlns:p="http://schemas.openxmlformats.org/presentationml/2006/main">
  <p:tag name="AS_UNIQUEID" val="308"/>
</p:tagLst>
</file>

<file path=ppt/tags/tag297.xml><?xml version="1.0" encoding="utf-8"?>
<p:tagLst xmlns:p="http://schemas.openxmlformats.org/presentationml/2006/main">
  <p:tag name="AS_UNIQUEID" val="309"/>
</p:tagLst>
</file>

<file path=ppt/tags/tag298.xml><?xml version="1.0" encoding="utf-8"?>
<p:tagLst xmlns:p="http://schemas.openxmlformats.org/presentationml/2006/main">
  <p:tag name="AS_UNIQUEID" val="310"/>
</p:tagLst>
</file>

<file path=ppt/tags/tag299.xml><?xml version="1.0" encoding="utf-8"?>
<p:tagLst xmlns:p="http://schemas.openxmlformats.org/presentationml/2006/main">
  <p:tag name="AS_UNIQUEID" val="311"/>
</p:tagLst>
</file>

<file path=ppt/tags/tag300.xml><?xml version="1.0" encoding="utf-8"?>
<p:tagLst xmlns:p="http://schemas.openxmlformats.org/presentationml/2006/main">
  <p:tag name="KSO_WM_TEMPLATE_CATEGORY" val="custom"/>
  <p:tag name="KSO_WM_TEMPLATE_INDEX" val="20204419"/>
</p:tagLst>
</file>

<file path=ppt/tags/tag301.xml><?xml version="1.0" encoding="utf-8"?>
<p:tagLst xmlns:p="http://schemas.openxmlformats.org/presentationml/2006/main">
  <p:tag name="AS_UNIQUEID" val="312"/>
</p:tagLst>
</file>

<file path=ppt/tags/tag302.xml><?xml version="1.0" encoding="utf-8"?>
<p:tagLst xmlns:p="http://schemas.openxmlformats.org/presentationml/2006/main">
  <p:tag name="AS_UNIQUEID" val="313"/>
</p:tagLst>
</file>

<file path=ppt/tags/tag303.xml><?xml version="1.0" encoding="utf-8"?>
<p:tagLst xmlns:p="http://schemas.openxmlformats.org/presentationml/2006/main">
  <p:tag name="AS_UNIQUEID" val="314"/>
</p:tagLst>
</file>

<file path=ppt/tags/tag304.xml><?xml version="1.0" encoding="utf-8"?>
<p:tagLst xmlns:p="http://schemas.openxmlformats.org/presentationml/2006/main">
  <p:tag name="AS_UNIQUEID" val="315"/>
</p:tagLst>
</file>

<file path=ppt/tags/tag305.xml><?xml version="1.0" encoding="utf-8"?>
<p:tagLst xmlns:p="http://schemas.openxmlformats.org/presentationml/2006/main">
  <p:tag name="AS_UNIQUEID" val="316"/>
</p:tagLst>
</file>

<file path=ppt/tags/tag306.xml><?xml version="1.0" encoding="utf-8"?>
<p:tagLst xmlns:p="http://schemas.openxmlformats.org/presentationml/2006/main">
  <p:tag name="AS_UNIQUEID" val="317"/>
</p:tagLst>
</file>

<file path=ppt/tags/tag307.xml><?xml version="1.0" encoding="utf-8"?>
<p:tagLst xmlns:p="http://schemas.openxmlformats.org/presentationml/2006/main">
  <p:tag name="AS_UNIQUEID" val="318"/>
</p:tagLst>
</file>

<file path=ppt/tags/tag308.xml><?xml version="1.0" encoding="utf-8"?>
<p:tagLst xmlns:p="http://schemas.openxmlformats.org/presentationml/2006/main">
  <p:tag name="AS_UNIQUEID" val="319"/>
</p:tagLst>
</file>

<file path=ppt/tags/tag309.xml><?xml version="1.0" encoding="utf-8"?>
<p:tagLst xmlns:p="http://schemas.openxmlformats.org/presentationml/2006/main">
  <p:tag name="AS_UNIQUEID" val="320"/>
</p:tagLst>
</file>

<file path=ppt/tags/tag310.xml><?xml version="1.0" encoding="utf-8"?>
<p:tagLst xmlns:p="http://schemas.openxmlformats.org/presentationml/2006/main">
  <p:tag name="AS_UNIQUEID" val="321"/>
</p:tagLst>
</file>

<file path=ppt/tags/tag311.xml><?xml version="1.0" encoding="utf-8"?>
<p:tagLst xmlns:p="http://schemas.openxmlformats.org/presentationml/2006/main">
  <p:tag name="KSO_WM_TEMPLATE_CATEGORY" val="custom"/>
  <p:tag name="KSO_WM_TEMPLATE_INDEX" val="20204419"/>
</p:tagLst>
</file>

<file path=ppt/tags/tag312.xml><?xml version="1.0" encoding="utf-8"?>
<p:tagLst xmlns:p="http://schemas.openxmlformats.org/presentationml/2006/main">
  <p:tag name="AS_UNIQUEID" val="322"/>
</p:tagLst>
</file>

<file path=ppt/tags/tag313.xml><?xml version="1.0" encoding="utf-8"?>
<p:tagLst xmlns:p="http://schemas.openxmlformats.org/presentationml/2006/main">
  <p:tag name="AS_UNIQUEID" val="323"/>
</p:tagLst>
</file>

<file path=ppt/tags/tag314.xml><?xml version="1.0" encoding="utf-8"?>
<p:tagLst xmlns:p="http://schemas.openxmlformats.org/presentationml/2006/main">
  <p:tag name="AS_UNIQUEID" val="324"/>
</p:tagLst>
</file>

<file path=ppt/tags/tag315.xml><?xml version="1.0" encoding="utf-8"?>
<p:tagLst xmlns:p="http://schemas.openxmlformats.org/presentationml/2006/main">
  <p:tag name="AS_UNIQUEID" val="325"/>
</p:tagLst>
</file>

<file path=ppt/tags/tag316.xml><?xml version="1.0" encoding="utf-8"?>
<p:tagLst xmlns:p="http://schemas.openxmlformats.org/presentationml/2006/main">
  <p:tag name="AS_UNIQUEID" val="326"/>
</p:tagLst>
</file>

<file path=ppt/tags/tag317.xml><?xml version="1.0" encoding="utf-8"?>
<p:tagLst xmlns:p="http://schemas.openxmlformats.org/presentationml/2006/main">
  <p:tag name="AS_UNIQUEID" val="327"/>
</p:tagLst>
</file>

<file path=ppt/tags/tag318.xml><?xml version="1.0" encoding="utf-8"?>
<p:tagLst xmlns:p="http://schemas.openxmlformats.org/presentationml/2006/main">
  <p:tag name="AS_UNIQUEID" val="328"/>
</p:tagLst>
</file>

<file path=ppt/tags/tag319.xml><?xml version="1.0" encoding="utf-8"?>
<p:tagLst xmlns:p="http://schemas.openxmlformats.org/presentationml/2006/main">
  <p:tag name="AS_UNIQUEID" val="329"/>
</p:tagLst>
</file>

<file path=ppt/tags/tag320.xml><?xml version="1.0" encoding="utf-8"?>
<p:tagLst xmlns:p="http://schemas.openxmlformats.org/presentationml/2006/main">
  <p:tag name="AS_UNIQUEID" val="330"/>
</p:tagLst>
</file>

<file path=ppt/tags/tag321.xml><?xml version="1.0" encoding="utf-8"?>
<p:tagLst xmlns:p="http://schemas.openxmlformats.org/presentationml/2006/main">
  <p:tag name="AS_UNIQUEID" val="331"/>
</p:tagLst>
</file>

<file path=ppt/tags/tag322.xml><?xml version="1.0" encoding="utf-8"?>
<p:tagLst xmlns:p="http://schemas.openxmlformats.org/presentationml/2006/main">
  <p:tag name="AS_UNIQUEID" val="332"/>
</p:tagLst>
</file>

<file path=ppt/tags/tag323.xml><?xml version="1.0" encoding="utf-8"?>
<p:tagLst xmlns:p="http://schemas.openxmlformats.org/presentationml/2006/main">
  <p:tag name="AS_UNIQUEID" val="333"/>
</p:tagLst>
</file>

<file path=ppt/tags/tag324.xml><?xml version="1.0" encoding="utf-8"?>
<p:tagLst xmlns:p="http://schemas.openxmlformats.org/presentationml/2006/main">
  <p:tag name="AS_UNIQUEID" val="334"/>
</p:tagLst>
</file>

<file path=ppt/tags/tag325.xml><?xml version="1.0" encoding="utf-8"?>
<p:tagLst xmlns:p="http://schemas.openxmlformats.org/presentationml/2006/main">
  <p:tag name="KSO_WM_TEMPLATE_CATEGORY" val="custom"/>
  <p:tag name="KSO_WM_TEMPLATE_INDEX" val="20204419"/>
</p:tagLst>
</file>

<file path=ppt/tags/tag326.xml><?xml version="1.0" encoding="utf-8"?>
<p:tagLst xmlns:p="http://schemas.openxmlformats.org/presentationml/2006/main">
  <p:tag name="AS_UNIQUEID" val="335"/>
</p:tagLst>
</file>

<file path=ppt/tags/tag327.xml><?xml version="1.0" encoding="utf-8"?>
<p:tagLst xmlns:p="http://schemas.openxmlformats.org/presentationml/2006/main">
  <p:tag name="AS_UNIQUEID" val="336"/>
</p:tagLst>
</file>

<file path=ppt/tags/tag328.xml><?xml version="1.0" encoding="utf-8"?>
<p:tagLst xmlns:p="http://schemas.openxmlformats.org/presentationml/2006/main">
  <p:tag name="AS_UNIQUEID" val="337"/>
</p:tagLst>
</file>

<file path=ppt/tags/tag329.xml><?xml version="1.0" encoding="utf-8"?>
<p:tagLst xmlns:p="http://schemas.openxmlformats.org/presentationml/2006/main">
  <p:tag name="AS_UNIQUEID" val="338"/>
</p:tagLst>
</file>

<file path=ppt/tags/tag330.xml><?xml version="1.0" encoding="utf-8"?>
<p:tagLst xmlns:p="http://schemas.openxmlformats.org/presentationml/2006/main">
  <p:tag name="AS_UNIQUEID" val="339"/>
</p:tagLst>
</file>

<file path=ppt/tags/tag331.xml><?xml version="1.0" encoding="utf-8"?>
<p:tagLst xmlns:p="http://schemas.openxmlformats.org/presentationml/2006/main">
  <p:tag name="AS_UNIQUEID" val="340"/>
</p:tagLst>
</file>

<file path=ppt/tags/tag332.xml><?xml version="1.0" encoding="utf-8"?>
<p:tagLst xmlns:p="http://schemas.openxmlformats.org/presentationml/2006/main">
  <p:tag name="AS_UNIQUEID" val="341"/>
</p:tagLst>
</file>

<file path=ppt/tags/tag333.xml><?xml version="1.0" encoding="utf-8"?>
<p:tagLst xmlns:p="http://schemas.openxmlformats.org/presentationml/2006/main">
  <p:tag name="AS_UNIQUEID" val="342"/>
</p:tagLst>
</file>

<file path=ppt/tags/tag334.xml><?xml version="1.0" encoding="utf-8"?>
<p:tagLst xmlns:p="http://schemas.openxmlformats.org/presentationml/2006/main">
  <p:tag name="AS_UNIQUEID" val="343"/>
</p:tagLst>
</file>

<file path=ppt/tags/tag335.xml><?xml version="1.0" encoding="utf-8"?>
<p:tagLst xmlns:p="http://schemas.openxmlformats.org/presentationml/2006/main">
  <p:tag name="AS_UNIQUEID" val="344"/>
</p:tagLst>
</file>

<file path=ppt/tags/tag336.xml><?xml version="1.0" encoding="utf-8"?>
<p:tagLst xmlns:p="http://schemas.openxmlformats.org/presentationml/2006/main">
  <p:tag name="KSO_WM_TEMPLATE_CATEGORY" val="custom"/>
  <p:tag name="KSO_WM_TEMPLATE_INDEX" val="20204419"/>
</p:tagLst>
</file>

<file path=ppt/tags/tag337.xml><?xml version="1.0" encoding="utf-8"?>
<p:tagLst xmlns:p="http://schemas.openxmlformats.org/presentationml/2006/main">
  <p:tag name="AS_UNIQUEID" val="345"/>
</p:tagLst>
</file>

<file path=ppt/tags/tag338.xml><?xml version="1.0" encoding="utf-8"?>
<p:tagLst xmlns:p="http://schemas.openxmlformats.org/presentationml/2006/main">
  <p:tag name="AS_UNIQUEID" val="346"/>
</p:tagLst>
</file>

<file path=ppt/tags/tag339.xml><?xml version="1.0" encoding="utf-8"?>
<p:tagLst xmlns:p="http://schemas.openxmlformats.org/presentationml/2006/main">
  <p:tag name="AS_UNIQUEID" val="347"/>
</p:tagLst>
</file>

<file path=ppt/tags/tag340.xml><?xml version="1.0" encoding="utf-8"?>
<p:tagLst xmlns:p="http://schemas.openxmlformats.org/presentationml/2006/main">
  <p:tag name="AS_UNIQUEID" val="348"/>
</p:tagLst>
</file>

<file path=ppt/tags/tag341.xml><?xml version="1.0" encoding="utf-8"?>
<p:tagLst xmlns:p="http://schemas.openxmlformats.org/presentationml/2006/main">
  <p:tag name="AS_UNIQUEID" val="349"/>
</p:tagLst>
</file>

<file path=ppt/tags/tag342.xml><?xml version="1.0" encoding="utf-8"?>
<p:tagLst xmlns:p="http://schemas.openxmlformats.org/presentationml/2006/main">
  <p:tag name="AS_UNIQUEID" val="350"/>
</p:tagLst>
</file>

<file path=ppt/tags/tag343.xml><?xml version="1.0" encoding="utf-8"?>
<p:tagLst xmlns:p="http://schemas.openxmlformats.org/presentationml/2006/main">
  <p:tag name="AS_UNIQUEID" val="351"/>
</p:tagLst>
</file>

<file path=ppt/tags/tag344.xml><?xml version="1.0" encoding="utf-8"?>
<p:tagLst xmlns:p="http://schemas.openxmlformats.org/presentationml/2006/main">
  <p:tag name="AS_UNIQUEID" val="352"/>
</p:tagLst>
</file>

<file path=ppt/tags/tag345.xml><?xml version="1.0" encoding="utf-8"?>
<p:tagLst xmlns:p="http://schemas.openxmlformats.org/presentationml/2006/main">
  <p:tag name="KSO_WM_TEMPLATE_CATEGORY" val="custom"/>
  <p:tag name="KSO_WM_TEMPLATE_INDEX" val="20204419"/>
</p:tagLst>
</file>

<file path=ppt/tags/tag346.xml><?xml version="1.0" encoding="utf-8"?>
<p:tagLst xmlns:p="http://schemas.openxmlformats.org/presentationml/2006/main">
  <p:tag name="AS_UNIQUEID" val="353"/>
</p:tagLst>
</file>

<file path=ppt/tags/tag347.xml><?xml version="1.0" encoding="utf-8"?>
<p:tagLst xmlns:p="http://schemas.openxmlformats.org/presentationml/2006/main">
  <p:tag name="AS_UNIQUEID" val="354"/>
</p:tagLst>
</file>

<file path=ppt/tags/tag348.xml><?xml version="1.0" encoding="utf-8"?>
<p:tagLst xmlns:p="http://schemas.openxmlformats.org/presentationml/2006/main">
  <p:tag name="AS_UNIQUEID" val="355"/>
</p:tagLst>
</file>

<file path=ppt/tags/tag349.xml><?xml version="1.0" encoding="utf-8"?>
<p:tagLst xmlns:p="http://schemas.openxmlformats.org/presentationml/2006/main">
  <p:tag name="AS_UNIQUEID" val="356"/>
</p:tagLst>
</file>

<file path=ppt/tags/tag350.xml><?xml version="1.0" encoding="utf-8"?>
<p:tagLst xmlns:p="http://schemas.openxmlformats.org/presentationml/2006/main">
  <p:tag name="AS_UNIQUEID" val="357"/>
</p:tagLst>
</file>

<file path=ppt/tags/tag351.xml><?xml version="1.0" encoding="utf-8"?>
<p:tagLst xmlns:p="http://schemas.openxmlformats.org/presentationml/2006/main">
  <p:tag name="AS_UNIQUEID" val="358"/>
</p:tagLst>
</file>

<file path=ppt/tags/tag352.xml><?xml version="1.0" encoding="utf-8"?>
<p:tagLst xmlns:p="http://schemas.openxmlformats.org/presentationml/2006/main">
  <p:tag name="AS_UNIQUEID" val="359"/>
</p:tagLst>
</file>

<file path=ppt/tags/tag353.xml><?xml version="1.0" encoding="utf-8"?>
<p:tagLst xmlns:p="http://schemas.openxmlformats.org/presentationml/2006/main">
  <p:tag name="AS_UNIQUEID" val="360"/>
</p:tagLst>
</file>

<file path=ppt/tags/tag354.xml><?xml version="1.0" encoding="utf-8"?>
<p:tagLst xmlns:p="http://schemas.openxmlformats.org/presentationml/2006/main">
  <p:tag name="AS_UNIQUEID" val="361"/>
</p:tagLst>
</file>

<file path=ppt/tags/tag355.xml><?xml version="1.0" encoding="utf-8"?>
<p:tagLst xmlns:p="http://schemas.openxmlformats.org/presentationml/2006/main">
  <p:tag name="AS_UNIQUEID" val="362"/>
</p:tagLst>
</file>

<file path=ppt/tags/tag356.xml><?xml version="1.0" encoding="utf-8"?>
<p:tagLst xmlns:p="http://schemas.openxmlformats.org/presentationml/2006/main">
  <p:tag name="AS_UNIQUEID" val="363"/>
</p:tagLst>
</file>

<file path=ppt/tags/tag357.xml><?xml version="1.0" encoding="utf-8"?>
<p:tagLst xmlns:p="http://schemas.openxmlformats.org/presentationml/2006/main">
  <p:tag name="AS_UNIQUEID" val="364"/>
</p:tagLst>
</file>

<file path=ppt/tags/tag358.xml><?xml version="1.0" encoding="utf-8"?>
<p:tagLst xmlns:p="http://schemas.openxmlformats.org/presentationml/2006/main">
  <p:tag name="AS_UNIQUEID" val="365"/>
</p:tagLst>
</file>

<file path=ppt/tags/tag359.xml><?xml version="1.0" encoding="utf-8"?>
<p:tagLst xmlns:p="http://schemas.openxmlformats.org/presentationml/2006/main">
  <p:tag name="AS_UNIQUEID" val="366"/>
</p:tagLst>
</file>

<file path=ppt/tags/tag360.xml><?xml version="1.0" encoding="utf-8"?>
<p:tagLst xmlns:p="http://schemas.openxmlformats.org/presentationml/2006/main">
  <p:tag name="AS_UNIQUEID" val="367"/>
</p:tagLst>
</file>

<file path=ppt/tags/tag361.xml><?xml version="1.0" encoding="utf-8"?>
<p:tagLst xmlns:p="http://schemas.openxmlformats.org/presentationml/2006/main">
  <p:tag name="AS_UNIQUEID" val="368"/>
</p:tagLst>
</file>

<file path=ppt/tags/tag362.xml><?xml version="1.0" encoding="utf-8"?>
<p:tagLst xmlns:p="http://schemas.openxmlformats.org/presentationml/2006/main">
  <p:tag name="AS_UNIQUEID" val="369"/>
</p:tagLst>
</file>

<file path=ppt/tags/tag363.xml><?xml version="1.0" encoding="utf-8"?>
<p:tagLst xmlns:p="http://schemas.openxmlformats.org/presentationml/2006/main">
  <p:tag name="AS_UNIQUEID" val="370"/>
</p:tagLst>
</file>

<file path=ppt/tags/tag364.xml><?xml version="1.0" encoding="utf-8"?>
<p:tagLst xmlns:p="http://schemas.openxmlformats.org/presentationml/2006/main">
  <p:tag name="AS_UNIQUEID" val="371"/>
</p:tagLst>
</file>

<file path=ppt/tags/tag365.xml><?xml version="1.0" encoding="utf-8"?>
<p:tagLst xmlns:p="http://schemas.openxmlformats.org/presentationml/2006/main">
  <p:tag name="AS_UNIQUEID" val="372"/>
</p:tagLst>
</file>

<file path=ppt/tags/tag366.xml><?xml version="1.0" encoding="utf-8"?>
<p:tagLst xmlns:p="http://schemas.openxmlformats.org/presentationml/2006/main">
  <p:tag name="AS_UNIQUEID" val="373"/>
</p:tagLst>
</file>

<file path=ppt/tags/tag367.xml><?xml version="1.0" encoding="utf-8"?>
<p:tagLst xmlns:p="http://schemas.openxmlformats.org/presentationml/2006/main">
  <p:tag name="AS_UNIQUEID" val="374"/>
</p:tagLst>
</file>

<file path=ppt/tags/tag368.xml><?xml version="1.0" encoding="utf-8"?>
<p:tagLst xmlns:p="http://schemas.openxmlformats.org/presentationml/2006/main">
  <p:tag name="AS_UNIQUEID" val="375"/>
</p:tagLst>
</file>

<file path=ppt/tags/tag369.xml><?xml version="1.0" encoding="utf-8"?>
<p:tagLst xmlns:p="http://schemas.openxmlformats.org/presentationml/2006/main">
  <p:tag name="KSO_WM_TEMPLATE_CATEGORY" val="custom"/>
  <p:tag name="KSO_WM_TEMPLATE_INDEX" val="20204419"/>
</p:tagLst>
</file>

<file path=ppt/tags/tag370.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1_Office 主题​​">
  <a:themeElements>
    <a:clrScheme name="自定义 73">
      <a:dk1>
        <a:srgbClr val="000000"/>
      </a:dk1>
      <a:lt1>
        <a:srgbClr val="FFFFFF"/>
      </a:lt1>
      <a:dk2>
        <a:srgbClr val="EFEDEC"/>
      </a:dk2>
      <a:lt2>
        <a:srgbClr val="FDFCFC"/>
      </a:lt2>
      <a:accent1>
        <a:srgbClr val="FB8D52"/>
      </a:accent1>
      <a:accent2>
        <a:srgbClr val="F7DB6A"/>
      </a:accent2>
      <a:accent3>
        <a:srgbClr val="D6E880"/>
      </a:accent3>
      <a:accent4>
        <a:srgbClr val="75A16B"/>
      </a:accent4>
      <a:accent5>
        <a:srgbClr val="62AC85"/>
      </a:accent5>
      <a:accent6>
        <a:srgbClr val="56B5A6"/>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98</Paragraphs>
  <Slides>13</Slides>
  <Notes>13</Notes>
  <TotalTime>0</TotalTime>
  <HiddenSlides>0</HiddenSlides>
  <MMClips>0</MMClips>
  <ScaleCrop>0</ScaleCrop>
  <HeadingPairs>
    <vt:vector baseType="variant" size="4">
      <vt:variant>
        <vt:lpstr>Theme</vt:lpstr>
      </vt:variant>
      <vt:variant>
        <vt:i4>1</vt:i4>
      </vt:variant>
      <vt:variant>
        <vt:lpstr>Slide Titles</vt:lpstr>
      </vt:variant>
      <vt:variant>
        <vt:i4>13</vt:i4>
      </vt:variant>
    </vt:vector>
  </HeadingPairs>
  <TitlesOfParts>
    <vt:vector baseType="lpstr" size="14">
      <vt:lpstr>1_Office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2020-09-21T16:35:47.832</cp:lastPrinted>
  <dcterms:created xsi:type="dcterms:W3CDTF">2020-09-21T16:35:47Z</dcterms:created>
  <dcterms:modified xsi:type="dcterms:W3CDTF">2020-09-21T08:35:58Z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