
<file path=[Content_Types].xml><?xml version="1.0" encoding="utf-8"?>
<Types xmlns="http://schemas.openxmlformats.org/package/2006/content-types">
  <Default Extension="rels" ContentType="application/vnd.openxmlformats-package.relationships+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18.10-->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sldIdLst>
    <p:sldId id="463" r:id="rId4"/>
    <p:sldId id="468" r:id="rId5"/>
    <p:sldId id="387" r:id="rId6"/>
    <p:sldId id="359" r:id="rId7"/>
    <p:sldId id="314" r:id="rId8"/>
    <p:sldId id="399" r:id="rId9"/>
    <p:sldId id="315" r:id="rId10"/>
    <p:sldId id="360" r:id="rId11"/>
    <p:sldId id="321" r:id="rId12"/>
    <p:sldId id="398" r:id="rId13"/>
    <p:sldId id="469" r:id="rId14"/>
    <p:sldId id="432" r:id="rId15"/>
    <p:sldId id="392" r:id="rId16"/>
    <p:sldId id="434" r:id="rId17"/>
    <p:sldId id="324" r:id="rId18"/>
    <p:sldId id="461" r:id="rId19"/>
    <p:sldId id="462" r:id="rId20"/>
    <p:sldId id="435" r:id="rId21"/>
    <p:sldId id="394" r:id="rId22"/>
    <p:sldId id="283" r:id="rId23"/>
    <p:sldId id="281" r:id="rId24"/>
    <p:sldId id="284" r:id="rId25"/>
    <p:sldId id="437" r:id="rId26"/>
    <p:sldId id="457" r:id="rId27"/>
    <p:sldId id="470" r:id="rId28"/>
    <p:sldId id="471" r:id="rId29"/>
    <p:sldId id="459" r:id="rId30"/>
    <p:sldId id="460" r:id="rId31"/>
    <p:sldId id="293" r:id="rId32"/>
    <p:sldId id="386" r:id="rId33"/>
    <p:sldId id="451" r:id="rId34"/>
    <p:sldId id="452" r:id="rId35"/>
    <p:sldId id="453" r:id="rId36"/>
    <p:sldId id="455" r:id="rId37"/>
    <p:sldId id="456" r:id="rId38"/>
    <p:sldId id="299" r:id="rId39"/>
    <p:sldId id="472" r:id="rId40"/>
  </p:sldIdLst>
  <p:sldSz cx="9144000" cy="6858000" type="screen4x3"/>
  <p:notesSz cx="6858000" cy="9144000"/>
  <p:custDataLst>
    <p:tags r:id="rId41"/>
  </p:custDataLst>
  <p:defaultTextStyle>
    <a:defPPr>
      <a:defRPr lang="zh-CN"/>
    </a:defPPr>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99"/>
    <a:srgbClr val="0033CC"/>
    <a:srgbClr val="FF0066"/>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p:scale>
          <a:sx n="66" d="100"/>
          <a:sy n="66" d="100"/>
        </p:scale>
        <p:origin x="-1506" y="-90"/>
      </p:cViewPr>
      <p:guideLst>
        <p:guide orient="horz" pos="2206"/>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6200" cy="76200"/>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2.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tags" Target="tags/tag1.xml" /><Relationship Id="rId42" Type="http://schemas.openxmlformats.org/officeDocument/2006/relationships/presProps" Target="presProps.xml" /><Relationship Id="rId43" Type="http://schemas.openxmlformats.org/officeDocument/2006/relationships/viewProps" Target="viewProps.xml" /><Relationship Id="rId44" Type="http://schemas.openxmlformats.org/officeDocument/2006/relationships/theme" Target="theme/theme1.xml" /><Relationship Id="rId45" Type="http://schemas.openxmlformats.org/officeDocument/2006/relationships/tableStyles" Target="tableStyles.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26.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bg>
      <p:bgPr>
        <a:solidFill>
          <a:schemeClr val="bg1"/>
        </a:solidFill>
        <a:effectLst/>
      </p:bgPr>
    </p:bg>
    <p:spTree>
      <p:nvGrpSpPr>
        <p:cNvPr id="1" name=""/>
        <p:cNvGrpSpPr/>
        <p:nvPr/>
      </p:nvGrpSpPr>
      <p:grpSpPr>
        <a:xfrm>
          <a:off x="0" y="0"/>
          <a:ext cx="0" cy="0"/>
        </a:xfrm>
      </p:grpSpPr>
      <p:sp>
        <p:nvSpPr>
          <p:cNvPr id="7170" name="页眉占位符 7169"/>
          <p:cNvSpPr>
            <a:spLocks noGrp="1"/>
          </p:cNvSpPr>
          <p:nvPr>
            <p:ph type="hdr" sz="quarter"/>
          </p:nvPr>
        </p:nvSpPr>
        <p:spPr>
          <a:xfrm>
            <a:off x="0" y="0"/>
            <a:ext cx="2971800" cy="457200"/>
          </a:xfrm>
          <a:prstGeom prst="rect">
            <a:avLst/>
          </a:prstGeom>
          <a:noFill/>
          <a:ln w="9525">
            <a:noFill/>
          </a:ln>
        </p:spPr>
        <p:txBody>
          <a:bodyPr/>
          <a:lstStyle>
            <a:defPPr/>
          </a:lstStyle>
          <a:p>
            <a:pPr lvl="0"/>
            <a:endParaRPr lang="zh-CN" sz="1200"/>
          </a:p>
        </p:txBody>
      </p:sp>
      <p:sp>
        <p:nvSpPr>
          <p:cNvPr id="7171" name="日期占位符 7170"/>
          <p:cNvSpPr>
            <a:spLocks noGrp="1"/>
          </p:cNvSpPr>
          <p:nvPr>
            <p:ph type="dt" idx="1"/>
          </p:nvPr>
        </p:nvSpPr>
        <p:spPr>
          <a:xfrm>
            <a:off x="3884613" y="0"/>
            <a:ext cx="2971800" cy="457200"/>
          </a:xfrm>
          <a:prstGeom prst="rect">
            <a:avLst/>
          </a:prstGeom>
          <a:noFill/>
          <a:ln w="9525">
            <a:noFill/>
          </a:ln>
        </p:spPr>
        <p:txBody>
          <a:bodyPr/>
          <a:lstStyle>
            <a:defPPr/>
          </a:lstStyle>
          <a:p>
            <a:pPr lvl="0" algn="r"/>
            <a:endParaRPr lang="zh-CN" altLang="en-US" sz="1200"/>
          </a:p>
        </p:txBody>
      </p:sp>
      <p:sp>
        <p:nvSpPr>
          <p:cNvPr id="7172" name="幻灯片图像占位符 7171"/>
          <p:cNvSpPr>
            <a:spLocks noGrp="1" noRot="1" noChangeAspect="1" noTextEdit="1"/>
          </p:cNvSpPr>
          <p:nvPr>
            <p:ph type="sldImg" idx="2"/>
          </p:nvPr>
        </p:nvSpPr>
        <p:spPr>
          <a:xfrm>
            <a:off x="1143000" y="685800"/>
            <a:ext cx="4572000" cy="3429000"/>
          </a:xfrm>
          <a:prstGeom prst="rect">
            <a:avLst/>
          </a:prstGeom>
          <a:ln w="9525" cap="flat" cmpd="sng">
            <a:solidFill>
              <a:srgbClr val="000000"/>
            </a:solidFill>
            <a:prstDash val="solid"/>
            <a:miter/>
            <a:headEnd type="none" w="med" len="med"/>
            <a:tailEnd type="none" w="med" len="med"/>
          </a:ln>
        </p:spPr>
      </p:sp>
      <p:sp>
        <p:nvSpPr>
          <p:cNvPr id="7173" name="文本占位符 7172"/>
          <p:cNvSpPr>
            <a:spLocks noGrp="1"/>
          </p:cNvSpPr>
          <p:nvPr>
            <p:ph type="body" sz="quarter" idx="3"/>
          </p:nvPr>
        </p:nvSpPr>
        <p:spPr>
          <a:xfrm>
            <a:off x="685800" y="4343400"/>
            <a:ext cx="5486400" cy="4114800"/>
          </a:xfrm>
          <a:prstGeom prst="rect">
            <a:avLst/>
          </a:prstGeom>
          <a:noFill/>
          <a:ln w="9525">
            <a:noFill/>
          </a:ln>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174" name="页脚占位符 7173"/>
          <p:cNvSpPr>
            <a:spLocks noGrp="1"/>
          </p:cNvSpPr>
          <p:nvPr>
            <p:ph type="ftr" sz="quarter" idx="4"/>
          </p:nvPr>
        </p:nvSpPr>
        <p:spPr>
          <a:xfrm>
            <a:off x="0" y="8685213"/>
            <a:ext cx="2971800" cy="457200"/>
          </a:xfrm>
          <a:prstGeom prst="rect">
            <a:avLst/>
          </a:prstGeom>
          <a:noFill/>
          <a:ln w="9525">
            <a:noFill/>
          </a:ln>
        </p:spPr>
        <p:txBody>
          <a:bodyPr anchor="b"/>
          <a:lstStyle>
            <a:defPPr/>
          </a:lstStyle>
          <a:p>
            <a:pPr lvl="0"/>
            <a:endParaRPr lang="zh-CN" sz="1200"/>
          </a:p>
        </p:txBody>
      </p:sp>
      <p:sp>
        <p:nvSpPr>
          <p:cNvPr id="7175" name="灯片编号占位符 7174"/>
          <p:cNvSpPr>
            <a:spLocks noGrp="1"/>
          </p:cNvSpPr>
          <p:nvPr>
            <p:ph type="sldNum" sz="quarter" idx="5"/>
          </p:nvPr>
        </p:nvSpPr>
        <p:spPr>
          <a:xfrm>
            <a:off x="3884613" y="8685213"/>
            <a:ext cx="2971800" cy="457200"/>
          </a:xfrm>
          <a:prstGeom prst="rect">
            <a:avLst/>
          </a:prstGeom>
          <a:noFill/>
          <a:ln w="9525">
            <a:noFill/>
          </a:ln>
        </p:spPr>
        <p:txBody>
          <a:bodyPr anchor="b"/>
          <a:lstStyle>
            <a:defPPr/>
          </a:lstStyle>
          <a:p>
            <a:pPr lvl="0" algn="r"/>
            <a:fld id="{9A0DB2DC-4C9A-4742-B13C-FB6460FD3503}" type="slidenum">
              <a:rPr lang="en-US" altLang="zh-CN" sz="1200"/>
              <a:pPr/>
              <a:t/>
            </a:fld>
            <a:endParaRPr lang="zh-CN" sz="1200"/>
          </a:p>
        </p:txBody>
      </p:sp>
    </p:spTree>
  </p:cSld>
  <p:clrMap bg1="lt1" tx1="dk1" bg2="lt2" tx2="dk2" accent1="accent1" accent2="accent2" accent3="accent3" accent4="accent4" accent5="accent5" accent6="accent6" hlink="hlink" folHlink="folHlink"/>
  <p:hf hdr="0" ftr="0" dt="0"/>
  <p:notesStyle>
    <a:defPPr/>
    <a:lvl1pPr marL="0" lvl="0"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itchFamily="34" charset="0"/>
        <a:ea typeface="宋体" pitchFamily="2" charset="-122"/>
      </a:defRPr>
    </a:lvl1pPr>
    <a:lvl2pPr marL="457200" lvl="1"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itchFamily="34" charset="0"/>
        <a:ea typeface="宋体" pitchFamily="2" charset="-122"/>
      </a:defRPr>
    </a:lvl2pPr>
    <a:lvl3pPr marL="914400" lvl="2"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itchFamily="34" charset="0"/>
        <a:ea typeface="宋体" pitchFamily="2" charset="-122"/>
      </a:defRPr>
    </a:lvl3pPr>
    <a:lvl4pPr marL="1371600" lvl="3"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itchFamily="34" charset="0"/>
        <a:ea typeface="宋体" pitchFamily="2" charset="-122"/>
      </a:defRPr>
    </a:lvl4pPr>
    <a:lvl5pPr marL="1828800" lvl="4"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itchFamily="34" charset="0"/>
        <a:ea typeface="宋体" pitchFamily="2" charset="-122"/>
      </a:defRPr>
    </a:lvl5pPr>
    <a:lvl6pPr marL="2286000" lvl="5"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itchFamily="34" charset="0"/>
        <a:ea typeface="宋体" pitchFamily="2" charset="-122"/>
      </a:defRPr>
    </a:lvl6pPr>
    <a:lvl7pPr marL="2743200" lvl="6"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itchFamily="34" charset="0"/>
        <a:ea typeface="宋体" pitchFamily="2" charset="-122"/>
      </a:defRPr>
    </a:lvl7pPr>
    <a:lvl8pPr marL="3200400" lvl="7"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itchFamily="34" charset="0"/>
        <a:ea typeface="宋体" pitchFamily="2" charset="-122"/>
      </a:defRPr>
    </a:lvl8pPr>
    <a:lvl9pPr marL="3657600" lvl="8"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itchFamily="34" charset="0"/>
        <a:ea typeface="宋体" pitchFamily="2" charset="-122"/>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1506" name="幻灯片图像占位符 1"/>
          <p:cNvSpPr>
            <a:spLocks noGrp="1" noRot="1" noChangeAspect="1" noTextEdit="1"/>
          </p:cNvSpPr>
          <p:nvPr>
            <p:ph type="sldImg"/>
          </p:nvPr>
        </p:nvSpPr>
        <p:spPr/>
      </p:sp>
      <p:sp>
        <p:nvSpPr>
          <p:cNvPr id="21507" name="备注占位符 2"/>
          <p:cNvSpPr>
            <a:spLocks noGrp="1"/>
          </p:cNvSpPr>
          <p:nvPr>
            <p:ph type="body" idx="1"/>
          </p:nvPr>
        </p:nvSpPr>
        <p:spPr/>
        <p:txBody>
          <a:bodyPr wrap="square" lIns="91440" tIns="45720" rIns="91440" bIns="45720" anchor="t"/>
          <a:lstStyle>
            <a:defPPr/>
          </a:lstStyle>
          <a:p>
            <a:pPr lvl="0"/>
            <a:endParaRPr lang="zh-CN" altLang="en-US"/>
          </a:p>
        </p:txBody>
      </p:sp>
      <p:sp>
        <p:nvSpPr>
          <p:cNvPr id="21508" name="灯片编号占位符 3"/>
          <p:cNvSpPr txBox="1">
            <a:spLocks noGrp="1"/>
          </p:cNvSpPr>
          <p:nvPr>
            <p:ph type="sldNum" sz="quarter" idx="10"/>
          </p:nvPr>
        </p:nvSpPr>
        <p:spPr>
          <a:xfrm>
            <a:off x="3884613" y="8685213"/>
            <a:ext cx="2971800" cy="457200"/>
          </a:xfrm>
          <a:prstGeom prst="rect">
            <a:avLst/>
          </a:prstGeom>
          <a:noFill/>
          <a:ln w="9525">
            <a:noFill/>
          </a:ln>
        </p:spPr>
        <p:txBody>
          <a:bodyPr anchor="b"/>
          <a:lstStyle>
            <a:defPPr/>
          </a:lstStyle>
          <a:p>
            <a:pPr lvl="0" algn="r"/>
            <a:fld id="{9A0DB2DC-4C9A-4742-B13C-FB6460FD3503}" type="slidenum">
              <a:rPr lang="zh-CN" altLang="en-US" sz="1200">
                <a:ea typeface="宋体" pitchFamily="2" charset="-122"/>
              </a:rPr>
              <a:pPr/>
              <a:t>23</a:t>
            </a:fld>
            <a:endParaRPr lang="zh-CN" altLang="en-US" sz="1200">
              <a:ea typeface="宋体"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B1924613-4AE4-47A1-995F-688A24B34954}" type="slidenum">
              <a:rPr lang="zh-CN" altLang="en-US" smtClean="0"/>
              <a:pPr/>
              <a:t>24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B1924613-4AE4-47A1-995F-688A24B34954}" type="slidenum">
              <a:rPr lang="zh-CN" altLang="en-US" smtClean="0"/>
              <a:pPr/>
              <a:t>27</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lvl="0" algn="r"/>
            <a:fld id="{9A0DB2DC-4C9A-4742-B13C-FB6460FD3503}" type="slidenum">
              <a:rPr lang="en-US" altLang="zh-CN" sz="1200"/>
              <a:pPr/>
              <a:t>31</a:t>
            </a:fld>
            <a:endParaRPr lang="zh-CN"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64514" name="幻灯片图像占位符 64513"/>
          <p:cNvSpPr>
            <a:spLocks noGrp="1" noRot="1" noChangeAspect="1" noTextEdit="1"/>
          </p:cNvSpPr>
          <p:nvPr>
            <p:ph type="sldImg"/>
          </p:nvPr>
        </p:nvSpPr>
        <p:spPr/>
      </p:sp>
      <p:sp>
        <p:nvSpPr>
          <p:cNvPr id="64515" name="文本占位符 64514"/>
          <p:cNvSpPr>
            <a:spLocks noGrp="1"/>
          </p:cNvSpPr>
          <p:nvPr>
            <p:ph type="body" idx="1"/>
          </p:nvPr>
        </p:nvSpPr>
        <p:spPr/>
        <p:txBody>
          <a:bodyPr/>
          <a:lstStyle>
            <a:defPPr/>
          </a:lstStyle>
          <a:p>
            <a:pPr lvl="0"/>
            <a:endParaRPr/>
          </a:p>
        </p:txBody>
      </p:sp>
      <p:sp>
        <p:nvSpPr>
          <p:cNvPr id="2" name="灯片编号占位符 1"/>
          <p:cNvSpPr>
            <a:spLocks noGrp="1"/>
          </p:cNvSpPr>
          <p:nvPr>
            <p:ph type="sldNum" sz="quarter" idx="2"/>
          </p:nvPr>
        </p:nvSpPr>
        <p:spPr/>
        <p:txBody>
          <a:bodyPr/>
          <a:lstStyle>
            <a:defPPr/>
          </a:lstStyle>
          <a:p>
            <a:pPr lvl="0" algn="r"/>
            <a:fld id="{9A0DB2DC-4C9A-4742-B13C-FB6460FD3503}" type="slidenum">
              <a:rPr lang="en-US" altLang="zh-CN" sz="1200"/>
              <a:pPr/>
              <a:t>36</a:t>
            </a:fld>
            <a:endParaRPr lang="zh-CN" sz="120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143000" y="1122363"/>
            <a:ext cx="6858000" cy="2387600"/>
          </a:xfrm>
        </p:spPr>
        <p:txBody>
          <a:bodyPr anchor="b"/>
          <a:lstStyle>
            <a:defPPr/>
            <a:lvl1pPr algn="ctr">
              <a:defRPr sz="4500"/>
            </a:lvl1pPr>
          </a:lstStyle>
          <a:p>
            <a:pPr/>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defPPr/>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defPPr/>
          </a:lstStyle>
          <a:p>
            <a:pPr lvl="0"/>
            <a:endParaRPr lang="zh-CN" altLang="en-US"/>
          </a:p>
        </p:txBody>
      </p:sp>
      <p:sp>
        <p:nvSpPr>
          <p:cNvPr id="5" name="页脚占位符 4"/>
          <p:cNvSpPr>
            <a:spLocks noGrp="1"/>
          </p:cNvSpPr>
          <p:nvPr>
            <p:ph type="ftr" sz="quarter" idx="11"/>
          </p:nvPr>
        </p:nvSpPr>
        <p:spPr/>
        <p:txBody>
          <a:bodyPr/>
          <a:lstStyle>
            <a:defPPr/>
          </a:lstStyle>
          <a:p>
            <a:pPr lvl="0"/>
            <a:endParaRPr lang="zh-CN"/>
          </a:p>
        </p:txBody>
      </p:sp>
      <p:sp>
        <p:nvSpPr>
          <p:cNvPr id="6" name="灯片编号占位符 5"/>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内容占位符 2"/>
          <p:cNvSpPr>
            <a:spLocks noGrp="1"/>
          </p:cNvSpPr>
          <p:nvPr>
            <p:ph idx="1"/>
          </p:nvPr>
        </p:nvSpPr>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defPPr/>
          </a:lstStyle>
          <a:p>
            <a:pPr lvl="0"/>
            <a:endParaRPr lang="zh-CN" altLang="en-US"/>
          </a:p>
        </p:txBody>
      </p:sp>
      <p:sp>
        <p:nvSpPr>
          <p:cNvPr id="5" name="页脚占位符 4"/>
          <p:cNvSpPr>
            <a:spLocks noGrp="1"/>
          </p:cNvSpPr>
          <p:nvPr>
            <p:ph type="ftr" sz="quarter" idx="11"/>
          </p:nvPr>
        </p:nvSpPr>
        <p:spPr/>
        <p:txBody>
          <a:bodyPr/>
          <a:lstStyle>
            <a:defPPr/>
          </a:lstStyle>
          <a:p>
            <a:pPr lvl="0"/>
            <a:endParaRPr lang="zh-CN"/>
          </a:p>
        </p:txBody>
      </p:sp>
      <p:sp>
        <p:nvSpPr>
          <p:cNvPr id="6" name="灯片编号占位符 5"/>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623888" y="1709738"/>
            <a:ext cx="7886700" cy="2852737"/>
          </a:xfrm>
        </p:spPr>
        <p:txBody>
          <a:bodyPr anchor="b"/>
          <a:lstStyle>
            <a:defPPr/>
            <a:lvl1pPr>
              <a:defRPr sz="4500"/>
            </a:lvl1pPr>
          </a:lstStyle>
          <a:p>
            <a:pPr/>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defPPr/>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defPPr/>
          </a:lstStyle>
          <a:p>
            <a:pPr lvl="0"/>
            <a:endParaRPr lang="zh-CN" altLang="en-US"/>
          </a:p>
        </p:txBody>
      </p:sp>
      <p:sp>
        <p:nvSpPr>
          <p:cNvPr id="5" name="页脚占位符 4"/>
          <p:cNvSpPr>
            <a:spLocks noGrp="1"/>
          </p:cNvSpPr>
          <p:nvPr>
            <p:ph type="ftr" sz="quarter" idx="11"/>
          </p:nvPr>
        </p:nvSpPr>
        <p:spPr/>
        <p:txBody>
          <a:bodyPr/>
          <a:lstStyle>
            <a:defPPr/>
          </a:lstStyle>
          <a:p>
            <a:pPr lvl="0"/>
            <a:endParaRPr lang="zh-CN"/>
          </a:p>
        </p:txBody>
      </p:sp>
      <p:sp>
        <p:nvSpPr>
          <p:cNvPr id="6" name="灯片编号占位符 5"/>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defPPr/>
          </a:lstStyle>
          <a:p>
            <a:pPr lvl="0"/>
            <a:endParaRPr lang="zh-CN" altLang="en-US"/>
          </a:p>
        </p:txBody>
      </p:sp>
      <p:sp>
        <p:nvSpPr>
          <p:cNvPr id="6" name="页脚占位符 5"/>
          <p:cNvSpPr>
            <a:spLocks noGrp="1"/>
          </p:cNvSpPr>
          <p:nvPr>
            <p:ph type="ftr" sz="quarter" idx="11"/>
          </p:nvPr>
        </p:nvSpPr>
        <p:spPr/>
        <p:txBody>
          <a:bodyPr/>
          <a:lstStyle>
            <a:defPPr/>
          </a:lstStyle>
          <a:p>
            <a:pPr lvl="0"/>
            <a:endParaRPr lang="zh-CN"/>
          </a:p>
        </p:txBody>
      </p:sp>
      <p:sp>
        <p:nvSpPr>
          <p:cNvPr id="7" name="灯片编号占位符 6"/>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29841" y="365125"/>
            <a:ext cx="7886700" cy="1325563"/>
          </a:xfrm>
        </p:spPr>
        <p:txBody>
          <a:bodyPr/>
          <a:lstStyle>
            <a:defPPr/>
          </a:lstStyle>
          <a:p>
            <a:pPr/>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defPPr/>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defPPr/>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defPPr/>
          </a:lstStyle>
          <a:p>
            <a:pPr lvl="0"/>
            <a:endParaRPr lang="zh-CN" altLang="en-US"/>
          </a:p>
        </p:txBody>
      </p:sp>
      <p:sp>
        <p:nvSpPr>
          <p:cNvPr id="8" name="页脚占位符 7"/>
          <p:cNvSpPr>
            <a:spLocks noGrp="1"/>
          </p:cNvSpPr>
          <p:nvPr>
            <p:ph type="ftr" sz="quarter" idx="11"/>
          </p:nvPr>
        </p:nvSpPr>
        <p:spPr/>
        <p:txBody>
          <a:bodyPr/>
          <a:lstStyle>
            <a:defPPr/>
          </a:lstStyle>
          <a:p>
            <a:pPr lvl="0"/>
            <a:endParaRPr lang="zh-CN"/>
          </a:p>
        </p:txBody>
      </p:sp>
      <p:sp>
        <p:nvSpPr>
          <p:cNvPr id="9" name="灯片编号占位符 8"/>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defPPr/>
          </a:lstStyle>
          <a:p>
            <a:pPr lvl="0"/>
            <a:endParaRPr lang="zh-CN" altLang="en-US"/>
          </a:p>
        </p:txBody>
      </p:sp>
      <p:sp>
        <p:nvSpPr>
          <p:cNvPr id="4" name="页脚占位符 3"/>
          <p:cNvSpPr>
            <a:spLocks noGrp="1"/>
          </p:cNvSpPr>
          <p:nvPr>
            <p:ph type="ftr" sz="quarter" idx="11"/>
          </p:nvPr>
        </p:nvSpPr>
        <p:spPr/>
        <p:txBody>
          <a:bodyPr/>
          <a:lstStyle>
            <a:defPPr/>
          </a:lstStyle>
          <a:p>
            <a:pPr lvl="0"/>
            <a:endParaRPr lang="zh-CN"/>
          </a:p>
        </p:txBody>
      </p:sp>
      <p:sp>
        <p:nvSpPr>
          <p:cNvPr id="5" name="灯片编号占位符 4"/>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lvl="0"/>
            <a:endParaRPr lang="zh-CN" altLang="en-US"/>
          </a:p>
        </p:txBody>
      </p:sp>
      <p:sp>
        <p:nvSpPr>
          <p:cNvPr id="3" name="页脚占位符 2"/>
          <p:cNvSpPr>
            <a:spLocks noGrp="1"/>
          </p:cNvSpPr>
          <p:nvPr>
            <p:ph type="ftr" sz="quarter" idx="11"/>
          </p:nvPr>
        </p:nvSpPr>
        <p:spPr/>
        <p:txBody>
          <a:bodyPr/>
          <a:lstStyle>
            <a:defPPr/>
          </a:lstStyle>
          <a:p>
            <a:pPr lvl="0"/>
            <a:endParaRPr lang="zh-CN"/>
          </a:p>
        </p:txBody>
      </p:sp>
      <p:sp>
        <p:nvSpPr>
          <p:cNvPr id="4" name="灯片编号占位符 3"/>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29841" y="457200"/>
            <a:ext cx="2949178" cy="1600200"/>
          </a:xfrm>
        </p:spPr>
        <p:txBody>
          <a:bodyPr anchor="b"/>
          <a:lstStyle>
            <a:defPPr/>
            <a:lvl1pPr>
              <a:defRPr sz="2400"/>
            </a:lvl1pPr>
          </a:lstStyle>
          <a:p>
            <a:pPr/>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defPPr/>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defPPr/>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defPPr/>
          </a:lstStyle>
          <a:p>
            <a:pPr lvl="0"/>
            <a:endParaRPr lang="zh-CN" altLang="en-US"/>
          </a:p>
        </p:txBody>
      </p:sp>
      <p:sp>
        <p:nvSpPr>
          <p:cNvPr id="6" name="页脚占位符 5"/>
          <p:cNvSpPr>
            <a:spLocks noGrp="1"/>
          </p:cNvSpPr>
          <p:nvPr>
            <p:ph type="ftr" sz="quarter" idx="11"/>
          </p:nvPr>
        </p:nvSpPr>
        <p:spPr/>
        <p:txBody>
          <a:bodyPr/>
          <a:lstStyle>
            <a:defPPr/>
          </a:lstStyle>
          <a:p>
            <a:pPr lvl="0"/>
            <a:endParaRPr lang="zh-CN"/>
          </a:p>
        </p:txBody>
      </p:sp>
      <p:sp>
        <p:nvSpPr>
          <p:cNvPr id="7" name="灯片编号占位符 6"/>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629841" y="457200"/>
            <a:ext cx="3124012" cy="1600200"/>
          </a:xfrm>
        </p:spPr>
        <p:txBody>
          <a:bodyPr anchor="b"/>
          <a:lstStyle>
            <a:defPPr/>
            <a:lvl1pPr>
              <a:defRPr sz="2400"/>
            </a:lvl1pPr>
          </a:lstStyle>
          <a:p>
            <a:pPr/>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defPPr/>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a:endParaRPr lang="zh-CN" altLang="en-US"/>
          </a:p>
        </p:txBody>
      </p:sp>
      <p:sp>
        <p:nvSpPr>
          <p:cNvPr id="4" name="文本占位符 3"/>
          <p:cNvSpPr>
            <a:spLocks noGrp="1"/>
          </p:cNvSpPr>
          <p:nvPr>
            <p:ph type="body" sz="half" idx="2"/>
          </p:nvPr>
        </p:nvSpPr>
        <p:spPr>
          <a:xfrm>
            <a:off x="629841" y="2057400"/>
            <a:ext cx="3124012" cy="3811588"/>
          </a:xfrm>
        </p:spPr>
        <p:txBody>
          <a:bodyPr/>
          <a:lstStyle>
            <a:defPPr/>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defPPr/>
          </a:lstStyle>
          <a:p>
            <a:pPr lvl="0"/>
            <a:endParaRPr lang="zh-CN" altLang="en-US"/>
          </a:p>
        </p:txBody>
      </p:sp>
      <p:sp>
        <p:nvSpPr>
          <p:cNvPr id="6" name="页脚占位符 5"/>
          <p:cNvSpPr>
            <a:spLocks noGrp="1"/>
          </p:cNvSpPr>
          <p:nvPr>
            <p:ph type="ftr" sz="quarter" idx="11"/>
          </p:nvPr>
        </p:nvSpPr>
        <p:spPr/>
        <p:txBody>
          <a:bodyPr/>
          <a:lstStyle>
            <a:defPPr/>
          </a:lstStyle>
          <a:p>
            <a:pPr lvl="0"/>
            <a:endParaRPr lang="zh-CN"/>
          </a:p>
        </p:txBody>
      </p:sp>
      <p:sp>
        <p:nvSpPr>
          <p:cNvPr id="7" name="灯片编号占位符 6"/>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defPPr/>
          </a:lstStyle>
          <a:p>
            <a:pPr lvl="0"/>
            <a:endParaRPr lang="zh-CN" altLang="en-US"/>
          </a:p>
        </p:txBody>
      </p:sp>
      <p:sp>
        <p:nvSpPr>
          <p:cNvPr id="5" name="页脚占位符 4"/>
          <p:cNvSpPr>
            <a:spLocks noGrp="1"/>
          </p:cNvSpPr>
          <p:nvPr>
            <p:ph type="ftr" sz="quarter" idx="11"/>
          </p:nvPr>
        </p:nvSpPr>
        <p:spPr/>
        <p:txBody>
          <a:bodyPr/>
          <a:lstStyle>
            <a:defPPr/>
          </a:lstStyle>
          <a:p>
            <a:pPr lvl="0"/>
            <a:endParaRPr lang="zh-CN"/>
          </a:p>
        </p:txBody>
      </p:sp>
      <p:sp>
        <p:nvSpPr>
          <p:cNvPr id="6" name="灯片编号占位符 5"/>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defPPr/>
          </a:lstStyle>
          <a:p>
            <a:pPr/>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defPPr/>
          </a:lstStyle>
          <a:p>
            <a:pPr lvl="0"/>
            <a:endParaRPr lang="zh-CN" altLang="en-US"/>
          </a:p>
        </p:txBody>
      </p:sp>
      <p:sp>
        <p:nvSpPr>
          <p:cNvPr id="5" name="页脚占位符 4"/>
          <p:cNvSpPr>
            <a:spLocks noGrp="1"/>
          </p:cNvSpPr>
          <p:nvPr>
            <p:ph type="ftr" sz="quarter" idx="11"/>
          </p:nvPr>
        </p:nvSpPr>
        <p:spPr/>
        <p:txBody>
          <a:bodyPr/>
          <a:lstStyle>
            <a:defPPr/>
          </a:lstStyle>
          <a:p>
            <a:pPr lvl="0"/>
            <a:endParaRPr lang="zh-CN"/>
          </a:p>
        </p:txBody>
      </p:sp>
      <p:sp>
        <p:nvSpPr>
          <p:cNvPr id="6" name="灯片编号占位符 5"/>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showMasterPhAnim="0" type="title">
  <p:cSld name="标题幻灯片">
    <p:spTree>
      <p:nvGrpSpPr>
        <p:cNvPr id="1" name=""/>
        <p:cNvGrpSpPr/>
        <p:nvPr/>
      </p:nvGrpSpPr>
      <p:grpSpPr>
        <a:xfrm>
          <a:off x="0" y="0"/>
          <a:ext cx="0" cy="0"/>
        </a:xfrm>
      </p:grpSpPr>
      <p:sp>
        <p:nvSpPr>
          <p:cNvPr id="89090" name="直接连接符 89089"/>
          <p:cNvSpPr/>
          <p:nvPr/>
        </p:nvSpPr>
        <p:spPr>
          <a:xfrm flipH="1">
            <a:off x="7315200" y="1066800"/>
            <a:ext cx="0" cy="4495800"/>
          </a:xfrm>
          <a:prstGeom prst="line">
            <a:avLst/>
          </a:prstGeom>
          <a:ln w="9525" cap="flat" cmpd="sng">
            <a:solidFill>
              <a:schemeClr val="tx1"/>
            </a:solidFill>
            <a:prstDash val="solid"/>
            <a:headEnd type="none" w="med" len="med"/>
            <a:tailEnd type="none" w="med" len="med"/>
          </a:ln>
        </p:spPr>
        <p:txBody>
          <a:bodyPr/>
          <a:lstStyle>
            <a:defPPr/>
          </a:lstStyle>
          <a:p>
            <a:pPr/>
          </a:p>
        </p:txBody>
      </p:sp>
      <p:sp>
        <p:nvSpPr>
          <p:cNvPr id="89091" name="标题 89090"/>
          <p:cNvSpPr>
            <a:spLocks noGrp="1"/>
          </p:cNvSpPr>
          <p:nvPr>
            <p:ph type="ctrTitle"/>
          </p:nvPr>
        </p:nvSpPr>
        <p:spPr>
          <a:xfrm>
            <a:off x="315913" y="466725"/>
            <a:ext cx="6781800" cy="2133600"/>
          </a:xfrm>
          <a:prstGeom prst="rect">
            <a:avLst/>
          </a:prstGeom>
          <a:noFill/>
          <a:ln w="9525">
            <a:noFill/>
          </a:ln>
        </p:spPr>
        <p:txBody>
          <a:bodyPr anchor="b"/>
          <a:lstStyle>
            <a:defPPr/>
            <a:lvl1pPr lvl="0" algn="r">
              <a:defRPr sz="4800"/>
            </a:lvl1pPr>
          </a:lstStyle>
          <a:p>
            <a:pPr lvl="0"/>
            <a:r>
              <a:rPr lang="zh-CN" altLang="en-US"/>
              <a:t>单击此处编辑母版标题样式</a:t>
            </a:r>
            <a:endParaRPr lang="zh-CN" altLang="en-US"/>
          </a:p>
        </p:txBody>
      </p:sp>
      <p:sp>
        <p:nvSpPr>
          <p:cNvPr id="89092" name="副标题 89091"/>
          <p:cNvSpPr>
            <a:spLocks noGrp="1"/>
          </p:cNvSpPr>
          <p:nvPr>
            <p:ph type="subTitle" idx="1"/>
          </p:nvPr>
        </p:nvSpPr>
        <p:spPr>
          <a:xfrm>
            <a:off x="849313" y="3049588"/>
            <a:ext cx="6248400" cy="2362200"/>
          </a:xfrm>
          <a:prstGeom prst="rect">
            <a:avLst/>
          </a:prstGeom>
          <a:noFill/>
          <a:ln w="9525">
            <a:noFill/>
          </a:ln>
        </p:spPr>
        <p:txBody>
          <a:bodyPr anchor="t"/>
          <a:lstStyle>
            <a:defPPr/>
            <a:lvl1pPr marL="0" lvl="0" indent="0" algn="r">
              <a:buNone/>
              <a:defRPr sz="3200"/>
            </a:lvl1pPr>
            <a:lvl2pPr marL="344805" lvl="1" indent="0" algn="ctr">
              <a:buNone/>
              <a:defRPr sz="3200"/>
            </a:lvl2pPr>
            <a:lvl3pPr marL="694055" lvl="2" indent="0" algn="ctr">
              <a:buNone/>
              <a:defRPr sz="3200"/>
            </a:lvl3pPr>
            <a:lvl4pPr marL="989330" lvl="3" indent="0" algn="ctr">
              <a:buNone/>
              <a:defRPr sz="3200"/>
            </a:lvl4pPr>
            <a:lvl5pPr marL="1282700" lvl="4" indent="0" algn="ctr">
              <a:buNone/>
              <a:defRPr sz="3200"/>
            </a:lvl5pPr>
          </a:lstStyle>
          <a:p>
            <a:pPr lvl="0"/>
            <a:r>
              <a:rPr lang="zh-CN" altLang="en-US"/>
              <a:t>单击此处编辑母版副标题样式</a:t>
            </a:r>
            <a:endParaRPr lang="zh-CN" altLang="en-US"/>
          </a:p>
        </p:txBody>
      </p:sp>
      <p:sp>
        <p:nvSpPr>
          <p:cNvPr id="89093" name="日期占位符 89092"/>
          <p:cNvSpPr>
            <a:spLocks noGrp="1"/>
          </p:cNvSpPr>
          <p:nvPr>
            <p:ph type="dt" sz="half" idx="2"/>
          </p:nvPr>
        </p:nvSpPr>
        <p:spPr>
          <a:xfrm>
            <a:off x="457200" y="6248400"/>
            <a:ext cx="2133600" cy="457200"/>
          </a:xfrm>
          <a:prstGeom prst="rect">
            <a:avLst/>
          </a:prstGeom>
          <a:noFill/>
          <a:ln w="9525">
            <a:noFill/>
          </a:ln>
        </p:spPr>
        <p:txBody>
          <a:bodyPr anchor="t"/>
          <a:lstStyle>
            <a:defPPr/>
          </a:lstStyle>
          <a:p>
            <a:pPr/>
            <a:endParaRPr lang="zh-CN" altLang="en-US"/>
          </a:p>
        </p:txBody>
      </p:sp>
      <p:sp>
        <p:nvSpPr>
          <p:cNvPr id="89094" name="页脚占位符 89093"/>
          <p:cNvSpPr>
            <a:spLocks noGrp="1"/>
          </p:cNvSpPr>
          <p:nvPr>
            <p:ph type="ftr" sz="quarter" idx="3"/>
          </p:nvPr>
        </p:nvSpPr>
        <p:spPr>
          <a:xfrm>
            <a:off x="3124200" y="6248400"/>
            <a:ext cx="2895600" cy="457200"/>
          </a:xfrm>
          <a:prstGeom prst="rect">
            <a:avLst/>
          </a:prstGeom>
          <a:noFill/>
          <a:ln w="9525">
            <a:noFill/>
          </a:ln>
        </p:spPr>
        <p:txBody>
          <a:bodyPr anchor="t"/>
          <a:lstStyle>
            <a:defPPr/>
          </a:lstStyle>
          <a:p>
            <a:pPr/>
            <a:endParaRPr lang="zh-CN"/>
          </a:p>
        </p:txBody>
      </p:sp>
      <p:sp>
        <p:nvSpPr>
          <p:cNvPr id="89095" name="灯片编号占位符 89094"/>
          <p:cNvSpPr>
            <a:spLocks noGrp="1"/>
          </p:cNvSpPr>
          <p:nvPr>
            <p:ph type="sldNum" sz="quarter" idx="4"/>
          </p:nvPr>
        </p:nvSpPr>
        <p:spPr>
          <a:xfrm>
            <a:off x="6553200" y="6248400"/>
            <a:ext cx="2133600" cy="457200"/>
          </a:xfrm>
          <a:prstGeom prst="rect">
            <a:avLst/>
          </a:prstGeom>
          <a:noFill/>
          <a:ln w="9525">
            <a:noFill/>
          </a:ln>
        </p:spPr>
        <p:txBody>
          <a:bodyPr anchor="t"/>
          <a:lstStyle>
            <a:defPPr/>
          </a:lstStyle>
          <a:p>
            <a:pPr/>
            <a:fld id="{9A0DB2DC-4C9A-4742-B13C-FB6460FD3503}" type="slidenum">
              <a:rPr lang="en-US" altLang="zh-CN"/>
              <a:pPr/>
              <a:t/>
            </a:fld>
            <a:endParaRPr lang="zh-CN"/>
          </a:p>
        </p:txBody>
      </p:sp>
      <p:grpSp>
        <p:nvGrpSpPr>
          <p:cNvPr id="89096" name="组合 89095"/>
          <p:cNvGrpSpPr/>
          <p:nvPr/>
        </p:nvGrpSpPr>
        <p:grpSpPr>
          <a:xfrm>
            <a:off x="7493000" y="2992438"/>
            <a:ext cx="1338263" cy="2189162"/>
            <a:chOff x="4704" y="1885"/>
            <a:chExt cx="843" cy="1379"/>
          </a:xfrm>
        </p:grpSpPr>
        <p:sp>
          <p:nvSpPr>
            <p:cNvPr id="89097" name="椭圆 89096"/>
            <p:cNvSpPr/>
            <p:nvPr/>
          </p:nvSpPr>
          <p:spPr>
            <a:xfrm>
              <a:off x="4704" y="1885"/>
              <a:ext cx="127" cy="127"/>
            </a:xfrm>
            <a:prstGeom prst="ellipse">
              <a:avLst/>
            </a:prstGeom>
            <a:solidFill>
              <a:schemeClr val="tx2"/>
            </a:solidFill>
            <a:ln w="9525">
              <a:noFill/>
            </a:ln>
          </p:spPr>
          <p:txBody>
            <a:bodyPr/>
            <a:lstStyle>
              <a:defPPr/>
            </a:lstStyle>
            <a:p>
              <a:pPr/>
              <a:endParaRPr lang="zh-CN" altLang="en-US"/>
            </a:p>
          </p:txBody>
        </p:sp>
        <p:sp>
          <p:nvSpPr>
            <p:cNvPr id="89098" name="椭圆 89097"/>
            <p:cNvSpPr/>
            <p:nvPr/>
          </p:nvSpPr>
          <p:spPr>
            <a:xfrm>
              <a:off x="4883" y="1885"/>
              <a:ext cx="127" cy="127"/>
            </a:xfrm>
            <a:prstGeom prst="ellipse">
              <a:avLst/>
            </a:prstGeom>
            <a:solidFill>
              <a:schemeClr val="tx2"/>
            </a:solidFill>
            <a:ln w="9525">
              <a:noFill/>
            </a:ln>
          </p:spPr>
          <p:txBody>
            <a:bodyPr/>
            <a:lstStyle>
              <a:defPPr/>
            </a:lstStyle>
            <a:p>
              <a:pPr/>
              <a:endParaRPr lang="zh-CN" altLang="en-US"/>
            </a:p>
          </p:txBody>
        </p:sp>
        <p:sp>
          <p:nvSpPr>
            <p:cNvPr id="89099" name="椭圆 89098"/>
            <p:cNvSpPr/>
            <p:nvPr/>
          </p:nvSpPr>
          <p:spPr>
            <a:xfrm>
              <a:off x="5062" y="1885"/>
              <a:ext cx="127" cy="127"/>
            </a:xfrm>
            <a:prstGeom prst="ellipse">
              <a:avLst/>
            </a:prstGeom>
            <a:solidFill>
              <a:schemeClr val="tx2"/>
            </a:solidFill>
            <a:ln w="9525">
              <a:noFill/>
            </a:ln>
          </p:spPr>
          <p:txBody>
            <a:bodyPr/>
            <a:lstStyle>
              <a:defPPr/>
            </a:lstStyle>
            <a:p>
              <a:pPr/>
              <a:endParaRPr lang="zh-CN" altLang="en-US"/>
            </a:p>
          </p:txBody>
        </p:sp>
        <p:sp>
          <p:nvSpPr>
            <p:cNvPr id="89100" name="椭圆 89099"/>
            <p:cNvSpPr/>
            <p:nvPr/>
          </p:nvSpPr>
          <p:spPr>
            <a:xfrm>
              <a:off x="4704" y="2064"/>
              <a:ext cx="127" cy="127"/>
            </a:xfrm>
            <a:prstGeom prst="ellipse">
              <a:avLst/>
            </a:prstGeom>
            <a:solidFill>
              <a:schemeClr val="tx2"/>
            </a:solidFill>
            <a:ln w="9525">
              <a:noFill/>
            </a:ln>
          </p:spPr>
          <p:txBody>
            <a:bodyPr/>
            <a:lstStyle>
              <a:defPPr/>
            </a:lstStyle>
            <a:p>
              <a:pPr/>
              <a:endParaRPr lang="zh-CN" altLang="en-US"/>
            </a:p>
          </p:txBody>
        </p:sp>
        <p:sp>
          <p:nvSpPr>
            <p:cNvPr id="89101" name="椭圆 89100"/>
            <p:cNvSpPr/>
            <p:nvPr/>
          </p:nvSpPr>
          <p:spPr>
            <a:xfrm>
              <a:off x="4883" y="2064"/>
              <a:ext cx="127" cy="127"/>
            </a:xfrm>
            <a:prstGeom prst="ellipse">
              <a:avLst/>
            </a:prstGeom>
            <a:solidFill>
              <a:schemeClr val="tx2"/>
            </a:solidFill>
            <a:ln w="9525">
              <a:noFill/>
            </a:ln>
          </p:spPr>
          <p:txBody>
            <a:bodyPr/>
            <a:lstStyle>
              <a:defPPr/>
            </a:lstStyle>
            <a:p>
              <a:pPr/>
              <a:endParaRPr lang="zh-CN" altLang="en-US"/>
            </a:p>
          </p:txBody>
        </p:sp>
        <p:sp>
          <p:nvSpPr>
            <p:cNvPr id="89102" name="椭圆 89101"/>
            <p:cNvSpPr/>
            <p:nvPr/>
          </p:nvSpPr>
          <p:spPr>
            <a:xfrm>
              <a:off x="5062" y="2064"/>
              <a:ext cx="127" cy="127"/>
            </a:xfrm>
            <a:prstGeom prst="ellipse">
              <a:avLst/>
            </a:prstGeom>
            <a:solidFill>
              <a:schemeClr val="tx2"/>
            </a:solidFill>
            <a:ln w="9525">
              <a:noFill/>
            </a:ln>
          </p:spPr>
          <p:txBody>
            <a:bodyPr/>
            <a:lstStyle>
              <a:defPPr/>
            </a:lstStyle>
            <a:p>
              <a:pPr/>
              <a:endParaRPr lang="zh-CN" altLang="en-US"/>
            </a:p>
          </p:txBody>
        </p:sp>
        <p:sp>
          <p:nvSpPr>
            <p:cNvPr id="89103" name="椭圆 89102"/>
            <p:cNvSpPr/>
            <p:nvPr/>
          </p:nvSpPr>
          <p:spPr>
            <a:xfrm>
              <a:off x="5241" y="2064"/>
              <a:ext cx="127" cy="127"/>
            </a:xfrm>
            <a:prstGeom prst="ellipse">
              <a:avLst/>
            </a:prstGeom>
            <a:solidFill>
              <a:schemeClr val="accent2"/>
            </a:solidFill>
            <a:ln w="9525">
              <a:noFill/>
            </a:ln>
          </p:spPr>
          <p:txBody>
            <a:bodyPr/>
            <a:lstStyle>
              <a:defPPr/>
            </a:lstStyle>
            <a:p>
              <a:pPr/>
              <a:endParaRPr lang="zh-CN" altLang="en-US"/>
            </a:p>
          </p:txBody>
        </p:sp>
        <p:sp>
          <p:nvSpPr>
            <p:cNvPr id="89104" name="椭圆 89103"/>
            <p:cNvSpPr/>
            <p:nvPr/>
          </p:nvSpPr>
          <p:spPr>
            <a:xfrm>
              <a:off x="4704" y="2243"/>
              <a:ext cx="127" cy="127"/>
            </a:xfrm>
            <a:prstGeom prst="ellipse">
              <a:avLst/>
            </a:prstGeom>
            <a:solidFill>
              <a:schemeClr val="tx2"/>
            </a:solidFill>
            <a:ln w="9525">
              <a:noFill/>
            </a:ln>
          </p:spPr>
          <p:txBody>
            <a:bodyPr/>
            <a:lstStyle>
              <a:defPPr/>
            </a:lstStyle>
            <a:p>
              <a:pPr/>
              <a:endParaRPr lang="zh-CN" altLang="en-US"/>
            </a:p>
          </p:txBody>
        </p:sp>
        <p:sp>
          <p:nvSpPr>
            <p:cNvPr id="89105" name="椭圆 89104"/>
            <p:cNvSpPr/>
            <p:nvPr/>
          </p:nvSpPr>
          <p:spPr>
            <a:xfrm>
              <a:off x="4883" y="2243"/>
              <a:ext cx="127" cy="127"/>
            </a:xfrm>
            <a:prstGeom prst="ellipse">
              <a:avLst/>
            </a:prstGeom>
            <a:solidFill>
              <a:schemeClr val="tx2"/>
            </a:solidFill>
            <a:ln w="9525">
              <a:noFill/>
            </a:ln>
          </p:spPr>
          <p:txBody>
            <a:bodyPr/>
            <a:lstStyle>
              <a:defPPr/>
            </a:lstStyle>
            <a:p>
              <a:pPr/>
              <a:endParaRPr lang="zh-CN" altLang="en-US"/>
            </a:p>
          </p:txBody>
        </p:sp>
        <p:sp>
          <p:nvSpPr>
            <p:cNvPr id="89106" name="椭圆 89105"/>
            <p:cNvSpPr/>
            <p:nvPr/>
          </p:nvSpPr>
          <p:spPr>
            <a:xfrm>
              <a:off x="5062" y="2243"/>
              <a:ext cx="127" cy="127"/>
            </a:xfrm>
            <a:prstGeom prst="ellipse">
              <a:avLst/>
            </a:prstGeom>
            <a:solidFill>
              <a:schemeClr val="accent2"/>
            </a:solidFill>
            <a:ln w="9525">
              <a:noFill/>
            </a:ln>
          </p:spPr>
          <p:txBody>
            <a:bodyPr/>
            <a:lstStyle>
              <a:defPPr/>
            </a:lstStyle>
            <a:p>
              <a:pPr/>
              <a:endParaRPr lang="zh-CN" altLang="en-US"/>
            </a:p>
          </p:txBody>
        </p:sp>
        <p:sp>
          <p:nvSpPr>
            <p:cNvPr id="89107" name="椭圆 89106"/>
            <p:cNvSpPr/>
            <p:nvPr/>
          </p:nvSpPr>
          <p:spPr>
            <a:xfrm>
              <a:off x="5241" y="2243"/>
              <a:ext cx="127" cy="127"/>
            </a:xfrm>
            <a:prstGeom prst="ellipse">
              <a:avLst/>
            </a:prstGeom>
            <a:solidFill>
              <a:schemeClr val="accent2"/>
            </a:solidFill>
            <a:ln w="9525">
              <a:noFill/>
            </a:ln>
          </p:spPr>
          <p:txBody>
            <a:bodyPr/>
            <a:lstStyle>
              <a:defPPr/>
            </a:lstStyle>
            <a:p>
              <a:pPr/>
              <a:endParaRPr lang="zh-CN" altLang="en-US"/>
            </a:p>
          </p:txBody>
        </p:sp>
        <p:sp>
          <p:nvSpPr>
            <p:cNvPr id="89108" name="椭圆 89107"/>
            <p:cNvSpPr/>
            <p:nvPr/>
          </p:nvSpPr>
          <p:spPr>
            <a:xfrm>
              <a:off x="5420" y="2243"/>
              <a:ext cx="127" cy="127"/>
            </a:xfrm>
            <a:prstGeom prst="ellipse">
              <a:avLst/>
            </a:prstGeom>
            <a:solidFill>
              <a:schemeClr val="accent1"/>
            </a:solidFill>
            <a:ln w="9525">
              <a:noFill/>
            </a:ln>
          </p:spPr>
          <p:txBody>
            <a:bodyPr/>
            <a:lstStyle>
              <a:defPPr/>
            </a:lstStyle>
            <a:p>
              <a:pPr/>
              <a:endParaRPr lang="zh-CN" altLang="en-US"/>
            </a:p>
          </p:txBody>
        </p:sp>
        <p:sp>
          <p:nvSpPr>
            <p:cNvPr id="89109" name="椭圆 89108"/>
            <p:cNvSpPr/>
            <p:nvPr/>
          </p:nvSpPr>
          <p:spPr>
            <a:xfrm>
              <a:off x="4704" y="2421"/>
              <a:ext cx="127" cy="128"/>
            </a:xfrm>
            <a:prstGeom prst="ellipse">
              <a:avLst/>
            </a:prstGeom>
            <a:solidFill>
              <a:schemeClr val="tx2"/>
            </a:solidFill>
            <a:ln w="9525">
              <a:noFill/>
            </a:ln>
          </p:spPr>
          <p:txBody>
            <a:bodyPr/>
            <a:lstStyle>
              <a:defPPr/>
            </a:lstStyle>
            <a:p>
              <a:pPr/>
              <a:endParaRPr lang="zh-CN" altLang="en-US"/>
            </a:p>
          </p:txBody>
        </p:sp>
        <p:sp>
          <p:nvSpPr>
            <p:cNvPr id="89110" name="椭圆 89109"/>
            <p:cNvSpPr/>
            <p:nvPr/>
          </p:nvSpPr>
          <p:spPr>
            <a:xfrm>
              <a:off x="4883" y="2421"/>
              <a:ext cx="127" cy="128"/>
            </a:xfrm>
            <a:prstGeom prst="ellipse">
              <a:avLst/>
            </a:prstGeom>
            <a:solidFill>
              <a:schemeClr val="accent2"/>
            </a:solidFill>
            <a:ln w="9525">
              <a:noFill/>
            </a:ln>
          </p:spPr>
          <p:txBody>
            <a:bodyPr/>
            <a:lstStyle>
              <a:defPPr/>
            </a:lstStyle>
            <a:p>
              <a:pPr/>
              <a:endParaRPr lang="zh-CN" altLang="en-US"/>
            </a:p>
          </p:txBody>
        </p:sp>
        <p:sp>
          <p:nvSpPr>
            <p:cNvPr id="89111" name="椭圆 89110"/>
            <p:cNvSpPr/>
            <p:nvPr/>
          </p:nvSpPr>
          <p:spPr>
            <a:xfrm>
              <a:off x="5062" y="2421"/>
              <a:ext cx="127" cy="128"/>
            </a:xfrm>
            <a:prstGeom prst="ellipse">
              <a:avLst/>
            </a:prstGeom>
            <a:solidFill>
              <a:schemeClr val="accent2"/>
            </a:solidFill>
            <a:ln w="9525">
              <a:noFill/>
            </a:ln>
          </p:spPr>
          <p:txBody>
            <a:bodyPr/>
            <a:lstStyle>
              <a:defPPr/>
            </a:lstStyle>
            <a:p>
              <a:pPr/>
              <a:endParaRPr lang="zh-CN" altLang="en-US"/>
            </a:p>
          </p:txBody>
        </p:sp>
        <p:sp>
          <p:nvSpPr>
            <p:cNvPr id="89112" name="椭圆 89111"/>
            <p:cNvSpPr/>
            <p:nvPr/>
          </p:nvSpPr>
          <p:spPr>
            <a:xfrm>
              <a:off x="5241" y="2421"/>
              <a:ext cx="127" cy="128"/>
            </a:xfrm>
            <a:prstGeom prst="ellipse">
              <a:avLst/>
            </a:prstGeom>
            <a:solidFill>
              <a:schemeClr val="accent1"/>
            </a:solidFill>
            <a:ln w="9525">
              <a:noFill/>
            </a:ln>
          </p:spPr>
          <p:txBody>
            <a:bodyPr/>
            <a:lstStyle>
              <a:defPPr/>
            </a:lstStyle>
            <a:p>
              <a:pPr/>
              <a:endParaRPr lang="zh-CN" altLang="en-US"/>
            </a:p>
          </p:txBody>
        </p:sp>
        <p:sp>
          <p:nvSpPr>
            <p:cNvPr id="89113" name="椭圆 89112"/>
            <p:cNvSpPr/>
            <p:nvPr/>
          </p:nvSpPr>
          <p:spPr>
            <a:xfrm>
              <a:off x="4704" y="2600"/>
              <a:ext cx="127" cy="128"/>
            </a:xfrm>
            <a:prstGeom prst="ellipse">
              <a:avLst/>
            </a:prstGeom>
            <a:solidFill>
              <a:schemeClr val="accent2"/>
            </a:solidFill>
            <a:ln w="9525">
              <a:noFill/>
            </a:ln>
          </p:spPr>
          <p:txBody>
            <a:bodyPr/>
            <a:lstStyle>
              <a:defPPr/>
            </a:lstStyle>
            <a:p>
              <a:pPr/>
              <a:endParaRPr lang="zh-CN" altLang="en-US"/>
            </a:p>
          </p:txBody>
        </p:sp>
        <p:sp>
          <p:nvSpPr>
            <p:cNvPr id="89114" name="椭圆 89113"/>
            <p:cNvSpPr/>
            <p:nvPr/>
          </p:nvSpPr>
          <p:spPr>
            <a:xfrm>
              <a:off x="4883" y="2600"/>
              <a:ext cx="127" cy="128"/>
            </a:xfrm>
            <a:prstGeom prst="ellipse">
              <a:avLst/>
            </a:prstGeom>
            <a:solidFill>
              <a:schemeClr val="accent2"/>
            </a:solidFill>
            <a:ln w="9525">
              <a:noFill/>
            </a:ln>
          </p:spPr>
          <p:txBody>
            <a:bodyPr/>
            <a:lstStyle>
              <a:defPPr/>
            </a:lstStyle>
            <a:p>
              <a:pPr/>
              <a:endParaRPr lang="zh-CN" altLang="en-US"/>
            </a:p>
          </p:txBody>
        </p:sp>
        <p:sp>
          <p:nvSpPr>
            <p:cNvPr id="89115" name="椭圆 89114"/>
            <p:cNvSpPr/>
            <p:nvPr/>
          </p:nvSpPr>
          <p:spPr>
            <a:xfrm>
              <a:off x="5062" y="2600"/>
              <a:ext cx="127" cy="128"/>
            </a:xfrm>
            <a:prstGeom prst="ellipse">
              <a:avLst/>
            </a:prstGeom>
            <a:solidFill>
              <a:schemeClr val="accent1"/>
            </a:solidFill>
            <a:ln w="9525">
              <a:noFill/>
            </a:ln>
          </p:spPr>
          <p:txBody>
            <a:bodyPr/>
            <a:lstStyle>
              <a:defPPr/>
            </a:lstStyle>
            <a:p>
              <a:pPr/>
              <a:endParaRPr lang="zh-CN" altLang="en-US"/>
            </a:p>
          </p:txBody>
        </p:sp>
        <p:sp>
          <p:nvSpPr>
            <p:cNvPr id="89116" name="椭圆 89115"/>
            <p:cNvSpPr/>
            <p:nvPr/>
          </p:nvSpPr>
          <p:spPr>
            <a:xfrm>
              <a:off x="5241" y="2600"/>
              <a:ext cx="127" cy="128"/>
            </a:xfrm>
            <a:prstGeom prst="ellipse">
              <a:avLst/>
            </a:prstGeom>
            <a:solidFill>
              <a:schemeClr val="accent1"/>
            </a:solidFill>
            <a:ln w="9525">
              <a:noFill/>
            </a:ln>
          </p:spPr>
          <p:txBody>
            <a:bodyPr/>
            <a:lstStyle>
              <a:defPPr/>
            </a:lstStyle>
            <a:p>
              <a:pPr/>
              <a:endParaRPr lang="zh-CN" altLang="en-US"/>
            </a:p>
          </p:txBody>
        </p:sp>
        <p:sp>
          <p:nvSpPr>
            <p:cNvPr id="89117" name="椭圆 89116"/>
            <p:cNvSpPr/>
            <p:nvPr/>
          </p:nvSpPr>
          <p:spPr>
            <a:xfrm>
              <a:off x="5420" y="2600"/>
              <a:ext cx="127" cy="128"/>
            </a:xfrm>
            <a:prstGeom prst="ellipse">
              <a:avLst/>
            </a:prstGeom>
            <a:solidFill>
              <a:schemeClr val="folHlink"/>
            </a:solidFill>
            <a:ln w="9525">
              <a:noFill/>
            </a:ln>
          </p:spPr>
          <p:txBody>
            <a:bodyPr/>
            <a:lstStyle>
              <a:defPPr/>
            </a:lstStyle>
            <a:p>
              <a:pPr/>
              <a:endParaRPr lang="zh-CN" altLang="en-US"/>
            </a:p>
          </p:txBody>
        </p:sp>
        <p:sp>
          <p:nvSpPr>
            <p:cNvPr id="89118" name="椭圆 89117"/>
            <p:cNvSpPr/>
            <p:nvPr/>
          </p:nvSpPr>
          <p:spPr>
            <a:xfrm>
              <a:off x="4704" y="2779"/>
              <a:ext cx="127" cy="127"/>
            </a:xfrm>
            <a:prstGeom prst="ellipse">
              <a:avLst/>
            </a:prstGeom>
            <a:solidFill>
              <a:schemeClr val="accent2"/>
            </a:solidFill>
            <a:ln w="9525">
              <a:noFill/>
            </a:ln>
          </p:spPr>
          <p:txBody>
            <a:bodyPr/>
            <a:lstStyle>
              <a:defPPr/>
            </a:lstStyle>
            <a:p>
              <a:pPr/>
              <a:endParaRPr lang="zh-CN" altLang="en-US"/>
            </a:p>
          </p:txBody>
        </p:sp>
        <p:sp>
          <p:nvSpPr>
            <p:cNvPr id="89119" name="椭圆 89118"/>
            <p:cNvSpPr/>
            <p:nvPr/>
          </p:nvSpPr>
          <p:spPr>
            <a:xfrm>
              <a:off x="4883" y="2779"/>
              <a:ext cx="127" cy="127"/>
            </a:xfrm>
            <a:prstGeom prst="ellipse">
              <a:avLst/>
            </a:prstGeom>
            <a:solidFill>
              <a:schemeClr val="accent1"/>
            </a:solidFill>
            <a:ln w="9525">
              <a:noFill/>
            </a:ln>
          </p:spPr>
          <p:txBody>
            <a:bodyPr/>
            <a:lstStyle>
              <a:defPPr/>
            </a:lstStyle>
            <a:p>
              <a:pPr/>
              <a:endParaRPr lang="zh-CN" altLang="en-US"/>
            </a:p>
          </p:txBody>
        </p:sp>
        <p:sp>
          <p:nvSpPr>
            <p:cNvPr id="89120" name="椭圆 89119"/>
            <p:cNvSpPr/>
            <p:nvPr/>
          </p:nvSpPr>
          <p:spPr>
            <a:xfrm>
              <a:off x="5062" y="2779"/>
              <a:ext cx="127" cy="127"/>
            </a:xfrm>
            <a:prstGeom prst="ellipse">
              <a:avLst/>
            </a:prstGeom>
            <a:solidFill>
              <a:schemeClr val="accent1"/>
            </a:solidFill>
            <a:ln w="9525">
              <a:noFill/>
            </a:ln>
          </p:spPr>
          <p:txBody>
            <a:bodyPr/>
            <a:lstStyle>
              <a:defPPr/>
            </a:lstStyle>
            <a:p>
              <a:pPr/>
              <a:endParaRPr lang="zh-CN" altLang="en-US"/>
            </a:p>
          </p:txBody>
        </p:sp>
        <p:sp>
          <p:nvSpPr>
            <p:cNvPr id="89121" name="椭圆 89120"/>
            <p:cNvSpPr/>
            <p:nvPr/>
          </p:nvSpPr>
          <p:spPr>
            <a:xfrm>
              <a:off x="5241" y="2779"/>
              <a:ext cx="127" cy="127"/>
            </a:xfrm>
            <a:prstGeom prst="ellipse">
              <a:avLst/>
            </a:prstGeom>
            <a:solidFill>
              <a:schemeClr val="folHlink"/>
            </a:solidFill>
            <a:ln w="9525">
              <a:noFill/>
            </a:ln>
          </p:spPr>
          <p:txBody>
            <a:bodyPr/>
            <a:lstStyle>
              <a:defPPr/>
            </a:lstStyle>
            <a:p>
              <a:pPr/>
              <a:endParaRPr lang="zh-CN" altLang="en-US"/>
            </a:p>
          </p:txBody>
        </p:sp>
        <p:sp>
          <p:nvSpPr>
            <p:cNvPr id="89122" name="椭圆 89121"/>
            <p:cNvSpPr/>
            <p:nvPr/>
          </p:nvSpPr>
          <p:spPr>
            <a:xfrm>
              <a:off x="4704" y="2958"/>
              <a:ext cx="127" cy="127"/>
            </a:xfrm>
            <a:prstGeom prst="ellipse">
              <a:avLst/>
            </a:prstGeom>
            <a:solidFill>
              <a:schemeClr val="accent1"/>
            </a:solidFill>
            <a:ln w="9525">
              <a:noFill/>
            </a:ln>
          </p:spPr>
          <p:txBody>
            <a:bodyPr/>
            <a:lstStyle>
              <a:defPPr/>
            </a:lstStyle>
            <a:p>
              <a:pPr/>
              <a:endParaRPr lang="zh-CN" altLang="en-US"/>
            </a:p>
          </p:txBody>
        </p:sp>
        <p:sp>
          <p:nvSpPr>
            <p:cNvPr id="89123" name="椭圆 89122"/>
            <p:cNvSpPr/>
            <p:nvPr/>
          </p:nvSpPr>
          <p:spPr>
            <a:xfrm>
              <a:off x="4883" y="2958"/>
              <a:ext cx="127" cy="127"/>
            </a:xfrm>
            <a:prstGeom prst="ellipse">
              <a:avLst/>
            </a:prstGeom>
            <a:solidFill>
              <a:schemeClr val="accent1"/>
            </a:solidFill>
            <a:ln w="9525">
              <a:noFill/>
            </a:ln>
          </p:spPr>
          <p:txBody>
            <a:bodyPr/>
            <a:lstStyle>
              <a:defPPr/>
            </a:lstStyle>
            <a:p>
              <a:pPr/>
              <a:endParaRPr lang="zh-CN" altLang="en-US"/>
            </a:p>
          </p:txBody>
        </p:sp>
        <p:sp>
          <p:nvSpPr>
            <p:cNvPr id="89124" name="椭圆 89123"/>
            <p:cNvSpPr/>
            <p:nvPr/>
          </p:nvSpPr>
          <p:spPr>
            <a:xfrm>
              <a:off x="5062" y="2958"/>
              <a:ext cx="127" cy="127"/>
            </a:xfrm>
            <a:prstGeom prst="ellipse">
              <a:avLst/>
            </a:prstGeom>
            <a:solidFill>
              <a:schemeClr val="folHlink"/>
            </a:solidFill>
            <a:ln w="9525">
              <a:noFill/>
            </a:ln>
          </p:spPr>
          <p:txBody>
            <a:bodyPr/>
            <a:lstStyle>
              <a:defPPr/>
            </a:lstStyle>
            <a:p>
              <a:pPr/>
              <a:endParaRPr lang="zh-CN" altLang="en-US"/>
            </a:p>
          </p:txBody>
        </p:sp>
        <p:sp>
          <p:nvSpPr>
            <p:cNvPr id="89125" name="椭圆 89124"/>
            <p:cNvSpPr/>
            <p:nvPr/>
          </p:nvSpPr>
          <p:spPr>
            <a:xfrm>
              <a:off x="5241" y="2958"/>
              <a:ext cx="127" cy="127"/>
            </a:xfrm>
            <a:prstGeom prst="ellipse">
              <a:avLst/>
            </a:prstGeom>
            <a:solidFill>
              <a:schemeClr val="folHlink"/>
            </a:solidFill>
            <a:ln w="9525">
              <a:noFill/>
            </a:ln>
          </p:spPr>
          <p:txBody>
            <a:bodyPr/>
            <a:lstStyle>
              <a:defPPr/>
            </a:lstStyle>
            <a:p>
              <a:pPr/>
              <a:endParaRPr lang="zh-CN" altLang="en-US"/>
            </a:p>
          </p:txBody>
        </p:sp>
        <p:sp>
          <p:nvSpPr>
            <p:cNvPr id="89126" name="椭圆 89125"/>
            <p:cNvSpPr/>
            <p:nvPr/>
          </p:nvSpPr>
          <p:spPr>
            <a:xfrm>
              <a:off x="4883" y="3137"/>
              <a:ext cx="127" cy="127"/>
            </a:xfrm>
            <a:prstGeom prst="ellipse">
              <a:avLst/>
            </a:prstGeom>
            <a:solidFill>
              <a:schemeClr val="folHlink"/>
            </a:solidFill>
            <a:ln w="9525">
              <a:noFill/>
            </a:ln>
          </p:spPr>
          <p:txBody>
            <a:bodyPr/>
            <a:lstStyle>
              <a:defPPr/>
            </a:lstStyle>
            <a:p>
              <a:pPr/>
              <a:endParaRPr lang="zh-CN" altLang="en-US"/>
            </a:p>
          </p:txBody>
        </p:sp>
        <p:sp>
          <p:nvSpPr>
            <p:cNvPr id="89127" name="椭圆 89126"/>
            <p:cNvSpPr/>
            <p:nvPr/>
          </p:nvSpPr>
          <p:spPr>
            <a:xfrm>
              <a:off x="5241" y="3137"/>
              <a:ext cx="127" cy="127"/>
            </a:xfrm>
            <a:prstGeom prst="ellipse">
              <a:avLst/>
            </a:prstGeom>
            <a:solidFill>
              <a:schemeClr val="folHlink"/>
            </a:solidFill>
            <a:ln w="9525">
              <a:noFill/>
            </a:ln>
          </p:spPr>
          <p:txBody>
            <a:bodyPr/>
            <a:lstStyle>
              <a:defPPr/>
            </a:lstStyle>
            <a:p>
              <a:pPr/>
              <a:endParaRPr lang="zh-CN" altLang="en-US"/>
            </a:p>
          </p:txBody>
        </p:sp>
      </p:grpSp>
      <p:sp>
        <p:nvSpPr>
          <p:cNvPr id="89128" name="直接连接符 89127"/>
          <p:cNvSpPr/>
          <p:nvPr/>
        </p:nvSpPr>
        <p:spPr>
          <a:xfrm>
            <a:off x="304800" y="2819400"/>
            <a:ext cx="8229600" cy="0"/>
          </a:xfrm>
          <a:prstGeom prst="line">
            <a:avLst/>
          </a:prstGeom>
          <a:ln w="6350" cap="flat" cmpd="sng">
            <a:solidFill>
              <a:schemeClr val="tx1"/>
            </a:solidFill>
            <a:prstDash val="solid"/>
            <a:headEnd type="none" w="med" len="med"/>
            <a:tailEnd type="none" w="med" len="med"/>
          </a:ln>
        </p:spPr>
        <p:txBody>
          <a:bodyPr/>
          <a:lstStyle>
            <a:defPPr/>
          </a:lstStyle>
          <a:p>
            <a:pP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内容占位符 2"/>
          <p:cNvSpPr>
            <a:spLocks noGrp="1"/>
          </p:cNvSpPr>
          <p:nvPr>
            <p:ph idx="1"/>
          </p:nvPr>
        </p:nvSpPr>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defPPr/>
          </a:lstStyle>
          <a:p>
            <a:pPr lvl="0"/>
            <a:endParaRPr lang="zh-CN" altLang="en-US"/>
          </a:p>
        </p:txBody>
      </p:sp>
      <p:sp>
        <p:nvSpPr>
          <p:cNvPr id="5" name="页脚占位符 4"/>
          <p:cNvSpPr>
            <a:spLocks noGrp="1"/>
          </p:cNvSpPr>
          <p:nvPr>
            <p:ph type="ftr" sz="quarter" idx="11"/>
          </p:nvPr>
        </p:nvSpPr>
        <p:spPr/>
        <p:txBody>
          <a:bodyPr/>
          <a:lstStyle>
            <a:defPPr/>
          </a:lstStyle>
          <a:p>
            <a:pPr lvl="0"/>
            <a:endParaRPr lang="zh-CN"/>
          </a:p>
        </p:txBody>
      </p:sp>
      <p:sp>
        <p:nvSpPr>
          <p:cNvPr id="6" name="灯片编号占位符 5"/>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623888" y="1709738"/>
            <a:ext cx="7886700" cy="2852737"/>
          </a:xfrm>
        </p:spPr>
        <p:txBody>
          <a:bodyPr anchor="b"/>
          <a:lstStyle>
            <a:defPPr/>
            <a:lvl1pPr>
              <a:defRPr sz="4500"/>
            </a:lvl1pPr>
          </a:lstStyle>
          <a:p>
            <a:pPr/>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defPPr/>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defPPr/>
          </a:lstStyle>
          <a:p>
            <a:pPr lvl="0"/>
            <a:endParaRPr lang="zh-CN" altLang="en-US"/>
          </a:p>
        </p:txBody>
      </p:sp>
      <p:sp>
        <p:nvSpPr>
          <p:cNvPr id="5" name="页脚占位符 4"/>
          <p:cNvSpPr>
            <a:spLocks noGrp="1"/>
          </p:cNvSpPr>
          <p:nvPr>
            <p:ph type="ftr" sz="quarter" idx="11"/>
          </p:nvPr>
        </p:nvSpPr>
        <p:spPr/>
        <p:txBody>
          <a:bodyPr/>
          <a:lstStyle>
            <a:defPPr/>
          </a:lstStyle>
          <a:p>
            <a:pPr lvl="0"/>
            <a:endParaRPr lang="zh-CN"/>
          </a:p>
        </p:txBody>
      </p:sp>
      <p:sp>
        <p:nvSpPr>
          <p:cNvPr id="6" name="灯片编号占位符 5"/>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内容占位符 2"/>
          <p:cNvSpPr>
            <a:spLocks noGrp="1"/>
          </p:cNvSpPr>
          <p:nvPr>
            <p:ph sz="half" idx="1"/>
          </p:nvPr>
        </p:nvSpPr>
        <p:spPr>
          <a:xfrm>
            <a:off x="457200" y="1719263"/>
            <a:ext cx="4032504" cy="4411662"/>
          </a:xfrm>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719263"/>
            <a:ext cx="4032504" cy="4411662"/>
          </a:xfrm>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defPPr/>
          </a:lstStyle>
          <a:p>
            <a:pPr lvl="0"/>
            <a:endParaRPr lang="zh-CN" altLang="en-US"/>
          </a:p>
        </p:txBody>
      </p:sp>
      <p:sp>
        <p:nvSpPr>
          <p:cNvPr id="6" name="页脚占位符 5"/>
          <p:cNvSpPr>
            <a:spLocks noGrp="1"/>
          </p:cNvSpPr>
          <p:nvPr>
            <p:ph type="ftr" sz="quarter" idx="11"/>
          </p:nvPr>
        </p:nvSpPr>
        <p:spPr/>
        <p:txBody>
          <a:bodyPr/>
          <a:lstStyle>
            <a:defPPr/>
          </a:lstStyle>
          <a:p>
            <a:pPr lvl="0"/>
            <a:endParaRPr lang="zh-CN"/>
          </a:p>
        </p:txBody>
      </p:sp>
      <p:sp>
        <p:nvSpPr>
          <p:cNvPr id="7" name="灯片编号占位符 6"/>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29841" y="365125"/>
            <a:ext cx="7886700" cy="1325563"/>
          </a:xfrm>
        </p:spPr>
        <p:txBody>
          <a:bodyPr/>
          <a:lstStyle>
            <a:defPPr/>
          </a:lstStyle>
          <a:p>
            <a:pPr/>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defPPr/>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defPPr/>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defPPr/>
          </a:lstStyle>
          <a:p>
            <a:pPr lvl="0"/>
            <a:endParaRPr lang="zh-CN" altLang="en-US"/>
          </a:p>
        </p:txBody>
      </p:sp>
      <p:sp>
        <p:nvSpPr>
          <p:cNvPr id="8" name="页脚占位符 7"/>
          <p:cNvSpPr>
            <a:spLocks noGrp="1"/>
          </p:cNvSpPr>
          <p:nvPr>
            <p:ph type="ftr" sz="quarter" idx="11"/>
          </p:nvPr>
        </p:nvSpPr>
        <p:spPr/>
        <p:txBody>
          <a:bodyPr/>
          <a:lstStyle>
            <a:defPPr/>
          </a:lstStyle>
          <a:p>
            <a:pPr lvl="0"/>
            <a:endParaRPr lang="zh-CN"/>
          </a:p>
        </p:txBody>
      </p:sp>
      <p:sp>
        <p:nvSpPr>
          <p:cNvPr id="9" name="灯片编号占位符 8"/>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defPPr/>
          </a:lstStyle>
          <a:p>
            <a:pPr lvl="0"/>
            <a:endParaRPr lang="zh-CN" altLang="en-US"/>
          </a:p>
        </p:txBody>
      </p:sp>
      <p:sp>
        <p:nvSpPr>
          <p:cNvPr id="4" name="页脚占位符 3"/>
          <p:cNvSpPr>
            <a:spLocks noGrp="1"/>
          </p:cNvSpPr>
          <p:nvPr>
            <p:ph type="ftr" sz="quarter" idx="11"/>
          </p:nvPr>
        </p:nvSpPr>
        <p:spPr/>
        <p:txBody>
          <a:bodyPr/>
          <a:lstStyle>
            <a:defPPr/>
          </a:lstStyle>
          <a:p>
            <a:pPr lvl="0"/>
            <a:endParaRPr lang="zh-CN"/>
          </a:p>
        </p:txBody>
      </p:sp>
      <p:sp>
        <p:nvSpPr>
          <p:cNvPr id="5" name="灯片编号占位符 4"/>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lvl="0"/>
            <a:fld id="{BB962C8B-B14F-4D97-AF65-F5344CB8AC3E}" type="datetime1">
              <a:rPr lang="zh-CN" altLang="en-US"/>
              <a:pPr/>
              <a:t/>
            </a:fld>
            <a:endParaRPr lang="zh-CN" altLang="en-US"/>
          </a:p>
        </p:txBody>
      </p:sp>
      <p:sp>
        <p:nvSpPr>
          <p:cNvPr id="3" name="页脚占位符 2"/>
          <p:cNvSpPr>
            <a:spLocks noGrp="1"/>
          </p:cNvSpPr>
          <p:nvPr>
            <p:ph type="ftr" sz="quarter" idx="11"/>
          </p:nvPr>
        </p:nvSpPr>
        <p:spPr/>
        <p:txBody>
          <a:bodyPr/>
          <a:lstStyle>
            <a:defPPr/>
          </a:lstStyle>
          <a:p>
            <a:pPr lvl="0"/>
            <a:endParaRPr lang="zh-CN"/>
          </a:p>
        </p:txBody>
      </p:sp>
      <p:sp>
        <p:nvSpPr>
          <p:cNvPr id="4" name="灯片编号占位符 3"/>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29841" y="457200"/>
            <a:ext cx="2949178" cy="1600200"/>
          </a:xfrm>
        </p:spPr>
        <p:txBody>
          <a:bodyPr anchor="b"/>
          <a:lstStyle>
            <a:defPPr/>
            <a:lvl1pPr>
              <a:defRPr sz="2400"/>
            </a:lvl1pPr>
          </a:lstStyle>
          <a:p>
            <a:pPr/>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defPPr/>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defPPr/>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defPPr/>
          </a:lstStyle>
          <a:p>
            <a:pPr lvl="0"/>
            <a:endParaRPr lang="zh-CN" altLang="en-US"/>
          </a:p>
        </p:txBody>
      </p:sp>
      <p:sp>
        <p:nvSpPr>
          <p:cNvPr id="6" name="页脚占位符 5"/>
          <p:cNvSpPr>
            <a:spLocks noGrp="1"/>
          </p:cNvSpPr>
          <p:nvPr>
            <p:ph type="ftr" sz="quarter" idx="11"/>
          </p:nvPr>
        </p:nvSpPr>
        <p:spPr/>
        <p:txBody>
          <a:bodyPr/>
          <a:lstStyle>
            <a:defPPr/>
          </a:lstStyle>
          <a:p>
            <a:pPr lvl="0"/>
            <a:endParaRPr lang="zh-CN"/>
          </a:p>
        </p:txBody>
      </p:sp>
      <p:sp>
        <p:nvSpPr>
          <p:cNvPr id="7" name="灯片编号占位符 6"/>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629841" y="457200"/>
            <a:ext cx="3124012" cy="1600200"/>
          </a:xfrm>
        </p:spPr>
        <p:txBody>
          <a:bodyPr anchor="b"/>
          <a:lstStyle>
            <a:defPPr/>
            <a:lvl1pPr>
              <a:defRPr sz="2400"/>
            </a:lvl1pPr>
          </a:lstStyle>
          <a:p>
            <a:pPr/>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defPPr/>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a:endParaRPr lang="zh-CN" altLang="en-US"/>
          </a:p>
        </p:txBody>
      </p:sp>
      <p:sp>
        <p:nvSpPr>
          <p:cNvPr id="4" name="文本占位符 3"/>
          <p:cNvSpPr>
            <a:spLocks noGrp="1"/>
          </p:cNvSpPr>
          <p:nvPr>
            <p:ph type="body" sz="half" idx="2"/>
          </p:nvPr>
        </p:nvSpPr>
        <p:spPr>
          <a:xfrm>
            <a:off x="629841" y="2057400"/>
            <a:ext cx="3124012" cy="3811588"/>
          </a:xfrm>
        </p:spPr>
        <p:txBody>
          <a:bodyPr/>
          <a:lstStyle>
            <a:defPPr/>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defPPr/>
          </a:lstStyle>
          <a:p>
            <a:pPr lvl="0"/>
            <a:endParaRPr lang="zh-CN" altLang="en-US"/>
          </a:p>
        </p:txBody>
      </p:sp>
      <p:sp>
        <p:nvSpPr>
          <p:cNvPr id="6" name="页脚占位符 5"/>
          <p:cNvSpPr>
            <a:spLocks noGrp="1"/>
          </p:cNvSpPr>
          <p:nvPr>
            <p:ph type="ftr" sz="quarter" idx="11"/>
          </p:nvPr>
        </p:nvSpPr>
        <p:spPr/>
        <p:txBody>
          <a:bodyPr/>
          <a:lstStyle>
            <a:defPPr/>
          </a:lstStyle>
          <a:p>
            <a:pPr lvl="0"/>
            <a:endParaRPr lang="zh-CN"/>
          </a:p>
        </p:txBody>
      </p:sp>
      <p:sp>
        <p:nvSpPr>
          <p:cNvPr id="7" name="灯片编号占位符 6"/>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defPPr/>
          </a:lstStyle>
          <a:p>
            <a:pPr lvl="0"/>
            <a:endParaRPr lang="zh-CN" altLang="en-US"/>
          </a:p>
        </p:txBody>
      </p:sp>
      <p:sp>
        <p:nvSpPr>
          <p:cNvPr id="5" name="页脚占位符 4"/>
          <p:cNvSpPr>
            <a:spLocks noGrp="1"/>
          </p:cNvSpPr>
          <p:nvPr>
            <p:ph type="ftr" sz="quarter" idx="11"/>
          </p:nvPr>
        </p:nvSpPr>
        <p:spPr/>
        <p:txBody>
          <a:bodyPr/>
          <a:lstStyle>
            <a:defPPr/>
          </a:lstStyle>
          <a:p>
            <a:pPr lvl="0"/>
            <a:endParaRPr lang="zh-CN"/>
          </a:p>
        </p:txBody>
      </p:sp>
      <p:sp>
        <p:nvSpPr>
          <p:cNvPr id="6" name="灯片编号占位符 5"/>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6629400" y="122238"/>
            <a:ext cx="2057400" cy="6008687"/>
          </a:xfrm>
        </p:spPr>
        <p:txBody>
          <a:bodyPr vert="eaVert"/>
          <a:lstStyle>
            <a:defPPr/>
          </a:lstStyle>
          <a:p>
            <a:pPr/>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2238"/>
            <a:ext cx="6052930" cy="6008687"/>
          </a:xfrm>
        </p:spPr>
        <p:txBody>
          <a:bodyPr vert="eaVert"/>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defPPr/>
          </a:lstStyle>
          <a:p>
            <a:pPr lvl="0"/>
            <a:endParaRPr lang="zh-CN" altLang="en-US"/>
          </a:p>
        </p:txBody>
      </p:sp>
      <p:sp>
        <p:nvSpPr>
          <p:cNvPr id="5" name="页脚占位符 4"/>
          <p:cNvSpPr>
            <a:spLocks noGrp="1"/>
          </p:cNvSpPr>
          <p:nvPr>
            <p:ph type="ftr" sz="quarter" idx="11"/>
          </p:nvPr>
        </p:nvSpPr>
        <p:spPr/>
        <p:txBody>
          <a:bodyPr/>
          <a:lstStyle>
            <a:defPPr/>
          </a:lstStyle>
          <a:p>
            <a:pPr lvl="0"/>
            <a:endParaRPr lang="zh-CN"/>
          </a:p>
        </p:txBody>
      </p:sp>
      <p:sp>
        <p:nvSpPr>
          <p:cNvPr id="6" name="灯片编号占位符 5"/>
          <p:cNvSpPr>
            <a:spLocks noGrp="1"/>
          </p:cNvSpPr>
          <p:nvPr>
            <p:ph type="sldNum" sz="quarter" idx="12"/>
          </p:nvPr>
        </p:nvSpPr>
        <p:spPr/>
        <p:txBody>
          <a:bodyPr/>
          <a:lstStyle>
            <a:defPPr/>
          </a:lstStyle>
          <a:p>
            <a:pPr lvl="0"/>
            <a:fld id="{9A0DB2DC-4C9A-4742-B13C-FB6460FD3503}" type="slidenum">
              <a:rPr lang="en-US" altLang="zh-CN"/>
              <a:pPr/>
              <a:t/>
            </a:fld>
            <a:endParaRPr lang="zh-CN"/>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bg>
      <p:bgPr>
        <a:solidFill>
          <a:schemeClr val="bg1"/>
        </a:solidFill>
        <a:effectLst/>
      </p:bgPr>
    </p:bg>
    <p:spTree>
      <p:nvGrpSpPr>
        <p:cNvPr id="1" name=""/>
        <p:cNvGrpSpPr/>
        <p:nvPr/>
      </p:nvGrpSpPr>
      <p:grpSpPr>
        <a:xfrm>
          <a:off x="0" y="0"/>
          <a:ext cx="0" cy="0"/>
        </a:xfrm>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lstStyle>
            <a:defPPr/>
          </a:lstStyle>
          <a:p>
            <a:pPr lvl="0"/>
            <a:r>
              <a:rPr lang="zh-CN" altLang="en-US"/>
              <a:t>单击此处编辑母版标题样式</a:t>
            </a:r>
            <a:endParaRPr lang="zh-CN" altLang="en-US"/>
          </a:p>
        </p:txBody>
      </p:sp>
      <p:sp>
        <p:nvSpPr>
          <p:cNvPr id="1027" name="文本占位符 1026"/>
          <p:cNvSpPr>
            <a:spLocks noGrp="1"/>
          </p:cNvSpPr>
          <p:nvPr>
            <p:ph type="body" idx="1"/>
          </p:nvPr>
        </p:nvSpPr>
        <p:spPr>
          <a:xfrm>
            <a:off x="457200" y="1600200"/>
            <a:ext cx="8229600" cy="4525963"/>
          </a:xfrm>
          <a:prstGeom prst="rect">
            <a:avLst/>
          </a:prstGeom>
          <a:noFill/>
          <a:ln w="9525">
            <a:noFill/>
          </a:ln>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defPPr/>
            <a:lvl1pPr>
              <a:defRPr sz="1400"/>
            </a:lvl1pPr>
          </a:lstStyle>
          <a:p>
            <a:pPr lvl="0"/>
            <a:endParaRPr lang="zh-CN" altLang="en-US"/>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defPPr/>
            <a:lvl1pPr algn="ctr">
              <a:defRPr sz="1400"/>
            </a:lvl1pPr>
          </a:lstStyle>
          <a:p>
            <a:pPr lvl="0"/>
            <a:endParaRPr lang="zh-CN"/>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defPPr/>
            <a:lvl1pPr algn="r">
              <a:defRPr sz="1400"/>
            </a:lvl1pPr>
          </a:lstStyle>
          <a:p>
            <a:pPr lvl="0"/>
            <a:fld id="{9A0DB2DC-4C9A-4742-B13C-FB6460FD3503}" type="slidenum">
              <a:rPr lang="en-US" altLang="zh-CN"/>
              <a:pPr/>
              <a:t/>
            </a:fld>
            <a:endParaRPr 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defPPr/>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defPPr/>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defPPr/>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bg>
      <p:bgPr>
        <a:solidFill>
          <a:schemeClr val="bg1"/>
        </a:solidFill>
        <a:effectLst/>
      </p:bgPr>
    </p:bg>
    <p:spTree>
      <p:nvGrpSpPr>
        <p:cNvPr id="1" name=""/>
        <p:cNvGrpSpPr/>
        <p:nvPr/>
      </p:nvGrpSpPr>
      <p:grpSpPr>
        <a:xfrm>
          <a:off x="0" y="0"/>
          <a:ext cx="0" cy="0"/>
        </a:xfrm>
      </p:grpSpPr>
      <p:sp>
        <p:nvSpPr>
          <p:cNvPr id="88066" name="直接连接符 88065"/>
          <p:cNvSpPr/>
          <p:nvPr/>
        </p:nvSpPr>
        <p:spPr>
          <a:xfrm flipH="1">
            <a:off x="7962900" y="152400"/>
            <a:ext cx="0" cy="1524000"/>
          </a:xfrm>
          <a:prstGeom prst="line">
            <a:avLst/>
          </a:prstGeom>
          <a:ln w="9525" cap="flat" cmpd="sng">
            <a:solidFill>
              <a:schemeClr val="tx1"/>
            </a:solidFill>
            <a:prstDash val="solid"/>
            <a:headEnd type="none" w="med" len="med"/>
            <a:tailEnd type="none" w="med" len="med"/>
          </a:ln>
        </p:spPr>
        <p:txBody>
          <a:bodyPr/>
          <a:lstStyle>
            <a:defPPr/>
          </a:lstStyle>
          <a:p>
            <a:pPr/>
          </a:p>
        </p:txBody>
      </p:sp>
      <p:sp>
        <p:nvSpPr>
          <p:cNvPr id="88067" name="标题 88066"/>
          <p:cNvSpPr>
            <a:spLocks noGrp="1"/>
          </p:cNvSpPr>
          <p:nvPr>
            <p:ph type="title"/>
          </p:nvPr>
        </p:nvSpPr>
        <p:spPr>
          <a:xfrm>
            <a:off x="457200" y="122238"/>
            <a:ext cx="7543800" cy="1295400"/>
          </a:xfrm>
          <a:prstGeom prst="rect">
            <a:avLst/>
          </a:prstGeom>
          <a:noFill/>
          <a:ln w="9525">
            <a:noFill/>
          </a:ln>
        </p:spPr>
        <p:txBody>
          <a:bodyPr anchor="b"/>
          <a:lstStyle>
            <a:defPPr/>
          </a:lstStyle>
          <a:p>
            <a:pPr lvl="0"/>
            <a:r>
              <a:rPr lang="zh-CN" altLang="en-US"/>
              <a:t>单击此处编辑母版标题样式</a:t>
            </a:r>
            <a:endParaRPr lang="zh-CN" altLang="en-US"/>
          </a:p>
        </p:txBody>
      </p:sp>
      <p:sp>
        <p:nvSpPr>
          <p:cNvPr id="88068" name="文本占位符 88067"/>
          <p:cNvSpPr>
            <a:spLocks noGrp="1"/>
          </p:cNvSpPr>
          <p:nvPr>
            <p:ph type="body" idx="1"/>
          </p:nvPr>
        </p:nvSpPr>
        <p:spPr>
          <a:xfrm>
            <a:off x="457200" y="1719263"/>
            <a:ext cx="8229600" cy="4411662"/>
          </a:xfrm>
          <a:prstGeom prst="rect">
            <a:avLst/>
          </a:prstGeom>
          <a:noFill/>
          <a:ln w="9525">
            <a:noFill/>
          </a:ln>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88069" name="日期占位符 88068"/>
          <p:cNvSpPr>
            <a:spLocks noGrp="1"/>
          </p:cNvSpPr>
          <p:nvPr>
            <p:ph type="dt" sz="half" idx="2"/>
          </p:nvPr>
        </p:nvSpPr>
        <p:spPr>
          <a:xfrm>
            <a:off x="457200" y="6248400"/>
            <a:ext cx="2133600" cy="457200"/>
          </a:xfrm>
          <a:prstGeom prst="rect">
            <a:avLst/>
          </a:prstGeom>
          <a:noFill/>
          <a:ln w="9525">
            <a:noFill/>
          </a:ln>
        </p:spPr>
        <p:txBody>
          <a:bodyPr/>
          <a:lstStyle>
            <a:defPPr/>
            <a:lvl1pPr>
              <a:defRPr sz="1000"/>
            </a:lvl1pPr>
          </a:lstStyle>
          <a:p>
            <a:pPr lvl="0"/>
            <a:fld id="{BB962C8B-B14F-4D97-AF65-F5344CB8AC3E}" type="datetime1">
              <a:rPr lang="zh-CN" altLang="en-US"/>
              <a:pPr/>
              <a:t/>
            </a:fld>
            <a:endParaRPr lang="zh-CN" altLang="en-US"/>
          </a:p>
        </p:txBody>
      </p:sp>
      <p:sp>
        <p:nvSpPr>
          <p:cNvPr id="88070" name="页脚占位符 88069"/>
          <p:cNvSpPr>
            <a:spLocks noGrp="1"/>
          </p:cNvSpPr>
          <p:nvPr>
            <p:ph type="ftr" sz="quarter" idx="3"/>
          </p:nvPr>
        </p:nvSpPr>
        <p:spPr>
          <a:xfrm>
            <a:off x="3124200" y="6248400"/>
            <a:ext cx="2895600" cy="457200"/>
          </a:xfrm>
          <a:prstGeom prst="rect">
            <a:avLst/>
          </a:prstGeom>
          <a:noFill/>
          <a:ln w="9525">
            <a:noFill/>
          </a:ln>
        </p:spPr>
        <p:txBody>
          <a:bodyPr/>
          <a:lstStyle>
            <a:defPPr/>
            <a:lvl1pPr algn="ctr">
              <a:defRPr sz="1000"/>
            </a:lvl1pPr>
          </a:lstStyle>
          <a:p>
            <a:pPr lvl="0"/>
            <a:endParaRPr lang="zh-CN"/>
          </a:p>
        </p:txBody>
      </p:sp>
      <p:sp>
        <p:nvSpPr>
          <p:cNvPr id="88071" name="灯片编号占位符 88070"/>
          <p:cNvSpPr>
            <a:spLocks noGrp="1"/>
          </p:cNvSpPr>
          <p:nvPr>
            <p:ph type="sldNum" sz="quarter" idx="4"/>
          </p:nvPr>
        </p:nvSpPr>
        <p:spPr>
          <a:xfrm>
            <a:off x="6553200" y="6248400"/>
            <a:ext cx="2133600" cy="457200"/>
          </a:xfrm>
          <a:prstGeom prst="rect">
            <a:avLst/>
          </a:prstGeom>
          <a:noFill/>
          <a:ln w="9525">
            <a:noFill/>
          </a:ln>
        </p:spPr>
        <p:txBody>
          <a:bodyPr/>
          <a:lstStyle>
            <a:defPPr/>
            <a:lvl1pPr algn="r">
              <a:defRPr sz="1000"/>
            </a:lvl1pPr>
          </a:lstStyle>
          <a:p>
            <a:pPr lvl="0"/>
            <a:fld id="{9A0DB2DC-4C9A-4742-B13C-FB6460FD3503}" type="slidenum">
              <a:rPr lang="en-US" altLang="zh-CN"/>
              <a:pPr/>
              <a:t/>
            </a:fld>
            <a:endParaRPr lang="zh-CN"/>
          </a:p>
        </p:txBody>
      </p:sp>
      <p:grpSp>
        <p:nvGrpSpPr>
          <p:cNvPr id="88072" name="组合 88071"/>
          <p:cNvGrpSpPr/>
          <p:nvPr/>
        </p:nvGrpSpPr>
        <p:grpSpPr>
          <a:xfrm>
            <a:off x="8153400" y="152400"/>
            <a:ext cx="792163" cy="1295400"/>
            <a:chOff x="5136" y="960"/>
            <a:chExt cx="528" cy="864"/>
          </a:xfrm>
        </p:grpSpPr>
        <p:sp>
          <p:nvSpPr>
            <p:cNvPr id="88073" name="椭圆 88072"/>
            <p:cNvSpPr/>
            <p:nvPr/>
          </p:nvSpPr>
          <p:spPr>
            <a:xfrm>
              <a:off x="5136" y="960"/>
              <a:ext cx="80" cy="80"/>
            </a:xfrm>
            <a:prstGeom prst="ellipse">
              <a:avLst/>
            </a:prstGeom>
            <a:solidFill>
              <a:schemeClr val="tx2"/>
            </a:solidFill>
            <a:ln w="9525">
              <a:noFill/>
            </a:ln>
          </p:spPr>
          <p:txBody>
            <a:bodyPr/>
            <a:lstStyle>
              <a:defPPr/>
            </a:lstStyle>
            <a:p>
              <a:pPr/>
              <a:endParaRPr lang="zh-CN" altLang="en-US"/>
            </a:p>
          </p:txBody>
        </p:sp>
        <p:sp>
          <p:nvSpPr>
            <p:cNvPr id="88074" name="椭圆 88073"/>
            <p:cNvSpPr/>
            <p:nvPr/>
          </p:nvSpPr>
          <p:spPr>
            <a:xfrm>
              <a:off x="5248" y="960"/>
              <a:ext cx="80" cy="80"/>
            </a:xfrm>
            <a:prstGeom prst="ellipse">
              <a:avLst/>
            </a:prstGeom>
            <a:solidFill>
              <a:schemeClr val="tx2"/>
            </a:solidFill>
            <a:ln w="9525">
              <a:noFill/>
            </a:ln>
          </p:spPr>
          <p:txBody>
            <a:bodyPr/>
            <a:lstStyle>
              <a:defPPr/>
            </a:lstStyle>
            <a:p>
              <a:pPr/>
              <a:endParaRPr lang="zh-CN" altLang="en-US"/>
            </a:p>
          </p:txBody>
        </p:sp>
        <p:sp>
          <p:nvSpPr>
            <p:cNvPr id="88075" name="椭圆 88074"/>
            <p:cNvSpPr/>
            <p:nvPr/>
          </p:nvSpPr>
          <p:spPr>
            <a:xfrm>
              <a:off x="5360" y="960"/>
              <a:ext cx="80" cy="80"/>
            </a:xfrm>
            <a:prstGeom prst="ellipse">
              <a:avLst/>
            </a:prstGeom>
            <a:solidFill>
              <a:schemeClr val="tx2"/>
            </a:solidFill>
            <a:ln w="9525">
              <a:noFill/>
            </a:ln>
          </p:spPr>
          <p:txBody>
            <a:bodyPr/>
            <a:lstStyle>
              <a:defPPr/>
            </a:lstStyle>
            <a:p>
              <a:pPr/>
              <a:endParaRPr lang="zh-CN" altLang="en-US"/>
            </a:p>
          </p:txBody>
        </p:sp>
        <p:sp>
          <p:nvSpPr>
            <p:cNvPr id="88076" name="椭圆 88075"/>
            <p:cNvSpPr/>
            <p:nvPr/>
          </p:nvSpPr>
          <p:spPr>
            <a:xfrm>
              <a:off x="5136" y="1072"/>
              <a:ext cx="80" cy="80"/>
            </a:xfrm>
            <a:prstGeom prst="ellipse">
              <a:avLst/>
            </a:prstGeom>
            <a:solidFill>
              <a:schemeClr val="tx2"/>
            </a:solidFill>
            <a:ln w="9525">
              <a:noFill/>
            </a:ln>
          </p:spPr>
          <p:txBody>
            <a:bodyPr/>
            <a:lstStyle>
              <a:defPPr/>
            </a:lstStyle>
            <a:p>
              <a:pPr/>
              <a:endParaRPr lang="zh-CN" altLang="en-US"/>
            </a:p>
          </p:txBody>
        </p:sp>
        <p:sp>
          <p:nvSpPr>
            <p:cNvPr id="88077" name="椭圆 88076"/>
            <p:cNvSpPr/>
            <p:nvPr/>
          </p:nvSpPr>
          <p:spPr>
            <a:xfrm>
              <a:off x="5248" y="1072"/>
              <a:ext cx="80" cy="80"/>
            </a:xfrm>
            <a:prstGeom prst="ellipse">
              <a:avLst/>
            </a:prstGeom>
            <a:solidFill>
              <a:schemeClr val="tx2"/>
            </a:solidFill>
            <a:ln w="9525">
              <a:noFill/>
            </a:ln>
          </p:spPr>
          <p:txBody>
            <a:bodyPr/>
            <a:lstStyle>
              <a:defPPr/>
            </a:lstStyle>
            <a:p>
              <a:pPr/>
              <a:endParaRPr lang="zh-CN" altLang="en-US"/>
            </a:p>
          </p:txBody>
        </p:sp>
        <p:sp>
          <p:nvSpPr>
            <p:cNvPr id="88078" name="椭圆 88077"/>
            <p:cNvSpPr/>
            <p:nvPr/>
          </p:nvSpPr>
          <p:spPr>
            <a:xfrm>
              <a:off x="5360" y="1072"/>
              <a:ext cx="80" cy="80"/>
            </a:xfrm>
            <a:prstGeom prst="ellipse">
              <a:avLst/>
            </a:prstGeom>
            <a:solidFill>
              <a:schemeClr val="tx2"/>
            </a:solidFill>
            <a:ln w="9525">
              <a:noFill/>
            </a:ln>
          </p:spPr>
          <p:txBody>
            <a:bodyPr/>
            <a:lstStyle>
              <a:defPPr/>
            </a:lstStyle>
            <a:p>
              <a:pPr/>
              <a:endParaRPr lang="zh-CN" altLang="en-US"/>
            </a:p>
          </p:txBody>
        </p:sp>
        <p:sp>
          <p:nvSpPr>
            <p:cNvPr id="88079" name="椭圆 88078"/>
            <p:cNvSpPr/>
            <p:nvPr/>
          </p:nvSpPr>
          <p:spPr>
            <a:xfrm>
              <a:off x="5472" y="1072"/>
              <a:ext cx="80" cy="80"/>
            </a:xfrm>
            <a:prstGeom prst="ellipse">
              <a:avLst/>
            </a:prstGeom>
            <a:solidFill>
              <a:schemeClr val="accent2"/>
            </a:solidFill>
            <a:ln w="9525">
              <a:noFill/>
            </a:ln>
          </p:spPr>
          <p:txBody>
            <a:bodyPr/>
            <a:lstStyle>
              <a:defPPr/>
            </a:lstStyle>
            <a:p>
              <a:pPr/>
              <a:endParaRPr lang="zh-CN" altLang="en-US"/>
            </a:p>
          </p:txBody>
        </p:sp>
        <p:sp>
          <p:nvSpPr>
            <p:cNvPr id="88080" name="椭圆 88079"/>
            <p:cNvSpPr/>
            <p:nvPr/>
          </p:nvSpPr>
          <p:spPr>
            <a:xfrm>
              <a:off x="5136" y="1184"/>
              <a:ext cx="80" cy="80"/>
            </a:xfrm>
            <a:prstGeom prst="ellipse">
              <a:avLst/>
            </a:prstGeom>
            <a:solidFill>
              <a:schemeClr val="tx2"/>
            </a:solidFill>
            <a:ln w="9525">
              <a:noFill/>
            </a:ln>
          </p:spPr>
          <p:txBody>
            <a:bodyPr/>
            <a:lstStyle>
              <a:defPPr/>
            </a:lstStyle>
            <a:p>
              <a:pPr/>
              <a:endParaRPr lang="zh-CN" altLang="en-US"/>
            </a:p>
          </p:txBody>
        </p:sp>
        <p:sp>
          <p:nvSpPr>
            <p:cNvPr id="88081" name="椭圆 88080"/>
            <p:cNvSpPr/>
            <p:nvPr/>
          </p:nvSpPr>
          <p:spPr>
            <a:xfrm>
              <a:off x="5248" y="1184"/>
              <a:ext cx="80" cy="80"/>
            </a:xfrm>
            <a:prstGeom prst="ellipse">
              <a:avLst/>
            </a:prstGeom>
            <a:solidFill>
              <a:schemeClr val="tx2"/>
            </a:solidFill>
            <a:ln w="9525">
              <a:noFill/>
            </a:ln>
          </p:spPr>
          <p:txBody>
            <a:bodyPr/>
            <a:lstStyle>
              <a:defPPr/>
            </a:lstStyle>
            <a:p>
              <a:pPr/>
              <a:endParaRPr lang="zh-CN" altLang="en-US"/>
            </a:p>
          </p:txBody>
        </p:sp>
        <p:sp>
          <p:nvSpPr>
            <p:cNvPr id="88082" name="椭圆 88081"/>
            <p:cNvSpPr/>
            <p:nvPr/>
          </p:nvSpPr>
          <p:spPr>
            <a:xfrm>
              <a:off x="5360" y="1184"/>
              <a:ext cx="80" cy="80"/>
            </a:xfrm>
            <a:prstGeom prst="ellipse">
              <a:avLst/>
            </a:prstGeom>
            <a:solidFill>
              <a:schemeClr val="accent2"/>
            </a:solidFill>
            <a:ln w="9525">
              <a:noFill/>
            </a:ln>
          </p:spPr>
          <p:txBody>
            <a:bodyPr/>
            <a:lstStyle>
              <a:defPPr/>
            </a:lstStyle>
            <a:p>
              <a:pPr/>
              <a:endParaRPr lang="zh-CN" altLang="en-US"/>
            </a:p>
          </p:txBody>
        </p:sp>
        <p:sp>
          <p:nvSpPr>
            <p:cNvPr id="88083" name="椭圆 88082"/>
            <p:cNvSpPr/>
            <p:nvPr/>
          </p:nvSpPr>
          <p:spPr>
            <a:xfrm>
              <a:off x="5472" y="1184"/>
              <a:ext cx="80" cy="80"/>
            </a:xfrm>
            <a:prstGeom prst="ellipse">
              <a:avLst/>
            </a:prstGeom>
            <a:solidFill>
              <a:schemeClr val="accent2"/>
            </a:solidFill>
            <a:ln w="9525">
              <a:noFill/>
            </a:ln>
          </p:spPr>
          <p:txBody>
            <a:bodyPr/>
            <a:lstStyle>
              <a:defPPr/>
            </a:lstStyle>
            <a:p>
              <a:pPr/>
              <a:endParaRPr lang="zh-CN" altLang="en-US"/>
            </a:p>
          </p:txBody>
        </p:sp>
        <p:sp>
          <p:nvSpPr>
            <p:cNvPr id="88084" name="椭圆 88083"/>
            <p:cNvSpPr/>
            <p:nvPr/>
          </p:nvSpPr>
          <p:spPr>
            <a:xfrm>
              <a:off x="5584" y="1184"/>
              <a:ext cx="80" cy="80"/>
            </a:xfrm>
            <a:prstGeom prst="ellipse">
              <a:avLst/>
            </a:prstGeom>
            <a:solidFill>
              <a:schemeClr val="accent1"/>
            </a:solidFill>
            <a:ln w="9525">
              <a:noFill/>
            </a:ln>
          </p:spPr>
          <p:txBody>
            <a:bodyPr/>
            <a:lstStyle>
              <a:defPPr/>
            </a:lstStyle>
            <a:p>
              <a:pPr/>
              <a:endParaRPr lang="zh-CN" altLang="en-US"/>
            </a:p>
          </p:txBody>
        </p:sp>
        <p:sp>
          <p:nvSpPr>
            <p:cNvPr id="88085" name="椭圆 88084"/>
            <p:cNvSpPr/>
            <p:nvPr/>
          </p:nvSpPr>
          <p:spPr>
            <a:xfrm>
              <a:off x="5136" y="1296"/>
              <a:ext cx="80" cy="80"/>
            </a:xfrm>
            <a:prstGeom prst="ellipse">
              <a:avLst/>
            </a:prstGeom>
            <a:solidFill>
              <a:schemeClr val="tx2"/>
            </a:solidFill>
            <a:ln w="9525">
              <a:noFill/>
            </a:ln>
          </p:spPr>
          <p:txBody>
            <a:bodyPr/>
            <a:lstStyle>
              <a:defPPr/>
            </a:lstStyle>
            <a:p>
              <a:pPr/>
              <a:endParaRPr lang="zh-CN" altLang="en-US"/>
            </a:p>
          </p:txBody>
        </p:sp>
        <p:sp>
          <p:nvSpPr>
            <p:cNvPr id="88086" name="椭圆 88085"/>
            <p:cNvSpPr/>
            <p:nvPr/>
          </p:nvSpPr>
          <p:spPr>
            <a:xfrm>
              <a:off x="5248" y="1296"/>
              <a:ext cx="80" cy="80"/>
            </a:xfrm>
            <a:prstGeom prst="ellipse">
              <a:avLst/>
            </a:prstGeom>
            <a:solidFill>
              <a:schemeClr val="accent2"/>
            </a:solidFill>
            <a:ln w="9525">
              <a:noFill/>
            </a:ln>
          </p:spPr>
          <p:txBody>
            <a:bodyPr/>
            <a:lstStyle>
              <a:defPPr/>
            </a:lstStyle>
            <a:p>
              <a:pPr/>
              <a:endParaRPr lang="zh-CN" altLang="en-US"/>
            </a:p>
          </p:txBody>
        </p:sp>
        <p:sp>
          <p:nvSpPr>
            <p:cNvPr id="88087" name="椭圆 88086"/>
            <p:cNvSpPr/>
            <p:nvPr/>
          </p:nvSpPr>
          <p:spPr>
            <a:xfrm>
              <a:off x="5360" y="1296"/>
              <a:ext cx="80" cy="80"/>
            </a:xfrm>
            <a:prstGeom prst="ellipse">
              <a:avLst/>
            </a:prstGeom>
            <a:solidFill>
              <a:schemeClr val="accent2"/>
            </a:solidFill>
            <a:ln w="9525">
              <a:noFill/>
            </a:ln>
          </p:spPr>
          <p:txBody>
            <a:bodyPr/>
            <a:lstStyle>
              <a:defPPr/>
            </a:lstStyle>
            <a:p>
              <a:pPr/>
              <a:endParaRPr lang="zh-CN" altLang="en-US"/>
            </a:p>
          </p:txBody>
        </p:sp>
        <p:sp>
          <p:nvSpPr>
            <p:cNvPr id="88088" name="椭圆 88087"/>
            <p:cNvSpPr/>
            <p:nvPr/>
          </p:nvSpPr>
          <p:spPr>
            <a:xfrm>
              <a:off x="5472" y="1296"/>
              <a:ext cx="80" cy="80"/>
            </a:xfrm>
            <a:prstGeom prst="ellipse">
              <a:avLst/>
            </a:prstGeom>
            <a:solidFill>
              <a:schemeClr val="accent1"/>
            </a:solidFill>
            <a:ln w="9525">
              <a:noFill/>
            </a:ln>
          </p:spPr>
          <p:txBody>
            <a:bodyPr/>
            <a:lstStyle>
              <a:defPPr/>
            </a:lstStyle>
            <a:p>
              <a:pPr/>
              <a:endParaRPr lang="zh-CN" altLang="en-US"/>
            </a:p>
          </p:txBody>
        </p:sp>
        <p:sp>
          <p:nvSpPr>
            <p:cNvPr id="88089" name="椭圆 88088"/>
            <p:cNvSpPr/>
            <p:nvPr/>
          </p:nvSpPr>
          <p:spPr>
            <a:xfrm>
              <a:off x="5136" y="1408"/>
              <a:ext cx="80" cy="80"/>
            </a:xfrm>
            <a:prstGeom prst="ellipse">
              <a:avLst/>
            </a:prstGeom>
            <a:solidFill>
              <a:schemeClr val="accent2"/>
            </a:solidFill>
            <a:ln w="9525">
              <a:noFill/>
            </a:ln>
          </p:spPr>
          <p:txBody>
            <a:bodyPr/>
            <a:lstStyle>
              <a:defPPr/>
            </a:lstStyle>
            <a:p>
              <a:pPr/>
              <a:endParaRPr lang="zh-CN" altLang="en-US"/>
            </a:p>
          </p:txBody>
        </p:sp>
        <p:sp>
          <p:nvSpPr>
            <p:cNvPr id="88090" name="椭圆 88089"/>
            <p:cNvSpPr/>
            <p:nvPr/>
          </p:nvSpPr>
          <p:spPr>
            <a:xfrm>
              <a:off x="5248" y="1408"/>
              <a:ext cx="80" cy="80"/>
            </a:xfrm>
            <a:prstGeom prst="ellipse">
              <a:avLst/>
            </a:prstGeom>
            <a:solidFill>
              <a:schemeClr val="accent2"/>
            </a:solidFill>
            <a:ln w="9525">
              <a:noFill/>
            </a:ln>
          </p:spPr>
          <p:txBody>
            <a:bodyPr/>
            <a:lstStyle>
              <a:defPPr/>
            </a:lstStyle>
            <a:p>
              <a:pPr/>
              <a:endParaRPr lang="zh-CN" altLang="en-US"/>
            </a:p>
          </p:txBody>
        </p:sp>
        <p:sp>
          <p:nvSpPr>
            <p:cNvPr id="88091" name="椭圆 88090"/>
            <p:cNvSpPr/>
            <p:nvPr/>
          </p:nvSpPr>
          <p:spPr>
            <a:xfrm>
              <a:off x="5360" y="1408"/>
              <a:ext cx="80" cy="80"/>
            </a:xfrm>
            <a:prstGeom prst="ellipse">
              <a:avLst/>
            </a:prstGeom>
            <a:solidFill>
              <a:schemeClr val="accent1"/>
            </a:solidFill>
            <a:ln w="9525">
              <a:noFill/>
            </a:ln>
          </p:spPr>
          <p:txBody>
            <a:bodyPr/>
            <a:lstStyle>
              <a:defPPr/>
            </a:lstStyle>
            <a:p>
              <a:pPr/>
              <a:endParaRPr lang="zh-CN" altLang="en-US"/>
            </a:p>
          </p:txBody>
        </p:sp>
        <p:sp>
          <p:nvSpPr>
            <p:cNvPr id="88092" name="椭圆 88091"/>
            <p:cNvSpPr/>
            <p:nvPr/>
          </p:nvSpPr>
          <p:spPr>
            <a:xfrm>
              <a:off x="5472" y="1408"/>
              <a:ext cx="80" cy="80"/>
            </a:xfrm>
            <a:prstGeom prst="ellipse">
              <a:avLst/>
            </a:prstGeom>
            <a:solidFill>
              <a:schemeClr val="accent1"/>
            </a:solidFill>
            <a:ln w="9525">
              <a:noFill/>
            </a:ln>
          </p:spPr>
          <p:txBody>
            <a:bodyPr/>
            <a:lstStyle>
              <a:defPPr/>
            </a:lstStyle>
            <a:p>
              <a:pPr/>
              <a:endParaRPr lang="zh-CN" altLang="en-US"/>
            </a:p>
          </p:txBody>
        </p:sp>
        <p:sp>
          <p:nvSpPr>
            <p:cNvPr id="88093" name="椭圆 88092"/>
            <p:cNvSpPr/>
            <p:nvPr/>
          </p:nvSpPr>
          <p:spPr>
            <a:xfrm>
              <a:off x="5584" y="1408"/>
              <a:ext cx="80" cy="80"/>
            </a:xfrm>
            <a:prstGeom prst="ellipse">
              <a:avLst/>
            </a:prstGeom>
            <a:solidFill>
              <a:schemeClr val="folHlink"/>
            </a:solidFill>
            <a:ln w="9525">
              <a:noFill/>
            </a:ln>
          </p:spPr>
          <p:txBody>
            <a:bodyPr/>
            <a:lstStyle>
              <a:defPPr/>
            </a:lstStyle>
            <a:p>
              <a:pPr/>
              <a:endParaRPr lang="zh-CN" altLang="en-US"/>
            </a:p>
          </p:txBody>
        </p:sp>
        <p:sp>
          <p:nvSpPr>
            <p:cNvPr id="88094" name="椭圆 88093"/>
            <p:cNvSpPr/>
            <p:nvPr/>
          </p:nvSpPr>
          <p:spPr>
            <a:xfrm>
              <a:off x="5136" y="1520"/>
              <a:ext cx="80" cy="80"/>
            </a:xfrm>
            <a:prstGeom prst="ellipse">
              <a:avLst/>
            </a:prstGeom>
            <a:solidFill>
              <a:schemeClr val="accent2"/>
            </a:solidFill>
            <a:ln w="9525">
              <a:noFill/>
            </a:ln>
          </p:spPr>
          <p:txBody>
            <a:bodyPr/>
            <a:lstStyle>
              <a:defPPr/>
            </a:lstStyle>
            <a:p>
              <a:pPr/>
              <a:endParaRPr lang="zh-CN" altLang="en-US"/>
            </a:p>
          </p:txBody>
        </p:sp>
        <p:sp>
          <p:nvSpPr>
            <p:cNvPr id="88095" name="椭圆 88094"/>
            <p:cNvSpPr/>
            <p:nvPr/>
          </p:nvSpPr>
          <p:spPr>
            <a:xfrm>
              <a:off x="5248" y="1520"/>
              <a:ext cx="80" cy="80"/>
            </a:xfrm>
            <a:prstGeom prst="ellipse">
              <a:avLst/>
            </a:prstGeom>
            <a:solidFill>
              <a:schemeClr val="accent1"/>
            </a:solidFill>
            <a:ln w="9525">
              <a:noFill/>
            </a:ln>
          </p:spPr>
          <p:txBody>
            <a:bodyPr/>
            <a:lstStyle>
              <a:defPPr/>
            </a:lstStyle>
            <a:p>
              <a:pPr/>
              <a:endParaRPr lang="zh-CN" altLang="en-US"/>
            </a:p>
          </p:txBody>
        </p:sp>
        <p:sp>
          <p:nvSpPr>
            <p:cNvPr id="88096" name="椭圆 88095"/>
            <p:cNvSpPr/>
            <p:nvPr/>
          </p:nvSpPr>
          <p:spPr>
            <a:xfrm>
              <a:off x="5360" y="1520"/>
              <a:ext cx="80" cy="80"/>
            </a:xfrm>
            <a:prstGeom prst="ellipse">
              <a:avLst/>
            </a:prstGeom>
            <a:solidFill>
              <a:schemeClr val="accent1"/>
            </a:solidFill>
            <a:ln w="9525">
              <a:noFill/>
            </a:ln>
          </p:spPr>
          <p:txBody>
            <a:bodyPr/>
            <a:lstStyle>
              <a:defPPr/>
            </a:lstStyle>
            <a:p>
              <a:pPr/>
              <a:endParaRPr lang="zh-CN" altLang="en-US"/>
            </a:p>
          </p:txBody>
        </p:sp>
        <p:sp>
          <p:nvSpPr>
            <p:cNvPr id="88097" name="椭圆 88096"/>
            <p:cNvSpPr/>
            <p:nvPr/>
          </p:nvSpPr>
          <p:spPr>
            <a:xfrm>
              <a:off x="5472" y="1520"/>
              <a:ext cx="80" cy="80"/>
            </a:xfrm>
            <a:prstGeom prst="ellipse">
              <a:avLst/>
            </a:prstGeom>
            <a:solidFill>
              <a:schemeClr val="folHlink"/>
            </a:solidFill>
            <a:ln w="9525">
              <a:noFill/>
            </a:ln>
          </p:spPr>
          <p:txBody>
            <a:bodyPr/>
            <a:lstStyle>
              <a:defPPr/>
            </a:lstStyle>
            <a:p>
              <a:pPr/>
              <a:endParaRPr lang="zh-CN" altLang="en-US"/>
            </a:p>
          </p:txBody>
        </p:sp>
        <p:sp>
          <p:nvSpPr>
            <p:cNvPr id="88098" name="椭圆 88097"/>
            <p:cNvSpPr/>
            <p:nvPr/>
          </p:nvSpPr>
          <p:spPr>
            <a:xfrm>
              <a:off x="5136" y="1632"/>
              <a:ext cx="80" cy="80"/>
            </a:xfrm>
            <a:prstGeom prst="ellipse">
              <a:avLst/>
            </a:prstGeom>
            <a:solidFill>
              <a:schemeClr val="accent1"/>
            </a:solidFill>
            <a:ln w="9525">
              <a:noFill/>
            </a:ln>
          </p:spPr>
          <p:txBody>
            <a:bodyPr/>
            <a:lstStyle>
              <a:defPPr/>
            </a:lstStyle>
            <a:p>
              <a:pPr/>
              <a:endParaRPr lang="zh-CN" altLang="en-US"/>
            </a:p>
          </p:txBody>
        </p:sp>
        <p:sp>
          <p:nvSpPr>
            <p:cNvPr id="88099" name="椭圆 88098"/>
            <p:cNvSpPr/>
            <p:nvPr/>
          </p:nvSpPr>
          <p:spPr>
            <a:xfrm>
              <a:off x="5248" y="1632"/>
              <a:ext cx="80" cy="80"/>
            </a:xfrm>
            <a:prstGeom prst="ellipse">
              <a:avLst/>
            </a:prstGeom>
            <a:solidFill>
              <a:schemeClr val="accent1"/>
            </a:solidFill>
            <a:ln w="9525">
              <a:noFill/>
            </a:ln>
          </p:spPr>
          <p:txBody>
            <a:bodyPr/>
            <a:lstStyle>
              <a:defPPr/>
            </a:lstStyle>
            <a:p>
              <a:pPr/>
              <a:endParaRPr lang="zh-CN" altLang="en-US"/>
            </a:p>
          </p:txBody>
        </p:sp>
        <p:sp>
          <p:nvSpPr>
            <p:cNvPr id="88100" name="椭圆 88099"/>
            <p:cNvSpPr/>
            <p:nvPr/>
          </p:nvSpPr>
          <p:spPr>
            <a:xfrm>
              <a:off x="5360" y="1632"/>
              <a:ext cx="80" cy="80"/>
            </a:xfrm>
            <a:prstGeom prst="ellipse">
              <a:avLst/>
            </a:prstGeom>
            <a:solidFill>
              <a:schemeClr val="folHlink"/>
            </a:solidFill>
            <a:ln w="9525">
              <a:noFill/>
            </a:ln>
          </p:spPr>
          <p:txBody>
            <a:bodyPr/>
            <a:lstStyle>
              <a:defPPr/>
            </a:lstStyle>
            <a:p>
              <a:pPr/>
              <a:endParaRPr lang="zh-CN" altLang="en-US"/>
            </a:p>
          </p:txBody>
        </p:sp>
        <p:sp>
          <p:nvSpPr>
            <p:cNvPr id="88101" name="椭圆 88100"/>
            <p:cNvSpPr/>
            <p:nvPr/>
          </p:nvSpPr>
          <p:spPr>
            <a:xfrm>
              <a:off x="5472" y="1632"/>
              <a:ext cx="80" cy="80"/>
            </a:xfrm>
            <a:prstGeom prst="ellipse">
              <a:avLst/>
            </a:prstGeom>
            <a:solidFill>
              <a:schemeClr val="folHlink"/>
            </a:solidFill>
            <a:ln w="9525">
              <a:noFill/>
            </a:ln>
          </p:spPr>
          <p:txBody>
            <a:bodyPr/>
            <a:lstStyle>
              <a:defPPr/>
            </a:lstStyle>
            <a:p>
              <a:pPr/>
              <a:endParaRPr lang="zh-CN" altLang="en-US"/>
            </a:p>
          </p:txBody>
        </p:sp>
        <p:sp>
          <p:nvSpPr>
            <p:cNvPr id="88102" name="椭圆 88101"/>
            <p:cNvSpPr/>
            <p:nvPr/>
          </p:nvSpPr>
          <p:spPr>
            <a:xfrm>
              <a:off x="5248" y="1744"/>
              <a:ext cx="80" cy="80"/>
            </a:xfrm>
            <a:prstGeom prst="ellipse">
              <a:avLst/>
            </a:prstGeom>
            <a:solidFill>
              <a:schemeClr val="folHlink"/>
            </a:solidFill>
            <a:ln w="9525">
              <a:noFill/>
            </a:ln>
          </p:spPr>
          <p:txBody>
            <a:bodyPr/>
            <a:lstStyle>
              <a:defPPr/>
            </a:lstStyle>
            <a:p>
              <a:pPr/>
              <a:endParaRPr lang="zh-CN" altLang="en-US"/>
            </a:p>
          </p:txBody>
        </p:sp>
        <p:sp>
          <p:nvSpPr>
            <p:cNvPr id="88103" name="椭圆 88102"/>
            <p:cNvSpPr/>
            <p:nvPr/>
          </p:nvSpPr>
          <p:spPr>
            <a:xfrm>
              <a:off x="5472" y="1744"/>
              <a:ext cx="80" cy="80"/>
            </a:xfrm>
            <a:prstGeom prst="ellipse">
              <a:avLst/>
            </a:prstGeom>
            <a:solidFill>
              <a:schemeClr val="folHlink"/>
            </a:solidFill>
            <a:ln w="9525">
              <a:noFill/>
            </a:ln>
          </p:spPr>
          <p:txBody>
            <a:bodyPr/>
            <a:lstStyle>
              <a:defPPr/>
            </a:lstStyle>
            <a:p>
              <a:pPr/>
              <a:endParaRPr lang="zh-CN" alt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xStyles>
    <p:titleStyle>
      <a:defPPr/>
      <a:lvl1pPr marL="0" lvl="0" indent="0" algn="l" defTabSz="914400" eaLnBrk="1" fontAlgn="base" latinLnBrk="0" hangingPunct="1">
        <a:lnSpc>
          <a:spcPct val="100000"/>
        </a:lnSpc>
        <a:spcBef>
          <a:spcPct val="0"/>
        </a:spcBef>
        <a:spcAft>
          <a:spcPct val="0"/>
        </a:spcAft>
        <a:buNone/>
        <a:defRPr sz="3900" b="1" i="0" u="none" kern="1200" baseline="0">
          <a:solidFill>
            <a:schemeClr val="tx2"/>
          </a:solidFill>
          <a:latin typeface="+mj-lt"/>
          <a:ea typeface="+mj-ea"/>
          <a:cs typeface="+mj-cs"/>
        </a:defRPr>
      </a:lvl1pPr>
    </p:titleStyle>
    <p:bodyStyle>
      <a:defPPr/>
      <a:lvl1pPr marL="342900" lvl="0" indent="-342900" algn="l" defTabSz="914400" eaLnBrk="1" fontAlgn="base" latinLnBrk="0" hangingPunct="1">
        <a:lnSpc>
          <a:spcPct val="100000"/>
        </a:lnSpc>
        <a:spcBef>
          <a:spcPct val="20000"/>
        </a:spcBef>
        <a:spcAft>
          <a:spcPct val="0"/>
        </a:spcAft>
        <a:buClr>
          <a:schemeClr val="tx2"/>
        </a:buClr>
        <a:buSzPct val="70000"/>
        <a:buFont typeface="Wingdings" pitchFamily="2" charset="2"/>
        <a:buChar char="l"/>
        <a:defRPr sz="3000" b="0" i="0" u="none" kern="1200" baseline="0">
          <a:solidFill>
            <a:schemeClr val="tx1"/>
          </a:solidFill>
          <a:latin typeface="+mn-lt"/>
          <a:ea typeface="+mn-ea"/>
          <a:cs typeface="+mn-cs"/>
        </a:defRPr>
      </a:lvl1pPr>
      <a:lvl2pPr marL="692150" lvl="1" indent="-347345" algn="l" defTabSz="914400" eaLnBrk="1" fontAlgn="base" latinLnBrk="0" hangingPunct="1">
        <a:lnSpc>
          <a:spcPct val="100000"/>
        </a:lnSpc>
        <a:spcBef>
          <a:spcPct val="20000"/>
        </a:spcBef>
        <a:spcAft>
          <a:spcPct val="0"/>
        </a:spcAft>
        <a:buClr>
          <a:schemeClr val="accent2"/>
        </a:buClr>
        <a:buSzPct val="70000"/>
        <a:buFont typeface="Wingdings" pitchFamily="2" charset="2"/>
        <a:buChar char="l"/>
        <a:defRPr sz="2600" b="0" i="0" u="none" kern="1200" baseline="0">
          <a:solidFill>
            <a:schemeClr val="tx1"/>
          </a:solidFill>
          <a:latin typeface="+mn-lt"/>
          <a:ea typeface="+mn-ea"/>
          <a:cs typeface="+mn-cs"/>
        </a:defRPr>
      </a:lvl2pPr>
      <a:lvl3pPr marL="987425" lvl="2" indent="-293370" algn="l" defTabSz="914400" eaLnBrk="1" fontAlgn="base" latinLnBrk="0" hangingPunct="1">
        <a:lnSpc>
          <a:spcPct val="100000"/>
        </a:lnSpc>
        <a:spcBef>
          <a:spcPct val="20000"/>
        </a:spcBef>
        <a:spcAft>
          <a:spcPct val="0"/>
        </a:spcAft>
        <a:buClr>
          <a:schemeClr val="accent1"/>
        </a:buClr>
        <a:buSzPct val="70000"/>
        <a:buFont typeface="Wingdings" pitchFamily="2" charset="2"/>
        <a:buChar char="l"/>
        <a:defRPr sz="2300" b="0" i="0" u="none" kern="1200" baseline="0">
          <a:solidFill>
            <a:schemeClr val="tx1"/>
          </a:solidFill>
          <a:latin typeface="+mn-lt"/>
          <a:ea typeface="+mn-ea"/>
          <a:cs typeface="+mn-cs"/>
        </a:defRPr>
      </a:lvl3pPr>
      <a:lvl4pPr marL="1281430" lvl="3" indent="-292100" algn="l" defTabSz="914400" eaLnBrk="1" fontAlgn="base" latinLnBrk="0" hangingPunct="1">
        <a:lnSpc>
          <a:spcPct val="100000"/>
        </a:lnSpc>
        <a:spcBef>
          <a:spcPct val="20000"/>
        </a:spcBef>
        <a:spcAft>
          <a:spcPct val="0"/>
        </a:spcAft>
        <a:buClr>
          <a:schemeClr val="tx2"/>
        </a:buClr>
        <a:buSzPct val="75000"/>
        <a:buFont typeface="Wingdings" pitchFamily="2" charset="2"/>
        <a:buChar char="§"/>
        <a:defRPr sz="2000" b="0" i="0" u="none" kern="1200" baseline="0">
          <a:solidFill>
            <a:schemeClr val="tx1"/>
          </a:solidFill>
          <a:latin typeface="+mn-lt"/>
          <a:ea typeface="+mn-ea"/>
          <a:cs typeface="+mn-cs"/>
        </a:defRPr>
      </a:lvl4pPr>
      <a:lvl5pPr marL="1598930" lvl="4" indent="-316230" algn="l" defTabSz="914400" eaLnBrk="1" fontAlgn="base" latinLnBrk="0" hangingPunct="1">
        <a:lnSpc>
          <a:spcPct val="100000"/>
        </a:lnSpc>
        <a:spcBef>
          <a:spcPct val="20000"/>
        </a:spcBef>
        <a:spcAft>
          <a:spcPct val="0"/>
        </a:spcAft>
        <a:buClr>
          <a:schemeClr val="folHlink"/>
        </a:buClr>
        <a:buSzPct val="80000"/>
        <a:buFont typeface="Wingdings" pitchFamily="2" charset="2"/>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lr>
          <a:schemeClr val="folHlink"/>
        </a:buClr>
        <a:buSzPct val="80000"/>
        <a:buFont typeface="Wingdings" pitchFamily="2" charset="2"/>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lr>
          <a:schemeClr val="folHlink"/>
        </a:buClr>
        <a:buSzPct val="80000"/>
        <a:buFont typeface="Wingdings" pitchFamily="2" charset="2"/>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lr>
          <a:schemeClr val="folHlink"/>
        </a:buClr>
        <a:buSzPct val="80000"/>
        <a:buFont typeface="Wingdings" pitchFamily="2" charset="2"/>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lr>
          <a:schemeClr val="folHlink"/>
        </a:buClr>
        <a:buSzPct val="80000"/>
        <a:buFont typeface="Wingdings" pitchFamily="2" charset="2"/>
        <a:buChar char="§"/>
        <a:defRPr sz="2000" b="0" i="0" u="none" kern="1200" baseline="0">
          <a:solidFill>
            <a:schemeClr val="tx1"/>
          </a:solidFill>
          <a:latin typeface="+mn-lt"/>
          <a:ea typeface="+mn-ea"/>
          <a:cs typeface="+mn-cs"/>
        </a:defRPr>
      </a:lvl9pPr>
    </p:bodyStyle>
    <p:otherStyle>
      <a:defPPr/>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jpeg" /><Relationship Id="rId3" Type="http://schemas.openxmlformats.org/officeDocument/2006/relationships/image" Target="../media/image5.jpeg" /><Relationship Id="rId4" Type="http://schemas.openxmlformats.org/officeDocument/2006/relationships/image" Target="../media/image6.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7.jpeg" /><Relationship Id="rId3" Type="http://schemas.openxmlformats.org/officeDocument/2006/relationships/image" Target="../media/image8.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9.jpeg" /><Relationship Id="rId3" Type="http://schemas.openxmlformats.org/officeDocument/2006/relationships/image" Target="../media/image10.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12.png" /><Relationship Id="rId3" Type="http://schemas.openxmlformats.org/officeDocument/2006/relationships/image" Target="../media/image13.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14.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5.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5.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jpeg" /><Relationship Id="rId3" Type="http://schemas.openxmlformats.org/officeDocument/2006/relationships/image" Target="../media/image18.png" /><Relationship Id="rId4" Type="http://schemas.openxmlformats.org/officeDocument/2006/relationships/image" Target="../media/image19.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0.jpeg" /><Relationship Id="rId3" Type="http://schemas.openxmlformats.org/officeDocument/2006/relationships/image" Target="../media/image21.jpeg" /><Relationship Id="rId4" Type="http://schemas.openxmlformats.org/officeDocument/2006/relationships/image" Target="../media/image22.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3.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 Id="rId3" Type="http://schemas.openxmlformats.org/officeDocument/2006/relationships/image" Target="../media/image24.png" /><Relationship Id="rId4" Type="http://schemas.openxmlformats.org/officeDocument/2006/relationships/image" Target="../media/image25.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oleObject" Target="../embeddings/oleObject1.bin" TargetMode="Internal" /><Relationship Id="rId3" Type="http://schemas.openxmlformats.org/officeDocument/2006/relationships/image" Target="../media/image26.emf" /><Relationship Id="rId4" Type="http://schemas.openxmlformats.org/officeDocument/2006/relationships/image" Target="../media/image27.jpeg" /><Relationship Id="rId5" Type="http://schemas.openxmlformats.org/officeDocument/2006/relationships/vmlDrawing" Target="../drawings/vmlDrawing1.v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8.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9.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0.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1.xml" TargetMode="Internal" /><Relationship Id="rId3" Type="http://schemas.openxmlformats.org/officeDocument/2006/relationships/slide" Target="slide9.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1.png" /><Relationship Id="rId3" Type="http://schemas.openxmlformats.org/officeDocument/2006/relationships/image" Target="../media/image32.png"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5125" name="Text Box 5"/>
          <p:cNvSpPr txBox="1">
            <a:spLocks noChangeArrowheads="1"/>
          </p:cNvSpPr>
          <p:nvPr/>
        </p:nvSpPr>
        <p:spPr bwMode="auto">
          <a:xfrm>
            <a:off x="1226820" y="1719580"/>
            <a:ext cx="6690360" cy="1861185"/>
          </a:xfrm>
          <a:prstGeom prst="rect">
            <a:avLst/>
          </a:prstGeom>
          <a:noFill/>
          <a:ln w="9525">
            <a:noFill/>
            <a:miter lim="800000"/>
          </a:ln>
          <a:effectLst/>
        </p:spPr>
        <p:txBody>
          <a:bodyPr wrap="none">
            <a:spAutoFit/>
          </a:bodyPr>
          <a:lstStyle/>
          <a:p>
            <a:pPr>
              <a:defRPr/>
            </a:pPr>
            <a:r>
              <a:rPr lang="en-US" altLang="zh-CN" sz="11500" b="1"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Adobe 黑体 Std R" charset="-122"/>
                <a:ea typeface="Adobe 黑体 Std R" panose="020b0400000000000000" charset="-122"/>
              </a:rPr>
              <a:t>  </a:t>
            </a:r>
            <a:r>
              <a:rPr lang="zh-CN" altLang="en-US" sz="11500" b="1"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Adobe 黑体 Std R" charset="-122"/>
                <a:ea typeface="Adobe 黑体 Std R" panose="020b0400000000000000" charset="-122"/>
              </a:rPr>
              <a:t>土地改革</a:t>
            </a:r>
            <a:endParaRPr lang="zh-CN" altLang="en-US" sz="11500" b="1"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Adobe 黑体 Std R" charset="-122"/>
              <a:ea typeface="Adobe 黑体 Std R" panose="020b0400000000000000" charset="-122"/>
            </a:endParaRPr>
          </a:p>
        </p:txBody>
      </p:sp>
      <p:pic>
        <p:nvPicPr>
          <p:cNvPr id="65538" name="Picture 2"/>
          <p:cNvPicPr>
            <a:picLocks noChangeAspect="1" noChangeArrowheads="1"/>
          </p:cNvPicPr>
          <p:nvPr/>
        </p:nvPicPr>
        <p:blipFill>
          <a:blip r:embed="rId2"/>
          <a:stretch>
            <a:fillRect/>
          </a:stretch>
        </p:blipFill>
        <p:spPr bwMode="auto">
          <a:xfrm>
            <a:off x="0" y="3698875"/>
            <a:ext cx="9144000" cy="1981200"/>
          </a:xfrm>
          <a:prstGeom prst="rect">
            <a:avLst/>
          </a:prstGeom>
          <a:noFill/>
          <a:ln w="9525">
            <a:noFill/>
            <a:miter lim="800000"/>
          </a:ln>
        </p:spPr>
      </p:pic>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6" name="Text Box 6"/>
          <p:cNvSpPr txBox="1">
            <a:spLocks noChangeArrowheads="1"/>
          </p:cNvSpPr>
          <p:nvPr/>
        </p:nvSpPr>
        <p:spPr bwMode="auto">
          <a:xfrm>
            <a:off x="0" y="228600"/>
            <a:ext cx="6627601" cy="768350"/>
          </a:xfrm>
          <a:prstGeom prst="rect">
            <a:avLst/>
          </a:prstGeom>
          <a:noFill/>
          <a:ln w="9525">
            <a:noFill/>
            <a:miter lim="800000"/>
          </a:ln>
          <a:effectLst/>
        </p:spPr>
        <p:txBody>
          <a:bodyPr>
            <a:spAutoFit/>
          </a:bodyPr>
          <a:lstStyle>
            <a:defPPr/>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Arial" pitchFamily="34" charset="0"/>
                <a:ea typeface="黑体" pitchFamily="49" charset="-122"/>
                <a:cs typeface="+mn-cs"/>
              </a:rPr>
              <a:t>一、原因</a:t>
            </a:r>
            <a:endPar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Arial" pitchFamily="34" charset="0"/>
              <a:ea typeface="黑体" pitchFamily="49" charset="-122"/>
              <a:cs typeface="+mn-cs"/>
            </a:endParaRPr>
          </a:p>
        </p:txBody>
      </p:sp>
      <p:pic>
        <p:nvPicPr>
          <p:cNvPr id="3" name="图片 2"/>
          <p:cNvPicPr>
            <a:picLocks noChangeAspect="1"/>
          </p:cNvPicPr>
          <p:nvPr/>
        </p:nvPicPr>
        <p:blipFill>
          <a:blip r:embed="rId2"/>
          <a:stretch>
            <a:fillRect/>
          </a:stretch>
        </p:blipFill>
        <p:spPr>
          <a:xfrm>
            <a:off x="-9525" y="1759585"/>
            <a:ext cx="9153525" cy="4686300"/>
          </a:xfrm>
          <a:prstGeom prst="rect">
            <a:avLst/>
          </a:prstGeom>
        </p:spPr>
      </p:pic>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2530" name="矩形 22529"/>
          <p:cNvSpPr/>
          <p:nvPr/>
        </p:nvSpPr>
        <p:spPr>
          <a:xfrm>
            <a:off x="2066925" y="2079625"/>
            <a:ext cx="184150" cy="641350"/>
          </a:xfrm>
          <a:prstGeom prst="rect">
            <a:avLst/>
          </a:prstGeom>
          <a:noFill/>
          <a:ln w="9525">
            <a:noFill/>
          </a:ln>
        </p:spPr>
        <p:txBody>
          <a:bodyPr wrap="none" anchor="ctr">
            <a:spAutoFit/>
          </a:bodyPr>
          <a:lstStyle>
            <a:defPPr/>
          </a:lstStyle>
          <a:p>
            <a:pPr lvl="0"/>
            <a:br>
              <a:rPr lang="en-US" altLang="zh-CN">
                <a:latin typeface="Arial" pitchFamily="34" charset="0"/>
                <a:ea typeface="宋体" pitchFamily="2" charset="-122"/>
              </a:rPr>
            </a:br>
            <a:endParaRPr lang="en-US" altLang="zh-CN">
              <a:latin typeface="Arial" pitchFamily="34" charset="0"/>
              <a:ea typeface="宋体" pitchFamily="2" charset="-122"/>
            </a:endParaRPr>
          </a:p>
        </p:txBody>
      </p:sp>
      <p:graphicFrame>
        <p:nvGraphicFramePr>
          <p:cNvPr id="22531" name="表格 22530"/>
          <p:cNvGraphicFramePr>
            <a:graphicFrameLocks noGrp="1"/>
          </p:cNvGraphicFramePr>
          <p:nvPr/>
        </p:nvGraphicFramePr>
        <p:xfrm>
          <a:off x="2066925" y="2720975"/>
          <a:ext cx="5010150" cy="2194560"/>
        </p:xfrm>
        <a:graphic>
          <a:graphicData uri="http://schemas.openxmlformats.org/drawingml/2006/table">
            <a:tbl>
              <a:tblPr/>
              <a:tblGrid>
                <a:gridCol w="5010150"/>
              </a:tblGrid>
              <a:tr h="2057400">
                <a:tc>
                  <a:txBody>
                    <a:bodyPr vert="horz" wrap="square"/>
                    <a:lstStyle>
                      <a:defPPr/>
                      <a:lvl1pPr marL="342900" lvl="0" indent="-342900" algn="l" defTabSz="914400" eaLnBrk="1" fontAlgn="base" latinLnBrk="0" hangingPunct="1">
                        <a:lnSpc>
                          <a:spcPct val="100000"/>
                        </a:lnSpc>
                        <a:spcBef>
                          <a:spcPct val="20000"/>
                        </a:spcBef>
                        <a:spcAft>
                          <a:spcPct val="0"/>
                        </a:spcAft>
                        <a:buClr>
                          <a:schemeClr val="hlink"/>
                        </a:buClr>
                        <a:buChar char="•"/>
                        <a:defRPr sz="2800" b="0" i="0" u="none" kern="1200" baseline="0">
                          <a:solidFill>
                            <a:schemeClr val="tx1"/>
                          </a:solidFill>
                          <a:latin typeface="Arial Black" pitchFamily="34" charset="0"/>
                          <a:ea typeface="宋体" pitchFamily="2" charset="-122"/>
                        </a:defRPr>
                      </a:lvl1pPr>
                      <a:lvl2pPr marL="742950" lvl="1" indent="-285750">
                        <a:buClr>
                          <a:schemeClr val="folHlink"/>
                        </a:buClr>
                        <a:defRPr sz="2400" kern="1200"/>
                      </a:lvl2pPr>
                      <a:lvl3pPr marL="1143000" lvl="2" indent="-228600">
                        <a:defRPr sz="2000" kern="1200"/>
                      </a:lvl3pPr>
                      <a:lvl4pPr marL="1600200" lvl="3" indent="-228600">
                        <a:buFont typeface="Times New Roman" pitchFamily="18" charset="0"/>
                        <a:defRPr sz="1800" kern="1200"/>
                      </a:lvl4pPr>
                      <a:lvl5pPr marL="2057400" lvl="4" indent="-228600">
                        <a:defRPr sz="1800" kern="1200"/>
                      </a:lvl5pPr>
                    </a:lstStyle>
                    <a:p>
                      <a:pPr marL="0" lvl="0" indent="0" algn="ctr">
                        <a:spcBef>
                          <a:spcPct val="0"/>
                        </a:spcBef>
                        <a:buNone/>
                      </a:pPr>
                      <a:r>
                        <a:rPr lang="en-US" altLang="zh-CN" sz="900"/>
                        <a:t>  </a:t>
                      </a:r>
                      <a:r>
                        <a:rPr lang="en-US" altLang="zh-CN" sz="12000"/>
                        <a:t> </a:t>
                      </a:r>
                      <a:r>
                        <a:rPr lang="en-US" altLang="zh-CN" sz="900"/>
                        <a:t>                                                                                                                                                     </a:t>
                      </a:r>
                      <a:endParaRPr lang="zh-CN" altLang="en-US" sz="900"/>
                    </a:p>
                  </a:txBody>
                  <a:tcPr anchor="ctr">
                    <a:lnL cap="flat">
                      <a:noFill/>
                    </a:lnL>
                    <a:lnR cap="flat">
                      <a:noFill/>
                    </a:lnR>
                    <a:lnT cap="flat">
                      <a:noFill/>
                    </a:lnT>
                    <a:lnB cap="flat">
                      <a:noFill/>
                    </a:lnB>
                    <a:lnTlToBr>
                      <a:noFill/>
                    </a:lnTlToBr>
                    <a:lnBlToTr>
                      <a:noFill/>
                    </a:lnBlToTr>
                    <a:noFill/>
                  </a:tcPr>
                </a:tc>
              </a:tr>
            </a:tbl>
          </a:graphicData>
        </a:graphic>
      </p:graphicFrame>
      <p:pic>
        <p:nvPicPr>
          <p:cNvPr id="22537" name="图片 22536" descr="刚刚诞生的贫困的新中国"/>
          <p:cNvPicPr>
            <a:picLocks noChangeAspect="1"/>
          </p:cNvPicPr>
          <p:nvPr/>
        </p:nvPicPr>
        <p:blipFill>
          <a:blip r:embed="rId2"/>
          <a:stretch>
            <a:fillRect/>
          </a:stretch>
        </p:blipFill>
        <p:spPr>
          <a:xfrm>
            <a:off x="4495800" y="990600"/>
            <a:ext cx="4648200" cy="4537075"/>
          </a:xfrm>
          <a:prstGeom prst="rect">
            <a:avLst/>
          </a:prstGeom>
          <a:noFill/>
          <a:ln w="9525">
            <a:noFill/>
          </a:ln>
        </p:spPr>
      </p:pic>
      <p:sp>
        <p:nvSpPr>
          <p:cNvPr id="22539" name="矩形 22538"/>
          <p:cNvSpPr/>
          <p:nvPr/>
        </p:nvSpPr>
        <p:spPr>
          <a:xfrm>
            <a:off x="0" y="914400"/>
            <a:ext cx="4191000" cy="4832092"/>
          </a:xfrm>
          <a:prstGeom prst="rect">
            <a:avLst/>
          </a:prstGeom>
        </p:spPr>
        <p:style>
          <a:lnRef idx="1">
            <a:schemeClr val="accent1"/>
          </a:lnRef>
          <a:fillRef idx="2">
            <a:schemeClr val="accent1"/>
          </a:fillRef>
          <a:effectRef idx="1">
            <a:schemeClr val="accent1"/>
          </a:effectRef>
          <a:fontRef idx="minor">
            <a:schemeClr val="dk1"/>
          </a:fontRef>
        </p:style>
        <p:txBody>
          <a:bodyPr wrap="square" anchor="ctr">
            <a:spAutoFit/>
          </a:bodyPr>
          <a:lstStyle>
            <a:defPPr/>
          </a:lstStyle>
          <a:p>
            <a:pPr lvl="0"/>
            <a:r>
              <a:rPr lang="en-US" altLang="zh-CN" sz="2800" b="1">
                <a:latin typeface="Arial" pitchFamily="34" charset="0"/>
                <a:ea typeface="宋体" pitchFamily="2" charset="-122"/>
              </a:rPr>
              <a:t>       </a:t>
            </a:r>
            <a:r>
              <a:rPr lang="zh-CN" altLang="en-US" sz="2800" b="1">
                <a:latin typeface="Arial" pitchFamily="34" charset="0"/>
                <a:ea typeface="宋体" pitchFamily="2" charset="-122"/>
              </a:rPr>
              <a:t>在欢庆胜利的时候，中国共产党人清醒地认识到，这只是中华民族复兴大业的序幕。这时的中国，是世界上最穷的国家之一。根据联合国亚太事务委员会的统计，</a:t>
            </a:r>
            <a:r>
              <a:rPr lang="en-US" altLang="zh-CN" sz="2800" b="1">
                <a:latin typeface="Arial" pitchFamily="34" charset="0"/>
                <a:ea typeface="宋体" pitchFamily="2" charset="-122"/>
              </a:rPr>
              <a:t>1949</a:t>
            </a:r>
            <a:r>
              <a:rPr lang="zh-CN" altLang="en-US" sz="2800" b="1">
                <a:latin typeface="Arial" pitchFamily="34" charset="0"/>
                <a:ea typeface="宋体" pitchFamily="2" charset="-122"/>
              </a:rPr>
              <a:t>年中国人均国民收入只有</a:t>
            </a:r>
            <a:r>
              <a:rPr lang="en-US" altLang="zh-CN" sz="2800" b="1">
                <a:latin typeface="Arial" pitchFamily="34" charset="0"/>
                <a:ea typeface="宋体" pitchFamily="2" charset="-122"/>
              </a:rPr>
              <a:t>27</a:t>
            </a:r>
            <a:r>
              <a:rPr lang="zh-CN" altLang="en-US" sz="2800" b="1">
                <a:latin typeface="Arial" pitchFamily="34" charset="0"/>
                <a:ea typeface="宋体" pitchFamily="2" charset="-122"/>
              </a:rPr>
              <a:t>美元。不仅不足印度</a:t>
            </a:r>
            <a:r>
              <a:rPr lang="en-US" altLang="zh-CN" sz="2800" b="1">
                <a:latin typeface="Arial" pitchFamily="34" charset="0"/>
                <a:ea typeface="宋体" pitchFamily="2" charset="-122"/>
              </a:rPr>
              <a:t>57</a:t>
            </a:r>
            <a:r>
              <a:rPr lang="zh-CN" altLang="en-US" sz="2800" b="1">
                <a:latin typeface="Arial" pitchFamily="34" charset="0"/>
                <a:ea typeface="宋体" pitchFamily="2" charset="-122"/>
              </a:rPr>
              <a:t>美元一半，也远远低于当时整个亚洲</a:t>
            </a:r>
            <a:r>
              <a:rPr lang="en-US" altLang="zh-CN" sz="2800" b="1">
                <a:latin typeface="Arial" pitchFamily="34" charset="0"/>
                <a:ea typeface="宋体" pitchFamily="2" charset="-122"/>
              </a:rPr>
              <a:t>44</a:t>
            </a:r>
            <a:r>
              <a:rPr lang="zh-CN" altLang="en-US" sz="2800" b="1">
                <a:latin typeface="Arial" pitchFamily="34" charset="0"/>
                <a:ea typeface="宋体" pitchFamily="2" charset="-122"/>
              </a:rPr>
              <a:t>美元人均收入。</a:t>
            </a:r>
            <a:r>
              <a:rPr lang="zh-CN" altLang="en-US" sz="2400" b="1">
                <a:latin typeface="Arial" pitchFamily="34" charset="0"/>
                <a:ea typeface="宋体" pitchFamily="2" charset="-122"/>
              </a:rPr>
              <a:t> </a:t>
            </a:r>
            <a:endParaRPr lang="zh-CN" altLang="en-US" sz="2400" b="1">
              <a:latin typeface="Arial"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2539"/>
                                        </p:tgtEl>
                                        <p:attrNameLst>
                                          <p:attrName>style.visibility</p:attrName>
                                        </p:attrNameLst>
                                      </p:cBhvr>
                                      <p:to>
                                        <p:strVal val="visible"/>
                                      </p:to>
                                    </p:set>
                                    <p:anim calcmode="lin" valueType="num">
                                      <p:cBhvr>
                                        <p:cTn id="7" dur="500" fill="hold"/>
                                        <p:tgtEl>
                                          <p:spTgt spid="22539"/>
                                        </p:tgtEl>
                                        <p:attrNameLst>
                                          <p:attrName>ppt_w</p:attrName>
                                        </p:attrNameLst>
                                      </p:cBhvr>
                                      <p:tavLst>
                                        <p:tav tm="0">
                                          <p:val>
                                            <p:fltVal val="0"/>
                                          </p:val>
                                        </p:tav>
                                        <p:tav tm="100000">
                                          <p:val>
                                            <p:strVal val="#ppt_w"/>
                                          </p:val>
                                        </p:tav>
                                      </p:tavLst>
                                    </p:anim>
                                    <p:anim calcmode="lin" valueType="num">
                                      <p:cBhvr>
                                        <p:cTn id="8" dur="500" fill="hold"/>
                                        <p:tgtEl>
                                          <p:spTgt spid="225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9" grpId="0" bldLvl="0" animBg="1"/>
    </p:bldLst>
  </p:timing>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pic>
        <p:nvPicPr>
          <p:cNvPr id="4098" name="Picture 7" descr="1007380"/>
          <p:cNvPicPr>
            <a:picLocks noChangeAspect="1"/>
          </p:cNvPicPr>
          <p:nvPr/>
        </p:nvPicPr>
        <p:blipFill>
          <a:blip r:embed="rId2"/>
          <a:stretch>
            <a:fillRect/>
          </a:stretch>
        </p:blipFill>
        <p:spPr>
          <a:xfrm>
            <a:off x="0" y="0"/>
            <a:ext cx="9144000" cy="4876800"/>
          </a:xfrm>
          <a:prstGeom prst="rect">
            <a:avLst/>
          </a:prstGeom>
          <a:noFill/>
          <a:ln w="9525">
            <a:noFill/>
          </a:ln>
        </p:spPr>
      </p:pic>
      <p:sp>
        <p:nvSpPr>
          <p:cNvPr id="4099" name="Text Box 8"/>
          <p:cNvSpPr txBox="1"/>
          <p:nvPr/>
        </p:nvSpPr>
        <p:spPr>
          <a:xfrm>
            <a:off x="1676400" y="5257800"/>
            <a:ext cx="5334000" cy="641350"/>
          </a:xfrm>
          <a:prstGeom prst="rect">
            <a:avLst/>
          </a:prstGeom>
          <a:noFill/>
          <a:ln w="9525">
            <a:noFill/>
          </a:ln>
        </p:spPr>
        <p:txBody>
          <a:bodyPr>
            <a:spAutoFit/>
          </a:bodyPr>
          <a:lstStyle>
            <a:defPPr/>
          </a:lstStyle>
          <a:p>
            <a:pPr lvl="0" eaLnBrk="1" hangingPunct="1">
              <a:spcBef>
                <a:spcPct val="50000"/>
              </a:spcBef>
            </a:pPr>
            <a:r>
              <a:rPr lang="zh-CN" altLang="en-US" sz="3600">
                <a:latin typeface="Arial" pitchFamily="34" charset="0"/>
                <a:ea typeface="黑体" pitchFamily="49" charset="-122"/>
              </a:rPr>
              <a:t>四川大地主刘文彩庄园</a:t>
            </a:r>
            <a:endParaRPr lang="zh-CN" altLang="en-US" sz="3600">
              <a:latin typeface="Arial" pitchFamily="34" charset="0"/>
              <a:ea typeface="黑体" pitchFamily="49" charset="-122"/>
            </a:endParaRPr>
          </a:p>
        </p:txBody>
      </p:sp>
      <p:pic>
        <p:nvPicPr>
          <p:cNvPr id="67594" name="Picture 10" descr="1007381"/>
          <p:cNvPicPr>
            <a:picLocks noChangeAspect="1"/>
          </p:cNvPicPr>
          <p:nvPr/>
        </p:nvPicPr>
        <p:blipFill>
          <a:blip r:embed="rId3"/>
          <a:stretch>
            <a:fillRect/>
          </a:stretch>
        </p:blipFill>
        <p:spPr>
          <a:xfrm>
            <a:off x="4343400" y="0"/>
            <a:ext cx="4800600" cy="4800600"/>
          </a:xfrm>
          <a:prstGeom prst="rect">
            <a:avLst/>
          </a:prstGeom>
          <a:noFill/>
          <a:ln w="9525">
            <a:noFill/>
          </a:ln>
        </p:spPr>
      </p:pic>
      <p:pic>
        <p:nvPicPr>
          <p:cNvPr id="67589" name="Picture 5" descr="1%2849%29"/>
          <p:cNvPicPr>
            <a:picLocks noChangeAspect="1"/>
          </p:cNvPicPr>
          <p:nvPr/>
        </p:nvPicPr>
        <p:blipFill>
          <a:blip r:embed="rId4"/>
          <a:srcRect l="2563" t="10984" r="2563" b="3593"/>
          <a:stretch>
            <a:fillRect/>
          </a:stretch>
        </p:blipFill>
        <p:spPr>
          <a:xfrm>
            <a:off x="0" y="1972945"/>
            <a:ext cx="9144000" cy="5017135"/>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7" presetClass="entr" presetSubtype="10" fill="hold" nodeType="clickEffect">
                                  <p:stCondLst>
                                    <p:cond delay="0"/>
                                  </p:stCondLst>
                                  <p:childTnLst>
                                    <p:set>
                                      <p:cBhvr>
                                        <p:cTn id="6" dur="1" fill="hold">
                                          <p:stCondLst>
                                            <p:cond delay="0"/>
                                          </p:stCondLst>
                                        </p:cTn>
                                        <p:tgtEl>
                                          <p:spTgt spid="67594"/>
                                        </p:tgtEl>
                                        <p:attrNameLst>
                                          <p:attrName>style.visibility</p:attrName>
                                        </p:attrNameLst>
                                      </p:cBhvr>
                                      <p:to>
                                        <p:strVal val="visible"/>
                                      </p:to>
                                    </p:set>
                                    <p:anim calcmode="lin" valueType="num">
                                      <p:cBhvr>
                                        <p:cTn id="7" dur="500" fill="hold"/>
                                        <p:tgtEl>
                                          <p:spTgt spid="67594"/>
                                        </p:tgtEl>
                                        <p:attrNameLst>
                                          <p:attrName>ppt_w</p:attrName>
                                        </p:attrNameLst>
                                      </p:cBhvr>
                                      <p:tavLst>
                                        <p:tav tm="0">
                                          <p:val>
                                            <p:fltVal val="0"/>
                                          </p:val>
                                        </p:tav>
                                        <p:tav tm="100000">
                                          <p:val>
                                            <p:strVal val="#ppt_w"/>
                                          </p:val>
                                        </p:tav>
                                      </p:tavLst>
                                    </p:anim>
                                    <p:anim calcmode="lin" valueType="num">
                                      <p:cBhvr>
                                        <p:cTn id="8" dur="500" fill="hold"/>
                                        <p:tgtEl>
                                          <p:spTgt spid="67594"/>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47" presetClass="entr" presetSubtype="0" fill="hold" nodeType="clickEffect">
                                  <p:stCondLst>
                                    <p:cond delay="0"/>
                                  </p:stCondLst>
                                  <p:childTnLst>
                                    <p:set>
                                      <p:cBhvr>
                                        <p:cTn id="12" dur="1" fill="hold">
                                          <p:stCondLst>
                                            <p:cond delay="0"/>
                                          </p:stCondLst>
                                        </p:cTn>
                                        <p:tgtEl>
                                          <p:spTgt spid="67589"/>
                                        </p:tgtEl>
                                        <p:attrNameLst>
                                          <p:attrName>style.visibility</p:attrName>
                                        </p:attrNameLst>
                                      </p:cBhvr>
                                      <p:to>
                                        <p:strVal val="visible"/>
                                      </p:to>
                                    </p:set>
                                    <p:animEffect transition="in" filter="fade">
                                      <p:cBhvr>
                                        <p:cTn id="13" dur="1000"/>
                                        <p:tgtEl>
                                          <p:spTgt spid="67589"/>
                                        </p:tgtEl>
                                      </p:cBhvr>
                                    </p:animEffect>
                                    <p:anim calcmode="lin" valueType="num">
                                      <p:cBhvr>
                                        <p:cTn id="14" dur="1000" fill="hold"/>
                                        <p:tgtEl>
                                          <p:spTgt spid="67589"/>
                                        </p:tgtEl>
                                        <p:attrNameLst>
                                          <p:attrName>ppt_x</p:attrName>
                                        </p:attrNameLst>
                                      </p:cBhvr>
                                      <p:tavLst>
                                        <p:tav tm="0">
                                          <p:val>
                                            <p:strVal val="#ppt_x"/>
                                          </p:val>
                                        </p:tav>
                                        <p:tav tm="100000">
                                          <p:val>
                                            <p:strVal val="#ppt_x"/>
                                          </p:val>
                                        </p:tav>
                                      </p:tavLst>
                                    </p:anim>
                                    <p:anim calcmode="lin" valueType="num">
                                      <p:cBhvr>
                                        <p:cTn id="15" dur="1000" fill="hold"/>
                                        <p:tgtEl>
                                          <p:spTgt spid="6758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90114" name="组合 90113"/>
          <p:cNvGrpSpPr/>
          <p:nvPr/>
        </p:nvGrpSpPr>
        <p:grpSpPr>
          <a:xfrm>
            <a:off x="4932363" y="2060575"/>
            <a:ext cx="4392612" cy="3563938"/>
            <a:chExt cx="2767" cy="2245"/>
          </a:xfrm>
        </p:grpSpPr>
        <p:sp>
          <p:nvSpPr>
            <p:cNvPr id="90115" name="椭圆 90114"/>
            <p:cNvSpPr/>
            <p:nvPr/>
          </p:nvSpPr>
          <p:spPr>
            <a:xfrm>
              <a:off x="0" y="0"/>
              <a:ext cx="2245" cy="2245"/>
            </a:xfrm>
            <a:prstGeom prst="ellipse">
              <a:avLst/>
            </a:prstGeom>
            <a:solidFill>
              <a:schemeClr val="accent1"/>
            </a:solidFill>
            <a:ln w="9525" cap="flat" cmpd="sng">
              <a:solidFill>
                <a:schemeClr val="tx1"/>
              </a:solidFill>
              <a:prstDash val="solid"/>
              <a:headEnd type="none" w="med" len="med"/>
              <a:tailEnd type="none" w="med" len="med"/>
            </a:ln>
          </p:spPr>
          <p:txBody>
            <a:bodyPr/>
            <a:lstStyle>
              <a:defPPr/>
            </a:lstStyle>
            <a:p>
              <a:pPr/>
              <a:endParaRPr lang="zh-CN" altLang="en-US"/>
            </a:p>
          </p:txBody>
        </p:sp>
        <p:sp>
          <p:nvSpPr>
            <p:cNvPr id="90116" name="文本框 90115"/>
            <p:cNvSpPr txBox="1"/>
            <p:nvPr/>
          </p:nvSpPr>
          <p:spPr>
            <a:xfrm>
              <a:off x="1520" y="452"/>
              <a:ext cx="1247" cy="365"/>
            </a:xfrm>
            <a:prstGeom prst="rect">
              <a:avLst/>
            </a:prstGeom>
            <a:noFill/>
            <a:ln w="9525">
              <a:noFill/>
            </a:ln>
          </p:spPr>
          <p:txBody>
            <a:bodyPr>
              <a:spAutoFit/>
            </a:bodyPr>
            <a:lstStyle>
              <a:defPPr/>
            </a:lstStyle>
            <a:p>
              <a:pPr lvl="0">
                <a:spcBef>
                  <a:spcPct val="50000"/>
                </a:spcBef>
              </a:pPr>
              <a:r>
                <a:rPr lang="en-US" altLang="zh-CN" sz="3200" b="1">
                  <a:latin typeface="Arial" pitchFamily="34" charset="0"/>
                  <a:ea typeface="宋体" pitchFamily="2" charset="-122"/>
                </a:rPr>
                <a:t>20-30%</a:t>
              </a:r>
              <a:endParaRPr lang="en-US" altLang="zh-CN" sz="3200" b="1">
                <a:latin typeface="Arial" pitchFamily="34" charset="0"/>
                <a:ea typeface="宋体" pitchFamily="2" charset="-122"/>
              </a:endParaRPr>
            </a:p>
          </p:txBody>
        </p:sp>
      </p:grpSp>
      <p:grpSp>
        <p:nvGrpSpPr>
          <p:cNvPr id="90117" name="组合 90116"/>
          <p:cNvGrpSpPr/>
          <p:nvPr/>
        </p:nvGrpSpPr>
        <p:grpSpPr>
          <a:xfrm>
            <a:off x="755650" y="1916113"/>
            <a:ext cx="3563938" cy="3563937"/>
            <a:chExt cx="2245" cy="2245"/>
          </a:xfrm>
        </p:grpSpPr>
        <p:sp>
          <p:nvSpPr>
            <p:cNvPr id="90118" name="椭圆 90117"/>
            <p:cNvSpPr/>
            <p:nvPr/>
          </p:nvSpPr>
          <p:spPr>
            <a:xfrm>
              <a:off x="0" y="0"/>
              <a:ext cx="2245" cy="2245"/>
            </a:xfrm>
            <a:prstGeom prst="ellipse">
              <a:avLst/>
            </a:prstGeom>
            <a:solidFill>
              <a:schemeClr val="accent1"/>
            </a:solidFill>
            <a:ln w="9525" cap="flat" cmpd="sng">
              <a:solidFill>
                <a:schemeClr val="tx1"/>
              </a:solidFill>
              <a:prstDash val="solid"/>
              <a:headEnd type="none" w="med" len="med"/>
              <a:tailEnd type="none" w="med" len="med"/>
            </a:ln>
          </p:spPr>
          <p:txBody>
            <a:bodyPr/>
            <a:lstStyle>
              <a:defPPr/>
            </a:lstStyle>
            <a:p>
              <a:pPr/>
              <a:endParaRPr lang="zh-CN" altLang="en-US"/>
            </a:p>
          </p:txBody>
        </p:sp>
        <p:sp>
          <p:nvSpPr>
            <p:cNvPr id="90119" name="文本框 90118"/>
            <p:cNvSpPr txBox="1"/>
            <p:nvPr/>
          </p:nvSpPr>
          <p:spPr>
            <a:xfrm>
              <a:off x="680" y="1316"/>
              <a:ext cx="817" cy="404"/>
            </a:xfrm>
            <a:prstGeom prst="rect">
              <a:avLst/>
            </a:prstGeom>
            <a:noFill/>
            <a:ln w="9525">
              <a:noFill/>
            </a:ln>
          </p:spPr>
          <p:txBody>
            <a:bodyPr>
              <a:spAutoFit/>
            </a:bodyPr>
            <a:lstStyle>
              <a:defPPr/>
            </a:lstStyle>
            <a:p>
              <a:pPr lvl="0">
                <a:spcBef>
                  <a:spcPct val="50000"/>
                </a:spcBef>
              </a:pPr>
              <a:r>
                <a:rPr lang="en-US" altLang="zh-CN" sz="3600" b="1">
                  <a:latin typeface="Arial" pitchFamily="34" charset="0"/>
                  <a:ea typeface="宋体" pitchFamily="2" charset="-122"/>
                </a:rPr>
                <a:t>90%</a:t>
              </a:r>
              <a:endParaRPr lang="en-US" altLang="zh-CN" sz="3600" b="1">
                <a:latin typeface="Arial" pitchFamily="34" charset="0"/>
                <a:ea typeface="宋体" pitchFamily="2" charset="-122"/>
              </a:endParaRPr>
            </a:p>
          </p:txBody>
        </p:sp>
      </p:grpSp>
      <p:sp>
        <p:nvSpPr>
          <p:cNvPr id="90120" name="文本框 90119"/>
          <p:cNvSpPr txBox="1"/>
          <p:nvPr/>
        </p:nvSpPr>
        <p:spPr>
          <a:xfrm>
            <a:off x="5867400" y="765175"/>
            <a:ext cx="1728788" cy="1190625"/>
          </a:xfrm>
          <a:prstGeom prst="rect">
            <a:avLst/>
          </a:prstGeom>
          <a:noFill/>
          <a:ln w="9525">
            <a:noFill/>
          </a:ln>
        </p:spPr>
        <p:txBody>
          <a:bodyPr>
            <a:spAutoFit/>
          </a:bodyPr>
          <a:lstStyle>
            <a:defPPr/>
          </a:lstStyle>
          <a:p>
            <a:pPr lvl="0">
              <a:spcBef>
                <a:spcPct val="50000"/>
              </a:spcBef>
            </a:pPr>
            <a:r>
              <a:rPr lang="zh-CN" altLang="en-US" sz="3600" b="1">
                <a:latin typeface="Arial" pitchFamily="34" charset="0"/>
                <a:ea typeface="宋体" pitchFamily="2" charset="-122"/>
              </a:rPr>
              <a:t>占有土地比例</a:t>
            </a:r>
            <a:endParaRPr lang="zh-CN" altLang="en-US" sz="3600" b="1">
              <a:latin typeface="Arial" pitchFamily="34" charset="0"/>
              <a:ea typeface="宋体" pitchFamily="2" charset="-122"/>
            </a:endParaRPr>
          </a:p>
        </p:txBody>
      </p:sp>
      <p:sp>
        <p:nvSpPr>
          <p:cNvPr id="90121" name="文本框 90120"/>
          <p:cNvSpPr txBox="1"/>
          <p:nvPr/>
        </p:nvSpPr>
        <p:spPr>
          <a:xfrm>
            <a:off x="1258888" y="765175"/>
            <a:ext cx="2305050" cy="1190625"/>
          </a:xfrm>
          <a:prstGeom prst="rect">
            <a:avLst/>
          </a:prstGeom>
          <a:noFill/>
          <a:ln w="9525">
            <a:noFill/>
          </a:ln>
        </p:spPr>
        <p:txBody>
          <a:bodyPr>
            <a:spAutoFit/>
          </a:bodyPr>
          <a:lstStyle>
            <a:defPPr/>
          </a:lstStyle>
          <a:p>
            <a:pPr lvl="0">
              <a:spcBef>
                <a:spcPct val="50000"/>
              </a:spcBef>
            </a:pPr>
            <a:r>
              <a:rPr lang="zh-CN" altLang="en-US" sz="3600" b="1">
                <a:latin typeface="Arial" pitchFamily="34" charset="0"/>
                <a:ea typeface="宋体" pitchFamily="2" charset="-122"/>
              </a:rPr>
              <a:t>所占农村人口比例</a:t>
            </a:r>
            <a:endParaRPr lang="zh-CN" altLang="en-US" sz="3600" b="1">
              <a:latin typeface="Arial" pitchFamily="34" charset="0"/>
              <a:ea typeface="宋体" pitchFamily="2" charset="-122"/>
            </a:endParaRPr>
          </a:p>
        </p:txBody>
      </p:sp>
      <p:grpSp>
        <p:nvGrpSpPr>
          <p:cNvPr id="90122" name="组合 90121"/>
          <p:cNvGrpSpPr/>
          <p:nvPr/>
        </p:nvGrpSpPr>
        <p:grpSpPr>
          <a:xfrm>
            <a:off x="684213" y="1917700"/>
            <a:ext cx="2012950" cy="1851025"/>
            <a:chExt cx="1269" cy="1167"/>
          </a:xfrm>
        </p:grpSpPr>
        <p:pic>
          <p:nvPicPr>
            <p:cNvPr id="90123" name="图片 90122" descr="5"/>
            <p:cNvPicPr>
              <a:picLocks noChangeAspect="1"/>
            </p:cNvPicPr>
            <p:nvPr/>
          </p:nvPicPr>
          <p:blipFill>
            <a:blip r:embed="rId2">
              <a:clrChange>
                <a:clrFrom>
                  <a:srgbClr val="81007F"/>
                </a:clrFrom>
                <a:clrTo>
                  <a:srgbClr val="81007F">
                    <a:alpha val="0"/>
                  </a:srgbClr>
                </a:clrTo>
              </a:clrChange>
            </a:blip>
            <a:stretch>
              <a:fillRect/>
            </a:stretch>
          </p:blipFill>
          <p:spPr>
            <a:xfrm>
              <a:off x="0" y="0"/>
              <a:ext cx="1180" cy="1167"/>
            </a:xfrm>
            <a:prstGeom prst="rect">
              <a:avLst/>
            </a:prstGeom>
            <a:noFill/>
            <a:ln w="9525">
              <a:noFill/>
            </a:ln>
          </p:spPr>
        </p:pic>
        <p:sp>
          <p:nvSpPr>
            <p:cNvPr id="90124" name="文本框 90123"/>
            <p:cNvSpPr txBox="1"/>
            <p:nvPr/>
          </p:nvSpPr>
          <p:spPr>
            <a:xfrm>
              <a:off x="589" y="89"/>
              <a:ext cx="680" cy="365"/>
            </a:xfrm>
            <a:prstGeom prst="rect">
              <a:avLst/>
            </a:prstGeom>
            <a:noFill/>
            <a:ln w="9525">
              <a:noFill/>
            </a:ln>
          </p:spPr>
          <p:txBody>
            <a:bodyPr>
              <a:spAutoFit/>
            </a:bodyPr>
            <a:lstStyle>
              <a:defPPr/>
            </a:lstStyle>
            <a:p>
              <a:pPr lvl="0">
                <a:spcBef>
                  <a:spcPct val="50000"/>
                </a:spcBef>
              </a:pPr>
              <a:r>
                <a:rPr lang="en-US" altLang="zh-CN" sz="3200" b="1">
                  <a:latin typeface="Arial" pitchFamily="34" charset="0"/>
                  <a:ea typeface="宋体" pitchFamily="2" charset="-122"/>
                </a:rPr>
                <a:t>10%</a:t>
              </a:r>
              <a:endParaRPr lang="en-US" altLang="zh-CN" sz="3200" b="1">
                <a:latin typeface="Arial" pitchFamily="34" charset="0"/>
                <a:ea typeface="宋体" pitchFamily="2" charset="-122"/>
              </a:endParaRPr>
            </a:p>
          </p:txBody>
        </p:sp>
      </p:grpSp>
      <p:grpSp>
        <p:nvGrpSpPr>
          <p:cNvPr id="90125" name="组合 90124"/>
          <p:cNvGrpSpPr/>
          <p:nvPr/>
        </p:nvGrpSpPr>
        <p:grpSpPr>
          <a:xfrm>
            <a:off x="4859338" y="2060575"/>
            <a:ext cx="3662362" cy="3671888"/>
            <a:chExt cx="2307" cy="2313"/>
          </a:xfrm>
        </p:grpSpPr>
        <p:pic>
          <p:nvPicPr>
            <p:cNvPr id="90126" name="图片 90125" descr="4"/>
            <p:cNvPicPr>
              <a:picLocks noChangeAspect="1"/>
            </p:cNvPicPr>
            <p:nvPr/>
          </p:nvPicPr>
          <p:blipFill>
            <a:blip r:embed="rId3">
              <a:clrChange>
                <a:clrFrom>
                  <a:srgbClr val="81007F"/>
                </a:clrFrom>
                <a:clrTo>
                  <a:srgbClr val="81007F">
                    <a:alpha val="0"/>
                  </a:srgbClr>
                </a:clrTo>
              </a:clrChange>
            </a:blip>
            <a:stretch>
              <a:fillRect/>
            </a:stretch>
          </p:blipFill>
          <p:spPr>
            <a:xfrm>
              <a:off x="0" y="0"/>
              <a:ext cx="2307" cy="2313"/>
            </a:xfrm>
            <a:prstGeom prst="rect">
              <a:avLst/>
            </a:prstGeom>
            <a:noFill/>
            <a:ln w="9525">
              <a:noFill/>
            </a:ln>
          </p:spPr>
        </p:pic>
        <p:sp>
          <p:nvSpPr>
            <p:cNvPr id="90127" name="文本框 90126"/>
            <p:cNvSpPr txBox="1"/>
            <p:nvPr/>
          </p:nvSpPr>
          <p:spPr>
            <a:xfrm>
              <a:off x="137" y="1316"/>
              <a:ext cx="1587" cy="404"/>
            </a:xfrm>
            <a:prstGeom prst="rect">
              <a:avLst/>
            </a:prstGeom>
            <a:noFill/>
            <a:ln w="9525">
              <a:noFill/>
            </a:ln>
          </p:spPr>
          <p:txBody>
            <a:bodyPr>
              <a:spAutoFit/>
            </a:bodyPr>
            <a:lstStyle>
              <a:defPPr/>
            </a:lstStyle>
            <a:p>
              <a:pPr lvl="0" algn="ctr">
                <a:spcBef>
                  <a:spcPct val="50000"/>
                </a:spcBef>
              </a:pPr>
              <a:r>
                <a:rPr lang="en-US" altLang="zh-CN" sz="3600" b="1">
                  <a:latin typeface="Arial" pitchFamily="34" charset="0"/>
                  <a:ea typeface="宋体" pitchFamily="2" charset="-122"/>
                </a:rPr>
                <a:t>70-80%</a:t>
              </a:r>
              <a:endParaRPr lang="en-US" altLang="zh-CN" sz="3600" b="1">
                <a:latin typeface="Arial" pitchFamily="34" charset="0"/>
                <a:ea typeface="宋体" pitchFamily="2" charset="-122"/>
              </a:endParaRPr>
            </a:p>
          </p:txBody>
        </p:sp>
      </p:grpSp>
      <p:sp>
        <p:nvSpPr>
          <p:cNvPr id="90128" name="文本框 90127"/>
          <p:cNvSpPr txBox="1"/>
          <p:nvPr/>
        </p:nvSpPr>
        <p:spPr>
          <a:xfrm>
            <a:off x="1187450" y="5589588"/>
            <a:ext cx="1296988" cy="641350"/>
          </a:xfrm>
          <a:prstGeom prst="rect">
            <a:avLst/>
          </a:prstGeom>
          <a:noFill/>
          <a:ln w="9525">
            <a:noFill/>
          </a:ln>
        </p:spPr>
        <p:txBody>
          <a:bodyPr>
            <a:spAutoFit/>
          </a:bodyPr>
          <a:lstStyle>
            <a:defPPr/>
          </a:lstStyle>
          <a:p>
            <a:pPr lvl="0">
              <a:spcBef>
                <a:spcPct val="50000"/>
              </a:spcBef>
            </a:pPr>
            <a:r>
              <a:rPr lang="zh-CN" altLang="en-US" sz="3600" b="1">
                <a:latin typeface="Arial" pitchFamily="34" charset="0"/>
                <a:ea typeface="宋体" pitchFamily="2" charset="-122"/>
              </a:rPr>
              <a:t>地主</a:t>
            </a:r>
            <a:endParaRPr lang="zh-CN" altLang="en-US" sz="3600" b="1">
              <a:latin typeface="Arial" pitchFamily="34" charset="0"/>
              <a:ea typeface="宋体" pitchFamily="2" charset="-122"/>
            </a:endParaRPr>
          </a:p>
        </p:txBody>
      </p:sp>
      <p:sp>
        <p:nvSpPr>
          <p:cNvPr id="90129" name="文本框 90128"/>
          <p:cNvSpPr txBox="1"/>
          <p:nvPr/>
        </p:nvSpPr>
        <p:spPr>
          <a:xfrm>
            <a:off x="1187450" y="6216650"/>
            <a:ext cx="1296988" cy="641350"/>
          </a:xfrm>
          <a:prstGeom prst="rect">
            <a:avLst/>
          </a:prstGeom>
          <a:noFill/>
          <a:ln w="9525">
            <a:noFill/>
          </a:ln>
        </p:spPr>
        <p:txBody>
          <a:bodyPr>
            <a:spAutoFit/>
          </a:bodyPr>
          <a:lstStyle>
            <a:defPPr/>
          </a:lstStyle>
          <a:p>
            <a:pPr lvl="0">
              <a:spcBef>
                <a:spcPct val="50000"/>
              </a:spcBef>
            </a:pPr>
            <a:r>
              <a:rPr lang="zh-CN" altLang="en-US" sz="3600" b="1">
                <a:latin typeface="Arial" pitchFamily="34" charset="0"/>
                <a:ea typeface="宋体" pitchFamily="2" charset="-122"/>
              </a:rPr>
              <a:t>农民</a:t>
            </a:r>
            <a:endParaRPr lang="zh-CN" altLang="en-US" sz="3600" b="1">
              <a:latin typeface="Arial" pitchFamily="34" charset="0"/>
              <a:ea typeface="宋体" pitchFamily="2" charset="-122"/>
            </a:endParaRPr>
          </a:p>
        </p:txBody>
      </p:sp>
      <p:sp>
        <p:nvSpPr>
          <p:cNvPr id="90130" name="矩形 90129"/>
          <p:cNvSpPr/>
          <p:nvPr/>
        </p:nvSpPr>
        <p:spPr>
          <a:xfrm>
            <a:off x="2555875" y="6426200"/>
            <a:ext cx="1008063" cy="431800"/>
          </a:xfrm>
          <a:prstGeom prst="rect">
            <a:avLst/>
          </a:prstGeom>
          <a:solidFill>
            <a:schemeClr val="accent1"/>
          </a:solidFill>
          <a:ln w="9525" cap="flat" cmpd="sng">
            <a:solidFill>
              <a:schemeClr val="tx1"/>
            </a:solidFill>
            <a:prstDash val="solid"/>
            <a:miter/>
            <a:headEnd type="none" w="med" len="med"/>
            <a:tailEnd type="none" w="med" len="med"/>
          </a:ln>
        </p:spPr>
        <p:txBody>
          <a:bodyPr/>
          <a:lstStyle>
            <a:defPPr/>
          </a:lstStyle>
          <a:p>
            <a:pPr/>
            <a:endParaRPr lang="zh-CN" altLang="en-US"/>
          </a:p>
        </p:txBody>
      </p:sp>
      <p:sp>
        <p:nvSpPr>
          <p:cNvPr id="90131" name="矩形 90130"/>
          <p:cNvSpPr/>
          <p:nvPr/>
        </p:nvSpPr>
        <p:spPr>
          <a:xfrm>
            <a:off x="2555875" y="5734050"/>
            <a:ext cx="1008063" cy="431800"/>
          </a:xfrm>
          <a:prstGeom prst="rect">
            <a:avLst/>
          </a:prstGeom>
          <a:solidFill>
            <a:srgbClr val="FF0000"/>
          </a:solidFill>
          <a:ln w="9525" cap="flat" cmpd="sng">
            <a:solidFill>
              <a:schemeClr val="tx1"/>
            </a:solidFill>
            <a:prstDash val="solid"/>
            <a:miter/>
            <a:headEnd type="none" w="med" len="med"/>
            <a:tailEnd type="none" w="med" len="med"/>
          </a:ln>
        </p:spPr>
        <p:txBody>
          <a:bodyPr/>
          <a:lstStyle>
            <a:defPPr/>
          </a:lstStyle>
          <a:p>
            <a:pPr/>
            <a:endParaRPr lang="zh-CN" altLang="en-US"/>
          </a:p>
        </p:txBody>
      </p:sp>
      <p:sp>
        <p:nvSpPr>
          <p:cNvPr id="90132" name="文本框 90131"/>
          <p:cNvSpPr txBox="1"/>
          <p:nvPr/>
        </p:nvSpPr>
        <p:spPr>
          <a:xfrm>
            <a:off x="107950" y="188913"/>
            <a:ext cx="8785225" cy="579437"/>
          </a:xfrm>
          <a:prstGeom prst="rect">
            <a:avLst/>
          </a:prstGeom>
          <a:solidFill>
            <a:schemeClr val="accent1"/>
          </a:solidFill>
          <a:ln w="9525">
            <a:noFill/>
          </a:ln>
        </p:spPr>
        <p:txBody>
          <a:bodyPr>
            <a:spAutoFit/>
          </a:bodyPr>
          <a:lstStyle>
            <a:defPPr/>
          </a:lstStyle>
          <a:p>
            <a:pPr lvl="0">
              <a:spcBef>
                <a:spcPct val="50000"/>
              </a:spcBef>
            </a:pPr>
            <a:r>
              <a:rPr lang="zh-CN" altLang="en-US" sz="3200" b="1">
                <a:latin typeface="Arial" pitchFamily="34" charset="0"/>
                <a:ea typeface="黑体" pitchFamily="49" charset="-122"/>
              </a:rPr>
              <a:t>解放前，中国农村的具体情况如何？（土改背景）</a:t>
            </a:r>
            <a:endParaRPr lang="zh-CN" altLang="en-US" sz="3200" b="1">
              <a:latin typeface="Arial" pitchFamily="34" charset="0"/>
              <a:ea typeface="黑体" pitchFamily="49"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graphicFrame>
        <p:nvGraphicFramePr>
          <p:cNvPr id="74804" name="Group 52"/>
          <p:cNvGraphicFramePr>
            <a:graphicFrameLocks noGrp="1"/>
          </p:cNvGraphicFramePr>
          <p:nvPr/>
        </p:nvGraphicFramePr>
        <p:xfrm>
          <a:off x="609600" y="914400"/>
          <a:ext cx="8001000" cy="2286000"/>
        </p:xfrm>
        <a:graphic>
          <a:graphicData uri="http://schemas.openxmlformats.org/drawingml/2006/table">
            <a:tbl>
              <a:tblPr/>
              <a:tblGrid>
                <a:gridCol w="2133600"/>
                <a:gridCol w="2895600"/>
                <a:gridCol w="2971800"/>
              </a:tblGrid>
              <a:tr h="809625">
                <a:tc>
                  <a:txBody>
                    <a:bodyPr vert="horz" wrap="square"/>
                    <a:lstStyle>
                      <a:def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itchFamily="34" charset="0"/>
                          <a:ea typeface="宋体" pitchFamily="2" charset="-122"/>
                        </a:rPr>
                        <a:t>成分</a:t>
                      </a:r>
                      <a:endParaRPr kumimoji="0" lang="zh-CN" altLang="en-US" sz="2800" b="1" i="0" u="none" strike="noStrike" cap="none" normalizeH="0" baseline="0" smtClean="0">
                        <a:ln>
                          <a:noFill/>
                        </a:ln>
                        <a:solidFill>
                          <a:schemeClr val="tx1"/>
                        </a:solidFill>
                        <a:effectLst/>
                        <a:latin typeface="Arial" pitchFamily="34" charset="0"/>
                        <a:ea typeface="宋体" pitchFamily="2" charset="-122"/>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5650">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20725">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164" name="Text Box 31"/>
          <p:cNvSpPr txBox="1"/>
          <p:nvPr/>
        </p:nvSpPr>
        <p:spPr>
          <a:xfrm>
            <a:off x="533400" y="1752600"/>
            <a:ext cx="2057400" cy="519113"/>
          </a:xfrm>
          <a:prstGeom prst="rect">
            <a:avLst/>
          </a:prstGeom>
          <a:noFill/>
          <a:ln w="9525">
            <a:noFill/>
          </a:ln>
        </p:spPr>
        <p:txBody>
          <a:bodyPr>
            <a:spAutoFit/>
          </a:bodyPr>
          <a:lstStyle>
            <a:defPPr/>
          </a:lstStyle>
          <a:p>
            <a:pPr lvl="0" algn="ctr" eaLnBrk="1" hangingPunct="1">
              <a:spcBef>
                <a:spcPct val="50000"/>
              </a:spcBef>
            </a:pPr>
            <a:r>
              <a:rPr lang="zh-CN" altLang="en-US" sz="2800" b="1">
                <a:latin typeface="Arial" pitchFamily="34" charset="0"/>
                <a:ea typeface="黑体" pitchFamily="49" charset="-122"/>
              </a:rPr>
              <a:t>地主</a:t>
            </a:r>
            <a:endParaRPr lang="zh-CN" altLang="en-US" sz="2800" b="1">
              <a:latin typeface="Arial" pitchFamily="34" charset="0"/>
              <a:ea typeface="黑体" pitchFamily="49" charset="-122"/>
            </a:endParaRPr>
          </a:p>
        </p:txBody>
      </p:sp>
      <p:sp>
        <p:nvSpPr>
          <p:cNvPr id="6165" name="Text Box 33"/>
          <p:cNvSpPr txBox="1"/>
          <p:nvPr/>
        </p:nvSpPr>
        <p:spPr>
          <a:xfrm>
            <a:off x="381000" y="2514600"/>
            <a:ext cx="2286000" cy="519113"/>
          </a:xfrm>
          <a:prstGeom prst="rect">
            <a:avLst/>
          </a:prstGeom>
          <a:noFill/>
          <a:ln w="9525">
            <a:noFill/>
          </a:ln>
        </p:spPr>
        <p:txBody>
          <a:bodyPr>
            <a:spAutoFit/>
          </a:bodyPr>
          <a:lstStyle>
            <a:defPPr/>
          </a:lstStyle>
          <a:p>
            <a:pPr lvl="0" algn="ctr" eaLnBrk="1" hangingPunct="1">
              <a:spcBef>
                <a:spcPct val="50000"/>
              </a:spcBef>
            </a:pPr>
            <a:r>
              <a:rPr lang="zh-CN" altLang="en-US" sz="2800" b="1">
                <a:latin typeface="Arial" pitchFamily="34" charset="0"/>
                <a:ea typeface="黑体" pitchFamily="49" charset="-122"/>
              </a:rPr>
              <a:t>农民</a:t>
            </a:r>
            <a:endParaRPr lang="zh-CN" altLang="en-US" sz="2800" b="1">
              <a:latin typeface="Arial" pitchFamily="34" charset="0"/>
              <a:ea typeface="黑体" pitchFamily="49" charset="-122"/>
            </a:endParaRPr>
          </a:p>
        </p:txBody>
      </p:sp>
      <p:sp>
        <p:nvSpPr>
          <p:cNvPr id="6166" name="Text Box 34"/>
          <p:cNvSpPr txBox="1"/>
          <p:nvPr/>
        </p:nvSpPr>
        <p:spPr>
          <a:xfrm>
            <a:off x="2590800" y="990600"/>
            <a:ext cx="3048000" cy="519113"/>
          </a:xfrm>
          <a:prstGeom prst="rect">
            <a:avLst/>
          </a:prstGeom>
          <a:noFill/>
          <a:ln w="9525">
            <a:noFill/>
          </a:ln>
        </p:spPr>
        <p:txBody>
          <a:bodyPr>
            <a:spAutoFit/>
          </a:bodyPr>
          <a:lstStyle>
            <a:defPPr/>
          </a:lstStyle>
          <a:p>
            <a:pPr lvl="0" algn="ctr" eaLnBrk="1" hangingPunct="1">
              <a:spcBef>
                <a:spcPct val="50000"/>
              </a:spcBef>
            </a:pPr>
            <a:r>
              <a:rPr lang="zh-CN" altLang="en-US" sz="2800" b="1">
                <a:latin typeface="Arial" pitchFamily="34" charset="0"/>
                <a:ea typeface="宋体" pitchFamily="2" charset="-122"/>
              </a:rPr>
              <a:t>占农村人口比例</a:t>
            </a:r>
            <a:endParaRPr lang="zh-CN" altLang="en-US" sz="2800" b="1">
              <a:latin typeface="Arial" pitchFamily="34" charset="0"/>
              <a:ea typeface="宋体" pitchFamily="2" charset="-122"/>
            </a:endParaRPr>
          </a:p>
        </p:txBody>
      </p:sp>
      <p:sp>
        <p:nvSpPr>
          <p:cNvPr id="6167" name="Text Box 37"/>
          <p:cNvSpPr txBox="1"/>
          <p:nvPr/>
        </p:nvSpPr>
        <p:spPr>
          <a:xfrm>
            <a:off x="5867400" y="990600"/>
            <a:ext cx="2514600" cy="519113"/>
          </a:xfrm>
          <a:prstGeom prst="rect">
            <a:avLst/>
          </a:prstGeom>
          <a:noFill/>
          <a:ln w="9525">
            <a:noFill/>
          </a:ln>
        </p:spPr>
        <p:txBody>
          <a:bodyPr>
            <a:spAutoFit/>
          </a:bodyPr>
          <a:lstStyle>
            <a:defPPr/>
          </a:lstStyle>
          <a:p>
            <a:pPr lvl="0" algn="ctr" eaLnBrk="1" hangingPunct="1">
              <a:spcBef>
                <a:spcPct val="50000"/>
              </a:spcBef>
            </a:pPr>
            <a:r>
              <a:rPr lang="zh-CN" altLang="en-US" sz="2800" b="1">
                <a:latin typeface="Arial" pitchFamily="34" charset="0"/>
                <a:ea typeface="宋体" pitchFamily="2" charset="-122"/>
              </a:rPr>
              <a:t>占有土地比例</a:t>
            </a:r>
            <a:endParaRPr lang="zh-CN" altLang="en-US" sz="2800" b="1">
              <a:latin typeface="Arial" pitchFamily="34" charset="0"/>
              <a:ea typeface="宋体" pitchFamily="2" charset="-122"/>
            </a:endParaRPr>
          </a:p>
        </p:txBody>
      </p:sp>
      <p:sp>
        <p:nvSpPr>
          <p:cNvPr id="6168" name="Rectangle 38"/>
          <p:cNvSpPr/>
          <p:nvPr/>
        </p:nvSpPr>
        <p:spPr>
          <a:xfrm>
            <a:off x="2971800" y="1752600"/>
            <a:ext cx="2362200" cy="579438"/>
          </a:xfrm>
          <a:prstGeom prst="rect">
            <a:avLst/>
          </a:prstGeom>
          <a:noFill/>
          <a:ln w="9525">
            <a:noFill/>
          </a:ln>
        </p:spPr>
        <p:txBody>
          <a:bodyPr>
            <a:spAutoFit/>
          </a:bodyPr>
          <a:lstStyle>
            <a:defPPr/>
          </a:lstStyle>
          <a:p>
            <a:pPr lvl="0" algn="ctr" eaLnBrk="1" hangingPunct="1">
              <a:spcBef>
                <a:spcPct val="50000"/>
              </a:spcBef>
            </a:pPr>
            <a:r>
              <a:rPr lang="zh-CN" altLang="en-US" sz="3200" b="1">
                <a:latin typeface="Arial" pitchFamily="34" charset="0"/>
                <a:ea typeface="黑体" pitchFamily="49" charset="-122"/>
              </a:rPr>
              <a:t>不足</a:t>
            </a:r>
            <a:r>
              <a:rPr lang="en-US" altLang="zh-CN" sz="3200" b="1">
                <a:latin typeface="Arial" pitchFamily="34" charset="0"/>
                <a:ea typeface="黑体" pitchFamily="49" charset="-122"/>
              </a:rPr>
              <a:t>10%</a:t>
            </a:r>
            <a:endParaRPr lang="en-US" altLang="zh-CN" sz="3200" b="1">
              <a:latin typeface="Arial" pitchFamily="34" charset="0"/>
              <a:ea typeface="黑体" pitchFamily="49" charset="-122"/>
            </a:endParaRPr>
          </a:p>
        </p:txBody>
      </p:sp>
      <p:sp>
        <p:nvSpPr>
          <p:cNvPr id="6169" name="Rectangle 40"/>
          <p:cNvSpPr/>
          <p:nvPr/>
        </p:nvSpPr>
        <p:spPr>
          <a:xfrm>
            <a:off x="6324600" y="1676400"/>
            <a:ext cx="1758950" cy="579438"/>
          </a:xfrm>
          <a:prstGeom prst="rect">
            <a:avLst/>
          </a:prstGeom>
          <a:noFill/>
          <a:ln w="9525">
            <a:noFill/>
          </a:ln>
        </p:spPr>
        <p:txBody>
          <a:bodyPr>
            <a:spAutoFit/>
          </a:bodyPr>
          <a:lstStyle>
            <a:defPPr/>
          </a:lstStyle>
          <a:p>
            <a:pPr lvl="0" algn="ctr" eaLnBrk="1" hangingPunct="1">
              <a:spcBef>
                <a:spcPct val="50000"/>
              </a:spcBef>
            </a:pPr>
            <a:r>
              <a:rPr lang="en-US" altLang="zh-CN" sz="3200" b="1">
                <a:latin typeface="Arial" pitchFamily="34" charset="0"/>
                <a:ea typeface="黑体" pitchFamily="49" charset="-122"/>
              </a:rPr>
              <a:t>70-80%</a:t>
            </a:r>
            <a:endParaRPr lang="en-US" altLang="zh-CN" sz="3200" b="1">
              <a:latin typeface="Arial" pitchFamily="34" charset="0"/>
              <a:ea typeface="黑体" pitchFamily="49" charset="-122"/>
            </a:endParaRPr>
          </a:p>
        </p:txBody>
      </p:sp>
      <p:sp>
        <p:nvSpPr>
          <p:cNvPr id="6170" name="Rectangle 41"/>
          <p:cNvSpPr/>
          <p:nvPr/>
        </p:nvSpPr>
        <p:spPr>
          <a:xfrm>
            <a:off x="3429000" y="2514600"/>
            <a:ext cx="1098550" cy="579438"/>
          </a:xfrm>
          <a:prstGeom prst="rect">
            <a:avLst/>
          </a:prstGeom>
          <a:noFill/>
          <a:ln w="9525">
            <a:noFill/>
          </a:ln>
        </p:spPr>
        <p:txBody>
          <a:bodyPr>
            <a:spAutoFit/>
          </a:bodyPr>
          <a:lstStyle>
            <a:defPPr/>
          </a:lstStyle>
          <a:p>
            <a:pPr lvl="0" algn="ctr" eaLnBrk="1" hangingPunct="1">
              <a:spcBef>
                <a:spcPct val="50000"/>
              </a:spcBef>
            </a:pPr>
            <a:r>
              <a:rPr lang="en-US" altLang="zh-CN" sz="3200" b="1">
                <a:latin typeface="Arial" pitchFamily="34" charset="0"/>
                <a:ea typeface="黑体" pitchFamily="49" charset="-122"/>
              </a:rPr>
              <a:t>90%</a:t>
            </a:r>
            <a:endParaRPr lang="en-US" altLang="zh-CN" sz="3200" b="1">
              <a:latin typeface="Arial" pitchFamily="34" charset="0"/>
              <a:ea typeface="黑体" pitchFamily="49" charset="-122"/>
            </a:endParaRPr>
          </a:p>
        </p:txBody>
      </p:sp>
      <p:sp>
        <p:nvSpPr>
          <p:cNvPr id="6171" name="Rectangle 42"/>
          <p:cNvSpPr/>
          <p:nvPr/>
        </p:nvSpPr>
        <p:spPr>
          <a:xfrm>
            <a:off x="6324600" y="2514600"/>
            <a:ext cx="1758950" cy="579438"/>
          </a:xfrm>
          <a:prstGeom prst="rect">
            <a:avLst/>
          </a:prstGeom>
          <a:noFill/>
          <a:ln w="9525">
            <a:noFill/>
          </a:ln>
        </p:spPr>
        <p:txBody>
          <a:bodyPr>
            <a:spAutoFit/>
          </a:bodyPr>
          <a:lstStyle>
            <a:defPPr/>
          </a:lstStyle>
          <a:p>
            <a:pPr lvl="0" algn="ctr" eaLnBrk="1" hangingPunct="1">
              <a:spcBef>
                <a:spcPct val="50000"/>
              </a:spcBef>
            </a:pPr>
            <a:r>
              <a:rPr lang="en-US" altLang="zh-CN" sz="3200" b="1">
                <a:latin typeface="Arial" pitchFamily="34" charset="0"/>
                <a:ea typeface="黑体" pitchFamily="49" charset="-122"/>
              </a:rPr>
              <a:t>20-30%</a:t>
            </a:r>
            <a:endParaRPr lang="en-US" altLang="zh-CN" sz="3200" b="1">
              <a:latin typeface="Arial" pitchFamily="34" charset="0"/>
              <a:ea typeface="黑体" pitchFamily="49" charset="-122"/>
            </a:endParaRPr>
          </a:p>
        </p:txBody>
      </p:sp>
      <p:sp>
        <p:nvSpPr>
          <p:cNvPr id="6172" name="Text Box 43"/>
          <p:cNvSpPr txBox="1"/>
          <p:nvPr/>
        </p:nvSpPr>
        <p:spPr>
          <a:xfrm>
            <a:off x="2819400" y="228600"/>
            <a:ext cx="3276600" cy="579438"/>
          </a:xfrm>
          <a:prstGeom prst="rect">
            <a:avLst/>
          </a:prstGeom>
          <a:noFill/>
          <a:ln w="9525">
            <a:noFill/>
          </a:ln>
        </p:spPr>
        <p:txBody>
          <a:bodyPr>
            <a:spAutoFit/>
          </a:bodyPr>
          <a:lstStyle>
            <a:defPPr/>
          </a:lstStyle>
          <a:p>
            <a:pPr lvl="0" eaLnBrk="1" hangingPunct="1">
              <a:spcBef>
                <a:spcPct val="50000"/>
              </a:spcBef>
            </a:pPr>
            <a:r>
              <a:rPr lang="zh-CN" altLang="en-US" sz="3200">
                <a:solidFill>
                  <a:srgbClr val="CC0000"/>
                </a:solidFill>
                <a:latin typeface="黑体" pitchFamily="49" charset="-122"/>
                <a:ea typeface="黑体" pitchFamily="49" charset="-122"/>
              </a:rPr>
              <a:t>解放前农村形势</a:t>
            </a:r>
            <a:endParaRPr lang="zh-CN" altLang="en-US" sz="3200">
              <a:solidFill>
                <a:srgbClr val="CC0000"/>
              </a:solidFill>
              <a:latin typeface="黑体" pitchFamily="49" charset="-122"/>
              <a:ea typeface="黑体" pitchFamily="49" charset="-122"/>
            </a:endParaRPr>
          </a:p>
        </p:txBody>
      </p:sp>
      <p:sp>
        <p:nvSpPr>
          <p:cNvPr id="74796" name="Text Box 44"/>
          <p:cNvSpPr txBox="1"/>
          <p:nvPr/>
        </p:nvSpPr>
        <p:spPr>
          <a:xfrm>
            <a:off x="381000" y="3962400"/>
            <a:ext cx="8569325" cy="2563813"/>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spAutoFit/>
          </a:bodyPr>
          <a:lstStyle>
            <a:defPPr/>
          </a:lstStyle>
          <a:p>
            <a:pPr lvl="0" eaLnBrk="1" hangingPunct="1">
              <a:lnSpc>
                <a:spcPct val="115000"/>
              </a:lnSpc>
            </a:pPr>
            <a:r>
              <a:rPr lang="zh-CN" altLang="en-US" sz="2800">
                <a:solidFill>
                  <a:srgbClr val="CC0000"/>
                </a:solidFill>
                <a:latin typeface="黑体" pitchFamily="49" charset="-122"/>
                <a:ea typeface="黑体" pitchFamily="49" charset="-122"/>
              </a:rPr>
              <a:t>地主－－以收租为主；</a:t>
            </a:r>
            <a:endParaRPr lang="zh-CN" altLang="en-US" sz="2800">
              <a:solidFill>
                <a:srgbClr val="CC0000"/>
              </a:solidFill>
              <a:latin typeface="黑体" pitchFamily="49" charset="-122"/>
              <a:ea typeface="黑体" pitchFamily="49" charset="-122"/>
            </a:endParaRPr>
          </a:p>
          <a:p>
            <a:pPr lvl="0" eaLnBrk="1" hangingPunct="1">
              <a:lnSpc>
                <a:spcPct val="115000"/>
              </a:lnSpc>
            </a:pPr>
            <a:r>
              <a:rPr lang="zh-CN" altLang="en-US" sz="2800">
                <a:latin typeface="黑体" pitchFamily="49" charset="-122"/>
                <a:ea typeface="黑体" pitchFamily="49" charset="-122"/>
              </a:rPr>
              <a:t>富农－－以雇工为主，自己参加劳动；</a:t>
            </a:r>
            <a:endParaRPr lang="zh-CN" altLang="en-US" sz="2800">
              <a:latin typeface="黑体" pitchFamily="49" charset="-122"/>
              <a:ea typeface="黑体" pitchFamily="49" charset="-122"/>
            </a:endParaRPr>
          </a:p>
          <a:p>
            <a:pPr lvl="0" eaLnBrk="1" hangingPunct="1">
              <a:lnSpc>
                <a:spcPct val="115000"/>
              </a:lnSpc>
            </a:pPr>
            <a:r>
              <a:rPr lang="zh-CN" altLang="en-US" sz="2800">
                <a:latin typeface="黑体" pitchFamily="49" charset="-122"/>
                <a:ea typeface="黑体" pitchFamily="49" charset="-122"/>
              </a:rPr>
              <a:t>中农－－以不出卖劳动力为主，经营自己的土地；</a:t>
            </a:r>
            <a:endParaRPr lang="zh-CN" altLang="en-US" sz="2800">
              <a:latin typeface="黑体" pitchFamily="49" charset="-122"/>
              <a:ea typeface="黑体" pitchFamily="49" charset="-122"/>
            </a:endParaRPr>
          </a:p>
          <a:p>
            <a:pPr lvl="0" eaLnBrk="1" hangingPunct="1">
              <a:lnSpc>
                <a:spcPct val="115000"/>
              </a:lnSpc>
            </a:pPr>
            <a:r>
              <a:rPr lang="zh-CN" altLang="en-US" sz="2800">
                <a:latin typeface="黑体" pitchFamily="49" charset="-122"/>
                <a:ea typeface="黑体" pitchFamily="49" charset="-122"/>
              </a:rPr>
              <a:t>雇农－－需要出卖劳动力，靠自己的土地不够生活；</a:t>
            </a:r>
            <a:endParaRPr lang="zh-CN" altLang="en-US" sz="2800">
              <a:latin typeface="黑体" pitchFamily="49" charset="-122"/>
              <a:ea typeface="黑体" pitchFamily="49" charset="-122"/>
            </a:endParaRPr>
          </a:p>
          <a:p>
            <a:pPr lvl="0" eaLnBrk="1" hangingPunct="1">
              <a:lnSpc>
                <a:spcPct val="115000"/>
              </a:lnSpc>
            </a:pPr>
            <a:r>
              <a:rPr lang="zh-CN" altLang="en-US" sz="2800">
                <a:latin typeface="黑体" pitchFamily="49" charset="-122"/>
                <a:ea typeface="黑体" pitchFamily="49" charset="-122"/>
              </a:rPr>
              <a:t>贫农－－完全出卖劳动力，没有土地。 </a:t>
            </a:r>
            <a:endParaRPr lang="zh-CN" altLang="en-US" sz="2800">
              <a:latin typeface="黑体" pitchFamily="49" charset="-122"/>
              <a:ea typeface="黑体" pitchFamily="49" charset="-122"/>
            </a:endParaRPr>
          </a:p>
        </p:txBody>
      </p:sp>
      <p:sp>
        <p:nvSpPr>
          <p:cNvPr id="74802" name="Text Box 50"/>
          <p:cNvSpPr txBox="1"/>
          <p:nvPr/>
        </p:nvSpPr>
        <p:spPr>
          <a:xfrm>
            <a:off x="2895600" y="3200400"/>
            <a:ext cx="3657600" cy="641350"/>
          </a:xfrm>
          <a:prstGeom prst="rect">
            <a:avLst/>
          </a:prstGeom>
          <a:noFill/>
          <a:ln w="9525">
            <a:noFill/>
          </a:ln>
        </p:spPr>
        <p:txBody>
          <a:bodyPr>
            <a:spAutoFit/>
          </a:bodyPr>
          <a:lstStyle>
            <a:defPPr/>
          </a:lstStyle>
          <a:p>
            <a:pPr lvl="0" eaLnBrk="1" hangingPunct="1">
              <a:spcBef>
                <a:spcPct val="50000"/>
              </a:spcBef>
            </a:pPr>
            <a:r>
              <a:rPr lang="zh-CN" altLang="en-US" sz="3600">
                <a:solidFill>
                  <a:srgbClr val="0033CC"/>
                </a:solidFill>
                <a:latin typeface="Arial" pitchFamily="34" charset="0"/>
                <a:ea typeface="黑体" pitchFamily="49" charset="-122"/>
              </a:rPr>
              <a:t>封建土地所有制</a:t>
            </a:r>
            <a:endParaRPr lang="zh-CN" altLang="en-US" sz="3600">
              <a:solidFill>
                <a:srgbClr val="0033CC"/>
              </a:solidFill>
              <a:latin typeface="Arial" pitchFamily="34" charset="0"/>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4796"/>
                                        </p:tgtEl>
                                        <p:attrNameLst>
                                          <p:attrName>style.visibility</p:attrName>
                                        </p:attrNameLst>
                                      </p:cBhvr>
                                      <p:to>
                                        <p:strVal val="visible"/>
                                      </p:to>
                                    </p:set>
                                    <p:animEffect transition="in" filter="fade">
                                      <p:cBhvr>
                                        <p:cTn id="7" dur="1000"/>
                                        <p:tgtEl>
                                          <p:spTgt spid="74796"/>
                                        </p:tgtEl>
                                      </p:cBhvr>
                                    </p:animEffect>
                                    <p:anim calcmode="lin" valueType="num">
                                      <p:cBhvr>
                                        <p:cTn id="8" dur="1000" fill="hold"/>
                                        <p:tgtEl>
                                          <p:spTgt spid="74796"/>
                                        </p:tgtEl>
                                        <p:attrNameLst>
                                          <p:attrName>ppt_x</p:attrName>
                                        </p:attrNameLst>
                                      </p:cBhvr>
                                      <p:tavLst>
                                        <p:tav tm="0">
                                          <p:val>
                                            <p:strVal val="#ppt_x"/>
                                          </p:val>
                                        </p:tav>
                                        <p:tav tm="100000">
                                          <p:val>
                                            <p:strVal val="#ppt_x"/>
                                          </p:val>
                                        </p:tav>
                                      </p:tavLst>
                                    </p:anim>
                                    <p:anim calcmode="lin" valueType="num">
                                      <p:cBhvr>
                                        <p:cTn id="9" dur="1000" fill="hold"/>
                                        <p:tgtEl>
                                          <p:spTgt spid="7479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2" presetClass="exit" presetSubtype="4" fill="hold" grpId="1" nodeType="clickEffect">
                                  <p:stCondLst>
                                    <p:cond delay="0"/>
                                  </p:stCondLst>
                                  <p:childTnLst>
                                    <p:anim calcmode="lin" valueType="num">
                                      <p:cBhvr additive="base">
                                        <p:cTn id="13" dur="500"/>
                                        <p:tgtEl>
                                          <p:spTgt spid="74796"/>
                                        </p:tgtEl>
                                        <p:attrNameLst>
                                          <p:attrName>ppt_x</p:attrName>
                                        </p:attrNameLst>
                                      </p:cBhvr>
                                      <p:tavLst>
                                        <p:tav tm="0">
                                          <p:val>
                                            <p:strVal val="ppt_x"/>
                                          </p:val>
                                        </p:tav>
                                        <p:tav tm="100000">
                                          <p:val>
                                            <p:strVal val="ppt_x"/>
                                          </p:val>
                                        </p:tav>
                                      </p:tavLst>
                                    </p:anim>
                                    <p:anim calcmode="lin" valueType="num">
                                      <p:cBhvr additive="base">
                                        <p:cTn id="14" dur="500"/>
                                        <p:tgtEl>
                                          <p:spTgt spid="74796"/>
                                        </p:tgtEl>
                                        <p:attrNameLst>
                                          <p:attrName>ppt_y</p:attrName>
                                        </p:attrNameLst>
                                      </p:cBhvr>
                                      <p:tavLst>
                                        <p:tav tm="0">
                                          <p:val>
                                            <p:strVal val="ppt_y"/>
                                          </p:val>
                                        </p:tav>
                                        <p:tav tm="100000">
                                          <p:val>
                                            <p:strVal val="1+ppt_h/2"/>
                                          </p:val>
                                        </p:tav>
                                      </p:tavLst>
                                    </p:anim>
                                    <p:set>
                                      <p:cBhvr>
                                        <p:cTn id="15" dur="1" fill="hold">
                                          <p:stCondLst>
                                            <p:cond delay="499"/>
                                          </p:stCondLst>
                                        </p:cTn>
                                        <p:tgtEl>
                                          <p:spTgt spid="74796"/>
                                        </p:tgtEl>
                                        <p:attrNameLst>
                                          <p:attrName>style.visibility</p:attrName>
                                        </p:attrNameLst>
                                      </p:cBhvr>
                                      <p:to>
                                        <p:strVal val="hidden"/>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23" presetClass="entr" presetSubtype="16" fill="hold" grpId="0" nodeType="clickEffect">
                                  <p:stCondLst>
                                    <p:cond delay="0"/>
                                  </p:stCondLst>
                                  <p:childTnLst>
                                    <p:set>
                                      <p:cBhvr>
                                        <p:cTn id="19" dur="1" fill="hold">
                                          <p:stCondLst>
                                            <p:cond delay="0"/>
                                          </p:stCondLst>
                                        </p:cTn>
                                        <p:tgtEl>
                                          <p:spTgt spid="74802"/>
                                        </p:tgtEl>
                                        <p:attrNameLst>
                                          <p:attrName>style.visibility</p:attrName>
                                        </p:attrNameLst>
                                      </p:cBhvr>
                                      <p:to>
                                        <p:strVal val="visible"/>
                                      </p:to>
                                    </p:set>
                                    <p:anim calcmode="lin" valueType="num">
                                      <p:cBhvr>
                                        <p:cTn id="20" dur="500" fill="hold"/>
                                        <p:tgtEl>
                                          <p:spTgt spid="74802"/>
                                        </p:tgtEl>
                                        <p:attrNameLst>
                                          <p:attrName>ppt_w</p:attrName>
                                        </p:attrNameLst>
                                      </p:cBhvr>
                                      <p:tavLst>
                                        <p:tav tm="0">
                                          <p:val>
                                            <p:fltVal val="0"/>
                                          </p:val>
                                        </p:tav>
                                        <p:tav tm="100000">
                                          <p:val>
                                            <p:strVal val="#ppt_w"/>
                                          </p:val>
                                        </p:tav>
                                      </p:tavLst>
                                    </p:anim>
                                    <p:anim calcmode="lin" valueType="num">
                                      <p:cBhvr>
                                        <p:cTn id="21" dur="500" fill="hold"/>
                                        <p:tgtEl>
                                          <p:spTgt spid="7480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96" grpId="0" bldLvl="0" animBg="1"/>
      <p:bldP spid="74796" grpId="1" bldLvl="0" animBg="1"/>
      <p:bldP spid="74802" grpId="0"/>
    </p:bldLst>
  </p:timing>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pic>
        <p:nvPicPr>
          <p:cNvPr id="91139" name="图片 91138" descr="20111129183334-2016750882"/>
          <p:cNvPicPr>
            <a:picLocks noChangeAspect="1"/>
          </p:cNvPicPr>
          <p:nvPr/>
        </p:nvPicPr>
        <p:blipFill>
          <a:blip r:embed="rId2"/>
          <a:stretch>
            <a:fillRect/>
          </a:stretch>
        </p:blipFill>
        <p:spPr>
          <a:xfrm>
            <a:off x="-15557" y="4292600"/>
            <a:ext cx="3529012" cy="2447925"/>
          </a:xfrm>
          <a:prstGeom prst="rect">
            <a:avLst/>
          </a:prstGeom>
          <a:noFill/>
          <a:ln w="9525">
            <a:noFill/>
          </a:ln>
        </p:spPr>
      </p:pic>
      <p:sp>
        <p:nvSpPr>
          <p:cNvPr id="91140" name="矩形 91139"/>
          <p:cNvSpPr/>
          <p:nvPr/>
        </p:nvSpPr>
        <p:spPr>
          <a:xfrm>
            <a:off x="3924300" y="908050"/>
            <a:ext cx="4032250" cy="1439863"/>
          </a:xfrm>
          <a:prstGeom prst="rect">
            <a:avLst/>
          </a:prstGeom>
        </p:spPr>
        <p:txBody>
          <a:bodyPr wrap="none" fromWordArt="1">
            <a:prstTxWarp prst="textPlain">
              <a:avLst>
                <a:gd name="adj" fmla="val 50000"/>
              </a:avLst>
            </a:prstTxWarp>
            <a:normAutofit/>
          </a:bodyPr>
          <a:lstStyle/>
          <a:p>
            <a:pPr algn="ctr"/>
            <a:r>
              <a:rPr lang="zh-CN" altLang="en-US" sz="4800" b="1">
                <a:ln w="9525" cap="flat" cmpd="sng">
                  <a:solidFill>
                    <a:srgbClr val="000000"/>
                  </a:solidFill>
                  <a:prstDash val="solid"/>
                  <a:headEnd type="none" w="med" len="med"/>
                  <a:tailEnd type="none" w="med" len="med"/>
                </a:ln>
                <a:solidFill>
                  <a:srgbClr val="FF0000"/>
                </a:solidFill>
                <a:latin typeface="宋体" pitchFamily="2" charset="-122"/>
                <a:ea typeface="宋体" pitchFamily="2" charset="-122"/>
              </a:rPr>
              <a:t>坐享其成</a:t>
            </a:r>
            <a:endParaRPr lang="zh-CN" altLang="en-US" sz="4800" b="1">
              <a:ln w="9525" cap="flat" cmpd="sng">
                <a:solidFill>
                  <a:srgbClr val="000000"/>
                </a:solidFill>
                <a:prstDash val="solid"/>
                <a:headEnd type="none" w="med" len="med"/>
                <a:tailEnd type="none" w="med" len="med"/>
              </a:ln>
              <a:solidFill>
                <a:srgbClr val="FF0000"/>
              </a:solidFill>
              <a:latin typeface="宋体" pitchFamily="2" charset="-122"/>
              <a:ea typeface="宋体" pitchFamily="2" charset="-122"/>
            </a:endParaRPr>
          </a:p>
        </p:txBody>
      </p:sp>
      <p:sp>
        <p:nvSpPr>
          <p:cNvPr id="91141" name="矩形 91140"/>
          <p:cNvSpPr/>
          <p:nvPr/>
        </p:nvSpPr>
        <p:spPr>
          <a:xfrm>
            <a:off x="4140200" y="4292600"/>
            <a:ext cx="4032250" cy="1439863"/>
          </a:xfrm>
          <a:prstGeom prst="rect">
            <a:avLst/>
          </a:prstGeom>
        </p:spPr>
        <p:txBody>
          <a:bodyPr wrap="none" fromWordArt="1">
            <a:prstTxWarp prst="textPlain">
              <a:avLst>
                <a:gd name="adj" fmla="val 50000"/>
              </a:avLst>
            </a:prstTxWarp>
            <a:normAutofit/>
          </a:bodyPr>
          <a:lstStyle/>
          <a:p>
            <a:pPr algn="ctr"/>
            <a:r>
              <a:rPr lang="zh-CN" altLang="en-US" sz="4800" b="1">
                <a:ln w="9525" cap="flat" cmpd="sng">
                  <a:solidFill>
                    <a:srgbClr val="000000"/>
                  </a:solidFill>
                  <a:prstDash val="solid"/>
                  <a:headEnd type="none" w="med" len="med"/>
                  <a:tailEnd type="none" w="med" len="med"/>
                </a:ln>
                <a:solidFill>
                  <a:srgbClr val="FF0000"/>
                </a:solidFill>
                <a:latin typeface="宋体" pitchFamily="2" charset="-122"/>
                <a:ea typeface="宋体" pitchFamily="2" charset="-122"/>
              </a:rPr>
              <a:t>劳而无获</a:t>
            </a:r>
            <a:endParaRPr lang="zh-CN" altLang="en-US" sz="4800" b="1">
              <a:ln w="9525" cap="flat" cmpd="sng">
                <a:solidFill>
                  <a:srgbClr val="000000"/>
                </a:solidFill>
                <a:prstDash val="solid"/>
                <a:headEnd type="none" w="med" len="med"/>
                <a:tailEnd type="none" w="med" len="med"/>
              </a:ln>
              <a:solidFill>
                <a:srgbClr val="FF0000"/>
              </a:solidFill>
              <a:latin typeface="宋体" pitchFamily="2" charset="-122"/>
              <a:ea typeface="宋体" pitchFamily="2" charset="-122"/>
            </a:endParaRPr>
          </a:p>
        </p:txBody>
      </p:sp>
      <p:grpSp>
        <p:nvGrpSpPr>
          <p:cNvPr id="91142" name="组合 91141"/>
          <p:cNvGrpSpPr/>
          <p:nvPr/>
        </p:nvGrpSpPr>
        <p:grpSpPr>
          <a:xfrm>
            <a:off x="228600" y="2819400"/>
            <a:ext cx="2971800" cy="1625600"/>
            <a:chOff x="158" y="1706"/>
            <a:chExt cx="1996" cy="1225"/>
          </a:xfrm>
        </p:grpSpPr>
        <p:sp>
          <p:nvSpPr>
            <p:cNvPr id="91143" name="下箭头标注 91142"/>
            <p:cNvSpPr/>
            <p:nvPr/>
          </p:nvSpPr>
          <p:spPr>
            <a:xfrm>
              <a:off x="158" y="1706"/>
              <a:ext cx="1951" cy="1225"/>
            </a:xfrm>
            <a:prstGeom prst="downArrowCallout">
              <a:avLst>
                <a:gd name="adj1" fmla="val 39816"/>
                <a:gd name="adj2" fmla="val 39816"/>
                <a:gd name="adj3" fmla="val 16666"/>
                <a:gd name="adj4" fmla="val 66667"/>
              </a:avLst>
            </a:prstGeom>
            <a:solidFill>
              <a:schemeClr val="accent1"/>
            </a:solidFill>
            <a:ln w="9525" cap="flat" cmpd="sng">
              <a:solidFill>
                <a:schemeClr val="tx1"/>
              </a:solidFill>
              <a:prstDash val="solid"/>
              <a:miter/>
              <a:headEnd type="none" w="med" len="med"/>
              <a:tailEnd type="none" w="med" len="med"/>
            </a:ln>
          </p:spPr>
          <p:txBody>
            <a:bodyPr/>
            <a:lstStyle>
              <a:defPPr/>
            </a:lstStyle>
            <a:p>
              <a:pPr/>
              <a:endParaRPr lang="zh-CN" altLang="en-US"/>
            </a:p>
          </p:txBody>
        </p:sp>
        <p:sp>
          <p:nvSpPr>
            <p:cNvPr id="91144" name="文本框 91143"/>
            <p:cNvSpPr txBox="1"/>
            <p:nvPr/>
          </p:nvSpPr>
          <p:spPr>
            <a:xfrm>
              <a:off x="204" y="1751"/>
              <a:ext cx="1950" cy="804"/>
            </a:xfrm>
            <a:prstGeom prst="rect">
              <a:avLst/>
            </a:prstGeom>
            <a:noFill/>
            <a:ln w="9525">
              <a:noFill/>
            </a:ln>
          </p:spPr>
          <p:txBody>
            <a:bodyPr>
              <a:spAutoFit/>
            </a:bodyPr>
            <a:lstStyle>
              <a:defPPr/>
            </a:lstStyle>
            <a:p>
              <a:pPr lvl="0">
                <a:spcBef>
                  <a:spcPct val="50000"/>
                </a:spcBef>
                <a:buClrTx/>
              </a:pPr>
              <a:r>
                <a:rPr lang="zh-CN" altLang="en-US" sz="3200" b="1">
                  <a:latin typeface="Arial" pitchFamily="34" charset="0"/>
                  <a:ea typeface="宋体" pitchFamily="2" charset="-122"/>
                </a:rPr>
                <a:t>剥削与被剥削的关系</a:t>
              </a:r>
              <a:endParaRPr lang="zh-CN" altLang="en-US" sz="3200" b="1">
                <a:latin typeface="Arial" pitchFamily="34" charset="0"/>
                <a:ea typeface="宋体" pitchFamily="2" charset="-122"/>
              </a:endParaRPr>
            </a:p>
          </p:txBody>
        </p:sp>
      </p:grpSp>
      <p:sp>
        <p:nvSpPr>
          <p:cNvPr id="91145" name="文本框 91144"/>
          <p:cNvSpPr txBox="1"/>
          <p:nvPr/>
        </p:nvSpPr>
        <p:spPr>
          <a:xfrm>
            <a:off x="3133090" y="606743"/>
            <a:ext cx="647700" cy="2042160"/>
          </a:xfrm>
          <a:prstGeom prst="rect">
            <a:avLst/>
          </a:prstGeom>
          <a:noFill/>
          <a:ln w="9525">
            <a:noFill/>
          </a:ln>
        </p:spPr>
        <p:txBody>
          <a:bodyPr wrap="square">
            <a:spAutoFit/>
          </a:bodyPr>
          <a:lstStyle>
            <a:defPPr/>
          </a:lstStyle>
          <a:p>
            <a:pPr lvl="0">
              <a:buClrTx/>
            </a:pPr>
            <a:r>
              <a:rPr lang="zh-CN" altLang="en-US" sz="3200" b="1">
                <a:solidFill>
                  <a:srgbClr val="0000CC"/>
                </a:solidFill>
                <a:latin typeface="Arial" pitchFamily="34" charset="0"/>
                <a:ea typeface="黑体" pitchFamily="49" charset="-122"/>
              </a:rPr>
              <a:t>地主</a:t>
            </a:r>
            <a:endParaRPr lang="zh-CN" altLang="en-US" sz="3200" b="1">
              <a:solidFill>
                <a:srgbClr val="0000CC"/>
              </a:solidFill>
              <a:latin typeface="Arial" pitchFamily="34" charset="0"/>
              <a:ea typeface="黑体" pitchFamily="49" charset="-122"/>
            </a:endParaRPr>
          </a:p>
          <a:p>
            <a:pPr lvl="0">
              <a:buClrTx/>
            </a:pPr>
            <a:endParaRPr lang="zh-CN" altLang="en-US" sz="3200" b="1">
              <a:solidFill>
                <a:srgbClr val="0000CC"/>
              </a:solidFill>
              <a:latin typeface="Arial" pitchFamily="34" charset="0"/>
              <a:ea typeface="黑体" pitchFamily="49" charset="-122"/>
            </a:endParaRPr>
          </a:p>
          <a:p>
            <a:pPr lvl="0">
              <a:buClrTx/>
            </a:pPr>
            <a:endParaRPr lang="zh-CN" altLang="en-US" sz="3200" b="1">
              <a:solidFill>
                <a:srgbClr val="0000CC"/>
              </a:solidFill>
              <a:latin typeface="Arial" pitchFamily="34" charset="0"/>
              <a:ea typeface="黑体" pitchFamily="49" charset="-122"/>
            </a:endParaRPr>
          </a:p>
        </p:txBody>
      </p:sp>
      <p:sp>
        <p:nvSpPr>
          <p:cNvPr id="91146" name="文本框 91145"/>
          <p:cNvSpPr txBox="1"/>
          <p:nvPr/>
        </p:nvSpPr>
        <p:spPr>
          <a:xfrm>
            <a:off x="3216910" y="4149725"/>
            <a:ext cx="731520" cy="3002915"/>
          </a:xfrm>
          <a:prstGeom prst="rect">
            <a:avLst/>
          </a:prstGeom>
          <a:noFill/>
          <a:ln w="9525">
            <a:noFill/>
          </a:ln>
        </p:spPr>
        <p:txBody>
          <a:bodyPr vert="eaVert" wrap="square">
            <a:spAutoFit/>
          </a:bodyPr>
          <a:lstStyle>
            <a:defPPr/>
          </a:lstStyle>
          <a:p>
            <a:pPr lvl="0">
              <a:buClrTx/>
            </a:pPr>
            <a:r>
              <a:rPr lang="zh-CN" altLang="en-US" sz="3600" b="1">
                <a:solidFill>
                  <a:srgbClr val="0000CC"/>
                </a:solidFill>
                <a:latin typeface="Arial" pitchFamily="34" charset="0"/>
                <a:ea typeface="黑体" pitchFamily="49" charset="-122"/>
              </a:rPr>
              <a:t>农民</a:t>
            </a:r>
            <a:endParaRPr lang="zh-CN" altLang="en-US" sz="3600" b="1">
              <a:solidFill>
                <a:srgbClr val="0000CC"/>
              </a:solidFill>
              <a:latin typeface="Arial" pitchFamily="34" charset="0"/>
              <a:ea typeface="黑体" pitchFamily="49" charset="-122"/>
            </a:endParaRPr>
          </a:p>
        </p:txBody>
      </p:sp>
      <p:sp>
        <p:nvSpPr>
          <p:cNvPr id="91147" name="上箭头 91146"/>
          <p:cNvSpPr/>
          <p:nvPr/>
        </p:nvSpPr>
        <p:spPr>
          <a:xfrm>
            <a:off x="1143000" y="2286000"/>
            <a:ext cx="1143000" cy="533400"/>
          </a:xfrm>
          <a:prstGeom prst="upArrow">
            <a:avLst>
              <a:gd name="adj1" fmla="val 50000"/>
              <a:gd name="adj2" fmla="val 25000"/>
            </a:avLst>
          </a:prstGeom>
          <a:solidFill>
            <a:schemeClr val="accent1"/>
          </a:solidFill>
          <a:ln w="9525" cap="flat" cmpd="sng">
            <a:solidFill>
              <a:schemeClr val="tx1"/>
            </a:solidFill>
            <a:prstDash val="solid"/>
            <a:miter/>
            <a:headEnd type="none" w="med" len="med"/>
            <a:tailEnd type="none" w="med" len="med"/>
          </a:ln>
        </p:spPr>
        <p:txBody>
          <a:bodyPr/>
          <a:lstStyle>
            <a:defPPr/>
          </a:lstStyle>
          <a:p>
            <a:pPr/>
            <a:endParaRPr lang="zh-CN" altLang="en-US"/>
          </a:p>
        </p:txBody>
      </p:sp>
      <p:pic>
        <p:nvPicPr>
          <p:cNvPr id="2" name="图片 1"/>
          <p:cNvPicPr>
            <a:picLocks noChangeAspect="1"/>
          </p:cNvPicPr>
          <p:nvPr/>
        </p:nvPicPr>
        <p:blipFill>
          <a:blip r:embed="rId3"/>
          <a:stretch>
            <a:fillRect/>
          </a:stretch>
        </p:blipFill>
        <p:spPr>
          <a:xfrm>
            <a:off x="297180" y="-5080"/>
            <a:ext cx="2835910" cy="229108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91142"/>
                                        </p:tgtEl>
                                        <p:attrNameLst>
                                          <p:attrName>style.visibility</p:attrName>
                                        </p:attrNameLst>
                                      </p:cBhvr>
                                      <p:to>
                                        <p:strVal val="visible"/>
                                      </p:to>
                                    </p:set>
                                    <p:animEffect transition="in" filter="blinds(horizontal)">
                                      <p:cBhvr>
                                        <p:cTn id="7" dur="500"/>
                                        <p:tgtEl>
                                          <p:spTgt spid="9114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1140"/>
                                        </p:tgtEl>
                                        <p:attrNameLst>
                                          <p:attrName>style.visibility</p:attrName>
                                        </p:attrNameLst>
                                      </p:cBhvr>
                                      <p:to>
                                        <p:strVal val="visible"/>
                                      </p:to>
                                    </p:set>
                                    <p:animEffect transition="in" filter="blinds(horizontal)">
                                      <p:cBhvr>
                                        <p:cTn id="12" dur="500"/>
                                        <p:tgtEl>
                                          <p:spTgt spid="9114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91141"/>
                                        </p:tgtEl>
                                        <p:attrNameLst>
                                          <p:attrName>style.visibility</p:attrName>
                                        </p:attrNameLst>
                                      </p:cBhvr>
                                      <p:to>
                                        <p:strVal val="visible"/>
                                      </p:to>
                                    </p:set>
                                    <p:animEffect transition="in" filter="blinds(horizontal)">
                                      <p:cBhvr>
                                        <p:cTn id="17" dur="500"/>
                                        <p:tgtEl>
                                          <p:spTgt spid="91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71686" name="Text Box 6"/>
          <p:cNvSpPr txBox="1"/>
          <p:nvPr/>
        </p:nvSpPr>
        <p:spPr>
          <a:xfrm>
            <a:off x="45085" y="579120"/>
            <a:ext cx="5038725" cy="5699760"/>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defPPr/>
          </a:lstStyle>
          <a:p>
            <a:pPr lvl="0" eaLnBrk="1" hangingPunct="1">
              <a:spcBef>
                <a:spcPct val="50000"/>
              </a:spcBef>
            </a:pPr>
            <a:r>
              <a:rPr lang="en-US" altLang="zh-CN" sz="2800" b="1">
                <a:solidFill>
                  <a:srgbClr val="FF0066"/>
                </a:solidFill>
                <a:latin typeface="华文新魏" panose="02010800040101010101" charset="-122"/>
                <a:ea typeface="华文新魏" panose="02010800040101010101" charset="-122"/>
              </a:rPr>
              <a:t>     </a:t>
            </a:r>
            <a:r>
              <a:rPr lang="zh-CN" altLang="en-US" sz="3200">
                <a:solidFill>
                  <a:srgbClr val="FF0066"/>
                </a:solidFill>
                <a:latin typeface="黑体" pitchFamily="49" charset="-122"/>
                <a:ea typeface="黑体" pitchFamily="49" charset="-122"/>
              </a:rPr>
              <a:t>地主</a:t>
            </a:r>
            <a:r>
              <a:rPr lang="zh-CN" altLang="en-US" sz="3200">
                <a:solidFill>
                  <a:srgbClr val="FF0066"/>
                </a:solidFill>
                <a:latin typeface="宋体" pitchFamily="2" charset="-122"/>
                <a:ea typeface="黑体" pitchFamily="49" charset="-122"/>
              </a:rPr>
              <a:t>“</a:t>
            </a:r>
            <a:r>
              <a:rPr lang="zh-CN" altLang="en-US" sz="3200">
                <a:solidFill>
                  <a:srgbClr val="FF0066"/>
                </a:solidFill>
                <a:latin typeface="黑体" pitchFamily="49" charset="-122"/>
                <a:ea typeface="黑体" pitchFamily="49" charset="-122"/>
              </a:rPr>
              <a:t>周扒皮</a:t>
            </a:r>
            <a:r>
              <a:rPr lang="zh-CN" altLang="en-US" sz="3200">
                <a:solidFill>
                  <a:srgbClr val="FF0066"/>
                </a:solidFill>
                <a:latin typeface="宋体" pitchFamily="2" charset="-122"/>
                <a:ea typeface="黑体" pitchFamily="49" charset="-122"/>
              </a:rPr>
              <a:t>”</a:t>
            </a:r>
            <a:r>
              <a:rPr lang="zh-CN" altLang="en-US" sz="3200">
                <a:latin typeface="黑体" pitchFamily="49" charset="-122"/>
                <a:ea typeface="黑体" pitchFamily="49" charset="-122"/>
              </a:rPr>
              <a:t>为了长工们能多干些活，半夜三更起来学鸡叫让长工劳动（卖身契上明文规定：鸡叫就得起床干活劳动）。</a:t>
            </a:r>
            <a:endParaRPr lang="zh-CN" altLang="en-US" sz="3200">
              <a:latin typeface="黑体" pitchFamily="49" charset="-122"/>
              <a:ea typeface="黑体" pitchFamily="49" charset="-122"/>
            </a:endParaRPr>
          </a:p>
          <a:p>
            <a:pPr lvl="0" eaLnBrk="1" hangingPunct="1">
              <a:spcBef>
                <a:spcPct val="50000"/>
              </a:spcBef>
            </a:pPr>
            <a:r>
              <a:rPr lang="zh-CN" altLang="en-US" sz="3200">
                <a:latin typeface="黑体" pitchFamily="49" charset="-122"/>
                <a:ea typeface="黑体" pitchFamily="49" charset="-122"/>
              </a:rPr>
              <a:t>   因为以前没有钟表等计时工具，长工们是从鸡叫起床返工日落则收工，周扒皮半夜鸡叫，使得那些长工们提早起床为他披星戴月地劳作。</a:t>
            </a:r>
            <a:r>
              <a:rPr lang="zh-CN" altLang="en-US" sz="3200">
                <a:latin typeface="华文新魏" panose="02010800040101010101" charset="-122"/>
                <a:ea typeface="华文新魏" panose="02010800040101010101" charset="-122"/>
              </a:rPr>
              <a:t> </a:t>
            </a:r>
            <a:endParaRPr lang="zh-CN" altLang="en-US" sz="3200">
              <a:latin typeface="华文新魏" panose="02010800040101010101" charset="-122"/>
              <a:ea typeface="华文新魏" panose="02010800040101010101" charset="-122"/>
            </a:endParaRPr>
          </a:p>
        </p:txBody>
      </p:sp>
      <p:pic>
        <p:nvPicPr>
          <p:cNvPr id="5123" name="Picture 7" descr="xin_54060414090496831991"/>
          <p:cNvPicPr>
            <a:picLocks noChangeAspect="1"/>
          </p:cNvPicPr>
          <p:nvPr/>
        </p:nvPicPr>
        <p:blipFill>
          <a:blip r:embed="rId2"/>
          <a:stretch>
            <a:fillRect/>
          </a:stretch>
        </p:blipFill>
        <p:spPr>
          <a:xfrm>
            <a:off x="4979035" y="1013460"/>
            <a:ext cx="4038600" cy="4627245"/>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1686"/>
                                        </p:tgtEl>
                                        <p:attrNameLst>
                                          <p:attrName>style.visibility</p:attrName>
                                        </p:attrNameLst>
                                      </p:cBhvr>
                                      <p:to>
                                        <p:strVal val="visible"/>
                                      </p:to>
                                    </p:set>
                                    <p:animEffect transition="in" filter="fade">
                                      <p:cBhvr>
                                        <p:cTn id="7" dur="1000"/>
                                        <p:tgtEl>
                                          <p:spTgt spid="71686"/>
                                        </p:tgtEl>
                                      </p:cBhvr>
                                    </p:animEffect>
                                    <p:anim calcmode="lin" valueType="num">
                                      <p:cBhvr>
                                        <p:cTn id="8" dur="1000" fill="hold"/>
                                        <p:tgtEl>
                                          <p:spTgt spid="71686"/>
                                        </p:tgtEl>
                                        <p:attrNameLst>
                                          <p:attrName>ppt_x</p:attrName>
                                        </p:attrNameLst>
                                      </p:cBhvr>
                                      <p:tavLst>
                                        <p:tav tm="0">
                                          <p:val>
                                            <p:strVal val="#ppt_x"/>
                                          </p:val>
                                        </p:tav>
                                        <p:tav tm="100000">
                                          <p:val>
                                            <p:strVal val="#ppt_x"/>
                                          </p:val>
                                        </p:tav>
                                      </p:tavLst>
                                    </p:anim>
                                    <p:anim calcmode="lin" valueType="num">
                                      <p:cBhvr>
                                        <p:cTn id="9" dur="1000" fill="hold"/>
                                        <p:tgtEl>
                                          <p:spTgt spid="7168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6" grpId="0" bldLvl="0" animBg="1"/>
    </p:bldLst>
  </p:timing>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99330" name="文本框 99329"/>
          <p:cNvSpPr txBox="1"/>
          <p:nvPr/>
        </p:nvSpPr>
        <p:spPr>
          <a:xfrm>
            <a:off x="6156325" y="0"/>
            <a:ext cx="3240088" cy="2017713"/>
          </a:xfrm>
          <a:prstGeom prst="rect">
            <a:avLst/>
          </a:prstGeom>
          <a:solidFill>
            <a:schemeClr val="bg1"/>
          </a:solidFill>
          <a:ln w="9525">
            <a:noFill/>
          </a:ln>
        </p:spPr>
        <p:txBody>
          <a:bodyPr>
            <a:spAutoFit/>
          </a:bodyPr>
          <a:lstStyle>
            <a:defPPr/>
          </a:lstStyle>
          <a:p>
            <a:pPr lvl="0">
              <a:spcBef>
                <a:spcPct val="50000"/>
              </a:spcBef>
            </a:pPr>
            <a:r>
              <a:rPr lang="en-US" altLang="zh-CN">
                <a:solidFill>
                  <a:schemeClr val="bg1"/>
                </a:solidFill>
                <a:latin typeface="Arial" pitchFamily="34" charset="0"/>
                <a:ea typeface="宋体" pitchFamily="2" charset="-122"/>
              </a:rPr>
              <a:t>1111</a:t>
            </a:r>
            <a:endParaRPr lang="en-US" altLang="zh-CN">
              <a:solidFill>
                <a:schemeClr val="bg1"/>
              </a:solidFill>
              <a:latin typeface="Arial" pitchFamily="34" charset="0"/>
              <a:ea typeface="宋体" pitchFamily="2" charset="-122"/>
            </a:endParaRPr>
          </a:p>
          <a:p>
            <a:pPr lvl="0">
              <a:spcBef>
                <a:spcPct val="50000"/>
              </a:spcBef>
            </a:pPr>
            <a:endParaRPr lang="en-US" altLang="zh-CN">
              <a:solidFill>
                <a:schemeClr val="bg1"/>
              </a:solidFill>
              <a:latin typeface="Arial" pitchFamily="34" charset="0"/>
              <a:ea typeface="宋体" pitchFamily="2" charset="-122"/>
            </a:endParaRPr>
          </a:p>
          <a:p>
            <a:pPr lvl="0">
              <a:spcBef>
                <a:spcPct val="50000"/>
              </a:spcBef>
            </a:pPr>
            <a:endParaRPr lang="en-US" altLang="zh-CN">
              <a:latin typeface="Arial" pitchFamily="34" charset="0"/>
              <a:ea typeface="宋体" pitchFamily="2" charset="-122"/>
            </a:endParaRPr>
          </a:p>
          <a:p>
            <a:pPr lvl="0">
              <a:spcBef>
                <a:spcPct val="50000"/>
              </a:spcBef>
            </a:pPr>
            <a:endParaRPr lang="en-US" altLang="zh-CN">
              <a:latin typeface="Arial" pitchFamily="34" charset="0"/>
              <a:ea typeface="宋体" pitchFamily="2" charset="-122"/>
            </a:endParaRPr>
          </a:p>
          <a:p>
            <a:pPr lvl="0">
              <a:spcBef>
                <a:spcPct val="50000"/>
              </a:spcBef>
            </a:pPr>
            <a:endParaRPr lang="en-US" altLang="zh-CN">
              <a:latin typeface="Arial" pitchFamily="34" charset="0"/>
              <a:ea typeface="宋体" pitchFamily="2" charset="-122"/>
            </a:endParaRPr>
          </a:p>
        </p:txBody>
      </p:sp>
      <p:pic>
        <p:nvPicPr>
          <p:cNvPr id="99331" name="图片 99330" descr="交租3"/>
          <p:cNvPicPr>
            <a:picLocks noChangeAspect="1"/>
          </p:cNvPicPr>
          <p:nvPr/>
        </p:nvPicPr>
        <p:blipFill>
          <a:blip r:embed="rId2"/>
          <a:stretch>
            <a:fillRect/>
          </a:stretch>
        </p:blipFill>
        <p:spPr>
          <a:xfrm>
            <a:off x="5635943" y="1031875"/>
            <a:ext cx="3462337" cy="5278438"/>
          </a:xfrm>
          <a:prstGeom prst="rect">
            <a:avLst/>
          </a:prstGeom>
          <a:noFill/>
          <a:ln w="19050" cap="flat" cmpd="sng">
            <a:solidFill>
              <a:schemeClr val="bg1"/>
            </a:solidFill>
            <a:prstDash val="solid"/>
            <a:miter/>
            <a:headEnd type="none" w="med" len="med"/>
            <a:tailEnd type="none" w="med" len="med"/>
          </a:ln>
        </p:spPr>
      </p:pic>
      <p:pic>
        <p:nvPicPr>
          <p:cNvPr id="99332" name="图片 99331" descr="交租1"/>
          <p:cNvPicPr>
            <a:picLocks noChangeAspect="1"/>
          </p:cNvPicPr>
          <p:nvPr/>
        </p:nvPicPr>
        <p:blipFill>
          <a:blip r:embed="rId3"/>
          <a:stretch>
            <a:fillRect/>
          </a:stretch>
        </p:blipFill>
        <p:spPr>
          <a:xfrm>
            <a:off x="717550" y="75248"/>
            <a:ext cx="3349625" cy="3429000"/>
          </a:xfrm>
          <a:prstGeom prst="rect">
            <a:avLst/>
          </a:prstGeom>
          <a:noFill/>
          <a:ln w="19050" cap="flat" cmpd="sng">
            <a:solidFill>
              <a:schemeClr val="bg1"/>
            </a:solidFill>
            <a:prstDash val="solid"/>
            <a:miter/>
            <a:headEnd type="none" w="med" len="med"/>
            <a:tailEnd type="none" w="med" len="med"/>
          </a:ln>
        </p:spPr>
      </p:pic>
      <p:sp>
        <p:nvSpPr>
          <p:cNvPr id="99333" name="文本框 99332"/>
          <p:cNvSpPr txBox="1"/>
          <p:nvPr/>
        </p:nvSpPr>
        <p:spPr>
          <a:xfrm>
            <a:off x="4648200" y="409575"/>
            <a:ext cx="4679950" cy="519113"/>
          </a:xfrm>
          <a:prstGeom prst="rect">
            <a:avLst/>
          </a:prstGeom>
          <a:noFill/>
          <a:ln w="9525">
            <a:noFill/>
          </a:ln>
        </p:spPr>
        <p:txBody>
          <a:bodyPr>
            <a:spAutoFit/>
          </a:bodyPr>
          <a:lstStyle>
            <a:defPPr/>
          </a:lstStyle>
          <a:p>
            <a:pPr lvl="0"/>
            <a:r>
              <a:rPr lang="zh-CN" altLang="en-US" sz="2800" b="1">
                <a:latin typeface="Arial" pitchFamily="34" charset="0"/>
                <a:ea typeface="宋体" pitchFamily="2" charset="-122"/>
              </a:rPr>
              <a:t>农民交地租后被迫逃荒要饭</a:t>
            </a:r>
            <a:endParaRPr lang="zh-CN" altLang="en-US" sz="2800" b="1">
              <a:latin typeface="Arial" pitchFamily="34" charset="0"/>
              <a:ea typeface="宋体" pitchFamily="2" charset="-122"/>
            </a:endParaRPr>
          </a:p>
        </p:txBody>
      </p:sp>
      <p:sp>
        <p:nvSpPr>
          <p:cNvPr id="99334" name="文本框 99333"/>
          <p:cNvSpPr txBox="1"/>
          <p:nvPr/>
        </p:nvSpPr>
        <p:spPr>
          <a:xfrm>
            <a:off x="971550" y="3504565"/>
            <a:ext cx="3095625" cy="519113"/>
          </a:xfrm>
          <a:prstGeom prst="rect">
            <a:avLst/>
          </a:prstGeom>
          <a:noFill/>
          <a:ln w="9525">
            <a:noFill/>
          </a:ln>
        </p:spPr>
        <p:txBody>
          <a:bodyPr>
            <a:spAutoFit/>
          </a:bodyPr>
          <a:lstStyle>
            <a:defPPr/>
          </a:lstStyle>
          <a:p>
            <a:pPr lvl="0"/>
            <a:r>
              <a:rPr lang="zh-CN" altLang="en-US" sz="2800" b="1">
                <a:latin typeface="Arial" pitchFamily="34" charset="0"/>
                <a:ea typeface="宋体" pitchFamily="2" charset="-122"/>
              </a:rPr>
              <a:t>农民被迫卖儿卖女</a:t>
            </a:r>
            <a:endParaRPr lang="zh-CN" altLang="en-US" sz="2800" b="1">
              <a:latin typeface="Arial" pitchFamily="34" charset="0"/>
              <a:ea typeface="宋体" pitchFamily="2" charset="-122"/>
            </a:endParaRPr>
          </a:p>
        </p:txBody>
      </p:sp>
      <p:sp>
        <p:nvSpPr>
          <p:cNvPr id="99336" name="文本框 99335"/>
          <p:cNvSpPr txBox="1"/>
          <p:nvPr/>
        </p:nvSpPr>
        <p:spPr>
          <a:xfrm>
            <a:off x="507365" y="5372735"/>
            <a:ext cx="4875213" cy="823913"/>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defPPr/>
          </a:lstStyle>
          <a:p>
            <a:pPr lvl="0"/>
            <a:r>
              <a:rPr lang="zh-CN" altLang="en-US" sz="4800" b="1">
                <a:solidFill>
                  <a:srgbClr val="0000CC"/>
                </a:solidFill>
                <a:latin typeface="Arial" pitchFamily="34" charset="0"/>
                <a:ea typeface="黑体" pitchFamily="49" charset="-122"/>
              </a:rPr>
              <a:t>封建土地所有制</a:t>
            </a:r>
            <a:endParaRPr lang="zh-CN" altLang="en-US" sz="4800" b="1">
              <a:solidFill>
                <a:srgbClr val="0000CC"/>
              </a:solidFill>
              <a:latin typeface="Arial" pitchFamily="34" charset="0"/>
              <a:ea typeface="黑体" pitchFamily="49" charset="-122"/>
            </a:endParaRPr>
          </a:p>
        </p:txBody>
      </p:sp>
      <p:sp>
        <p:nvSpPr>
          <p:cNvPr id="99337" name="文本框 99336"/>
          <p:cNvSpPr txBox="1"/>
          <p:nvPr/>
        </p:nvSpPr>
        <p:spPr>
          <a:xfrm>
            <a:off x="604520" y="4023995"/>
            <a:ext cx="4880610" cy="1066800"/>
          </a:xfrm>
          <a:prstGeom prst="rect">
            <a:avLst/>
          </a:prstGeom>
          <a:noFill/>
          <a:ln w="28575">
            <a:solidFill>
              <a:schemeClr val="tx1"/>
            </a:solidFill>
          </a:ln>
        </p:spPr>
        <p:txBody>
          <a:bodyPr wrap="square">
            <a:spAutoFit/>
          </a:bodyPr>
          <a:lstStyle>
            <a:defPPr/>
          </a:lstStyle>
          <a:p>
            <a:pPr lvl="0" eaLnBrk="1" hangingPunct="1"/>
            <a:r>
              <a:rPr lang="zh-CN" altLang="en-US" sz="3200" b="1">
                <a:solidFill>
                  <a:srgbClr val="FF0000"/>
                </a:solidFill>
                <a:sym typeface="+mn-ea"/>
              </a:rPr>
              <a:t>农民长期遭受地主剥削</a:t>
            </a:r>
            <a:endParaRPr lang="zh-CN" altLang="en-US" sz="3200" b="1">
              <a:solidFill>
                <a:srgbClr val="FF0000"/>
              </a:solidFill>
              <a:latin typeface="Arial" pitchFamily="34" charset="0"/>
              <a:ea typeface="宋体" pitchFamily="2" charset="-122"/>
              <a:sym typeface="+mn-ea"/>
            </a:endParaRPr>
          </a:p>
          <a:p>
            <a:pPr lvl="0" eaLnBrk="1" hangingPunct="1"/>
            <a:r>
              <a:rPr lang="zh-CN" altLang="en-US" sz="3200" b="1">
                <a:solidFill>
                  <a:srgbClr val="FF0000"/>
                </a:solidFill>
                <a:sym typeface="+mn-ea"/>
              </a:rPr>
              <a:t>的根源是什么？</a:t>
            </a:r>
            <a:endParaRPr lang="zh-CN" altLang="en-US" sz="3200" b="1">
              <a:solidFill>
                <a:srgbClr val="FF0000"/>
              </a:solidFill>
              <a:effectLst>
                <a:outerShdw blurRad="38100" dist="38100" dir="2700000">
                  <a:srgbClr val="C0C0C0"/>
                </a:outerShdw>
              </a:effectLst>
              <a:latin typeface="Arial" pitchFamily="34" charset="0"/>
              <a:ea typeface="宋体"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9337"/>
                                        </p:tgtEl>
                                        <p:attrNameLst>
                                          <p:attrName>style.visibility</p:attrName>
                                        </p:attrNameLst>
                                      </p:cBhvr>
                                      <p:to>
                                        <p:strVal val="visible"/>
                                      </p:to>
                                    </p:set>
                                    <p:animEffect transition="in" filter="fade">
                                      <p:cBhvr>
                                        <p:cTn id="7" dur="2000"/>
                                        <p:tgtEl>
                                          <p:spTgt spid="9933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0" presetClass="entr" presetSubtype="0" fill="hold" nodeType="clickEffect">
                                  <p:stCondLst>
                                    <p:cond delay="0"/>
                                  </p:stCondLst>
                                  <p:childTnLst>
                                    <p:set>
                                      <p:cBhvr>
                                        <p:cTn id="11" dur="1" fill="hold">
                                          <p:stCondLst>
                                            <p:cond delay="0"/>
                                          </p:stCondLst>
                                        </p:cTn>
                                        <p:tgtEl>
                                          <p:spTgt spid="99336">
                                            <p:txEl>
                                              <p:pRg st="0" end="0"/>
                                            </p:txEl>
                                          </p:spTgt>
                                        </p:tgtEl>
                                        <p:attrNameLst>
                                          <p:attrName>style.visibility</p:attrName>
                                        </p:attrNameLst>
                                      </p:cBhvr>
                                      <p:to>
                                        <p:strVal val="visible"/>
                                      </p:to>
                                    </p:set>
                                    <p:animEffect transition="in" filter="wedge">
                                      <p:cBhvr>
                                        <p:cTn id="12" dur="2000"/>
                                        <p:tgtEl>
                                          <p:spTgt spid="993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7" grpId="0" bldLvl="0" animBg="1"/>
    </p:bldLst>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050" name="Text Box 2"/>
          <p:cNvSpPr txBox="1"/>
          <p:nvPr/>
        </p:nvSpPr>
        <p:spPr>
          <a:xfrm>
            <a:off x="762000" y="5943600"/>
            <a:ext cx="7696200" cy="701675"/>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defPPr/>
          </a:lstStyle>
          <a:p>
            <a:pPr lvl="0" eaLnBrk="1" hangingPunct="1">
              <a:spcBef>
                <a:spcPct val="50000"/>
              </a:spcBef>
            </a:pPr>
            <a:r>
              <a:rPr lang="zh-CN" altLang="en-US" sz="4000">
                <a:latin typeface="Arial" pitchFamily="34" charset="0"/>
                <a:ea typeface="黑体" pitchFamily="49" charset="-122"/>
              </a:rPr>
              <a:t>农民最希望实现的愿望是什么？</a:t>
            </a:r>
            <a:endParaRPr lang="zh-CN" altLang="en-US" sz="4000">
              <a:latin typeface="Arial" pitchFamily="34" charset="0"/>
              <a:ea typeface="黑体" pitchFamily="49" charset="-122"/>
            </a:endParaRPr>
          </a:p>
        </p:txBody>
      </p:sp>
      <p:pic>
        <p:nvPicPr>
          <p:cNvPr id="2051" name="Picture 3" descr="20110629111035_eazwzyvk"/>
          <p:cNvPicPr>
            <a:picLocks noChangeAspect="1"/>
          </p:cNvPicPr>
          <p:nvPr/>
        </p:nvPicPr>
        <p:blipFill>
          <a:blip r:embed="rId2"/>
          <a:stretch>
            <a:fillRect/>
          </a:stretch>
        </p:blipFill>
        <p:spPr>
          <a:xfrm>
            <a:off x="152400" y="168275"/>
            <a:ext cx="8686800" cy="5622925"/>
          </a:xfrm>
          <a:prstGeom prst="rect">
            <a:avLst/>
          </a:prstGeom>
          <a:noFill/>
          <a:ln w="9525">
            <a:noFill/>
          </a:ln>
        </p:spPr>
      </p:pic>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101379" name="文本占位符 101378"/>
          <p:cNvSpPr>
            <a:spLocks noGrp="1"/>
          </p:cNvSpPr>
          <p:nvPr>
            <p:ph type="body" idx="1"/>
          </p:nvPr>
        </p:nvSpPr>
        <p:spPr>
          <a:xfrm>
            <a:off x="0" y="1989138"/>
            <a:ext cx="9144000" cy="3886200"/>
          </a:xfrm>
        </p:spPr>
        <p:style>
          <a:lnRef idx="1">
            <a:schemeClr val="accent1"/>
          </a:lnRef>
          <a:fillRef idx="2">
            <a:schemeClr val="accent1"/>
          </a:fillRef>
          <a:effectRef idx="1">
            <a:schemeClr val="accent1"/>
          </a:effectRef>
          <a:fontRef idx="minor">
            <a:schemeClr val="dk1"/>
          </a:fontRef>
        </p:style>
        <p:txBody>
          <a:bodyPr/>
          <a:lstStyle>
            <a:defPPr/>
          </a:lstStyle>
          <a:p>
            <a:pPr/>
            <a:r>
              <a:rPr lang="en-US" altLang="zh-CN" sz="3900" b="1">
                <a:latin typeface="黑体" pitchFamily="49" charset="-122"/>
                <a:ea typeface="黑体" pitchFamily="49" charset="-122"/>
              </a:rPr>
              <a:t>1. </a:t>
            </a:r>
            <a:r>
              <a:rPr lang="zh-CN" altLang="en-US" sz="3900" b="1">
                <a:latin typeface="黑体" pitchFamily="49" charset="-122"/>
                <a:ea typeface="黑体" pitchFamily="49" charset="-122"/>
              </a:rPr>
              <a:t>封建土地制度</a:t>
            </a:r>
            <a:r>
              <a:rPr lang="zh-CN" altLang="en-US" sz="3900" b="1">
                <a:solidFill>
                  <a:srgbClr val="FF0000"/>
                </a:solidFill>
                <a:latin typeface="黑体" pitchFamily="49" charset="-122"/>
                <a:ea typeface="黑体" pitchFamily="49" charset="-122"/>
              </a:rPr>
              <a:t>严重阻碍</a:t>
            </a:r>
            <a:r>
              <a:rPr lang="zh-CN" altLang="en-US" sz="3900" b="1">
                <a:latin typeface="黑体" pitchFamily="49" charset="-122"/>
                <a:ea typeface="黑体" pitchFamily="49" charset="-122"/>
              </a:rPr>
              <a:t>了农村经济和中国社会发展。（根本原因）</a:t>
            </a:r>
            <a:endParaRPr lang="zh-CN" altLang="en-US" sz="3900" b="1">
              <a:latin typeface="黑体" pitchFamily="49" charset="-122"/>
              <a:ea typeface="黑体" pitchFamily="49" charset="-122"/>
            </a:endParaRPr>
          </a:p>
          <a:p>
            <a:pPr>
              <a:buNone/>
            </a:pPr>
            <a:endParaRPr lang="zh-CN" altLang="en-US" sz="3900" b="1">
              <a:latin typeface="黑体" pitchFamily="49" charset="-122"/>
              <a:ea typeface="黑体" pitchFamily="49" charset="-122"/>
            </a:endParaRPr>
          </a:p>
          <a:p>
            <a:pPr/>
            <a:r>
              <a:rPr lang="en-US" altLang="zh-CN" sz="3900" b="1">
                <a:latin typeface="黑体" pitchFamily="49" charset="-122"/>
                <a:ea typeface="黑体" pitchFamily="49" charset="-122"/>
              </a:rPr>
              <a:t>2.</a:t>
            </a:r>
            <a:r>
              <a:rPr lang="zh-CN" altLang="en-US" sz="3900" b="1">
                <a:latin typeface="黑体" pitchFamily="49" charset="-122"/>
                <a:ea typeface="黑体" pitchFamily="49" charset="-122"/>
              </a:rPr>
              <a:t>新解放区广大农民</a:t>
            </a:r>
            <a:r>
              <a:rPr lang="zh-CN" altLang="en-US" sz="3900" b="1">
                <a:solidFill>
                  <a:srgbClr val="FF0000"/>
                </a:solidFill>
                <a:latin typeface="黑体" pitchFamily="49" charset="-122"/>
                <a:ea typeface="黑体" pitchFamily="49" charset="-122"/>
              </a:rPr>
              <a:t>迫切要求</a:t>
            </a:r>
            <a:r>
              <a:rPr lang="zh-CN" altLang="en-US" sz="3900" b="1">
                <a:latin typeface="黑体" pitchFamily="49" charset="-122"/>
                <a:ea typeface="黑体" pitchFamily="49" charset="-122"/>
              </a:rPr>
              <a:t>进行土地改革。</a:t>
            </a:r>
            <a:r>
              <a:rPr lang="zh-CN" altLang="en-US" sz="3900" b="1">
                <a:latin typeface="黑体" pitchFamily="49" charset="-122"/>
                <a:ea typeface="黑体" pitchFamily="49" charset="-122"/>
                <a:sym typeface="+mn-ea"/>
              </a:rPr>
              <a:t>（直接原因）</a:t>
            </a:r>
            <a:endParaRPr lang="zh-CN" altLang="en-US" sz="3900" b="1">
              <a:latin typeface="黑体" pitchFamily="49" charset="-122"/>
              <a:ea typeface="黑体" pitchFamily="49" charset="-122"/>
            </a:endParaRPr>
          </a:p>
          <a:p>
            <a:pPr/>
            <a:endParaRPr lang="zh-CN" altLang="en-US" sz="3900" b="1">
              <a:latin typeface="黑体" pitchFamily="49" charset="-122"/>
              <a:ea typeface="黑体" pitchFamily="49" charset="-122"/>
            </a:endParaRPr>
          </a:p>
          <a:p>
            <a:pPr/>
            <a:endParaRPr lang="zh-CN" altLang="en-US" sz="3900" b="1">
              <a:latin typeface="黑体" pitchFamily="49" charset="-122"/>
              <a:ea typeface="黑体" pitchFamily="49" charset="-122"/>
            </a:endParaRPr>
          </a:p>
        </p:txBody>
      </p:sp>
      <p:sp>
        <p:nvSpPr>
          <p:cNvPr id="6" name="Text Box 6"/>
          <p:cNvSpPr txBox="1">
            <a:spLocks noChangeArrowheads="1"/>
          </p:cNvSpPr>
          <p:nvPr/>
        </p:nvSpPr>
        <p:spPr bwMode="auto">
          <a:xfrm>
            <a:off x="0" y="228600"/>
            <a:ext cx="6627601" cy="768350"/>
          </a:xfrm>
          <a:prstGeom prst="rect">
            <a:avLst/>
          </a:prstGeom>
          <a:noFill/>
          <a:ln w="9525">
            <a:noFill/>
            <a:miter lim="800000"/>
          </a:ln>
          <a:effectLst/>
        </p:spPr>
        <p:txBody>
          <a:bodyPr>
            <a:spAutoFit/>
          </a:bodyPr>
          <a:lstStyle>
            <a:defPPr/>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Arial" pitchFamily="34" charset="0"/>
                <a:ea typeface="黑体" pitchFamily="49" charset="-122"/>
                <a:cs typeface="+mn-cs"/>
              </a:rPr>
              <a:t>一、原因</a:t>
            </a:r>
            <a:endPar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Arial" pitchFamily="34" charset="0"/>
              <a:ea typeface="黑体" pitchFamily="49"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1379">
                                            <p:txEl>
                                              <p:pRg st="0" end="0"/>
                                            </p:txEl>
                                          </p:spTgt>
                                        </p:tgtEl>
                                        <p:attrNameLst>
                                          <p:attrName>style.visibility</p:attrName>
                                        </p:attrNameLst>
                                      </p:cBhvr>
                                      <p:to>
                                        <p:strVal val="visible"/>
                                      </p:to>
                                    </p:set>
                                    <p:animEffect transition="in" filter="blinds(horizontal)">
                                      <p:cBhvr>
                                        <p:cTn id="7" dur="500"/>
                                        <p:tgtEl>
                                          <p:spTgt spid="101379">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1379">
                                            <p:txEl>
                                              <p:pRg st="2" end="2"/>
                                            </p:txEl>
                                          </p:spTgt>
                                        </p:tgtEl>
                                        <p:attrNameLst>
                                          <p:attrName>style.visibility</p:attrName>
                                        </p:attrNameLst>
                                      </p:cBhvr>
                                      <p:to>
                                        <p:strVal val="visible"/>
                                      </p:to>
                                    </p:set>
                                    <p:animEffect transition="in" filter="blinds(horizontal)">
                                      <p:cBhvr>
                                        <p:cTn id="12" dur="500"/>
                                        <p:tgtEl>
                                          <p:spTgt spid="10137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9" grpId="0" build="p"/>
    </p:bldLst>
  </p:timing>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84997" name="文本框 84996"/>
          <p:cNvSpPr txBox="1"/>
          <p:nvPr/>
        </p:nvSpPr>
        <p:spPr>
          <a:xfrm>
            <a:off x="533400" y="1592580"/>
            <a:ext cx="1981200" cy="641350"/>
          </a:xfrm>
          <a:prstGeom prst="rect">
            <a:avLst/>
          </a:prstGeom>
          <a:noFill/>
          <a:ln w="9525">
            <a:noFill/>
          </a:ln>
        </p:spPr>
        <p:txBody>
          <a:bodyPr>
            <a:spAutoFit/>
          </a:bodyPr>
          <a:lstStyle>
            <a:defPPr/>
          </a:lstStyle>
          <a:p>
            <a:pPr lvl="0">
              <a:spcBef>
                <a:spcPct val="50000"/>
              </a:spcBef>
            </a:pPr>
            <a:r>
              <a:rPr lang="en-US" altLang="zh-CN" sz="3600" b="1">
                <a:latin typeface="宋体" pitchFamily="2" charset="-122"/>
                <a:ea typeface="宋体" pitchFamily="2" charset="-122"/>
              </a:rPr>
              <a:t>1.</a:t>
            </a:r>
            <a:r>
              <a:rPr lang="zh-CN" altLang="en-US" sz="3600" b="1">
                <a:latin typeface="宋体" pitchFamily="2" charset="-122"/>
                <a:ea typeface="宋体" pitchFamily="2" charset="-122"/>
              </a:rPr>
              <a:t>地区：</a:t>
            </a:r>
            <a:endParaRPr lang="zh-CN" altLang="en-US" sz="3600" b="1">
              <a:latin typeface="宋体" pitchFamily="2" charset="-122"/>
              <a:ea typeface="宋体" pitchFamily="2" charset="-122"/>
            </a:endParaRPr>
          </a:p>
        </p:txBody>
      </p:sp>
      <p:sp>
        <p:nvSpPr>
          <p:cNvPr id="85001" name="文本框 85000"/>
          <p:cNvSpPr txBox="1"/>
          <p:nvPr/>
        </p:nvSpPr>
        <p:spPr>
          <a:xfrm>
            <a:off x="2372995" y="1592580"/>
            <a:ext cx="2514600" cy="641350"/>
          </a:xfrm>
          <a:prstGeom prst="rect">
            <a:avLst/>
          </a:prstGeom>
          <a:noFill/>
          <a:ln w="9525">
            <a:noFill/>
          </a:ln>
        </p:spPr>
        <p:txBody>
          <a:bodyPr>
            <a:spAutoFit/>
          </a:bodyPr>
          <a:lstStyle>
            <a:defPPr/>
          </a:lstStyle>
          <a:p>
            <a:pPr lvl="0">
              <a:spcBef>
                <a:spcPct val="50000"/>
              </a:spcBef>
            </a:pPr>
            <a:r>
              <a:rPr lang="zh-CN" altLang="en-US" sz="3600" b="1">
                <a:latin typeface="Arial" pitchFamily="34" charset="0"/>
                <a:ea typeface="华文行楷" pitchFamily="2" charset="-122"/>
              </a:rPr>
              <a:t>新解放区</a:t>
            </a:r>
            <a:endParaRPr lang="zh-CN" altLang="en-US" sz="3600" b="1">
              <a:latin typeface="Arial" pitchFamily="34" charset="0"/>
              <a:ea typeface="华文行楷" pitchFamily="2" charset="-122"/>
            </a:endParaRPr>
          </a:p>
        </p:txBody>
      </p:sp>
      <p:sp>
        <p:nvSpPr>
          <p:cNvPr id="85000" name="文本框 84999"/>
          <p:cNvSpPr txBox="1"/>
          <p:nvPr/>
        </p:nvSpPr>
        <p:spPr>
          <a:xfrm>
            <a:off x="533400" y="2362200"/>
            <a:ext cx="2819400" cy="641350"/>
          </a:xfrm>
          <a:prstGeom prst="rect">
            <a:avLst/>
          </a:prstGeom>
          <a:noFill/>
          <a:ln w="9525">
            <a:noFill/>
          </a:ln>
        </p:spPr>
        <p:txBody>
          <a:bodyPr>
            <a:spAutoFit/>
          </a:bodyPr>
          <a:lstStyle>
            <a:defPPr/>
          </a:lstStyle>
          <a:p>
            <a:pPr lvl="0">
              <a:spcBef>
                <a:spcPct val="50000"/>
              </a:spcBef>
            </a:pPr>
            <a:r>
              <a:rPr lang="en-US" altLang="zh-CN" sz="3600" b="1">
                <a:latin typeface="宋体" pitchFamily="2" charset="-122"/>
                <a:ea typeface="宋体" pitchFamily="2" charset="-122"/>
              </a:rPr>
              <a:t>2.</a:t>
            </a:r>
            <a:r>
              <a:rPr lang="zh-CN" altLang="en-US" sz="3600" b="1">
                <a:latin typeface="宋体" pitchFamily="2" charset="-122"/>
                <a:ea typeface="宋体" pitchFamily="2" charset="-122"/>
              </a:rPr>
              <a:t>法律依据：</a:t>
            </a:r>
            <a:endParaRPr lang="zh-CN" altLang="en-US" sz="3600" b="1">
              <a:latin typeface="宋体" pitchFamily="2" charset="-122"/>
              <a:ea typeface="宋体" pitchFamily="2" charset="-122"/>
            </a:endParaRPr>
          </a:p>
        </p:txBody>
      </p:sp>
      <p:sp>
        <p:nvSpPr>
          <p:cNvPr id="85002" name="文本框 85001"/>
          <p:cNvSpPr txBox="1"/>
          <p:nvPr/>
        </p:nvSpPr>
        <p:spPr>
          <a:xfrm>
            <a:off x="377190" y="3003550"/>
            <a:ext cx="5826125" cy="1310640"/>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defPPr/>
          </a:lstStyle>
          <a:p>
            <a:pPr lvl="0">
              <a:spcBef>
                <a:spcPct val="50000"/>
              </a:spcBef>
            </a:pPr>
            <a:r>
              <a:rPr lang="en-US" altLang="zh-CN" sz="3200" b="1">
                <a:solidFill>
                  <a:srgbClr val="CC0000"/>
                </a:solidFill>
                <a:latin typeface="楷体" charset="-122"/>
                <a:ea typeface="楷体" charset="-122"/>
                <a:sym typeface="+mn-ea"/>
              </a:rPr>
              <a:t>1950</a:t>
            </a:r>
            <a:r>
              <a:rPr lang="zh-CN" altLang="en-US" sz="3200" b="1">
                <a:solidFill>
                  <a:srgbClr val="CC0000"/>
                </a:solidFill>
                <a:latin typeface="楷体" charset="-122"/>
                <a:ea typeface="楷体" charset="-122"/>
                <a:sym typeface="+mn-ea"/>
              </a:rPr>
              <a:t>年</a:t>
            </a:r>
            <a:endParaRPr lang="zh-CN" altLang="en-US" sz="3200" b="1">
              <a:solidFill>
                <a:srgbClr val="CC0000"/>
              </a:solidFill>
              <a:latin typeface="楷体" charset="-122"/>
              <a:ea typeface="楷体" charset="-122"/>
              <a:sym typeface="+mn-ea"/>
            </a:endParaRPr>
          </a:p>
          <a:p>
            <a:pPr lvl="0">
              <a:spcBef>
                <a:spcPct val="50000"/>
              </a:spcBef>
            </a:pPr>
            <a:r>
              <a:rPr lang="en-US" altLang="zh-CN" sz="3200" b="1">
                <a:latin typeface="楷体" charset="-122"/>
                <a:ea typeface="楷体" charset="-122"/>
              </a:rPr>
              <a:t>《</a:t>
            </a:r>
            <a:r>
              <a:rPr lang="zh-CN" altLang="en-US" sz="3200" b="1">
                <a:latin typeface="楷体" charset="-122"/>
                <a:ea typeface="楷体" charset="-122"/>
              </a:rPr>
              <a:t>中华人民共和国土地改革法</a:t>
            </a:r>
            <a:r>
              <a:rPr lang="en-US" altLang="zh-CN" sz="3200" b="1">
                <a:latin typeface="楷体" charset="-122"/>
                <a:ea typeface="楷体" charset="-122"/>
              </a:rPr>
              <a:t>》</a:t>
            </a:r>
            <a:endParaRPr lang="zh-CN" altLang="en-US" sz="3200" b="1">
              <a:solidFill>
                <a:srgbClr val="CC0000"/>
              </a:solidFill>
              <a:latin typeface="楷体" charset="-122"/>
              <a:ea typeface="楷体" charset="-122"/>
            </a:endParaRPr>
          </a:p>
        </p:txBody>
      </p:sp>
      <p:pic>
        <p:nvPicPr>
          <p:cNvPr id="3" name="图片 2"/>
          <p:cNvPicPr>
            <a:picLocks noChangeAspect="1"/>
          </p:cNvPicPr>
          <p:nvPr/>
        </p:nvPicPr>
        <p:blipFill>
          <a:blip r:embed="rId2"/>
          <a:stretch>
            <a:fillRect/>
          </a:stretch>
        </p:blipFill>
        <p:spPr>
          <a:xfrm>
            <a:off x="6376670" y="2012950"/>
            <a:ext cx="2641600" cy="3522345"/>
          </a:xfrm>
          <a:prstGeom prst="rect">
            <a:avLst/>
          </a:prstGeom>
        </p:spPr>
      </p:pic>
      <p:sp>
        <p:nvSpPr>
          <p:cNvPr id="10" name="Text Box 6"/>
          <p:cNvSpPr txBox="1">
            <a:spLocks noChangeArrowheads="1"/>
          </p:cNvSpPr>
          <p:nvPr/>
        </p:nvSpPr>
        <p:spPr bwMode="auto">
          <a:xfrm>
            <a:off x="0" y="0"/>
            <a:ext cx="6592455" cy="762115"/>
          </a:xfrm>
          <a:prstGeom prst="rect">
            <a:avLst/>
          </a:prstGeom>
          <a:noFill/>
          <a:ln w="9525">
            <a:noFill/>
            <a:miter lim="800000"/>
          </a:ln>
          <a:effectLst/>
        </p:spPr>
        <p:txBody>
          <a:bodyPr wrap="square">
            <a:spAutoFit/>
          </a:bodyPr>
          <a:lstStyle>
            <a:defPPr/>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Arial" pitchFamily="34" charset="0"/>
                <a:ea typeface="黑体" pitchFamily="49" charset="-122"/>
                <a:cs typeface="+mn-cs"/>
              </a:rPr>
              <a:t>二、土地改革的概况</a:t>
            </a:r>
            <a:endPar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Arial" pitchFamily="34" charset="0"/>
              <a:ea typeface="黑体" pitchFamily="49"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5001"/>
                                        </p:tgtEl>
                                        <p:attrNameLst>
                                          <p:attrName>style.visibility</p:attrName>
                                        </p:attrNameLst>
                                      </p:cBhvr>
                                      <p:to>
                                        <p:strVal val="visible"/>
                                      </p:to>
                                    </p:set>
                                    <p:animEffect transition="in" filter="blinds(horizontal)">
                                      <p:cBhvr>
                                        <p:cTn id="7" dur="500"/>
                                        <p:tgtEl>
                                          <p:spTgt spid="8500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5002"/>
                                        </p:tgtEl>
                                        <p:attrNameLst>
                                          <p:attrName>style.visibility</p:attrName>
                                        </p:attrNameLst>
                                      </p:cBhvr>
                                      <p:to>
                                        <p:strVal val="visible"/>
                                      </p:to>
                                    </p:set>
                                    <p:animEffect transition="in" filter="blinds(horizontal)">
                                      <p:cBhvr>
                                        <p:cTn id="12" dur="500"/>
                                        <p:tgtEl>
                                          <p:spTgt spid="850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001" grpId="0"/>
      <p:bldP spid="85002" grpId="0" bldLvl="0" animBg="1"/>
    </p:bldLst>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418818" name="文本框 418817"/>
          <p:cNvSpPr txBox="1"/>
          <p:nvPr/>
        </p:nvSpPr>
        <p:spPr>
          <a:xfrm>
            <a:off x="512763" y="890588"/>
            <a:ext cx="8451850" cy="5397500"/>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defPPr/>
          </a:lstStyle>
          <a:p>
            <a:pPr lvl="0">
              <a:spcBef>
                <a:spcPct val="50000"/>
              </a:spcBef>
            </a:pPr>
            <a:r>
              <a:rPr lang="en-US" altLang="zh-CN" sz="4800" b="1">
                <a:latin typeface="黑体" pitchFamily="49" charset="-122"/>
                <a:ea typeface="黑体" pitchFamily="49" charset="-122"/>
              </a:rPr>
              <a:t>“</a:t>
            </a:r>
            <a:r>
              <a:rPr lang="zh-CN" altLang="en-US" sz="4800" b="1" u="sng">
                <a:solidFill>
                  <a:srgbClr val="660066"/>
                </a:solidFill>
                <a:latin typeface="黑体" pitchFamily="49" charset="-122"/>
                <a:ea typeface="黑体" pitchFamily="49" charset="-122"/>
              </a:rPr>
              <a:t>废除地主阶级封建剥削的土地所有制，实行农民的土地所有制</a:t>
            </a:r>
            <a:r>
              <a:rPr lang="en-US" altLang="zh-CN" sz="4800" b="1" u="sng">
                <a:solidFill>
                  <a:srgbClr val="660066"/>
                </a:solidFill>
                <a:latin typeface="黑体" pitchFamily="49" charset="-122"/>
                <a:ea typeface="黑体" pitchFamily="49" charset="-122"/>
              </a:rPr>
              <a:t>(</a:t>
            </a:r>
            <a:r>
              <a:rPr lang="zh-CN" altLang="en-US" sz="4800" b="1" u="sng">
                <a:solidFill>
                  <a:srgbClr val="660066"/>
                </a:solidFill>
                <a:latin typeface="黑体" pitchFamily="49" charset="-122"/>
                <a:ea typeface="黑体" pitchFamily="49" charset="-122"/>
              </a:rPr>
              <a:t>内容），</a:t>
            </a:r>
            <a:r>
              <a:rPr lang="zh-CN" altLang="en-US" sz="4800" b="1">
                <a:latin typeface="黑体" pitchFamily="49" charset="-122"/>
                <a:ea typeface="黑体" pitchFamily="49" charset="-122"/>
              </a:rPr>
              <a:t>借以解放农村生产力，发展农业生产，为新中国的工业化开辟道路</a:t>
            </a:r>
            <a:r>
              <a:rPr lang="en-US" altLang="zh-CN" sz="4800" b="1">
                <a:latin typeface="黑体" pitchFamily="49" charset="-122"/>
                <a:ea typeface="黑体" pitchFamily="49" charset="-122"/>
              </a:rPr>
              <a:t>(</a:t>
            </a:r>
            <a:r>
              <a:rPr lang="zh-CN" altLang="en-US" sz="4800" b="1">
                <a:solidFill>
                  <a:srgbClr val="660066"/>
                </a:solidFill>
                <a:latin typeface="黑体" pitchFamily="49" charset="-122"/>
                <a:ea typeface="黑体" pitchFamily="49" charset="-122"/>
              </a:rPr>
              <a:t>基本目的</a:t>
            </a:r>
            <a:r>
              <a:rPr lang="zh-CN" altLang="en-US" sz="4800" b="1">
                <a:latin typeface="黑体" pitchFamily="49" charset="-122"/>
                <a:ea typeface="黑体" pitchFamily="49" charset="-122"/>
              </a:rPr>
              <a:t>）。” </a:t>
            </a:r>
            <a:endParaRPr lang="zh-CN" altLang="en-US" sz="4800" b="1">
              <a:latin typeface="黑体" pitchFamily="49" charset="-122"/>
              <a:ea typeface="黑体" pitchFamily="49" charset="-122"/>
            </a:endParaRPr>
          </a:p>
          <a:p>
            <a:pPr lvl="0">
              <a:spcBef>
                <a:spcPct val="50000"/>
              </a:spcBef>
            </a:pPr>
            <a:r>
              <a:rPr lang="en-US" altLang="zh-CN" sz="4000" b="1">
                <a:latin typeface="黑体" pitchFamily="49" charset="-122"/>
                <a:ea typeface="黑体" pitchFamily="49" charset="-122"/>
              </a:rPr>
              <a:t>---《</a:t>
            </a:r>
            <a:r>
              <a:rPr lang="zh-CN" altLang="en-US" sz="4000" b="1">
                <a:latin typeface="黑体" pitchFamily="49" charset="-122"/>
                <a:ea typeface="黑体" pitchFamily="49" charset="-122"/>
              </a:rPr>
              <a:t>中华人民共和国土地改革法</a:t>
            </a:r>
            <a:r>
              <a:rPr lang="en-US" altLang="zh-CN" sz="4000" b="1">
                <a:latin typeface="黑体" pitchFamily="49" charset="-122"/>
                <a:ea typeface="黑体" pitchFamily="49" charset="-122"/>
              </a:rPr>
              <a:t>》</a:t>
            </a:r>
            <a:endParaRPr lang="en-US" altLang="zh-CN" sz="4000" b="1">
              <a:solidFill>
                <a:srgbClr val="A50021"/>
              </a:solidFill>
              <a:latin typeface="黑体" pitchFamily="49" charset="-122"/>
              <a:ea typeface="黑体" pitchFamily="49" charset="-122"/>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84997" name="文本框 84996"/>
          <p:cNvSpPr txBox="1"/>
          <p:nvPr/>
        </p:nvSpPr>
        <p:spPr>
          <a:xfrm>
            <a:off x="533400" y="1592580"/>
            <a:ext cx="1981200" cy="641350"/>
          </a:xfrm>
          <a:prstGeom prst="rect">
            <a:avLst/>
          </a:prstGeom>
          <a:noFill/>
          <a:ln w="9525">
            <a:noFill/>
          </a:ln>
        </p:spPr>
        <p:txBody>
          <a:bodyPr>
            <a:spAutoFit/>
          </a:bodyPr>
          <a:lstStyle>
            <a:defPPr/>
          </a:lstStyle>
          <a:p>
            <a:pPr lvl="0">
              <a:spcBef>
                <a:spcPct val="50000"/>
              </a:spcBef>
            </a:pPr>
            <a:r>
              <a:rPr lang="en-US" altLang="zh-CN" sz="3600" b="1">
                <a:latin typeface="宋体" pitchFamily="2" charset="-122"/>
                <a:ea typeface="宋体" pitchFamily="2" charset="-122"/>
              </a:rPr>
              <a:t>1.</a:t>
            </a:r>
            <a:r>
              <a:rPr lang="zh-CN" altLang="en-US" sz="3600" b="1">
                <a:latin typeface="宋体" pitchFamily="2" charset="-122"/>
                <a:ea typeface="宋体" pitchFamily="2" charset="-122"/>
              </a:rPr>
              <a:t>地区：</a:t>
            </a:r>
            <a:endParaRPr lang="zh-CN" altLang="en-US" sz="3600" b="1">
              <a:latin typeface="宋体" pitchFamily="2" charset="-122"/>
              <a:ea typeface="宋体" pitchFamily="2" charset="-122"/>
            </a:endParaRPr>
          </a:p>
        </p:txBody>
      </p:sp>
      <p:sp>
        <p:nvSpPr>
          <p:cNvPr id="85001" name="文本框 85000"/>
          <p:cNvSpPr txBox="1"/>
          <p:nvPr/>
        </p:nvSpPr>
        <p:spPr>
          <a:xfrm>
            <a:off x="2372995" y="1592580"/>
            <a:ext cx="2514600" cy="641350"/>
          </a:xfrm>
          <a:prstGeom prst="rect">
            <a:avLst/>
          </a:prstGeom>
          <a:noFill/>
          <a:ln w="9525">
            <a:noFill/>
          </a:ln>
        </p:spPr>
        <p:txBody>
          <a:bodyPr>
            <a:spAutoFit/>
          </a:bodyPr>
          <a:lstStyle>
            <a:defPPr/>
          </a:lstStyle>
          <a:p>
            <a:pPr lvl="0">
              <a:spcBef>
                <a:spcPct val="50000"/>
              </a:spcBef>
            </a:pPr>
            <a:r>
              <a:rPr lang="zh-CN" altLang="en-US" sz="3600" b="1">
                <a:latin typeface="Arial" pitchFamily="34" charset="0"/>
                <a:ea typeface="华文行楷" pitchFamily="2" charset="-122"/>
              </a:rPr>
              <a:t>新解放区</a:t>
            </a:r>
            <a:endParaRPr lang="zh-CN" altLang="en-US" sz="3600" b="1">
              <a:latin typeface="Arial" pitchFamily="34" charset="0"/>
              <a:ea typeface="华文行楷" pitchFamily="2" charset="-122"/>
            </a:endParaRPr>
          </a:p>
        </p:txBody>
      </p:sp>
      <p:sp>
        <p:nvSpPr>
          <p:cNvPr id="85000" name="文本框 84999"/>
          <p:cNvSpPr txBox="1"/>
          <p:nvPr/>
        </p:nvSpPr>
        <p:spPr>
          <a:xfrm>
            <a:off x="533400" y="2362200"/>
            <a:ext cx="2819400" cy="641350"/>
          </a:xfrm>
          <a:prstGeom prst="rect">
            <a:avLst/>
          </a:prstGeom>
          <a:noFill/>
          <a:ln w="9525">
            <a:noFill/>
          </a:ln>
        </p:spPr>
        <p:txBody>
          <a:bodyPr>
            <a:spAutoFit/>
          </a:bodyPr>
          <a:lstStyle>
            <a:defPPr/>
          </a:lstStyle>
          <a:p>
            <a:pPr lvl="0">
              <a:spcBef>
                <a:spcPct val="50000"/>
              </a:spcBef>
            </a:pPr>
            <a:r>
              <a:rPr lang="en-US" altLang="zh-CN" sz="3600" b="1">
                <a:latin typeface="宋体" pitchFamily="2" charset="-122"/>
                <a:ea typeface="宋体" pitchFamily="2" charset="-122"/>
              </a:rPr>
              <a:t>2.</a:t>
            </a:r>
            <a:r>
              <a:rPr lang="zh-CN" altLang="en-US" sz="3600" b="1">
                <a:latin typeface="宋体" pitchFamily="2" charset="-122"/>
                <a:ea typeface="宋体" pitchFamily="2" charset="-122"/>
              </a:rPr>
              <a:t>法律依据：</a:t>
            </a:r>
            <a:endParaRPr lang="zh-CN" altLang="en-US" sz="3600" b="1">
              <a:latin typeface="宋体" pitchFamily="2" charset="-122"/>
              <a:ea typeface="宋体" pitchFamily="2" charset="-122"/>
            </a:endParaRPr>
          </a:p>
        </p:txBody>
      </p:sp>
      <p:sp>
        <p:nvSpPr>
          <p:cNvPr id="85002" name="文本框 85001"/>
          <p:cNvSpPr txBox="1"/>
          <p:nvPr/>
        </p:nvSpPr>
        <p:spPr>
          <a:xfrm>
            <a:off x="377190" y="3003550"/>
            <a:ext cx="5826125" cy="1310640"/>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defPPr/>
          </a:lstStyle>
          <a:p>
            <a:pPr lvl="0">
              <a:spcBef>
                <a:spcPct val="50000"/>
              </a:spcBef>
            </a:pPr>
            <a:r>
              <a:rPr lang="en-US" altLang="zh-CN" sz="3200" b="1">
                <a:solidFill>
                  <a:srgbClr val="CC0000"/>
                </a:solidFill>
                <a:latin typeface="楷体" charset="-122"/>
                <a:ea typeface="楷体" charset="-122"/>
                <a:sym typeface="+mn-ea"/>
              </a:rPr>
              <a:t>1950</a:t>
            </a:r>
            <a:r>
              <a:rPr lang="zh-CN" altLang="en-US" sz="3200" b="1">
                <a:solidFill>
                  <a:srgbClr val="CC0000"/>
                </a:solidFill>
                <a:latin typeface="楷体" charset="-122"/>
                <a:ea typeface="楷体" charset="-122"/>
                <a:sym typeface="+mn-ea"/>
              </a:rPr>
              <a:t>年</a:t>
            </a:r>
            <a:endParaRPr lang="zh-CN" altLang="en-US" sz="3200" b="1">
              <a:solidFill>
                <a:srgbClr val="CC0000"/>
              </a:solidFill>
              <a:latin typeface="楷体" charset="-122"/>
              <a:ea typeface="楷体" charset="-122"/>
              <a:sym typeface="+mn-ea"/>
            </a:endParaRPr>
          </a:p>
          <a:p>
            <a:pPr lvl="0">
              <a:spcBef>
                <a:spcPct val="50000"/>
              </a:spcBef>
            </a:pPr>
            <a:r>
              <a:rPr lang="en-US" altLang="zh-CN" sz="3200" b="1">
                <a:latin typeface="楷体" charset="-122"/>
                <a:ea typeface="楷体" charset="-122"/>
              </a:rPr>
              <a:t>《</a:t>
            </a:r>
            <a:r>
              <a:rPr lang="zh-CN" altLang="en-US" sz="3200" b="1">
                <a:latin typeface="楷体" charset="-122"/>
                <a:ea typeface="楷体" charset="-122"/>
              </a:rPr>
              <a:t>中华人民共和国土地改革法</a:t>
            </a:r>
            <a:r>
              <a:rPr lang="en-US" altLang="zh-CN" sz="3200" b="1">
                <a:latin typeface="楷体" charset="-122"/>
                <a:ea typeface="楷体" charset="-122"/>
              </a:rPr>
              <a:t>》</a:t>
            </a:r>
            <a:endParaRPr lang="zh-CN" altLang="en-US" sz="3200" b="1">
              <a:solidFill>
                <a:srgbClr val="CC0000"/>
              </a:solidFill>
              <a:latin typeface="楷体" charset="-122"/>
              <a:ea typeface="楷体" charset="-122"/>
            </a:endParaRPr>
          </a:p>
        </p:txBody>
      </p:sp>
      <p:pic>
        <p:nvPicPr>
          <p:cNvPr id="3" name="图片 2"/>
          <p:cNvPicPr>
            <a:picLocks noChangeAspect="1"/>
          </p:cNvPicPr>
          <p:nvPr/>
        </p:nvPicPr>
        <p:blipFill>
          <a:blip r:embed="rId2"/>
          <a:stretch>
            <a:fillRect/>
          </a:stretch>
        </p:blipFill>
        <p:spPr>
          <a:xfrm>
            <a:off x="6421755" y="1145540"/>
            <a:ext cx="2641600" cy="3168650"/>
          </a:xfrm>
          <a:prstGeom prst="rect">
            <a:avLst/>
          </a:prstGeom>
        </p:spPr>
      </p:pic>
      <p:sp>
        <p:nvSpPr>
          <p:cNvPr id="85003" name="文本框 85002"/>
          <p:cNvSpPr txBox="1"/>
          <p:nvPr/>
        </p:nvSpPr>
        <p:spPr>
          <a:xfrm>
            <a:off x="347980" y="4444365"/>
            <a:ext cx="1752600" cy="641350"/>
          </a:xfrm>
          <a:prstGeom prst="rect">
            <a:avLst/>
          </a:prstGeom>
          <a:noFill/>
          <a:ln w="9525">
            <a:noFill/>
          </a:ln>
        </p:spPr>
        <p:txBody>
          <a:bodyPr>
            <a:spAutoFit/>
          </a:bodyPr>
          <a:lstStyle>
            <a:defPPr/>
          </a:lstStyle>
          <a:p>
            <a:pPr lvl="0">
              <a:spcBef>
                <a:spcPct val="50000"/>
              </a:spcBef>
            </a:pPr>
            <a:r>
              <a:rPr lang="en-US" altLang="zh-CN" sz="3600" b="1">
                <a:latin typeface="宋体" pitchFamily="2" charset="-122"/>
                <a:ea typeface="宋体" pitchFamily="2" charset="-122"/>
              </a:rPr>
              <a:t>3.</a:t>
            </a:r>
            <a:r>
              <a:rPr lang="zh-CN" altLang="en-US" sz="3600" b="1">
                <a:latin typeface="宋体" pitchFamily="2" charset="-122"/>
                <a:ea typeface="宋体" pitchFamily="2" charset="-122"/>
              </a:rPr>
              <a:t>内容：</a:t>
            </a:r>
            <a:endParaRPr lang="zh-CN" altLang="en-US" sz="3600" b="1">
              <a:latin typeface="宋体" pitchFamily="2" charset="-122"/>
              <a:ea typeface="宋体" pitchFamily="2" charset="-122"/>
            </a:endParaRPr>
          </a:p>
        </p:txBody>
      </p:sp>
      <p:sp>
        <p:nvSpPr>
          <p:cNvPr id="85004" name="文本框 85003"/>
          <p:cNvSpPr txBox="1"/>
          <p:nvPr/>
        </p:nvSpPr>
        <p:spPr>
          <a:xfrm>
            <a:off x="2024380" y="4520565"/>
            <a:ext cx="6967220" cy="579438"/>
          </a:xfrm>
          <a:prstGeom prst="rect">
            <a:avLst/>
          </a:prstGeom>
          <a:noFill/>
          <a:ln w="9525">
            <a:noFill/>
          </a:ln>
        </p:spPr>
        <p:txBody>
          <a:bodyPr wrap="square">
            <a:spAutoFit/>
          </a:bodyPr>
          <a:lstStyle>
            <a:defPPr/>
          </a:lstStyle>
          <a:p>
            <a:pPr lvl="0">
              <a:spcBef>
                <a:spcPct val="50000"/>
              </a:spcBef>
            </a:pPr>
            <a:r>
              <a:rPr lang="zh-CN" altLang="en-US" sz="3200" b="1">
                <a:solidFill>
                  <a:srgbClr val="FF0066"/>
                </a:solidFill>
                <a:latin typeface="Arial" pitchFamily="34" charset="0"/>
                <a:ea typeface="华文行楷" pitchFamily="2" charset="-122"/>
              </a:rPr>
              <a:t>废除</a:t>
            </a:r>
            <a:r>
              <a:rPr lang="zh-CN" altLang="en-US" sz="3200" b="1">
                <a:latin typeface="Arial" pitchFamily="34" charset="0"/>
                <a:ea typeface="华文行楷" pitchFamily="2" charset="-122"/>
              </a:rPr>
              <a:t>地主阶级封建剥削的土地所有制</a:t>
            </a:r>
            <a:endParaRPr lang="zh-CN" altLang="en-US" sz="3200" b="1">
              <a:latin typeface="Arial" pitchFamily="34" charset="0"/>
              <a:ea typeface="华文行楷" pitchFamily="2" charset="-122"/>
            </a:endParaRPr>
          </a:p>
        </p:txBody>
      </p:sp>
      <p:sp>
        <p:nvSpPr>
          <p:cNvPr id="85005" name="文本框 85004"/>
          <p:cNvSpPr txBox="1"/>
          <p:nvPr/>
        </p:nvSpPr>
        <p:spPr>
          <a:xfrm>
            <a:off x="2100580" y="5206365"/>
            <a:ext cx="4495800" cy="579438"/>
          </a:xfrm>
          <a:prstGeom prst="rect">
            <a:avLst/>
          </a:prstGeom>
          <a:noFill/>
          <a:ln w="9525">
            <a:noFill/>
          </a:ln>
        </p:spPr>
        <p:txBody>
          <a:bodyPr>
            <a:spAutoFit/>
          </a:bodyPr>
          <a:lstStyle>
            <a:defPPr/>
          </a:lstStyle>
          <a:p>
            <a:pPr lvl="0">
              <a:spcBef>
                <a:spcPct val="50000"/>
              </a:spcBef>
            </a:pPr>
            <a:r>
              <a:rPr lang="zh-CN" altLang="en-US" sz="3200" b="1">
                <a:solidFill>
                  <a:srgbClr val="FF0066"/>
                </a:solidFill>
                <a:latin typeface="Arial" pitchFamily="34" charset="0"/>
                <a:ea typeface="华文行楷" pitchFamily="2" charset="-122"/>
              </a:rPr>
              <a:t>实行</a:t>
            </a:r>
            <a:r>
              <a:rPr lang="zh-CN" altLang="en-US" sz="3200" b="1">
                <a:latin typeface="Arial" pitchFamily="34" charset="0"/>
                <a:ea typeface="华文行楷" pitchFamily="2" charset="-122"/>
              </a:rPr>
              <a:t>农民土地所有制</a:t>
            </a:r>
            <a:endParaRPr lang="zh-CN" altLang="en-US" sz="3200" b="1">
              <a:latin typeface="Arial" pitchFamily="34" charset="0"/>
              <a:ea typeface="华文行楷" pitchFamily="2" charset="-122"/>
            </a:endParaRPr>
          </a:p>
        </p:txBody>
      </p:sp>
      <p:sp>
        <p:nvSpPr>
          <p:cNvPr id="72724" name="文本框 72723"/>
          <p:cNvSpPr txBox="1"/>
          <p:nvPr/>
        </p:nvSpPr>
        <p:spPr>
          <a:xfrm>
            <a:off x="285750" y="5786120"/>
            <a:ext cx="3124200" cy="519113"/>
          </a:xfrm>
          <a:prstGeom prst="rect">
            <a:avLst/>
          </a:prstGeom>
          <a:solidFill>
            <a:srgbClr val="CCFFFF"/>
          </a:solidFill>
          <a:ln w="9525">
            <a:noFill/>
          </a:ln>
        </p:spPr>
        <p:txBody>
          <a:bodyPr>
            <a:spAutoFit/>
          </a:bodyPr>
          <a:lstStyle>
            <a:defPPr/>
          </a:lstStyle>
          <a:p>
            <a:pPr lvl="0">
              <a:spcBef>
                <a:spcPct val="50000"/>
              </a:spcBef>
            </a:pPr>
            <a:r>
              <a:rPr lang="zh-CN" altLang="en-US" sz="2800" b="1">
                <a:latin typeface="Arial" pitchFamily="34" charset="0"/>
                <a:ea typeface="宋体" pitchFamily="2" charset="-122"/>
              </a:rPr>
              <a:t>土地所有制的转变：</a:t>
            </a:r>
            <a:endParaRPr lang="zh-CN" altLang="en-US" sz="2800" b="1">
              <a:latin typeface="Arial" pitchFamily="34" charset="0"/>
              <a:ea typeface="宋体" pitchFamily="2" charset="-122"/>
            </a:endParaRPr>
          </a:p>
        </p:txBody>
      </p:sp>
      <p:sp>
        <p:nvSpPr>
          <p:cNvPr id="72725" name="文本框 72724"/>
          <p:cNvSpPr txBox="1"/>
          <p:nvPr/>
        </p:nvSpPr>
        <p:spPr>
          <a:xfrm>
            <a:off x="3409950" y="5786120"/>
            <a:ext cx="5257800" cy="519113"/>
          </a:xfrm>
          <a:prstGeom prst="rect">
            <a:avLst/>
          </a:prstGeom>
          <a:solidFill>
            <a:srgbClr val="99CC00"/>
          </a:solidFill>
          <a:ln w="9525">
            <a:noFill/>
          </a:ln>
        </p:spPr>
        <p:txBody>
          <a:bodyPr>
            <a:spAutoFit/>
          </a:bodyPr>
          <a:lstStyle>
            <a:defPPr/>
          </a:lstStyle>
          <a:p>
            <a:pPr lvl="0">
              <a:spcBef>
                <a:spcPct val="50000"/>
              </a:spcBef>
            </a:pPr>
            <a:r>
              <a:rPr lang="zh-CN" altLang="en-US" sz="2800" b="1">
                <a:latin typeface="宋体" pitchFamily="2" charset="-122"/>
                <a:ea typeface="宋体" pitchFamily="2" charset="-122"/>
              </a:rPr>
              <a:t>从“地主私有” 到“农民私有”</a:t>
            </a:r>
            <a:endParaRPr lang="zh-CN" altLang="en-US" sz="2800" b="1">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5001"/>
                                        </p:tgtEl>
                                        <p:attrNameLst>
                                          <p:attrName>style.visibility</p:attrName>
                                        </p:attrNameLst>
                                      </p:cBhvr>
                                      <p:to>
                                        <p:strVal val="visible"/>
                                      </p:to>
                                    </p:set>
                                    <p:animEffect transition="in" filter="blinds(horizontal)">
                                      <p:cBhvr>
                                        <p:cTn id="7" dur="500"/>
                                        <p:tgtEl>
                                          <p:spTgt spid="8500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5002"/>
                                        </p:tgtEl>
                                        <p:attrNameLst>
                                          <p:attrName>style.visibility</p:attrName>
                                        </p:attrNameLst>
                                      </p:cBhvr>
                                      <p:to>
                                        <p:strVal val="visible"/>
                                      </p:to>
                                    </p:set>
                                    <p:animEffect transition="in" filter="blinds(horizontal)">
                                      <p:cBhvr>
                                        <p:cTn id="12" dur="500"/>
                                        <p:tgtEl>
                                          <p:spTgt spid="8500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5004"/>
                                        </p:tgtEl>
                                        <p:attrNameLst>
                                          <p:attrName>style.visibility</p:attrName>
                                        </p:attrNameLst>
                                      </p:cBhvr>
                                      <p:to>
                                        <p:strVal val="visible"/>
                                      </p:to>
                                    </p:set>
                                    <p:animEffect transition="in" filter="wipe(left)">
                                      <p:cBhvr>
                                        <p:cTn id="17" dur="500"/>
                                        <p:tgtEl>
                                          <p:spTgt spid="8500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5005"/>
                                        </p:tgtEl>
                                        <p:attrNameLst>
                                          <p:attrName>style.visibility</p:attrName>
                                        </p:attrNameLst>
                                      </p:cBhvr>
                                      <p:to>
                                        <p:strVal val="visible"/>
                                      </p:to>
                                    </p:set>
                                    <p:animEffect transition="in" filter="wipe(left)">
                                      <p:cBhvr>
                                        <p:cTn id="22" dur="500"/>
                                        <p:tgtEl>
                                          <p:spTgt spid="8500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2724"/>
                                        </p:tgtEl>
                                        <p:attrNameLst>
                                          <p:attrName>style.visibility</p:attrName>
                                        </p:attrNameLst>
                                      </p:cBhvr>
                                      <p:to>
                                        <p:strVal val="visible"/>
                                      </p:to>
                                    </p:set>
                                    <p:animEffect transition="in" filter="blinds(horizontal)">
                                      <p:cBhvr>
                                        <p:cTn id="27" dur="500"/>
                                        <p:tgtEl>
                                          <p:spTgt spid="7272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2725"/>
                                        </p:tgtEl>
                                        <p:attrNameLst>
                                          <p:attrName>style.visibility</p:attrName>
                                        </p:attrNameLst>
                                      </p:cBhvr>
                                      <p:to>
                                        <p:strVal val="visible"/>
                                      </p:to>
                                    </p:set>
                                    <p:animEffect transition="in" filter="blinds(horizontal)">
                                      <p:cBhvr>
                                        <p:cTn id="32" dur="500"/>
                                        <p:tgtEl>
                                          <p:spTgt spid="727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001" grpId="0"/>
      <p:bldP spid="85002" grpId="0" bldLvl="0" animBg="1"/>
      <p:bldP spid="85004" grpId="0"/>
      <p:bldP spid="85005" grpId="0"/>
      <p:bldP spid="72724" grpId="0" bldLvl="0" animBg="1"/>
      <p:bldP spid="72725" grpId="0" bldLvl="0" animBg="1"/>
    </p:bldLst>
  </p:timing>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102402" name="组合 102401"/>
          <p:cNvGrpSpPr/>
          <p:nvPr/>
        </p:nvGrpSpPr>
        <p:grpSpPr>
          <a:xfrm>
            <a:off x="0" y="549275"/>
            <a:ext cx="8893175" cy="5340350"/>
            <a:chExt cx="5184" cy="3364"/>
          </a:xfrm>
        </p:grpSpPr>
        <p:sp>
          <p:nvSpPr>
            <p:cNvPr id="102403" name="矩形 102402"/>
            <p:cNvSpPr/>
            <p:nvPr/>
          </p:nvSpPr>
          <p:spPr>
            <a:xfrm>
              <a:off x="3110" y="2443"/>
              <a:ext cx="1296" cy="921"/>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a:p>
          </p:txBody>
        </p:sp>
        <p:sp>
          <p:nvSpPr>
            <p:cNvPr id="102404" name="矩形 102403"/>
            <p:cNvSpPr/>
            <p:nvPr/>
          </p:nvSpPr>
          <p:spPr>
            <a:xfrm>
              <a:off x="1776" y="2443"/>
              <a:ext cx="1334" cy="921"/>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a:p>
          </p:txBody>
        </p:sp>
        <p:sp>
          <p:nvSpPr>
            <p:cNvPr id="102405" name="矩形 102404"/>
            <p:cNvSpPr/>
            <p:nvPr/>
          </p:nvSpPr>
          <p:spPr>
            <a:xfrm>
              <a:off x="868" y="2443"/>
              <a:ext cx="908" cy="921"/>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a:p>
          </p:txBody>
        </p:sp>
        <p:sp>
          <p:nvSpPr>
            <p:cNvPr id="102406" name="矩形 102405"/>
            <p:cNvSpPr/>
            <p:nvPr/>
          </p:nvSpPr>
          <p:spPr>
            <a:xfrm>
              <a:off x="0" y="2443"/>
              <a:ext cx="868" cy="921"/>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b="1"/>
            </a:p>
          </p:txBody>
        </p:sp>
        <p:sp>
          <p:nvSpPr>
            <p:cNvPr id="102407" name="矩形 102406"/>
            <p:cNvSpPr/>
            <p:nvPr/>
          </p:nvSpPr>
          <p:spPr>
            <a:xfrm>
              <a:off x="3110" y="1471"/>
              <a:ext cx="1296" cy="972"/>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a:p>
          </p:txBody>
        </p:sp>
        <p:sp>
          <p:nvSpPr>
            <p:cNvPr id="102408" name="矩形 102407"/>
            <p:cNvSpPr/>
            <p:nvPr/>
          </p:nvSpPr>
          <p:spPr>
            <a:xfrm>
              <a:off x="1776" y="1471"/>
              <a:ext cx="1334" cy="972"/>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a:p>
          </p:txBody>
        </p:sp>
        <p:sp>
          <p:nvSpPr>
            <p:cNvPr id="102409" name="矩形 102408"/>
            <p:cNvSpPr/>
            <p:nvPr/>
          </p:nvSpPr>
          <p:spPr>
            <a:xfrm>
              <a:off x="868" y="1471"/>
              <a:ext cx="908" cy="972"/>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a:p>
          </p:txBody>
        </p:sp>
        <p:sp>
          <p:nvSpPr>
            <p:cNvPr id="102410" name="矩形 102409"/>
            <p:cNvSpPr/>
            <p:nvPr/>
          </p:nvSpPr>
          <p:spPr>
            <a:xfrm>
              <a:off x="0" y="1471"/>
              <a:ext cx="868" cy="972"/>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r>
                <a:rPr lang="zh-CN" altLang="en-US" b="1">
                  <a:solidFill>
                    <a:srgbClr val="CC0000"/>
                  </a:solidFill>
                  <a:ea typeface="黑体" pitchFamily="49" charset="-122"/>
                </a:rPr>
                <a:t>封建</a:t>
              </a:r>
              <a:endParaRPr lang="zh-CN" altLang="en-US" b="1">
                <a:solidFill>
                  <a:srgbClr val="CC0000"/>
                </a:solidFill>
                <a:ea typeface="黑体" pitchFamily="49" charset="-122"/>
              </a:endParaRPr>
            </a:p>
            <a:p>
              <a:pPr marL="0" lvl="0" indent="0" algn="ctr">
                <a:buNone/>
              </a:pPr>
              <a:r>
                <a:rPr lang="zh-CN" altLang="en-US" b="1">
                  <a:solidFill>
                    <a:srgbClr val="CC0000"/>
                  </a:solidFill>
                  <a:ea typeface="黑体" pitchFamily="49" charset="-122"/>
                </a:rPr>
                <a:t>土地</a:t>
              </a:r>
              <a:endParaRPr lang="zh-CN" altLang="en-US" b="1">
                <a:solidFill>
                  <a:srgbClr val="CC0000"/>
                </a:solidFill>
                <a:ea typeface="黑体" pitchFamily="49" charset="-122"/>
              </a:endParaRPr>
            </a:p>
            <a:p>
              <a:pPr marL="0" lvl="0" indent="0">
                <a:buNone/>
              </a:pPr>
              <a:r>
                <a:rPr lang="zh-CN" altLang="en-US" b="1">
                  <a:solidFill>
                    <a:srgbClr val="CC0000"/>
                  </a:solidFill>
                  <a:ea typeface="黑体" pitchFamily="49" charset="-122"/>
                </a:rPr>
                <a:t>所有制</a:t>
              </a:r>
              <a:endParaRPr lang="zh-CN" altLang="en-US" b="1">
                <a:solidFill>
                  <a:srgbClr val="CC0000"/>
                </a:solidFill>
                <a:ea typeface="黑体" pitchFamily="49" charset="-122"/>
              </a:endParaRPr>
            </a:p>
          </p:txBody>
        </p:sp>
        <p:sp>
          <p:nvSpPr>
            <p:cNvPr id="102411" name="矩形 102410"/>
            <p:cNvSpPr/>
            <p:nvPr/>
          </p:nvSpPr>
          <p:spPr>
            <a:xfrm>
              <a:off x="4406" y="499"/>
              <a:ext cx="778" cy="2865"/>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a:p>
          </p:txBody>
        </p:sp>
        <p:sp>
          <p:nvSpPr>
            <p:cNvPr id="102412" name="矩形 102411"/>
            <p:cNvSpPr/>
            <p:nvPr/>
          </p:nvSpPr>
          <p:spPr>
            <a:xfrm>
              <a:off x="3110" y="499"/>
              <a:ext cx="1296" cy="972"/>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en-US" altLang="zh-CN" b="1"/>
            </a:p>
            <a:p>
              <a:pPr marL="0" lvl="0" indent="0" algn="ctr">
                <a:buNone/>
              </a:pPr>
              <a:r>
                <a:rPr lang="zh-CN" altLang="en-US" sz="3200" b="1">
                  <a:ea typeface="黑体" pitchFamily="49" charset="-122"/>
                </a:rPr>
                <a:t>产品分配</a:t>
              </a:r>
              <a:endParaRPr lang="zh-CN" altLang="en-US" sz="3200" b="1">
                <a:ea typeface="黑体" pitchFamily="49" charset="-122"/>
              </a:endParaRPr>
            </a:p>
          </p:txBody>
        </p:sp>
        <p:sp>
          <p:nvSpPr>
            <p:cNvPr id="102413" name="矩形 102412"/>
            <p:cNvSpPr/>
            <p:nvPr/>
          </p:nvSpPr>
          <p:spPr>
            <a:xfrm>
              <a:off x="1776" y="499"/>
              <a:ext cx="1334" cy="972"/>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lang="en-US" altLang="zh-CN" b="1"/>
            </a:p>
            <a:p>
              <a:pPr marL="0" lvl="0" indent="0" algn="ctr">
                <a:buNone/>
              </a:pPr>
              <a:endParaRPr lang="en-US" altLang="zh-CN" b="1"/>
            </a:p>
            <a:p>
              <a:pPr marL="0" lvl="0" indent="0">
                <a:buNone/>
              </a:pPr>
              <a:endParaRPr lang="en-US" altLang="zh-CN" b="1"/>
            </a:p>
          </p:txBody>
        </p:sp>
        <p:sp>
          <p:nvSpPr>
            <p:cNvPr id="102414" name="矩形 102413"/>
            <p:cNvSpPr/>
            <p:nvPr/>
          </p:nvSpPr>
          <p:spPr>
            <a:xfrm>
              <a:off x="868" y="499"/>
              <a:ext cx="908" cy="972"/>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a:p>
          </p:txBody>
        </p:sp>
        <p:sp>
          <p:nvSpPr>
            <p:cNvPr id="102415" name="矩形 102414"/>
            <p:cNvSpPr/>
            <p:nvPr/>
          </p:nvSpPr>
          <p:spPr>
            <a:xfrm>
              <a:off x="4406" y="0"/>
              <a:ext cx="778" cy="499"/>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a:p>
          </p:txBody>
        </p:sp>
        <p:sp>
          <p:nvSpPr>
            <p:cNvPr id="102416" name="矩形 102415"/>
            <p:cNvSpPr/>
            <p:nvPr/>
          </p:nvSpPr>
          <p:spPr>
            <a:xfrm>
              <a:off x="868" y="0"/>
              <a:ext cx="3538" cy="499"/>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a:p>
          </p:txBody>
        </p:sp>
        <p:sp>
          <p:nvSpPr>
            <p:cNvPr id="102417" name="矩形 102416"/>
            <p:cNvSpPr/>
            <p:nvPr/>
          </p:nvSpPr>
          <p:spPr>
            <a:xfrm>
              <a:off x="0" y="0"/>
              <a:ext cx="868" cy="1471"/>
            </a:xfrm>
            <a:prstGeom prst="rect">
              <a:avLst/>
            </a:prstGeom>
            <a:noFill/>
            <a:ln w="9525">
              <a:noFill/>
            </a:ln>
          </p:spPr>
          <p:txBody>
            <a:bodyPr/>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a:p>
          </p:txBody>
        </p:sp>
        <p:sp>
          <p:nvSpPr>
            <p:cNvPr id="102418" name="直接连接符 102417"/>
            <p:cNvSpPr/>
            <p:nvPr/>
          </p:nvSpPr>
          <p:spPr>
            <a:xfrm>
              <a:off x="0" y="0"/>
              <a:ext cx="5184" cy="0"/>
            </a:xfrm>
            <a:prstGeom prst="line">
              <a:avLst/>
            </a:prstGeom>
            <a:ln w="28575" cap="sq" cmpd="sng">
              <a:solidFill>
                <a:schemeClr val="tx1"/>
              </a:solidFill>
              <a:prstDash val="solid"/>
              <a:headEnd type="none" w="med" len="med"/>
              <a:tailEnd type="none" w="med" len="med"/>
            </a:ln>
          </p:spPr>
          <p:txBody>
            <a:bodyPr/>
            <a:lstStyle>
              <a:defPPr/>
            </a:lstStyle>
            <a:p>
              <a:pPr/>
            </a:p>
          </p:txBody>
        </p:sp>
        <p:sp>
          <p:nvSpPr>
            <p:cNvPr id="102419" name="直接连接符 102418"/>
            <p:cNvSpPr/>
            <p:nvPr/>
          </p:nvSpPr>
          <p:spPr>
            <a:xfrm>
              <a:off x="0" y="1471"/>
              <a:ext cx="4406" cy="0"/>
            </a:xfrm>
            <a:prstGeom prst="line">
              <a:avLst/>
            </a:prstGeom>
            <a:ln w="12700" cap="flat" cmpd="sng">
              <a:solidFill>
                <a:schemeClr val="tx1"/>
              </a:solidFill>
              <a:prstDash val="solid"/>
              <a:headEnd type="none" w="med" len="med"/>
              <a:tailEnd type="none" w="med" len="med"/>
            </a:ln>
          </p:spPr>
          <p:txBody>
            <a:bodyPr/>
            <a:lstStyle>
              <a:defPPr/>
            </a:lstStyle>
            <a:p>
              <a:pPr/>
            </a:p>
          </p:txBody>
        </p:sp>
        <p:sp>
          <p:nvSpPr>
            <p:cNvPr id="102420" name="直接连接符 102419"/>
            <p:cNvSpPr/>
            <p:nvPr/>
          </p:nvSpPr>
          <p:spPr>
            <a:xfrm>
              <a:off x="0" y="2443"/>
              <a:ext cx="4406" cy="0"/>
            </a:xfrm>
            <a:prstGeom prst="line">
              <a:avLst/>
            </a:prstGeom>
            <a:ln w="12700" cap="flat" cmpd="sng">
              <a:solidFill>
                <a:schemeClr val="tx1"/>
              </a:solidFill>
              <a:prstDash val="solid"/>
              <a:headEnd type="none" w="med" len="med"/>
              <a:tailEnd type="none" w="med" len="med"/>
            </a:ln>
          </p:spPr>
          <p:txBody>
            <a:bodyPr/>
            <a:lstStyle>
              <a:defPPr/>
            </a:lstStyle>
            <a:p>
              <a:pPr/>
            </a:p>
          </p:txBody>
        </p:sp>
        <p:sp>
          <p:nvSpPr>
            <p:cNvPr id="102421" name="直接连接符 102420"/>
            <p:cNvSpPr/>
            <p:nvPr/>
          </p:nvSpPr>
          <p:spPr>
            <a:xfrm>
              <a:off x="0" y="3364"/>
              <a:ext cx="5184" cy="0"/>
            </a:xfrm>
            <a:prstGeom prst="line">
              <a:avLst/>
            </a:prstGeom>
            <a:ln w="28575" cap="sq" cmpd="sng">
              <a:solidFill>
                <a:schemeClr val="tx1"/>
              </a:solidFill>
              <a:prstDash val="solid"/>
              <a:headEnd type="none" w="med" len="med"/>
              <a:tailEnd type="none" w="med" len="med"/>
            </a:ln>
          </p:spPr>
          <p:txBody>
            <a:bodyPr/>
            <a:lstStyle>
              <a:defPPr/>
            </a:lstStyle>
            <a:p>
              <a:pPr/>
            </a:p>
          </p:txBody>
        </p:sp>
        <p:sp>
          <p:nvSpPr>
            <p:cNvPr id="102422" name="直接连接符 102421"/>
            <p:cNvSpPr/>
            <p:nvPr/>
          </p:nvSpPr>
          <p:spPr>
            <a:xfrm flipH="1">
              <a:off x="0" y="0"/>
              <a:ext cx="0" cy="3364"/>
            </a:xfrm>
            <a:prstGeom prst="line">
              <a:avLst/>
            </a:prstGeom>
            <a:ln w="28575" cap="sq" cmpd="sng">
              <a:solidFill>
                <a:schemeClr val="tx1"/>
              </a:solidFill>
              <a:prstDash val="solid"/>
              <a:headEnd type="none" w="med" len="med"/>
              <a:tailEnd type="none" w="med" len="med"/>
            </a:ln>
          </p:spPr>
          <p:txBody>
            <a:bodyPr/>
            <a:lstStyle>
              <a:defPPr/>
            </a:lstStyle>
            <a:p>
              <a:pPr/>
            </a:p>
          </p:txBody>
        </p:sp>
        <p:sp>
          <p:nvSpPr>
            <p:cNvPr id="102423" name="直接连接符 102422"/>
            <p:cNvSpPr/>
            <p:nvPr/>
          </p:nvSpPr>
          <p:spPr>
            <a:xfrm flipH="1">
              <a:off x="868" y="0"/>
              <a:ext cx="0" cy="3364"/>
            </a:xfrm>
            <a:prstGeom prst="line">
              <a:avLst/>
            </a:prstGeom>
            <a:ln w="12700" cap="flat" cmpd="sng">
              <a:solidFill>
                <a:schemeClr val="tx1"/>
              </a:solidFill>
              <a:prstDash val="solid"/>
              <a:headEnd type="none" w="med" len="med"/>
              <a:tailEnd type="none" w="med" len="med"/>
            </a:ln>
          </p:spPr>
          <p:txBody>
            <a:bodyPr/>
            <a:lstStyle>
              <a:defPPr/>
            </a:lstStyle>
            <a:p>
              <a:pPr/>
            </a:p>
          </p:txBody>
        </p:sp>
        <p:sp>
          <p:nvSpPr>
            <p:cNvPr id="102424" name="直接连接符 102423"/>
            <p:cNvSpPr/>
            <p:nvPr/>
          </p:nvSpPr>
          <p:spPr>
            <a:xfrm flipH="1">
              <a:off x="4406" y="0"/>
              <a:ext cx="0" cy="3364"/>
            </a:xfrm>
            <a:prstGeom prst="line">
              <a:avLst/>
            </a:prstGeom>
            <a:ln w="12700" cap="flat" cmpd="sng">
              <a:solidFill>
                <a:schemeClr val="tx1"/>
              </a:solidFill>
              <a:prstDash val="solid"/>
              <a:headEnd type="none" w="med" len="med"/>
              <a:tailEnd type="none" w="med" len="med"/>
            </a:ln>
          </p:spPr>
          <p:txBody>
            <a:bodyPr/>
            <a:lstStyle>
              <a:defPPr/>
            </a:lstStyle>
            <a:p>
              <a:pPr/>
            </a:p>
          </p:txBody>
        </p:sp>
        <p:sp>
          <p:nvSpPr>
            <p:cNvPr id="102425" name="直接连接符 102424"/>
            <p:cNvSpPr/>
            <p:nvPr/>
          </p:nvSpPr>
          <p:spPr>
            <a:xfrm flipH="1">
              <a:off x="5184" y="0"/>
              <a:ext cx="0" cy="3364"/>
            </a:xfrm>
            <a:prstGeom prst="line">
              <a:avLst/>
            </a:prstGeom>
            <a:ln w="28575" cap="sq" cmpd="sng">
              <a:solidFill>
                <a:schemeClr val="tx1"/>
              </a:solidFill>
              <a:prstDash val="solid"/>
              <a:headEnd type="none" w="med" len="med"/>
              <a:tailEnd type="none" w="med" len="med"/>
            </a:ln>
          </p:spPr>
          <p:txBody>
            <a:bodyPr/>
            <a:lstStyle>
              <a:defPPr/>
            </a:lstStyle>
            <a:p>
              <a:pPr/>
            </a:p>
          </p:txBody>
        </p:sp>
        <p:sp>
          <p:nvSpPr>
            <p:cNvPr id="102426" name="直接连接符 102425"/>
            <p:cNvSpPr/>
            <p:nvPr/>
          </p:nvSpPr>
          <p:spPr>
            <a:xfrm flipH="1">
              <a:off x="1776" y="499"/>
              <a:ext cx="0" cy="2865"/>
            </a:xfrm>
            <a:prstGeom prst="line">
              <a:avLst/>
            </a:prstGeom>
            <a:ln w="12700" cap="flat" cmpd="sng">
              <a:solidFill>
                <a:schemeClr val="tx1"/>
              </a:solidFill>
              <a:prstDash val="solid"/>
              <a:headEnd type="none" w="med" len="med"/>
              <a:tailEnd type="none" w="med" len="med"/>
            </a:ln>
          </p:spPr>
          <p:txBody>
            <a:bodyPr/>
            <a:lstStyle>
              <a:defPPr/>
            </a:lstStyle>
            <a:p>
              <a:pPr/>
            </a:p>
          </p:txBody>
        </p:sp>
        <p:sp>
          <p:nvSpPr>
            <p:cNvPr id="102427" name="直接连接符 102426"/>
            <p:cNvSpPr/>
            <p:nvPr/>
          </p:nvSpPr>
          <p:spPr>
            <a:xfrm flipH="1">
              <a:off x="3110" y="499"/>
              <a:ext cx="0" cy="2865"/>
            </a:xfrm>
            <a:prstGeom prst="line">
              <a:avLst/>
            </a:prstGeom>
            <a:ln w="12700" cap="flat" cmpd="sng">
              <a:solidFill>
                <a:schemeClr val="tx1"/>
              </a:solidFill>
              <a:prstDash val="solid"/>
              <a:headEnd type="none" w="med" len="med"/>
              <a:tailEnd type="none" w="med" len="med"/>
            </a:ln>
          </p:spPr>
          <p:txBody>
            <a:bodyPr/>
            <a:lstStyle>
              <a:defPPr/>
            </a:lstStyle>
            <a:p>
              <a:pPr/>
            </a:p>
          </p:txBody>
        </p:sp>
        <p:sp>
          <p:nvSpPr>
            <p:cNvPr id="102428" name="直接连接符 102427"/>
            <p:cNvSpPr/>
            <p:nvPr/>
          </p:nvSpPr>
          <p:spPr>
            <a:xfrm>
              <a:off x="868" y="499"/>
              <a:ext cx="4316" cy="0"/>
            </a:xfrm>
            <a:prstGeom prst="line">
              <a:avLst/>
            </a:prstGeom>
            <a:ln w="12700" cap="flat" cmpd="sng">
              <a:solidFill>
                <a:schemeClr val="tx1"/>
              </a:solidFill>
              <a:prstDash val="solid"/>
              <a:headEnd type="none" w="med" len="med"/>
              <a:tailEnd type="none" w="med" len="med"/>
            </a:ln>
          </p:spPr>
          <p:txBody>
            <a:bodyPr/>
            <a:lstStyle>
              <a:defPPr/>
            </a:lstStyle>
            <a:p>
              <a:pPr/>
            </a:p>
          </p:txBody>
        </p:sp>
      </p:grpSp>
      <p:sp>
        <p:nvSpPr>
          <p:cNvPr id="102429" name="文本框 102428"/>
          <p:cNvSpPr txBox="1"/>
          <p:nvPr/>
        </p:nvSpPr>
        <p:spPr>
          <a:xfrm>
            <a:off x="-107950" y="4437063"/>
            <a:ext cx="1727200" cy="1373187"/>
          </a:xfrm>
          <a:prstGeom prst="rect">
            <a:avLst/>
          </a:prstGeom>
          <a:noFill/>
          <a:ln w="9525">
            <a:noFill/>
          </a:ln>
        </p:spPr>
        <p:txBody>
          <a:bodyPr>
            <a:spAutoFit/>
          </a:bodyPr>
          <a:lstStyle>
            <a:defPPr/>
          </a:lstStyle>
          <a:p>
            <a:pPr lvl="0" algn="ctr"/>
            <a:r>
              <a:rPr lang="zh-CN" altLang="x-none" sz="2800" b="1">
                <a:solidFill>
                  <a:srgbClr val="CC0000"/>
                </a:solidFill>
                <a:latin typeface="Times New Roman" pitchFamily="18" charset="0"/>
                <a:ea typeface="黑体" pitchFamily="49" charset="-122"/>
              </a:rPr>
              <a:t>农民</a:t>
            </a:r>
            <a:endParaRPr lang="zh-CN" altLang="x-none" sz="2800" b="1">
              <a:solidFill>
                <a:srgbClr val="CC0000"/>
              </a:solidFill>
              <a:latin typeface="Times New Roman" pitchFamily="18" charset="0"/>
              <a:ea typeface="黑体" pitchFamily="49" charset="-122"/>
            </a:endParaRPr>
          </a:p>
          <a:p>
            <a:pPr lvl="0" algn="ctr"/>
            <a:r>
              <a:rPr lang="zh-CN" altLang="x-none" sz="2800" b="1">
                <a:solidFill>
                  <a:srgbClr val="CC0000"/>
                </a:solidFill>
                <a:latin typeface="Times New Roman" pitchFamily="18" charset="0"/>
                <a:ea typeface="黑体" pitchFamily="49" charset="-122"/>
              </a:rPr>
              <a:t>土地</a:t>
            </a:r>
            <a:endParaRPr lang="zh-CN" altLang="x-none" sz="2800" b="1">
              <a:solidFill>
                <a:srgbClr val="CC0000"/>
              </a:solidFill>
              <a:latin typeface="Times New Roman" pitchFamily="18" charset="0"/>
              <a:ea typeface="黑体" pitchFamily="49" charset="-122"/>
            </a:endParaRPr>
          </a:p>
          <a:p>
            <a:pPr lvl="0" algn="ctr"/>
            <a:r>
              <a:rPr lang="zh-CN" altLang="x-none" sz="2800" b="1">
                <a:solidFill>
                  <a:srgbClr val="CC0000"/>
                </a:solidFill>
                <a:latin typeface="Times New Roman" pitchFamily="18" charset="0"/>
                <a:ea typeface="黑体" pitchFamily="49" charset="-122"/>
              </a:rPr>
              <a:t>所有制</a:t>
            </a:r>
            <a:endParaRPr lang="zh-CN" altLang="x-none" sz="2800" b="1">
              <a:solidFill>
                <a:srgbClr val="CC0000"/>
              </a:solidFill>
              <a:latin typeface="Times New Roman" pitchFamily="18" charset="0"/>
              <a:ea typeface="黑体" pitchFamily="49" charset="-122"/>
            </a:endParaRPr>
          </a:p>
        </p:txBody>
      </p:sp>
      <p:sp>
        <p:nvSpPr>
          <p:cNvPr id="102430" name="文本框 102429"/>
          <p:cNvSpPr txBox="1"/>
          <p:nvPr/>
        </p:nvSpPr>
        <p:spPr>
          <a:xfrm>
            <a:off x="1619250" y="2997200"/>
            <a:ext cx="1296988" cy="641350"/>
          </a:xfrm>
          <a:prstGeom prst="rect">
            <a:avLst/>
          </a:prstGeom>
          <a:noFill/>
          <a:ln w="9525">
            <a:noFill/>
          </a:ln>
        </p:spPr>
        <p:txBody>
          <a:bodyPr>
            <a:spAutoFit/>
          </a:bodyPr>
          <a:lstStyle>
            <a:defPPr/>
          </a:lstStyle>
          <a:p>
            <a:pPr lvl="0">
              <a:spcBef>
                <a:spcPct val="50000"/>
              </a:spcBef>
            </a:pPr>
            <a:r>
              <a:rPr lang="zh-CN" altLang="x-none" sz="3600" b="1">
                <a:solidFill>
                  <a:srgbClr val="0000CC"/>
                </a:solidFill>
                <a:latin typeface="Times New Roman" pitchFamily="18" charset="0"/>
                <a:ea typeface="宋体" pitchFamily="2" charset="-122"/>
              </a:rPr>
              <a:t>地主</a:t>
            </a:r>
            <a:endParaRPr lang="zh-CN" altLang="x-none" sz="3600" b="1">
              <a:solidFill>
                <a:srgbClr val="0000CC"/>
              </a:solidFill>
              <a:latin typeface="Times New Roman" pitchFamily="18" charset="0"/>
              <a:ea typeface="宋体" pitchFamily="2" charset="-122"/>
            </a:endParaRPr>
          </a:p>
        </p:txBody>
      </p:sp>
      <p:sp>
        <p:nvSpPr>
          <p:cNvPr id="102431" name="文本框 102430"/>
          <p:cNvSpPr txBox="1"/>
          <p:nvPr/>
        </p:nvSpPr>
        <p:spPr>
          <a:xfrm>
            <a:off x="1619250" y="4797425"/>
            <a:ext cx="1441450" cy="641350"/>
          </a:xfrm>
          <a:prstGeom prst="rect">
            <a:avLst/>
          </a:prstGeom>
          <a:noFill/>
          <a:ln w="9525">
            <a:noFill/>
          </a:ln>
        </p:spPr>
        <p:txBody>
          <a:bodyPr>
            <a:spAutoFit/>
          </a:bodyPr>
          <a:lstStyle>
            <a:defPPr/>
          </a:lstStyle>
          <a:p>
            <a:pPr lvl="0">
              <a:spcBef>
                <a:spcPct val="50000"/>
              </a:spcBef>
            </a:pPr>
            <a:r>
              <a:rPr lang="zh-CN" altLang="x-none" sz="3600" b="1">
                <a:solidFill>
                  <a:srgbClr val="0000CC"/>
                </a:solidFill>
                <a:latin typeface="Times New Roman" pitchFamily="18" charset="0"/>
                <a:ea typeface="宋体" pitchFamily="2" charset="-122"/>
              </a:rPr>
              <a:t>农民</a:t>
            </a:r>
            <a:endParaRPr lang="zh-CN" altLang="x-none" sz="3600" b="1">
              <a:solidFill>
                <a:srgbClr val="0000CC"/>
              </a:solidFill>
              <a:latin typeface="Times New Roman" pitchFamily="18" charset="0"/>
              <a:ea typeface="宋体" pitchFamily="2" charset="-122"/>
            </a:endParaRPr>
          </a:p>
        </p:txBody>
      </p:sp>
      <p:sp>
        <p:nvSpPr>
          <p:cNvPr id="102432" name="文本框 102431"/>
          <p:cNvSpPr txBox="1"/>
          <p:nvPr/>
        </p:nvSpPr>
        <p:spPr>
          <a:xfrm>
            <a:off x="3059113" y="3213100"/>
            <a:ext cx="2520950" cy="519113"/>
          </a:xfrm>
          <a:prstGeom prst="rect">
            <a:avLst/>
          </a:prstGeom>
          <a:noFill/>
          <a:ln w="9525">
            <a:noFill/>
          </a:ln>
        </p:spPr>
        <p:txBody>
          <a:bodyPr>
            <a:spAutoFit/>
          </a:bodyPr>
          <a:lstStyle>
            <a:defPPr/>
          </a:lstStyle>
          <a:p>
            <a:pPr lvl="0">
              <a:spcBef>
                <a:spcPct val="50000"/>
              </a:spcBef>
            </a:pPr>
            <a:r>
              <a:rPr lang="zh-CN" altLang="x-none" sz="2800" b="1">
                <a:solidFill>
                  <a:srgbClr val="0000CC"/>
                </a:solidFill>
                <a:latin typeface="Times New Roman" pitchFamily="18" charset="0"/>
                <a:ea typeface="黑体" pitchFamily="49" charset="-122"/>
              </a:rPr>
              <a:t>剥削与被剥削</a:t>
            </a:r>
            <a:endParaRPr lang="zh-CN" altLang="x-none" sz="2800" b="1">
              <a:solidFill>
                <a:srgbClr val="0000CC"/>
              </a:solidFill>
              <a:latin typeface="Times New Roman" pitchFamily="18" charset="0"/>
              <a:ea typeface="黑体" pitchFamily="49" charset="-122"/>
            </a:endParaRPr>
          </a:p>
        </p:txBody>
      </p:sp>
      <p:sp>
        <p:nvSpPr>
          <p:cNvPr id="102433" name="文本框 102432"/>
          <p:cNvSpPr txBox="1"/>
          <p:nvPr/>
        </p:nvSpPr>
        <p:spPr>
          <a:xfrm>
            <a:off x="3046730" y="4437380"/>
            <a:ext cx="2287905" cy="1371600"/>
          </a:xfrm>
          <a:prstGeom prst="rect">
            <a:avLst/>
          </a:prstGeom>
          <a:noFill/>
          <a:ln w="9525">
            <a:noFill/>
          </a:ln>
        </p:spPr>
        <p:txBody>
          <a:bodyPr wrap="square">
            <a:spAutoFit/>
          </a:bodyPr>
          <a:lstStyle>
            <a:defPPr/>
          </a:lstStyle>
          <a:p>
            <a:pPr lvl="0" algn="ctr"/>
            <a:r>
              <a:rPr lang="zh-CN" altLang="x-none" sz="2800" b="1">
                <a:solidFill>
                  <a:srgbClr val="0000CC"/>
                </a:solidFill>
                <a:latin typeface="Times New Roman" pitchFamily="18" charset="0"/>
                <a:ea typeface="宋体" pitchFamily="2" charset="-122"/>
              </a:rPr>
              <a:t>一样参加劳动，不存在剥削</a:t>
            </a:r>
            <a:endParaRPr lang="zh-CN" altLang="x-none" sz="2800" b="1">
              <a:solidFill>
                <a:srgbClr val="0000CC"/>
              </a:solidFill>
              <a:latin typeface="Times New Roman" pitchFamily="18" charset="0"/>
              <a:ea typeface="宋体" pitchFamily="2" charset="-122"/>
            </a:endParaRPr>
          </a:p>
        </p:txBody>
      </p:sp>
      <p:sp>
        <p:nvSpPr>
          <p:cNvPr id="102434" name="文本框 102433"/>
          <p:cNvSpPr txBox="1"/>
          <p:nvPr/>
        </p:nvSpPr>
        <p:spPr>
          <a:xfrm>
            <a:off x="5435600" y="2924175"/>
            <a:ext cx="2089150" cy="1373188"/>
          </a:xfrm>
          <a:prstGeom prst="rect">
            <a:avLst/>
          </a:prstGeom>
          <a:noFill/>
          <a:ln w="9525">
            <a:noFill/>
          </a:ln>
        </p:spPr>
        <p:txBody>
          <a:bodyPr>
            <a:spAutoFit/>
          </a:bodyPr>
          <a:lstStyle>
            <a:defPPr/>
          </a:lstStyle>
          <a:p>
            <a:pPr lvl="0">
              <a:spcBef>
                <a:spcPct val="50000"/>
              </a:spcBef>
            </a:pPr>
            <a:r>
              <a:rPr lang="zh-CN" altLang="x-none" sz="2800" b="1">
                <a:solidFill>
                  <a:srgbClr val="0000CC"/>
                </a:solidFill>
                <a:latin typeface="Times New Roman" pitchFamily="18" charset="0"/>
                <a:ea typeface="黑体" pitchFamily="49" charset="-122"/>
              </a:rPr>
              <a:t>地主阶级占有绝大部分劳动成果</a:t>
            </a:r>
            <a:endParaRPr lang="zh-CN" altLang="x-none" sz="2800" b="1">
              <a:solidFill>
                <a:srgbClr val="0000CC"/>
              </a:solidFill>
              <a:latin typeface="Times New Roman" pitchFamily="18" charset="0"/>
              <a:ea typeface="黑体" pitchFamily="49" charset="-122"/>
            </a:endParaRPr>
          </a:p>
        </p:txBody>
      </p:sp>
      <p:sp>
        <p:nvSpPr>
          <p:cNvPr id="102435" name="文本框 102434"/>
          <p:cNvSpPr txBox="1"/>
          <p:nvPr/>
        </p:nvSpPr>
        <p:spPr>
          <a:xfrm>
            <a:off x="5364163" y="4437063"/>
            <a:ext cx="2087562" cy="1373187"/>
          </a:xfrm>
          <a:prstGeom prst="rect">
            <a:avLst/>
          </a:prstGeom>
          <a:noFill/>
          <a:ln w="9525">
            <a:noFill/>
          </a:ln>
        </p:spPr>
        <p:txBody>
          <a:bodyPr>
            <a:spAutoFit/>
          </a:bodyPr>
          <a:lstStyle>
            <a:defPPr/>
          </a:lstStyle>
          <a:p>
            <a:pPr lvl="0" algn="ctr"/>
            <a:r>
              <a:rPr lang="zh-CN" altLang="x-none" sz="2800" b="1">
                <a:solidFill>
                  <a:srgbClr val="0000CC"/>
                </a:solidFill>
                <a:latin typeface="Times New Roman" pitchFamily="18" charset="0"/>
                <a:ea typeface="黑体" pitchFamily="49" charset="-122"/>
              </a:rPr>
              <a:t>农民</a:t>
            </a:r>
            <a:endParaRPr lang="en-US" altLang="zh-CN" sz="2800" b="1">
              <a:solidFill>
                <a:srgbClr val="0000CC"/>
              </a:solidFill>
              <a:latin typeface="Times New Roman" pitchFamily="18" charset="0"/>
              <a:ea typeface="黑体" pitchFamily="49" charset="-122"/>
            </a:endParaRPr>
          </a:p>
          <a:p>
            <a:pPr lvl="0" algn="ctr"/>
            <a:r>
              <a:rPr lang="zh-CN" altLang="x-none" sz="2800" b="1">
                <a:solidFill>
                  <a:srgbClr val="0000CC"/>
                </a:solidFill>
                <a:latin typeface="Times New Roman" pitchFamily="18" charset="0"/>
                <a:ea typeface="黑体" pitchFamily="49" charset="-122"/>
              </a:rPr>
              <a:t>自己占有</a:t>
            </a:r>
            <a:endParaRPr lang="zh-CN" altLang="x-none" sz="2800" b="1">
              <a:solidFill>
                <a:srgbClr val="0000CC"/>
              </a:solidFill>
              <a:latin typeface="Times New Roman" pitchFamily="18" charset="0"/>
              <a:ea typeface="黑体" pitchFamily="49" charset="-122"/>
            </a:endParaRPr>
          </a:p>
          <a:p>
            <a:pPr lvl="0" algn="ctr"/>
            <a:r>
              <a:rPr lang="zh-CN" altLang="x-none" sz="2800" b="1">
                <a:solidFill>
                  <a:srgbClr val="0000CC"/>
                </a:solidFill>
                <a:latin typeface="Times New Roman" pitchFamily="18" charset="0"/>
                <a:ea typeface="黑体" pitchFamily="49" charset="-122"/>
              </a:rPr>
              <a:t>劳动成果</a:t>
            </a:r>
            <a:endParaRPr lang="zh-CN" altLang="x-none" sz="2800" b="1">
              <a:solidFill>
                <a:srgbClr val="0000CC"/>
              </a:solidFill>
              <a:latin typeface="Times New Roman" pitchFamily="18" charset="0"/>
              <a:ea typeface="黑体" pitchFamily="49" charset="-122"/>
            </a:endParaRPr>
          </a:p>
        </p:txBody>
      </p:sp>
      <p:sp>
        <p:nvSpPr>
          <p:cNvPr id="102436" name="文本框 102435"/>
          <p:cNvSpPr txBox="1"/>
          <p:nvPr/>
        </p:nvSpPr>
        <p:spPr>
          <a:xfrm>
            <a:off x="7667625" y="1773238"/>
            <a:ext cx="865188" cy="3937000"/>
          </a:xfrm>
          <a:prstGeom prst="rect">
            <a:avLst/>
          </a:prstGeom>
          <a:noFill/>
          <a:ln w="9525">
            <a:noFill/>
          </a:ln>
        </p:spPr>
        <p:txBody>
          <a:bodyPr>
            <a:spAutoFit/>
          </a:bodyPr>
          <a:lstStyle>
            <a:defPPr/>
          </a:lstStyle>
          <a:p>
            <a:pPr lvl="0">
              <a:spcBef>
                <a:spcPct val="50000"/>
              </a:spcBef>
            </a:pPr>
            <a:r>
              <a:rPr lang="zh-CN" altLang="x-none" sz="3600" b="1">
                <a:latin typeface="Times New Roman" pitchFamily="18" charset="0"/>
                <a:ea typeface="宋体" pitchFamily="2" charset="-122"/>
              </a:rPr>
              <a:t>土地归私人所有</a:t>
            </a:r>
            <a:endParaRPr lang="zh-CN" altLang="x-none" sz="3600" b="1">
              <a:latin typeface="Times New Roman" pitchFamily="18" charset="0"/>
              <a:ea typeface="宋体" pitchFamily="2" charset="-122"/>
            </a:endParaRPr>
          </a:p>
        </p:txBody>
      </p:sp>
      <p:sp>
        <p:nvSpPr>
          <p:cNvPr id="102437" name="文本框 102436"/>
          <p:cNvSpPr txBox="1"/>
          <p:nvPr/>
        </p:nvSpPr>
        <p:spPr>
          <a:xfrm>
            <a:off x="2916238" y="692150"/>
            <a:ext cx="2016125" cy="579438"/>
          </a:xfrm>
          <a:prstGeom prst="rect">
            <a:avLst/>
          </a:prstGeom>
          <a:noFill/>
          <a:ln w="9525">
            <a:noFill/>
          </a:ln>
        </p:spPr>
        <p:txBody>
          <a:bodyPr>
            <a:spAutoFit/>
          </a:bodyPr>
          <a:lstStyle>
            <a:defPPr/>
          </a:lstStyle>
          <a:p>
            <a:pPr lvl="0">
              <a:spcBef>
                <a:spcPct val="50000"/>
              </a:spcBef>
            </a:pPr>
            <a:r>
              <a:rPr lang="zh-CN" altLang="x-none" sz="3200" b="1">
                <a:latin typeface="Times New Roman" pitchFamily="18" charset="0"/>
                <a:ea typeface="黑体" pitchFamily="49" charset="-122"/>
              </a:rPr>
              <a:t>不同点</a:t>
            </a:r>
            <a:endParaRPr lang="zh-CN" altLang="x-none" sz="3200" b="1">
              <a:latin typeface="Times New Roman" pitchFamily="18" charset="0"/>
              <a:ea typeface="黑体" pitchFamily="49" charset="-122"/>
            </a:endParaRPr>
          </a:p>
        </p:txBody>
      </p:sp>
      <p:sp>
        <p:nvSpPr>
          <p:cNvPr id="102438" name="文本框 102437"/>
          <p:cNvSpPr txBox="1"/>
          <p:nvPr/>
        </p:nvSpPr>
        <p:spPr>
          <a:xfrm>
            <a:off x="7308850" y="620713"/>
            <a:ext cx="1835150" cy="579437"/>
          </a:xfrm>
          <a:prstGeom prst="rect">
            <a:avLst/>
          </a:prstGeom>
          <a:noFill/>
          <a:ln w="9525">
            <a:noFill/>
          </a:ln>
        </p:spPr>
        <p:txBody>
          <a:bodyPr>
            <a:spAutoFit/>
          </a:bodyPr>
          <a:lstStyle>
            <a:defPPr/>
          </a:lstStyle>
          <a:p>
            <a:pPr lvl="0" algn="ctr">
              <a:spcBef>
                <a:spcPct val="50000"/>
              </a:spcBef>
            </a:pPr>
            <a:r>
              <a:rPr lang="zh-CN" altLang="x-none" sz="3200" b="1">
                <a:latin typeface="Times New Roman" pitchFamily="18" charset="0"/>
                <a:ea typeface="黑体" pitchFamily="49" charset="-122"/>
              </a:rPr>
              <a:t>相同点</a:t>
            </a:r>
            <a:endParaRPr lang="zh-CN" altLang="x-none" sz="3200" b="1">
              <a:latin typeface="Times New Roman" pitchFamily="18" charset="0"/>
              <a:ea typeface="黑体" pitchFamily="49" charset="-122"/>
            </a:endParaRPr>
          </a:p>
        </p:txBody>
      </p:sp>
      <p:sp>
        <p:nvSpPr>
          <p:cNvPr id="102439" name="文本框 102438"/>
          <p:cNvSpPr txBox="1"/>
          <p:nvPr/>
        </p:nvSpPr>
        <p:spPr>
          <a:xfrm>
            <a:off x="1547813" y="1557338"/>
            <a:ext cx="1512887" cy="1066800"/>
          </a:xfrm>
          <a:prstGeom prst="rect">
            <a:avLst/>
          </a:prstGeom>
          <a:noFill/>
          <a:ln w="9525">
            <a:noFill/>
          </a:ln>
        </p:spPr>
        <p:txBody>
          <a:bodyPr>
            <a:spAutoFit/>
          </a:bodyPr>
          <a:lstStyle>
            <a:defPPr/>
          </a:lstStyle>
          <a:p>
            <a:pPr lvl="0" algn="ctr"/>
            <a:r>
              <a:rPr lang="zh-CN" altLang="x-none" sz="3200" b="1">
                <a:latin typeface="Times New Roman" pitchFamily="18" charset="0"/>
                <a:ea typeface="黑体" pitchFamily="49" charset="-122"/>
              </a:rPr>
              <a:t>土地</a:t>
            </a:r>
            <a:endParaRPr lang="zh-CN" altLang="x-none" sz="3200" b="1">
              <a:latin typeface="Times New Roman" pitchFamily="18" charset="0"/>
              <a:ea typeface="黑体" pitchFamily="49" charset="-122"/>
            </a:endParaRPr>
          </a:p>
          <a:p>
            <a:pPr lvl="0"/>
            <a:r>
              <a:rPr lang="zh-CN" altLang="x-none" sz="3200" b="1">
                <a:latin typeface="Times New Roman" pitchFamily="18" charset="0"/>
                <a:ea typeface="黑体" pitchFamily="49" charset="-122"/>
              </a:rPr>
              <a:t>占有者</a:t>
            </a:r>
            <a:endParaRPr lang="zh-CN" altLang="x-none" sz="3200" b="1">
              <a:latin typeface="Times New Roman" pitchFamily="18" charset="0"/>
              <a:ea typeface="黑体" pitchFamily="49" charset="-122"/>
            </a:endParaRPr>
          </a:p>
        </p:txBody>
      </p:sp>
      <p:sp>
        <p:nvSpPr>
          <p:cNvPr id="102440" name="文本框 102439"/>
          <p:cNvSpPr txBox="1"/>
          <p:nvPr/>
        </p:nvSpPr>
        <p:spPr>
          <a:xfrm>
            <a:off x="827088" y="620713"/>
            <a:ext cx="576262" cy="1066800"/>
          </a:xfrm>
          <a:prstGeom prst="rect">
            <a:avLst/>
          </a:prstGeom>
          <a:noFill/>
          <a:ln w="9525">
            <a:noFill/>
          </a:ln>
        </p:spPr>
        <p:txBody>
          <a:bodyPr>
            <a:spAutoFit/>
          </a:bodyPr>
          <a:lstStyle>
            <a:defPPr/>
          </a:lstStyle>
          <a:p>
            <a:pPr lvl="0">
              <a:spcBef>
                <a:spcPct val="50000"/>
              </a:spcBef>
            </a:pPr>
            <a:r>
              <a:rPr lang="zh-CN" altLang="x-none" sz="3200" b="1">
                <a:latin typeface="Times New Roman" pitchFamily="18" charset="0"/>
                <a:ea typeface="黑体" pitchFamily="49" charset="-122"/>
              </a:rPr>
              <a:t>类别</a:t>
            </a:r>
            <a:endParaRPr lang="zh-CN" altLang="x-none" sz="3200" b="1">
              <a:latin typeface="Times New Roman" pitchFamily="18" charset="0"/>
              <a:ea typeface="黑体" pitchFamily="49" charset="-122"/>
            </a:endParaRPr>
          </a:p>
        </p:txBody>
      </p:sp>
      <p:sp>
        <p:nvSpPr>
          <p:cNvPr id="102441" name="文本框 102440"/>
          <p:cNvSpPr txBox="1"/>
          <p:nvPr/>
        </p:nvSpPr>
        <p:spPr>
          <a:xfrm>
            <a:off x="179388" y="1557338"/>
            <a:ext cx="647700" cy="1066800"/>
          </a:xfrm>
          <a:prstGeom prst="rect">
            <a:avLst/>
          </a:prstGeom>
          <a:noFill/>
          <a:ln w="9525">
            <a:noFill/>
          </a:ln>
        </p:spPr>
        <p:txBody>
          <a:bodyPr>
            <a:spAutoFit/>
          </a:bodyPr>
          <a:lstStyle>
            <a:defPPr/>
          </a:lstStyle>
          <a:p>
            <a:pPr lvl="0">
              <a:spcBef>
                <a:spcPct val="50000"/>
              </a:spcBef>
            </a:pPr>
            <a:r>
              <a:rPr lang="zh-CN" altLang="x-none" sz="3200" b="1">
                <a:latin typeface="Times New Roman" pitchFamily="18" charset="0"/>
                <a:ea typeface="黑体" pitchFamily="49" charset="-122"/>
              </a:rPr>
              <a:t>名称</a:t>
            </a:r>
            <a:endParaRPr lang="zh-CN" altLang="x-none" sz="3200" b="1">
              <a:latin typeface="Times New Roman" pitchFamily="18" charset="0"/>
              <a:ea typeface="黑体" pitchFamily="49" charset="-122"/>
            </a:endParaRPr>
          </a:p>
        </p:txBody>
      </p:sp>
      <p:sp>
        <p:nvSpPr>
          <p:cNvPr id="102442" name="文本框 102441"/>
          <p:cNvSpPr txBox="1"/>
          <p:nvPr/>
        </p:nvSpPr>
        <p:spPr>
          <a:xfrm>
            <a:off x="3059113" y="1700213"/>
            <a:ext cx="2232025" cy="1066800"/>
          </a:xfrm>
          <a:prstGeom prst="rect">
            <a:avLst/>
          </a:prstGeom>
          <a:noFill/>
          <a:ln w="9525">
            <a:noFill/>
          </a:ln>
        </p:spPr>
        <p:txBody>
          <a:bodyPr>
            <a:spAutoFit/>
          </a:bodyPr>
          <a:lstStyle>
            <a:defPPr/>
          </a:lstStyle>
          <a:p>
            <a:pPr lvl="0" algn="ctr"/>
            <a:r>
              <a:rPr lang="zh-CN" altLang="x-none" sz="3200" b="1">
                <a:latin typeface="Times New Roman" pitchFamily="18" charset="0"/>
                <a:ea typeface="黑体" pitchFamily="49" charset="-122"/>
              </a:rPr>
              <a:t>地主阶级</a:t>
            </a:r>
            <a:endParaRPr lang="zh-CN" altLang="x-none" sz="3200" b="1">
              <a:latin typeface="Times New Roman" pitchFamily="18" charset="0"/>
              <a:ea typeface="黑体" pitchFamily="49" charset="-122"/>
            </a:endParaRPr>
          </a:p>
          <a:p>
            <a:pPr lvl="0" algn="ctr"/>
            <a:r>
              <a:rPr lang="zh-CN" altLang="x-none" sz="3200" b="1">
                <a:latin typeface="Times New Roman" pitchFamily="18" charset="0"/>
                <a:ea typeface="黑体" pitchFamily="49" charset="-122"/>
              </a:rPr>
              <a:t>与农民关系</a:t>
            </a:r>
            <a:endParaRPr lang="zh-CN" altLang="x-none" sz="3200" b="1">
              <a:latin typeface="Times New Roman" pitchFamily="18" charset="0"/>
              <a:ea typeface="黑体" pitchFamily="49" charset="-122"/>
            </a:endParaRPr>
          </a:p>
        </p:txBody>
      </p:sp>
      <p:sp>
        <p:nvSpPr>
          <p:cNvPr id="102443" name="直接连接符 102442"/>
          <p:cNvSpPr/>
          <p:nvPr/>
        </p:nvSpPr>
        <p:spPr>
          <a:xfrm>
            <a:off x="250825" y="549275"/>
            <a:ext cx="1366838" cy="2232025"/>
          </a:xfrm>
          <a:prstGeom prst="line">
            <a:avLst/>
          </a:prstGeom>
          <a:ln w="9525" cap="flat" cmpd="sng">
            <a:solidFill>
              <a:schemeClr val="tx1"/>
            </a:solidFill>
            <a:prstDash val="solid"/>
            <a:headEnd type="none" w="med" len="med"/>
            <a:tailEnd type="none" w="med" len="med"/>
          </a:ln>
        </p:spPr>
        <p:txBody>
          <a:bodyPr/>
          <a:lstStyle>
            <a:defPPr/>
          </a:lstStyle>
          <a:p>
            <a:p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30"/>
                                        </p:tgtEl>
                                        <p:attrNameLst>
                                          <p:attrName>style.visibility</p:attrName>
                                        </p:attrNameLst>
                                      </p:cBhvr>
                                      <p:to>
                                        <p:strVal val="visible"/>
                                      </p:to>
                                    </p:set>
                                    <p:anim calcmode="lin" valueType="num">
                                      <p:cBhvr additive="base">
                                        <p:cTn id="7" dur="500" fill="hold"/>
                                        <p:tgtEl>
                                          <p:spTgt spid="102430"/>
                                        </p:tgtEl>
                                        <p:attrNameLst>
                                          <p:attrName>ppt_x</p:attrName>
                                        </p:attrNameLst>
                                      </p:cBhvr>
                                      <p:tavLst>
                                        <p:tav tm="0">
                                          <p:val>
                                            <p:strVal val="#ppt_x"/>
                                          </p:val>
                                        </p:tav>
                                        <p:tav tm="100000">
                                          <p:val>
                                            <p:strVal val="#ppt_x"/>
                                          </p:val>
                                        </p:tav>
                                      </p:tavLst>
                                    </p:anim>
                                    <p:anim calcmode="lin" valueType="num">
                                      <p:cBhvr additive="base">
                                        <p:cTn id="8" dur="500" fill="hold"/>
                                        <p:tgtEl>
                                          <p:spTgt spid="10243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2431"/>
                                        </p:tgtEl>
                                        <p:attrNameLst>
                                          <p:attrName>style.visibility</p:attrName>
                                        </p:attrNameLst>
                                      </p:cBhvr>
                                      <p:to>
                                        <p:strVal val="visible"/>
                                      </p:to>
                                    </p:set>
                                    <p:anim calcmode="lin" valueType="num">
                                      <p:cBhvr additive="base">
                                        <p:cTn id="13" dur="500" fill="hold"/>
                                        <p:tgtEl>
                                          <p:spTgt spid="102431"/>
                                        </p:tgtEl>
                                        <p:attrNameLst>
                                          <p:attrName>ppt_x</p:attrName>
                                        </p:attrNameLst>
                                      </p:cBhvr>
                                      <p:tavLst>
                                        <p:tav tm="0">
                                          <p:val>
                                            <p:strVal val="#ppt_x"/>
                                          </p:val>
                                        </p:tav>
                                        <p:tav tm="100000">
                                          <p:val>
                                            <p:strVal val="#ppt_x"/>
                                          </p:val>
                                        </p:tav>
                                      </p:tavLst>
                                    </p:anim>
                                    <p:anim calcmode="lin" valueType="num">
                                      <p:cBhvr additive="base">
                                        <p:cTn id="14" dur="500" fill="hold"/>
                                        <p:tgtEl>
                                          <p:spTgt spid="10243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102432"/>
                                        </p:tgtEl>
                                        <p:attrNameLst>
                                          <p:attrName>style.visibility</p:attrName>
                                        </p:attrNameLst>
                                      </p:cBhvr>
                                      <p:to>
                                        <p:strVal val="visible"/>
                                      </p:to>
                                    </p:set>
                                    <p:animEffect transition="in" filter="box(in)">
                                      <p:cBhvr>
                                        <p:cTn id="19" dur="500"/>
                                        <p:tgtEl>
                                          <p:spTgt spid="102432"/>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4" presetClass="entr" presetSubtype="16" fill="hold" grpId="0" nodeType="clickEffect">
                                  <p:stCondLst>
                                    <p:cond delay="0"/>
                                  </p:stCondLst>
                                  <p:childTnLst>
                                    <p:set>
                                      <p:cBhvr>
                                        <p:cTn id="23" dur="1" fill="hold">
                                          <p:stCondLst>
                                            <p:cond delay="0"/>
                                          </p:stCondLst>
                                        </p:cTn>
                                        <p:tgtEl>
                                          <p:spTgt spid="102433"/>
                                        </p:tgtEl>
                                        <p:attrNameLst>
                                          <p:attrName>style.visibility</p:attrName>
                                        </p:attrNameLst>
                                      </p:cBhvr>
                                      <p:to>
                                        <p:strVal val="visible"/>
                                      </p:to>
                                    </p:set>
                                    <p:animEffect transition="in" filter="box(in)">
                                      <p:cBhvr>
                                        <p:cTn id="24" dur="500"/>
                                        <p:tgtEl>
                                          <p:spTgt spid="102433"/>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8" presetClass="entr" presetSubtype="16" fill="hold" grpId="0" nodeType="clickEffect">
                                  <p:stCondLst>
                                    <p:cond delay="0"/>
                                  </p:stCondLst>
                                  <p:childTnLst>
                                    <p:set>
                                      <p:cBhvr>
                                        <p:cTn id="28" dur="1" fill="hold">
                                          <p:stCondLst>
                                            <p:cond delay="0"/>
                                          </p:stCondLst>
                                        </p:cTn>
                                        <p:tgtEl>
                                          <p:spTgt spid="102434"/>
                                        </p:tgtEl>
                                        <p:attrNameLst>
                                          <p:attrName>style.visibility</p:attrName>
                                        </p:attrNameLst>
                                      </p:cBhvr>
                                      <p:to>
                                        <p:strVal val="visible"/>
                                      </p:to>
                                    </p:set>
                                    <p:animEffect transition="in" filter="diamond(in)">
                                      <p:cBhvr>
                                        <p:cTn id="29" dur="2000"/>
                                        <p:tgtEl>
                                          <p:spTgt spid="102434"/>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8" presetClass="entr" presetSubtype="16" fill="hold" grpId="0" nodeType="clickEffect">
                                  <p:stCondLst>
                                    <p:cond delay="0"/>
                                  </p:stCondLst>
                                  <p:childTnLst>
                                    <p:set>
                                      <p:cBhvr>
                                        <p:cTn id="33" dur="1" fill="hold">
                                          <p:stCondLst>
                                            <p:cond delay="0"/>
                                          </p:stCondLst>
                                        </p:cTn>
                                        <p:tgtEl>
                                          <p:spTgt spid="102435"/>
                                        </p:tgtEl>
                                        <p:attrNameLst>
                                          <p:attrName>style.visibility</p:attrName>
                                        </p:attrNameLst>
                                      </p:cBhvr>
                                      <p:to>
                                        <p:strVal val="visible"/>
                                      </p:to>
                                    </p:set>
                                    <p:animEffect transition="in" filter="diamond(in)">
                                      <p:cBhvr>
                                        <p:cTn id="34" dur="2000"/>
                                        <p:tgtEl>
                                          <p:spTgt spid="102435"/>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4" presetClass="entr" presetSubtype="16" fill="hold" grpId="0" nodeType="clickEffect">
                                  <p:stCondLst>
                                    <p:cond delay="0"/>
                                  </p:stCondLst>
                                  <p:childTnLst>
                                    <p:set>
                                      <p:cBhvr>
                                        <p:cTn id="38" dur="1" fill="hold">
                                          <p:stCondLst>
                                            <p:cond delay="0"/>
                                          </p:stCondLst>
                                        </p:cTn>
                                        <p:tgtEl>
                                          <p:spTgt spid="102436"/>
                                        </p:tgtEl>
                                        <p:attrNameLst>
                                          <p:attrName>style.visibility</p:attrName>
                                        </p:attrNameLst>
                                      </p:cBhvr>
                                      <p:to>
                                        <p:strVal val="visible"/>
                                      </p:to>
                                    </p:set>
                                    <p:animEffect transition="in" filter="box(in)">
                                      <p:cBhvr>
                                        <p:cTn id="39" dur="500"/>
                                        <p:tgtEl>
                                          <p:spTgt spid="102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0" grpId="0"/>
      <p:bldP spid="102431" grpId="0"/>
      <p:bldP spid="102432" grpId="0"/>
      <p:bldP spid="102433" grpId="0"/>
      <p:bldP spid="102434" grpId="0"/>
      <p:bldP spid="102435" grpId="0"/>
      <p:bldP spid="102436" grpId="0"/>
    </p:bldLst>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2" name="Group 2"/>
          <p:cNvGrpSpPr/>
          <p:nvPr/>
        </p:nvGrpSpPr>
        <p:grpSpPr>
          <a:xfrm>
            <a:off x="788988" y="1697038"/>
            <a:ext cx="7524750" cy="4519612"/>
            <a:chExt cx="5184" cy="3364"/>
          </a:xfrm>
        </p:grpSpPr>
        <p:sp>
          <p:nvSpPr>
            <p:cNvPr id="19458" name="Rectangle 3"/>
            <p:cNvSpPr>
              <a:spLocks noChangeArrowheads="1"/>
            </p:cNvSpPr>
            <p:nvPr/>
          </p:nvSpPr>
          <p:spPr bwMode="auto">
            <a:xfrm>
              <a:off x="3110" y="2443"/>
              <a:ext cx="1296" cy="921"/>
            </a:xfrm>
            <a:prstGeom prst="rect">
              <a:avLst/>
            </a:prstGeom>
            <a:noFill/>
            <a:ln w="9525">
              <a:noFill/>
              <a:miter lim="800000"/>
            </a:ln>
          </p:spPr>
          <p:txBody>
            <a:bodyPr/>
            <a:lstStyle>
              <a:defPPr/>
            </a:lstStyle>
            <a:p>
              <a:pPr>
                <a:spcBef>
                  <a:spcPct val="20000"/>
                </a:spcBef>
                <a:buClr>
                  <a:schemeClr val="bg2"/>
                </a:buClr>
                <a:buSzPct val="75000"/>
                <a:buFont typeface="Wingdings" pitchFamily="2" charset="2"/>
                <a:buNone/>
              </a:pPr>
              <a:endParaRPr lang="zh-CN" altLang="en-US" sz="2800">
                <a:latin typeface="华文新魏" panose="02010800040101010101" charset="-122"/>
                <a:ea typeface="华文新魏" panose="02010800040101010101" charset="-122"/>
              </a:endParaRPr>
            </a:p>
          </p:txBody>
        </p:sp>
        <p:sp>
          <p:nvSpPr>
            <p:cNvPr id="19459" name="Rectangle 4"/>
            <p:cNvSpPr>
              <a:spLocks noChangeArrowheads="1"/>
            </p:cNvSpPr>
            <p:nvPr/>
          </p:nvSpPr>
          <p:spPr bwMode="auto">
            <a:xfrm>
              <a:off x="1776" y="2443"/>
              <a:ext cx="1334" cy="921"/>
            </a:xfrm>
            <a:prstGeom prst="rect">
              <a:avLst/>
            </a:prstGeom>
            <a:noFill/>
            <a:ln w="9525">
              <a:noFill/>
              <a:miter lim="800000"/>
            </a:ln>
          </p:spPr>
          <p:txBody>
            <a:bodyPr/>
            <a:lstStyle>
              <a:defPPr/>
            </a:lstStyle>
            <a:p>
              <a:pPr>
                <a:spcBef>
                  <a:spcPct val="20000"/>
                </a:spcBef>
                <a:buClr>
                  <a:schemeClr val="bg2"/>
                </a:buClr>
                <a:buSzPct val="75000"/>
                <a:buFont typeface="Wingdings" pitchFamily="2" charset="2"/>
                <a:buNone/>
              </a:pPr>
              <a:endParaRPr lang="zh-CN" altLang="en-US" sz="2800">
                <a:latin typeface="华文新魏" panose="02010800040101010101" charset="-122"/>
                <a:ea typeface="华文新魏" panose="02010800040101010101" charset="-122"/>
              </a:endParaRPr>
            </a:p>
          </p:txBody>
        </p:sp>
        <p:sp>
          <p:nvSpPr>
            <p:cNvPr id="19460" name="Rectangle 5"/>
            <p:cNvSpPr>
              <a:spLocks noChangeArrowheads="1"/>
            </p:cNvSpPr>
            <p:nvPr/>
          </p:nvSpPr>
          <p:spPr bwMode="auto">
            <a:xfrm>
              <a:off x="868" y="2443"/>
              <a:ext cx="908" cy="921"/>
            </a:xfrm>
            <a:prstGeom prst="rect">
              <a:avLst/>
            </a:prstGeom>
            <a:noFill/>
            <a:ln w="9525">
              <a:noFill/>
              <a:miter lim="800000"/>
            </a:ln>
          </p:spPr>
          <p:txBody>
            <a:bodyPr/>
            <a:lstStyle>
              <a:defPPr/>
            </a:lstStyle>
            <a:p>
              <a:pPr>
                <a:spcBef>
                  <a:spcPct val="20000"/>
                </a:spcBef>
                <a:buClr>
                  <a:schemeClr val="bg2"/>
                </a:buClr>
                <a:buSzPct val="75000"/>
                <a:buFont typeface="Wingdings" pitchFamily="2" charset="2"/>
                <a:buNone/>
              </a:pPr>
              <a:endParaRPr lang="zh-CN" altLang="en-US" sz="2800">
                <a:latin typeface="华文新魏" panose="02010800040101010101" charset="-122"/>
                <a:ea typeface="华文新魏" panose="02010800040101010101" charset="-122"/>
              </a:endParaRPr>
            </a:p>
          </p:txBody>
        </p:sp>
        <p:sp>
          <p:nvSpPr>
            <p:cNvPr id="19461" name="Rectangle 6"/>
            <p:cNvSpPr>
              <a:spLocks noChangeArrowheads="1"/>
            </p:cNvSpPr>
            <p:nvPr/>
          </p:nvSpPr>
          <p:spPr bwMode="auto">
            <a:xfrm>
              <a:off x="0" y="2443"/>
              <a:ext cx="868" cy="921"/>
            </a:xfrm>
            <a:prstGeom prst="rect">
              <a:avLst/>
            </a:prstGeom>
            <a:noFill/>
            <a:ln w="9525">
              <a:noFill/>
              <a:miter lim="800000"/>
            </a:ln>
          </p:spPr>
          <p:txBody>
            <a:bodyPr/>
            <a:lstStyle>
              <a:defPPr/>
            </a:lstStyle>
            <a:p>
              <a:pPr>
                <a:spcBef>
                  <a:spcPct val="20000"/>
                </a:spcBef>
                <a:buClr>
                  <a:schemeClr val="bg2"/>
                </a:buClr>
                <a:buSzPct val="75000"/>
                <a:buFont typeface="Wingdings" pitchFamily="2" charset="2"/>
                <a:buNone/>
              </a:pPr>
              <a:endParaRPr lang="zh-CN" altLang="en-US" sz="2800">
                <a:latin typeface="华文新魏" panose="02010800040101010101" charset="-122"/>
                <a:ea typeface="华文新魏" panose="02010800040101010101" charset="-122"/>
              </a:endParaRPr>
            </a:p>
          </p:txBody>
        </p:sp>
        <p:sp>
          <p:nvSpPr>
            <p:cNvPr id="19462" name="Rectangle 7"/>
            <p:cNvSpPr>
              <a:spLocks noChangeArrowheads="1"/>
            </p:cNvSpPr>
            <p:nvPr/>
          </p:nvSpPr>
          <p:spPr bwMode="auto">
            <a:xfrm>
              <a:off x="3110" y="1471"/>
              <a:ext cx="1296" cy="972"/>
            </a:xfrm>
            <a:prstGeom prst="rect">
              <a:avLst/>
            </a:prstGeom>
            <a:noFill/>
            <a:ln w="9525">
              <a:noFill/>
              <a:miter lim="800000"/>
            </a:ln>
          </p:spPr>
          <p:txBody>
            <a:bodyPr/>
            <a:lstStyle>
              <a:defPPr/>
            </a:lstStyle>
            <a:p>
              <a:pPr>
                <a:spcBef>
                  <a:spcPct val="20000"/>
                </a:spcBef>
                <a:buClr>
                  <a:schemeClr val="bg2"/>
                </a:buClr>
                <a:buSzPct val="75000"/>
                <a:buFont typeface="Wingdings" pitchFamily="2" charset="2"/>
                <a:buNone/>
              </a:pPr>
              <a:endParaRPr lang="zh-CN" altLang="en-US" sz="2800">
                <a:latin typeface="华文新魏" panose="02010800040101010101" charset="-122"/>
                <a:ea typeface="华文新魏" panose="02010800040101010101" charset="-122"/>
              </a:endParaRPr>
            </a:p>
          </p:txBody>
        </p:sp>
        <p:sp>
          <p:nvSpPr>
            <p:cNvPr id="19463" name="Rectangle 8"/>
            <p:cNvSpPr>
              <a:spLocks noChangeArrowheads="1"/>
            </p:cNvSpPr>
            <p:nvPr/>
          </p:nvSpPr>
          <p:spPr bwMode="auto">
            <a:xfrm>
              <a:off x="1776" y="1471"/>
              <a:ext cx="1334" cy="972"/>
            </a:xfrm>
            <a:prstGeom prst="rect">
              <a:avLst/>
            </a:prstGeom>
            <a:noFill/>
            <a:ln w="9525">
              <a:noFill/>
              <a:miter lim="800000"/>
            </a:ln>
          </p:spPr>
          <p:txBody>
            <a:bodyPr/>
            <a:lstStyle>
              <a:defPPr/>
            </a:lstStyle>
            <a:p>
              <a:pPr>
                <a:spcBef>
                  <a:spcPct val="20000"/>
                </a:spcBef>
                <a:buClr>
                  <a:schemeClr val="bg2"/>
                </a:buClr>
                <a:buSzPct val="75000"/>
                <a:buFont typeface="Wingdings" pitchFamily="2" charset="2"/>
                <a:buNone/>
              </a:pPr>
              <a:endParaRPr lang="zh-CN" altLang="en-US" sz="2800">
                <a:latin typeface="华文新魏" panose="02010800040101010101" charset="-122"/>
                <a:ea typeface="华文新魏" panose="02010800040101010101" charset="-122"/>
              </a:endParaRPr>
            </a:p>
          </p:txBody>
        </p:sp>
        <p:sp>
          <p:nvSpPr>
            <p:cNvPr id="19464" name="Rectangle 9"/>
            <p:cNvSpPr>
              <a:spLocks noChangeArrowheads="1"/>
            </p:cNvSpPr>
            <p:nvPr/>
          </p:nvSpPr>
          <p:spPr bwMode="auto">
            <a:xfrm>
              <a:off x="868" y="1471"/>
              <a:ext cx="908" cy="972"/>
            </a:xfrm>
            <a:prstGeom prst="rect">
              <a:avLst/>
            </a:prstGeom>
            <a:noFill/>
            <a:ln w="9525">
              <a:noFill/>
              <a:miter lim="800000"/>
            </a:ln>
          </p:spPr>
          <p:txBody>
            <a:bodyPr/>
            <a:lstStyle>
              <a:defPPr/>
            </a:lstStyle>
            <a:p>
              <a:pPr>
                <a:spcBef>
                  <a:spcPct val="20000"/>
                </a:spcBef>
                <a:buClr>
                  <a:schemeClr val="bg2"/>
                </a:buClr>
                <a:buSzPct val="75000"/>
                <a:buFont typeface="Wingdings" pitchFamily="2" charset="2"/>
                <a:buNone/>
              </a:pPr>
              <a:endParaRPr lang="zh-CN" altLang="en-US" sz="2800">
                <a:latin typeface="华文新魏" panose="02010800040101010101" charset="-122"/>
                <a:ea typeface="华文新魏" panose="02010800040101010101" charset="-122"/>
              </a:endParaRPr>
            </a:p>
          </p:txBody>
        </p:sp>
        <p:sp>
          <p:nvSpPr>
            <p:cNvPr id="19465" name="Rectangle 10"/>
            <p:cNvSpPr>
              <a:spLocks noChangeArrowheads="1"/>
            </p:cNvSpPr>
            <p:nvPr/>
          </p:nvSpPr>
          <p:spPr bwMode="auto">
            <a:xfrm>
              <a:off x="0" y="1471"/>
              <a:ext cx="868" cy="972"/>
            </a:xfrm>
            <a:prstGeom prst="rect">
              <a:avLst/>
            </a:prstGeom>
            <a:noFill/>
            <a:ln w="9525">
              <a:noFill/>
              <a:miter lim="800000"/>
            </a:ln>
          </p:spPr>
          <p:txBody>
            <a:bodyPr/>
            <a:lstStyle>
              <a:defPPr/>
            </a:lstStyle>
            <a:p>
              <a:pPr algn="ctr">
                <a:spcBef>
                  <a:spcPct val="20000"/>
                </a:spcBef>
                <a:buClr>
                  <a:schemeClr val="bg2"/>
                </a:buClr>
                <a:buSzPct val="75000"/>
                <a:buFont typeface="Wingdings" pitchFamily="2" charset="2"/>
                <a:buNone/>
              </a:pPr>
              <a:endParaRPr lang="zh-CN" altLang="en-US" sz="2400" b="1">
                <a:solidFill>
                  <a:srgbClr val="FF0000"/>
                </a:solidFill>
                <a:latin typeface="华文新魏" panose="02010800040101010101" charset="-122"/>
                <a:ea typeface="华文新魏" panose="02010800040101010101" charset="-122"/>
              </a:endParaRPr>
            </a:p>
          </p:txBody>
        </p:sp>
        <p:sp>
          <p:nvSpPr>
            <p:cNvPr id="19466" name="Rectangle 11"/>
            <p:cNvSpPr>
              <a:spLocks noChangeArrowheads="1"/>
            </p:cNvSpPr>
            <p:nvPr/>
          </p:nvSpPr>
          <p:spPr bwMode="auto">
            <a:xfrm>
              <a:off x="4406" y="499"/>
              <a:ext cx="778" cy="2865"/>
            </a:xfrm>
            <a:prstGeom prst="rect">
              <a:avLst/>
            </a:prstGeom>
            <a:noFill/>
            <a:ln w="9525">
              <a:noFill/>
              <a:miter lim="800000"/>
            </a:ln>
          </p:spPr>
          <p:txBody>
            <a:bodyPr/>
            <a:lstStyle>
              <a:defPPr/>
            </a:lstStyle>
            <a:p>
              <a:pPr>
                <a:spcBef>
                  <a:spcPct val="20000"/>
                </a:spcBef>
                <a:buClr>
                  <a:schemeClr val="bg2"/>
                </a:buClr>
                <a:buSzPct val="75000"/>
                <a:buFont typeface="Wingdings" pitchFamily="2" charset="2"/>
                <a:buNone/>
              </a:pPr>
              <a:endParaRPr lang="zh-CN" altLang="en-US" sz="2800">
                <a:latin typeface="华文新魏" panose="02010800040101010101" charset="-122"/>
                <a:ea typeface="华文新魏" panose="02010800040101010101" charset="-122"/>
              </a:endParaRPr>
            </a:p>
          </p:txBody>
        </p:sp>
        <p:sp>
          <p:nvSpPr>
            <p:cNvPr id="19467" name="Rectangle 12"/>
            <p:cNvSpPr>
              <a:spLocks noChangeArrowheads="1"/>
            </p:cNvSpPr>
            <p:nvPr/>
          </p:nvSpPr>
          <p:spPr bwMode="auto">
            <a:xfrm>
              <a:off x="3110" y="499"/>
              <a:ext cx="1296" cy="972"/>
            </a:xfrm>
            <a:prstGeom prst="rect">
              <a:avLst/>
            </a:prstGeom>
            <a:noFill/>
            <a:ln w="9525">
              <a:noFill/>
              <a:miter lim="800000"/>
            </a:ln>
          </p:spPr>
          <p:txBody>
            <a:bodyPr/>
            <a:lstStyle>
              <a:defPPr/>
            </a:lstStyle>
            <a:p>
              <a:pPr>
                <a:spcBef>
                  <a:spcPct val="20000"/>
                </a:spcBef>
                <a:buClr>
                  <a:schemeClr val="bg2"/>
                </a:buClr>
                <a:buSzPct val="75000"/>
                <a:buFont typeface="Wingdings" pitchFamily="2" charset="2"/>
                <a:buNone/>
              </a:pPr>
              <a:endParaRPr lang="en-US" altLang="zh-CN" sz="2400">
                <a:latin typeface="华文新魏" panose="02010800040101010101" charset="-122"/>
                <a:ea typeface="华文新魏" panose="02010800040101010101" charset="-122"/>
              </a:endParaRPr>
            </a:p>
            <a:p>
              <a:pPr algn="ctr">
                <a:spcBef>
                  <a:spcPct val="20000"/>
                </a:spcBef>
                <a:buClr>
                  <a:schemeClr val="bg2"/>
                </a:buClr>
                <a:buSzPct val="75000"/>
                <a:buFont typeface="Wingdings" pitchFamily="2" charset="2"/>
                <a:buNone/>
              </a:pPr>
              <a:r>
                <a:rPr lang="zh-CN" altLang="en-US" sz="2400" b="1">
                  <a:latin typeface="华文新魏" panose="02010800040101010101" charset="-122"/>
                  <a:ea typeface="华文新魏" panose="02010800040101010101" charset="-122"/>
                </a:rPr>
                <a:t>产品分配</a:t>
              </a:r>
              <a:endParaRPr lang="zh-CN" altLang="en-US" sz="2400" b="1">
                <a:latin typeface="华文新魏" panose="02010800040101010101" charset="-122"/>
                <a:ea typeface="华文新魏" panose="02010800040101010101" charset="-122"/>
              </a:endParaRPr>
            </a:p>
          </p:txBody>
        </p:sp>
        <p:sp>
          <p:nvSpPr>
            <p:cNvPr id="19468" name="Rectangle 13"/>
            <p:cNvSpPr>
              <a:spLocks noChangeArrowheads="1"/>
            </p:cNvSpPr>
            <p:nvPr/>
          </p:nvSpPr>
          <p:spPr bwMode="auto">
            <a:xfrm>
              <a:off x="1776" y="499"/>
              <a:ext cx="1334" cy="972"/>
            </a:xfrm>
            <a:prstGeom prst="rect">
              <a:avLst/>
            </a:prstGeom>
            <a:noFill/>
            <a:ln w="9525">
              <a:noFill/>
              <a:miter lim="800000"/>
            </a:ln>
          </p:spPr>
          <p:txBody>
            <a:bodyPr/>
            <a:lstStyle>
              <a:defPPr/>
            </a:lstStyle>
            <a:p>
              <a:pPr algn="ctr">
                <a:spcBef>
                  <a:spcPct val="20000"/>
                </a:spcBef>
                <a:buClr>
                  <a:schemeClr val="bg2"/>
                </a:buClr>
                <a:buSzPct val="75000"/>
                <a:buFont typeface="Wingdings" pitchFamily="2" charset="2"/>
                <a:buNone/>
              </a:pPr>
              <a:endParaRPr lang="en-US" altLang="zh-CN" sz="2800">
                <a:latin typeface="华文新魏" panose="02010800040101010101" charset="-122"/>
                <a:ea typeface="华文新魏" panose="02010800040101010101" charset="-122"/>
              </a:endParaRPr>
            </a:p>
            <a:p>
              <a:pPr algn="ctr">
                <a:spcBef>
                  <a:spcPct val="20000"/>
                </a:spcBef>
                <a:buClr>
                  <a:schemeClr val="bg2"/>
                </a:buClr>
                <a:buSzPct val="75000"/>
                <a:buFont typeface="Wingdings" pitchFamily="2" charset="2"/>
                <a:buNone/>
              </a:pPr>
              <a:endParaRPr lang="en-US" altLang="zh-CN" sz="2800">
                <a:latin typeface="华文新魏" panose="02010800040101010101" charset="-122"/>
                <a:ea typeface="华文新魏" panose="02010800040101010101" charset="-122"/>
              </a:endParaRPr>
            </a:p>
            <a:p>
              <a:pPr>
                <a:spcBef>
                  <a:spcPct val="20000"/>
                </a:spcBef>
                <a:buClr>
                  <a:schemeClr val="bg2"/>
                </a:buClr>
                <a:buSzPct val="75000"/>
                <a:buFont typeface="Wingdings" pitchFamily="2" charset="2"/>
                <a:buNone/>
              </a:pPr>
              <a:endParaRPr lang="en-US" altLang="zh-CN" sz="2800">
                <a:latin typeface="华文新魏" panose="02010800040101010101" charset="-122"/>
                <a:ea typeface="华文新魏" panose="02010800040101010101" charset="-122"/>
              </a:endParaRPr>
            </a:p>
          </p:txBody>
        </p:sp>
        <p:sp>
          <p:nvSpPr>
            <p:cNvPr id="19469" name="Rectangle 14"/>
            <p:cNvSpPr>
              <a:spLocks noChangeArrowheads="1"/>
            </p:cNvSpPr>
            <p:nvPr/>
          </p:nvSpPr>
          <p:spPr bwMode="auto">
            <a:xfrm>
              <a:off x="868" y="499"/>
              <a:ext cx="908" cy="972"/>
            </a:xfrm>
            <a:prstGeom prst="rect">
              <a:avLst/>
            </a:prstGeom>
            <a:noFill/>
            <a:ln w="9525">
              <a:noFill/>
              <a:miter lim="800000"/>
            </a:ln>
          </p:spPr>
          <p:txBody>
            <a:bodyPr/>
            <a:lstStyle>
              <a:defPPr/>
            </a:lstStyle>
            <a:p>
              <a:pPr>
                <a:spcBef>
                  <a:spcPct val="20000"/>
                </a:spcBef>
                <a:buClr>
                  <a:schemeClr val="bg2"/>
                </a:buClr>
                <a:buSzPct val="75000"/>
                <a:buFont typeface="Wingdings" pitchFamily="2" charset="2"/>
                <a:buNone/>
              </a:pPr>
              <a:endParaRPr lang="zh-CN" altLang="en-US" sz="2800">
                <a:latin typeface="华文新魏" panose="02010800040101010101" charset="-122"/>
                <a:ea typeface="华文新魏" panose="02010800040101010101" charset="-122"/>
              </a:endParaRPr>
            </a:p>
          </p:txBody>
        </p:sp>
        <p:sp>
          <p:nvSpPr>
            <p:cNvPr id="19470" name="Rectangle 15"/>
            <p:cNvSpPr>
              <a:spLocks noChangeArrowheads="1"/>
            </p:cNvSpPr>
            <p:nvPr/>
          </p:nvSpPr>
          <p:spPr bwMode="auto">
            <a:xfrm>
              <a:off x="4406" y="0"/>
              <a:ext cx="778" cy="499"/>
            </a:xfrm>
            <a:prstGeom prst="rect">
              <a:avLst/>
            </a:prstGeom>
            <a:noFill/>
            <a:ln w="9525">
              <a:noFill/>
              <a:miter lim="800000"/>
            </a:ln>
          </p:spPr>
          <p:txBody>
            <a:bodyPr/>
            <a:lstStyle>
              <a:defPPr/>
            </a:lstStyle>
            <a:p>
              <a:pPr>
                <a:spcBef>
                  <a:spcPct val="20000"/>
                </a:spcBef>
                <a:buClr>
                  <a:schemeClr val="bg2"/>
                </a:buClr>
                <a:buSzPct val="75000"/>
                <a:buFont typeface="Wingdings" pitchFamily="2" charset="2"/>
                <a:buNone/>
              </a:pPr>
              <a:endParaRPr lang="zh-CN" altLang="en-US" sz="2800">
                <a:latin typeface="华文新魏" panose="02010800040101010101" charset="-122"/>
                <a:ea typeface="华文新魏" panose="02010800040101010101" charset="-122"/>
              </a:endParaRPr>
            </a:p>
          </p:txBody>
        </p:sp>
        <p:sp>
          <p:nvSpPr>
            <p:cNvPr id="19471" name="Rectangle 16"/>
            <p:cNvSpPr>
              <a:spLocks noChangeArrowheads="1"/>
            </p:cNvSpPr>
            <p:nvPr/>
          </p:nvSpPr>
          <p:spPr bwMode="auto">
            <a:xfrm>
              <a:off x="868" y="0"/>
              <a:ext cx="3538" cy="499"/>
            </a:xfrm>
            <a:prstGeom prst="rect">
              <a:avLst/>
            </a:prstGeom>
            <a:noFill/>
            <a:ln w="9525">
              <a:noFill/>
              <a:miter lim="800000"/>
            </a:ln>
          </p:spPr>
          <p:txBody>
            <a:bodyPr/>
            <a:lstStyle>
              <a:defPPr/>
            </a:lstStyle>
            <a:p>
              <a:pPr>
                <a:spcBef>
                  <a:spcPct val="20000"/>
                </a:spcBef>
                <a:buClr>
                  <a:schemeClr val="bg2"/>
                </a:buClr>
                <a:buSzPct val="75000"/>
                <a:buFont typeface="Wingdings" pitchFamily="2" charset="2"/>
                <a:buNone/>
              </a:pPr>
              <a:endParaRPr lang="zh-CN" altLang="en-US" sz="2800">
                <a:latin typeface="华文新魏" panose="02010800040101010101" charset="-122"/>
                <a:ea typeface="华文新魏" panose="02010800040101010101" charset="-122"/>
              </a:endParaRPr>
            </a:p>
          </p:txBody>
        </p:sp>
        <p:sp>
          <p:nvSpPr>
            <p:cNvPr id="19472" name="Rectangle 17"/>
            <p:cNvSpPr>
              <a:spLocks noChangeArrowheads="1"/>
            </p:cNvSpPr>
            <p:nvPr/>
          </p:nvSpPr>
          <p:spPr bwMode="auto">
            <a:xfrm>
              <a:off x="0" y="0"/>
              <a:ext cx="868" cy="1471"/>
            </a:xfrm>
            <a:prstGeom prst="rect">
              <a:avLst/>
            </a:prstGeom>
            <a:noFill/>
            <a:ln w="9525">
              <a:noFill/>
              <a:miter lim="800000"/>
            </a:ln>
          </p:spPr>
          <p:txBody>
            <a:bodyPr/>
            <a:lstStyle>
              <a:defPPr/>
            </a:lstStyle>
            <a:p>
              <a:pPr>
                <a:spcBef>
                  <a:spcPct val="20000"/>
                </a:spcBef>
                <a:buClr>
                  <a:schemeClr val="bg2"/>
                </a:buClr>
                <a:buSzPct val="75000"/>
                <a:buFont typeface="Wingdings" pitchFamily="2" charset="2"/>
                <a:buNone/>
              </a:pPr>
              <a:endParaRPr lang="zh-CN" altLang="en-US" sz="2800">
                <a:latin typeface="华文新魏" panose="02010800040101010101" charset="-122"/>
                <a:ea typeface="华文新魏" panose="02010800040101010101" charset="-122"/>
              </a:endParaRPr>
            </a:p>
          </p:txBody>
        </p:sp>
        <p:sp>
          <p:nvSpPr>
            <p:cNvPr id="19473" name="Line 18"/>
            <p:cNvSpPr>
              <a:spLocks noChangeShapeType="1"/>
            </p:cNvSpPr>
            <p:nvPr/>
          </p:nvSpPr>
          <p:spPr bwMode="auto">
            <a:xfrm>
              <a:off x="0" y="0"/>
              <a:ext cx="5184" cy="0"/>
            </a:xfrm>
            <a:prstGeom prst="line">
              <a:avLst/>
            </a:prstGeom>
            <a:noFill/>
            <a:ln w="28575" cap="sq">
              <a:solidFill>
                <a:schemeClr val="tx1"/>
              </a:solidFill>
              <a:bevel/>
            </a:ln>
          </p:spPr>
          <p:txBody>
            <a:bodyPr/>
            <a:lstStyle>
              <a:defPPr/>
            </a:lstStyle>
            <a:p>
              <a:pPr/>
              <a:endParaRPr lang="zh-CN" altLang="en-US"/>
            </a:p>
          </p:txBody>
        </p:sp>
        <p:sp>
          <p:nvSpPr>
            <p:cNvPr id="19474" name="Line 19"/>
            <p:cNvSpPr>
              <a:spLocks noChangeShapeType="1"/>
            </p:cNvSpPr>
            <p:nvPr/>
          </p:nvSpPr>
          <p:spPr bwMode="auto">
            <a:xfrm>
              <a:off x="0" y="1471"/>
              <a:ext cx="4406" cy="0"/>
            </a:xfrm>
            <a:prstGeom prst="line">
              <a:avLst/>
            </a:prstGeom>
            <a:noFill/>
            <a:ln w="12700">
              <a:solidFill>
                <a:schemeClr val="tx1"/>
              </a:solidFill>
              <a:bevel/>
            </a:ln>
          </p:spPr>
          <p:txBody>
            <a:bodyPr/>
            <a:lstStyle>
              <a:defPPr/>
            </a:lstStyle>
            <a:p>
              <a:pPr/>
              <a:endParaRPr lang="zh-CN" altLang="en-US"/>
            </a:p>
          </p:txBody>
        </p:sp>
        <p:sp>
          <p:nvSpPr>
            <p:cNvPr id="19475" name="Line 20"/>
            <p:cNvSpPr>
              <a:spLocks noChangeShapeType="1"/>
            </p:cNvSpPr>
            <p:nvPr/>
          </p:nvSpPr>
          <p:spPr bwMode="auto">
            <a:xfrm>
              <a:off x="0" y="2443"/>
              <a:ext cx="4406" cy="0"/>
            </a:xfrm>
            <a:prstGeom prst="line">
              <a:avLst/>
            </a:prstGeom>
            <a:noFill/>
            <a:ln w="12700">
              <a:solidFill>
                <a:schemeClr val="tx1"/>
              </a:solidFill>
              <a:bevel/>
            </a:ln>
          </p:spPr>
          <p:txBody>
            <a:bodyPr/>
            <a:lstStyle>
              <a:defPPr/>
            </a:lstStyle>
            <a:p>
              <a:pPr/>
              <a:endParaRPr lang="zh-CN" altLang="en-US"/>
            </a:p>
          </p:txBody>
        </p:sp>
        <p:sp>
          <p:nvSpPr>
            <p:cNvPr id="19476" name="Line 21"/>
            <p:cNvSpPr>
              <a:spLocks noChangeShapeType="1"/>
            </p:cNvSpPr>
            <p:nvPr/>
          </p:nvSpPr>
          <p:spPr bwMode="auto">
            <a:xfrm>
              <a:off x="0" y="3364"/>
              <a:ext cx="5184" cy="0"/>
            </a:xfrm>
            <a:prstGeom prst="line">
              <a:avLst/>
            </a:prstGeom>
            <a:noFill/>
            <a:ln w="28575" cap="sq">
              <a:solidFill>
                <a:schemeClr val="tx1"/>
              </a:solidFill>
              <a:bevel/>
            </a:ln>
          </p:spPr>
          <p:txBody>
            <a:bodyPr/>
            <a:lstStyle>
              <a:defPPr/>
            </a:lstStyle>
            <a:p>
              <a:pPr/>
              <a:endParaRPr lang="zh-CN" altLang="en-US"/>
            </a:p>
          </p:txBody>
        </p:sp>
        <p:sp>
          <p:nvSpPr>
            <p:cNvPr id="19477" name="Line 22"/>
            <p:cNvSpPr>
              <a:spLocks noChangeShapeType="1"/>
            </p:cNvSpPr>
            <p:nvPr/>
          </p:nvSpPr>
          <p:spPr bwMode="auto">
            <a:xfrm flipH="1">
              <a:off x="0" y="0"/>
              <a:ext cx="0" cy="3364"/>
            </a:xfrm>
            <a:prstGeom prst="line">
              <a:avLst/>
            </a:prstGeom>
            <a:noFill/>
            <a:ln w="28575" cap="sq">
              <a:solidFill>
                <a:schemeClr val="tx1"/>
              </a:solidFill>
              <a:bevel/>
            </a:ln>
          </p:spPr>
          <p:txBody>
            <a:bodyPr/>
            <a:lstStyle>
              <a:defPPr/>
            </a:lstStyle>
            <a:p>
              <a:pPr/>
              <a:endParaRPr lang="zh-CN" altLang="en-US"/>
            </a:p>
          </p:txBody>
        </p:sp>
        <p:sp>
          <p:nvSpPr>
            <p:cNvPr id="19478" name="Line 23"/>
            <p:cNvSpPr>
              <a:spLocks noChangeShapeType="1"/>
            </p:cNvSpPr>
            <p:nvPr/>
          </p:nvSpPr>
          <p:spPr bwMode="auto">
            <a:xfrm flipH="1">
              <a:off x="868" y="0"/>
              <a:ext cx="0" cy="3364"/>
            </a:xfrm>
            <a:prstGeom prst="line">
              <a:avLst/>
            </a:prstGeom>
            <a:noFill/>
            <a:ln w="12700">
              <a:solidFill>
                <a:schemeClr val="tx1"/>
              </a:solidFill>
              <a:bevel/>
            </a:ln>
          </p:spPr>
          <p:txBody>
            <a:bodyPr/>
            <a:lstStyle>
              <a:defPPr/>
            </a:lstStyle>
            <a:p>
              <a:pPr/>
              <a:endParaRPr lang="zh-CN" altLang="en-US"/>
            </a:p>
          </p:txBody>
        </p:sp>
        <p:sp>
          <p:nvSpPr>
            <p:cNvPr id="19479" name="Line 24"/>
            <p:cNvSpPr>
              <a:spLocks noChangeShapeType="1"/>
            </p:cNvSpPr>
            <p:nvPr/>
          </p:nvSpPr>
          <p:spPr bwMode="auto">
            <a:xfrm flipH="1">
              <a:off x="4406" y="0"/>
              <a:ext cx="0" cy="3364"/>
            </a:xfrm>
            <a:prstGeom prst="line">
              <a:avLst/>
            </a:prstGeom>
            <a:noFill/>
            <a:ln w="12700">
              <a:solidFill>
                <a:schemeClr val="tx1"/>
              </a:solidFill>
              <a:bevel/>
            </a:ln>
          </p:spPr>
          <p:txBody>
            <a:bodyPr/>
            <a:lstStyle>
              <a:defPPr/>
            </a:lstStyle>
            <a:p>
              <a:pPr/>
              <a:endParaRPr lang="zh-CN" altLang="en-US"/>
            </a:p>
          </p:txBody>
        </p:sp>
        <p:sp>
          <p:nvSpPr>
            <p:cNvPr id="19480" name="Line 25"/>
            <p:cNvSpPr>
              <a:spLocks noChangeShapeType="1"/>
            </p:cNvSpPr>
            <p:nvPr/>
          </p:nvSpPr>
          <p:spPr bwMode="auto">
            <a:xfrm flipH="1">
              <a:off x="5184" y="0"/>
              <a:ext cx="0" cy="3364"/>
            </a:xfrm>
            <a:prstGeom prst="line">
              <a:avLst/>
            </a:prstGeom>
            <a:noFill/>
            <a:ln w="28575" cap="sq">
              <a:solidFill>
                <a:schemeClr val="tx1"/>
              </a:solidFill>
              <a:bevel/>
            </a:ln>
          </p:spPr>
          <p:txBody>
            <a:bodyPr/>
            <a:lstStyle>
              <a:defPPr/>
            </a:lstStyle>
            <a:p>
              <a:pPr/>
              <a:endParaRPr lang="zh-CN" altLang="en-US"/>
            </a:p>
          </p:txBody>
        </p:sp>
        <p:sp>
          <p:nvSpPr>
            <p:cNvPr id="19481" name="Line 26"/>
            <p:cNvSpPr>
              <a:spLocks noChangeShapeType="1"/>
            </p:cNvSpPr>
            <p:nvPr/>
          </p:nvSpPr>
          <p:spPr bwMode="auto">
            <a:xfrm flipH="1">
              <a:off x="1776" y="499"/>
              <a:ext cx="0" cy="2865"/>
            </a:xfrm>
            <a:prstGeom prst="line">
              <a:avLst/>
            </a:prstGeom>
            <a:noFill/>
            <a:ln w="12700">
              <a:solidFill>
                <a:schemeClr val="tx1"/>
              </a:solidFill>
              <a:bevel/>
            </a:ln>
          </p:spPr>
          <p:txBody>
            <a:bodyPr/>
            <a:lstStyle>
              <a:defPPr/>
            </a:lstStyle>
            <a:p>
              <a:pPr/>
              <a:endParaRPr lang="zh-CN" altLang="en-US"/>
            </a:p>
          </p:txBody>
        </p:sp>
        <p:sp>
          <p:nvSpPr>
            <p:cNvPr id="19482" name="Line 27"/>
            <p:cNvSpPr>
              <a:spLocks noChangeShapeType="1"/>
            </p:cNvSpPr>
            <p:nvPr/>
          </p:nvSpPr>
          <p:spPr bwMode="auto">
            <a:xfrm flipH="1">
              <a:off x="3110" y="499"/>
              <a:ext cx="0" cy="2865"/>
            </a:xfrm>
            <a:prstGeom prst="line">
              <a:avLst/>
            </a:prstGeom>
            <a:noFill/>
            <a:ln w="12700">
              <a:solidFill>
                <a:schemeClr val="tx1"/>
              </a:solidFill>
              <a:bevel/>
            </a:ln>
          </p:spPr>
          <p:txBody>
            <a:bodyPr/>
            <a:lstStyle>
              <a:defPPr/>
            </a:lstStyle>
            <a:p>
              <a:pPr/>
              <a:endParaRPr lang="zh-CN" altLang="en-US"/>
            </a:p>
          </p:txBody>
        </p:sp>
        <p:sp>
          <p:nvSpPr>
            <p:cNvPr id="19483" name="Line 28"/>
            <p:cNvSpPr>
              <a:spLocks noChangeShapeType="1"/>
            </p:cNvSpPr>
            <p:nvPr/>
          </p:nvSpPr>
          <p:spPr bwMode="auto">
            <a:xfrm>
              <a:off x="868" y="499"/>
              <a:ext cx="4316" cy="0"/>
            </a:xfrm>
            <a:prstGeom prst="line">
              <a:avLst/>
            </a:prstGeom>
            <a:noFill/>
            <a:ln w="12700">
              <a:solidFill>
                <a:schemeClr val="tx1"/>
              </a:solidFill>
              <a:bevel/>
            </a:ln>
          </p:spPr>
          <p:txBody>
            <a:bodyPr/>
            <a:lstStyle>
              <a:defPPr/>
            </a:lstStyle>
            <a:p>
              <a:pPr/>
              <a:endParaRPr lang="zh-CN" altLang="en-US"/>
            </a:p>
          </p:txBody>
        </p:sp>
      </p:grpSp>
      <p:sp>
        <p:nvSpPr>
          <p:cNvPr id="18461" name="Text Box 30"/>
          <p:cNvSpPr txBox="1">
            <a:spLocks noChangeArrowheads="1"/>
          </p:cNvSpPr>
          <p:nvPr/>
        </p:nvSpPr>
        <p:spPr bwMode="auto">
          <a:xfrm>
            <a:off x="2266950" y="3787775"/>
            <a:ext cx="1096963" cy="944563"/>
          </a:xfrm>
          <a:prstGeom prst="rect">
            <a:avLst/>
          </a:prstGeom>
          <a:noFill/>
          <a:ln w="9525">
            <a:noFill/>
            <a:miter lim="800000"/>
          </a:ln>
        </p:spPr>
        <p:txBody>
          <a:bodyPr>
            <a:spAutoFit/>
          </a:bodyPr>
          <a:lstStyle>
            <a:defPPr/>
          </a:lstStyle>
          <a:p>
            <a:pPr>
              <a:spcBef>
                <a:spcPct val="50000"/>
              </a:spcBef>
            </a:pPr>
            <a:r>
              <a:rPr lang="zh-CN" altLang="en-US" sz="2800" b="1">
                <a:solidFill>
                  <a:srgbClr val="C00000"/>
                </a:solidFill>
                <a:latin typeface="华文新魏" panose="02010800040101010101" charset="-122"/>
                <a:ea typeface="华文新魏" panose="02010800040101010101" charset="-122"/>
              </a:rPr>
              <a:t>地主阶级</a:t>
            </a:r>
            <a:endParaRPr lang="zh-CN" altLang="en-US" sz="2800" b="1">
              <a:solidFill>
                <a:srgbClr val="C00000"/>
              </a:solidFill>
              <a:latin typeface="华文新魏" panose="02010800040101010101" charset="-122"/>
              <a:ea typeface="华文新魏" panose="02010800040101010101" charset="-122"/>
            </a:endParaRPr>
          </a:p>
        </p:txBody>
      </p:sp>
      <p:sp>
        <p:nvSpPr>
          <p:cNvPr id="18462" name="Text Box 31"/>
          <p:cNvSpPr txBox="1">
            <a:spLocks noChangeArrowheads="1"/>
          </p:cNvSpPr>
          <p:nvPr/>
        </p:nvSpPr>
        <p:spPr bwMode="auto">
          <a:xfrm>
            <a:off x="2239963" y="5370513"/>
            <a:ext cx="1220787" cy="519112"/>
          </a:xfrm>
          <a:prstGeom prst="rect">
            <a:avLst/>
          </a:prstGeom>
          <a:noFill/>
          <a:ln w="9525">
            <a:noFill/>
            <a:miter lim="800000"/>
          </a:ln>
        </p:spPr>
        <p:txBody>
          <a:bodyPr>
            <a:spAutoFit/>
          </a:bodyPr>
          <a:lstStyle>
            <a:defPPr/>
          </a:lstStyle>
          <a:p>
            <a:pPr>
              <a:spcBef>
                <a:spcPct val="50000"/>
              </a:spcBef>
            </a:pPr>
            <a:r>
              <a:rPr lang="zh-CN" altLang="en-US" sz="2800" b="1">
                <a:solidFill>
                  <a:srgbClr val="C00000"/>
                </a:solidFill>
                <a:latin typeface="华文新魏" panose="02010800040101010101" charset="-122"/>
                <a:ea typeface="华文新魏" panose="02010800040101010101" charset="-122"/>
              </a:rPr>
              <a:t>农民</a:t>
            </a:r>
            <a:endParaRPr lang="zh-CN" altLang="en-US" sz="2800" b="1">
              <a:solidFill>
                <a:srgbClr val="C00000"/>
              </a:solidFill>
              <a:latin typeface="华文新魏" panose="02010800040101010101" charset="-122"/>
              <a:ea typeface="华文新魏" panose="02010800040101010101" charset="-122"/>
            </a:endParaRPr>
          </a:p>
        </p:txBody>
      </p:sp>
      <p:sp>
        <p:nvSpPr>
          <p:cNvPr id="18463" name="Text Box 32"/>
          <p:cNvSpPr txBox="1">
            <a:spLocks noChangeArrowheads="1"/>
          </p:cNvSpPr>
          <p:nvPr/>
        </p:nvSpPr>
        <p:spPr bwMode="auto">
          <a:xfrm>
            <a:off x="3348038" y="4117975"/>
            <a:ext cx="2133600" cy="457200"/>
          </a:xfrm>
          <a:prstGeom prst="rect">
            <a:avLst/>
          </a:prstGeom>
          <a:noFill/>
          <a:ln w="9525">
            <a:noFill/>
            <a:miter lim="800000"/>
          </a:ln>
        </p:spPr>
        <p:txBody>
          <a:bodyPr>
            <a:spAutoFit/>
          </a:bodyPr>
          <a:lstStyle>
            <a:defPPr/>
          </a:lstStyle>
          <a:p>
            <a:pPr>
              <a:spcBef>
                <a:spcPct val="50000"/>
              </a:spcBef>
            </a:pPr>
            <a:r>
              <a:rPr lang="zh-CN" altLang="en-US" sz="2400" b="1">
                <a:solidFill>
                  <a:srgbClr val="C00000"/>
                </a:solidFill>
                <a:latin typeface="华文新魏" panose="02010800040101010101" charset="-122"/>
                <a:ea typeface="华文新魏" panose="02010800040101010101" charset="-122"/>
              </a:rPr>
              <a:t>剥削与被剥削</a:t>
            </a:r>
            <a:endParaRPr lang="zh-CN" altLang="en-US" sz="2400" b="1">
              <a:solidFill>
                <a:srgbClr val="C00000"/>
              </a:solidFill>
              <a:latin typeface="华文新魏" panose="02010800040101010101" charset="-122"/>
              <a:ea typeface="华文新魏" panose="02010800040101010101" charset="-122"/>
            </a:endParaRPr>
          </a:p>
        </p:txBody>
      </p:sp>
      <p:sp>
        <p:nvSpPr>
          <p:cNvPr id="18464" name="Text Box 33"/>
          <p:cNvSpPr txBox="1">
            <a:spLocks noChangeArrowheads="1"/>
          </p:cNvSpPr>
          <p:nvPr/>
        </p:nvSpPr>
        <p:spPr bwMode="auto">
          <a:xfrm>
            <a:off x="3460750" y="5370513"/>
            <a:ext cx="1703388" cy="519112"/>
          </a:xfrm>
          <a:prstGeom prst="rect">
            <a:avLst/>
          </a:prstGeom>
          <a:noFill/>
          <a:ln w="9525">
            <a:noFill/>
            <a:miter lim="800000"/>
          </a:ln>
        </p:spPr>
        <p:txBody>
          <a:bodyPr>
            <a:spAutoFit/>
          </a:bodyPr>
          <a:lstStyle>
            <a:defPPr/>
          </a:lstStyle>
          <a:p>
            <a:pPr algn="ctr"/>
            <a:r>
              <a:rPr lang="zh-CN" altLang="en-US" sz="2800" b="1">
                <a:solidFill>
                  <a:srgbClr val="C00000"/>
                </a:solidFill>
                <a:latin typeface="华文新魏" panose="02010800040101010101" charset="-122"/>
                <a:ea typeface="华文新魏" panose="02010800040101010101" charset="-122"/>
              </a:rPr>
              <a:t>平等</a:t>
            </a:r>
            <a:endParaRPr lang="zh-CN" altLang="en-US" sz="2800" b="1">
              <a:solidFill>
                <a:srgbClr val="C00000"/>
              </a:solidFill>
              <a:latin typeface="华文新魏" panose="02010800040101010101" charset="-122"/>
              <a:ea typeface="华文新魏" panose="02010800040101010101" charset="-122"/>
            </a:endParaRPr>
          </a:p>
        </p:txBody>
      </p:sp>
      <p:sp>
        <p:nvSpPr>
          <p:cNvPr id="18465" name="Text Box 34"/>
          <p:cNvSpPr txBox="1">
            <a:spLocks noChangeArrowheads="1"/>
          </p:cNvSpPr>
          <p:nvPr/>
        </p:nvSpPr>
        <p:spPr bwMode="auto">
          <a:xfrm>
            <a:off x="5365750" y="3714750"/>
            <a:ext cx="1766888" cy="1189038"/>
          </a:xfrm>
          <a:prstGeom prst="rect">
            <a:avLst/>
          </a:prstGeom>
          <a:noFill/>
          <a:ln w="9525">
            <a:noFill/>
            <a:miter lim="800000"/>
          </a:ln>
        </p:spPr>
        <p:txBody>
          <a:bodyPr>
            <a:spAutoFit/>
          </a:bodyPr>
          <a:lstStyle>
            <a:defPPr/>
          </a:lstStyle>
          <a:p>
            <a:pPr>
              <a:spcBef>
                <a:spcPct val="50000"/>
              </a:spcBef>
            </a:pPr>
            <a:r>
              <a:rPr lang="zh-CN" altLang="en-US" sz="2400" b="1">
                <a:solidFill>
                  <a:srgbClr val="C00000"/>
                </a:solidFill>
                <a:latin typeface="华文新魏" panose="02010800040101010101" charset="-122"/>
                <a:ea typeface="华文新魏" panose="02010800040101010101" charset="-122"/>
              </a:rPr>
              <a:t>地主阶级占有绝大部分劳动成果</a:t>
            </a:r>
            <a:endParaRPr lang="zh-CN" altLang="en-US" sz="2400" b="1">
              <a:solidFill>
                <a:srgbClr val="C00000"/>
              </a:solidFill>
              <a:latin typeface="华文新魏" panose="02010800040101010101" charset="-122"/>
              <a:ea typeface="华文新魏" panose="02010800040101010101" charset="-122"/>
            </a:endParaRPr>
          </a:p>
        </p:txBody>
      </p:sp>
      <p:sp>
        <p:nvSpPr>
          <p:cNvPr id="18466" name="Text Box 35"/>
          <p:cNvSpPr txBox="1">
            <a:spLocks noChangeArrowheads="1"/>
          </p:cNvSpPr>
          <p:nvPr/>
        </p:nvSpPr>
        <p:spPr bwMode="auto">
          <a:xfrm>
            <a:off x="5365750" y="5154613"/>
            <a:ext cx="1765300" cy="822325"/>
          </a:xfrm>
          <a:prstGeom prst="rect">
            <a:avLst/>
          </a:prstGeom>
          <a:noFill/>
          <a:ln w="9525">
            <a:noFill/>
            <a:miter lim="800000"/>
          </a:ln>
        </p:spPr>
        <p:txBody>
          <a:bodyPr>
            <a:spAutoFit/>
          </a:bodyPr>
          <a:lstStyle>
            <a:defPPr/>
          </a:lstStyle>
          <a:p>
            <a:pPr/>
            <a:r>
              <a:rPr lang="zh-CN" altLang="en-US" sz="2400" b="1">
                <a:solidFill>
                  <a:srgbClr val="C00000"/>
                </a:solidFill>
                <a:latin typeface="华文新魏" panose="02010800040101010101" charset="-122"/>
                <a:ea typeface="华文新魏" panose="02010800040101010101" charset="-122"/>
              </a:rPr>
              <a:t>农民自己占有劳动成果</a:t>
            </a:r>
            <a:endParaRPr lang="zh-CN" altLang="en-US" sz="2400" b="1">
              <a:solidFill>
                <a:srgbClr val="C00000"/>
              </a:solidFill>
              <a:latin typeface="华文新魏" panose="02010800040101010101" charset="-122"/>
              <a:ea typeface="华文新魏" panose="02010800040101010101" charset="-122"/>
            </a:endParaRPr>
          </a:p>
        </p:txBody>
      </p:sp>
      <p:sp>
        <p:nvSpPr>
          <p:cNvPr id="18467" name="Text Box 36"/>
          <p:cNvSpPr txBox="1">
            <a:spLocks noChangeArrowheads="1"/>
          </p:cNvSpPr>
          <p:nvPr/>
        </p:nvSpPr>
        <p:spPr bwMode="auto">
          <a:xfrm>
            <a:off x="7453313" y="2490788"/>
            <a:ext cx="733425" cy="3505200"/>
          </a:xfrm>
          <a:prstGeom prst="rect">
            <a:avLst/>
          </a:prstGeom>
          <a:noFill/>
          <a:ln w="9525">
            <a:noFill/>
            <a:miter lim="800000"/>
          </a:ln>
        </p:spPr>
        <p:txBody>
          <a:bodyPr>
            <a:spAutoFit/>
          </a:bodyPr>
          <a:lstStyle>
            <a:defPPr/>
          </a:lstStyle>
          <a:p>
            <a:pPr>
              <a:spcBef>
                <a:spcPct val="50000"/>
              </a:spcBef>
            </a:pPr>
            <a:r>
              <a:rPr lang="zh-CN" altLang="en-US" sz="3200" b="1">
                <a:solidFill>
                  <a:srgbClr val="FF6600"/>
                </a:solidFill>
                <a:latin typeface="华文新魏" panose="02010800040101010101" charset="-122"/>
                <a:ea typeface="华文新魏" panose="02010800040101010101" charset="-122"/>
              </a:rPr>
              <a:t>土地归私人所有</a:t>
            </a:r>
            <a:endParaRPr lang="zh-CN" altLang="en-US" sz="3200" b="1">
              <a:solidFill>
                <a:srgbClr val="FF6600"/>
              </a:solidFill>
              <a:latin typeface="华文新魏" panose="02010800040101010101" charset="-122"/>
              <a:ea typeface="华文新魏" panose="02010800040101010101" charset="-122"/>
            </a:endParaRPr>
          </a:p>
        </p:txBody>
      </p:sp>
      <p:sp>
        <p:nvSpPr>
          <p:cNvPr id="19491" name="Text Box 37"/>
          <p:cNvSpPr txBox="1">
            <a:spLocks noChangeArrowheads="1"/>
          </p:cNvSpPr>
          <p:nvPr/>
        </p:nvSpPr>
        <p:spPr bwMode="auto">
          <a:xfrm>
            <a:off x="3706813" y="1770063"/>
            <a:ext cx="1706562" cy="522287"/>
          </a:xfrm>
          <a:prstGeom prst="rect">
            <a:avLst/>
          </a:prstGeom>
          <a:noFill/>
          <a:ln w="9525">
            <a:noFill/>
            <a:miter lim="800000"/>
          </a:ln>
        </p:spPr>
        <p:txBody>
          <a:bodyPr>
            <a:spAutoFit/>
          </a:bodyPr>
          <a:lstStyle>
            <a:defPPr/>
          </a:lstStyle>
          <a:p>
            <a:pPr>
              <a:spcBef>
                <a:spcPct val="50000"/>
              </a:spcBef>
            </a:pPr>
            <a:r>
              <a:rPr lang="en-US" altLang="zh-CN" sz="2800" b="1">
                <a:latin typeface="Times New Roman" pitchFamily="18" charset="0"/>
                <a:ea typeface="黑体" pitchFamily="49" charset="-122"/>
              </a:rPr>
              <a:t>  </a:t>
            </a:r>
            <a:r>
              <a:rPr lang="zh-CN" altLang="en-US" sz="2800" b="1">
                <a:latin typeface="Times New Roman" pitchFamily="18" charset="0"/>
                <a:ea typeface="黑体" pitchFamily="49" charset="-122"/>
              </a:rPr>
              <a:t>不同点</a:t>
            </a:r>
            <a:endParaRPr lang="zh-CN" altLang="en-US" sz="2800" b="1">
              <a:latin typeface="Times New Roman" pitchFamily="18" charset="0"/>
              <a:ea typeface="黑体" pitchFamily="49" charset="-122"/>
            </a:endParaRPr>
          </a:p>
        </p:txBody>
      </p:sp>
      <p:sp>
        <p:nvSpPr>
          <p:cNvPr id="19492" name="Text Box 38"/>
          <p:cNvSpPr txBox="1">
            <a:spLocks noChangeArrowheads="1"/>
          </p:cNvSpPr>
          <p:nvPr/>
        </p:nvSpPr>
        <p:spPr bwMode="auto">
          <a:xfrm>
            <a:off x="6978650" y="1770063"/>
            <a:ext cx="1552575" cy="519112"/>
          </a:xfrm>
          <a:prstGeom prst="rect">
            <a:avLst/>
          </a:prstGeom>
          <a:noFill/>
          <a:ln w="9525">
            <a:noFill/>
            <a:miter lim="800000"/>
          </a:ln>
        </p:spPr>
        <p:txBody>
          <a:bodyPr>
            <a:spAutoFit/>
          </a:bodyPr>
          <a:lstStyle>
            <a:defPPr/>
          </a:lstStyle>
          <a:p>
            <a:pPr algn="ctr">
              <a:spcBef>
                <a:spcPct val="50000"/>
              </a:spcBef>
            </a:pPr>
            <a:r>
              <a:rPr lang="zh-CN" altLang="en-US" sz="2800" b="1">
                <a:latin typeface="Times New Roman" pitchFamily="18" charset="0"/>
                <a:ea typeface="黑体" pitchFamily="49" charset="-122"/>
              </a:rPr>
              <a:t>相同点</a:t>
            </a:r>
            <a:endParaRPr lang="zh-CN" altLang="en-US" sz="2800" b="1">
              <a:latin typeface="Times New Roman" pitchFamily="18" charset="0"/>
              <a:ea typeface="黑体" pitchFamily="49" charset="-122"/>
            </a:endParaRPr>
          </a:p>
        </p:txBody>
      </p:sp>
      <p:sp>
        <p:nvSpPr>
          <p:cNvPr id="19493" name="Text Box 39"/>
          <p:cNvSpPr txBox="1">
            <a:spLocks noChangeArrowheads="1"/>
          </p:cNvSpPr>
          <p:nvPr/>
        </p:nvSpPr>
        <p:spPr bwMode="auto">
          <a:xfrm>
            <a:off x="2087563" y="2562225"/>
            <a:ext cx="1279525" cy="830263"/>
          </a:xfrm>
          <a:prstGeom prst="rect">
            <a:avLst/>
          </a:prstGeom>
          <a:noFill/>
          <a:ln w="9525">
            <a:noFill/>
            <a:miter lim="800000"/>
          </a:ln>
        </p:spPr>
        <p:txBody>
          <a:bodyPr>
            <a:spAutoFit/>
          </a:bodyPr>
          <a:lstStyle>
            <a:defPPr/>
          </a:lstStyle>
          <a:p>
            <a:pPr algn="ctr"/>
            <a:r>
              <a:rPr lang="zh-CN" altLang="en-US" sz="2400" b="1">
                <a:latin typeface="华文新魏" panose="02010800040101010101" charset="-122"/>
                <a:ea typeface="华文新魏" panose="02010800040101010101" charset="-122"/>
              </a:rPr>
              <a:t>土地</a:t>
            </a:r>
            <a:endParaRPr lang="zh-CN" altLang="en-US" sz="2400" b="1">
              <a:latin typeface="华文新魏" panose="02010800040101010101" charset="-122"/>
              <a:ea typeface="华文新魏" panose="02010800040101010101" charset="-122"/>
            </a:endParaRPr>
          </a:p>
          <a:p>
            <a:pPr/>
            <a:r>
              <a:rPr lang="zh-CN" altLang="en-US" sz="2400" b="1">
                <a:latin typeface="华文新魏" panose="02010800040101010101" charset="-122"/>
                <a:ea typeface="华文新魏" panose="02010800040101010101" charset="-122"/>
              </a:rPr>
              <a:t> 占有者</a:t>
            </a:r>
            <a:endParaRPr lang="zh-CN" altLang="en-US" sz="2400" b="1">
              <a:latin typeface="华文新魏" panose="02010800040101010101" charset="-122"/>
              <a:ea typeface="华文新魏" panose="02010800040101010101" charset="-122"/>
            </a:endParaRPr>
          </a:p>
        </p:txBody>
      </p:sp>
      <p:sp>
        <p:nvSpPr>
          <p:cNvPr id="19494" name="Text Box 40"/>
          <p:cNvSpPr txBox="1">
            <a:spLocks noChangeArrowheads="1"/>
          </p:cNvSpPr>
          <p:nvPr/>
        </p:nvSpPr>
        <p:spPr bwMode="auto">
          <a:xfrm>
            <a:off x="1476375" y="1770063"/>
            <a:ext cx="487363" cy="946150"/>
          </a:xfrm>
          <a:prstGeom prst="rect">
            <a:avLst/>
          </a:prstGeom>
          <a:noFill/>
          <a:ln w="9525">
            <a:noFill/>
            <a:miter lim="800000"/>
          </a:ln>
        </p:spPr>
        <p:txBody>
          <a:bodyPr>
            <a:spAutoFit/>
          </a:bodyPr>
          <a:lstStyle>
            <a:defPPr/>
          </a:lstStyle>
          <a:p>
            <a:pPr>
              <a:spcBef>
                <a:spcPct val="50000"/>
              </a:spcBef>
            </a:pPr>
            <a:r>
              <a:rPr lang="zh-CN" altLang="en-US" sz="2800">
                <a:latin typeface="Times New Roman" pitchFamily="18" charset="0"/>
                <a:ea typeface="黑体" pitchFamily="49" charset="-122"/>
              </a:rPr>
              <a:t>类别</a:t>
            </a:r>
            <a:endParaRPr lang="zh-CN" altLang="en-US" sz="2800">
              <a:latin typeface="Times New Roman" pitchFamily="18" charset="0"/>
              <a:ea typeface="黑体" pitchFamily="49" charset="-122"/>
            </a:endParaRPr>
          </a:p>
        </p:txBody>
      </p:sp>
      <p:sp>
        <p:nvSpPr>
          <p:cNvPr id="19495" name="Text Box 41"/>
          <p:cNvSpPr txBox="1">
            <a:spLocks noChangeArrowheads="1"/>
          </p:cNvSpPr>
          <p:nvPr/>
        </p:nvSpPr>
        <p:spPr bwMode="auto">
          <a:xfrm>
            <a:off x="968375" y="2635250"/>
            <a:ext cx="549275" cy="944563"/>
          </a:xfrm>
          <a:prstGeom prst="rect">
            <a:avLst/>
          </a:prstGeom>
          <a:noFill/>
          <a:ln w="9525">
            <a:noFill/>
            <a:miter lim="800000"/>
          </a:ln>
        </p:spPr>
        <p:txBody>
          <a:bodyPr>
            <a:spAutoFit/>
          </a:bodyPr>
          <a:lstStyle>
            <a:defPPr/>
          </a:lstStyle>
          <a:p>
            <a:pPr>
              <a:spcBef>
                <a:spcPct val="50000"/>
              </a:spcBef>
            </a:pPr>
            <a:r>
              <a:rPr lang="zh-CN" altLang="en-US" sz="2800">
                <a:latin typeface="Times New Roman" pitchFamily="18" charset="0"/>
                <a:ea typeface="黑体" pitchFamily="49" charset="-122"/>
              </a:rPr>
              <a:t>名称</a:t>
            </a:r>
            <a:endParaRPr lang="zh-CN" altLang="en-US" sz="2800">
              <a:latin typeface="Times New Roman" pitchFamily="18" charset="0"/>
              <a:ea typeface="黑体" pitchFamily="49" charset="-122"/>
            </a:endParaRPr>
          </a:p>
        </p:txBody>
      </p:sp>
      <p:sp>
        <p:nvSpPr>
          <p:cNvPr id="19496" name="Text Box 42"/>
          <p:cNvSpPr txBox="1">
            <a:spLocks noChangeArrowheads="1"/>
          </p:cNvSpPr>
          <p:nvPr/>
        </p:nvSpPr>
        <p:spPr bwMode="auto">
          <a:xfrm>
            <a:off x="3382963" y="2633663"/>
            <a:ext cx="1889125" cy="823912"/>
          </a:xfrm>
          <a:prstGeom prst="rect">
            <a:avLst/>
          </a:prstGeom>
          <a:noFill/>
          <a:ln w="9525">
            <a:noFill/>
            <a:miter lim="800000"/>
          </a:ln>
        </p:spPr>
        <p:txBody>
          <a:bodyPr>
            <a:spAutoFit/>
          </a:bodyPr>
          <a:lstStyle>
            <a:defPPr/>
          </a:lstStyle>
          <a:p>
            <a:pPr algn="ctr"/>
            <a:r>
              <a:rPr lang="zh-CN" altLang="en-US" sz="2400" b="1">
                <a:latin typeface="华文新魏" panose="02010800040101010101" charset="-122"/>
                <a:ea typeface="华文新魏" panose="02010800040101010101" charset="-122"/>
              </a:rPr>
              <a:t>地主阶级</a:t>
            </a:r>
            <a:endParaRPr lang="zh-CN" altLang="en-US" sz="2400" b="1">
              <a:latin typeface="华文新魏" panose="02010800040101010101" charset="-122"/>
              <a:ea typeface="华文新魏" panose="02010800040101010101" charset="-122"/>
            </a:endParaRPr>
          </a:p>
          <a:p>
            <a:pPr algn="ctr"/>
            <a:r>
              <a:rPr lang="zh-CN" altLang="en-US" sz="2400" b="1">
                <a:latin typeface="华文新魏" panose="02010800040101010101" charset="-122"/>
                <a:ea typeface="华文新魏" panose="02010800040101010101" charset="-122"/>
              </a:rPr>
              <a:t>与农民关系</a:t>
            </a:r>
            <a:endParaRPr lang="zh-CN" altLang="en-US" sz="2400" b="1">
              <a:latin typeface="华文新魏" panose="02010800040101010101" charset="-122"/>
              <a:ea typeface="华文新魏" panose="02010800040101010101" charset="-122"/>
            </a:endParaRPr>
          </a:p>
        </p:txBody>
      </p:sp>
      <p:sp>
        <p:nvSpPr>
          <p:cNvPr id="19497" name="文本框 18474"/>
          <p:cNvSpPr txBox="1">
            <a:spLocks noChangeArrowheads="1"/>
          </p:cNvSpPr>
          <p:nvPr/>
        </p:nvSpPr>
        <p:spPr bwMode="auto">
          <a:xfrm>
            <a:off x="736600" y="3948113"/>
            <a:ext cx="1441450" cy="1198562"/>
          </a:xfrm>
          <a:prstGeom prst="rect">
            <a:avLst/>
          </a:prstGeom>
          <a:noFill/>
          <a:ln w="9525">
            <a:noFill/>
            <a:miter lim="800000"/>
          </a:ln>
        </p:spPr>
        <p:txBody>
          <a:bodyPr>
            <a:spAutoFit/>
          </a:bodyPr>
          <a:lstStyle>
            <a:defPPr/>
          </a:lstStyle>
          <a:p>
            <a:pPr/>
            <a:r>
              <a:rPr lang="zh-CN" altLang="en-US" sz="2400" b="1">
                <a:solidFill>
                  <a:srgbClr val="FF6600"/>
                </a:solidFill>
                <a:latin typeface="华文新魏" panose="02010800040101010101" charset="-122"/>
                <a:ea typeface="华文新魏" panose="02010800040101010101" charset="-122"/>
              </a:rPr>
              <a:t>封建土地   </a:t>
            </a:r>
            <a:endParaRPr lang="zh-CN" altLang="en-US" sz="2400" b="1">
              <a:solidFill>
                <a:srgbClr val="FF6600"/>
              </a:solidFill>
              <a:latin typeface="华文新魏" panose="02010800040101010101" charset="-122"/>
              <a:ea typeface="华文新魏" panose="02010800040101010101" charset="-122"/>
            </a:endParaRPr>
          </a:p>
          <a:p>
            <a:pPr/>
            <a:r>
              <a:rPr lang="zh-CN" altLang="en-US" sz="2400" b="1">
                <a:solidFill>
                  <a:srgbClr val="FF6600"/>
                </a:solidFill>
                <a:latin typeface="华文新魏" panose="02010800040101010101" charset="-122"/>
                <a:ea typeface="华文新魏" panose="02010800040101010101" charset="-122"/>
              </a:rPr>
              <a:t>  所有制</a:t>
            </a:r>
            <a:endParaRPr lang="zh-CN" altLang="en-US" sz="2400" b="1">
              <a:solidFill>
                <a:srgbClr val="FF6600"/>
              </a:solidFill>
              <a:latin typeface="华文新魏" panose="02010800040101010101" charset="-122"/>
              <a:ea typeface="华文新魏" panose="02010800040101010101" charset="-122"/>
            </a:endParaRPr>
          </a:p>
          <a:p>
            <a:pPr/>
            <a:endParaRPr lang="zh-CN" altLang="en-US" sz="2400" b="1">
              <a:solidFill>
                <a:srgbClr val="FF6600"/>
              </a:solidFill>
              <a:latin typeface="华文新魏" panose="02010800040101010101" charset="-122"/>
              <a:ea typeface="华文新魏" panose="02010800040101010101" charset="-122"/>
            </a:endParaRPr>
          </a:p>
        </p:txBody>
      </p:sp>
      <p:sp>
        <p:nvSpPr>
          <p:cNvPr id="19498" name="文本框 18475"/>
          <p:cNvSpPr txBox="1">
            <a:spLocks noChangeArrowheads="1"/>
          </p:cNvSpPr>
          <p:nvPr/>
        </p:nvSpPr>
        <p:spPr bwMode="auto">
          <a:xfrm>
            <a:off x="719138" y="5226050"/>
            <a:ext cx="1406525" cy="1200150"/>
          </a:xfrm>
          <a:prstGeom prst="rect">
            <a:avLst/>
          </a:prstGeom>
          <a:noFill/>
          <a:ln w="9525">
            <a:noFill/>
            <a:miter lim="800000"/>
          </a:ln>
        </p:spPr>
        <p:txBody>
          <a:bodyPr wrap="none">
            <a:spAutoFit/>
          </a:bodyPr>
          <a:lstStyle>
            <a:defPPr/>
          </a:lstStyle>
          <a:p>
            <a:pPr/>
            <a:r>
              <a:rPr lang="zh-CN" altLang="en-US" sz="2400" b="1">
                <a:solidFill>
                  <a:srgbClr val="FF6600"/>
                </a:solidFill>
                <a:latin typeface="华文新魏" panose="02010800040101010101" charset="-122"/>
                <a:ea typeface="华文新魏" panose="02010800040101010101" charset="-122"/>
              </a:rPr>
              <a:t>农民土地</a:t>
            </a:r>
            <a:endParaRPr lang="zh-CN" altLang="en-US" sz="2400" b="1">
              <a:solidFill>
                <a:srgbClr val="FF6600"/>
              </a:solidFill>
              <a:latin typeface="华文新魏" panose="02010800040101010101" charset="-122"/>
              <a:ea typeface="华文新魏" panose="02010800040101010101" charset="-122"/>
            </a:endParaRPr>
          </a:p>
          <a:p>
            <a:pPr/>
            <a:r>
              <a:rPr lang="zh-CN" altLang="en-US" sz="2400" b="1">
                <a:solidFill>
                  <a:srgbClr val="FF6600"/>
                </a:solidFill>
                <a:latin typeface="华文新魏" panose="02010800040101010101" charset="-122"/>
                <a:ea typeface="华文新魏" panose="02010800040101010101" charset="-122"/>
              </a:rPr>
              <a:t>  所有制</a:t>
            </a:r>
            <a:endParaRPr lang="zh-CN" altLang="en-US" sz="2400" b="1">
              <a:solidFill>
                <a:srgbClr val="FF6600"/>
              </a:solidFill>
              <a:latin typeface="华文新魏" panose="02010800040101010101" charset="-122"/>
              <a:ea typeface="华文新魏" panose="02010800040101010101" charset="-122"/>
            </a:endParaRPr>
          </a:p>
          <a:p>
            <a:pPr/>
            <a:endParaRPr lang="zh-CN" altLang="en-US" sz="2400" b="1">
              <a:solidFill>
                <a:srgbClr val="FF6600"/>
              </a:solidFill>
              <a:latin typeface="华文新魏" panose="02010800040101010101" charset="-122"/>
              <a:ea typeface="华文新魏" panose="02010800040101010101" charset="-122"/>
            </a:endParaRPr>
          </a:p>
        </p:txBody>
      </p:sp>
      <p:sp>
        <p:nvSpPr>
          <p:cNvPr id="19499" name="文本框 14"/>
          <p:cNvSpPr txBox="1">
            <a:spLocks noChangeArrowheads="1"/>
          </p:cNvSpPr>
          <p:nvPr/>
        </p:nvSpPr>
        <p:spPr bwMode="auto">
          <a:xfrm>
            <a:off x="347663" y="860425"/>
            <a:ext cx="8416925" cy="584200"/>
          </a:xfrm>
          <a:prstGeom prst="rect">
            <a:avLst/>
          </a:prstGeom>
          <a:noFill/>
          <a:ln w="9525">
            <a:noFill/>
            <a:miter lim="800000"/>
          </a:ln>
        </p:spPr>
        <p:txBody>
          <a:bodyPr>
            <a:spAutoFit/>
          </a:bodyPr>
          <a:lstStyle>
            <a:defPPr/>
          </a:lstStyle>
          <a:p>
            <a:pPr/>
            <a:r>
              <a:rPr lang="zh-CN" altLang="en-US" sz="3200" b="1">
                <a:solidFill>
                  <a:srgbClr val="FF0000"/>
                </a:solidFill>
                <a:latin typeface="黑体" pitchFamily="49" charset="-122"/>
                <a:ea typeface="黑体" pitchFamily="49" charset="-122"/>
              </a:rPr>
              <a:t>比较封建土地所有制和农民土地所有制的异同</a:t>
            </a:r>
            <a:endParaRPr lang="zh-CN" altLang="en-US" sz="3200" b="1">
              <a:solidFill>
                <a:srgbClr val="FF0000"/>
              </a:solidFill>
              <a:latin typeface="黑体" pitchFamily="49" charset="-122"/>
              <a:ea typeface="黑体" pitchFamily="49"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61"/>
                                        </p:tgtEl>
                                        <p:attrNameLst>
                                          <p:attrName>style.visibility</p:attrName>
                                        </p:attrNameLst>
                                      </p:cBhvr>
                                      <p:to>
                                        <p:strVal val="visible"/>
                                      </p:to>
                                    </p:set>
                                    <p:anim calcmode="lin" valueType="num">
                                      <p:cBhvr>
                                        <p:cTn id="7" dur="500" fill="hold"/>
                                        <p:tgtEl>
                                          <p:spTgt spid="18461"/>
                                        </p:tgtEl>
                                        <p:attrNameLst>
                                          <p:attrName>ppt_x</p:attrName>
                                        </p:attrNameLst>
                                      </p:cBhvr>
                                      <p:tavLst>
                                        <p:tav tm="0">
                                          <p:val>
                                            <p:strVal val="#ppt_x"/>
                                          </p:val>
                                        </p:tav>
                                        <p:tav tm="100000">
                                          <p:val>
                                            <p:strVal val="#ppt_x"/>
                                          </p:val>
                                        </p:tav>
                                      </p:tavLst>
                                    </p:anim>
                                    <p:anim calcmode="lin" valueType="num">
                                      <p:cBhvr>
                                        <p:cTn id="8" dur="500" fill="hold"/>
                                        <p:tgtEl>
                                          <p:spTgt spid="1846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462"/>
                                        </p:tgtEl>
                                        <p:attrNameLst>
                                          <p:attrName>style.visibility</p:attrName>
                                        </p:attrNameLst>
                                      </p:cBhvr>
                                      <p:to>
                                        <p:strVal val="visible"/>
                                      </p:to>
                                    </p:set>
                                    <p:anim calcmode="lin" valueType="num">
                                      <p:cBhvr>
                                        <p:cTn id="13" dur="500" fill="hold"/>
                                        <p:tgtEl>
                                          <p:spTgt spid="18462"/>
                                        </p:tgtEl>
                                        <p:attrNameLst>
                                          <p:attrName>ppt_x</p:attrName>
                                        </p:attrNameLst>
                                      </p:cBhvr>
                                      <p:tavLst>
                                        <p:tav tm="0">
                                          <p:val>
                                            <p:strVal val="#ppt_x"/>
                                          </p:val>
                                        </p:tav>
                                        <p:tav tm="100000">
                                          <p:val>
                                            <p:strVal val="#ppt_x"/>
                                          </p:val>
                                        </p:tav>
                                      </p:tavLst>
                                    </p:anim>
                                    <p:anim calcmode="lin" valueType="num">
                                      <p:cBhvr>
                                        <p:cTn id="14" dur="500" fill="hold"/>
                                        <p:tgtEl>
                                          <p:spTgt spid="1846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18463"/>
                                        </p:tgtEl>
                                        <p:attrNameLst>
                                          <p:attrName>style.visibility</p:attrName>
                                        </p:attrNameLst>
                                      </p:cBhvr>
                                      <p:to>
                                        <p:strVal val="visible"/>
                                      </p:to>
                                    </p:set>
                                    <p:animEffect transition="in" filter="box(in)">
                                      <p:cBhvr>
                                        <p:cTn id="19" dur="500"/>
                                        <p:tgtEl>
                                          <p:spTgt spid="18463"/>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4" presetClass="entr" presetSubtype="16" fill="hold" grpId="0" nodeType="clickEffect">
                                  <p:stCondLst>
                                    <p:cond delay="0"/>
                                  </p:stCondLst>
                                  <p:childTnLst>
                                    <p:set>
                                      <p:cBhvr>
                                        <p:cTn id="23" dur="1" fill="hold">
                                          <p:stCondLst>
                                            <p:cond delay="0"/>
                                          </p:stCondLst>
                                        </p:cTn>
                                        <p:tgtEl>
                                          <p:spTgt spid="18464"/>
                                        </p:tgtEl>
                                        <p:attrNameLst>
                                          <p:attrName>style.visibility</p:attrName>
                                        </p:attrNameLst>
                                      </p:cBhvr>
                                      <p:to>
                                        <p:strVal val="visible"/>
                                      </p:to>
                                    </p:set>
                                    <p:animEffect transition="in" filter="box(in)">
                                      <p:cBhvr>
                                        <p:cTn id="24" dur="500"/>
                                        <p:tgtEl>
                                          <p:spTgt spid="18464"/>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8" presetClass="entr" presetSubtype="16" fill="hold" grpId="0" nodeType="clickEffect">
                                  <p:stCondLst>
                                    <p:cond delay="0"/>
                                  </p:stCondLst>
                                  <p:childTnLst>
                                    <p:set>
                                      <p:cBhvr>
                                        <p:cTn id="28" dur="1" fill="hold">
                                          <p:stCondLst>
                                            <p:cond delay="0"/>
                                          </p:stCondLst>
                                        </p:cTn>
                                        <p:tgtEl>
                                          <p:spTgt spid="18465"/>
                                        </p:tgtEl>
                                        <p:attrNameLst>
                                          <p:attrName>style.visibility</p:attrName>
                                        </p:attrNameLst>
                                      </p:cBhvr>
                                      <p:to>
                                        <p:strVal val="visible"/>
                                      </p:to>
                                    </p:set>
                                    <p:animEffect transition="in" filter="diamond(in)">
                                      <p:cBhvr>
                                        <p:cTn id="29" dur="2000"/>
                                        <p:tgtEl>
                                          <p:spTgt spid="18465"/>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8" presetClass="entr" presetSubtype="16" fill="hold" grpId="0" nodeType="clickEffect">
                                  <p:stCondLst>
                                    <p:cond delay="0"/>
                                  </p:stCondLst>
                                  <p:childTnLst>
                                    <p:set>
                                      <p:cBhvr>
                                        <p:cTn id="33" dur="1" fill="hold">
                                          <p:stCondLst>
                                            <p:cond delay="0"/>
                                          </p:stCondLst>
                                        </p:cTn>
                                        <p:tgtEl>
                                          <p:spTgt spid="18466"/>
                                        </p:tgtEl>
                                        <p:attrNameLst>
                                          <p:attrName>style.visibility</p:attrName>
                                        </p:attrNameLst>
                                      </p:cBhvr>
                                      <p:to>
                                        <p:strVal val="visible"/>
                                      </p:to>
                                    </p:set>
                                    <p:animEffect transition="in" filter="diamond(in)">
                                      <p:cBhvr>
                                        <p:cTn id="34" dur="2000"/>
                                        <p:tgtEl>
                                          <p:spTgt spid="18466"/>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4" presetClass="entr" presetSubtype="16" fill="hold" grpId="0" nodeType="clickEffect">
                                  <p:stCondLst>
                                    <p:cond delay="0"/>
                                  </p:stCondLst>
                                  <p:childTnLst>
                                    <p:set>
                                      <p:cBhvr>
                                        <p:cTn id="38" dur="1" fill="hold">
                                          <p:stCondLst>
                                            <p:cond delay="0"/>
                                          </p:stCondLst>
                                        </p:cTn>
                                        <p:tgtEl>
                                          <p:spTgt spid="18467"/>
                                        </p:tgtEl>
                                        <p:attrNameLst>
                                          <p:attrName>style.visibility</p:attrName>
                                        </p:attrNameLst>
                                      </p:cBhvr>
                                      <p:to>
                                        <p:strVal val="visible"/>
                                      </p:to>
                                    </p:set>
                                    <p:animEffect transition="in" filter="box(in)">
                                      <p:cBhvr>
                                        <p:cTn id="39" dur="500"/>
                                        <p:tgtEl>
                                          <p:spTgt spid="184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61" grpId="0"/>
      <p:bldP spid="18462" grpId="0"/>
      <p:bldP spid="18463" grpId="0"/>
      <p:bldP spid="18464" grpId="0"/>
      <p:bldP spid="18465" grpId="0"/>
      <p:bldP spid="18466" grpId="0"/>
      <p:bldP spid="18467" grpId="0"/>
    </p:bldLst>
  </p:timing>
</p:sld>
</file>

<file path=ppt/slides/slide1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graphicFrame>
        <p:nvGraphicFramePr>
          <p:cNvPr id="19458" name="表格 19457"/>
          <p:cNvGraphicFramePr>
            <a:graphicFrameLocks noGrp="1"/>
          </p:cNvGraphicFramePr>
          <p:nvPr/>
        </p:nvGraphicFramePr>
        <p:xfrm>
          <a:off x="1103313" y="1887538"/>
          <a:ext cx="7570788" cy="3659823"/>
        </p:xfrm>
        <a:graphic>
          <a:graphicData uri="http://schemas.openxmlformats.org/drawingml/2006/table">
            <a:tbl>
              <a:tblPr/>
              <a:tblGrid>
                <a:gridCol w="1311275"/>
                <a:gridCol w="3725863"/>
                <a:gridCol w="2533650"/>
              </a:tblGrid>
              <a:tr h="655638">
                <a:tc>
                  <a:txBody>
                    <a:bodyPr vert="horz" wrap="square"/>
                    <a:lstStyle>
                      <a:defPPr/>
                    </a:lstStyle>
                    <a:p>
                      <a:pPr algn="ctr">
                        <a:buNone/>
                      </a:pPr>
                      <a:r>
                        <a:rPr lang="zh-CN" altLang="en-US" sz="2800" b="1">
                          <a:solidFill>
                            <a:schemeClr val="tx1"/>
                          </a:solidFill>
                          <a:latin typeface="宋体" pitchFamily="2" charset="-122"/>
                          <a:ea typeface="宋体" pitchFamily="2" charset="-122"/>
                          <a:cs typeface="宋体" panose="02010600030101010101" pitchFamily="2" charset="-122"/>
                        </a:rPr>
                        <a:t>时间</a:t>
                      </a:r>
                      <a:endParaRPr lang="zh-CN" altLang="en-US" sz="2800" b="1">
                        <a:solidFill>
                          <a:schemeClr val="tx1"/>
                        </a:solidFill>
                        <a:latin typeface="宋体" pitchFamily="2" charset="-122"/>
                        <a:ea typeface="宋体" pitchFamily="2" charset="-122"/>
                        <a:cs typeface="宋体" panose="02010600030101010101" pitchFamily="2" charset="-122"/>
                      </a:endParaRPr>
                    </a:p>
                  </a:txBody>
                  <a:tcPr marL="0" marR="0" marT="0" marB="0"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vert="horz" wrap="square"/>
                    <a:lstStyle>
                      <a:defPPr/>
                    </a:lstStyle>
                    <a:p>
                      <a:pPr algn="ctr">
                        <a:buNone/>
                      </a:pPr>
                      <a:r>
                        <a:rPr lang="zh-CN" altLang="en-US" sz="2800" b="1">
                          <a:solidFill>
                            <a:schemeClr val="tx1"/>
                          </a:solidFill>
                          <a:latin typeface="宋体" pitchFamily="2" charset="-122"/>
                          <a:ea typeface="宋体" pitchFamily="2" charset="-122"/>
                          <a:cs typeface="宋体" panose="02010600030101010101" pitchFamily="2" charset="-122"/>
                        </a:rPr>
                        <a:t>历史事件</a:t>
                      </a:r>
                      <a:endParaRPr lang="zh-CN" altLang="en-US" sz="2800" b="1">
                        <a:solidFill>
                          <a:schemeClr val="tx1"/>
                        </a:solidFill>
                        <a:latin typeface="宋体" pitchFamily="2" charset="-122"/>
                        <a:ea typeface="宋体" pitchFamily="2" charset="-122"/>
                        <a:cs typeface="宋体" panose="02010600030101010101" pitchFamily="2" charset="-122"/>
                      </a:endParaRPr>
                    </a:p>
                  </a:txBody>
                  <a:tcPr marL="0" marR="0" marT="0" marB="0" anchor="ctr">
                    <a:lnL w="12700"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vert="horz" wrap="square"/>
                    <a:lstStyle>
                      <a:defPPr/>
                    </a:lstStyle>
                    <a:p>
                      <a:pPr algn="ctr">
                        <a:buNone/>
                      </a:pPr>
                      <a:r>
                        <a:rPr lang="zh-CN" altLang="en-US" sz="2800" b="1">
                          <a:solidFill>
                            <a:schemeClr val="tx1"/>
                          </a:solidFill>
                          <a:latin typeface="宋体" pitchFamily="2" charset="-122"/>
                          <a:ea typeface="宋体" pitchFamily="2" charset="-122"/>
                          <a:cs typeface="宋体" panose="02010600030101010101" pitchFamily="2" charset="-122"/>
                        </a:rPr>
                        <a:t>意义</a:t>
                      </a:r>
                      <a:endParaRPr lang="zh-CN" altLang="en-US" sz="2800" b="1">
                        <a:solidFill>
                          <a:schemeClr val="tx1"/>
                        </a:solidFill>
                        <a:latin typeface="宋体" pitchFamily="2" charset="-122"/>
                        <a:ea typeface="宋体" pitchFamily="2" charset="-122"/>
                        <a:cs typeface="宋体" panose="02010600030101010101" pitchFamily="2" charset="-122"/>
                      </a:endParaRPr>
                    </a:p>
                  </a:txBody>
                  <a:tcPr marL="0" marR="0" marT="0" marB="0"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880110">
                <a:tc>
                  <a:txBody>
                    <a:bodyPr vert="horz" wrap="square"/>
                    <a:lstStyle>
                      <a:defPPr/>
                    </a:lstStyle>
                    <a:p>
                      <a:pPr algn="ctr">
                        <a:buNone/>
                      </a:pPr>
                      <a:r>
                        <a:rPr lang="en-US" altLang="zh-CN" sz="2800" b="1">
                          <a:solidFill>
                            <a:schemeClr val="tx1"/>
                          </a:solidFill>
                          <a:latin typeface="宋体" pitchFamily="2" charset="-122"/>
                          <a:ea typeface="宋体" pitchFamily="2" charset="-122"/>
                          <a:cs typeface="宋体" panose="02010600030101010101" pitchFamily="2" charset="-122"/>
                        </a:rPr>
                        <a:t>1949</a:t>
                      </a:r>
                      <a:r>
                        <a:rPr lang="zh-CN" altLang="en-US" sz="2800" b="1">
                          <a:solidFill>
                            <a:schemeClr val="tx1"/>
                          </a:solidFill>
                          <a:latin typeface="宋体" pitchFamily="2" charset="-122"/>
                          <a:ea typeface="宋体" pitchFamily="2" charset="-122"/>
                          <a:cs typeface="宋体" panose="02010600030101010101" pitchFamily="2" charset="-122"/>
                        </a:rPr>
                        <a:t>年</a:t>
                      </a:r>
                      <a:endParaRPr lang="zh-CN" altLang="en-US" sz="2800" b="1">
                        <a:solidFill>
                          <a:schemeClr val="tx1"/>
                        </a:solidFill>
                        <a:latin typeface="宋体" pitchFamily="2" charset="-122"/>
                        <a:ea typeface="宋体" pitchFamily="2" charset="-122"/>
                        <a:cs typeface="宋体" panose="02010600030101010101" pitchFamily="2" charset="-122"/>
                      </a:endParaRPr>
                    </a:p>
                  </a:txBody>
                  <a:tcPr marL="0" marR="0" marT="0" marB="0"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vert="horz" wrap="square"/>
                    <a:lstStyle>
                      <a:defPPr/>
                    </a:lstStyle>
                    <a:p>
                      <a:pPr algn="ctr">
                        <a:buNone/>
                      </a:pPr>
                      <a:r>
                        <a:rPr lang="zh-CN" altLang="en-US" sz="2800" b="1">
                          <a:solidFill>
                            <a:srgbClr val="C00000"/>
                          </a:solidFill>
                          <a:latin typeface="华文新魏" panose="02010800040101010101" charset="-122"/>
                          <a:ea typeface="华文新魏" panose="02010800040101010101" charset="-122"/>
                          <a:cs typeface="宋体" panose="02010600030101010101" pitchFamily="2" charset="-122"/>
                        </a:rPr>
                        <a:t>中华人民</a:t>
                      </a:r>
                      <a:endParaRPr lang="zh-CN" altLang="en-US" sz="2800" b="1">
                        <a:solidFill>
                          <a:srgbClr val="C00000"/>
                        </a:solidFill>
                        <a:latin typeface="华文新魏" panose="02010800040101010101" charset="-122"/>
                        <a:ea typeface="华文新魏" panose="02010800040101010101" charset="-122"/>
                        <a:cs typeface="宋体" panose="02010600030101010101" pitchFamily="2" charset="-122"/>
                      </a:endParaRPr>
                    </a:p>
                    <a:p>
                      <a:pPr algn="ctr">
                        <a:buNone/>
                      </a:pPr>
                      <a:r>
                        <a:rPr lang="zh-CN" altLang="en-US" sz="2800" b="1">
                          <a:solidFill>
                            <a:srgbClr val="C00000"/>
                          </a:solidFill>
                          <a:latin typeface="华文新魏" panose="02010800040101010101" charset="-122"/>
                          <a:ea typeface="华文新魏" panose="02010800040101010101" charset="-122"/>
                          <a:cs typeface="宋体" panose="02010600030101010101" pitchFamily="2" charset="-122"/>
                        </a:rPr>
                        <a:t>共和国成立</a:t>
                      </a:r>
                      <a:endParaRPr lang="zh-CN" altLang="en-US" sz="2800" b="1">
                        <a:solidFill>
                          <a:srgbClr val="C00000"/>
                        </a:solidFill>
                        <a:latin typeface="华文新魏" panose="02010800040101010101" charset="-122"/>
                        <a:ea typeface="华文新魏" panose="02010800040101010101" charset="-122"/>
                        <a:cs typeface="宋体" panose="02010600030101010101" pitchFamily="2" charset="-122"/>
                      </a:endParaRPr>
                    </a:p>
                  </a:txBody>
                  <a:tcPr marL="0" marR="0" marT="0" marB="0" anchor="ctr">
                    <a:lnL w="12700"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vert="horz" wrap="square"/>
                    <a:lstStyle>
                      <a:defPPr/>
                    </a:lstStyle>
                    <a:p>
                      <a:pPr algn="ctr">
                        <a:buNone/>
                      </a:pPr>
                      <a:r>
                        <a:rPr lang="zh-CN" altLang="en-US" sz="2800" b="1">
                          <a:solidFill>
                            <a:srgbClr val="C00000"/>
                          </a:solidFill>
                          <a:latin typeface="华文新魏" panose="02010800040101010101" charset="-122"/>
                          <a:ea typeface="华文新魏" panose="02010800040101010101" charset="-122"/>
                          <a:cs typeface="宋体" panose="02010600030101010101" pitchFamily="2" charset="-122"/>
                        </a:rPr>
                        <a:t>国家赢得独立</a:t>
                      </a:r>
                      <a:endParaRPr lang="zh-CN" altLang="en-US" sz="2800" b="1">
                        <a:solidFill>
                          <a:srgbClr val="C00000"/>
                        </a:solidFill>
                        <a:latin typeface="华文新魏" panose="02010800040101010101" charset="-122"/>
                        <a:ea typeface="华文新魏" panose="02010800040101010101" charset="-122"/>
                        <a:cs typeface="宋体" panose="02010600030101010101" pitchFamily="2" charset="-122"/>
                      </a:endParaRPr>
                    </a:p>
                  </a:txBody>
                  <a:tcPr marL="0" marR="0" marT="0" marB="0"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184275">
                <a:tc>
                  <a:txBody>
                    <a:bodyPr vert="horz" wrap="square"/>
                    <a:lstStyle>
                      <a:defPPr/>
                    </a:lstStyle>
                    <a:p>
                      <a:pPr algn="ctr">
                        <a:buNone/>
                      </a:pPr>
                      <a:r>
                        <a:rPr lang="en-US" altLang="zh-CN" sz="2800" b="1">
                          <a:solidFill>
                            <a:schemeClr val="tx1"/>
                          </a:solidFill>
                          <a:latin typeface="宋体" pitchFamily="2" charset="-122"/>
                          <a:ea typeface="宋体" pitchFamily="2" charset="-122"/>
                          <a:cs typeface="宋体" panose="02010600030101010101" pitchFamily="2" charset="-122"/>
                        </a:rPr>
                        <a:t>1952</a:t>
                      </a:r>
                      <a:r>
                        <a:rPr lang="zh-CN" altLang="en-US" sz="2800" b="1">
                          <a:solidFill>
                            <a:schemeClr val="tx1"/>
                          </a:solidFill>
                          <a:latin typeface="宋体" pitchFamily="2" charset="-122"/>
                          <a:ea typeface="宋体" pitchFamily="2" charset="-122"/>
                          <a:cs typeface="宋体" panose="02010600030101010101" pitchFamily="2" charset="-122"/>
                        </a:rPr>
                        <a:t>年</a:t>
                      </a:r>
                      <a:endParaRPr lang="zh-CN" altLang="en-US" sz="2800" b="1">
                        <a:solidFill>
                          <a:schemeClr val="tx1"/>
                        </a:solidFill>
                        <a:latin typeface="宋体" pitchFamily="2" charset="-122"/>
                        <a:ea typeface="宋体" pitchFamily="2" charset="-122"/>
                        <a:cs typeface="宋体" panose="02010600030101010101" pitchFamily="2" charset="-122"/>
                      </a:endParaRPr>
                    </a:p>
                  </a:txBody>
                  <a:tcPr marL="0" marR="0" marT="0" marB="0"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vert="horz" wrap="square"/>
                    <a:lstStyle>
                      <a:defPPr/>
                    </a:lstStyle>
                    <a:p>
                      <a:pPr algn="ctr">
                        <a:buNone/>
                      </a:pPr>
                      <a:r>
                        <a:rPr lang="zh-CN" altLang="en-US" sz="2800" b="1">
                          <a:solidFill>
                            <a:srgbClr val="C00000"/>
                          </a:solidFill>
                          <a:latin typeface="华文新魏" panose="02010800040101010101" charset="-122"/>
                          <a:ea typeface="华文新魏" panose="02010800040101010101" charset="-122"/>
                          <a:cs typeface="宋体" panose="02010600030101010101" pitchFamily="2" charset="-122"/>
                        </a:rPr>
                        <a:t>土地改革</a:t>
                      </a:r>
                      <a:endParaRPr lang="zh-CN" altLang="en-US" sz="2800" b="1">
                        <a:solidFill>
                          <a:srgbClr val="C00000"/>
                        </a:solidFill>
                        <a:latin typeface="华文新魏" panose="02010800040101010101" charset="-122"/>
                        <a:ea typeface="华文新魏" panose="02010800040101010101" charset="-122"/>
                        <a:cs typeface="宋体" panose="02010600030101010101" pitchFamily="2" charset="-122"/>
                      </a:endParaRPr>
                    </a:p>
                    <a:p>
                      <a:pPr algn="ctr">
                        <a:buNone/>
                      </a:pPr>
                      <a:r>
                        <a:rPr lang="zh-CN" altLang="en-US" sz="2800" b="1">
                          <a:solidFill>
                            <a:srgbClr val="C00000"/>
                          </a:solidFill>
                          <a:latin typeface="华文新魏" panose="02010800040101010101" charset="-122"/>
                          <a:ea typeface="华文新魏" panose="02010800040101010101" charset="-122"/>
                          <a:cs typeface="宋体" panose="02010600030101010101" pitchFamily="2" charset="-122"/>
                        </a:rPr>
                        <a:t>基本完成</a:t>
                      </a:r>
                      <a:endParaRPr lang="zh-CN" altLang="en-US" sz="2800" b="1">
                        <a:solidFill>
                          <a:srgbClr val="C00000"/>
                        </a:solidFill>
                        <a:latin typeface="华文新魏" panose="02010800040101010101" charset="-122"/>
                        <a:ea typeface="华文新魏" panose="02010800040101010101" charset="-122"/>
                        <a:cs typeface="宋体" panose="02010600030101010101" pitchFamily="2" charset="-122"/>
                      </a:endParaRPr>
                    </a:p>
                  </a:txBody>
                  <a:tcPr marL="0" marR="0" marT="0" marB="0" anchor="ctr">
                    <a:lnL w="12700"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vert="horz" wrap="square"/>
                    <a:lstStyle>
                      <a:defPPr/>
                    </a:lstStyle>
                    <a:p>
                      <a:pPr algn="ctr">
                        <a:buNone/>
                      </a:pPr>
                      <a:r>
                        <a:rPr lang="zh-CN" altLang="en-US" sz="2800" b="1">
                          <a:solidFill>
                            <a:srgbClr val="C00000"/>
                          </a:solidFill>
                          <a:latin typeface="华文新魏" panose="02010800040101010101" charset="-122"/>
                          <a:ea typeface="华文新魏" panose="02010800040101010101" charset="-122"/>
                          <a:cs typeface="宋体" panose="02010600030101010101" pitchFamily="2" charset="-122"/>
                        </a:rPr>
                        <a:t>彻底废除封建</a:t>
                      </a:r>
                      <a:endParaRPr lang="zh-CN" altLang="en-US" sz="2800" b="1">
                        <a:solidFill>
                          <a:srgbClr val="C00000"/>
                        </a:solidFill>
                        <a:latin typeface="华文新魏" panose="02010800040101010101" charset="-122"/>
                        <a:ea typeface="华文新魏" panose="02010800040101010101" charset="-122"/>
                        <a:cs typeface="宋体" panose="02010600030101010101" pitchFamily="2" charset="-122"/>
                      </a:endParaRPr>
                    </a:p>
                    <a:p>
                      <a:pPr algn="ctr">
                        <a:buNone/>
                      </a:pPr>
                      <a:r>
                        <a:rPr lang="zh-CN" altLang="en-US" sz="2800" b="1">
                          <a:solidFill>
                            <a:srgbClr val="C00000"/>
                          </a:solidFill>
                          <a:latin typeface="华文新魏" panose="02010800040101010101" charset="-122"/>
                          <a:ea typeface="华文新魏" panose="02010800040101010101" charset="-122"/>
                          <a:cs typeface="宋体" panose="02010600030101010101" pitchFamily="2" charset="-122"/>
                        </a:rPr>
                        <a:t>土地制度</a:t>
                      </a:r>
                      <a:endParaRPr lang="zh-CN" altLang="en-US" sz="2800" b="1">
                        <a:solidFill>
                          <a:srgbClr val="C00000"/>
                        </a:solidFill>
                        <a:latin typeface="华文新魏" panose="02010800040101010101" charset="-122"/>
                        <a:ea typeface="华文新魏" panose="02010800040101010101" charset="-122"/>
                        <a:cs typeface="宋体" panose="02010600030101010101" pitchFamily="2" charset="-122"/>
                      </a:endParaRPr>
                    </a:p>
                  </a:txBody>
                  <a:tcPr marL="0" marR="0" marT="0" marB="0"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939800">
                <a:tc>
                  <a:txBody>
                    <a:bodyPr vert="horz" wrap="square"/>
                    <a:lstStyle>
                      <a:defPPr/>
                    </a:lstStyle>
                    <a:p>
                      <a:pPr algn="ctr">
                        <a:buNone/>
                      </a:pPr>
                      <a:r>
                        <a:rPr lang="en-US" altLang="zh-CN" sz="2800" b="1">
                          <a:solidFill>
                            <a:schemeClr val="tx1"/>
                          </a:solidFill>
                          <a:latin typeface="宋体" pitchFamily="2" charset="-122"/>
                          <a:ea typeface="宋体" pitchFamily="2" charset="-122"/>
                          <a:cs typeface="宋体" panose="02010600030101010101" pitchFamily="2" charset="-122"/>
                        </a:rPr>
                        <a:t>1953</a:t>
                      </a:r>
                      <a:r>
                        <a:rPr lang="zh-CN" altLang="en-US" sz="2800" b="1">
                          <a:solidFill>
                            <a:schemeClr val="tx1"/>
                          </a:solidFill>
                          <a:latin typeface="宋体" pitchFamily="2" charset="-122"/>
                          <a:ea typeface="宋体" pitchFamily="2" charset="-122"/>
                          <a:cs typeface="宋体" panose="02010600030101010101" pitchFamily="2" charset="-122"/>
                        </a:rPr>
                        <a:t>年</a:t>
                      </a:r>
                      <a:endParaRPr lang="zh-CN" altLang="en-US" sz="2800" b="1">
                        <a:solidFill>
                          <a:schemeClr val="tx1"/>
                        </a:solidFill>
                        <a:latin typeface="宋体" pitchFamily="2" charset="-122"/>
                        <a:ea typeface="宋体" pitchFamily="2" charset="-122"/>
                        <a:cs typeface="宋体" panose="02010600030101010101" pitchFamily="2" charset="-122"/>
                      </a:endParaRPr>
                    </a:p>
                  </a:txBody>
                  <a:tcPr marL="0" marR="0" marT="0" marB="0"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vert="horz" wrap="square"/>
                    <a:lstStyle>
                      <a:defPPr/>
                    </a:lstStyle>
                    <a:p>
                      <a:pPr algn="ctr">
                        <a:buNone/>
                      </a:pPr>
                      <a:r>
                        <a:rPr lang="zh-CN" altLang="en-US" sz="2800" b="1">
                          <a:solidFill>
                            <a:srgbClr val="C00000"/>
                          </a:solidFill>
                          <a:latin typeface="华文新魏" panose="02010800040101010101" charset="-122"/>
                          <a:ea typeface="华文新魏" panose="02010800040101010101" charset="-122"/>
                          <a:cs typeface="宋体" panose="02010600030101010101" pitchFamily="2" charset="-122"/>
                        </a:rPr>
                        <a:t>抗美援朝</a:t>
                      </a:r>
                      <a:endParaRPr lang="zh-CN" altLang="en-US" sz="2800" b="1">
                        <a:solidFill>
                          <a:srgbClr val="C00000"/>
                        </a:solidFill>
                        <a:latin typeface="华文新魏" panose="02010800040101010101" charset="-122"/>
                        <a:ea typeface="华文新魏" panose="02010800040101010101" charset="-122"/>
                        <a:cs typeface="宋体" panose="02010600030101010101" pitchFamily="2" charset="-122"/>
                      </a:endParaRPr>
                    </a:p>
                    <a:p>
                      <a:pPr algn="ctr">
                        <a:buNone/>
                      </a:pPr>
                      <a:r>
                        <a:rPr lang="zh-CN" altLang="en-US" sz="2800" b="1">
                          <a:solidFill>
                            <a:srgbClr val="C00000"/>
                          </a:solidFill>
                          <a:latin typeface="华文新魏" panose="02010800040101010101" charset="-122"/>
                          <a:ea typeface="华文新魏" panose="02010800040101010101" charset="-122"/>
                          <a:cs typeface="宋体" panose="02010600030101010101" pitchFamily="2" charset="-122"/>
                        </a:rPr>
                        <a:t>战争胜利</a:t>
                      </a:r>
                      <a:endParaRPr lang="zh-CN" altLang="en-US" sz="2800" b="1">
                        <a:solidFill>
                          <a:srgbClr val="C00000"/>
                        </a:solidFill>
                        <a:latin typeface="华文新魏" panose="02010800040101010101" charset="-122"/>
                        <a:ea typeface="华文新魏" panose="02010800040101010101" charset="-122"/>
                        <a:cs typeface="宋体" panose="02010600030101010101" pitchFamily="2" charset="-122"/>
                      </a:endParaRPr>
                    </a:p>
                  </a:txBody>
                  <a:tcPr marL="0" marR="0" marT="0" marB="0" anchor="ctr">
                    <a:lnL w="12700"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vert="horz" wrap="square"/>
                    <a:lstStyle>
                      <a:defPPr/>
                    </a:lstStyle>
                    <a:p>
                      <a:pPr algn="ctr">
                        <a:buNone/>
                      </a:pPr>
                      <a:r>
                        <a:rPr lang="zh-CN" altLang="en-US" sz="2800" b="1">
                          <a:solidFill>
                            <a:srgbClr val="C00000"/>
                          </a:solidFill>
                          <a:latin typeface="华文新魏" panose="02010800040101010101" charset="-122"/>
                          <a:ea typeface="华文新魏" panose="02010800040101010101" charset="-122"/>
                          <a:cs typeface="宋体" panose="02010600030101010101" pitchFamily="2" charset="-122"/>
                        </a:rPr>
                        <a:t>提高了</a:t>
                      </a:r>
                      <a:endParaRPr lang="zh-CN" altLang="en-US" sz="2800" b="1">
                        <a:solidFill>
                          <a:srgbClr val="C00000"/>
                        </a:solidFill>
                        <a:latin typeface="华文新魏" panose="02010800040101010101" charset="-122"/>
                        <a:ea typeface="华文新魏" panose="02010800040101010101" charset="-122"/>
                        <a:cs typeface="宋体" panose="02010600030101010101" pitchFamily="2" charset="-122"/>
                      </a:endParaRPr>
                    </a:p>
                    <a:p>
                      <a:pPr algn="ctr">
                        <a:buNone/>
                      </a:pPr>
                      <a:r>
                        <a:rPr lang="zh-CN" altLang="en-US" sz="2800" b="1">
                          <a:solidFill>
                            <a:srgbClr val="C00000"/>
                          </a:solidFill>
                          <a:latin typeface="华文新魏" panose="02010800040101010101" charset="-122"/>
                          <a:ea typeface="华文新魏" panose="02010800040101010101" charset="-122"/>
                          <a:cs typeface="宋体" panose="02010600030101010101" pitchFamily="2" charset="-122"/>
                        </a:rPr>
                        <a:t>国际地位</a:t>
                      </a:r>
                      <a:endParaRPr lang="zh-CN" altLang="en-US" sz="2800" b="1">
                        <a:solidFill>
                          <a:srgbClr val="C00000"/>
                        </a:solidFill>
                        <a:latin typeface="华文新魏" panose="02010800040101010101" charset="-122"/>
                        <a:ea typeface="华文新魏" panose="02010800040101010101" charset="-122"/>
                        <a:cs typeface="宋体" panose="02010600030101010101" pitchFamily="2" charset="-122"/>
                      </a:endParaRPr>
                    </a:p>
                  </a:txBody>
                  <a:tcPr marL="0" marR="0" marT="0" marB="0"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21527" name="文本框 19483"/>
          <p:cNvSpPr txBox="1">
            <a:spLocks noChangeArrowheads="1"/>
          </p:cNvSpPr>
          <p:nvPr/>
        </p:nvSpPr>
        <p:spPr bwMode="auto">
          <a:xfrm>
            <a:off x="1690688" y="909638"/>
            <a:ext cx="6548437" cy="584200"/>
          </a:xfrm>
          <a:prstGeom prst="rect">
            <a:avLst/>
          </a:prstGeom>
          <a:noFill/>
          <a:ln w="9525">
            <a:noFill/>
            <a:miter lim="800000"/>
          </a:ln>
        </p:spPr>
        <p:txBody>
          <a:bodyPr>
            <a:spAutoFit/>
          </a:bodyPr>
          <a:lstStyle>
            <a:defPPr/>
          </a:lstStyle>
          <a:p>
            <a:pPr/>
            <a:r>
              <a:rPr lang="zh-CN" altLang="en-US" sz="3200" b="1">
                <a:solidFill>
                  <a:srgbClr val="FF0000"/>
                </a:solidFill>
                <a:latin typeface="黑体" pitchFamily="49" charset="-122"/>
                <a:ea typeface="黑体" pitchFamily="49" charset="-122"/>
              </a:rPr>
              <a:t>新中国成立初期重大历史事件回眸</a:t>
            </a:r>
            <a:endParaRPr lang="zh-CN" altLang="en-US" sz="3200" b="1">
              <a:solidFill>
                <a:srgbClr val="FF0000"/>
              </a:solidFill>
              <a:latin typeface="黑体" pitchFamily="49" charset="-122"/>
              <a:ea typeface="黑体" pitchFamily="49"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1000" fill="hold"/>
                                        <p:tgtEl>
                                          <p:spTgt spid="19458"/>
                                        </p:tgtEl>
                                        <p:attrNameLst>
                                          <p:attrName>ppt_x</p:attrName>
                                        </p:attrNameLst>
                                      </p:cBhvr>
                                      <p:tavLst>
                                        <p:tav tm="0">
                                          <p:val>
                                            <p:strVal val="#ppt_x-.2"/>
                                          </p:val>
                                        </p:tav>
                                        <p:tav tm="100000">
                                          <p:val>
                                            <p:strVal val="#ppt_x"/>
                                          </p:val>
                                        </p:tav>
                                      </p:tavLst>
                                    </p:anim>
                                    <p:anim calcmode="lin" valueType="num">
                                      <p:cBhvr>
                                        <p:cTn id="8" dur="1000" fill="hold"/>
                                        <p:tgtEl>
                                          <p:spTgt spid="194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72722" name="文本框 72721"/>
          <p:cNvSpPr txBox="1"/>
          <p:nvPr/>
        </p:nvSpPr>
        <p:spPr>
          <a:xfrm>
            <a:off x="270510" y="1293495"/>
            <a:ext cx="3276600" cy="579438"/>
          </a:xfrm>
          <a:prstGeom prst="rect">
            <a:avLst/>
          </a:prstGeom>
          <a:noFill/>
          <a:ln w="9525">
            <a:noFill/>
          </a:ln>
        </p:spPr>
        <p:txBody>
          <a:bodyPr>
            <a:spAutoFit/>
          </a:bodyPr>
          <a:lstStyle>
            <a:defPPr/>
          </a:lstStyle>
          <a:p>
            <a:pPr lvl="0">
              <a:spcBef>
                <a:spcPct val="50000"/>
              </a:spcBef>
            </a:pPr>
            <a:r>
              <a:rPr lang="en-US" altLang="zh-CN" sz="3200" b="1">
                <a:latin typeface="Arial" pitchFamily="34" charset="0"/>
                <a:ea typeface="黑体" pitchFamily="49" charset="-122"/>
              </a:rPr>
              <a:t>4.</a:t>
            </a:r>
            <a:r>
              <a:rPr lang="zh-CN" altLang="en-US" sz="3200" b="1">
                <a:latin typeface="Arial" pitchFamily="34" charset="0"/>
                <a:ea typeface="黑体" pitchFamily="49" charset="-122"/>
              </a:rPr>
              <a:t>开始土改时间：</a:t>
            </a:r>
            <a:endParaRPr lang="zh-CN" altLang="en-US" sz="3200" b="1">
              <a:latin typeface="Arial" pitchFamily="34" charset="0"/>
              <a:ea typeface="黑体" pitchFamily="49" charset="-122"/>
            </a:endParaRPr>
          </a:p>
        </p:txBody>
      </p:sp>
      <p:sp>
        <p:nvSpPr>
          <p:cNvPr id="72723" name="文本框 72722"/>
          <p:cNvSpPr txBox="1"/>
          <p:nvPr/>
        </p:nvSpPr>
        <p:spPr>
          <a:xfrm>
            <a:off x="3470910" y="1293495"/>
            <a:ext cx="1752600" cy="519113"/>
          </a:xfrm>
          <a:prstGeom prst="rect">
            <a:avLst/>
          </a:prstGeom>
          <a:noFill/>
          <a:ln w="9525">
            <a:noFill/>
          </a:ln>
        </p:spPr>
        <p:txBody>
          <a:bodyPr>
            <a:spAutoFit/>
          </a:bodyPr>
          <a:lstStyle>
            <a:defPPr/>
          </a:lstStyle>
          <a:p>
            <a:pPr lvl="0">
              <a:spcBef>
                <a:spcPct val="50000"/>
              </a:spcBef>
            </a:pPr>
            <a:r>
              <a:rPr lang="en-US" altLang="zh-CN" sz="2800" b="1">
                <a:solidFill>
                  <a:srgbClr val="CC0000"/>
                </a:solidFill>
                <a:latin typeface="Arial" pitchFamily="34" charset="0"/>
                <a:ea typeface="华文行楷" pitchFamily="2" charset="-122"/>
              </a:rPr>
              <a:t>1950</a:t>
            </a:r>
            <a:r>
              <a:rPr lang="zh-CN" altLang="en-US" sz="2800" b="1">
                <a:solidFill>
                  <a:srgbClr val="CC0000"/>
                </a:solidFill>
                <a:latin typeface="Arial" pitchFamily="34" charset="0"/>
                <a:ea typeface="华文行楷" pitchFamily="2" charset="-122"/>
              </a:rPr>
              <a:t>年冬</a:t>
            </a:r>
            <a:endParaRPr lang="zh-CN" altLang="en-US" sz="2800" b="1">
              <a:solidFill>
                <a:srgbClr val="CC0000"/>
              </a:solidFill>
              <a:latin typeface="Arial" pitchFamily="34" charset="0"/>
              <a:ea typeface="华文行楷" pitchFamily="2" charset="-122"/>
            </a:endParaRPr>
          </a:p>
        </p:txBody>
      </p:sp>
      <p:sp>
        <p:nvSpPr>
          <p:cNvPr id="104450" name="文本框 104449"/>
          <p:cNvSpPr txBox="1"/>
          <p:nvPr/>
        </p:nvSpPr>
        <p:spPr>
          <a:xfrm>
            <a:off x="289560" y="1873250"/>
            <a:ext cx="8496300" cy="579120"/>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defPPr/>
          </a:lstStyle>
          <a:p>
            <a:pPr lvl="0">
              <a:spcBef>
                <a:spcPct val="50000"/>
              </a:spcBef>
              <a:buClrTx/>
            </a:pPr>
            <a:r>
              <a:rPr lang="zh-CN" altLang="en-US" sz="3200" b="1">
                <a:solidFill>
                  <a:srgbClr val="0033CC"/>
                </a:solidFill>
                <a:latin typeface="Times New Roman" pitchFamily="18" charset="0"/>
                <a:ea typeface="黑体" pitchFamily="49" charset="-122"/>
              </a:rPr>
              <a:t>阅读课文，思考下面几个问题：</a:t>
            </a:r>
            <a:endParaRPr lang="zh-CN" altLang="en-US" sz="3200" b="1">
              <a:solidFill>
                <a:srgbClr val="0033CC"/>
              </a:solidFill>
              <a:latin typeface="Times New Roman" pitchFamily="18" charset="0"/>
              <a:ea typeface="黑体" pitchFamily="49" charset="-122"/>
            </a:endParaRPr>
          </a:p>
        </p:txBody>
      </p:sp>
      <p:sp>
        <p:nvSpPr>
          <p:cNvPr id="104451" name="文本框 104450"/>
          <p:cNvSpPr txBox="1"/>
          <p:nvPr/>
        </p:nvSpPr>
        <p:spPr>
          <a:xfrm>
            <a:off x="141605" y="2527935"/>
            <a:ext cx="8643938" cy="519113"/>
          </a:xfrm>
          <a:prstGeom prst="rect">
            <a:avLst/>
          </a:prstGeom>
          <a:noFill/>
          <a:ln w="9525">
            <a:noFill/>
          </a:ln>
        </p:spPr>
        <p:txBody>
          <a:bodyPr>
            <a:spAutoFit/>
          </a:bodyPr>
          <a:lstStyle>
            <a:defPPr/>
          </a:lstStyle>
          <a:p>
            <a:pPr lvl="0">
              <a:spcBef>
                <a:spcPct val="50000"/>
              </a:spcBef>
              <a:buClrTx/>
            </a:pPr>
            <a:r>
              <a:rPr lang="en-US" altLang="zh-CN" sz="2800" b="1">
                <a:solidFill>
                  <a:schemeClr val="tx1"/>
                </a:solidFill>
                <a:latin typeface="黑体" pitchFamily="49" charset="-122"/>
                <a:ea typeface="黑体" pitchFamily="49" charset="-122"/>
              </a:rPr>
              <a:t>1.</a:t>
            </a:r>
            <a:r>
              <a:rPr lang="zh-CN" altLang="en-US" sz="2800" b="1">
                <a:solidFill>
                  <a:schemeClr val="tx1"/>
                </a:solidFill>
                <a:latin typeface="黑体" pitchFamily="49" charset="-122"/>
                <a:ea typeface="黑体" pitchFamily="49" charset="-122"/>
              </a:rPr>
              <a:t>为什么在土地改革过程中，也分给地主一份土地？</a:t>
            </a:r>
            <a:endParaRPr lang="zh-CN" altLang="en-US" sz="2800" b="1">
              <a:solidFill>
                <a:schemeClr val="tx1"/>
              </a:solidFill>
              <a:latin typeface="黑体" pitchFamily="49" charset="-122"/>
              <a:ea typeface="黑体" pitchFamily="49" charset="-122"/>
            </a:endParaRPr>
          </a:p>
        </p:txBody>
      </p:sp>
      <p:sp>
        <p:nvSpPr>
          <p:cNvPr id="104452" name="文本框 104451"/>
          <p:cNvSpPr txBox="1"/>
          <p:nvPr/>
        </p:nvSpPr>
        <p:spPr>
          <a:xfrm>
            <a:off x="141605" y="3848735"/>
            <a:ext cx="9432925" cy="519113"/>
          </a:xfrm>
          <a:prstGeom prst="rect">
            <a:avLst/>
          </a:prstGeom>
          <a:noFill/>
          <a:ln w="9525">
            <a:noFill/>
          </a:ln>
        </p:spPr>
        <p:txBody>
          <a:bodyPr>
            <a:spAutoFit/>
          </a:bodyPr>
          <a:lstStyle>
            <a:defPPr/>
          </a:lstStyle>
          <a:p>
            <a:pPr lvl="0">
              <a:spcBef>
                <a:spcPct val="50000"/>
              </a:spcBef>
              <a:buClrTx/>
            </a:pPr>
            <a:r>
              <a:rPr lang="en-US" altLang="zh-CN" sz="2800" b="1">
                <a:solidFill>
                  <a:schemeClr val="tx1"/>
                </a:solidFill>
                <a:latin typeface="黑体" pitchFamily="49" charset="-122"/>
                <a:ea typeface="黑体" pitchFamily="49" charset="-122"/>
              </a:rPr>
              <a:t>2.</a:t>
            </a:r>
            <a:r>
              <a:rPr lang="zh-CN" altLang="en-US" sz="2800" b="1">
                <a:solidFill>
                  <a:schemeClr val="tx1"/>
                </a:solidFill>
                <a:latin typeface="黑体" pitchFamily="49" charset="-122"/>
                <a:ea typeface="黑体" pitchFamily="49" charset="-122"/>
              </a:rPr>
              <a:t>为什么在土地改革过程中要采取保存富农经济的政策？</a:t>
            </a:r>
            <a:endParaRPr lang="zh-CN" altLang="en-US" sz="2800" b="1">
              <a:solidFill>
                <a:schemeClr val="tx1"/>
              </a:solidFill>
              <a:latin typeface="黑体" pitchFamily="49" charset="-122"/>
              <a:ea typeface="黑体" pitchFamily="49" charset="-122"/>
            </a:endParaRPr>
          </a:p>
        </p:txBody>
      </p:sp>
      <p:sp>
        <p:nvSpPr>
          <p:cNvPr id="104453" name="文本框 104452"/>
          <p:cNvSpPr txBox="1"/>
          <p:nvPr/>
        </p:nvSpPr>
        <p:spPr>
          <a:xfrm>
            <a:off x="288925" y="3047365"/>
            <a:ext cx="8496935" cy="579120"/>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defPPr/>
          </a:lstStyle>
          <a:p>
            <a:pPr lvl="0">
              <a:spcBef>
                <a:spcPct val="50000"/>
              </a:spcBef>
              <a:buClrTx/>
            </a:pPr>
            <a:r>
              <a:rPr lang="zh-CN" altLang="en-US" sz="3200" b="1">
                <a:solidFill>
                  <a:schemeClr val="tx1"/>
                </a:solidFill>
                <a:latin typeface="Times New Roman" pitchFamily="18" charset="0"/>
                <a:ea typeface="宋体" pitchFamily="2" charset="-122"/>
              </a:rPr>
              <a:t>使地主成为自食其力的劳动者；减少改革阻力</a:t>
            </a:r>
            <a:endParaRPr lang="zh-CN" altLang="en-US" sz="3200" b="1">
              <a:solidFill>
                <a:schemeClr val="tx1"/>
              </a:solidFill>
              <a:latin typeface="Times New Roman" pitchFamily="18" charset="0"/>
              <a:ea typeface="宋体" pitchFamily="2" charset="-122"/>
            </a:endParaRPr>
          </a:p>
        </p:txBody>
      </p:sp>
      <p:sp>
        <p:nvSpPr>
          <p:cNvPr id="104454" name="文本框 104453"/>
          <p:cNvSpPr txBox="1"/>
          <p:nvPr/>
        </p:nvSpPr>
        <p:spPr>
          <a:xfrm>
            <a:off x="431483" y="4497705"/>
            <a:ext cx="8280400" cy="2042160"/>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defPPr/>
          </a:lstStyle>
          <a:p>
            <a:pPr lvl="0">
              <a:spcBef>
                <a:spcPct val="50000"/>
              </a:spcBef>
              <a:buClrTx/>
            </a:pPr>
            <a:r>
              <a:rPr lang="en-US" altLang="zh-CN" sz="2800" b="1">
                <a:solidFill>
                  <a:srgbClr val="008000"/>
                </a:solidFill>
                <a:latin typeface="Times New Roman" pitchFamily="18" charset="0"/>
                <a:ea typeface="宋体" pitchFamily="2" charset="-122"/>
              </a:rPr>
              <a:t>        </a:t>
            </a:r>
            <a:r>
              <a:rPr lang="zh-CN" altLang="en-US" sz="3200" b="1">
                <a:solidFill>
                  <a:schemeClr val="tx1"/>
                </a:solidFill>
                <a:effectLst/>
                <a:latin typeface="Times New Roman" pitchFamily="18" charset="0"/>
                <a:ea typeface="宋体" pitchFamily="2" charset="-122"/>
              </a:rPr>
              <a:t>有利于减少土改的阻力，孤立地主阶级，保护中农和小土地出租者，稳定民族资产阶级，更有利于发展农村经济，从而有利于土地改革的顺利进行</a:t>
            </a:r>
            <a:endParaRPr lang="zh-CN" altLang="en-US" sz="3200" b="1">
              <a:solidFill>
                <a:schemeClr val="tx1"/>
              </a:solidFill>
              <a:latin typeface="Times New Roman" pitchFamily="18"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2723"/>
                                        </p:tgtEl>
                                        <p:attrNameLst>
                                          <p:attrName>style.visibility</p:attrName>
                                        </p:attrNameLst>
                                      </p:cBhvr>
                                      <p:to>
                                        <p:strVal val="visible"/>
                                      </p:to>
                                    </p:set>
                                    <p:animEffect transition="in" filter="blinds(horizontal)">
                                      <p:cBhvr>
                                        <p:cTn id="7" dur="500"/>
                                        <p:tgtEl>
                                          <p:spTgt spid="7272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4450"/>
                                        </p:tgtEl>
                                        <p:attrNameLst>
                                          <p:attrName>style.visibility</p:attrName>
                                        </p:attrNameLst>
                                      </p:cBhvr>
                                      <p:to>
                                        <p:strVal val="visible"/>
                                      </p:to>
                                    </p:set>
                                    <p:animEffect transition="in" filter="wipe(down)">
                                      <p:cBhvr>
                                        <p:cTn id="12" dur="500"/>
                                        <p:tgtEl>
                                          <p:spTgt spid="10445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04451"/>
                                        </p:tgtEl>
                                        <p:attrNameLst>
                                          <p:attrName>style.visibility</p:attrName>
                                        </p:attrNameLst>
                                      </p:cBhvr>
                                      <p:to>
                                        <p:strVal val="visible"/>
                                      </p:to>
                                    </p:set>
                                    <p:anim calcmode="lin" valueType="num">
                                      <p:cBhvr additive="base">
                                        <p:cTn id="17" dur="500" fill="hold"/>
                                        <p:tgtEl>
                                          <p:spTgt spid="104451"/>
                                        </p:tgtEl>
                                        <p:attrNameLst>
                                          <p:attrName>ppt_x</p:attrName>
                                        </p:attrNameLst>
                                      </p:cBhvr>
                                      <p:tavLst>
                                        <p:tav tm="0">
                                          <p:val>
                                            <p:strVal val="0-#ppt_w/2"/>
                                          </p:val>
                                        </p:tav>
                                        <p:tav tm="100000">
                                          <p:val>
                                            <p:strVal val="#ppt_x"/>
                                          </p:val>
                                        </p:tav>
                                      </p:tavLst>
                                    </p:anim>
                                    <p:anim calcmode="lin" valueType="num">
                                      <p:cBhvr additive="base">
                                        <p:cTn id="18" dur="500" fill="hold"/>
                                        <p:tgtEl>
                                          <p:spTgt spid="104451"/>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104453"/>
                                        </p:tgtEl>
                                        <p:attrNameLst>
                                          <p:attrName>style.visibility</p:attrName>
                                        </p:attrNameLst>
                                      </p:cBhvr>
                                      <p:to>
                                        <p:strVal val="visible"/>
                                      </p:to>
                                    </p:set>
                                    <p:anim calcmode="lin" valueType="num">
                                      <p:cBhvr additive="base">
                                        <p:cTn id="23" dur="500" fill="hold"/>
                                        <p:tgtEl>
                                          <p:spTgt spid="104453"/>
                                        </p:tgtEl>
                                        <p:attrNameLst>
                                          <p:attrName>ppt_x</p:attrName>
                                        </p:attrNameLst>
                                      </p:cBhvr>
                                      <p:tavLst>
                                        <p:tav tm="0">
                                          <p:val>
                                            <p:strVal val="0-#ppt_w/2"/>
                                          </p:val>
                                        </p:tav>
                                        <p:tav tm="100000">
                                          <p:val>
                                            <p:strVal val="#ppt_x"/>
                                          </p:val>
                                        </p:tav>
                                      </p:tavLst>
                                    </p:anim>
                                    <p:anim calcmode="lin" valueType="num">
                                      <p:cBhvr additive="base">
                                        <p:cTn id="24" dur="500" fill="hold"/>
                                        <p:tgtEl>
                                          <p:spTgt spid="104453"/>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104452"/>
                                        </p:tgtEl>
                                        <p:attrNameLst>
                                          <p:attrName>style.visibility</p:attrName>
                                        </p:attrNameLst>
                                      </p:cBhvr>
                                      <p:to>
                                        <p:strVal val="visible"/>
                                      </p:to>
                                    </p:set>
                                    <p:anim calcmode="lin" valueType="num">
                                      <p:cBhvr additive="base">
                                        <p:cTn id="29" dur="500" fill="hold"/>
                                        <p:tgtEl>
                                          <p:spTgt spid="104452"/>
                                        </p:tgtEl>
                                        <p:attrNameLst>
                                          <p:attrName>ppt_x</p:attrName>
                                        </p:attrNameLst>
                                      </p:cBhvr>
                                      <p:tavLst>
                                        <p:tav tm="0">
                                          <p:val>
                                            <p:strVal val="0-#ppt_w/2"/>
                                          </p:val>
                                        </p:tav>
                                        <p:tav tm="100000">
                                          <p:val>
                                            <p:strVal val="#ppt_x"/>
                                          </p:val>
                                        </p:tav>
                                      </p:tavLst>
                                    </p:anim>
                                    <p:anim calcmode="lin" valueType="num">
                                      <p:cBhvr additive="base">
                                        <p:cTn id="30" dur="500" fill="hold"/>
                                        <p:tgtEl>
                                          <p:spTgt spid="104452"/>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04454"/>
                                        </p:tgtEl>
                                        <p:attrNameLst>
                                          <p:attrName>style.visibility</p:attrName>
                                        </p:attrNameLst>
                                      </p:cBhvr>
                                      <p:to>
                                        <p:strVal val="visible"/>
                                      </p:to>
                                    </p:set>
                                    <p:anim calcmode="lin" valueType="num">
                                      <p:cBhvr additive="base">
                                        <p:cTn id="35" dur="500" fill="hold"/>
                                        <p:tgtEl>
                                          <p:spTgt spid="104454"/>
                                        </p:tgtEl>
                                        <p:attrNameLst>
                                          <p:attrName>ppt_x</p:attrName>
                                        </p:attrNameLst>
                                      </p:cBhvr>
                                      <p:tavLst>
                                        <p:tav tm="0">
                                          <p:val>
                                            <p:strVal val="0-#ppt_w/2"/>
                                          </p:val>
                                        </p:tav>
                                        <p:tav tm="100000">
                                          <p:val>
                                            <p:strVal val="#ppt_x"/>
                                          </p:val>
                                        </p:tav>
                                      </p:tavLst>
                                    </p:anim>
                                    <p:anim calcmode="lin" valueType="num">
                                      <p:cBhvr additive="base">
                                        <p:cTn id="36" dur="500" fill="hold"/>
                                        <p:tgtEl>
                                          <p:spTgt spid="1044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23" grpId="0"/>
      <p:bldP spid="104450" grpId="0" animBg="1"/>
      <p:bldP spid="104451" grpId="0"/>
      <p:bldP spid="104452" grpId="0"/>
      <p:bldP spid="104453" grpId="0" bldLvl="0" animBg="1"/>
      <p:bldP spid="104454" grpId="0" bldLvl="0" animBg="1"/>
    </p:bldLst>
  </p:timing>
</p:sld>
</file>

<file path=ppt/slides/slide1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pic>
        <p:nvPicPr>
          <p:cNvPr id="402434" name="图片 402433" descr="1950年6月28日，《中华人民共和国土地改革法》颁布，得到农民群众的热烈拥护。"/>
          <p:cNvPicPr>
            <a:picLocks noChangeAspect="1"/>
          </p:cNvPicPr>
          <p:nvPr/>
        </p:nvPicPr>
        <p:blipFill>
          <a:blip r:embed="rId2"/>
          <a:stretch>
            <a:fillRect/>
          </a:stretch>
        </p:blipFill>
        <p:spPr>
          <a:xfrm>
            <a:off x="1619250" y="692150"/>
            <a:ext cx="5400675" cy="3665538"/>
          </a:xfrm>
          <a:prstGeom prst="rect">
            <a:avLst/>
          </a:prstGeom>
          <a:noFill/>
          <a:ln w="9525" cap="flat" cmpd="sng">
            <a:solidFill>
              <a:srgbClr val="FF6600"/>
            </a:solidFill>
            <a:prstDash val="solid"/>
            <a:miter/>
            <a:headEnd type="none" w="med" len="med"/>
            <a:tailEnd type="none" w="med" len="med"/>
          </a:ln>
        </p:spPr>
      </p:pic>
      <p:sp>
        <p:nvSpPr>
          <p:cNvPr id="402435" name="矩形 402434"/>
          <p:cNvSpPr/>
          <p:nvPr/>
        </p:nvSpPr>
        <p:spPr>
          <a:xfrm>
            <a:off x="528320" y="4581525"/>
            <a:ext cx="7848600" cy="1920875"/>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defPPr/>
          </a:lstStyle>
          <a:p>
            <a:pPr lvl="0"/>
            <a:r>
              <a:rPr lang="en-US" altLang="zh-CN" sz="4000" b="1">
                <a:solidFill>
                  <a:schemeClr val="tx1"/>
                </a:solidFill>
                <a:latin typeface="迷你简艺黑" pitchFamily="65" charset="-122"/>
                <a:ea typeface="迷你简艺黑" pitchFamily="65" charset="-122"/>
              </a:rPr>
              <a:t>1950</a:t>
            </a:r>
            <a:r>
              <a:rPr lang="zh-CN" altLang="en-US" sz="4000" b="1">
                <a:solidFill>
                  <a:schemeClr val="tx1"/>
                </a:solidFill>
                <a:latin typeface="迷你简艺黑" pitchFamily="65" charset="-122"/>
                <a:ea typeface="迷你简艺黑" pitchFamily="65" charset="-122"/>
              </a:rPr>
              <a:t>年</a:t>
            </a:r>
            <a:r>
              <a:rPr lang="en-US" altLang="zh-CN" sz="4000" b="1">
                <a:solidFill>
                  <a:schemeClr val="tx1"/>
                </a:solidFill>
                <a:latin typeface="迷你简艺黑" pitchFamily="65" charset="-122"/>
                <a:ea typeface="迷你简艺黑" pitchFamily="65" charset="-122"/>
              </a:rPr>
              <a:t>6</a:t>
            </a:r>
            <a:r>
              <a:rPr lang="zh-CN" altLang="en-US" sz="4000" b="1">
                <a:solidFill>
                  <a:schemeClr val="tx1"/>
                </a:solidFill>
                <a:latin typeface="迷你简艺黑" pitchFamily="65" charset="-122"/>
                <a:ea typeface="迷你简艺黑" pitchFamily="65" charset="-122"/>
              </a:rPr>
              <a:t>月</a:t>
            </a:r>
            <a:r>
              <a:rPr lang="en-US" altLang="zh-CN" sz="4000" b="1">
                <a:solidFill>
                  <a:schemeClr val="tx1"/>
                </a:solidFill>
                <a:latin typeface="迷你简艺黑" pitchFamily="65" charset="-122"/>
                <a:ea typeface="迷你简艺黑" pitchFamily="65" charset="-122"/>
              </a:rPr>
              <a:t>28</a:t>
            </a:r>
            <a:r>
              <a:rPr lang="zh-CN" altLang="en-US" sz="4000" b="1">
                <a:solidFill>
                  <a:schemeClr val="tx1"/>
                </a:solidFill>
                <a:latin typeface="迷你简艺黑" pitchFamily="65" charset="-122"/>
                <a:ea typeface="迷你简艺黑" pitchFamily="65" charset="-122"/>
              </a:rPr>
              <a:t>日，</a:t>
            </a:r>
            <a:r>
              <a:rPr lang="en-US" altLang="zh-CN" sz="4000" b="1">
                <a:solidFill>
                  <a:schemeClr val="tx1"/>
                </a:solidFill>
                <a:latin typeface="迷你简艺黑" pitchFamily="65" charset="-122"/>
                <a:ea typeface="迷你简艺黑" pitchFamily="65" charset="-122"/>
              </a:rPr>
              <a:t>《</a:t>
            </a:r>
            <a:r>
              <a:rPr lang="zh-CN" altLang="en-US" sz="4000" b="1">
                <a:solidFill>
                  <a:schemeClr val="tx1"/>
                </a:solidFill>
                <a:latin typeface="迷你简艺黑" pitchFamily="65" charset="-122"/>
                <a:ea typeface="迷你简艺黑" pitchFamily="65" charset="-122"/>
              </a:rPr>
              <a:t>中华人民共和国土地改革法</a:t>
            </a:r>
            <a:r>
              <a:rPr lang="en-US" altLang="zh-CN" sz="4000" b="1">
                <a:solidFill>
                  <a:schemeClr val="tx1"/>
                </a:solidFill>
                <a:latin typeface="迷你简艺黑" pitchFamily="65" charset="-122"/>
                <a:ea typeface="迷你简艺黑" pitchFamily="65" charset="-122"/>
              </a:rPr>
              <a:t>》</a:t>
            </a:r>
            <a:r>
              <a:rPr lang="zh-CN" altLang="en-US" sz="4000" b="1">
                <a:solidFill>
                  <a:schemeClr val="tx1"/>
                </a:solidFill>
                <a:latin typeface="迷你简艺黑" pitchFamily="65" charset="-122"/>
                <a:ea typeface="迷你简艺黑" pitchFamily="65" charset="-122"/>
              </a:rPr>
              <a:t>颁布，得到广大农民群众的热烈拥护。</a:t>
            </a:r>
            <a:endParaRPr lang="zh-CN" altLang="en-US" sz="4000" b="1">
              <a:solidFill>
                <a:schemeClr val="tx1"/>
              </a:solidFill>
              <a:latin typeface="迷你简艺黑" pitchFamily="65" charset="-122"/>
              <a:ea typeface="迷你简艺黑" pitchFamily="65"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pic>
        <p:nvPicPr>
          <p:cNvPr id="36869" name="图片 36868" descr="3448631414659924021"/>
          <p:cNvPicPr>
            <a:picLocks noChangeAspect="1"/>
          </p:cNvPicPr>
          <p:nvPr/>
        </p:nvPicPr>
        <p:blipFill>
          <a:blip r:embed="rId2"/>
          <a:stretch>
            <a:fillRect/>
          </a:stretch>
        </p:blipFill>
        <p:spPr>
          <a:xfrm>
            <a:off x="4639945" y="59055"/>
            <a:ext cx="4503420" cy="3679190"/>
          </a:xfrm>
          <a:prstGeom prst="rect">
            <a:avLst/>
          </a:prstGeom>
          <a:noFill/>
          <a:ln w="9525">
            <a:noFill/>
          </a:ln>
        </p:spPr>
      </p:pic>
      <p:pic>
        <p:nvPicPr>
          <p:cNvPr id="36870" name="图片 36869"/>
          <p:cNvPicPr>
            <a:picLocks noChangeAspect="1"/>
          </p:cNvPicPr>
          <p:nvPr/>
        </p:nvPicPr>
        <p:blipFill>
          <a:blip r:embed="rId3"/>
          <a:stretch>
            <a:fillRect/>
          </a:stretch>
        </p:blipFill>
        <p:spPr>
          <a:xfrm>
            <a:off x="0" y="0"/>
            <a:ext cx="4572000" cy="3797300"/>
          </a:xfrm>
          <a:prstGeom prst="rect">
            <a:avLst/>
          </a:prstGeom>
          <a:noFill/>
          <a:ln w="9525">
            <a:noFill/>
          </a:ln>
        </p:spPr>
      </p:pic>
      <p:sp>
        <p:nvSpPr>
          <p:cNvPr id="36871" name="文本框 36870"/>
          <p:cNvSpPr txBox="1"/>
          <p:nvPr/>
        </p:nvSpPr>
        <p:spPr>
          <a:xfrm>
            <a:off x="609600" y="4114800"/>
            <a:ext cx="3048000" cy="579438"/>
          </a:xfrm>
          <a:prstGeom prst="rect">
            <a:avLst/>
          </a:prstGeom>
          <a:noFill/>
          <a:ln w="9525">
            <a:noFill/>
          </a:ln>
        </p:spPr>
        <p:txBody>
          <a:bodyPr>
            <a:spAutoFit/>
          </a:bodyPr>
          <a:lstStyle>
            <a:defPPr/>
          </a:lstStyle>
          <a:p>
            <a:pPr lvl="0" algn="ctr">
              <a:spcBef>
                <a:spcPct val="50000"/>
              </a:spcBef>
            </a:pPr>
            <a:r>
              <a:rPr lang="zh-CN" altLang="en-US" sz="3200">
                <a:latin typeface="Arial" pitchFamily="34" charset="0"/>
                <a:ea typeface="黑体" pitchFamily="49" charset="-122"/>
              </a:rPr>
              <a:t>批斗地主</a:t>
            </a:r>
            <a:endParaRPr lang="zh-CN" altLang="en-US" sz="3200">
              <a:latin typeface="Arial" pitchFamily="34" charset="0"/>
              <a:ea typeface="黑体" pitchFamily="49" charset="-122"/>
            </a:endParaRPr>
          </a:p>
        </p:txBody>
      </p:sp>
      <p:pic>
        <p:nvPicPr>
          <p:cNvPr id="36873" name="图片 36872" descr="res05_attpic_brief"/>
          <p:cNvPicPr>
            <a:picLocks noChangeAspect="1"/>
          </p:cNvPicPr>
          <p:nvPr/>
        </p:nvPicPr>
        <p:blipFill>
          <a:blip r:embed="rId4"/>
          <a:stretch>
            <a:fillRect/>
          </a:stretch>
        </p:blipFill>
        <p:spPr>
          <a:xfrm>
            <a:off x="4572000" y="3733800"/>
            <a:ext cx="4572000" cy="3124200"/>
          </a:xfrm>
          <a:prstGeom prst="rect">
            <a:avLst/>
          </a:prstGeom>
          <a:noFill/>
          <a:ln w="9525">
            <a:noFill/>
          </a:ln>
        </p:spPr>
      </p:pic>
      <p:sp>
        <p:nvSpPr>
          <p:cNvPr id="36874" name="矩形 36873"/>
          <p:cNvSpPr/>
          <p:nvPr/>
        </p:nvSpPr>
        <p:spPr>
          <a:xfrm>
            <a:off x="2895600" y="5867400"/>
            <a:ext cx="1403350" cy="579438"/>
          </a:xfrm>
          <a:prstGeom prst="rect">
            <a:avLst/>
          </a:prstGeom>
          <a:noFill/>
          <a:ln w="9525">
            <a:noFill/>
          </a:ln>
        </p:spPr>
        <p:txBody>
          <a:bodyPr wrap="none" anchor="t">
            <a:spAutoFit/>
          </a:bodyPr>
          <a:lstStyle>
            <a:defPPr/>
          </a:lstStyle>
          <a:p>
            <a:pPr lvl="0"/>
            <a:r>
              <a:rPr lang="zh-CN" altLang="en-US" sz="3200">
                <a:latin typeface="Arial" pitchFamily="34" charset="0"/>
                <a:ea typeface="黑体" pitchFamily="49" charset="-122"/>
              </a:rPr>
              <a:t>烧地契</a:t>
            </a:r>
            <a:endParaRPr lang="zh-CN" altLang="en-US" sz="3200">
              <a:latin typeface="Arial" pitchFamily="34" charset="0"/>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6871"/>
                                        </p:tgtEl>
                                        <p:attrNameLst>
                                          <p:attrName>style.visibility</p:attrName>
                                        </p:attrNameLst>
                                      </p:cBhvr>
                                      <p:to>
                                        <p:strVal val="visible"/>
                                      </p:to>
                                    </p:set>
                                    <p:anim calcmode="lin" valueType="num">
                                      <p:cBhvr>
                                        <p:cTn id="7" dur="500" fill="hold"/>
                                        <p:tgtEl>
                                          <p:spTgt spid="36871"/>
                                        </p:tgtEl>
                                        <p:attrNameLst>
                                          <p:attrName>ppt_w</p:attrName>
                                        </p:attrNameLst>
                                      </p:cBhvr>
                                      <p:tavLst>
                                        <p:tav tm="0">
                                          <p:val>
                                            <p:fltVal val="0"/>
                                          </p:val>
                                        </p:tav>
                                        <p:tav tm="100000">
                                          <p:val>
                                            <p:strVal val="#ppt_w"/>
                                          </p:val>
                                        </p:tav>
                                      </p:tavLst>
                                    </p:anim>
                                    <p:anim calcmode="lin" valueType="num">
                                      <p:cBhvr>
                                        <p:cTn id="8" dur="500" fill="hold"/>
                                        <p:tgtEl>
                                          <p:spTgt spid="36871"/>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47" presetClass="entr" presetSubtype="0" fill="hold" grpId="0" nodeType="clickEffect">
                                  <p:stCondLst>
                                    <p:cond delay="0"/>
                                  </p:stCondLst>
                                  <p:childTnLst>
                                    <p:set>
                                      <p:cBhvr>
                                        <p:cTn id="12" dur="1" fill="hold">
                                          <p:stCondLst>
                                            <p:cond delay="0"/>
                                          </p:stCondLst>
                                        </p:cTn>
                                        <p:tgtEl>
                                          <p:spTgt spid="36874"/>
                                        </p:tgtEl>
                                        <p:attrNameLst>
                                          <p:attrName>style.visibility</p:attrName>
                                        </p:attrNameLst>
                                      </p:cBhvr>
                                      <p:to>
                                        <p:strVal val="visible"/>
                                      </p:to>
                                    </p:set>
                                    <p:animEffect transition="in" filter="fade">
                                      <p:cBhvr>
                                        <p:cTn id="13" dur="1000"/>
                                        <p:tgtEl>
                                          <p:spTgt spid="36874"/>
                                        </p:tgtEl>
                                      </p:cBhvr>
                                    </p:animEffect>
                                    <p:anim calcmode="lin" valueType="num">
                                      <p:cBhvr>
                                        <p:cTn id="14" dur="1000" fill="hold"/>
                                        <p:tgtEl>
                                          <p:spTgt spid="36874"/>
                                        </p:tgtEl>
                                        <p:attrNameLst>
                                          <p:attrName>ppt_x</p:attrName>
                                        </p:attrNameLst>
                                      </p:cBhvr>
                                      <p:tavLst>
                                        <p:tav tm="0">
                                          <p:val>
                                            <p:strVal val="#ppt_x"/>
                                          </p:val>
                                        </p:tav>
                                        <p:tav tm="100000">
                                          <p:val>
                                            <p:strVal val="#ppt_x"/>
                                          </p:val>
                                        </p:tav>
                                      </p:tavLst>
                                    </p:anim>
                                    <p:anim calcmode="lin" valueType="num">
                                      <p:cBhvr>
                                        <p:cTn id="15" dur="1000" fill="hold"/>
                                        <p:tgtEl>
                                          <p:spTgt spid="36874"/>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0"/>
                                  </p:stCondLst>
                                  <p:childTnLst>
                                    <p:set>
                                      <p:cBhvr>
                                        <p:cTn id="17" dur="1" fill="hold">
                                          <p:stCondLst>
                                            <p:cond delay="0"/>
                                          </p:stCondLst>
                                        </p:cTn>
                                        <p:tgtEl>
                                          <p:spTgt spid="36873"/>
                                        </p:tgtEl>
                                        <p:attrNameLst>
                                          <p:attrName>style.visibility</p:attrName>
                                        </p:attrNameLst>
                                      </p:cBhvr>
                                      <p:to>
                                        <p:strVal val="visible"/>
                                      </p:to>
                                    </p:set>
                                    <p:animEffect transition="in" filter="fade">
                                      <p:cBhvr>
                                        <p:cTn id="18" dur="1000"/>
                                        <p:tgtEl>
                                          <p:spTgt spid="36873"/>
                                        </p:tgtEl>
                                      </p:cBhvr>
                                    </p:animEffect>
                                    <p:anim calcmode="lin" valueType="num">
                                      <p:cBhvr>
                                        <p:cTn id="19" dur="1000" fill="hold"/>
                                        <p:tgtEl>
                                          <p:spTgt spid="36873"/>
                                        </p:tgtEl>
                                        <p:attrNameLst>
                                          <p:attrName>ppt_x</p:attrName>
                                        </p:attrNameLst>
                                      </p:cBhvr>
                                      <p:tavLst>
                                        <p:tav tm="0">
                                          <p:val>
                                            <p:strVal val="#ppt_x"/>
                                          </p:val>
                                        </p:tav>
                                        <p:tav tm="100000">
                                          <p:val>
                                            <p:strVal val="#ppt_x"/>
                                          </p:val>
                                        </p:tav>
                                      </p:tavLst>
                                    </p:anim>
                                    <p:anim calcmode="lin" valueType="num">
                                      <p:cBhvr>
                                        <p:cTn id="20" dur="1000" fill="hold"/>
                                        <p:tgtEl>
                                          <p:spTgt spid="3687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1" grpId="0"/>
      <p:bldP spid="36874" grpId="0"/>
    </p:bldLst>
  </p:timing>
</p:sld>
</file>

<file path=ppt/slides/slide2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pic>
        <p:nvPicPr>
          <p:cNvPr id="34821" name="图片 34820" descr="W020100825475203029543"/>
          <p:cNvPicPr>
            <a:picLocks noChangeAspect="1"/>
          </p:cNvPicPr>
          <p:nvPr/>
        </p:nvPicPr>
        <p:blipFill>
          <a:blip r:embed="rId2"/>
          <a:stretch>
            <a:fillRect/>
          </a:stretch>
        </p:blipFill>
        <p:spPr>
          <a:xfrm>
            <a:off x="0" y="0"/>
            <a:ext cx="4114800" cy="3124200"/>
          </a:xfrm>
          <a:prstGeom prst="rect">
            <a:avLst/>
          </a:prstGeom>
          <a:noFill/>
          <a:ln w="9525">
            <a:noFill/>
          </a:ln>
        </p:spPr>
      </p:pic>
      <p:sp>
        <p:nvSpPr>
          <p:cNvPr id="34822" name="文本框 34821"/>
          <p:cNvSpPr txBox="1"/>
          <p:nvPr/>
        </p:nvSpPr>
        <p:spPr>
          <a:xfrm>
            <a:off x="0" y="3169285"/>
            <a:ext cx="4648200" cy="519113"/>
          </a:xfrm>
          <a:prstGeom prst="rect">
            <a:avLst/>
          </a:prstGeom>
          <a:noFill/>
          <a:ln w="9525">
            <a:noFill/>
          </a:ln>
        </p:spPr>
        <p:txBody>
          <a:bodyPr>
            <a:spAutoFit/>
          </a:bodyPr>
          <a:lstStyle>
            <a:defPPr/>
          </a:lstStyle>
          <a:p>
            <a:pPr lvl="0">
              <a:spcBef>
                <a:spcPct val="50000"/>
              </a:spcBef>
            </a:pPr>
            <a:r>
              <a:rPr lang="zh-CN" altLang="en-US" sz="2800">
                <a:solidFill>
                  <a:srgbClr val="FF0066"/>
                </a:solidFill>
                <a:latin typeface="Arial" pitchFamily="34" charset="0"/>
                <a:ea typeface="黑体" pitchFamily="49" charset="-122"/>
              </a:rPr>
              <a:t>土改中拔出地主立的地界碑</a:t>
            </a:r>
            <a:endParaRPr lang="zh-CN" altLang="en-US" sz="2800">
              <a:solidFill>
                <a:srgbClr val="FF0066"/>
              </a:solidFill>
              <a:latin typeface="Arial" pitchFamily="34" charset="0"/>
              <a:ea typeface="黑体" pitchFamily="49" charset="-122"/>
            </a:endParaRPr>
          </a:p>
        </p:txBody>
      </p:sp>
      <p:pic>
        <p:nvPicPr>
          <p:cNvPr id="34823" name="图片 34822" descr="12283305_21n"/>
          <p:cNvPicPr>
            <a:picLocks noChangeAspect="1"/>
          </p:cNvPicPr>
          <p:nvPr/>
        </p:nvPicPr>
        <p:blipFill>
          <a:blip r:embed="rId3"/>
          <a:stretch>
            <a:fillRect/>
          </a:stretch>
        </p:blipFill>
        <p:spPr>
          <a:xfrm>
            <a:off x="4343400" y="0"/>
            <a:ext cx="4800600" cy="3200400"/>
          </a:xfrm>
          <a:prstGeom prst="rect">
            <a:avLst/>
          </a:prstGeom>
          <a:noFill/>
          <a:ln w="9525">
            <a:noFill/>
          </a:ln>
        </p:spPr>
      </p:pic>
      <p:sp>
        <p:nvSpPr>
          <p:cNvPr id="34824" name="文本框 34823"/>
          <p:cNvSpPr txBox="1"/>
          <p:nvPr/>
        </p:nvSpPr>
        <p:spPr>
          <a:xfrm>
            <a:off x="4876800" y="3200400"/>
            <a:ext cx="3886200" cy="579438"/>
          </a:xfrm>
          <a:prstGeom prst="rect">
            <a:avLst/>
          </a:prstGeom>
          <a:noFill/>
          <a:ln w="9525">
            <a:noFill/>
          </a:ln>
        </p:spPr>
        <p:txBody>
          <a:bodyPr>
            <a:spAutoFit/>
          </a:bodyPr>
          <a:lstStyle>
            <a:defPPr/>
          </a:lstStyle>
          <a:p>
            <a:pPr lvl="0" algn="ctr">
              <a:spcBef>
                <a:spcPct val="50000"/>
              </a:spcBef>
            </a:pPr>
            <a:r>
              <a:rPr lang="zh-CN" altLang="en-US" sz="3200">
                <a:solidFill>
                  <a:srgbClr val="0033CC"/>
                </a:solidFill>
                <a:latin typeface="Arial" pitchFamily="34" charset="0"/>
                <a:ea typeface="黑体" pitchFamily="49" charset="-122"/>
              </a:rPr>
              <a:t>农民丈量分配土地</a:t>
            </a:r>
            <a:endParaRPr lang="zh-CN" altLang="en-US" sz="3200">
              <a:solidFill>
                <a:srgbClr val="0033CC"/>
              </a:solidFill>
              <a:latin typeface="Arial" pitchFamily="34" charset="0"/>
              <a:ea typeface="黑体" pitchFamily="49" charset="-122"/>
            </a:endParaRPr>
          </a:p>
        </p:txBody>
      </p:sp>
      <p:pic>
        <p:nvPicPr>
          <p:cNvPr id="34825" name="图片 34824" descr="6c626d0c3fc21014450e03"/>
          <p:cNvPicPr>
            <a:picLocks noChangeAspect="1"/>
          </p:cNvPicPr>
          <p:nvPr/>
        </p:nvPicPr>
        <p:blipFill>
          <a:blip r:embed="rId4"/>
          <a:stretch>
            <a:fillRect/>
          </a:stretch>
        </p:blipFill>
        <p:spPr>
          <a:xfrm>
            <a:off x="1108710" y="3688715"/>
            <a:ext cx="3352800" cy="3048000"/>
          </a:xfrm>
          <a:prstGeom prst="rect">
            <a:avLst/>
          </a:prstGeom>
          <a:noFill/>
          <a:ln w="9525">
            <a:noFill/>
          </a:ln>
        </p:spPr>
      </p:pic>
      <p:sp>
        <p:nvSpPr>
          <p:cNvPr id="34826" name="文本框 34825"/>
          <p:cNvSpPr txBox="1"/>
          <p:nvPr/>
        </p:nvSpPr>
        <p:spPr>
          <a:xfrm>
            <a:off x="4343400" y="5446395"/>
            <a:ext cx="3886200" cy="579438"/>
          </a:xfrm>
          <a:prstGeom prst="rect">
            <a:avLst/>
          </a:prstGeom>
          <a:noFill/>
          <a:ln w="9525">
            <a:noFill/>
          </a:ln>
        </p:spPr>
        <p:txBody>
          <a:bodyPr>
            <a:spAutoFit/>
          </a:bodyPr>
          <a:lstStyle>
            <a:defPPr/>
          </a:lstStyle>
          <a:p>
            <a:pPr lvl="0" algn="ctr">
              <a:spcBef>
                <a:spcPct val="50000"/>
              </a:spcBef>
            </a:pPr>
            <a:r>
              <a:rPr lang="zh-CN" altLang="en-US" sz="3200" b="1">
                <a:latin typeface="Arial" pitchFamily="34" charset="0"/>
                <a:ea typeface="黑体" pitchFamily="49" charset="-122"/>
              </a:rPr>
              <a:t>农民分到土地</a:t>
            </a:r>
            <a:endParaRPr lang="zh-CN" altLang="en-US" sz="3200" b="1">
              <a:latin typeface="Arial" pitchFamily="34" charset="0"/>
              <a:ea typeface="黑体" pitchFamily="49"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37895" name="文本框 37894"/>
          <p:cNvSpPr txBox="1"/>
          <p:nvPr/>
        </p:nvSpPr>
        <p:spPr>
          <a:xfrm>
            <a:off x="1068705" y="6043295"/>
            <a:ext cx="7371080" cy="701040"/>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defPPr/>
          </a:lstStyle>
          <a:p>
            <a:pPr lvl="0" algn="ctr">
              <a:spcBef>
                <a:spcPct val="50000"/>
              </a:spcBef>
            </a:pPr>
            <a:r>
              <a:rPr lang="zh-CN" altLang="en-US" sz="4000">
                <a:latin typeface="Arial" pitchFamily="34" charset="0"/>
                <a:ea typeface="黑体" pitchFamily="49" charset="-122"/>
              </a:rPr>
              <a:t>农民分到地主耕牛、工具</a:t>
            </a:r>
            <a:endParaRPr lang="zh-CN" altLang="en-US" sz="4000">
              <a:latin typeface="Arial" pitchFamily="34" charset="0"/>
              <a:ea typeface="黑体" pitchFamily="49" charset="-122"/>
            </a:endParaRPr>
          </a:p>
        </p:txBody>
      </p:sp>
      <p:pic>
        <p:nvPicPr>
          <p:cNvPr id="2" name="图片 1"/>
          <p:cNvPicPr>
            <a:picLocks noChangeAspect="1"/>
          </p:cNvPicPr>
          <p:nvPr/>
        </p:nvPicPr>
        <p:blipFill>
          <a:blip r:embed="rId2"/>
          <a:stretch>
            <a:fillRect/>
          </a:stretch>
        </p:blipFill>
        <p:spPr>
          <a:xfrm>
            <a:off x="-13335" y="-15875"/>
            <a:ext cx="9160510" cy="5990590"/>
          </a:xfrm>
          <a:prstGeom prst="rect">
            <a:avLst/>
          </a:prstGeom>
        </p:spPr>
      </p:pic>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pic>
        <p:nvPicPr>
          <p:cNvPr id="20482" name="Picture 2" descr="t"/>
          <p:cNvPicPr>
            <a:picLocks noChangeAspect="1"/>
          </p:cNvPicPr>
          <p:nvPr/>
        </p:nvPicPr>
        <p:blipFill>
          <a:blip r:embed="rId3"/>
          <a:stretch>
            <a:fillRect/>
          </a:stretch>
        </p:blipFill>
        <p:spPr>
          <a:xfrm>
            <a:off x="1319848" y="1275715"/>
            <a:ext cx="6753225" cy="5467350"/>
          </a:xfrm>
          <a:prstGeom prst="rect">
            <a:avLst/>
          </a:prstGeom>
          <a:noFill/>
          <a:ln w="9525">
            <a:noFill/>
          </a:ln>
        </p:spPr>
      </p:pic>
      <p:pic>
        <p:nvPicPr>
          <p:cNvPr id="239619" name="Picture 3" descr="t"/>
          <p:cNvPicPr>
            <a:picLocks noChangeAspect="1"/>
          </p:cNvPicPr>
          <p:nvPr/>
        </p:nvPicPr>
        <p:blipFill>
          <a:blip r:embed="rId4"/>
          <a:stretch>
            <a:fillRect/>
          </a:stretch>
        </p:blipFill>
        <p:spPr>
          <a:xfrm>
            <a:off x="3727450" y="1299210"/>
            <a:ext cx="4164965" cy="5288280"/>
          </a:xfrm>
          <a:prstGeom prst="rect">
            <a:avLst/>
          </a:prstGeom>
          <a:noFill/>
          <a:ln w="9525">
            <a:noFill/>
          </a:ln>
        </p:spPr>
      </p:pic>
      <p:sp>
        <p:nvSpPr>
          <p:cNvPr id="20485" name="Text Box 40"/>
          <p:cNvSpPr txBox="1"/>
          <p:nvPr/>
        </p:nvSpPr>
        <p:spPr>
          <a:xfrm>
            <a:off x="1586548" y="5947728"/>
            <a:ext cx="6462712" cy="639762"/>
          </a:xfrm>
          <a:prstGeom prst="rect">
            <a:avLst/>
          </a:prstGeom>
          <a:noFill/>
          <a:ln w="9525">
            <a:noFill/>
          </a:ln>
        </p:spPr>
        <p:txBody>
          <a:bodyPr>
            <a:spAutoFit/>
          </a:bodyPr>
          <a:lstStyle>
            <a:defPPr/>
          </a:lstStyle>
          <a:p>
            <a:pPr lvl="0" eaLnBrk="1" hangingPunct="1">
              <a:lnSpc>
                <a:spcPct val="150000"/>
              </a:lnSpc>
              <a:spcBef>
                <a:spcPct val="50000"/>
              </a:spcBef>
            </a:pPr>
            <a:endParaRPr lang="zh-CN" altLang="zh-CN" sz="2400" b="1">
              <a:solidFill>
                <a:srgbClr val="0000FF"/>
              </a:solidFill>
              <a:latin typeface="宋体" pitchFamily="2" charset="-122"/>
              <a:ea typeface="宋体" pitchFamily="2" charset="-122"/>
            </a:endParaRPr>
          </a:p>
        </p:txBody>
      </p:sp>
      <p:sp>
        <p:nvSpPr>
          <p:cNvPr id="72717" name="文本框 72716"/>
          <p:cNvSpPr txBox="1"/>
          <p:nvPr/>
        </p:nvSpPr>
        <p:spPr>
          <a:xfrm>
            <a:off x="151130" y="156210"/>
            <a:ext cx="1752600" cy="579438"/>
          </a:xfrm>
          <a:prstGeom prst="rect">
            <a:avLst/>
          </a:prstGeom>
          <a:noFill/>
          <a:ln w="9525">
            <a:noFill/>
          </a:ln>
        </p:spPr>
        <p:txBody>
          <a:bodyPr>
            <a:spAutoFit/>
          </a:bodyPr>
          <a:lstStyle>
            <a:defPPr/>
          </a:lstStyle>
          <a:p>
            <a:pPr lvl="0">
              <a:spcBef>
                <a:spcPct val="50000"/>
              </a:spcBef>
            </a:pPr>
            <a:r>
              <a:rPr lang="en-US" altLang="zh-CN" sz="3200" b="1">
                <a:latin typeface="Arial" pitchFamily="34" charset="0"/>
                <a:ea typeface="黑体" pitchFamily="49" charset="-122"/>
              </a:rPr>
              <a:t>5.</a:t>
            </a:r>
            <a:r>
              <a:rPr lang="zh-CN" altLang="en-US" sz="3200" b="1">
                <a:latin typeface="Arial" pitchFamily="34" charset="0"/>
                <a:ea typeface="黑体" pitchFamily="49" charset="-122"/>
              </a:rPr>
              <a:t>完成：</a:t>
            </a:r>
            <a:endParaRPr lang="zh-CN" altLang="en-US" sz="3200" b="1">
              <a:latin typeface="Arial" pitchFamily="34" charset="0"/>
              <a:ea typeface="黑体" pitchFamily="49" charset="-122"/>
            </a:endParaRPr>
          </a:p>
        </p:txBody>
      </p:sp>
      <p:sp>
        <p:nvSpPr>
          <p:cNvPr id="72720" name="文本框 72719"/>
          <p:cNvSpPr txBox="1"/>
          <p:nvPr/>
        </p:nvSpPr>
        <p:spPr>
          <a:xfrm>
            <a:off x="1598930" y="156210"/>
            <a:ext cx="2209800" cy="613410"/>
          </a:xfrm>
          <a:prstGeom prst="rect">
            <a:avLst/>
          </a:prstGeom>
          <a:noFill/>
          <a:ln w="9525">
            <a:noFill/>
          </a:ln>
        </p:spPr>
        <p:txBody>
          <a:bodyPr>
            <a:spAutoFit/>
          </a:bodyPr>
          <a:lstStyle>
            <a:defPPr/>
          </a:lstStyle>
          <a:p>
            <a:pPr lvl="0">
              <a:spcBef>
                <a:spcPct val="50000"/>
              </a:spcBef>
            </a:pPr>
            <a:r>
              <a:rPr lang="en-US" altLang="zh-CN" sz="3200" b="1">
                <a:solidFill>
                  <a:srgbClr val="CC0000"/>
                </a:solidFill>
                <a:latin typeface="Arial" pitchFamily="34" charset="0"/>
                <a:ea typeface="华文行楷" pitchFamily="2" charset="-122"/>
              </a:rPr>
              <a:t>1952</a:t>
            </a:r>
            <a:r>
              <a:rPr lang="zh-CN" altLang="en-US" sz="3200" b="1">
                <a:solidFill>
                  <a:srgbClr val="CC0000"/>
                </a:solidFill>
                <a:latin typeface="Arial" pitchFamily="34" charset="0"/>
                <a:ea typeface="华文行楷" pitchFamily="2" charset="-122"/>
              </a:rPr>
              <a:t>年底</a:t>
            </a:r>
            <a:endParaRPr lang="zh-CN" altLang="en-US" sz="3200" b="1">
              <a:solidFill>
                <a:srgbClr val="CC0000"/>
              </a:solidFill>
              <a:latin typeface="Arial" pitchFamily="34" charset="0"/>
              <a:ea typeface="华文行楷" pitchFamily="2" charset="-122"/>
            </a:endParaRPr>
          </a:p>
        </p:txBody>
      </p:sp>
      <p:sp>
        <p:nvSpPr>
          <p:cNvPr id="72721" name="文本框 72720"/>
          <p:cNvSpPr txBox="1"/>
          <p:nvPr/>
        </p:nvSpPr>
        <p:spPr>
          <a:xfrm>
            <a:off x="3492500" y="156210"/>
            <a:ext cx="4953000" cy="1066800"/>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defPPr/>
          </a:lstStyle>
          <a:p>
            <a:pPr lvl="0">
              <a:spcBef>
                <a:spcPct val="50000"/>
              </a:spcBef>
            </a:pPr>
            <a:r>
              <a:rPr lang="zh-CN" altLang="en-US" sz="3200" b="1">
                <a:latin typeface="Arial" pitchFamily="34" charset="0"/>
                <a:ea typeface="黑体" pitchFamily="49" charset="-122"/>
              </a:rPr>
              <a:t>除部分少数民族地区外，大陆基本完成土地改革</a:t>
            </a:r>
            <a:endParaRPr lang="zh-CN" altLang="en-US" sz="3200" b="1">
              <a:latin typeface="Arial" pitchFamily="34" charset="0"/>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39619"/>
                                        </p:tgtEl>
                                        <p:attrNameLst>
                                          <p:attrName>style.visibility</p:attrName>
                                        </p:attrNameLst>
                                      </p:cBhvr>
                                      <p:to>
                                        <p:strVal val="visible"/>
                                      </p:to>
                                    </p:set>
                                    <p:animEffect transition="in" filter="wipe(down)">
                                      <p:cBhvr>
                                        <p:cTn id="7" dur="500"/>
                                        <p:tgtEl>
                                          <p:spTgt spid="2396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55" name="矩形 54"/>
          <p:cNvSpPr/>
          <p:nvPr/>
        </p:nvSpPr>
        <p:spPr bwMode="auto">
          <a:xfrm flipV="1">
            <a:off x="0" y="6855303"/>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defRPr/>
            </a:pPr>
            <a:endParaRPr lang="zh-CN" altLang="en-US">
              <a:ln>
                <a:solidFill>
                  <a:srgbClr val="660033"/>
                </a:solidFill>
              </a:ln>
            </a:endParaRPr>
          </a:p>
        </p:txBody>
      </p:sp>
      <p:cxnSp>
        <p:nvCxnSpPr>
          <p:cNvPr id="54" name="直接连接符 53"/>
          <p:cNvCxnSpPr/>
          <p:nvPr/>
        </p:nvCxnSpPr>
        <p:spPr>
          <a:xfrm flipH="1">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6" name="文本框 5"/>
          <p:cNvSpPr txBox="1"/>
          <p:nvPr/>
        </p:nvSpPr>
        <p:spPr>
          <a:xfrm>
            <a:off x="761958" y="140305"/>
            <a:ext cx="2432017" cy="402073"/>
          </a:xfrm>
          <a:prstGeom prst="rect">
            <a:avLst/>
          </a:prstGeom>
          <a:noFill/>
        </p:spPr>
        <p:txBody>
          <a:bodyPr wrap="square" lIns="78145" tIns="39072" rIns="78145" bIns="39072" rtlCol="0">
            <a:spAutoFit/>
          </a:bodyPr>
          <a:lstStyle>
            <a:defPPr/>
          </a:lstStyle>
          <a:p>
            <a:pPr/>
            <a:r>
              <a:rPr lang="zh-CN" altLang="en-US" sz="2100" b="1" smtClean="0">
                <a:solidFill>
                  <a:schemeClr val="bg1"/>
                </a:solidFill>
                <a:latin typeface="微软雅黑" panose="020b0503020204020204" charset="-122"/>
                <a:ea typeface="微软雅黑"/>
              </a:rPr>
              <a:t>人教版八年级下册</a:t>
            </a:r>
            <a:endParaRPr lang="zh-CN" altLang="en-US" sz="2100" b="1" smtClean="0">
              <a:solidFill>
                <a:schemeClr val="bg1"/>
              </a:solidFill>
              <a:latin typeface="微软雅黑" panose="020b0503020204020204" charset="-122"/>
              <a:ea typeface="微软雅黑"/>
            </a:endParaRPr>
          </a:p>
        </p:txBody>
      </p:sp>
      <p:sp>
        <p:nvSpPr>
          <p:cNvPr id="19" name="Rectangle 4" descr="4"/>
          <p:cNvSpPr>
            <a:spLocks noChangeArrowheads="1"/>
          </p:cNvSpPr>
          <p:nvPr/>
        </p:nvSpPr>
        <p:spPr bwMode="auto">
          <a:xfrm>
            <a:off x="490054" y="2827876"/>
            <a:ext cx="8186402" cy="3464449"/>
          </a:xfrm>
          <a:prstGeom prst="rect">
            <a:avLst/>
          </a:prstGeom>
          <a:noFill/>
          <a:ln w="9525">
            <a:noFill/>
            <a:miter lim="800000"/>
          </a:ln>
          <a:effectLst/>
        </p:spPr>
        <p:txBody>
          <a:bodyPr wrap="square" lIns="78145" tIns="39072" rIns="78145" bIns="39072" anchor="ctr">
            <a:spAutoFit/>
          </a:bodyPr>
          <a:lstStyle>
            <a:defPPr/>
          </a:lstStyle>
          <a:p>
            <a:pPr/>
            <a:r>
              <a:rPr lang="zh-CN" altLang="en-US" sz="2000" b="1">
                <a:latin typeface="华文仿宋" panose="02010600040101010101" pitchFamily="2" charset="-122"/>
                <a:ea typeface="华文仿宋" panose="02010600040101010101" pitchFamily="2" charset="-122"/>
              </a:rPr>
              <a:t>辽宁农民土改后给毛主席的一封信（摘录）： </a:t>
            </a:r>
            <a:br>
              <a:rPr lang="zh-CN" altLang="en-US" sz="2000" b="1">
                <a:latin typeface="华文仿宋" panose="02010600040101010101" pitchFamily="2" charset="-122"/>
                <a:ea typeface="华文仿宋" panose="02010600040101010101" pitchFamily="2" charset="-122"/>
              </a:rPr>
            </a:br>
            <a:r>
              <a:rPr lang="zh-CN" altLang="en-US" sz="2000" b="1">
                <a:latin typeface="华文仿宋" panose="02010600040101010101" pitchFamily="2" charset="-122"/>
                <a:ea typeface="华文仿宋" panose="02010600040101010101" pitchFamily="2" charset="-122"/>
              </a:rPr>
              <a:t>敬爱的毛主席： </a:t>
            </a:r>
            <a:br>
              <a:rPr lang="zh-CN" altLang="en-US" sz="2000" b="1">
                <a:latin typeface="华文仿宋" panose="02010600040101010101" pitchFamily="2" charset="-122"/>
                <a:ea typeface="华文仿宋" panose="02010600040101010101" pitchFamily="2" charset="-122"/>
              </a:rPr>
            </a:br>
            <a:r>
              <a:rPr lang="zh-CN" altLang="en-US" sz="2000" b="1" smtClean="0">
                <a:latin typeface="华文仿宋" panose="02010600040101010101" pitchFamily="2" charset="-122"/>
                <a:ea typeface="华文仿宋" panose="02010600040101010101" pitchFamily="2" charset="-122"/>
              </a:rPr>
              <a:t>         我们</a:t>
            </a:r>
            <a:r>
              <a:rPr lang="zh-CN" altLang="en-US" sz="2000" b="1">
                <a:latin typeface="华文仿宋" panose="02010600040101010101" pitchFamily="2" charset="-122"/>
                <a:ea typeface="华文仿宋" panose="02010600040101010101" pitchFamily="2" charset="-122"/>
              </a:rPr>
              <a:t>是辽东省（今辽宁省）宽甸县最偏僻的一个村。全村</a:t>
            </a:r>
            <a:r>
              <a:rPr lang="en-US" altLang="zh-CN" sz="2000" b="1">
                <a:latin typeface="华文仿宋" panose="02010600040101010101" pitchFamily="2" charset="-122"/>
                <a:ea typeface="华文仿宋" panose="02010600040101010101" pitchFamily="2" charset="-122"/>
              </a:rPr>
              <a:t>152</a:t>
            </a:r>
            <a:r>
              <a:rPr lang="zh-CN" altLang="en-US" sz="2000" b="1">
                <a:latin typeface="华文仿宋" panose="02010600040101010101" pitchFamily="2" charset="-122"/>
                <a:ea typeface="华文仿宋" panose="02010600040101010101" pitchFamily="2" charset="-122"/>
              </a:rPr>
              <a:t>户，</a:t>
            </a:r>
            <a:r>
              <a:rPr lang="en-US" altLang="zh-CN" sz="2000" b="1">
                <a:latin typeface="华文仿宋" panose="02010600040101010101" pitchFamily="2" charset="-122"/>
                <a:ea typeface="华文仿宋" panose="02010600040101010101" pitchFamily="2" charset="-122"/>
              </a:rPr>
              <a:t>2511</a:t>
            </a:r>
            <a:r>
              <a:rPr lang="zh-CN" altLang="en-US" sz="2000" b="1">
                <a:latin typeface="华文仿宋" panose="02010600040101010101" pitchFamily="2" charset="-122"/>
                <a:ea typeface="华文仿宋" panose="02010600040101010101" pitchFamily="2" charset="-122"/>
              </a:rPr>
              <a:t>亩地</a:t>
            </a:r>
            <a:r>
              <a:rPr lang="zh-CN" altLang="en-US" sz="2000" b="1" smtClean="0">
                <a:latin typeface="华文仿宋" panose="02010600040101010101" pitchFamily="2" charset="-122"/>
                <a:ea typeface="华文仿宋" panose="02010600040101010101" pitchFamily="2" charset="-122"/>
              </a:rPr>
              <a:t>，</a:t>
            </a:r>
            <a:r>
              <a:rPr lang="en-US" altLang="zh-CN" sz="2000" b="1" smtClean="0">
                <a:latin typeface="华文仿宋" panose="02010600040101010101" pitchFamily="2" charset="-122"/>
                <a:ea typeface="华文仿宋" panose="02010600040101010101" pitchFamily="2" charset="-122"/>
              </a:rPr>
              <a:t>11</a:t>
            </a:r>
            <a:r>
              <a:rPr lang="zh-CN" altLang="en-US" sz="2000" b="1">
                <a:latin typeface="华文仿宋" panose="02010600040101010101" pitchFamily="2" charset="-122"/>
                <a:ea typeface="华文仿宋" panose="02010600040101010101" pitchFamily="2" charset="-122"/>
              </a:rPr>
              <a:t>户地主、富农就占了</a:t>
            </a:r>
            <a:r>
              <a:rPr lang="en-US" altLang="zh-CN" sz="2000" b="1">
                <a:latin typeface="华文仿宋" panose="02010600040101010101" pitchFamily="2" charset="-122"/>
                <a:ea typeface="华文仿宋" panose="02010600040101010101" pitchFamily="2" charset="-122"/>
              </a:rPr>
              <a:t>1000</a:t>
            </a:r>
            <a:r>
              <a:rPr lang="zh-CN" altLang="en-US" sz="2000" b="1">
                <a:latin typeface="华文仿宋" panose="02010600040101010101" pitchFamily="2" charset="-122"/>
                <a:ea typeface="华文仿宋" panose="02010600040101010101" pitchFamily="2" charset="-122"/>
              </a:rPr>
              <a:t>多亩。我们祖祖辈辈做梦也在想着有一天自己</a:t>
            </a:r>
            <a:r>
              <a:rPr lang="zh-CN" altLang="en-US" sz="2000" b="1" smtClean="0">
                <a:latin typeface="华文仿宋" panose="02010600040101010101" pitchFamily="2" charset="-122"/>
                <a:ea typeface="华文仿宋" panose="02010600040101010101" pitchFamily="2" charset="-122"/>
              </a:rPr>
              <a:t>能有</a:t>
            </a:r>
            <a:r>
              <a:rPr lang="zh-CN" altLang="en-US" sz="2000" b="1">
                <a:latin typeface="华文仿宋" panose="02010600040101010101" pitchFamily="2" charset="-122"/>
                <a:ea typeface="华文仿宋" panose="02010600040101010101" pitchFamily="2" charset="-122"/>
              </a:rPr>
              <a:t>三亩、五亩的地，能在自己的土地上耕种，那有多高兴啊！现在经过土改</a:t>
            </a:r>
            <a:r>
              <a:rPr lang="zh-CN" altLang="en-US" sz="2000" b="1" smtClean="0">
                <a:latin typeface="华文仿宋" panose="02010600040101010101" pitchFamily="2" charset="-122"/>
                <a:ea typeface="华文仿宋" panose="02010600040101010101" pitchFamily="2" charset="-122"/>
              </a:rPr>
              <a:t>，这个</a:t>
            </a:r>
            <a:r>
              <a:rPr lang="zh-CN" altLang="en-US" sz="2000" b="1">
                <a:latin typeface="华文仿宋" panose="02010600040101010101" pitchFamily="2" charset="-122"/>
                <a:ea typeface="华文仿宋" panose="02010600040101010101" pitchFamily="2" charset="-122"/>
              </a:rPr>
              <a:t>梦想实现了。过去在别人地里出力，现在在自己土地里出力劳动；</a:t>
            </a:r>
            <a:r>
              <a:rPr lang="zh-CN" altLang="en-US" sz="2000" b="1" smtClean="0">
                <a:latin typeface="华文仿宋" panose="02010600040101010101" pitchFamily="2" charset="-122"/>
                <a:ea typeface="华文仿宋" panose="02010600040101010101" pitchFamily="2" charset="-122"/>
              </a:rPr>
              <a:t>过去是</a:t>
            </a:r>
            <a:r>
              <a:rPr lang="zh-CN" altLang="en-US" sz="2000" b="1">
                <a:latin typeface="华文仿宋" panose="02010600040101010101" pitchFamily="2" charset="-122"/>
                <a:ea typeface="华文仿宋" panose="02010600040101010101" pitchFamily="2" charset="-122"/>
              </a:rPr>
              <a:t>一个肩给地主扛着饭碗，现在劳动成果完全自己所得，这样我们生产的</a:t>
            </a:r>
            <a:r>
              <a:rPr lang="zh-CN" altLang="en-US" sz="2000" b="1" smtClean="0">
                <a:latin typeface="华文仿宋" panose="02010600040101010101" pitchFamily="2" charset="-122"/>
                <a:ea typeface="华文仿宋" panose="02010600040101010101" pitchFamily="2" charset="-122"/>
              </a:rPr>
              <a:t>劲头</a:t>
            </a:r>
            <a:r>
              <a:rPr lang="zh-CN" altLang="en-US" sz="2000" b="1">
                <a:latin typeface="华文仿宋" panose="02010600040101010101" pitchFamily="2" charset="-122"/>
                <a:ea typeface="华文仿宋" panose="02010600040101010101" pitchFamily="2" charset="-122"/>
              </a:rPr>
              <a:t>怎能不大呢？土改前俺的房子</a:t>
            </a:r>
            <a:r>
              <a:rPr lang="zh-CN" altLang="en-US" sz="2000" b="1" smtClean="0">
                <a:latin typeface="华文仿宋" panose="02010600040101010101" pitchFamily="2" charset="-122"/>
                <a:ea typeface="华文仿宋" panose="02010600040101010101" pitchFamily="2" charset="-122"/>
              </a:rPr>
              <a:t>不如地</a:t>
            </a:r>
            <a:r>
              <a:rPr lang="zh-CN" altLang="en-US" sz="2000" b="1">
                <a:latin typeface="华文仿宋" panose="02010600040101010101" pitchFamily="2" charset="-122"/>
                <a:ea typeface="华文仿宋" panose="02010600040101010101" pitchFamily="2" charset="-122"/>
              </a:rPr>
              <a:t>主家牲口棚，出门要弯腰，进门要</a:t>
            </a:r>
            <a:r>
              <a:rPr lang="zh-CN" altLang="en-US" sz="2000" b="1" smtClean="0">
                <a:latin typeface="华文仿宋" panose="02010600040101010101" pitchFamily="2" charset="-122"/>
                <a:ea typeface="华文仿宋" panose="02010600040101010101" pitchFamily="2" charset="-122"/>
              </a:rPr>
              <a:t>低头</a:t>
            </a:r>
            <a:r>
              <a:rPr lang="zh-CN" altLang="en-US" sz="2000" b="1">
                <a:latin typeface="华文仿宋" panose="02010600040101010101" pitchFamily="2" charset="-122"/>
                <a:ea typeface="华文仿宋" panose="02010600040101010101" pitchFamily="2" charset="-122"/>
              </a:rPr>
              <a:t>，现在</a:t>
            </a:r>
            <a:r>
              <a:rPr lang="zh-CN" altLang="en-US" sz="2000" b="1" smtClean="0">
                <a:latin typeface="华文仿宋" panose="02010600040101010101" pitchFamily="2" charset="-122"/>
                <a:ea typeface="华文仿宋" panose="02010600040101010101" pitchFamily="2" charset="-122"/>
              </a:rPr>
              <a:t>搬进土改</a:t>
            </a:r>
            <a:r>
              <a:rPr lang="zh-CN" altLang="en-US" sz="2000" b="1">
                <a:latin typeface="华文仿宋" panose="02010600040101010101" pitchFamily="2" charset="-122"/>
                <a:ea typeface="华文仿宋" panose="02010600040101010101" pitchFamily="2" charset="-122"/>
              </a:rPr>
              <a:t>时分到的新房子</a:t>
            </a:r>
            <a:r>
              <a:rPr lang="zh-CN" altLang="en-US" sz="2000" b="1" smtClean="0">
                <a:latin typeface="华文仿宋" panose="02010600040101010101" pitchFamily="2" charset="-122"/>
                <a:ea typeface="华文仿宋" panose="02010600040101010101" pitchFamily="2" charset="-122"/>
              </a:rPr>
              <a:t>。村民</a:t>
            </a:r>
            <a:r>
              <a:rPr lang="zh-CN" altLang="en-US" sz="2000" b="1">
                <a:latin typeface="华文仿宋" panose="02010600040101010101" pitchFamily="2" charset="-122"/>
                <a:ea typeface="华文仿宋" panose="02010600040101010101" pitchFamily="2" charset="-122"/>
              </a:rPr>
              <a:t>王明连说：“土改前我</a:t>
            </a:r>
            <a:r>
              <a:rPr lang="zh-CN" altLang="en-US" sz="2000" b="1" smtClean="0">
                <a:latin typeface="华文仿宋" panose="02010600040101010101" pitchFamily="2" charset="-122"/>
                <a:ea typeface="华文仿宋" panose="02010600040101010101" pitchFamily="2" charset="-122"/>
              </a:rPr>
              <a:t>家四</a:t>
            </a:r>
            <a:r>
              <a:rPr lang="zh-CN" altLang="en-US" sz="2000" b="1">
                <a:latin typeface="华文仿宋" panose="02010600040101010101" pitchFamily="2" charset="-122"/>
                <a:ea typeface="华文仿宋" panose="02010600040101010101" pitchFamily="2" charset="-122"/>
              </a:rPr>
              <a:t>条</a:t>
            </a:r>
            <a:r>
              <a:rPr lang="zh-CN" altLang="en-US" sz="2000" b="1" smtClean="0">
                <a:latin typeface="华文仿宋" panose="02010600040101010101" pitchFamily="2" charset="-122"/>
                <a:ea typeface="华文仿宋" panose="02010600040101010101" pitchFamily="2" charset="-122"/>
              </a:rPr>
              <a:t>腿是小板凳</a:t>
            </a:r>
            <a:r>
              <a:rPr lang="zh-CN" altLang="en-US" sz="2000" b="1">
                <a:latin typeface="华文仿宋" panose="02010600040101010101" pitchFamily="2" charset="-122"/>
                <a:ea typeface="华文仿宋" panose="02010600040101010101" pitchFamily="2" charset="-122"/>
              </a:rPr>
              <a:t>，带毛的是耗子，现在呢</a:t>
            </a:r>
            <a:r>
              <a:rPr lang="zh-CN" altLang="en-US" sz="2000" b="1" smtClean="0">
                <a:latin typeface="华文仿宋" panose="02010600040101010101" pitchFamily="2" charset="-122"/>
                <a:ea typeface="华文仿宋" panose="02010600040101010101" pitchFamily="2" charset="-122"/>
              </a:rPr>
              <a:t>，牲口棚里拴</a:t>
            </a:r>
            <a:r>
              <a:rPr lang="zh-CN" altLang="en-US" sz="2000" b="1">
                <a:latin typeface="华文仿宋" panose="02010600040101010101" pitchFamily="2" charset="-122"/>
                <a:ea typeface="华文仿宋" panose="02010600040101010101" pitchFamily="2" charset="-122"/>
              </a:rPr>
              <a:t>着一头牛，一头驴，全</a:t>
            </a:r>
            <a:r>
              <a:rPr lang="zh-CN" altLang="en-US" sz="2000" b="1" smtClean="0">
                <a:latin typeface="华文仿宋" panose="02010600040101010101" pitchFamily="2" charset="-122"/>
                <a:ea typeface="华文仿宋" panose="02010600040101010101" pitchFamily="2" charset="-122"/>
              </a:rPr>
              <a:t>是有</a:t>
            </a:r>
            <a:r>
              <a:rPr lang="zh-CN" altLang="en-US" sz="2000" b="1">
                <a:latin typeface="华文仿宋" panose="02010600040101010101" pitchFamily="2" charset="-122"/>
                <a:ea typeface="华文仿宋" panose="02010600040101010101" pitchFamily="2" charset="-122"/>
              </a:rPr>
              <a:t>毛</a:t>
            </a:r>
            <a:r>
              <a:rPr lang="zh-CN" altLang="en-US" sz="2000" b="1" smtClean="0">
                <a:latin typeface="华文仿宋" panose="02010600040101010101" pitchFamily="2" charset="-122"/>
                <a:ea typeface="华文仿宋" panose="02010600040101010101" pitchFamily="2" charset="-122"/>
              </a:rPr>
              <a:t>的四</a:t>
            </a:r>
            <a:r>
              <a:rPr lang="zh-CN" altLang="en-US" sz="2000" b="1">
                <a:latin typeface="华文仿宋" panose="02010600040101010101" pitchFamily="2" charset="-122"/>
                <a:ea typeface="华文仿宋" panose="02010600040101010101" pitchFamily="2" charset="-122"/>
              </a:rPr>
              <a:t>条腿。”</a:t>
            </a:r>
            <a:endParaRPr lang="zh-CN" altLang="en-US" sz="2000" b="1">
              <a:latin typeface="华文仿宋" panose="02010600040101010101" pitchFamily="2" charset="-122"/>
              <a:ea typeface="华文仿宋" panose="02010600040101010101" pitchFamily="2" charset="-122"/>
            </a:endParaRPr>
          </a:p>
        </p:txBody>
      </p:sp>
      <p:sp>
        <p:nvSpPr>
          <p:cNvPr id="20" name="Rectangle 5"/>
          <p:cNvSpPr>
            <a:spLocks noChangeArrowheads="1"/>
          </p:cNvSpPr>
          <p:nvPr/>
        </p:nvSpPr>
        <p:spPr bwMode="auto">
          <a:xfrm>
            <a:off x="323528" y="1081336"/>
            <a:ext cx="8496944" cy="1556235"/>
          </a:xfrm>
          <a:prstGeom prst="rect">
            <a:avLst/>
          </a:prstGeom>
          <a:noFill/>
          <a:ln w="9525">
            <a:noFill/>
            <a:miter lim="800000"/>
          </a:ln>
          <a:effectLst/>
        </p:spPr>
        <p:txBody>
          <a:bodyPr wrap="square" lIns="78145" tIns="39072" rIns="78145" bIns="39072" anchor="ctr">
            <a:spAutoFit/>
          </a:bodyPr>
          <a:lstStyle>
            <a:defPPr/>
          </a:lstStyle>
          <a:p>
            <a:pPr/>
            <a:r>
              <a:rPr lang="zh-CN" altLang="en-US" sz="3200" b="1" smtClean="0">
                <a:solidFill>
                  <a:srgbClr val="0070C0"/>
                </a:solidFill>
                <a:latin typeface="华文新魏" panose="02010800040101010101" charset="-122"/>
                <a:ea typeface="华文新魏" panose="02010800040101010101" charset="-122"/>
              </a:rPr>
              <a:t>①彻底摧毁了在我国存在两千多年的封建土地制度，消灭了地主阶级；农民翻了身，得到了土地，成为土地的主人。</a:t>
            </a:r>
            <a:endParaRPr lang="zh-CN" altLang="en-US" sz="3200" b="1">
              <a:solidFill>
                <a:srgbClr val="0070C0"/>
              </a:solidFill>
              <a:latin typeface="华文新魏" panose="02010800040101010101" charset="-122"/>
              <a:ea typeface="华文新魏" panose="02010800040101010101" charset="-122"/>
            </a:endParaRPr>
          </a:p>
        </p:txBody>
      </p:sp>
      <p:sp>
        <p:nvSpPr>
          <p:cNvPr id="24" name="矩形 23"/>
          <p:cNvSpPr/>
          <p:nvPr/>
        </p:nvSpPr>
        <p:spPr>
          <a:xfrm>
            <a:off x="96996" y="260648"/>
            <a:ext cx="5818020" cy="848349"/>
          </a:xfrm>
          <a:prstGeom prst="rect">
            <a:avLst/>
          </a:prstGeom>
        </p:spPr>
        <p:txBody>
          <a:bodyPr wrap="none" lIns="78145" tIns="39072" rIns="78145" bIns="39072">
            <a:spAutoFit/>
          </a:bodyPr>
          <a:lstStyle>
            <a:defPPr/>
          </a:lstStyle>
          <a:p>
            <a:pPr algn="ctr">
              <a:lnSpc>
                <a:spcPct val="125000"/>
              </a:lnSpc>
            </a:pPr>
            <a:r>
              <a:rPr lang="zh-CN" altLang="en-US" sz="4000" b="1" smtClean="0">
                <a:solidFill>
                  <a:srgbClr val="FF0000"/>
                </a:solidFill>
                <a:latin typeface="黑体" pitchFamily="49" charset="-122"/>
                <a:ea typeface="黑体" pitchFamily="49" charset="-122"/>
              </a:rPr>
              <a:t>三、土地改革完成的意义</a:t>
            </a:r>
            <a:endParaRPr lang="zh-CN" altLang="en-US" sz="4000" b="1">
              <a:solidFill>
                <a:srgbClr val="FF0000"/>
              </a:solidFill>
              <a:latin typeface="黑体" pitchFamily="49" charset="-122"/>
              <a:ea typeface="黑体"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dissolve">
                                      <p:cBhvr>
                                        <p:cTn id="7" dur="500"/>
                                        <p:tgtEl>
                                          <p:spTgt spid="19"/>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dissolve">
                                      <p:cBhvr>
                                        <p:cTn id="1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2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105474" name="标题 105473"/>
          <p:cNvSpPr>
            <a:spLocks noGrp="1"/>
          </p:cNvSpPr>
          <p:nvPr>
            <p:ph type="title"/>
          </p:nvPr>
        </p:nvSpPr>
        <p:spPr>
          <a:xfrm>
            <a:off x="3744595" y="1160145"/>
            <a:ext cx="5023485" cy="1006475"/>
          </a:xfrm>
        </p:spPr>
        <p:txBody>
          <a:bodyPr anchor="ctr"/>
          <a:lstStyle>
            <a:defPPr/>
          </a:lstStyle>
          <a:p>
            <a:pPr/>
            <a:r>
              <a:rPr lang="en-US" altLang="x-none" sz="2800" b="1">
                <a:solidFill>
                  <a:srgbClr val="FF0000"/>
                </a:solidFill>
              </a:rPr>
              <a:t>1949</a:t>
            </a:r>
            <a:r>
              <a:rPr lang="zh-CN" altLang="x-none" sz="2800" b="1">
                <a:solidFill>
                  <a:srgbClr val="FF0000"/>
                </a:solidFill>
              </a:rPr>
              <a:t>年与</a:t>
            </a:r>
            <a:r>
              <a:rPr lang="en-US" altLang="x-none" sz="2800" b="1">
                <a:solidFill>
                  <a:srgbClr val="FF0000"/>
                </a:solidFill>
              </a:rPr>
              <a:t>1951</a:t>
            </a:r>
            <a:r>
              <a:rPr lang="zh-CN" altLang="x-none" sz="2800" b="1">
                <a:solidFill>
                  <a:srgbClr val="FF0000"/>
                </a:solidFill>
              </a:rPr>
              <a:t>年粮食产量</a:t>
            </a:r>
            <a:r>
              <a:rPr lang="zh-CN" altLang="en-US" sz="2800" b="1">
                <a:solidFill>
                  <a:srgbClr val="FF0000"/>
                </a:solidFill>
              </a:rPr>
              <a:t>对比</a:t>
            </a:r>
            <a:endParaRPr lang="zh-CN" altLang="x-none" sz="2800" b="1">
              <a:solidFill>
                <a:srgbClr val="FF0000"/>
              </a:solidFill>
            </a:endParaRPr>
          </a:p>
        </p:txBody>
      </p:sp>
      <p:graphicFrame>
        <p:nvGraphicFramePr>
          <p:cNvPr id="105475" name="对象 105474"/>
          <p:cNvGraphicFramePr>
            <a:graphicFrameLocks noChangeAspect="1"/>
          </p:cNvGraphicFramePr>
          <p:nvPr/>
        </p:nvGraphicFramePr>
        <p:xfrm>
          <a:off x="3581400" y="1686878"/>
          <a:ext cx="5562600" cy="4094162"/>
        </p:xfrm>
        <a:graphic>
          <a:graphicData uri="http://schemas.openxmlformats.org/presentationml/2006/ole">
            <mc:AlternateContent xmlns:mc="http://schemas.openxmlformats.org/markup-compatibility/2006">
              <mc:Choice xmlns:v="urn:schemas-microsoft-com:vml" Requires="v">
                <p:oleObj spid="_x0000_s1038" r:id="rId2" progId="MSGraph.Chart.8">
                  <p:embed/>
                </p:oleObj>
              </mc:Choice>
              <mc:Fallback>
                <p:oleObj r:id="rId2" progId="MSGraph.Chart.8">
                  <p:embed/>
                  <p:pic>
                    <p:nvPicPr>
                      <p:cNvPr id="0" name="OLE substitute image"/>
                      <p:cNvPicPr/>
                      <p:nvPr/>
                    </p:nvPicPr>
                    <p:blipFill>
                      <a:blip r:embed="rId3"/>
                      <a:stretch>
                        <a:fillRect/>
                      </a:stretch>
                    </p:blipFill>
                    <p:spPr>
                      <a:xfrm>
                        <a:off x="3581400" y="1686878"/>
                        <a:ext cx="5562600" cy="4094162"/>
                      </a:xfrm>
                      <a:prstGeom prst="rect">
                        <a:avLst/>
                      </a:prstGeom>
                      <a:noFill/>
                      <a:ln w="38100">
                        <a:noFill/>
                      </a:ln>
                    </p:spPr>
                  </p:pic>
                </p:oleObj>
              </mc:Fallback>
            </mc:AlternateContent>
          </a:graphicData>
        </a:graphic>
      </p:graphicFrame>
      <p:pic>
        <p:nvPicPr>
          <p:cNvPr id="105476" name="图片 105475" descr="迎来了土改后的第一个丰收年"/>
          <p:cNvPicPr>
            <a:picLocks noChangeAspect="1"/>
          </p:cNvPicPr>
          <p:nvPr/>
        </p:nvPicPr>
        <p:blipFill>
          <a:blip r:embed="rId4"/>
          <a:stretch>
            <a:fillRect/>
          </a:stretch>
        </p:blipFill>
        <p:spPr>
          <a:xfrm>
            <a:off x="-635" y="1262380"/>
            <a:ext cx="3582035" cy="3124200"/>
          </a:xfrm>
          <a:prstGeom prst="rect">
            <a:avLst/>
          </a:prstGeom>
          <a:noFill/>
          <a:ln w="9525">
            <a:noFill/>
          </a:ln>
        </p:spPr>
      </p:pic>
      <p:sp>
        <p:nvSpPr>
          <p:cNvPr id="105477" name="矩形 105476"/>
          <p:cNvSpPr/>
          <p:nvPr/>
        </p:nvSpPr>
        <p:spPr>
          <a:xfrm>
            <a:off x="79693" y="4386580"/>
            <a:ext cx="3932555" cy="426720"/>
          </a:xfrm>
          <a:prstGeom prst="rect">
            <a:avLst/>
          </a:prstGeom>
          <a:noFill/>
          <a:ln w="9525">
            <a:noFill/>
          </a:ln>
        </p:spPr>
        <p:txBody>
          <a:bodyPr wrap="none" lIns="0" tIns="0" rIns="0" bIns="0" anchor="t">
            <a:spAutoFit/>
          </a:bodyPr>
          <a:lstStyle>
            <a:defPPr/>
          </a:lstStyle>
          <a:p>
            <a:pPr lvl="0" algn="ctr">
              <a:buClrTx/>
            </a:pPr>
            <a:r>
              <a:rPr lang="zh-CN" altLang="en-US" sz="2800" b="1">
                <a:solidFill>
                  <a:srgbClr val="FF0066"/>
                </a:solidFill>
                <a:latin typeface="Times New Roman" pitchFamily="18" charset="0"/>
                <a:ea typeface="华文新魏" panose="02010800040101010101" charset="-122"/>
              </a:rPr>
              <a:t>迎来土改后第一个丰收年</a:t>
            </a:r>
            <a:endParaRPr lang="zh-CN" altLang="en-US" sz="2800" b="1">
              <a:solidFill>
                <a:srgbClr val="FF0066"/>
              </a:solidFill>
              <a:latin typeface="Times New Roman" pitchFamily="18" charset="0"/>
              <a:ea typeface="华文新魏" panose="02010800040101010101" charset="-122"/>
            </a:endParaRPr>
          </a:p>
        </p:txBody>
      </p:sp>
      <p:sp>
        <p:nvSpPr>
          <p:cNvPr id="10" name="矩形 9"/>
          <p:cNvSpPr/>
          <p:nvPr/>
        </p:nvSpPr>
        <p:spPr>
          <a:xfrm>
            <a:off x="228600" y="381000"/>
            <a:ext cx="7880424" cy="694460"/>
          </a:xfrm>
          <a:prstGeom prst="rect">
            <a:avLst/>
          </a:prstGeom>
        </p:spPr>
        <p:txBody>
          <a:bodyPr wrap="square" lIns="78145" tIns="39072" rIns="78145" bIns="39072">
            <a:spAutoFit/>
          </a:bodyPr>
          <a:lstStyle>
            <a:defPPr/>
          </a:lstStyle>
          <a:p>
            <a:pPr/>
            <a:r>
              <a:rPr lang="zh-CN" altLang="en-US" sz="4000" b="1" smtClean="0">
                <a:solidFill>
                  <a:srgbClr val="0070C0"/>
                </a:solidFill>
                <a:latin typeface="华文新魏" panose="02010800040101010101" charset="-122"/>
                <a:ea typeface="华文新魏" panose="02010800040101010101" charset="-122"/>
              </a:rPr>
              <a:t>②这使人民政权更加巩固。</a:t>
            </a:r>
            <a:endParaRPr lang="zh-CN" altLang="en-US" sz="4000">
              <a:solidFill>
                <a:srgbClr val="0070C0"/>
              </a:solidFill>
              <a:latin typeface="华文新魏" panose="02010800040101010101" charset="-122"/>
              <a:ea typeface="华文新魏"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pic>
        <p:nvPicPr>
          <p:cNvPr id="77832" name="图片 77831" descr="af4a8ed23964b0823bf3cf02"/>
          <p:cNvPicPr>
            <a:picLocks noChangeAspect="1"/>
          </p:cNvPicPr>
          <p:nvPr/>
        </p:nvPicPr>
        <p:blipFill>
          <a:blip r:embed="rId2"/>
          <a:srcRect l="7500" t="7724" r="8749" b="4376"/>
          <a:stretch>
            <a:fillRect/>
          </a:stretch>
        </p:blipFill>
        <p:spPr>
          <a:xfrm>
            <a:off x="0" y="0"/>
            <a:ext cx="9144000" cy="685800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7" presetClass="entr" presetSubtype="0" fill="hold" nodeType="clickEffect">
                                  <p:stCondLst>
                                    <p:cond delay="0"/>
                                  </p:stCondLst>
                                  <p:childTnLst>
                                    <p:set>
                                      <p:cBhvr>
                                        <p:cTn id="6" dur="1" fill="hold">
                                          <p:stCondLst>
                                            <p:cond delay="0"/>
                                          </p:stCondLst>
                                        </p:cTn>
                                        <p:tgtEl>
                                          <p:spTgt spid="77832"/>
                                        </p:tgtEl>
                                        <p:attrNameLst>
                                          <p:attrName>style.visibility</p:attrName>
                                        </p:attrNameLst>
                                      </p:cBhvr>
                                      <p:to>
                                        <p:strVal val="visible"/>
                                      </p:to>
                                    </p:set>
                                    <p:animEffect transition="in" filter="fade">
                                      <p:cBhvr>
                                        <p:cTn id="7" dur="1000"/>
                                        <p:tgtEl>
                                          <p:spTgt spid="77832"/>
                                        </p:tgtEl>
                                      </p:cBhvr>
                                    </p:animEffect>
                                    <p:anim calcmode="lin" valueType="num">
                                      <p:cBhvr>
                                        <p:cTn id="8" dur="1000" fill="hold"/>
                                        <p:tgtEl>
                                          <p:spTgt spid="77832"/>
                                        </p:tgtEl>
                                        <p:attrNameLst>
                                          <p:attrName>ppt_x</p:attrName>
                                        </p:attrNameLst>
                                      </p:cBhvr>
                                      <p:tavLst>
                                        <p:tav tm="0">
                                          <p:val>
                                            <p:strVal val="#ppt_x"/>
                                          </p:val>
                                        </p:tav>
                                        <p:tav tm="100000">
                                          <p:val>
                                            <p:strVal val="#ppt_x"/>
                                          </p:val>
                                        </p:tav>
                                      </p:tavLst>
                                    </p:anim>
                                    <p:anim calcmode="lin" valueType="num">
                                      <p:cBhvr>
                                        <p:cTn id="9" dur="1000" fill="hold"/>
                                        <p:tgtEl>
                                          <p:spTgt spid="778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cxnSp>
        <p:nvCxnSpPr>
          <p:cNvPr id="54" name="直接连接符 53"/>
          <p:cNvCxnSpPr/>
          <p:nvPr/>
        </p:nvCxnSpPr>
        <p:spPr>
          <a:xfrm flipH="1">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9" name="Rectangle 4" descr="4"/>
          <p:cNvSpPr>
            <a:spLocks noChangeArrowheads="1"/>
          </p:cNvSpPr>
          <p:nvPr/>
        </p:nvSpPr>
        <p:spPr bwMode="auto">
          <a:xfrm>
            <a:off x="611560" y="2194992"/>
            <a:ext cx="7937118" cy="2233343"/>
          </a:xfrm>
          <a:prstGeom prst="rect">
            <a:avLst/>
          </a:prstGeom>
          <a:noFill/>
          <a:ln w="9525">
            <a:noFill/>
            <a:miter lim="800000"/>
          </a:ln>
          <a:effectLst/>
        </p:spPr>
        <p:txBody>
          <a:bodyPr wrap="square" lIns="78145" tIns="39072" rIns="78145" bIns="39072" anchor="ctr">
            <a:spAutoFit/>
          </a:bodyPr>
          <a:lstStyle>
            <a:defPPr/>
          </a:lstStyle>
          <a:p>
            <a:pPr/>
            <a:r>
              <a:rPr lang="en-US" altLang="zh-CN" sz="2400">
                <a:latin typeface="华文新魏" panose="02010800040101010101" charset="-122"/>
                <a:ea typeface="华文新魏" panose="02010800040101010101" charset="-122"/>
              </a:rPr>
              <a:t>  </a:t>
            </a:r>
            <a:r>
              <a:rPr lang="en-US" altLang="zh-CN" sz="2400" smtClean="0">
                <a:latin typeface="华文新魏" panose="02010800040101010101" charset="-122"/>
                <a:ea typeface="华文新魏" panose="02010800040101010101" charset="-122"/>
              </a:rPr>
              <a:t>  </a:t>
            </a:r>
            <a:r>
              <a:rPr lang="zh-CN" altLang="en-US" sz="2800" b="1" smtClean="0">
                <a:latin typeface="华文仿宋" panose="02010600040101010101" pitchFamily="2" charset="-122"/>
                <a:ea typeface="华文仿宋" panose="02010600040101010101" pitchFamily="2" charset="-122"/>
              </a:rPr>
              <a:t>在</a:t>
            </a:r>
            <a:r>
              <a:rPr lang="zh-CN" altLang="en-US" sz="2800" b="1">
                <a:latin typeface="华文仿宋" panose="02010600040101010101" pitchFamily="2" charset="-122"/>
                <a:ea typeface="华文仿宋" panose="02010600040101010101" pitchFamily="2" charset="-122"/>
              </a:rPr>
              <a:t>属于自己的土地上，耕耘和收获。这就是劳动农民翻身</a:t>
            </a:r>
            <a:r>
              <a:rPr lang="zh-CN" altLang="en-US" sz="2800" b="1" smtClean="0">
                <a:latin typeface="华文仿宋" panose="02010600040101010101" pitchFamily="2" charset="-122"/>
                <a:ea typeface="华文仿宋" panose="02010600040101010101" pitchFamily="2" charset="-122"/>
              </a:rPr>
              <a:t>做主</a:t>
            </a:r>
            <a:r>
              <a:rPr lang="zh-CN" altLang="en-US" sz="2800" b="1">
                <a:latin typeface="华文仿宋" panose="02010600040101010101" pitchFamily="2" charset="-122"/>
                <a:ea typeface="华文仿宋" panose="02010600040101010101" pitchFamily="2" charset="-122"/>
              </a:rPr>
              <a:t>人的感觉。土地改革解放了农村的生产力，极大地提高了农民的生产积极性。</a:t>
            </a:r>
            <a:r>
              <a:rPr lang="en-US" altLang="zh-CN" sz="2800" b="1">
                <a:latin typeface="华文仿宋" panose="02010600040101010101" pitchFamily="2" charset="-122"/>
                <a:ea typeface="华文仿宋" panose="02010600040101010101" pitchFamily="2" charset="-122"/>
              </a:rPr>
              <a:t>1951</a:t>
            </a:r>
            <a:r>
              <a:rPr lang="zh-CN" altLang="en-US" sz="2800" b="1">
                <a:latin typeface="华文仿宋" panose="02010600040101010101" pitchFamily="2" charset="-122"/>
                <a:ea typeface="华文仿宋" panose="02010600040101010101" pitchFamily="2" charset="-122"/>
              </a:rPr>
              <a:t>年，中国粮食产量达到</a:t>
            </a:r>
            <a:r>
              <a:rPr lang="en-US" altLang="zh-CN" sz="2800" b="1">
                <a:latin typeface="华文仿宋" panose="02010600040101010101" pitchFamily="2" charset="-122"/>
                <a:ea typeface="华文仿宋" panose="02010600040101010101" pitchFamily="2" charset="-122"/>
              </a:rPr>
              <a:t>1.4363</a:t>
            </a:r>
            <a:r>
              <a:rPr lang="zh-CN" altLang="en-US" sz="2800" b="1">
                <a:latin typeface="华文仿宋" panose="02010600040101010101" pitchFamily="2" charset="-122"/>
                <a:ea typeface="华文仿宋" panose="02010600040101010101" pitchFamily="2" charset="-122"/>
              </a:rPr>
              <a:t>亿吨，比</a:t>
            </a:r>
            <a:r>
              <a:rPr lang="en-US" altLang="zh-CN" sz="2800" b="1">
                <a:latin typeface="华文仿宋" panose="02010600040101010101" pitchFamily="2" charset="-122"/>
                <a:ea typeface="华文仿宋" panose="02010600040101010101" pitchFamily="2" charset="-122"/>
              </a:rPr>
              <a:t>1949</a:t>
            </a:r>
            <a:r>
              <a:rPr lang="zh-CN" altLang="en-US" sz="2800" b="1">
                <a:latin typeface="华文仿宋" panose="02010600040101010101" pitchFamily="2" charset="-122"/>
                <a:ea typeface="华文仿宋" panose="02010600040101010101" pitchFamily="2" charset="-122"/>
              </a:rPr>
              <a:t>年增长了</a:t>
            </a:r>
            <a:r>
              <a:rPr lang="en-US" altLang="zh-CN" sz="2800" b="1">
                <a:latin typeface="华文仿宋" panose="02010600040101010101" pitchFamily="2" charset="-122"/>
                <a:ea typeface="华文仿宋" panose="02010600040101010101" pitchFamily="2" charset="-122"/>
              </a:rPr>
              <a:t>26.9%</a:t>
            </a:r>
            <a:r>
              <a:rPr lang="zh-CN" altLang="en-US" sz="2800" b="1" smtClean="0">
                <a:latin typeface="华文仿宋" panose="02010600040101010101" pitchFamily="2" charset="-122"/>
                <a:ea typeface="华文仿宋" panose="02010600040101010101" pitchFamily="2" charset="-122"/>
              </a:rPr>
              <a:t>。      </a:t>
            </a:r>
            <a:r>
              <a:rPr lang="en-US" altLang="zh-CN" sz="2800" b="1" smtClean="0">
                <a:latin typeface="华文仿宋" panose="02010600040101010101" pitchFamily="2" charset="-122"/>
                <a:ea typeface="华文仿宋" panose="02010600040101010101" pitchFamily="2" charset="-122"/>
              </a:rPr>
              <a:t>——《</a:t>
            </a:r>
            <a:r>
              <a:rPr lang="zh-CN" altLang="en-US" sz="2800" b="1">
                <a:latin typeface="华文仿宋" panose="02010600040101010101" pitchFamily="2" charset="-122"/>
                <a:ea typeface="华文仿宋" panose="02010600040101010101" pitchFamily="2" charset="-122"/>
              </a:rPr>
              <a:t>复兴之路</a:t>
            </a:r>
            <a:r>
              <a:rPr lang="en-US" altLang="zh-CN" sz="2800" b="1">
                <a:latin typeface="华文仿宋" panose="02010600040101010101" pitchFamily="2" charset="-122"/>
                <a:ea typeface="华文仿宋" panose="02010600040101010101" pitchFamily="2" charset="-122"/>
              </a:rPr>
              <a:t>》</a:t>
            </a:r>
            <a:endParaRPr lang="en-US" altLang="zh-CN" sz="2800" b="1">
              <a:latin typeface="华文仿宋" panose="02010600040101010101" pitchFamily="2" charset="-122"/>
              <a:ea typeface="华文仿宋" panose="02010600040101010101" pitchFamily="2" charset="-122"/>
            </a:endParaRPr>
          </a:p>
        </p:txBody>
      </p:sp>
      <p:sp>
        <p:nvSpPr>
          <p:cNvPr id="24" name="矩形 23"/>
          <p:cNvSpPr/>
          <p:nvPr/>
        </p:nvSpPr>
        <p:spPr>
          <a:xfrm>
            <a:off x="-16170" y="732987"/>
            <a:ext cx="3735719" cy="675224"/>
          </a:xfrm>
          <a:prstGeom prst="rect">
            <a:avLst/>
          </a:prstGeom>
        </p:spPr>
        <p:txBody>
          <a:bodyPr wrap="none" lIns="78145" tIns="39072" rIns="78145" bIns="39072">
            <a:spAutoFit/>
          </a:bodyPr>
          <a:lstStyle>
            <a:defPPr/>
          </a:lstStyle>
          <a:p>
            <a:pPr algn="ctr">
              <a:lnSpc>
                <a:spcPct val="125000"/>
              </a:lnSpc>
            </a:pPr>
            <a:r>
              <a:rPr lang="zh-CN" altLang="en-US" sz="3100" b="1" smtClean="0">
                <a:solidFill>
                  <a:schemeClr val="bg1"/>
                </a:solidFill>
                <a:latin typeface="华文新魏" panose="02010800040101010101" charset="-122"/>
                <a:ea typeface="华文新魏" panose="02010800040101010101" charset="-122"/>
              </a:rPr>
              <a:t>土地改革完成的意义</a:t>
            </a:r>
            <a:endParaRPr lang="zh-CN" altLang="en-US" sz="3100" b="1">
              <a:solidFill>
                <a:schemeClr val="bg1"/>
              </a:solidFill>
              <a:latin typeface="华文新魏" panose="02010800040101010101" charset="-122"/>
              <a:ea typeface="华文新魏" panose="02010800040101010101" charset="-122"/>
            </a:endParaRPr>
          </a:p>
        </p:txBody>
      </p:sp>
      <p:sp>
        <p:nvSpPr>
          <p:cNvPr id="25" name="矩形 24"/>
          <p:cNvSpPr/>
          <p:nvPr/>
        </p:nvSpPr>
        <p:spPr>
          <a:xfrm>
            <a:off x="323528" y="188640"/>
            <a:ext cx="8560749" cy="1740901"/>
          </a:xfrm>
          <a:prstGeom prst="rect">
            <a:avLst/>
          </a:prstGeom>
        </p:spPr>
        <p:txBody>
          <a:bodyPr wrap="square" lIns="78145" tIns="39072" rIns="78145" bIns="39072">
            <a:spAutoFit/>
          </a:bodyPr>
          <a:lstStyle>
            <a:defPPr/>
          </a:lstStyle>
          <a:p>
            <a:pPr/>
            <a:r>
              <a:rPr lang="zh-CN" altLang="en-US" sz="3600" b="1" smtClean="0">
                <a:solidFill>
                  <a:srgbClr val="0070C0"/>
                </a:solidFill>
                <a:latin typeface="华文新魏" panose="02010800040101010101" charset="-122"/>
                <a:ea typeface="华文新魏" panose="02010800040101010101" charset="-122"/>
              </a:rPr>
              <a:t>③调动了农民生产积极性，农业生产获得迅速恢复和发展，为国家的工业化建设准备了条件。</a:t>
            </a:r>
            <a:endParaRPr lang="zh-CN" altLang="en-US" sz="3600">
              <a:solidFill>
                <a:srgbClr val="0070C0"/>
              </a:solidFill>
              <a:latin typeface="华文新魏" panose="02010800040101010101" charset="-122"/>
              <a:ea typeface="华文新魏" panose="02010800040101010101" charset="-122"/>
            </a:endParaRPr>
          </a:p>
        </p:txBody>
      </p:sp>
      <p:sp>
        <p:nvSpPr>
          <p:cNvPr id="28" name="Rectangle 4" descr="4"/>
          <p:cNvSpPr>
            <a:spLocks noChangeArrowheads="1"/>
          </p:cNvSpPr>
          <p:nvPr/>
        </p:nvSpPr>
        <p:spPr bwMode="auto">
          <a:xfrm>
            <a:off x="755576" y="4488795"/>
            <a:ext cx="7702624" cy="1371569"/>
          </a:xfrm>
          <a:prstGeom prst="rect">
            <a:avLst/>
          </a:prstGeom>
          <a:noFill/>
          <a:ln w="9525">
            <a:noFill/>
            <a:miter lim="800000"/>
          </a:ln>
          <a:effectLst/>
        </p:spPr>
        <p:txBody>
          <a:bodyPr wrap="square" lIns="78145" tIns="39072" rIns="78145" bIns="39072" anchor="ctr">
            <a:spAutoFit/>
          </a:bodyPr>
          <a:lstStyle>
            <a:defPPr/>
          </a:lstStyle>
          <a:p>
            <a:pPr/>
            <a:r>
              <a:rPr lang="zh-CN" altLang="en-US" sz="2400" smtClean="0">
                <a:latin typeface="华文新魏" panose="02010800040101010101" charset="-122"/>
                <a:ea typeface="华文新魏" panose="02010800040101010101" charset="-122"/>
              </a:rPr>
              <a:t>    </a:t>
            </a:r>
            <a:r>
              <a:rPr lang="zh-CN" altLang="en-US" sz="2800" b="1" smtClean="0">
                <a:latin typeface="华文仿宋" panose="02010600040101010101" pitchFamily="2" charset="-122"/>
                <a:ea typeface="华文仿宋" panose="02010600040101010101" pitchFamily="2" charset="-122"/>
              </a:rPr>
              <a:t>毛泽东也曾兴奋地说：“我为新中国数万万农民获得翻身的机会和国家获得工业化的基本条件而表示高兴表示庆贺。</a:t>
            </a:r>
            <a:r>
              <a:rPr lang="en-US" altLang="zh-CN" sz="2800" b="1" smtClean="0">
                <a:latin typeface="华文仿宋" panose="02010600040101010101" pitchFamily="2" charset="-122"/>
                <a:ea typeface="华文仿宋" panose="02010600040101010101" pitchFamily="2" charset="-122"/>
              </a:rPr>
              <a:t>”</a:t>
            </a:r>
            <a:endParaRPr lang="en-US" altLang="zh-CN" sz="2800" b="1">
              <a:latin typeface="华文仿宋" panose="02010600040101010101" pitchFamily="2" charset="-122"/>
              <a:ea typeface="华文仿宋"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dissolve">
                                      <p:cBhvr>
                                        <p:cTn id="7" dur="500"/>
                                        <p:tgtEl>
                                          <p:spTgt spid="1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dissolve">
                                      <p:cBhvr>
                                        <p:cTn id="10" dur="500"/>
                                        <p:tgtEl>
                                          <p:spTgt spid="28"/>
                                        </p:tgtEl>
                                      </p:cBhvr>
                                    </p:animEffect>
                                  </p:childTnLst>
                                </p:cTn>
                              </p:par>
                            </p:childTnLst>
                          </p:cTn>
                        </p:par>
                      </p:childTnLst>
                    </p:cTn>
                  </p:par>
                  <p:par>
                    <p:cTn id="11" fill="hold" nodeType="clickPar">
                      <p:stCondLst>
                        <p:cond delay="indefinite"/>
                        <p:cond evt="onBegin" delay="0">
                          <p:tn val="10"/>
                        </p:cond>
                      </p:stCondLst>
                      <p:childTnLst>
                        <p:par>
                          <p:cTn id="12" fill="hold" nodeType="afterGroup">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dissolve">
                                      <p:cBhvr>
                                        <p:cTn id="1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5" grpId="0"/>
      <p:bldP spid="28" grpId="0"/>
    </p:bldLst>
  </p:timing>
</p:sld>
</file>

<file path=ppt/slides/slide2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pic>
        <p:nvPicPr>
          <p:cNvPr id="32770" name="Picture 2" descr="C:\Users\Administrator\Desktop\965.jpg"/>
          <p:cNvPicPr>
            <a:picLocks noChangeAspect="1" noChangeArrowheads="1"/>
          </p:cNvPicPr>
          <p:nvPr/>
        </p:nvPicPr>
        <p:blipFill>
          <a:blip r:embed="rId2"/>
          <a:stretch>
            <a:fillRect/>
          </a:stretch>
        </p:blipFill>
        <p:spPr bwMode="auto">
          <a:xfrm>
            <a:off x="251520" y="1268760"/>
            <a:ext cx="4875503" cy="4606303"/>
          </a:xfrm>
          <a:prstGeom prst="rect">
            <a:avLst/>
          </a:prstGeom>
          <a:noFill/>
        </p:spPr>
      </p:pic>
      <p:sp>
        <p:nvSpPr>
          <p:cNvPr id="5" name="矩形 4"/>
          <p:cNvSpPr/>
          <p:nvPr/>
        </p:nvSpPr>
        <p:spPr>
          <a:xfrm>
            <a:off x="5364088" y="692696"/>
            <a:ext cx="3456384" cy="5632311"/>
          </a:xfrm>
          <a:prstGeom prst="rect">
            <a:avLst/>
          </a:prstGeom>
          <a:solidFill>
            <a:schemeClr val="accent5">
              <a:lumMod val="20000"/>
              <a:lumOff val="80000"/>
            </a:schemeClr>
          </a:solidFill>
          <a:ln>
            <a:solidFill>
              <a:srgbClr val="FF0000"/>
            </a:solidFill>
          </a:ln>
        </p:spPr>
        <p:txBody>
          <a:bodyPr wrap="square">
            <a:spAutoFit/>
          </a:bodyPr>
          <a:lstStyle>
            <a:defPPr/>
          </a:lstStyle>
          <a:p>
            <a:pPr/>
            <a:r>
              <a:rPr lang="zh-CN" altLang="en-US" sz="3600" b="1" smtClean="0">
                <a:solidFill>
                  <a:srgbClr val="FF0000"/>
                </a:solidFill>
              </a:rPr>
              <a:t>要提高农民收入，只有依靠中国乡村工业在未来的发展、技术改革与组织合作。</a:t>
            </a:r>
            <a:endParaRPr lang="en-US" altLang="zh-CN" sz="3600" b="1" smtClean="0">
              <a:solidFill>
                <a:srgbClr val="FF0000"/>
              </a:solidFill>
            </a:endParaRPr>
          </a:p>
          <a:p>
            <a:pPr/>
            <a:r>
              <a:rPr lang="en-US" altLang="zh-CN" sz="3600" b="1" smtClean="0">
                <a:solidFill>
                  <a:srgbClr val="FF0000"/>
                </a:solidFill>
              </a:rPr>
              <a:t>——《</a:t>
            </a:r>
            <a:r>
              <a:rPr lang="zh-CN" altLang="en-US" sz="3600" b="1" smtClean="0">
                <a:solidFill>
                  <a:srgbClr val="FF0000"/>
                </a:solidFill>
              </a:rPr>
              <a:t>费孝通：</a:t>
            </a:r>
            <a:r>
              <a:rPr lang="en-US" altLang="zh-CN" sz="3600" b="1" smtClean="0">
                <a:solidFill>
                  <a:srgbClr val="FF0000"/>
                </a:solidFill>
              </a:rPr>
              <a:t>〈</a:t>
            </a:r>
            <a:r>
              <a:rPr lang="zh-CN" altLang="en-US" sz="3600" b="1" smtClean="0">
                <a:solidFill>
                  <a:srgbClr val="FF0000"/>
                </a:solidFill>
              </a:rPr>
              <a:t>江村经济</a:t>
            </a:r>
            <a:r>
              <a:rPr lang="en-US" altLang="zh-CN" sz="3600" b="1" smtClean="0">
                <a:solidFill>
                  <a:srgbClr val="FF0000"/>
                </a:solidFill>
              </a:rPr>
              <a:t>〉</a:t>
            </a:r>
            <a:r>
              <a:rPr lang="zh-CN" altLang="en-US" sz="3600" b="1" smtClean="0">
                <a:solidFill>
                  <a:srgbClr val="FF0000"/>
                </a:solidFill>
              </a:rPr>
              <a:t>中的时代密码和拳拳抱负</a:t>
            </a:r>
            <a:r>
              <a:rPr lang="en-US" altLang="zh-CN" sz="3600" b="1" smtClean="0">
                <a:solidFill>
                  <a:srgbClr val="FF0000"/>
                </a:solidFill>
              </a:rPr>
              <a:t>》</a:t>
            </a:r>
            <a:endParaRPr lang="zh-CN" altLang="en-US" sz="3600" b="1">
              <a:solidFill>
                <a:srgbClr val="FF0000"/>
              </a:solidFill>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57352" name="文本框 57351"/>
          <p:cNvSpPr txBox="1"/>
          <p:nvPr/>
        </p:nvSpPr>
        <p:spPr>
          <a:xfrm>
            <a:off x="4419600" y="1920875"/>
            <a:ext cx="4495800" cy="3505200"/>
          </a:xfrm>
          <a:prstGeom prst="rect">
            <a:avLst/>
          </a:prstGeom>
          <a:noFill/>
          <a:ln w="9525">
            <a:noFill/>
          </a:ln>
        </p:spPr>
        <p:txBody>
          <a:bodyPr>
            <a:spAutoFit/>
          </a:bodyPr>
          <a:lstStyle>
            <a:defPPr/>
          </a:lstStyle>
          <a:p>
            <a:pPr lvl="0"/>
            <a:r>
              <a:rPr lang="en-US" altLang="zh-CN" sz="3200" b="1">
                <a:latin typeface="黑体" pitchFamily="49" charset="-122"/>
                <a:ea typeface="黑体" pitchFamily="49" charset="-122"/>
              </a:rPr>
              <a:t>“</a:t>
            </a:r>
            <a:r>
              <a:rPr lang="zh-CN" altLang="en-US" sz="3200" b="1">
                <a:latin typeface="黑体" pitchFamily="49" charset="-122"/>
                <a:ea typeface="黑体" pitchFamily="49" charset="-122"/>
              </a:rPr>
              <a:t>我为新中国数万万农民获得翻身的机会和</a:t>
            </a:r>
            <a:r>
              <a:rPr lang="zh-CN" altLang="en-US" sz="3200" b="1">
                <a:solidFill>
                  <a:srgbClr val="FF0066"/>
                </a:solidFill>
                <a:latin typeface="黑体" pitchFamily="49" charset="-122"/>
                <a:ea typeface="黑体" pitchFamily="49" charset="-122"/>
              </a:rPr>
              <a:t>国家获得工业化的基本条件</a:t>
            </a:r>
            <a:r>
              <a:rPr lang="zh-CN" altLang="en-US" sz="3200" b="1">
                <a:latin typeface="黑体" pitchFamily="49" charset="-122"/>
                <a:ea typeface="黑体" pitchFamily="49" charset="-122"/>
              </a:rPr>
              <a:t>而表示高兴表示庆贺。”</a:t>
            </a:r>
            <a:endParaRPr lang="zh-CN" altLang="en-US" sz="3200" b="1">
              <a:latin typeface="黑体" pitchFamily="49" charset="-122"/>
              <a:ea typeface="黑体" pitchFamily="49" charset="-122"/>
            </a:endParaRPr>
          </a:p>
          <a:p>
            <a:pPr lvl="0"/>
            <a:r>
              <a:rPr lang="zh-CN" altLang="en-US" sz="3200" b="1">
                <a:latin typeface="黑体" pitchFamily="49" charset="-122"/>
                <a:ea typeface="黑体" pitchFamily="49" charset="-122"/>
              </a:rPr>
              <a:t>                                   </a:t>
            </a:r>
            <a:endParaRPr lang="zh-CN" altLang="en-US" sz="3200" b="1">
              <a:latin typeface="黑体" pitchFamily="49" charset="-122"/>
              <a:ea typeface="黑体" pitchFamily="49" charset="-122"/>
            </a:endParaRPr>
          </a:p>
          <a:p>
            <a:pPr lvl="0"/>
            <a:r>
              <a:rPr lang="zh-CN" altLang="en-US" sz="3200" b="1">
                <a:latin typeface="黑体" pitchFamily="49" charset="-122"/>
                <a:ea typeface="黑体" pitchFamily="49" charset="-122"/>
              </a:rPr>
              <a:t>           </a:t>
            </a:r>
            <a:r>
              <a:rPr lang="en-US" altLang="zh-CN" sz="3200" b="1">
                <a:latin typeface="黑体" pitchFamily="49" charset="-122"/>
                <a:ea typeface="黑体" pitchFamily="49" charset="-122"/>
              </a:rPr>
              <a:t>——</a:t>
            </a:r>
            <a:r>
              <a:rPr lang="zh-CN" altLang="en-US" sz="3200" b="1">
                <a:latin typeface="黑体" pitchFamily="49" charset="-122"/>
                <a:ea typeface="黑体" pitchFamily="49" charset="-122"/>
              </a:rPr>
              <a:t>毛泽东</a:t>
            </a:r>
            <a:endParaRPr lang="zh-CN" altLang="en-US" sz="3200" b="1">
              <a:latin typeface="黑体" pitchFamily="49" charset="-122"/>
              <a:ea typeface="黑体" pitchFamily="49" charset="-122"/>
            </a:endParaRPr>
          </a:p>
        </p:txBody>
      </p:sp>
      <p:pic>
        <p:nvPicPr>
          <p:cNvPr id="57354" name="图片 57353" descr="03"/>
          <p:cNvPicPr>
            <a:picLocks noChangeAspect="1"/>
          </p:cNvPicPr>
          <p:nvPr/>
        </p:nvPicPr>
        <p:blipFill>
          <a:blip r:embed="rId2"/>
          <a:stretch>
            <a:fillRect/>
          </a:stretch>
        </p:blipFill>
        <p:spPr>
          <a:xfrm>
            <a:off x="215900" y="1773555"/>
            <a:ext cx="4114800" cy="3505200"/>
          </a:xfrm>
          <a:prstGeom prst="rect">
            <a:avLst/>
          </a:prstGeom>
          <a:noFill/>
          <a:ln w="9525">
            <a:noFill/>
          </a:ln>
        </p:spPr>
      </p:pic>
      <p:sp>
        <p:nvSpPr>
          <p:cNvPr id="57355" name="文本框 57354"/>
          <p:cNvSpPr txBox="1"/>
          <p:nvPr/>
        </p:nvSpPr>
        <p:spPr>
          <a:xfrm>
            <a:off x="429895" y="5640070"/>
            <a:ext cx="6477000" cy="583565"/>
          </a:xfrm>
          <a:prstGeom prst="rect">
            <a:avLst/>
          </a:prstGeom>
          <a:solidFill>
            <a:srgbClr val="CCFFFF"/>
          </a:solidFill>
          <a:ln w="9525">
            <a:noFill/>
          </a:ln>
        </p:spPr>
        <p:txBody>
          <a:bodyPr>
            <a:spAutoFit/>
          </a:bodyPr>
          <a:lstStyle>
            <a:defPPr/>
          </a:lstStyle>
          <a:p>
            <a:pPr lvl="0">
              <a:spcBef>
                <a:spcPct val="50000"/>
              </a:spcBef>
            </a:pPr>
            <a:r>
              <a:rPr lang="zh-CN" altLang="en-US" sz="3200">
                <a:solidFill>
                  <a:srgbClr val="000099"/>
                </a:solidFill>
                <a:latin typeface="Arial" pitchFamily="34" charset="0"/>
                <a:ea typeface="黑体" pitchFamily="49" charset="-122"/>
              </a:rPr>
              <a:t>④为国家工业化建设准备条件</a:t>
            </a:r>
            <a:endParaRPr lang="zh-CN" altLang="en-US" sz="3200">
              <a:solidFill>
                <a:srgbClr val="000099"/>
              </a:solidFill>
              <a:latin typeface="Arial" pitchFamily="34" charset="0"/>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7352"/>
                                        </p:tgtEl>
                                        <p:attrNameLst>
                                          <p:attrName>style.visibility</p:attrName>
                                        </p:attrNameLst>
                                      </p:cBhvr>
                                      <p:to>
                                        <p:strVal val="visible"/>
                                      </p:to>
                                    </p:set>
                                    <p:anim calcmode="lin" valueType="num">
                                      <p:cBhvr>
                                        <p:cTn id="7" dur="500" fill="hold"/>
                                        <p:tgtEl>
                                          <p:spTgt spid="57352"/>
                                        </p:tgtEl>
                                        <p:attrNameLst>
                                          <p:attrName>ppt_w</p:attrName>
                                        </p:attrNameLst>
                                      </p:cBhvr>
                                      <p:tavLst>
                                        <p:tav tm="0">
                                          <p:val>
                                            <p:fltVal val="0"/>
                                          </p:val>
                                        </p:tav>
                                        <p:tav tm="100000">
                                          <p:val>
                                            <p:strVal val="#ppt_w"/>
                                          </p:val>
                                        </p:tav>
                                      </p:tavLst>
                                    </p:anim>
                                    <p:anim calcmode="lin" valueType="num">
                                      <p:cBhvr>
                                        <p:cTn id="8" dur="500" fill="hold"/>
                                        <p:tgtEl>
                                          <p:spTgt spid="57352"/>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57355"/>
                                        </p:tgtEl>
                                        <p:attrNameLst>
                                          <p:attrName>style.visibility</p:attrName>
                                        </p:attrNameLst>
                                      </p:cBhvr>
                                      <p:to>
                                        <p:strVal val="visible"/>
                                      </p:to>
                                    </p:set>
                                    <p:anim calcmode="lin" valueType="num">
                                      <p:cBhvr>
                                        <p:cTn id="13" dur="500" fill="hold"/>
                                        <p:tgtEl>
                                          <p:spTgt spid="57355"/>
                                        </p:tgtEl>
                                        <p:attrNameLst>
                                          <p:attrName>ppt_w</p:attrName>
                                        </p:attrNameLst>
                                      </p:cBhvr>
                                      <p:tavLst>
                                        <p:tav tm="0">
                                          <p:val>
                                            <p:fltVal val="0"/>
                                          </p:val>
                                        </p:tav>
                                        <p:tav tm="100000">
                                          <p:val>
                                            <p:strVal val="#ppt_w"/>
                                          </p:val>
                                        </p:tav>
                                      </p:tavLst>
                                    </p:anim>
                                    <p:anim calcmode="lin" valueType="num">
                                      <p:cBhvr>
                                        <p:cTn id="14" dur="500" fill="hold"/>
                                        <p:tgtEl>
                                          <p:spTgt spid="5735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52" grpId="0"/>
      <p:bldP spid="57355" grpId="0" bldLvl="0" animBg="1"/>
    </p:bldLst>
  </p:timing>
</p:sld>
</file>

<file path=ppt/slides/slide3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17412" name="文本框 17411"/>
          <p:cNvSpPr txBox="1"/>
          <p:nvPr/>
        </p:nvSpPr>
        <p:spPr>
          <a:xfrm>
            <a:off x="0" y="620713"/>
            <a:ext cx="793750" cy="5113337"/>
          </a:xfrm>
          <a:prstGeom prst="rect">
            <a:avLst/>
          </a:prstGeom>
          <a:noFill/>
          <a:ln w="9525">
            <a:noFill/>
          </a:ln>
        </p:spPr>
        <p:txBody>
          <a:bodyPr vert="eaVert">
            <a:spAutoFit/>
          </a:bodyPr>
          <a:lstStyle>
            <a:defPPr/>
          </a:lstStyle>
          <a:p>
            <a:pPr lvl="0" algn="ctr">
              <a:spcBef>
                <a:spcPct val="50000"/>
              </a:spcBef>
            </a:pPr>
            <a:r>
              <a:rPr lang="zh-CN" altLang="en-US" sz="4000" b="1">
                <a:latin typeface="Arial" pitchFamily="34" charset="0"/>
                <a:ea typeface="宋体" pitchFamily="2" charset="-122"/>
              </a:rPr>
              <a:t>土    地    改    革</a:t>
            </a:r>
            <a:endParaRPr lang="zh-CN" altLang="en-US" sz="4000" b="1">
              <a:latin typeface="Arial" pitchFamily="34" charset="0"/>
              <a:ea typeface="宋体" pitchFamily="2" charset="-122"/>
            </a:endParaRPr>
          </a:p>
        </p:txBody>
      </p:sp>
      <p:sp>
        <p:nvSpPr>
          <p:cNvPr id="17413" name="左大括号 17412"/>
          <p:cNvSpPr/>
          <p:nvPr/>
        </p:nvSpPr>
        <p:spPr>
          <a:xfrm>
            <a:off x="684212" y="1371600"/>
            <a:ext cx="230188" cy="3733800"/>
          </a:xfrm>
          <a:prstGeom prst="leftBrace">
            <a:avLst>
              <a:gd name="adj1" fmla="val 225122"/>
              <a:gd name="adj2" fmla="val 50000"/>
            </a:avLst>
          </a:prstGeom>
          <a:solidFill>
            <a:schemeClr val="tx1"/>
          </a:solidFill>
          <a:ln w="9525">
            <a:noFill/>
          </a:ln>
        </p:spPr>
        <p:txBody>
          <a:bodyPr/>
          <a:lstStyle>
            <a:defPPr/>
          </a:lstStyle>
          <a:p>
            <a:pPr/>
            <a:endParaRPr lang="zh-CN" altLang="en-US"/>
          </a:p>
        </p:txBody>
      </p:sp>
      <p:sp>
        <p:nvSpPr>
          <p:cNvPr id="17414" name="文本框 17413"/>
          <p:cNvSpPr txBox="1"/>
          <p:nvPr/>
        </p:nvSpPr>
        <p:spPr>
          <a:xfrm>
            <a:off x="971550" y="476250"/>
            <a:ext cx="2952750" cy="5909310"/>
          </a:xfrm>
          <a:prstGeom prst="rect">
            <a:avLst/>
          </a:prstGeom>
          <a:noFill/>
          <a:ln w="9525">
            <a:noFill/>
          </a:ln>
        </p:spPr>
        <p:txBody>
          <a:bodyPr>
            <a:spAutoFit/>
          </a:bodyPr>
          <a:lstStyle>
            <a:defPPr/>
          </a:lstStyle>
          <a:p>
            <a:pPr lvl="0"/>
            <a:endParaRPr lang="en-US" altLang="zh-CN" sz="3600" b="1" smtClean="0">
              <a:latin typeface="Arial" pitchFamily="34" charset="0"/>
              <a:ea typeface="宋体" pitchFamily="2" charset="-122"/>
            </a:endParaRPr>
          </a:p>
          <a:p>
            <a:pPr lvl="0"/>
            <a:r>
              <a:rPr lang="zh-CN" altLang="en-US" sz="3600" b="1" smtClean="0">
                <a:latin typeface="Arial" pitchFamily="34" charset="0"/>
                <a:ea typeface="宋体" pitchFamily="2" charset="-122"/>
              </a:rPr>
              <a:t>必</a:t>
            </a:r>
            <a:r>
              <a:rPr lang="zh-CN" altLang="en-US" sz="3600" b="1">
                <a:latin typeface="Arial" pitchFamily="34" charset="0"/>
                <a:ea typeface="宋体" pitchFamily="2" charset="-122"/>
              </a:rPr>
              <a:t>要性</a:t>
            </a:r>
            <a:r>
              <a:rPr lang="en-US" altLang="zh-CN" sz="3600" b="1">
                <a:latin typeface="Arial" pitchFamily="34" charset="0"/>
                <a:ea typeface="宋体" pitchFamily="2" charset="-122"/>
              </a:rPr>
              <a:t>(</a:t>
            </a:r>
            <a:r>
              <a:rPr lang="zh-CN" altLang="en-US" sz="3600" b="1">
                <a:latin typeface="Arial" pitchFamily="34" charset="0"/>
                <a:ea typeface="宋体" pitchFamily="2" charset="-122"/>
              </a:rPr>
              <a:t>原因</a:t>
            </a:r>
            <a:r>
              <a:rPr lang="en-US" altLang="zh-CN" sz="3600" b="1">
                <a:latin typeface="Arial" pitchFamily="34" charset="0"/>
                <a:ea typeface="宋体" pitchFamily="2" charset="-122"/>
              </a:rPr>
              <a:t>)</a:t>
            </a:r>
            <a:endParaRPr lang="en-US" altLang="zh-CN" sz="3600" b="1">
              <a:latin typeface="Arial" pitchFamily="34" charset="0"/>
              <a:ea typeface="宋体" pitchFamily="2" charset="-122"/>
            </a:endParaRPr>
          </a:p>
          <a:p>
            <a:pPr lvl="0"/>
            <a:endParaRPr lang="en-US" altLang="zh-CN" sz="3600" b="1">
              <a:latin typeface="Arial" pitchFamily="34" charset="0"/>
              <a:ea typeface="宋体" pitchFamily="2" charset="-122"/>
            </a:endParaRPr>
          </a:p>
          <a:p>
            <a:pPr lvl="0"/>
            <a:endParaRPr lang="en-US" altLang="zh-CN" sz="3600" b="1">
              <a:latin typeface="Arial" pitchFamily="34" charset="0"/>
              <a:ea typeface="宋体" pitchFamily="2" charset="-122"/>
            </a:endParaRPr>
          </a:p>
          <a:p>
            <a:pPr lvl="0"/>
            <a:r>
              <a:rPr lang="zh-CN" altLang="en-US" sz="3600" b="1">
                <a:latin typeface="Arial" pitchFamily="34" charset="0"/>
                <a:ea typeface="宋体" pitchFamily="2" charset="-122"/>
              </a:rPr>
              <a:t>经过</a:t>
            </a:r>
            <a:endParaRPr lang="zh-CN" altLang="en-US" sz="3600" b="1">
              <a:latin typeface="Arial" pitchFamily="34" charset="0"/>
              <a:ea typeface="宋体" pitchFamily="2" charset="-122"/>
            </a:endParaRPr>
          </a:p>
          <a:p>
            <a:pPr lvl="0"/>
            <a:endParaRPr lang="zh-CN" altLang="en-US" sz="3600" b="1">
              <a:latin typeface="Arial" pitchFamily="34" charset="0"/>
              <a:ea typeface="宋体" pitchFamily="2" charset="-122"/>
            </a:endParaRPr>
          </a:p>
          <a:p>
            <a:pPr lvl="0"/>
            <a:r>
              <a:rPr lang="zh-CN" altLang="en-US" sz="3600" b="1">
                <a:latin typeface="Arial" pitchFamily="34" charset="0"/>
                <a:ea typeface="宋体" pitchFamily="2" charset="-122"/>
              </a:rPr>
              <a:t>结果</a:t>
            </a:r>
            <a:endParaRPr lang="zh-CN" altLang="en-US" sz="3600" b="1">
              <a:latin typeface="Arial" pitchFamily="34" charset="0"/>
              <a:ea typeface="宋体" pitchFamily="2" charset="-122"/>
            </a:endParaRPr>
          </a:p>
          <a:p>
            <a:pPr lvl="0"/>
            <a:endParaRPr lang="zh-CN" altLang="en-US" sz="3600" b="1">
              <a:latin typeface="Arial" pitchFamily="34" charset="0"/>
              <a:ea typeface="宋体" pitchFamily="2" charset="-122"/>
            </a:endParaRPr>
          </a:p>
          <a:p>
            <a:pPr lvl="0"/>
            <a:endParaRPr lang="zh-CN" altLang="en-US" sz="3600" b="1">
              <a:latin typeface="Arial" pitchFamily="34" charset="0"/>
              <a:ea typeface="宋体" pitchFamily="2" charset="-122"/>
            </a:endParaRPr>
          </a:p>
          <a:p>
            <a:pPr lvl="0">
              <a:spcBef>
                <a:spcPct val="50000"/>
              </a:spcBef>
            </a:pPr>
            <a:endParaRPr lang="zh-CN" altLang="en-US" sz="3600" b="1">
              <a:latin typeface="Arial" pitchFamily="34" charset="0"/>
              <a:ea typeface="宋体" pitchFamily="2" charset="-122"/>
            </a:endParaRPr>
          </a:p>
        </p:txBody>
      </p:sp>
      <p:sp>
        <p:nvSpPr>
          <p:cNvPr id="17417" name="左大括号 17416"/>
          <p:cNvSpPr/>
          <p:nvPr/>
        </p:nvSpPr>
        <p:spPr>
          <a:xfrm>
            <a:off x="2124075" y="2216468"/>
            <a:ext cx="144463" cy="1366837"/>
          </a:xfrm>
          <a:prstGeom prst="leftBrace">
            <a:avLst>
              <a:gd name="adj1" fmla="val 78845"/>
              <a:gd name="adj2" fmla="val 50000"/>
            </a:avLst>
          </a:prstGeom>
          <a:solidFill>
            <a:schemeClr val="tx1"/>
          </a:solidFill>
          <a:ln w="6350">
            <a:noFill/>
          </a:ln>
        </p:spPr>
        <p:txBody>
          <a:bodyPr/>
          <a:lstStyle>
            <a:defPPr/>
          </a:lstStyle>
          <a:p>
            <a:pPr/>
            <a:endParaRPr lang="zh-CN" altLang="en-US"/>
          </a:p>
        </p:txBody>
      </p:sp>
      <p:sp>
        <p:nvSpPr>
          <p:cNvPr id="17418" name="文本框 17417"/>
          <p:cNvSpPr txBox="1"/>
          <p:nvPr/>
        </p:nvSpPr>
        <p:spPr>
          <a:xfrm>
            <a:off x="2843213" y="2360930"/>
            <a:ext cx="3455987" cy="366713"/>
          </a:xfrm>
          <a:prstGeom prst="rect">
            <a:avLst/>
          </a:prstGeom>
          <a:noFill/>
          <a:ln w="9525">
            <a:noFill/>
          </a:ln>
        </p:spPr>
        <p:txBody>
          <a:bodyPr>
            <a:spAutoFit/>
          </a:bodyPr>
          <a:lstStyle>
            <a:defPPr/>
          </a:lstStyle>
          <a:p>
            <a:pPr lvl="0">
              <a:spcBef>
                <a:spcPct val="50000"/>
              </a:spcBef>
            </a:pPr>
            <a:endParaRPr>
              <a:latin typeface="Arial" pitchFamily="34" charset="0"/>
              <a:ea typeface="宋体" pitchFamily="2" charset="-122"/>
            </a:endParaRPr>
          </a:p>
        </p:txBody>
      </p:sp>
      <p:sp>
        <p:nvSpPr>
          <p:cNvPr id="17419" name="文本框 17418"/>
          <p:cNvSpPr txBox="1"/>
          <p:nvPr/>
        </p:nvSpPr>
        <p:spPr>
          <a:xfrm>
            <a:off x="2304098" y="2131378"/>
            <a:ext cx="6372225" cy="1373187"/>
          </a:xfrm>
          <a:prstGeom prst="rect">
            <a:avLst/>
          </a:prstGeom>
          <a:noFill/>
          <a:ln w="9525">
            <a:noFill/>
          </a:ln>
        </p:spPr>
        <p:txBody>
          <a:bodyPr>
            <a:spAutoFit/>
          </a:bodyPr>
          <a:lstStyle>
            <a:defPPr/>
          </a:lstStyle>
          <a:p>
            <a:pPr lvl="0"/>
            <a:r>
              <a:rPr lang="en-US" altLang="zh-CN" sz="2800" b="1">
                <a:solidFill>
                  <a:srgbClr val="FF0000"/>
                </a:solidFill>
                <a:latin typeface="Arial" pitchFamily="34" charset="0"/>
                <a:ea typeface="宋体" pitchFamily="2" charset="-122"/>
              </a:rPr>
              <a:t>1950</a:t>
            </a:r>
            <a:r>
              <a:rPr lang="zh-CN" altLang="en-US" sz="2800" b="1">
                <a:solidFill>
                  <a:srgbClr val="FF0000"/>
                </a:solidFill>
                <a:latin typeface="Arial" pitchFamily="34" charset="0"/>
                <a:ea typeface="宋体" pitchFamily="2" charset="-122"/>
              </a:rPr>
              <a:t>年</a:t>
            </a:r>
            <a:r>
              <a:rPr lang="zh-CN" altLang="en-US" sz="2800" b="1">
                <a:latin typeface="Arial" pitchFamily="34" charset="0"/>
                <a:ea typeface="宋体" pitchFamily="2" charset="-122"/>
              </a:rPr>
              <a:t>颁布</a:t>
            </a:r>
            <a:endParaRPr lang="zh-CN" altLang="en-US" sz="2800" b="1">
              <a:latin typeface="Arial" pitchFamily="34" charset="0"/>
              <a:ea typeface="宋体" pitchFamily="2" charset="-122"/>
            </a:endParaRPr>
          </a:p>
          <a:p>
            <a:pPr lvl="0"/>
            <a:r>
              <a:rPr lang="zh-CN" altLang="en-US" sz="2800" b="1">
                <a:latin typeface="Arial" pitchFamily="34" charset="0"/>
                <a:ea typeface="宋体" pitchFamily="2" charset="-122"/>
              </a:rPr>
              <a:t>          </a:t>
            </a:r>
            <a:r>
              <a:rPr lang="en-US" altLang="zh-CN" sz="2800" b="1">
                <a:latin typeface="Arial" pitchFamily="34" charset="0"/>
                <a:ea typeface="宋体" pitchFamily="2" charset="-122"/>
                <a:hlinkClick r:id="rId2" action="ppaction://hlinksldjump"/>
              </a:rPr>
              <a:t>《</a:t>
            </a:r>
            <a:r>
              <a:rPr lang="zh-CN" altLang="en-US" sz="2800" b="1">
                <a:latin typeface="Arial" pitchFamily="34" charset="0"/>
                <a:ea typeface="宋体" pitchFamily="2" charset="-122"/>
                <a:hlinkClick r:id="rId2" action="ppaction://hlinksldjump"/>
              </a:rPr>
              <a:t>中华人民共和国土地改革法</a:t>
            </a:r>
            <a:r>
              <a:rPr lang="en-US" altLang="zh-CN" sz="2800" b="1">
                <a:latin typeface="Arial" pitchFamily="34" charset="0"/>
                <a:ea typeface="宋体" pitchFamily="2" charset="-122"/>
                <a:hlinkClick r:id="rId2" action="ppaction://hlinksldjump"/>
              </a:rPr>
              <a:t>》</a:t>
            </a:r>
            <a:endParaRPr lang="en-US" altLang="zh-CN" sz="2800" b="1">
              <a:latin typeface="Arial" pitchFamily="34" charset="0"/>
              <a:ea typeface="宋体" pitchFamily="2" charset="-122"/>
            </a:endParaRPr>
          </a:p>
          <a:p>
            <a:pPr lvl="0"/>
            <a:r>
              <a:rPr lang="en-US" altLang="zh-CN" sz="2800" b="1">
                <a:latin typeface="Arial" pitchFamily="34" charset="0"/>
                <a:ea typeface="宋体" pitchFamily="2" charset="-122"/>
              </a:rPr>
              <a:t>1950</a:t>
            </a:r>
            <a:r>
              <a:rPr lang="zh-CN" altLang="en-US" sz="2800" b="1">
                <a:latin typeface="Arial" pitchFamily="34" charset="0"/>
                <a:ea typeface="宋体" pitchFamily="2" charset="-122"/>
              </a:rPr>
              <a:t>年冬，全国分批进行土地改革</a:t>
            </a:r>
            <a:endParaRPr lang="zh-CN" altLang="en-US" sz="2800" b="1">
              <a:latin typeface="Arial" pitchFamily="34" charset="0"/>
              <a:ea typeface="宋体" pitchFamily="2" charset="-122"/>
            </a:endParaRPr>
          </a:p>
        </p:txBody>
      </p:sp>
      <p:sp>
        <p:nvSpPr>
          <p:cNvPr id="17420" name="文本框 17419"/>
          <p:cNvSpPr txBox="1"/>
          <p:nvPr/>
        </p:nvSpPr>
        <p:spPr>
          <a:xfrm>
            <a:off x="2124075" y="3584893"/>
            <a:ext cx="6732588" cy="519112"/>
          </a:xfrm>
          <a:prstGeom prst="rect">
            <a:avLst/>
          </a:prstGeom>
          <a:noFill/>
          <a:ln w="9525">
            <a:noFill/>
          </a:ln>
        </p:spPr>
        <p:txBody>
          <a:bodyPr>
            <a:spAutoFit/>
          </a:bodyPr>
          <a:lstStyle>
            <a:defPPr/>
          </a:lstStyle>
          <a:p>
            <a:pPr lvl="0">
              <a:spcBef>
                <a:spcPct val="50000"/>
              </a:spcBef>
            </a:pPr>
            <a:r>
              <a:rPr lang="zh-CN" altLang="en-US" sz="2800" b="1">
                <a:latin typeface="Arial" pitchFamily="34" charset="0"/>
                <a:ea typeface="宋体" pitchFamily="2" charset="-122"/>
                <a:hlinkClick r:id="rId3" action="ppaction://hlinksldjump"/>
              </a:rPr>
              <a:t>到</a:t>
            </a:r>
            <a:r>
              <a:rPr lang="en-US" altLang="zh-CN" sz="2800" b="1">
                <a:latin typeface="Arial" pitchFamily="34" charset="0"/>
                <a:ea typeface="宋体" pitchFamily="2" charset="-122"/>
                <a:hlinkClick r:id="rId3" action="ppaction://hlinksldjump"/>
              </a:rPr>
              <a:t>1952</a:t>
            </a:r>
            <a:r>
              <a:rPr lang="zh-CN" altLang="en-US" sz="2800" b="1">
                <a:latin typeface="Arial" pitchFamily="34" charset="0"/>
                <a:ea typeface="宋体" pitchFamily="2" charset="-122"/>
                <a:hlinkClick r:id="rId3" action="ppaction://hlinksldjump"/>
              </a:rPr>
              <a:t>年底，</a:t>
            </a:r>
            <a:r>
              <a:rPr lang="zh-CN" altLang="en-US" sz="2800" b="1">
                <a:latin typeface="Arial" pitchFamily="34" charset="0"/>
                <a:ea typeface="宋体" pitchFamily="2" charset="-122"/>
              </a:rPr>
              <a:t>全国大陆基本完成土地改革</a:t>
            </a:r>
            <a:endParaRPr lang="zh-CN" altLang="en-US" sz="2800" b="1">
              <a:latin typeface="Arial" pitchFamily="34" charset="0"/>
              <a:ea typeface="宋体" pitchFamily="2" charset="-122"/>
            </a:endParaRPr>
          </a:p>
        </p:txBody>
      </p:sp>
      <p:sp>
        <p:nvSpPr>
          <p:cNvPr id="17421" name="左大括号 17420"/>
          <p:cNvSpPr/>
          <p:nvPr/>
        </p:nvSpPr>
        <p:spPr>
          <a:xfrm>
            <a:off x="1763395" y="4370070"/>
            <a:ext cx="121920" cy="2190115"/>
          </a:xfrm>
          <a:prstGeom prst="leftBrace">
            <a:avLst>
              <a:gd name="adj1" fmla="val 95513"/>
              <a:gd name="adj2" fmla="val 50000"/>
            </a:avLst>
          </a:prstGeom>
          <a:solidFill>
            <a:schemeClr val="tx1"/>
          </a:solidFill>
          <a:ln w="6350">
            <a:noFill/>
          </a:ln>
        </p:spPr>
        <p:txBody>
          <a:bodyPr/>
          <a:lstStyle>
            <a:defPPr/>
          </a:lstStyle>
          <a:p>
            <a:pPr/>
            <a:endParaRPr lang="zh-CN" altLang="en-US"/>
          </a:p>
        </p:txBody>
      </p:sp>
      <p:sp>
        <p:nvSpPr>
          <p:cNvPr id="17425" name="矩形 17424"/>
          <p:cNvSpPr/>
          <p:nvPr/>
        </p:nvSpPr>
        <p:spPr>
          <a:xfrm>
            <a:off x="793750" y="4673600"/>
            <a:ext cx="1512888" cy="641350"/>
          </a:xfrm>
          <a:prstGeom prst="rect">
            <a:avLst/>
          </a:prstGeom>
          <a:noFill/>
          <a:ln w="9525">
            <a:noFill/>
          </a:ln>
        </p:spPr>
        <p:txBody>
          <a:bodyPr>
            <a:spAutoFit/>
          </a:bodyPr>
          <a:lstStyle>
            <a:defPPr/>
          </a:lstStyle>
          <a:p>
            <a:pPr lvl="0"/>
            <a:r>
              <a:rPr lang="zh-CN" altLang="en-US" sz="3600" b="1">
                <a:latin typeface="Arial" pitchFamily="34" charset="0"/>
                <a:ea typeface="宋体" pitchFamily="2" charset="-122"/>
              </a:rPr>
              <a:t>意义</a:t>
            </a:r>
            <a:endParaRPr lang="zh-CN" altLang="en-US" sz="3600" b="1">
              <a:latin typeface="Arial" pitchFamily="34" charset="0"/>
              <a:ea typeface="宋体" pitchFamily="2" charset="-122"/>
            </a:endParaRPr>
          </a:p>
        </p:txBody>
      </p:sp>
      <p:sp>
        <p:nvSpPr>
          <p:cNvPr id="3" name="文本框 2"/>
          <p:cNvSpPr txBox="1"/>
          <p:nvPr/>
        </p:nvSpPr>
        <p:spPr>
          <a:xfrm>
            <a:off x="1885315" y="4104005"/>
            <a:ext cx="6812915" cy="822960"/>
          </a:xfrm>
          <a:prstGeom prst="rect">
            <a:avLst/>
          </a:prstGeom>
          <a:noFill/>
        </p:spPr>
        <p:txBody>
          <a:bodyPr wrap="square" rtlCol="0" anchor="t">
            <a:spAutoFit/>
          </a:bodyPr>
          <a:lstStyle>
            <a:defPPr/>
          </a:lstStyle>
          <a:p>
            <a:pPr/>
            <a:r>
              <a:rPr lang="zh-CN" altLang="en-US" sz="2400" b="1">
                <a:solidFill>
                  <a:srgbClr val="000099"/>
                </a:solidFill>
                <a:latin typeface="迷你简毡笔黑" pitchFamily="65" charset="-122"/>
                <a:ea typeface="迷你简毡笔黑" pitchFamily="65" charset="-122"/>
                <a:sym typeface="Wingdings" charset="2"/>
              </a:rPr>
              <a:t>彻底</a:t>
            </a:r>
            <a:r>
              <a:rPr lang="zh-CN" altLang="en-US" sz="2400" b="1">
                <a:solidFill>
                  <a:srgbClr val="000099"/>
                </a:solidFill>
                <a:latin typeface="迷你简毡笔黑" pitchFamily="65" charset="-122"/>
                <a:ea typeface="迷你简毡笔黑" pitchFamily="65" charset="-122"/>
                <a:sym typeface="+mn-ea"/>
              </a:rPr>
              <a:t>摧毁了在我国存在两千多年的封建土地制度，地主阶级被消灭。</a:t>
            </a:r>
            <a:endParaRPr lang="zh-CN" altLang="en-US" sz="2400"/>
          </a:p>
        </p:txBody>
      </p:sp>
      <p:sp>
        <p:nvSpPr>
          <p:cNvPr id="4" name="文本框 3"/>
          <p:cNvSpPr txBox="1"/>
          <p:nvPr/>
        </p:nvSpPr>
        <p:spPr>
          <a:xfrm>
            <a:off x="1885315" y="4796790"/>
            <a:ext cx="6756400" cy="518160"/>
          </a:xfrm>
          <a:prstGeom prst="rect">
            <a:avLst/>
          </a:prstGeom>
          <a:noFill/>
        </p:spPr>
        <p:txBody>
          <a:bodyPr wrap="none" rtlCol="0" anchor="t">
            <a:spAutoFit/>
          </a:bodyPr>
          <a:lstStyle>
            <a:defPPr/>
          </a:lstStyle>
          <a:p>
            <a:pPr lvl="0"/>
            <a:r>
              <a:rPr lang="zh-CN" altLang="en-US" sz="2400" b="1">
                <a:solidFill>
                  <a:srgbClr val="000099"/>
                </a:solidFill>
                <a:latin typeface="迷你简毡笔黑" pitchFamily="65" charset="-122"/>
                <a:ea typeface="迷你简毡笔黑" pitchFamily="65" charset="-122"/>
                <a:sym typeface="Wingdings" charset="2"/>
              </a:rPr>
              <a:t></a:t>
            </a:r>
            <a:r>
              <a:rPr lang="zh-CN" altLang="en-US" sz="2400" b="1">
                <a:solidFill>
                  <a:srgbClr val="000099"/>
                </a:solidFill>
                <a:latin typeface="迷你简毡笔黑" pitchFamily="65" charset="-122"/>
                <a:ea typeface="迷你简毡笔黑" pitchFamily="65" charset="-122"/>
                <a:sym typeface="+mn-ea"/>
              </a:rPr>
              <a:t>农民成为土地的主人，生产积极性大大提高。</a:t>
            </a:r>
            <a:r>
              <a:rPr lang="zh-CN" altLang="en-US" sz="2800" b="1">
                <a:solidFill>
                  <a:srgbClr val="000099"/>
                </a:solidFill>
                <a:latin typeface="迷你简毡笔黑" pitchFamily="65" charset="-122"/>
                <a:ea typeface="迷你简毡笔黑" pitchFamily="65" charset="-122"/>
                <a:sym typeface="+mn-ea"/>
              </a:rPr>
              <a:t> </a:t>
            </a:r>
            <a:endParaRPr lang="zh-CN" altLang="en-US" sz="2800"/>
          </a:p>
        </p:txBody>
      </p:sp>
      <p:sp>
        <p:nvSpPr>
          <p:cNvPr id="5" name="文本框 4"/>
          <p:cNvSpPr txBox="1"/>
          <p:nvPr/>
        </p:nvSpPr>
        <p:spPr>
          <a:xfrm>
            <a:off x="1885315" y="5314950"/>
            <a:ext cx="6880225" cy="822960"/>
          </a:xfrm>
          <a:prstGeom prst="rect">
            <a:avLst/>
          </a:prstGeom>
          <a:noFill/>
        </p:spPr>
        <p:txBody>
          <a:bodyPr wrap="square" rtlCol="0" anchor="t">
            <a:spAutoFit/>
          </a:bodyPr>
          <a:lstStyle>
            <a:defPPr/>
          </a:lstStyle>
          <a:p>
            <a:pPr lvl="0" algn="l"/>
            <a:r>
              <a:rPr lang="zh-CN" altLang="en-US" sz="2400" b="1">
                <a:solidFill>
                  <a:srgbClr val="800000"/>
                </a:solidFill>
                <a:ea typeface="迷你简毡笔黑" pitchFamily="65" charset="-122"/>
                <a:sym typeface="Wingdings" charset="2"/>
              </a:rPr>
              <a:t>巩固人民政权，</a:t>
            </a:r>
            <a:r>
              <a:rPr lang="zh-CN" altLang="en-US" sz="2400" b="1">
                <a:solidFill>
                  <a:srgbClr val="800000"/>
                </a:solidFill>
                <a:ea typeface="迷你简毡笔黑" pitchFamily="65" charset="-122"/>
                <a:sym typeface="+mn-ea"/>
              </a:rPr>
              <a:t>大大解放了农村生产力，</a:t>
            </a:r>
            <a:endParaRPr lang="zh-CN" altLang="en-US" sz="2400" b="1">
              <a:solidFill>
                <a:srgbClr val="800000"/>
              </a:solidFill>
              <a:latin typeface="Arial" pitchFamily="34" charset="0"/>
              <a:ea typeface="迷你简毡笔黑" pitchFamily="65" charset="-122"/>
            </a:endParaRPr>
          </a:p>
          <a:p>
            <a:pPr lvl="0" algn="l"/>
            <a:r>
              <a:rPr lang="zh-CN" altLang="en-US" sz="2400" b="1">
                <a:solidFill>
                  <a:srgbClr val="800000"/>
                </a:solidFill>
                <a:ea typeface="迷你简毡笔黑" pitchFamily="65" charset="-122"/>
                <a:sym typeface="+mn-ea"/>
              </a:rPr>
              <a:t>促进农业生产快速发展。</a:t>
            </a:r>
            <a:endParaRPr lang="zh-CN" altLang="en-US" sz="2400"/>
          </a:p>
        </p:txBody>
      </p:sp>
      <p:sp>
        <p:nvSpPr>
          <p:cNvPr id="6" name="文本框 5"/>
          <p:cNvSpPr txBox="1"/>
          <p:nvPr/>
        </p:nvSpPr>
        <p:spPr>
          <a:xfrm>
            <a:off x="1885315" y="6137910"/>
            <a:ext cx="4830445" cy="518160"/>
          </a:xfrm>
          <a:prstGeom prst="rect">
            <a:avLst/>
          </a:prstGeom>
          <a:noFill/>
        </p:spPr>
        <p:txBody>
          <a:bodyPr wrap="none" rtlCol="0" anchor="t">
            <a:spAutoFit/>
          </a:bodyPr>
          <a:lstStyle>
            <a:defPPr/>
          </a:lstStyle>
          <a:p>
            <a:pPr lvl="0">
              <a:spcBef>
                <a:spcPct val="50000"/>
              </a:spcBef>
            </a:pPr>
            <a:r>
              <a:rPr lang="zh-CN" altLang="en-US" sz="2800" b="1">
                <a:solidFill>
                  <a:srgbClr val="000099"/>
                </a:solidFill>
                <a:ea typeface="黑体" pitchFamily="49" charset="-122"/>
                <a:sym typeface="+mn-ea"/>
              </a:rPr>
              <a:t>④为国家工业化建设准备条件</a:t>
            </a:r>
            <a:endParaRPr lang="zh-CN" altLang="en-US" sz="2800" b="1"/>
          </a:p>
        </p:txBody>
      </p:sp>
      <p:sp>
        <p:nvSpPr>
          <p:cNvPr id="18" name="矩形 17"/>
          <p:cNvSpPr/>
          <p:nvPr/>
        </p:nvSpPr>
        <p:spPr>
          <a:xfrm>
            <a:off x="3886200" y="0"/>
            <a:ext cx="2967480" cy="923330"/>
          </a:xfrm>
          <a:prstGeom prst="rect">
            <a:avLst/>
          </a:prstGeom>
          <a:solidFill>
            <a:srgbClr val="FF0000"/>
          </a:solid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defRPr/>
            </a:pPr>
            <a:r>
              <a:rPr lang="zh-CN" altLang="en-US" sz="5400" b="1">
                <a:ln w="11430"/>
                <a:solidFill>
                  <a:schemeClr val="tx2"/>
                </a:solidFill>
                <a:effectLst>
                  <a:outerShdw blurRad="50800" dist="39000" dir="5460000" algn="tl">
                    <a:srgbClr val="000000">
                      <a:alpha val="38000"/>
                    </a:srgbClr>
                  </a:outerShdw>
                </a:effectLst>
              </a:rPr>
              <a:t>本课小结</a:t>
            </a:r>
            <a:endParaRPr lang="zh-CN" altLang="en-US" sz="5400" b="1">
              <a:ln w="11430"/>
              <a:solidFill>
                <a:schemeClr val="tx2"/>
              </a:solidFill>
              <a:effectLst>
                <a:outerShdw blurRad="50800" dist="39000" dir="5460000" algn="tl">
                  <a:srgbClr val="000000">
                    <a:alpha val="38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7419"/>
                                        </p:tgtEl>
                                        <p:attrNameLst>
                                          <p:attrName>style.visibility</p:attrName>
                                        </p:attrNameLst>
                                      </p:cBhvr>
                                      <p:to>
                                        <p:strVal val="visible"/>
                                      </p:to>
                                    </p:set>
                                    <p:animEffect transition="in" filter="diamond(in)">
                                      <p:cBhvr>
                                        <p:cTn id="7" dur="2000"/>
                                        <p:tgtEl>
                                          <p:spTgt spid="174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7420"/>
                                        </p:tgtEl>
                                        <p:attrNameLst>
                                          <p:attrName>style.visibility</p:attrName>
                                        </p:attrNameLst>
                                      </p:cBhvr>
                                      <p:to>
                                        <p:strVal val="visible"/>
                                      </p:to>
                                    </p:set>
                                    <p:animEffect transition="in" filter="checkerboard(across)">
                                      <p:cBhvr>
                                        <p:cTn id="12" dur="500"/>
                                        <p:tgtEl>
                                          <p:spTgt spid="174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9" grpId="0"/>
      <p:bldP spid="17420" grpId="0"/>
    </p:bldLst>
  </p:timing>
</p:sld>
</file>

<file path=ppt/slides/slide3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155650" name="Text Box 15"/>
          <p:cNvSpPr txBox="1"/>
          <p:nvPr/>
        </p:nvSpPr>
        <p:spPr>
          <a:xfrm>
            <a:off x="250825" y="1052513"/>
            <a:ext cx="8642350" cy="4597400"/>
          </a:xfrm>
          <a:prstGeom prst="rect">
            <a:avLst/>
          </a:prstGeom>
          <a:noFill/>
          <a:ln w="9525">
            <a:noFill/>
          </a:ln>
        </p:spPr>
        <p:txBody>
          <a:bodyPr>
            <a:spAutoFit/>
          </a:bodyPr>
          <a:lstStyle>
            <a:defPPr/>
          </a:lstStyle>
          <a:p>
            <a:pPr lvl="0">
              <a:lnSpc>
                <a:spcPct val="130000"/>
              </a:lnSpc>
            </a:pPr>
            <a:r>
              <a:rPr lang="en-US" altLang="zh-CN" sz="3600" b="1">
                <a:solidFill>
                  <a:schemeClr val="tx1"/>
                </a:solidFill>
                <a:latin typeface="黑体" pitchFamily="49" charset="-122"/>
                <a:ea typeface="黑体" pitchFamily="49" charset="-122"/>
              </a:rPr>
              <a:t>1.</a:t>
            </a:r>
            <a:r>
              <a:rPr lang="zh-CN" altLang="en-US" sz="3600" b="1">
                <a:solidFill>
                  <a:schemeClr val="tx1"/>
                </a:solidFill>
                <a:latin typeface="黑体" pitchFamily="49" charset="-122"/>
                <a:ea typeface="黑体" pitchFamily="49" charset="-122"/>
              </a:rPr>
              <a:t>新中国成立后，党和政府采取了一系列措施巩固新生的人民政权。下列事件中，既巩固了政权，又促进了经济发展，为国家工业化创造了条件的是（   ）</a:t>
            </a:r>
            <a:endParaRPr lang="zh-CN" altLang="en-US" sz="3600" b="1">
              <a:solidFill>
                <a:schemeClr val="tx1"/>
              </a:solidFill>
              <a:latin typeface="黑体" pitchFamily="49" charset="-122"/>
              <a:ea typeface="黑体" pitchFamily="49" charset="-122"/>
            </a:endParaRPr>
          </a:p>
          <a:p>
            <a:pPr lvl="0">
              <a:lnSpc>
                <a:spcPct val="150000"/>
              </a:lnSpc>
            </a:pPr>
            <a:r>
              <a:rPr lang="zh-CN" altLang="en-US" sz="3600" b="1">
                <a:solidFill>
                  <a:schemeClr val="tx1"/>
                </a:solidFill>
                <a:latin typeface="黑体" pitchFamily="49" charset="-122"/>
                <a:ea typeface="黑体" pitchFamily="49" charset="-122"/>
              </a:rPr>
              <a:t>   </a:t>
            </a:r>
            <a:r>
              <a:rPr lang="en-US" altLang="zh-CN" sz="3600" b="1">
                <a:solidFill>
                  <a:schemeClr val="tx1"/>
                </a:solidFill>
                <a:latin typeface="黑体" pitchFamily="49" charset="-122"/>
                <a:ea typeface="黑体" pitchFamily="49" charset="-122"/>
              </a:rPr>
              <a:t>A</a:t>
            </a:r>
            <a:r>
              <a:rPr lang="zh-CN" altLang="en-US" sz="3600" b="1">
                <a:solidFill>
                  <a:schemeClr val="tx1"/>
                </a:solidFill>
                <a:latin typeface="黑体" pitchFamily="49" charset="-122"/>
                <a:ea typeface="黑体" pitchFamily="49" charset="-122"/>
              </a:rPr>
              <a:t>．和平解放西藏    </a:t>
            </a:r>
            <a:r>
              <a:rPr lang="en-US" altLang="zh-CN" sz="3600" b="1">
                <a:solidFill>
                  <a:schemeClr val="tx1"/>
                </a:solidFill>
                <a:latin typeface="黑体" pitchFamily="49" charset="-122"/>
                <a:ea typeface="黑体" pitchFamily="49" charset="-122"/>
              </a:rPr>
              <a:t>B</a:t>
            </a:r>
            <a:r>
              <a:rPr lang="zh-CN" altLang="en-US" sz="3600" b="1">
                <a:solidFill>
                  <a:schemeClr val="tx1"/>
                </a:solidFill>
                <a:latin typeface="黑体" pitchFamily="49" charset="-122"/>
                <a:ea typeface="黑体" pitchFamily="49" charset="-122"/>
              </a:rPr>
              <a:t>．土地改革       </a:t>
            </a:r>
            <a:endParaRPr lang="zh-CN" altLang="en-US" sz="3600" b="1">
              <a:solidFill>
                <a:schemeClr val="tx1"/>
              </a:solidFill>
              <a:latin typeface="黑体" pitchFamily="49" charset="-122"/>
              <a:ea typeface="黑体" pitchFamily="49" charset="-122"/>
            </a:endParaRPr>
          </a:p>
          <a:p>
            <a:pPr lvl="0">
              <a:lnSpc>
                <a:spcPct val="150000"/>
              </a:lnSpc>
            </a:pPr>
            <a:r>
              <a:rPr lang="zh-CN" altLang="en-US" sz="3600" b="1">
                <a:solidFill>
                  <a:schemeClr val="tx1"/>
                </a:solidFill>
                <a:latin typeface="黑体" pitchFamily="49" charset="-122"/>
                <a:ea typeface="黑体" pitchFamily="49" charset="-122"/>
              </a:rPr>
              <a:t>   </a:t>
            </a:r>
            <a:r>
              <a:rPr lang="en-US" altLang="zh-CN" sz="3600" b="1">
                <a:solidFill>
                  <a:schemeClr val="tx1"/>
                </a:solidFill>
                <a:latin typeface="黑体" pitchFamily="49" charset="-122"/>
                <a:ea typeface="黑体" pitchFamily="49" charset="-122"/>
              </a:rPr>
              <a:t>C</a:t>
            </a:r>
            <a:r>
              <a:rPr lang="zh-CN" altLang="en-US" sz="3600" b="1">
                <a:solidFill>
                  <a:schemeClr val="tx1"/>
                </a:solidFill>
                <a:latin typeface="黑体" pitchFamily="49" charset="-122"/>
                <a:ea typeface="黑体" pitchFamily="49" charset="-122"/>
              </a:rPr>
              <a:t>．抗美援朝        </a:t>
            </a:r>
            <a:r>
              <a:rPr lang="en-US" altLang="zh-CN" sz="3600" b="1">
                <a:solidFill>
                  <a:schemeClr val="tx1"/>
                </a:solidFill>
                <a:latin typeface="黑体" pitchFamily="49" charset="-122"/>
                <a:ea typeface="黑体" pitchFamily="49" charset="-122"/>
              </a:rPr>
              <a:t>D</a:t>
            </a:r>
            <a:r>
              <a:rPr lang="zh-CN" altLang="en-US" sz="3600" b="1">
                <a:solidFill>
                  <a:schemeClr val="tx1"/>
                </a:solidFill>
                <a:latin typeface="黑体" pitchFamily="49" charset="-122"/>
                <a:ea typeface="黑体" pitchFamily="49" charset="-122"/>
              </a:rPr>
              <a:t>．制定宪法</a:t>
            </a:r>
            <a:endParaRPr lang="zh-CN" altLang="en-US" sz="3600" b="1">
              <a:solidFill>
                <a:schemeClr val="tx1"/>
              </a:solidFill>
              <a:latin typeface="黑体" pitchFamily="49" charset="-122"/>
              <a:ea typeface="黑体" pitchFamily="49" charset="-122"/>
            </a:endParaRPr>
          </a:p>
        </p:txBody>
      </p:sp>
      <p:sp>
        <p:nvSpPr>
          <p:cNvPr id="109593" name="Text Box 25"/>
          <p:cNvSpPr txBox="1"/>
          <p:nvPr/>
        </p:nvSpPr>
        <p:spPr>
          <a:xfrm>
            <a:off x="5724525" y="2708275"/>
            <a:ext cx="865188" cy="1874838"/>
          </a:xfrm>
          <a:prstGeom prst="rect">
            <a:avLst/>
          </a:prstGeom>
          <a:noFill/>
          <a:ln w="9525">
            <a:noFill/>
          </a:ln>
        </p:spPr>
        <p:txBody>
          <a:bodyPr>
            <a:spAutoFit/>
          </a:bodyPr>
          <a:lstStyle>
            <a:defPPr/>
          </a:lstStyle>
          <a:p>
            <a:pPr lvl="0">
              <a:spcBef>
                <a:spcPct val="50000"/>
              </a:spcBef>
            </a:pPr>
            <a:r>
              <a:rPr lang="en-US" altLang="zh-CN" sz="11700" b="1">
                <a:solidFill>
                  <a:srgbClr val="FF0000"/>
                </a:solidFill>
                <a:latin typeface="楷体_GB2312" pitchFamily="49" charset="-122"/>
                <a:ea typeface="楷体_GB2312" pitchFamily="49" charset="-122"/>
              </a:rPr>
              <a:t>B</a:t>
            </a:r>
            <a:endParaRPr lang="en-US" altLang="zh-CN" sz="11700" b="1">
              <a:solidFill>
                <a:srgbClr val="FF0000"/>
              </a:solidFill>
              <a:latin typeface="楷体_GB2312" pitchFamily="49" charset="-122"/>
              <a:ea typeface="楷体_GB2312" pitchFamily="49" charset="-122"/>
            </a:endParaRPr>
          </a:p>
        </p:txBody>
      </p:sp>
      <p:sp>
        <p:nvSpPr>
          <p:cNvPr id="10" name="矩形 9"/>
          <p:cNvSpPr/>
          <p:nvPr/>
        </p:nvSpPr>
        <p:spPr>
          <a:xfrm>
            <a:off x="3352832" y="0"/>
            <a:ext cx="2967479" cy="923330"/>
          </a:xfrm>
          <a:prstGeom prst="rect">
            <a:avLst/>
          </a:prstGeom>
          <a:solidFill>
            <a:srgbClr val="FF0000"/>
          </a:solid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defRPr/>
            </a:pPr>
            <a:r>
              <a:rPr lang="zh-CN" altLang="en-US" sz="5400" b="1" smtClean="0">
                <a:ln w="11430"/>
                <a:effectLst>
                  <a:outerShdw blurRad="50800" dist="39000" dir="5460000" algn="tl">
                    <a:srgbClr val="000000">
                      <a:alpha val="38000"/>
                    </a:srgbClr>
                  </a:outerShdw>
                </a:effectLst>
              </a:rPr>
              <a:t>当堂达标</a:t>
            </a:r>
            <a:endParaRPr lang="zh-CN" altLang="en-US" sz="5400" b="1">
              <a:ln w="11430"/>
              <a:effectLst>
                <a:outerShdw blurRad="50800" dist="39000" dir="5460000" algn="tl">
                  <a:srgbClr val="000000">
                    <a:alpha val="38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95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93" grpId="0"/>
    </p:bldLst>
  </p:timing>
</p:sld>
</file>

<file path=ppt/slides/slide3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156674" name="Text Box 16"/>
          <p:cNvSpPr txBox="1"/>
          <p:nvPr/>
        </p:nvSpPr>
        <p:spPr>
          <a:xfrm>
            <a:off x="179388" y="1130300"/>
            <a:ext cx="8785225" cy="4702175"/>
          </a:xfrm>
          <a:prstGeom prst="rect">
            <a:avLst/>
          </a:prstGeom>
          <a:noFill/>
          <a:ln w="9525">
            <a:noFill/>
          </a:ln>
        </p:spPr>
        <p:txBody>
          <a:bodyPr>
            <a:spAutoFit/>
          </a:bodyPr>
          <a:lstStyle>
            <a:defPPr/>
          </a:lstStyle>
          <a:p>
            <a:pPr lvl="0">
              <a:lnSpc>
                <a:spcPct val="105000"/>
              </a:lnSpc>
            </a:pPr>
            <a:r>
              <a:rPr lang="en-US" altLang="zh-CN" sz="3600" b="1">
                <a:solidFill>
                  <a:srgbClr val="000066"/>
                </a:solidFill>
                <a:latin typeface="黑体" pitchFamily="49" charset="-122"/>
                <a:ea typeface="黑体" pitchFamily="49" charset="-122"/>
              </a:rPr>
              <a:t>2</a:t>
            </a:r>
            <a:r>
              <a:rPr lang="zh-CN" altLang="en-US" sz="3600" b="1">
                <a:solidFill>
                  <a:schemeClr val="tx1"/>
                </a:solidFill>
                <a:latin typeface="黑体" pitchFamily="49" charset="-122"/>
                <a:ea typeface="黑体" pitchFamily="49" charset="-122"/>
              </a:rPr>
              <a:t>．新中国成立前，下列关于我国土地制度的说法不正确是（   ）</a:t>
            </a:r>
            <a:endParaRPr lang="zh-CN" altLang="en-US" sz="3600" b="1">
              <a:solidFill>
                <a:schemeClr val="tx1"/>
              </a:solidFill>
              <a:latin typeface="黑体" pitchFamily="49" charset="-122"/>
              <a:ea typeface="黑体" pitchFamily="49" charset="-122"/>
            </a:endParaRPr>
          </a:p>
          <a:p>
            <a:pPr lvl="0">
              <a:lnSpc>
                <a:spcPct val="105000"/>
              </a:lnSpc>
            </a:pPr>
            <a:r>
              <a:rPr lang="zh-CN" altLang="en-US" sz="3600" b="1">
                <a:solidFill>
                  <a:schemeClr val="tx1"/>
                </a:solidFill>
                <a:latin typeface="黑体" pitchFamily="49" charset="-122"/>
                <a:ea typeface="黑体" pitchFamily="49" charset="-122"/>
              </a:rPr>
              <a:t>   </a:t>
            </a:r>
            <a:r>
              <a:rPr lang="en-US" altLang="zh-CN" sz="3600" b="1">
                <a:solidFill>
                  <a:schemeClr val="tx1"/>
                </a:solidFill>
                <a:latin typeface="黑体" pitchFamily="49" charset="-122"/>
                <a:ea typeface="黑体" pitchFamily="49" charset="-122"/>
              </a:rPr>
              <a:t>A</a:t>
            </a:r>
            <a:r>
              <a:rPr lang="zh-CN" altLang="en-US" sz="3600" b="1">
                <a:solidFill>
                  <a:schemeClr val="tx1"/>
                </a:solidFill>
                <a:latin typeface="黑体" pitchFamily="49" charset="-122"/>
                <a:ea typeface="黑体" pitchFamily="49" charset="-122"/>
              </a:rPr>
              <a:t>．土地制度极不合理     </a:t>
            </a:r>
            <a:endParaRPr lang="zh-CN" altLang="en-US" sz="3600" b="1">
              <a:solidFill>
                <a:schemeClr val="tx1"/>
              </a:solidFill>
              <a:latin typeface="黑体" pitchFamily="49" charset="-122"/>
              <a:ea typeface="黑体" pitchFamily="49" charset="-122"/>
            </a:endParaRPr>
          </a:p>
          <a:p>
            <a:pPr lvl="0">
              <a:lnSpc>
                <a:spcPct val="105000"/>
              </a:lnSpc>
            </a:pPr>
            <a:r>
              <a:rPr lang="zh-CN" altLang="en-US" sz="3600" b="1">
                <a:solidFill>
                  <a:schemeClr val="tx1"/>
                </a:solidFill>
                <a:latin typeface="黑体" pitchFamily="49" charset="-122"/>
                <a:ea typeface="黑体" pitchFamily="49" charset="-122"/>
              </a:rPr>
              <a:t>   </a:t>
            </a:r>
            <a:r>
              <a:rPr lang="en-US" altLang="zh-CN" sz="3600" b="1">
                <a:solidFill>
                  <a:schemeClr val="tx1"/>
                </a:solidFill>
                <a:latin typeface="黑体" pitchFamily="49" charset="-122"/>
                <a:ea typeface="黑体" pitchFamily="49" charset="-122"/>
              </a:rPr>
              <a:t>B</a:t>
            </a:r>
            <a:r>
              <a:rPr lang="zh-CN" altLang="en-US" sz="3600" b="1">
                <a:solidFill>
                  <a:schemeClr val="tx1"/>
                </a:solidFill>
                <a:latin typeface="黑体" pitchFamily="49" charset="-122"/>
                <a:ea typeface="黑体" pitchFamily="49" charset="-122"/>
              </a:rPr>
              <a:t>．只有老解放区进行了土地改革</a:t>
            </a:r>
            <a:endParaRPr lang="zh-CN" altLang="en-US" sz="3600" b="1">
              <a:solidFill>
                <a:schemeClr val="tx1"/>
              </a:solidFill>
              <a:latin typeface="黑体" pitchFamily="49" charset="-122"/>
              <a:ea typeface="黑体" pitchFamily="49" charset="-122"/>
            </a:endParaRPr>
          </a:p>
          <a:p>
            <a:pPr lvl="0">
              <a:lnSpc>
                <a:spcPct val="105000"/>
              </a:lnSpc>
            </a:pPr>
            <a:r>
              <a:rPr lang="zh-CN" altLang="en-US" sz="3600" b="1">
                <a:solidFill>
                  <a:schemeClr val="tx1"/>
                </a:solidFill>
                <a:latin typeface="黑体" pitchFamily="49" charset="-122"/>
                <a:ea typeface="黑体" pitchFamily="49" charset="-122"/>
              </a:rPr>
              <a:t>   </a:t>
            </a:r>
            <a:r>
              <a:rPr lang="en-US" altLang="zh-CN" sz="3600" b="1">
                <a:solidFill>
                  <a:schemeClr val="tx1"/>
                </a:solidFill>
                <a:latin typeface="黑体" pitchFamily="49" charset="-122"/>
                <a:ea typeface="黑体" pitchFamily="49" charset="-122"/>
              </a:rPr>
              <a:t>C</a:t>
            </a:r>
            <a:r>
              <a:rPr lang="zh-CN" altLang="en-US" sz="3600" b="1">
                <a:solidFill>
                  <a:schemeClr val="tx1"/>
                </a:solidFill>
                <a:latin typeface="黑体" pitchFamily="49" charset="-122"/>
                <a:ea typeface="黑体" pitchFamily="49" charset="-122"/>
              </a:rPr>
              <a:t>．占农村人口极少数的地主和富农占有绝大部分土地</a:t>
            </a:r>
            <a:endParaRPr lang="zh-CN" altLang="en-US" sz="3600" b="1">
              <a:solidFill>
                <a:schemeClr val="tx1"/>
              </a:solidFill>
              <a:latin typeface="黑体" pitchFamily="49" charset="-122"/>
              <a:ea typeface="黑体" pitchFamily="49" charset="-122"/>
            </a:endParaRPr>
          </a:p>
          <a:p>
            <a:pPr lvl="0">
              <a:lnSpc>
                <a:spcPct val="105000"/>
              </a:lnSpc>
            </a:pPr>
            <a:r>
              <a:rPr lang="zh-CN" altLang="en-US" sz="3600" b="1">
                <a:solidFill>
                  <a:schemeClr val="tx1"/>
                </a:solidFill>
                <a:latin typeface="黑体" pitchFamily="49" charset="-122"/>
                <a:ea typeface="黑体" pitchFamily="49" charset="-122"/>
              </a:rPr>
              <a:t>   </a:t>
            </a:r>
            <a:r>
              <a:rPr lang="en-US" altLang="zh-CN" sz="3600" b="1">
                <a:solidFill>
                  <a:schemeClr val="tx1"/>
                </a:solidFill>
                <a:latin typeface="黑体" pitchFamily="49" charset="-122"/>
                <a:ea typeface="黑体" pitchFamily="49" charset="-122"/>
              </a:rPr>
              <a:t>D</a:t>
            </a:r>
            <a:r>
              <a:rPr lang="zh-CN" altLang="en-US" sz="3600" b="1">
                <a:solidFill>
                  <a:schemeClr val="tx1"/>
                </a:solidFill>
                <a:latin typeface="黑体" pitchFamily="49" charset="-122"/>
                <a:ea typeface="黑体" pitchFamily="49" charset="-122"/>
              </a:rPr>
              <a:t>．占农村人口绝大部分的农民占有大量土地</a:t>
            </a:r>
            <a:endParaRPr lang="zh-CN" altLang="en-US" sz="3600" b="1">
              <a:solidFill>
                <a:schemeClr val="tx1"/>
              </a:solidFill>
              <a:latin typeface="黑体" pitchFamily="49" charset="-122"/>
              <a:ea typeface="黑体" pitchFamily="49" charset="-122"/>
            </a:endParaRPr>
          </a:p>
        </p:txBody>
      </p:sp>
      <p:sp>
        <p:nvSpPr>
          <p:cNvPr id="109594" name="Text Box 26"/>
          <p:cNvSpPr txBox="1"/>
          <p:nvPr/>
        </p:nvSpPr>
        <p:spPr>
          <a:xfrm>
            <a:off x="3924300" y="1341438"/>
            <a:ext cx="660400" cy="1433512"/>
          </a:xfrm>
          <a:prstGeom prst="rect">
            <a:avLst/>
          </a:prstGeom>
          <a:noFill/>
          <a:ln w="9525">
            <a:noFill/>
          </a:ln>
        </p:spPr>
        <p:txBody>
          <a:bodyPr>
            <a:spAutoFit/>
          </a:bodyPr>
          <a:lstStyle>
            <a:defPPr/>
          </a:lstStyle>
          <a:p>
            <a:pPr lvl="0">
              <a:spcBef>
                <a:spcPct val="50000"/>
              </a:spcBef>
            </a:pPr>
            <a:r>
              <a:rPr lang="en-US" altLang="zh-CN" sz="8800" b="1">
                <a:solidFill>
                  <a:srgbClr val="FF0000"/>
                </a:solidFill>
                <a:latin typeface="楷体_GB2312" pitchFamily="49" charset="-122"/>
                <a:ea typeface="楷体_GB2312" pitchFamily="49" charset="-122"/>
              </a:rPr>
              <a:t>D</a:t>
            </a:r>
            <a:endParaRPr lang="en-US" altLang="zh-CN" sz="8800" b="1">
              <a:solidFill>
                <a:srgbClr val="FF0000"/>
              </a:solidFill>
              <a:latin typeface="楷体_GB2312" pitchFamily="49" charset="-122"/>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95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94" grpId="0"/>
    </p:bldLst>
  </p:timing>
</p:sld>
</file>

<file path=ppt/slides/slide3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157698" name="Text Box 5"/>
          <p:cNvSpPr txBox="1"/>
          <p:nvPr/>
        </p:nvSpPr>
        <p:spPr>
          <a:xfrm>
            <a:off x="250825" y="1130300"/>
            <a:ext cx="8785225" cy="5146675"/>
          </a:xfrm>
          <a:prstGeom prst="rect">
            <a:avLst/>
          </a:prstGeom>
          <a:noFill/>
          <a:ln w="9525">
            <a:noFill/>
          </a:ln>
        </p:spPr>
        <p:txBody>
          <a:bodyPr>
            <a:spAutoFit/>
          </a:bodyPr>
          <a:lstStyle>
            <a:defPPr/>
          </a:lstStyle>
          <a:p>
            <a:pPr lvl="0">
              <a:lnSpc>
                <a:spcPct val="115000"/>
              </a:lnSpc>
            </a:pPr>
            <a:r>
              <a:rPr lang="en-US" altLang="zh-CN" sz="3600" b="1">
                <a:solidFill>
                  <a:schemeClr val="tx1"/>
                </a:solidFill>
                <a:latin typeface="黑体" pitchFamily="49" charset="-122"/>
                <a:ea typeface="黑体" pitchFamily="49" charset="-122"/>
              </a:rPr>
              <a:t>3</a:t>
            </a:r>
            <a:r>
              <a:rPr lang="zh-CN" altLang="en-US" sz="3600" b="1">
                <a:solidFill>
                  <a:schemeClr val="tx1"/>
                </a:solidFill>
                <a:latin typeface="黑体" pitchFamily="49" charset="-122"/>
                <a:ea typeface="黑体" pitchFamily="49" charset="-122"/>
              </a:rPr>
              <a:t>．从太平天国的</a:t>
            </a:r>
            <a:r>
              <a:rPr lang="en-US" altLang="zh-CN" sz="3600" b="1">
                <a:solidFill>
                  <a:schemeClr val="tx1"/>
                </a:solidFill>
                <a:latin typeface="黑体" pitchFamily="49" charset="-122"/>
                <a:ea typeface="黑体" pitchFamily="49" charset="-122"/>
              </a:rPr>
              <a:t>《</a:t>
            </a:r>
            <a:r>
              <a:rPr lang="zh-CN" altLang="en-US" sz="3600" b="1">
                <a:solidFill>
                  <a:schemeClr val="tx1"/>
                </a:solidFill>
                <a:latin typeface="黑体" pitchFamily="49" charset="-122"/>
                <a:ea typeface="黑体" pitchFamily="49" charset="-122"/>
              </a:rPr>
              <a:t>天朝田亩制度</a:t>
            </a:r>
            <a:r>
              <a:rPr lang="en-US" altLang="zh-CN" sz="3600" b="1">
                <a:solidFill>
                  <a:schemeClr val="tx1"/>
                </a:solidFill>
                <a:latin typeface="黑体" pitchFamily="49" charset="-122"/>
                <a:ea typeface="黑体" pitchFamily="49" charset="-122"/>
              </a:rPr>
              <a:t>》</a:t>
            </a:r>
            <a:r>
              <a:rPr lang="zh-CN" altLang="en-US" sz="3600" b="1">
                <a:solidFill>
                  <a:schemeClr val="tx1"/>
                </a:solidFill>
                <a:latin typeface="黑体" pitchFamily="49" charset="-122"/>
                <a:ea typeface="黑体" pitchFamily="49" charset="-122"/>
              </a:rPr>
              <a:t>到孙中山先生的“耕者有其田”，中国农民拥有土地的千年梦想都没有实现，真正的“耕者有其田”是在</a:t>
            </a:r>
            <a:r>
              <a:rPr lang="en-US" altLang="zh-CN" sz="3600" b="1">
                <a:solidFill>
                  <a:schemeClr val="tx1"/>
                </a:solidFill>
                <a:latin typeface="黑体" pitchFamily="49" charset="-122"/>
                <a:ea typeface="黑体" pitchFamily="49" charset="-122"/>
              </a:rPr>
              <a:t>(    )</a:t>
            </a:r>
            <a:r>
              <a:rPr lang="zh-CN" altLang="en-US" sz="3600" b="1">
                <a:solidFill>
                  <a:schemeClr val="tx1"/>
                </a:solidFill>
                <a:latin typeface="黑体" pitchFamily="49" charset="-122"/>
                <a:ea typeface="黑体" pitchFamily="49" charset="-122"/>
              </a:rPr>
              <a:t>后普遍实现的。</a:t>
            </a:r>
            <a:endParaRPr lang="zh-CN" altLang="en-US" sz="3600" b="1">
              <a:solidFill>
                <a:schemeClr val="tx1"/>
              </a:solidFill>
              <a:latin typeface="黑体" pitchFamily="49" charset="-122"/>
              <a:ea typeface="黑体" pitchFamily="49" charset="-122"/>
            </a:endParaRPr>
          </a:p>
          <a:p>
            <a:pPr lvl="0">
              <a:lnSpc>
                <a:spcPct val="115000"/>
              </a:lnSpc>
            </a:pPr>
            <a:r>
              <a:rPr lang="zh-CN" altLang="en-US" sz="3600" b="1">
                <a:solidFill>
                  <a:schemeClr val="tx1"/>
                </a:solidFill>
                <a:latin typeface="黑体" pitchFamily="49" charset="-122"/>
                <a:ea typeface="黑体" pitchFamily="49" charset="-122"/>
              </a:rPr>
              <a:t>   </a:t>
            </a:r>
            <a:r>
              <a:rPr lang="en-US" altLang="zh-CN" sz="3600" b="1">
                <a:solidFill>
                  <a:schemeClr val="tx1"/>
                </a:solidFill>
                <a:latin typeface="黑体" pitchFamily="49" charset="-122"/>
                <a:ea typeface="黑体" pitchFamily="49" charset="-122"/>
              </a:rPr>
              <a:t>A.</a:t>
            </a:r>
            <a:r>
              <a:rPr lang="zh-CN" altLang="en-US" sz="3600" b="1">
                <a:solidFill>
                  <a:schemeClr val="tx1"/>
                </a:solidFill>
                <a:latin typeface="黑体" pitchFamily="49" charset="-122"/>
                <a:ea typeface="黑体" pitchFamily="49" charset="-122"/>
              </a:rPr>
              <a:t>新中国成立</a:t>
            </a:r>
            <a:r>
              <a:rPr lang="en-US" altLang="zh-CN" sz="3600" b="1">
                <a:solidFill>
                  <a:schemeClr val="tx1"/>
                </a:solidFill>
                <a:latin typeface="黑体" pitchFamily="49" charset="-122"/>
                <a:ea typeface="黑体" pitchFamily="49" charset="-122"/>
              </a:rPr>
              <a:t> </a:t>
            </a:r>
            <a:endParaRPr lang="en-US" altLang="zh-CN" sz="3600" b="1">
              <a:solidFill>
                <a:schemeClr val="tx1"/>
              </a:solidFill>
              <a:latin typeface="黑体" pitchFamily="49" charset="-122"/>
              <a:ea typeface="黑体" pitchFamily="49" charset="-122"/>
            </a:endParaRPr>
          </a:p>
          <a:p>
            <a:pPr lvl="0">
              <a:lnSpc>
                <a:spcPct val="115000"/>
              </a:lnSpc>
            </a:pPr>
            <a:r>
              <a:rPr lang="en-US" altLang="zh-CN" sz="3600" b="1">
                <a:solidFill>
                  <a:schemeClr val="tx1"/>
                </a:solidFill>
                <a:latin typeface="黑体" pitchFamily="49" charset="-122"/>
                <a:ea typeface="黑体" pitchFamily="49" charset="-122"/>
              </a:rPr>
              <a:t>   B.《</a:t>
            </a:r>
            <a:r>
              <a:rPr lang="zh-CN" altLang="en-US" sz="3600" b="1">
                <a:solidFill>
                  <a:schemeClr val="tx1"/>
                </a:solidFill>
                <a:latin typeface="黑体" pitchFamily="49" charset="-122"/>
                <a:ea typeface="黑体" pitchFamily="49" charset="-122"/>
              </a:rPr>
              <a:t>中华人民共和国土地改革法</a:t>
            </a:r>
            <a:r>
              <a:rPr lang="en-US" altLang="zh-CN" sz="3600" b="1">
                <a:solidFill>
                  <a:schemeClr val="tx1"/>
                </a:solidFill>
                <a:latin typeface="黑体" pitchFamily="49" charset="-122"/>
                <a:ea typeface="黑体" pitchFamily="49" charset="-122"/>
              </a:rPr>
              <a:t>》</a:t>
            </a:r>
            <a:r>
              <a:rPr lang="zh-CN" altLang="en-US" sz="3600" b="1">
                <a:solidFill>
                  <a:schemeClr val="tx1"/>
                </a:solidFill>
                <a:latin typeface="黑体" pitchFamily="49" charset="-122"/>
                <a:ea typeface="黑体" pitchFamily="49" charset="-122"/>
              </a:rPr>
              <a:t>颁布</a:t>
            </a:r>
            <a:endParaRPr lang="zh-CN" altLang="en-US" sz="3600" b="1">
              <a:solidFill>
                <a:schemeClr val="tx1"/>
              </a:solidFill>
              <a:latin typeface="黑体" pitchFamily="49" charset="-122"/>
              <a:ea typeface="黑体" pitchFamily="49" charset="-122"/>
            </a:endParaRPr>
          </a:p>
          <a:p>
            <a:pPr lvl="0">
              <a:lnSpc>
                <a:spcPct val="115000"/>
              </a:lnSpc>
            </a:pPr>
            <a:r>
              <a:rPr lang="zh-CN" altLang="en-US" sz="3600" b="1">
                <a:solidFill>
                  <a:schemeClr val="tx1"/>
                </a:solidFill>
                <a:latin typeface="黑体" pitchFamily="49" charset="-122"/>
                <a:ea typeface="黑体" pitchFamily="49" charset="-122"/>
              </a:rPr>
              <a:t>   </a:t>
            </a:r>
            <a:r>
              <a:rPr lang="en-US" altLang="zh-CN" sz="3600" b="1">
                <a:solidFill>
                  <a:schemeClr val="tx1"/>
                </a:solidFill>
                <a:latin typeface="黑体" pitchFamily="49" charset="-122"/>
                <a:ea typeface="黑体" pitchFamily="49" charset="-122"/>
              </a:rPr>
              <a:t>C.《</a:t>
            </a:r>
            <a:r>
              <a:rPr lang="zh-CN" altLang="en-US" sz="3600" b="1">
                <a:solidFill>
                  <a:schemeClr val="tx1"/>
                </a:solidFill>
                <a:latin typeface="黑体" pitchFamily="49" charset="-122"/>
                <a:ea typeface="黑体" pitchFamily="49" charset="-122"/>
              </a:rPr>
              <a:t>中华人民共和国土地法</a:t>
            </a:r>
            <a:r>
              <a:rPr lang="en-US" altLang="zh-CN" sz="3600" b="1">
                <a:solidFill>
                  <a:schemeClr val="tx1"/>
                </a:solidFill>
                <a:latin typeface="黑体" pitchFamily="49" charset="-122"/>
                <a:ea typeface="黑体" pitchFamily="49" charset="-122"/>
              </a:rPr>
              <a:t>》</a:t>
            </a:r>
            <a:r>
              <a:rPr lang="zh-CN" altLang="en-US" sz="3600" b="1">
                <a:solidFill>
                  <a:schemeClr val="tx1"/>
                </a:solidFill>
                <a:latin typeface="黑体" pitchFamily="49" charset="-122"/>
                <a:ea typeface="黑体" pitchFamily="49" charset="-122"/>
              </a:rPr>
              <a:t>颁布</a:t>
            </a:r>
            <a:endParaRPr lang="zh-CN" altLang="en-US" sz="3600" b="1">
              <a:solidFill>
                <a:schemeClr val="tx1"/>
              </a:solidFill>
              <a:latin typeface="黑体" pitchFamily="49" charset="-122"/>
              <a:ea typeface="黑体" pitchFamily="49" charset="-122"/>
            </a:endParaRPr>
          </a:p>
          <a:p>
            <a:pPr lvl="0">
              <a:lnSpc>
                <a:spcPct val="115000"/>
              </a:lnSpc>
            </a:pPr>
            <a:r>
              <a:rPr lang="zh-CN" altLang="en-US" sz="3600" b="1">
                <a:solidFill>
                  <a:schemeClr val="tx1"/>
                </a:solidFill>
                <a:latin typeface="黑体" pitchFamily="49" charset="-122"/>
                <a:ea typeface="黑体" pitchFamily="49" charset="-122"/>
              </a:rPr>
              <a:t>   </a:t>
            </a:r>
            <a:r>
              <a:rPr lang="en-US" altLang="zh-CN" sz="3600" b="1">
                <a:solidFill>
                  <a:schemeClr val="tx1"/>
                </a:solidFill>
                <a:latin typeface="黑体" pitchFamily="49" charset="-122"/>
                <a:ea typeface="黑体" pitchFamily="49" charset="-122"/>
              </a:rPr>
              <a:t>D.</a:t>
            </a:r>
            <a:r>
              <a:rPr lang="zh-CN" altLang="en-US" sz="3600" b="1">
                <a:solidFill>
                  <a:schemeClr val="tx1"/>
                </a:solidFill>
                <a:latin typeface="黑体" pitchFamily="49" charset="-122"/>
                <a:ea typeface="黑体" pitchFamily="49" charset="-122"/>
              </a:rPr>
              <a:t>辛亥革命</a:t>
            </a:r>
            <a:endParaRPr lang="zh-CN" altLang="en-US" sz="3600" b="1">
              <a:solidFill>
                <a:schemeClr val="tx1"/>
              </a:solidFill>
              <a:latin typeface="黑体" pitchFamily="49" charset="-122"/>
              <a:ea typeface="黑体" pitchFamily="49" charset="-122"/>
            </a:endParaRPr>
          </a:p>
        </p:txBody>
      </p:sp>
      <p:sp>
        <p:nvSpPr>
          <p:cNvPr id="130061" name="Text Box 13"/>
          <p:cNvSpPr txBox="1"/>
          <p:nvPr/>
        </p:nvSpPr>
        <p:spPr>
          <a:xfrm>
            <a:off x="3779838" y="2565400"/>
            <a:ext cx="1368425" cy="1874838"/>
          </a:xfrm>
          <a:prstGeom prst="rect">
            <a:avLst/>
          </a:prstGeom>
          <a:noFill/>
          <a:ln w="9525">
            <a:noFill/>
          </a:ln>
        </p:spPr>
        <p:txBody>
          <a:bodyPr>
            <a:spAutoFit/>
          </a:bodyPr>
          <a:lstStyle>
            <a:defPPr/>
          </a:lstStyle>
          <a:p>
            <a:pPr lvl="0">
              <a:spcBef>
                <a:spcPct val="50000"/>
              </a:spcBef>
            </a:pPr>
            <a:r>
              <a:rPr lang="en-US" altLang="zh-CN" sz="11700" b="1">
                <a:solidFill>
                  <a:srgbClr val="FF0000"/>
                </a:solidFill>
                <a:latin typeface="楷体_GB2312" pitchFamily="49" charset="-122"/>
                <a:ea typeface="楷体_GB2312" pitchFamily="49" charset="-122"/>
              </a:rPr>
              <a:t>B </a:t>
            </a:r>
            <a:endParaRPr lang="en-US" altLang="zh-CN" sz="11700" b="1">
              <a:solidFill>
                <a:srgbClr val="FF0000"/>
              </a:solidFill>
              <a:latin typeface="楷体_GB2312" pitchFamily="49" charset="-122"/>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00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61" grpId="0"/>
    </p:bldLst>
  </p:timing>
</p:sld>
</file>

<file path=ppt/slides/slide3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157704" name="矩形 157703"/>
          <p:cNvSpPr/>
          <p:nvPr/>
        </p:nvSpPr>
        <p:spPr>
          <a:xfrm>
            <a:off x="77470" y="1462405"/>
            <a:ext cx="8988425" cy="4192270"/>
          </a:xfrm>
          <a:prstGeom prst="rect">
            <a:avLst/>
          </a:prstGeom>
          <a:solidFill>
            <a:srgbClr val="FFFFFF"/>
          </a:solidFill>
          <a:ln w="9525" cap="flat" cmpd="sng">
            <a:solidFill>
              <a:schemeClr val="tx1"/>
            </a:solidFill>
            <a:prstDash val="solid"/>
            <a:miter/>
            <a:headEnd type="none" w="med" len="med"/>
            <a:tailEnd type="none" w="med" len="med"/>
          </a:ln>
        </p:spPr>
        <p:txBody>
          <a:bodyPr wrap="none" anchor="ctr"/>
          <a:lstStyle>
            <a:defPPr/>
          </a:lstStyle>
          <a:p>
            <a:pPr marL="762000" lvl="0" indent="-762000" algn="l" eaLnBrk="0" hangingPunct="0"/>
            <a:r>
              <a:rPr lang="en-US" altLang="zh-CN" sz="3600" b="1">
                <a:latin typeface="黑体" pitchFamily="49" charset="-122"/>
                <a:ea typeface="黑体" pitchFamily="49" charset="-122"/>
                <a:sym typeface="+mn-ea"/>
              </a:rPr>
              <a:t>4</a:t>
            </a:r>
            <a:r>
              <a:rPr lang="zh-CN" altLang="en-US" sz="3600" b="1">
                <a:latin typeface="黑体" pitchFamily="49" charset="-122"/>
                <a:ea typeface="黑体" pitchFamily="49" charset="-122"/>
                <a:sym typeface="+mn-ea"/>
              </a:rPr>
              <a:t>、假如你是新中国的一位农民</a:t>
            </a:r>
            <a:r>
              <a:rPr lang="en-US" altLang="zh-CN" sz="3600" b="1">
                <a:latin typeface="黑体" pitchFamily="49" charset="-122"/>
                <a:ea typeface="黑体" pitchFamily="49" charset="-122"/>
                <a:sym typeface="+mn-ea"/>
              </a:rPr>
              <a:t>,</a:t>
            </a:r>
            <a:r>
              <a:rPr lang="zh-CN" altLang="en-US" sz="3600" b="1">
                <a:latin typeface="黑体" pitchFamily="49" charset="-122"/>
                <a:ea typeface="黑体" pitchFamily="49" charset="-122"/>
                <a:sym typeface="+mn-ea"/>
              </a:rPr>
              <a:t>而你的家乡</a:t>
            </a:r>
            <a:endParaRPr lang="zh-CN" altLang="en-US" sz="3600" b="1">
              <a:latin typeface="黑体" pitchFamily="49" charset="-122"/>
              <a:ea typeface="黑体" pitchFamily="49" charset="-122"/>
              <a:sym typeface="+mn-ea"/>
            </a:endParaRPr>
          </a:p>
          <a:p>
            <a:pPr marL="762000" lvl="0" indent="-762000" algn="l" eaLnBrk="0" hangingPunct="0"/>
            <a:r>
              <a:rPr lang="zh-CN" altLang="en-US" sz="3600" b="1">
                <a:latin typeface="黑体" pitchFamily="49" charset="-122"/>
                <a:ea typeface="黑体" pitchFamily="49" charset="-122"/>
                <a:sym typeface="+mn-ea"/>
              </a:rPr>
              <a:t>在进行土地改革</a:t>
            </a:r>
            <a:r>
              <a:rPr lang="en-US" altLang="zh-CN" sz="3600" b="1">
                <a:latin typeface="黑体" pitchFamily="49" charset="-122"/>
                <a:ea typeface="黑体" pitchFamily="49" charset="-122"/>
                <a:sym typeface="+mn-ea"/>
              </a:rPr>
              <a:t>,</a:t>
            </a:r>
            <a:r>
              <a:rPr lang="zh-CN" altLang="en-US" sz="3600" b="1">
                <a:latin typeface="黑体" pitchFamily="49" charset="-122"/>
                <a:ea typeface="黑体" pitchFamily="49" charset="-122"/>
                <a:sym typeface="+mn-ea"/>
              </a:rPr>
              <a:t>你觉得哪些生产资料是你</a:t>
            </a:r>
            <a:endParaRPr lang="zh-CN" altLang="en-US" sz="3600" b="1">
              <a:latin typeface="黑体" pitchFamily="49" charset="-122"/>
              <a:ea typeface="黑体" pitchFamily="49" charset="-122"/>
              <a:sym typeface="+mn-ea"/>
            </a:endParaRPr>
          </a:p>
          <a:p>
            <a:pPr marL="762000" lvl="0" indent="-762000" algn="l" eaLnBrk="0" hangingPunct="0"/>
            <a:r>
              <a:rPr lang="zh-CN" altLang="en-US" sz="3600" b="1">
                <a:latin typeface="黑体" pitchFamily="49" charset="-122"/>
                <a:ea typeface="黑体" pitchFamily="49" charset="-122"/>
                <a:sym typeface="+mn-ea"/>
              </a:rPr>
              <a:t>在土地改革中分到的 </a:t>
            </a:r>
            <a:r>
              <a:rPr lang="en-US" altLang="zh-CN" sz="3600" b="1">
                <a:latin typeface="黑体" pitchFamily="49" charset="-122"/>
                <a:ea typeface="黑体" pitchFamily="49" charset="-122"/>
                <a:sym typeface="+mn-ea"/>
              </a:rPr>
              <a:t>(     )</a:t>
            </a:r>
            <a:endParaRPr lang="en-US" altLang="zh-CN" sz="3600" b="1">
              <a:latin typeface="黑体" pitchFamily="49" charset="-122"/>
              <a:ea typeface="黑体" pitchFamily="49" charset="-122"/>
            </a:endParaRPr>
          </a:p>
          <a:p>
            <a:pPr marL="762000" lvl="0" indent="-762000" algn="l" eaLnBrk="0" hangingPunct="0"/>
            <a:r>
              <a:rPr lang="en-US" altLang="zh-CN" sz="3600" b="1">
                <a:solidFill>
                  <a:schemeClr val="tx1"/>
                </a:solidFill>
                <a:latin typeface="黑体" pitchFamily="49" charset="-122"/>
                <a:ea typeface="黑体" pitchFamily="49" charset="-122"/>
                <a:sym typeface="+mn-ea"/>
              </a:rPr>
              <a:t>①</a:t>
            </a:r>
            <a:r>
              <a:rPr lang="zh-CN" altLang="en-US" sz="3600" b="1">
                <a:solidFill>
                  <a:schemeClr val="tx1"/>
                </a:solidFill>
                <a:latin typeface="黑体" pitchFamily="49" charset="-122"/>
                <a:ea typeface="黑体" pitchFamily="49" charset="-122"/>
                <a:sym typeface="+mn-ea"/>
              </a:rPr>
              <a:t>土地    </a:t>
            </a:r>
            <a:r>
              <a:rPr lang="en-US" altLang="zh-CN" sz="3600" b="1">
                <a:solidFill>
                  <a:schemeClr val="tx1"/>
                </a:solidFill>
                <a:latin typeface="黑体" pitchFamily="49" charset="-122"/>
                <a:ea typeface="黑体" pitchFamily="49" charset="-122"/>
                <a:sym typeface="+mn-ea"/>
              </a:rPr>
              <a:t>②</a:t>
            </a:r>
            <a:r>
              <a:rPr lang="zh-CN" altLang="en-US" sz="3600" b="1">
                <a:solidFill>
                  <a:schemeClr val="tx1"/>
                </a:solidFill>
                <a:latin typeface="黑体" pitchFamily="49" charset="-122"/>
                <a:ea typeface="黑体" pitchFamily="49" charset="-122"/>
                <a:sym typeface="+mn-ea"/>
              </a:rPr>
              <a:t>农具    </a:t>
            </a:r>
            <a:r>
              <a:rPr lang="en-US" altLang="zh-CN" sz="3600" b="1">
                <a:solidFill>
                  <a:schemeClr val="tx1"/>
                </a:solidFill>
                <a:latin typeface="黑体" pitchFamily="49" charset="-122"/>
                <a:ea typeface="黑体" pitchFamily="49" charset="-122"/>
                <a:sym typeface="+mn-ea"/>
              </a:rPr>
              <a:t>③</a:t>
            </a:r>
            <a:r>
              <a:rPr lang="zh-CN" altLang="en-US" sz="3600" b="1">
                <a:solidFill>
                  <a:schemeClr val="tx1"/>
                </a:solidFill>
                <a:latin typeface="黑体" pitchFamily="49" charset="-122"/>
                <a:ea typeface="黑体" pitchFamily="49" charset="-122"/>
                <a:sym typeface="+mn-ea"/>
              </a:rPr>
              <a:t>牲畜     </a:t>
            </a:r>
            <a:r>
              <a:rPr lang="en-US" altLang="zh-CN" sz="3600" b="1">
                <a:solidFill>
                  <a:schemeClr val="tx1"/>
                </a:solidFill>
                <a:latin typeface="黑体" pitchFamily="49" charset="-122"/>
                <a:ea typeface="黑体" pitchFamily="49" charset="-122"/>
                <a:sym typeface="+mn-ea"/>
              </a:rPr>
              <a:t>④</a:t>
            </a:r>
            <a:r>
              <a:rPr lang="zh-CN" altLang="en-US" sz="3600" b="1">
                <a:solidFill>
                  <a:schemeClr val="tx1"/>
                </a:solidFill>
                <a:latin typeface="黑体" pitchFamily="49" charset="-122"/>
                <a:ea typeface="黑体" pitchFamily="49" charset="-122"/>
                <a:sym typeface="+mn-ea"/>
              </a:rPr>
              <a:t>房屋</a:t>
            </a:r>
            <a:endParaRPr lang="zh-CN" altLang="en-US" sz="3600" b="1">
              <a:solidFill>
                <a:schemeClr val="tx1"/>
              </a:solidFill>
              <a:latin typeface="黑体" pitchFamily="49" charset="-122"/>
              <a:ea typeface="黑体" pitchFamily="49" charset="-122"/>
              <a:sym typeface="+mn-ea"/>
            </a:endParaRPr>
          </a:p>
          <a:p>
            <a:pPr marL="762000" lvl="0" indent="-762000" algn="l" eaLnBrk="0" hangingPunct="0">
              <a:buAutoNum type="alphaUcPeriod"/>
            </a:pPr>
            <a:r>
              <a:rPr lang="en-US" altLang="zh-CN" sz="3600" b="1">
                <a:solidFill>
                  <a:schemeClr val="tx1"/>
                </a:solidFill>
                <a:latin typeface="黑体" pitchFamily="49" charset="-122"/>
                <a:ea typeface="黑体" pitchFamily="49" charset="-122"/>
                <a:sym typeface="+mn-ea"/>
              </a:rPr>
              <a:t>①②③      B. ②③④     </a:t>
            </a:r>
            <a:endParaRPr lang="en-US" altLang="zh-CN" sz="3600" b="1">
              <a:solidFill>
                <a:schemeClr val="tx1"/>
              </a:solidFill>
              <a:latin typeface="黑体" pitchFamily="49" charset="-122"/>
              <a:ea typeface="黑体" pitchFamily="49" charset="-122"/>
              <a:sym typeface="+mn-ea"/>
            </a:endParaRPr>
          </a:p>
          <a:p>
            <a:pPr marL="762000" lvl="0" indent="-762000" algn="l" eaLnBrk="0" hangingPunct="0">
              <a:buNone/>
            </a:pPr>
            <a:r>
              <a:rPr lang="en-US" altLang="zh-CN" sz="3600" b="1">
                <a:solidFill>
                  <a:schemeClr val="tx1"/>
                </a:solidFill>
                <a:latin typeface="黑体" pitchFamily="49" charset="-122"/>
                <a:ea typeface="黑体" pitchFamily="49" charset="-122"/>
                <a:sym typeface="+mn-ea"/>
              </a:rPr>
              <a:t>C. ①③④       D. ①②③④</a:t>
            </a:r>
            <a:endParaRPr lang="en-US" altLang="zh-CN" sz="3600" b="1">
              <a:solidFill>
                <a:schemeClr val="tx1"/>
              </a:solidFill>
              <a:latin typeface="黑体" pitchFamily="49" charset="-122"/>
              <a:ea typeface="黑体" pitchFamily="49" charset="-122"/>
              <a:sym typeface="+mn-ea"/>
            </a:endParaRPr>
          </a:p>
        </p:txBody>
      </p:sp>
      <p:sp>
        <p:nvSpPr>
          <p:cNvPr id="130061" name="Text Box 13"/>
          <p:cNvSpPr txBox="1"/>
          <p:nvPr/>
        </p:nvSpPr>
        <p:spPr>
          <a:xfrm>
            <a:off x="5198110" y="2002790"/>
            <a:ext cx="887095" cy="1891665"/>
          </a:xfrm>
          <a:prstGeom prst="rect">
            <a:avLst/>
          </a:prstGeom>
          <a:noFill/>
          <a:ln w="9525">
            <a:noFill/>
          </a:ln>
        </p:spPr>
        <p:txBody>
          <a:bodyPr wrap="square">
            <a:spAutoFit/>
          </a:bodyPr>
          <a:lstStyle>
            <a:defPPr/>
          </a:lstStyle>
          <a:p>
            <a:pPr lvl="0">
              <a:spcBef>
                <a:spcPct val="50000"/>
              </a:spcBef>
            </a:pPr>
            <a:r>
              <a:rPr lang="en-US" altLang="zh-CN" sz="4400" b="1">
                <a:solidFill>
                  <a:srgbClr val="FF0000"/>
                </a:solidFill>
                <a:latin typeface="楷体_GB2312" pitchFamily="49" charset="-122"/>
                <a:ea typeface="楷体_GB2312" pitchFamily="49" charset="-122"/>
              </a:rPr>
              <a:t>D</a:t>
            </a:r>
            <a:r>
              <a:rPr lang="en-US" altLang="zh-CN" sz="11700" b="1">
                <a:solidFill>
                  <a:srgbClr val="FF0000"/>
                </a:solidFill>
                <a:latin typeface="楷体_GB2312" pitchFamily="49" charset="-122"/>
                <a:ea typeface="楷体_GB2312" pitchFamily="49" charset="-122"/>
              </a:rPr>
              <a:t> </a:t>
            </a:r>
            <a:endParaRPr lang="en-US" altLang="zh-CN" sz="11700" b="1">
              <a:solidFill>
                <a:srgbClr val="FF0000"/>
              </a:solidFill>
              <a:latin typeface="楷体_GB2312" pitchFamily="49" charset="-122"/>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00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61" grpId="0"/>
    </p:bldLst>
  </p:timing>
</p:sld>
</file>

<file path=ppt/slides/slide3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157704" name="矩形 157703"/>
          <p:cNvSpPr/>
          <p:nvPr/>
        </p:nvSpPr>
        <p:spPr>
          <a:xfrm>
            <a:off x="86360" y="1087120"/>
            <a:ext cx="9079230" cy="1940560"/>
          </a:xfrm>
          <a:prstGeom prst="rect">
            <a:avLst/>
          </a:prstGeom>
          <a:solidFill>
            <a:srgbClr val="FFFFFF"/>
          </a:solidFill>
          <a:ln w="9525" cap="flat" cmpd="sng">
            <a:solidFill>
              <a:schemeClr val="tx1"/>
            </a:solidFill>
            <a:prstDash val="solid"/>
            <a:miter/>
            <a:headEnd type="none" w="med" len="med"/>
            <a:tailEnd type="none" w="med" len="med"/>
          </a:ln>
        </p:spPr>
        <p:txBody>
          <a:bodyPr wrap="none" anchor="ctr"/>
          <a:lstStyle>
            <a:defPPr/>
          </a:lstStyle>
          <a:p>
            <a:pPr lvl="0" algn="l">
              <a:lnSpc>
                <a:spcPct val="115000"/>
              </a:lnSpc>
              <a:buClrTx/>
            </a:pPr>
            <a:r>
              <a:rPr lang="en-US" altLang="zh-CN" sz="3600" b="1">
                <a:latin typeface="黑体" pitchFamily="49" charset="-122"/>
                <a:ea typeface="黑体" pitchFamily="49" charset="-122"/>
                <a:sym typeface="+mn-ea"/>
              </a:rPr>
              <a:t>5</a:t>
            </a:r>
            <a:r>
              <a:rPr lang="zh-CN" altLang="en-US" sz="3600" b="1">
                <a:latin typeface="黑体" pitchFamily="49" charset="-122"/>
                <a:ea typeface="黑体" pitchFamily="49" charset="-122"/>
                <a:sym typeface="+mn-ea"/>
              </a:rPr>
              <a:t>、下表为白城县岭下、胜利、建政三村阶</a:t>
            </a:r>
            <a:endParaRPr lang="zh-CN" altLang="en-US" sz="3600" b="1">
              <a:latin typeface="黑体" pitchFamily="49" charset="-122"/>
              <a:ea typeface="黑体" pitchFamily="49" charset="-122"/>
              <a:sym typeface="+mn-ea"/>
            </a:endParaRPr>
          </a:p>
          <a:p>
            <a:pPr lvl="0" algn="l">
              <a:lnSpc>
                <a:spcPct val="115000"/>
              </a:lnSpc>
              <a:buClrTx/>
            </a:pPr>
            <a:r>
              <a:rPr lang="zh-CN" altLang="en-US" sz="3600" b="1">
                <a:latin typeface="黑体" pitchFamily="49" charset="-122"/>
                <a:ea typeface="黑体" pitchFamily="49" charset="-122"/>
                <a:sym typeface="+mn-ea"/>
              </a:rPr>
              <a:t>级结构变动情况表（单位：户）。表中阶级</a:t>
            </a:r>
            <a:endParaRPr lang="zh-CN" altLang="en-US" sz="3600" b="1">
              <a:latin typeface="黑体" pitchFamily="49" charset="-122"/>
              <a:ea typeface="黑体" pitchFamily="49" charset="-122"/>
              <a:sym typeface="+mn-ea"/>
            </a:endParaRPr>
          </a:p>
          <a:p>
            <a:pPr lvl="0" algn="l">
              <a:lnSpc>
                <a:spcPct val="115000"/>
              </a:lnSpc>
              <a:buClrTx/>
            </a:pPr>
            <a:r>
              <a:rPr lang="zh-CN" altLang="en-US" sz="3600" b="1">
                <a:latin typeface="黑体" pitchFamily="49" charset="-122"/>
                <a:ea typeface="黑体" pitchFamily="49" charset="-122"/>
                <a:sym typeface="+mn-ea"/>
              </a:rPr>
              <a:t>结构变动的直接原因是（      ）</a:t>
            </a:r>
            <a:endParaRPr lang="en-US" altLang="zh-CN" sz="3600" b="1">
              <a:solidFill>
                <a:schemeClr val="tx1"/>
              </a:solidFill>
              <a:latin typeface="黑体" pitchFamily="49" charset="-122"/>
              <a:ea typeface="黑体" pitchFamily="49" charset="-122"/>
              <a:sym typeface="+mn-ea"/>
            </a:endParaRPr>
          </a:p>
        </p:txBody>
      </p:sp>
      <p:sp>
        <p:nvSpPr>
          <p:cNvPr id="130061" name="Text Box 13"/>
          <p:cNvSpPr txBox="1"/>
          <p:nvPr/>
        </p:nvSpPr>
        <p:spPr>
          <a:xfrm>
            <a:off x="5429568" y="1463040"/>
            <a:ext cx="1368425" cy="1874520"/>
          </a:xfrm>
          <a:prstGeom prst="rect">
            <a:avLst/>
          </a:prstGeom>
          <a:noFill/>
          <a:ln w="9525">
            <a:noFill/>
          </a:ln>
        </p:spPr>
        <p:txBody>
          <a:bodyPr>
            <a:spAutoFit/>
          </a:bodyPr>
          <a:lstStyle>
            <a:defPPr/>
          </a:lstStyle>
          <a:p>
            <a:pPr lvl="0">
              <a:spcBef>
                <a:spcPct val="50000"/>
              </a:spcBef>
            </a:pPr>
            <a:r>
              <a:rPr lang="en-US" altLang="zh-CN" sz="11700" b="1">
                <a:solidFill>
                  <a:srgbClr val="FF0000"/>
                </a:solidFill>
                <a:latin typeface="楷体_GB2312" pitchFamily="49" charset="-122"/>
                <a:ea typeface="楷体_GB2312" pitchFamily="49" charset="-122"/>
              </a:rPr>
              <a:t>c </a:t>
            </a:r>
            <a:endParaRPr lang="en-US" altLang="zh-CN" sz="11700" b="1">
              <a:solidFill>
                <a:srgbClr val="FF0000"/>
              </a:solidFill>
              <a:latin typeface="楷体_GB2312" pitchFamily="49" charset="-122"/>
              <a:ea typeface="楷体_GB2312" pitchFamily="49" charset="-122"/>
            </a:endParaRPr>
          </a:p>
        </p:txBody>
      </p:sp>
      <p:graphicFrame>
        <p:nvGraphicFramePr>
          <p:cNvPr id="417796" name="表格 417795"/>
          <p:cNvGraphicFramePr>
            <a:graphicFrameLocks noGrp="1"/>
          </p:cNvGraphicFramePr>
          <p:nvPr/>
        </p:nvGraphicFramePr>
        <p:xfrm>
          <a:off x="86360" y="3255010"/>
          <a:ext cx="8893175" cy="1535430"/>
        </p:xfrm>
        <a:graphic>
          <a:graphicData uri="http://schemas.openxmlformats.org/drawingml/2006/table">
            <a:tbl>
              <a:tblPr/>
              <a:tblGrid>
                <a:gridCol w="1383030"/>
                <a:gridCol w="838200"/>
                <a:gridCol w="1109345"/>
                <a:gridCol w="1113155"/>
                <a:gridCol w="1111250"/>
                <a:gridCol w="1112520"/>
                <a:gridCol w="1113155"/>
                <a:gridCol w="1112520"/>
              </a:tblGrid>
              <a:tr h="365760">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zh-CN" altLang="en-US" sz="1800" b="1"/>
                        <a:t>年份</a:t>
                      </a:r>
                      <a:endParaRPr lang="zh-CN" altLang="en-US" sz="1800"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zh-CN" altLang="en-US" sz="1800" b="1"/>
                        <a:t>雇农</a:t>
                      </a:r>
                      <a:endParaRPr lang="zh-CN" altLang="en-US" sz="1800"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zh-CN" altLang="en-US" sz="1800" b="1"/>
                        <a:t>贫农</a:t>
                      </a:r>
                      <a:endParaRPr lang="zh-CN" altLang="en-US" sz="1800"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zh-CN" altLang="en-US" sz="1800" b="1"/>
                        <a:t>中农</a:t>
                      </a:r>
                      <a:endParaRPr lang="zh-CN" altLang="en-US" sz="1800"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zh-CN" altLang="en-US" sz="1800" b="1"/>
                        <a:t>富农</a:t>
                      </a:r>
                      <a:endParaRPr lang="zh-CN" altLang="en-US" sz="1800"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zh-CN" altLang="en-US" sz="1800" b="1"/>
                        <a:t>新富农</a:t>
                      </a:r>
                      <a:endParaRPr lang="zh-CN" altLang="en-US" sz="1800"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zh-CN" altLang="en-US" sz="1800" b="1"/>
                        <a:t>地主</a:t>
                      </a:r>
                      <a:endParaRPr lang="zh-CN" altLang="en-US" sz="1800"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zh-CN" altLang="en-US" sz="1800" b="1"/>
                        <a:t>其他</a:t>
                      </a:r>
                      <a:endParaRPr lang="zh-CN" altLang="en-US" sz="1800"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r>
              <a:tr h="518160">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1948</a:t>
                      </a:r>
                      <a:r>
                        <a:rPr lang="zh-CN" altLang="en-US" b="1"/>
                        <a:t>年</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83</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197</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116</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18</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0</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27</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2</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r>
              <a:tr h="651510">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1953</a:t>
                      </a:r>
                      <a:r>
                        <a:rPr lang="zh-CN" altLang="en-US" b="1"/>
                        <a:t>年</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3</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74</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355</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0</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4</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0</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Clr>
                          <a:schemeClr val="bg1"/>
                        </a:buClr>
                        <a:buNone/>
                      </a:pPr>
                      <a:r>
                        <a:rPr lang="en-US" altLang="zh-CN" b="1"/>
                        <a:t>7</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90000"/>
                      </a:schemeClr>
                    </a:solidFill>
                  </a:tcPr>
                </a:tc>
              </a:tr>
            </a:tbl>
          </a:graphicData>
        </a:graphic>
      </p:graphicFrame>
      <p:sp>
        <p:nvSpPr>
          <p:cNvPr id="417834" name="矩形 417833"/>
          <p:cNvSpPr/>
          <p:nvPr/>
        </p:nvSpPr>
        <p:spPr>
          <a:xfrm>
            <a:off x="86360" y="4952366"/>
            <a:ext cx="8636000" cy="1310640"/>
          </a:xfrm>
          <a:prstGeom prst="rect">
            <a:avLst/>
          </a:prstGeom>
          <a:noFill/>
          <a:ln w="9525">
            <a:noFill/>
          </a:ln>
        </p:spPr>
        <p:txBody>
          <a:bodyPr wrap="none" anchor="ctr">
            <a:spAutoFit/>
          </a:bodyPr>
          <a:lstStyle>
            <a:defPPr/>
          </a:lstStyle>
          <a:p>
            <a:pPr lvl="0" indent="266700">
              <a:lnSpc>
                <a:spcPct val="125000"/>
              </a:lnSpc>
              <a:buClrTx/>
            </a:pPr>
            <a:r>
              <a:rPr lang="en-US" altLang="zh-CN" sz="3200" b="1">
                <a:solidFill>
                  <a:schemeClr val="tx1"/>
                </a:solidFill>
                <a:latin typeface="黑体" pitchFamily="49" charset="-122"/>
                <a:ea typeface="黑体" pitchFamily="49" charset="-122"/>
              </a:rPr>
              <a:t>A.《</a:t>
            </a:r>
            <a:r>
              <a:rPr lang="zh-CN" altLang="en-US" sz="3200" b="1">
                <a:solidFill>
                  <a:schemeClr val="tx1"/>
                </a:solidFill>
                <a:latin typeface="黑体" pitchFamily="49" charset="-122"/>
                <a:ea typeface="黑体" pitchFamily="49" charset="-122"/>
              </a:rPr>
              <a:t>共同纲领</a:t>
            </a:r>
            <a:r>
              <a:rPr lang="en-US" altLang="zh-CN" sz="3200" b="1">
                <a:solidFill>
                  <a:schemeClr val="tx1"/>
                </a:solidFill>
                <a:latin typeface="黑体" pitchFamily="49" charset="-122"/>
                <a:ea typeface="黑体" pitchFamily="49" charset="-122"/>
              </a:rPr>
              <a:t>》</a:t>
            </a:r>
            <a:r>
              <a:rPr lang="zh-CN" altLang="en-US" sz="3200" b="1">
                <a:solidFill>
                  <a:schemeClr val="tx1"/>
                </a:solidFill>
                <a:latin typeface="黑体" pitchFamily="49" charset="-122"/>
                <a:ea typeface="黑体" pitchFamily="49" charset="-122"/>
              </a:rPr>
              <a:t>的颁布</a:t>
            </a:r>
            <a:r>
              <a:rPr lang="en-US" altLang="zh-CN" sz="3200" b="1">
                <a:solidFill>
                  <a:schemeClr val="tx1"/>
                </a:solidFill>
                <a:latin typeface="黑体" pitchFamily="49" charset="-122"/>
                <a:ea typeface="黑体" pitchFamily="49" charset="-122"/>
              </a:rPr>
              <a:t>   B</a:t>
            </a:r>
            <a:r>
              <a:rPr lang="zh-CN" altLang="en-US" sz="3200" b="1">
                <a:solidFill>
                  <a:schemeClr val="tx1"/>
                </a:solidFill>
                <a:latin typeface="黑体" pitchFamily="49" charset="-122"/>
                <a:ea typeface="黑体" pitchFamily="49" charset="-122"/>
              </a:rPr>
              <a:t>．新中国的成立</a:t>
            </a:r>
            <a:endParaRPr lang="zh-CN" altLang="en-US" sz="3200" b="1">
              <a:solidFill>
                <a:schemeClr val="tx1"/>
              </a:solidFill>
              <a:latin typeface="黑体" pitchFamily="49" charset="-122"/>
              <a:ea typeface="黑体" pitchFamily="49" charset="-122"/>
            </a:endParaRPr>
          </a:p>
          <a:p>
            <a:pPr lvl="0" indent="266700" eaLnBrk="0" hangingPunct="0">
              <a:lnSpc>
                <a:spcPct val="125000"/>
              </a:lnSpc>
            </a:pPr>
            <a:r>
              <a:rPr lang="en-US" altLang="zh-CN" sz="3200" b="1">
                <a:solidFill>
                  <a:schemeClr val="tx1"/>
                </a:solidFill>
                <a:latin typeface="黑体" pitchFamily="49" charset="-122"/>
                <a:ea typeface="黑体" pitchFamily="49" charset="-122"/>
              </a:rPr>
              <a:t>C</a:t>
            </a:r>
            <a:r>
              <a:rPr lang="zh-CN" altLang="en-US" sz="3200" b="1">
                <a:solidFill>
                  <a:schemeClr val="tx1"/>
                </a:solidFill>
                <a:latin typeface="黑体" pitchFamily="49" charset="-122"/>
                <a:ea typeface="黑体" pitchFamily="49" charset="-122"/>
              </a:rPr>
              <a:t>．土地改革的完成</a:t>
            </a:r>
            <a:r>
              <a:rPr lang="en-US" altLang="zh-CN" sz="3200" b="1">
                <a:solidFill>
                  <a:schemeClr val="tx1"/>
                </a:solidFill>
                <a:latin typeface="黑体" pitchFamily="49" charset="-122"/>
                <a:ea typeface="黑体" pitchFamily="49" charset="-122"/>
              </a:rPr>
              <a:t>           D</a:t>
            </a:r>
            <a:r>
              <a:rPr lang="zh-CN" altLang="en-US" sz="3200" b="1">
                <a:solidFill>
                  <a:schemeClr val="tx1"/>
                </a:solidFill>
                <a:latin typeface="黑体" pitchFamily="49" charset="-122"/>
                <a:ea typeface="黑体" pitchFamily="49" charset="-122"/>
              </a:rPr>
              <a:t>．抗美援朝的胜利</a:t>
            </a:r>
            <a:endParaRPr lang="zh-CN" altLang="en-US" sz="3200" b="1">
              <a:solidFill>
                <a:schemeClr val="tx1"/>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00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61" grpId="0"/>
    </p:bldLst>
  </p:timing>
</p:sld>
</file>

<file path=ppt/slides/slide3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p:cSld>
    <p:spTree>
      <p:nvGrpSpPr>
        <p:cNvPr id="1" name=""/>
        <p:cNvGrpSpPr/>
        <p:nvPr/>
      </p:nvGrpSpPr>
      <p:grpSpPr>
        <a:xfrm>
          <a:off x="0" y="0"/>
          <a:ext cx="0" cy="0"/>
        </a:xfrm>
      </p:grpSpPr>
      <p:graphicFrame>
        <p:nvGraphicFramePr>
          <p:cNvPr id="63515" name="表格 63514"/>
          <p:cNvGraphicFramePr>
            <a:graphicFrameLocks noGrp="1"/>
          </p:cNvGraphicFramePr>
          <p:nvPr/>
        </p:nvGraphicFramePr>
        <p:xfrm>
          <a:off x="539750" y="1447800"/>
          <a:ext cx="8135938" cy="4987925"/>
        </p:xfrm>
        <a:graphic>
          <a:graphicData uri="http://schemas.openxmlformats.org/drawingml/2006/table">
            <a:tbl>
              <a:tblPr/>
              <a:tblGrid>
                <a:gridCol w="4324350"/>
                <a:gridCol w="3811588"/>
              </a:tblGrid>
              <a:tr h="1304925">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3600" b="1">
                          <a:latin typeface="华文新魏" panose="02010800040101010101" charset="-122"/>
                          <a:ea typeface="华文新魏" panose="02010800040101010101" charset="-122"/>
                        </a:rPr>
                        <a:t>建立人民政府</a:t>
                      </a:r>
                      <a:endParaRPr lang="zh-CN" altLang="en-US" sz="3600" b="1">
                        <a:latin typeface="华文新魏" panose="02010800040101010101" charset="-122"/>
                        <a:ea typeface="华文新魏" panose="02010800040101010101" charset="-122"/>
                      </a:endParaRPr>
                    </a:p>
                    <a:p>
                      <a:pPr marL="0" lvl="0" indent="0" algn="ctr">
                        <a:spcBef>
                          <a:spcPct val="0"/>
                        </a:spcBef>
                        <a:buNone/>
                      </a:pPr>
                      <a:r>
                        <a:rPr lang="en-US" altLang="zh-CN" sz="3600" b="1">
                          <a:latin typeface="华文新魏" panose="02010800040101010101" charset="-122"/>
                          <a:ea typeface="华文新魏" panose="02010800040101010101" charset="-122"/>
                        </a:rPr>
                        <a:t>1949</a:t>
                      </a:r>
                      <a:endParaRPr lang="zh-CN" altLang="en-US" sz="3600" b="1">
                        <a:latin typeface="华文新魏" panose="02010800040101010101" charset="-122"/>
                        <a:ea typeface="华文新魏" panose="0201080004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189038">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3600" b="1">
                          <a:latin typeface="华文新魏" panose="02010800040101010101" charset="-122"/>
                          <a:ea typeface="华文新魏" panose="02010800040101010101" charset="-122"/>
                        </a:rPr>
                        <a:t>统一大陆</a:t>
                      </a:r>
                      <a:r>
                        <a:rPr lang="en-US" altLang="zh-CN" sz="3600" b="1">
                          <a:latin typeface="华文新魏" panose="02010800040101010101" charset="-122"/>
                          <a:ea typeface="华文新魏" panose="02010800040101010101" charset="-122"/>
                        </a:rPr>
                        <a:t>,</a:t>
                      </a:r>
                      <a:r>
                        <a:rPr lang="zh-CN" altLang="en-US" sz="3600" b="1">
                          <a:latin typeface="华文新魏" panose="02010800040101010101" charset="-122"/>
                          <a:ea typeface="华文新魏" panose="02010800040101010101" charset="-122"/>
                        </a:rPr>
                        <a:t>民族团结</a:t>
                      </a:r>
                      <a:r>
                        <a:rPr lang="en-US" altLang="zh-CN" sz="3600" b="1">
                          <a:latin typeface="华文新魏" panose="02010800040101010101" charset="-122"/>
                          <a:ea typeface="华文新魏" panose="02010800040101010101" charset="-122"/>
                        </a:rPr>
                        <a:t>1951</a:t>
                      </a:r>
                      <a:endParaRPr lang="zh-CN" altLang="en-US" sz="3600" b="1">
                        <a:latin typeface="华文新魏" panose="02010800040101010101" charset="-122"/>
                        <a:ea typeface="华文新魏" panose="0201080004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189037">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3600" b="1">
                          <a:latin typeface="华文新魏" panose="02010800040101010101" charset="-122"/>
                          <a:ea typeface="华文新魏" panose="02010800040101010101" charset="-122"/>
                        </a:rPr>
                        <a:t>保家卫国</a:t>
                      </a:r>
                      <a:endParaRPr lang="zh-CN" altLang="en-US" sz="3600" b="1">
                        <a:latin typeface="华文新魏" panose="02010800040101010101" charset="-122"/>
                        <a:ea typeface="华文新魏" panose="02010800040101010101" charset="-122"/>
                      </a:endParaRPr>
                    </a:p>
                    <a:p>
                      <a:pPr marL="0" lvl="0" indent="0" algn="ctr">
                        <a:spcBef>
                          <a:spcPct val="0"/>
                        </a:spcBef>
                        <a:buNone/>
                      </a:pPr>
                      <a:r>
                        <a:rPr lang="en-US" altLang="zh-CN" sz="3600" b="1">
                          <a:latin typeface="华文新魏" panose="02010800040101010101" charset="-122"/>
                          <a:ea typeface="华文新魏" panose="02010800040101010101" charset="-122"/>
                        </a:rPr>
                        <a:t>1950.10-1953.7</a:t>
                      </a:r>
                      <a:endParaRPr lang="zh-CN" altLang="en-US" sz="3600" b="1">
                        <a:latin typeface="华文新魏" panose="02010800040101010101" charset="-122"/>
                        <a:ea typeface="华文新魏" panose="0201080004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304925">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3200" b="1">
                          <a:latin typeface="华文新魏" panose="02010800040101010101" charset="-122"/>
                          <a:ea typeface="华文新魏" panose="02010800040101010101" charset="-122"/>
                        </a:rPr>
                        <a:t>满足农民对土地的愿望</a:t>
                      </a:r>
                      <a:endParaRPr lang="zh-CN" altLang="en-US" sz="3200" b="1">
                        <a:latin typeface="华文新魏" panose="02010800040101010101" charset="-122"/>
                        <a:ea typeface="华文新魏" panose="02010800040101010101" charset="-122"/>
                      </a:endParaRPr>
                    </a:p>
                    <a:p>
                      <a:pPr marL="0" lvl="0" indent="0" algn="ctr">
                        <a:spcBef>
                          <a:spcPct val="0"/>
                        </a:spcBef>
                        <a:buNone/>
                      </a:pPr>
                      <a:r>
                        <a:rPr lang="en-US" altLang="zh-CN" sz="3600" b="1">
                          <a:latin typeface="华文新魏" panose="02010800040101010101" charset="-122"/>
                          <a:ea typeface="华文新魏" panose="02010800040101010101" charset="-122"/>
                        </a:rPr>
                        <a:t>(1950-1952)</a:t>
                      </a:r>
                      <a:endParaRPr lang="zh-CN" altLang="en-US" sz="3600" b="1">
                        <a:latin typeface="华文新魏" panose="02010800040101010101" charset="-122"/>
                        <a:ea typeface="华文新魏" panose="0201080004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63507" name="文本框 63506"/>
          <p:cNvSpPr txBox="1"/>
          <p:nvPr/>
        </p:nvSpPr>
        <p:spPr>
          <a:xfrm>
            <a:off x="2743200" y="609600"/>
            <a:ext cx="3740150" cy="701675"/>
          </a:xfrm>
          <a:prstGeom prst="rect">
            <a:avLst/>
          </a:prstGeom>
          <a:noFill/>
          <a:ln w="9525">
            <a:noFill/>
          </a:ln>
        </p:spPr>
        <p:txBody>
          <a:bodyPr wrap="none" anchor="t">
            <a:spAutoFit/>
          </a:bodyPr>
          <a:lstStyle>
            <a:defPPr/>
          </a:lstStyle>
          <a:p>
            <a:pPr lvl="0"/>
            <a:r>
              <a:rPr lang="zh-CN" altLang="en-US" sz="4000" b="1">
                <a:solidFill>
                  <a:srgbClr val="FF0000"/>
                </a:solidFill>
                <a:latin typeface="Arial" pitchFamily="34" charset="0"/>
                <a:ea typeface="华文新魏" panose="02010800040101010101" charset="-122"/>
              </a:rPr>
              <a:t>建国初期的任务</a:t>
            </a:r>
            <a:endParaRPr lang="zh-CN" altLang="en-US" sz="4000" b="1">
              <a:solidFill>
                <a:srgbClr val="FF0000"/>
              </a:solidFill>
              <a:latin typeface="Arial" pitchFamily="34" charset="0"/>
              <a:ea typeface="华文新魏" panose="02010800040101010101" charset="-122"/>
            </a:endParaRPr>
          </a:p>
        </p:txBody>
      </p:sp>
      <p:sp>
        <p:nvSpPr>
          <p:cNvPr id="63508" name="矩形 63507"/>
          <p:cNvSpPr/>
          <p:nvPr/>
        </p:nvSpPr>
        <p:spPr>
          <a:xfrm>
            <a:off x="5029200" y="1752600"/>
            <a:ext cx="3429000" cy="822325"/>
          </a:xfrm>
          <a:prstGeom prst="rect">
            <a:avLst/>
          </a:prstGeom>
          <a:noFill/>
          <a:ln w="9525">
            <a:noFill/>
          </a:ln>
        </p:spPr>
        <p:txBody>
          <a:bodyPr>
            <a:spAutoFit/>
          </a:bodyPr>
          <a:lstStyle>
            <a:defPPr/>
          </a:lstStyle>
          <a:p>
            <a:pPr lvl="0"/>
            <a:r>
              <a:rPr lang="zh-CN" altLang="en-US" sz="2400" b="1">
                <a:solidFill>
                  <a:srgbClr val="0000FF"/>
                </a:solidFill>
                <a:latin typeface="黑体" pitchFamily="49" charset="-122"/>
                <a:ea typeface="黑体" pitchFamily="49" charset="-122"/>
              </a:rPr>
              <a:t>召开第一届中国人民政治协商会议</a:t>
            </a:r>
            <a:r>
              <a:rPr lang="en-US" altLang="zh-CN" sz="2400" b="1">
                <a:solidFill>
                  <a:srgbClr val="0000FF"/>
                </a:solidFill>
                <a:latin typeface="黑体" pitchFamily="49" charset="-122"/>
                <a:ea typeface="黑体" pitchFamily="49" charset="-122"/>
              </a:rPr>
              <a:t>,</a:t>
            </a:r>
            <a:r>
              <a:rPr lang="zh-CN" altLang="en-US" sz="2400" b="1">
                <a:solidFill>
                  <a:srgbClr val="0000FF"/>
                </a:solidFill>
                <a:latin typeface="黑体" pitchFamily="49" charset="-122"/>
                <a:ea typeface="黑体" pitchFamily="49" charset="-122"/>
              </a:rPr>
              <a:t>成立新中国</a:t>
            </a:r>
            <a:endParaRPr lang="zh-CN" altLang="en-US" sz="2400" b="1">
              <a:solidFill>
                <a:srgbClr val="0000FF"/>
              </a:solidFill>
              <a:latin typeface="黑体" pitchFamily="49" charset="-122"/>
              <a:ea typeface="黑体" pitchFamily="49" charset="-122"/>
            </a:endParaRPr>
          </a:p>
        </p:txBody>
      </p:sp>
      <p:sp>
        <p:nvSpPr>
          <p:cNvPr id="63509" name="矩形 63508"/>
          <p:cNvSpPr/>
          <p:nvPr/>
        </p:nvSpPr>
        <p:spPr>
          <a:xfrm>
            <a:off x="5562600" y="3048000"/>
            <a:ext cx="2362200" cy="519113"/>
          </a:xfrm>
          <a:prstGeom prst="rect">
            <a:avLst/>
          </a:prstGeom>
          <a:noFill/>
          <a:ln w="9525">
            <a:noFill/>
          </a:ln>
        </p:spPr>
        <p:txBody>
          <a:bodyPr>
            <a:spAutoFit/>
          </a:bodyPr>
          <a:lstStyle>
            <a:defPPr/>
          </a:lstStyle>
          <a:p>
            <a:pPr lvl="0"/>
            <a:r>
              <a:rPr lang="zh-CN" altLang="en-US" sz="2800" b="1">
                <a:solidFill>
                  <a:srgbClr val="0000FF"/>
                </a:solidFill>
                <a:latin typeface="黑体" pitchFamily="49" charset="-122"/>
                <a:ea typeface="黑体" pitchFamily="49" charset="-122"/>
              </a:rPr>
              <a:t>西藏和平解放</a:t>
            </a:r>
            <a:endParaRPr lang="zh-CN" altLang="en-US" sz="2800" b="1">
              <a:solidFill>
                <a:srgbClr val="0000FF"/>
              </a:solidFill>
              <a:latin typeface="黑体" pitchFamily="49" charset="-122"/>
              <a:ea typeface="黑体" pitchFamily="49" charset="-122"/>
            </a:endParaRPr>
          </a:p>
        </p:txBody>
      </p:sp>
      <p:sp>
        <p:nvSpPr>
          <p:cNvPr id="63510" name="矩形 63509"/>
          <p:cNvSpPr/>
          <p:nvPr/>
        </p:nvSpPr>
        <p:spPr>
          <a:xfrm>
            <a:off x="5638800" y="4191000"/>
            <a:ext cx="2362200" cy="579438"/>
          </a:xfrm>
          <a:prstGeom prst="rect">
            <a:avLst/>
          </a:prstGeom>
          <a:noFill/>
          <a:ln w="9525">
            <a:noFill/>
          </a:ln>
        </p:spPr>
        <p:txBody>
          <a:bodyPr>
            <a:spAutoFit/>
          </a:bodyPr>
          <a:lstStyle>
            <a:defPPr/>
          </a:lstStyle>
          <a:p>
            <a:pPr lvl="0" algn="ctr"/>
            <a:r>
              <a:rPr lang="zh-CN" altLang="en-US" sz="3200" b="1">
                <a:solidFill>
                  <a:srgbClr val="0000FF"/>
                </a:solidFill>
                <a:latin typeface="黑体" pitchFamily="49" charset="-122"/>
                <a:ea typeface="黑体" pitchFamily="49" charset="-122"/>
              </a:rPr>
              <a:t>抗美援朝</a:t>
            </a:r>
            <a:endParaRPr lang="zh-CN" altLang="en-US" sz="3200" b="1">
              <a:solidFill>
                <a:srgbClr val="0000FF"/>
              </a:solidFill>
              <a:latin typeface="黑体" pitchFamily="49" charset="-122"/>
              <a:ea typeface="黑体" pitchFamily="49" charset="-122"/>
            </a:endParaRPr>
          </a:p>
        </p:txBody>
      </p:sp>
      <p:sp>
        <p:nvSpPr>
          <p:cNvPr id="63513" name="矩形 63512"/>
          <p:cNvSpPr/>
          <p:nvPr/>
        </p:nvSpPr>
        <p:spPr>
          <a:xfrm>
            <a:off x="5334000" y="5638800"/>
            <a:ext cx="2362200" cy="579438"/>
          </a:xfrm>
          <a:prstGeom prst="rect">
            <a:avLst/>
          </a:prstGeom>
          <a:noFill/>
          <a:ln w="9525">
            <a:noFill/>
          </a:ln>
        </p:spPr>
        <p:txBody>
          <a:bodyPr>
            <a:spAutoFit/>
          </a:bodyPr>
          <a:lstStyle>
            <a:defPPr/>
          </a:lstStyle>
          <a:p>
            <a:pPr lvl="0" algn="ctr"/>
            <a:r>
              <a:rPr lang="zh-CN" altLang="en-US" sz="3200" b="1">
                <a:solidFill>
                  <a:srgbClr val="0000FF"/>
                </a:solidFill>
                <a:latin typeface="黑体" pitchFamily="49" charset="-122"/>
                <a:ea typeface="黑体" pitchFamily="49" charset="-122"/>
              </a:rPr>
              <a:t>土地改革</a:t>
            </a:r>
            <a:endParaRPr lang="zh-CN" altLang="en-US" sz="3200" b="1">
              <a:solidFill>
                <a:srgbClr val="0000FF"/>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3508"/>
                                        </p:tgtEl>
                                        <p:attrNameLst>
                                          <p:attrName>style.visibility</p:attrName>
                                        </p:attrNameLst>
                                      </p:cBhvr>
                                      <p:to>
                                        <p:strVal val="visible"/>
                                      </p:to>
                                    </p:set>
                                    <p:animEffect transition="in" filter="blinds(horizontal)">
                                      <p:cBhvr>
                                        <p:cTn id="7" dur="500"/>
                                        <p:tgtEl>
                                          <p:spTgt spid="6350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3509"/>
                                        </p:tgtEl>
                                        <p:attrNameLst>
                                          <p:attrName>style.visibility</p:attrName>
                                        </p:attrNameLst>
                                      </p:cBhvr>
                                      <p:to>
                                        <p:strVal val="visible"/>
                                      </p:to>
                                    </p:set>
                                    <p:animEffect transition="in" filter="blinds(horizontal)">
                                      <p:cBhvr>
                                        <p:cTn id="12" dur="500"/>
                                        <p:tgtEl>
                                          <p:spTgt spid="6350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3510"/>
                                        </p:tgtEl>
                                        <p:attrNameLst>
                                          <p:attrName>style.visibility</p:attrName>
                                        </p:attrNameLst>
                                      </p:cBhvr>
                                      <p:to>
                                        <p:strVal val="visible"/>
                                      </p:to>
                                    </p:set>
                                    <p:animEffect transition="in" filter="blinds(horizontal)">
                                      <p:cBhvr>
                                        <p:cTn id="17" dur="500"/>
                                        <p:tgtEl>
                                          <p:spTgt spid="6351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3513"/>
                                        </p:tgtEl>
                                        <p:attrNameLst>
                                          <p:attrName>style.visibility</p:attrName>
                                        </p:attrNameLst>
                                      </p:cBhvr>
                                      <p:to>
                                        <p:strVal val="visible"/>
                                      </p:to>
                                    </p:set>
                                    <p:animEffect transition="in" filter="blinds(horizontal)">
                                      <p:cBhvr>
                                        <p:cTn id="22" dur="500"/>
                                        <p:tgtEl>
                                          <p:spTgt spid="635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508" grpId="0"/>
      <p:bldP spid="63509" grpId="0"/>
      <p:bldP spid="63510" grpId="0"/>
      <p:bldP spid="63513" grpId="0"/>
    </p:bldLst>
  </p:timing>
</p:sld>
</file>

<file path=ppt/slides/slide3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157701" name="WordArt 5"/>
          <p:cNvSpPr>
            <a:spLocks noChangeArrowheads="1" noChangeShapeType="1" noTextEdit="1"/>
          </p:cNvSpPr>
          <p:nvPr/>
        </p:nvSpPr>
        <p:spPr bwMode="auto">
          <a:xfrm>
            <a:off x="250825" y="1196975"/>
            <a:ext cx="8424863" cy="4464050"/>
          </a:xfrm>
          <a:prstGeom prst="rect">
            <a:avLst/>
          </a:prstGeom>
        </p:spPr>
        <p:txBody>
          <a:bodyPr wrap="none" fromWordArt="1">
            <a:prstTxWarp prst="textPlain">
              <a:avLst>
                <a:gd name="adj" fmla="val 50000"/>
              </a:avLst>
            </a:prstTxWarp>
          </a:bodyPr>
          <a:lstStyle>
            <a:defPPr/>
          </a:lstStyle>
          <a:p>
            <a:pPr algn="ctr"/>
            <a:endParaRPr lang="zh-CN" altLang="en-US" sz="3600" kern="1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宋体" pitchFamily="2" charset="-122"/>
              <a:ea typeface="宋体" pitchFamily="2" charset="-122"/>
            </a:endParaRPr>
          </a:p>
        </p:txBody>
      </p:sp>
      <p:pic>
        <p:nvPicPr>
          <p:cNvPr id="129026" name="Picture 2"/>
          <p:cNvPicPr>
            <a:picLocks noChangeAspect="1" noChangeArrowheads="1"/>
          </p:cNvPicPr>
          <p:nvPr/>
        </p:nvPicPr>
        <p:blipFill>
          <a:blip r:embed="rId2"/>
          <a:stretch>
            <a:fillRect/>
          </a:stretch>
        </p:blipFill>
        <p:spPr bwMode="auto">
          <a:xfrm>
            <a:off x="0" y="0"/>
            <a:ext cx="9144000" cy="6858000"/>
          </a:xfrm>
          <a:prstGeom prst="rect">
            <a:avLst/>
          </a:prstGeom>
          <a:noFill/>
          <a:ln w="9525">
            <a:noFill/>
            <a:miter lim="800000"/>
          </a:ln>
          <a:effectLst/>
        </p:spPr>
      </p:pic>
      <p:pic>
        <p:nvPicPr>
          <p:cNvPr id="157702" name="New picture" hidden="1"/>
          <p:cNvPicPr/>
          <p:nvPr/>
        </p:nvPicPr>
        <p:blipFill>
          <a:blip r:embed="rId3"/>
          <a:stretch>
            <a:fillRect/>
          </a:stretch>
        </p:blipFill>
        <p:spPr>
          <a:xfrm>
            <a:off x="12496800" y="12357100"/>
            <a:ext cx="482600" cy="469900"/>
          </a:xfrm>
          <a:prstGeom prst="cube">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157701"/>
                                        </p:tgtEl>
                                        <p:attrNameLst>
                                          <p:attrName>style.visibility</p:attrName>
                                        </p:attrNameLst>
                                      </p:cBhvr>
                                      <p:to>
                                        <p:strVal val="visible"/>
                                      </p:to>
                                    </p:set>
                                    <p:animEffect transition="in" filter="blinds(horizontal)">
                                      <p:cBhvr>
                                        <p:cTn id="7" dur="500"/>
                                        <p:tgtEl>
                                          <p:spTgt spid="157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701" grpId="0" animBg="1"/>
    </p:bldLst>
  </p:timing>
</p:sld>
</file>

<file path=ppt/tags/tag1.xml><?xml version="1.0" encoding="utf-8"?>
<p:tagLst xmlns:p="http://schemas.openxmlformats.org/presentationml/2006/main">
  <p:tag name="AS_NET" val="4.0.30319.42000"/>
  <p:tag name="AS_OS" val="Microsoft Windows NT 6.1.7601 Service Pack 1"/>
  <p:tag name="AS_RELEASE_DATE" val="2018.10.10"/>
  <p:tag name="AS_TITLE" val="Aspose.Slides for .NET 4.0 Client Profile"/>
  <p:tag name="AS_VERSION" val="18.10"/>
</p:tagLst>
</file>

<file path=ppt/theme/theme1.xml><?xml version="1.0" encoding="utf-8"?>
<a:theme xmlns:r="http://schemas.openxmlformats.org/officeDocument/2006/relationships"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default">
  <a:themeElements>
    <a:clrScheme name="">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B8989"/>
      </a:accent6>
      <a:hlink>
        <a:srgbClr val="7E9CE8"/>
      </a:hlink>
      <a:folHlink>
        <a:srgbClr val="D8D8EC"/>
      </a:folHlink>
    </a:clrScheme>
    <a:fontScheme name="">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C0C0C0"/>
        </a:dk2>
        <a:lt2>
          <a:srgbClr val="4F747B"/>
        </a:lt2>
        <a:accent1>
          <a:srgbClr val="859868"/>
        </a:accent1>
        <a:accent2>
          <a:srgbClr val="5F5F5F"/>
        </a:accent2>
        <a:accent3>
          <a:srgbClr val="AAAAAA"/>
        </a:accent3>
        <a:accent4>
          <a:srgbClr val="DCDCDC"/>
        </a:accent4>
        <a:accent5>
          <a:srgbClr val="C3CAB9"/>
        </a:accent5>
        <a:accent6>
          <a:srgbClr val="555555"/>
        </a:accent6>
        <a:hlink>
          <a:srgbClr val="5F5F5F"/>
        </a:hlink>
        <a:folHlink>
          <a:srgbClr val="BA1212"/>
        </a:folHlink>
      </a:clrScheme>
      <a:clrMap bg1="lt1" tx1="dk1" bg2="lt2" tx2="dk2" accent1="accent1" accent2="accent2" accent3="accent3" accent4="accent4" accent5="accent5" accent6="accent6" hlink="hlink" folHlink="folHlink"/>
    </a:extraClrScheme>
    <a:extraClrScheme>
      <a:clrScheme name="">
        <a:dk1>
          <a:srgbClr val="FFFFFF"/>
        </a:dk1>
        <a:lt1>
          <a:srgbClr val="4D0B0B"/>
        </a:lt1>
        <a:dk2>
          <a:srgbClr val="FFFFFF"/>
        </a:dk2>
        <a:lt2>
          <a:srgbClr val="3C0000"/>
        </a:lt2>
        <a:accent1>
          <a:srgbClr val="666633"/>
        </a:accent1>
        <a:accent2>
          <a:srgbClr val="CC3300"/>
        </a:accent2>
        <a:accent3>
          <a:srgbClr val="B2AAAA"/>
        </a:accent3>
        <a:accent4>
          <a:srgbClr val="DCDCDC"/>
        </a:accent4>
        <a:accent5>
          <a:srgbClr val="B9B9AD"/>
        </a:accent5>
        <a:accent6>
          <a:srgbClr val="B72D00"/>
        </a:accent6>
        <a:hlink>
          <a:srgbClr val="CC9900"/>
        </a:hlink>
        <a:folHlink>
          <a:srgbClr val="CCCC33"/>
        </a:folHlink>
      </a:clrScheme>
      <a:clrMap bg1="lt1" tx1="dk1" bg2="lt2" tx2="dk2" accent1="accent1" accent2="accent2" accent3="accent3" accent4="accent4" accent5="accent5" accent6="accent6" hlink="hlink" folHlink="folHlink"/>
    </a:extraClrScheme>
    <a:extraClrScheme>
      <a:clrScheme name="">
        <a:dk1>
          <a:srgbClr val="FFFFFF"/>
        </a:dk1>
        <a:lt1>
          <a:srgbClr val="15192B"/>
        </a:lt1>
        <a:dk2>
          <a:srgbClr val="CCCCFF"/>
        </a:dk2>
        <a:lt2>
          <a:srgbClr val="666699"/>
        </a:lt2>
        <a:accent1>
          <a:srgbClr val="4F893D"/>
        </a:accent1>
        <a:accent2>
          <a:srgbClr val="666699"/>
        </a:accent2>
        <a:accent3>
          <a:srgbClr val="AAAAAC"/>
        </a:accent3>
        <a:accent4>
          <a:srgbClr val="DCDCDC"/>
        </a:accent4>
        <a:accent5>
          <a:srgbClr val="B3C4AF"/>
        </a:accent5>
        <a:accent6>
          <a:srgbClr val="5B5B89"/>
        </a:accent6>
        <a:hlink>
          <a:srgbClr val="CC9900"/>
        </a:hlink>
        <a:folHlink>
          <a:srgbClr val="4837C7"/>
        </a:folHlink>
      </a:clrScheme>
      <a:clrMap bg1="lt1" tx1="dk1" bg2="lt2" tx2="dk2" accent1="accent1" accent2="accent2" accent3="accent3" accent4="accent4" accent5="accent5" accent6="accent6" hlink="hlink" folHlink="folHlink"/>
    </a:extraClrScheme>
    <a:extraClrScheme>
      <a:clrScheme name="">
        <a:dk1>
          <a:srgbClr val="FFFFFF"/>
        </a:dk1>
        <a:lt1>
          <a:srgbClr val="86001A"/>
        </a:lt1>
        <a:dk2>
          <a:srgbClr val="CCCC66"/>
        </a:dk2>
        <a:lt2>
          <a:srgbClr val="666699"/>
        </a:lt2>
        <a:accent1>
          <a:srgbClr val="FF3300"/>
        </a:accent1>
        <a:accent2>
          <a:srgbClr val="FF6600"/>
        </a:accent2>
        <a:accent3>
          <a:srgbClr val="C3AAAA"/>
        </a:accent3>
        <a:accent4>
          <a:srgbClr val="DCDCDC"/>
        </a:accent4>
        <a:accent5>
          <a:srgbClr val="FFADAA"/>
        </a:accent5>
        <a:accent6>
          <a:srgbClr val="E55B00"/>
        </a:accent6>
        <a:hlink>
          <a:srgbClr val="CC9900"/>
        </a:hlink>
        <a:folHlink>
          <a:srgbClr val="FF0000"/>
        </a:folHlink>
      </a:clrScheme>
      <a:clrMap bg1="lt1" tx1="dk1" bg2="lt2" tx2="dk2" accent1="accent1" accent2="accent2" accent3="accent3" accent4="accent4" accent5="accent5" accent6="accent6" hlink="hlink" folHlink="folHlink"/>
    </a:extraClrScheme>
    <a:extraClrScheme>
      <a:clrScheme name="">
        <a:dk1>
          <a:srgbClr val="FFFFFF"/>
        </a:dk1>
        <a:lt1>
          <a:srgbClr val="000054"/>
        </a:lt1>
        <a:dk2>
          <a:srgbClr val="FFFFFF"/>
        </a:dk2>
        <a:lt2>
          <a:srgbClr val="666699"/>
        </a:lt2>
        <a:accent1>
          <a:srgbClr val="3333FF"/>
        </a:accent1>
        <a:accent2>
          <a:srgbClr val="006699"/>
        </a:accent2>
        <a:accent3>
          <a:srgbClr val="AAAAB4"/>
        </a:accent3>
        <a:accent4>
          <a:srgbClr val="DCDCDC"/>
        </a:accent4>
        <a:accent5>
          <a:srgbClr val="ADADFF"/>
        </a:accent5>
        <a:accent6>
          <a:srgbClr val="005B89"/>
        </a:accent6>
        <a:hlink>
          <a:srgbClr val="669900"/>
        </a:hlink>
        <a:folHlink>
          <a:srgbClr val="0000FF"/>
        </a:folHlink>
      </a:clrScheme>
      <a:clrMap bg1="lt1" tx1="dk1" bg2="lt2" tx2="dk2" accent1="accent1" accent2="accent2" accent3="accent3" accent4="accent4" accent5="accent5" accent6="accent6" hlink="hlink" folHlink="folHlink"/>
    </a:extraClrScheme>
    <a:extraClrScheme>
      <a:clrScheme name="">
        <a:dk1>
          <a:srgbClr val="FFFFFF"/>
        </a:dk1>
        <a:lt1>
          <a:srgbClr val="30054B"/>
        </a:lt1>
        <a:dk2>
          <a:srgbClr val="FFFFFF"/>
        </a:dk2>
        <a:lt2>
          <a:srgbClr val="808080"/>
        </a:lt2>
        <a:accent1>
          <a:srgbClr val="797B9B"/>
        </a:accent1>
        <a:accent2>
          <a:srgbClr val="6B4FB1"/>
        </a:accent2>
        <a:accent3>
          <a:srgbClr val="ADAAB2"/>
        </a:accent3>
        <a:accent4>
          <a:srgbClr val="DCDCDC"/>
        </a:accent4>
        <a:accent5>
          <a:srgbClr val="BEBFCB"/>
        </a:accent5>
        <a:accent6>
          <a:srgbClr val="5F469E"/>
        </a:accent6>
        <a:hlink>
          <a:srgbClr val="7AACCE"/>
        </a:hlink>
        <a:folHlink>
          <a:srgbClr val="D8D8EC"/>
        </a:folHlink>
      </a:clrScheme>
      <a:clrMap bg1="lt1" tx1="dk1" bg2="lt2" tx2="dk2" accent1="accent1" accent2="accent2" accent3="accent3" accent4="accent4" accent5="accent5" accent6="accent6" hlink="hlink" folHlink="folHlink"/>
    </a:extraClrScheme>
    <a:extraClrScheme>
      <a:clrScheme name="">
        <a:dk1>
          <a:srgbClr val="FFFFCC"/>
        </a:dk1>
        <a:lt1>
          <a:srgbClr val="29527B"/>
        </a:lt1>
        <a:dk2>
          <a:srgbClr val="FFFFFF"/>
        </a:dk2>
        <a:lt2>
          <a:srgbClr val="808080"/>
        </a:lt2>
        <a:accent1>
          <a:srgbClr val="CCCC00"/>
        </a:accent1>
        <a:accent2>
          <a:srgbClr val="669999"/>
        </a:accent2>
        <a:accent3>
          <a:srgbClr val="ACB3BF"/>
        </a:accent3>
        <a:accent4>
          <a:srgbClr val="DCDCAF"/>
        </a:accent4>
        <a:accent5>
          <a:srgbClr val="E2E2AA"/>
        </a:accent5>
        <a:accent6>
          <a:srgbClr val="5B8989"/>
        </a:accent6>
        <a:hlink>
          <a:srgbClr val="D8D8EC"/>
        </a:hlink>
        <a:folHlink>
          <a:srgbClr val="B2B2B2"/>
        </a:folHlink>
      </a:clrScheme>
      <a:clrMap bg1="lt1" tx1="dk1" bg2="lt2" tx2="dk2" accent1="accent1" accent2="accent2" accent3="accent3" accent4="accent4" accent5="accent5" accent6="accent6" hlink="hlink" folHlink="folHlink"/>
    </a:extraClrScheme>
    <a:extraClrScheme>
      <a:clrScheme name="">
        <a:dk1>
          <a:srgbClr val="FFFFFF"/>
        </a:dk1>
        <a:lt1>
          <a:srgbClr val="476949"/>
        </a:lt1>
        <a:dk2>
          <a:srgbClr val="FFFFFF"/>
        </a:dk2>
        <a:lt2>
          <a:srgbClr val="666699"/>
        </a:lt2>
        <a:accent1>
          <a:srgbClr val="CC6600"/>
        </a:accent1>
        <a:accent2>
          <a:srgbClr val="CC9900"/>
        </a:accent2>
        <a:accent3>
          <a:srgbClr val="B1B9B1"/>
        </a:accent3>
        <a:accent4>
          <a:srgbClr val="DCDCDC"/>
        </a:accent4>
        <a:accent5>
          <a:srgbClr val="E2B9AA"/>
        </a:accent5>
        <a:accent6>
          <a:srgbClr val="B78900"/>
        </a:accent6>
        <a:hlink>
          <a:srgbClr val="669900"/>
        </a:hlink>
        <a:folHlink>
          <a:srgbClr val="A452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7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B8989"/>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Arial"/>
        <a:cs typeface="Arial"/>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194</Paragraphs>
  <Slides>37</Slides>
  <Notes>5</Notes>
  <TotalTime>0</TotalTime>
  <HiddenSlides>0</HiddenSlides>
  <MMClips>0</MMClips>
  <ScaleCrop>0</ScaleCrop>
  <HeadingPairs>
    <vt:vector baseType="variant" size="4">
      <vt:variant>
        <vt:lpstr>Theme</vt:lpstr>
      </vt:variant>
      <vt:variant>
        <vt:i4>1</vt:i4>
      </vt:variant>
      <vt:variant>
        <vt:lpstr>Slide Titles</vt:lpstr>
      </vt:variant>
      <vt:variant>
        <vt:i4>37</vt:i4>
      </vt:variant>
    </vt:vector>
  </HeadingPairs>
  <TitlesOfParts>
    <vt:vector baseType="lpstr" size="38">
      <vt:lpstr>默认设计模板</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1949年与1951年粮食产量对比</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LinksUpToDate>0</LinksUpToDate>
  <SharedDoc>0</SharedDoc>
  <HyperlinksChanged>0</HyperlinksChanged>
  <Application>Aspose.Slides for .NET</Application>
  <AppVersion>18.1000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2017-02-20T23:31:00Z</dcterms:created>
  <dcterms:modified xsi:type="dcterms:W3CDTF">2020-06-06T08:39:24Z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2052-11.1.0.9740</vt:lpwstr>
  </property>
  <property fmtid="{D5CDD505-2E9C-101B-9397-08002B2CF9AE}" pid="3" name="Version">
    <vt:i4>1</vt:i4>
  </property>
</Properties>
</file>