
<file path=[Content_Types].xml><?xml version="1.0" encoding="utf-8"?>
<Types xmlns="http://schemas.openxmlformats.org/package/2006/content-types">
  <Default Extension="rels" ContentType="application/vnd.openxmlformats-package.relationships+xml"/>
  <Default Extension="jpeg" ContentType="image/jpeg"/>
  <Default Extension="png" ContentType="image/png"/>
  <Default Extension="gif" ContentType="image/gif"/>
  <Default Extension="wav" ContentType="audio/wav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presentation.xml" ContentType="application/vnd.openxmlformats-officedocument.presentationml.presentation.main+xml"/>
  <Override PartName="/ppt/presProps.xml" ContentType="application/vnd.openxmlformats-officedocument.presentationml.presProps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00.xml" ContentType="application/vnd.openxmlformats-officedocument.presentationml.slideMaster+xml"/>
  <Override PartName="/ppt/slideMasters/slideMaster101.xml" ContentType="application/vnd.openxmlformats-officedocument.presentationml.slideMaster+xml"/>
  <Override PartName="/ppt/slideMasters/slideMaster102.xml" ContentType="application/vnd.openxmlformats-officedocument.presentationml.slideMaster+xml"/>
  <Override PartName="/ppt/slideMasters/slideMaster103.xml" ContentType="application/vnd.openxmlformats-officedocument.presentationml.slideMaster+xml"/>
  <Override PartName="/ppt/slideMasters/slideMaster104.xml" ContentType="application/vnd.openxmlformats-officedocument.presentationml.slideMaster+xml"/>
  <Override PartName="/ppt/slideMasters/slideMaster105.xml" ContentType="application/vnd.openxmlformats-officedocument.presentationml.slideMaster+xml"/>
  <Override PartName="/ppt/slideMasters/slideMaster106.xml" ContentType="application/vnd.openxmlformats-officedocument.presentationml.slideMaster+xml"/>
  <Override PartName="/ppt/slideMasters/slideMaster107.xml" ContentType="application/vnd.openxmlformats-officedocument.presentationml.slideMaster+xml"/>
  <Override PartName="/ppt/slideMasters/slideMaster108.xml" ContentType="application/vnd.openxmlformats-officedocument.presentationml.slideMaster+xml"/>
  <Override PartName="/ppt/slideMasters/slideMaster109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10.xml" ContentType="application/vnd.openxmlformats-officedocument.presentationml.slideMaster+xml"/>
  <Override PartName="/ppt/slideMasters/slideMaster111.xml" ContentType="application/vnd.openxmlformats-officedocument.presentationml.slideMaster+xml"/>
  <Override PartName="/ppt/slideMasters/slideMaster112.xml" ContentType="application/vnd.openxmlformats-officedocument.presentationml.slideMaster+xml"/>
  <Override PartName="/ppt/slideMasters/slideMaster113.xml" ContentType="application/vnd.openxmlformats-officedocument.presentationml.slideMaster+xml"/>
  <Override PartName="/ppt/slideMasters/slideMaster114.xml" ContentType="application/vnd.openxmlformats-officedocument.presentationml.slideMaster+xml"/>
  <Override PartName="/ppt/slideMasters/slideMaster115.xml" ContentType="application/vnd.openxmlformats-officedocument.presentationml.slideMaster+xml"/>
  <Override PartName="/ppt/slideMasters/slideMaster116.xml" ContentType="application/vnd.openxmlformats-officedocument.presentationml.slideMaster+xml"/>
  <Override PartName="/ppt/slideMasters/slideMaster117.xml" ContentType="application/vnd.openxmlformats-officedocument.presentationml.slideMaster+xml"/>
  <Override PartName="/ppt/slideMasters/slideMaster118.xml" ContentType="application/vnd.openxmlformats-officedocument.presentationml.slideMaster+xml"/>
  <Override PartName="/ppt/slideMasters/slideMaster119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20.xml" ContentType="application/vnd.openxmlformats-officedocument.presentationml.slideMaster+xml"/>
  <Override PartName="/ppt/slideMasters/slideMaster121.xml" ContentType="application/vnd.openxmlformats-officedocument.presentationml.slideMaster+xml"/>
  <Override PartName="/ppt/slideMasters/slideMaster122.xml" ContentType="application/vnd.openxmlformats-officedocument.presentationml.slideMaster+xml"/>
  <Override PartName="/ppt/slideMasters/slideMaster123.xml" ContentType="application/vnd.openxmlformats-officedocument.presentationml.slideMaster+xml"/>
  <Override PartName="/ppt/slideMasters/slideMaster124.xml" ContentType="application/vnd.openxmlformats-officedocument.presentationml.slideMaster+xml"/>
  <Override PartName="/ppt/slideMasters/slideMaster125.xml" ContentType="application/vnd.openxmlformats-officedocument.presentationml.slideMaster+xml"/>
  <Override PartName="/ppt/slideMasters/slideMaster126.xml" ContentType="application/vnd.openxmlformats-officedocument.presentationml.slideMaster+xml"/>
  <Override PartName="/ppt/slideMasters/slideMaster127.xml" ContentType="application/vnd.openxmlformats-officedocument.presentationml.slideMaster+xml"/>
  <Override PartName="/ppt/slideMasters/slideMaster128.xml" ContentType="application/vnd.openxmlformats-officedocument.presentationml.slideMaster+xml"/>
  <Override PartName="/ppt/slideMasters/slideMaster129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30.xml" ContentType="application/vnd.openxmlformats-officedocument.presentationml.slideMaster+xml"/>
  <Override PartName="/ppt/slideMasters/slideMaster131.xml" ContentType="application/vnd.openxmlformats-officedocument.presentationml.slideMaster+xml"/>
  <Override PartName="/ppt/slideMasters/slideMaster132.xml" ContentType="application/vnd.openxmlformats-officedocument.presentationml.slideMaster+xml"/>
  <Override PartName="/ppt/slideMasters/slideMaster133.xml" ContentType="application/vnd.openxmlformats-officedocument.presentationml.slideMaster+xml"/>
  <Override PartName="/ppt/slideMasters/slideMaster134.xml" ContentType="application/vnd.openxmlformats-officedocument.presentationml.slideMaster+xml"/>
  <Override PartName="/ppt/slideMasters/slideMaster135.xml" ContentType="application/vnd.openxmlformats-officedocument.presentationml.slideMaster+xml"/>
  <Override PartName="/ppt/slideMasters/slideMaster136.xml" ContentType="application/vnd.openxmlformats-officedocument.presentationml.slideMaster+xml"/>
  <Override PartName="/ppt/slideMasters/slideMaster137.xml" ContentType="application/vnd.openxmlformats-officedocument.presentationml.slideMaster+xml"/>
  <Override PartName="/ppt/slideMasters/slideMaster138.xml" ContentType="application/vnd.openxmlformats-officedocument.presentationml.slideMaster+xml"/>
  <Override PartName="/ppt/slideMasters/slideMaster139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40.xml" ContentType="application/vnd.openxmlformats-officedocument.presentationml.slideMaster+xml"/>
  <Override PartName="/ppt/slideMasters/slideMaster141.xml" ContentType="application/vnd.openxmlformats-officedocument.presentationml.slideMaster+xml"/>
  <Override PartName="/ppt/slideMasters/slideMaster142.xml" ContentType="application/vnd.openxmlformats-officedocument.presentationml.slideMaster+xml"/>
  <Override PartName="/ppt/slideMasters/slideMaster143.xml" ContentType="application/vnd.openxmlformats-officedocument.presentationml.slideMaster+xml"/>
  <Override PartName="/ppt/slideMasters/slideMaster144.xml" ContentType="application/vnd.openxmlformats-officedocument.presentationml.slideMaster+xml"/>
  <Override PartName="/ppt/slideMasters/slideMaster145.xml" ContentType="application/vnd.openxmlformats-officedocument.presentationml.slideMaster+xml"/>
  <Override PartName="/ppt/slideMasters/slideMaster146.xml" ContentType="application/vnd.openxmlformats-officedocument.presentationml.slideMaster+xml"/>
  <Override PartName="/ppt/slideMasters/slideMaster147.xml" ContentType="application/vnd.openxmlformats-officedocument.presentationml.slideMaster+xml"/>
  <Override PartName="/ppt/slideMasters/slideMaster148.xml" ContentType="application/vnd.openxmlformats-officedocument.presentationml.slideMaster+xml"/>
  <Override PartName="/ppt/slideMasters/slideMaster149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50.xml" ContentType="application/vnd.openxmlformats-officedocument.presentationml.slideMaster+xml"/>
  <Override PartName="/ppt/slideMasters/slideMaster151.xml" ContentType="application/vnd.openxmlformats-officedocument.presentationml.slideMaster+xml"/>
  <Override PartName="/ppt/slideMasters/slideMaster152.xml" ContentType="application/vnd.openxmlformats-officedocument.presentationml.slideMaster+xml"/>
  <Override PartName="/ppt/slideMasters/slideMaster153.xml" ContentType="application/vnd.openxmlformats-officedocument.presentationml.slideMaster+xml"/>
  <Override PartName="/ppt/slideMasters/slideMaster154.xml" ContentType="application/vnd.openxmlformats-officedocument.presentationml.slideMaster+xml"/>
  <Override PartName="/ppt/slideMasters/slideMaster155.xml" ContentType="application/vnd.openxmlformats-officedocument.presentationml.slideMaster+xml"/>
  <Override PartName="/ppt/slideMasters/slideMaster156.xml" ContentType="application/vnd.openxmlformats-officedocument.presentationml.slideMaster+xml"/>
  <Override PartName="/ppt/slideMasters/slideMaster157.xml" ContentType="application/vnd.openxmlformats-officedocument.presentationml.slideMaster+xml"/>
  <Override PartName="/ppt/slideMasters/slideMaster158.xml" ContentType="application/vnd.openxmlformats-officedocument.presentationml.slideMaster+xml"/>
  <Override PartName="/ppt/slideMasters/slideMaster159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60.xml" ContentType="application/vnd.openxmlformats-officedocument.presentationml.slideMaster+xml"/>
  <Override PartName="/ppt/slideMasters/slideMaster161.xml" ContentType="application/vnd.openxmlformats-officedocument.presentationml.slideMaster+xml"/>
  <Override PartName="/ppt/slideMasters/slideMaster162.xml" ContentType="application/vnd.openxmlformats-officedocument.presentationml.slideMaster+xml"/>
  <Override PartName="/ppt/slideMasters/slideMaster163.xml" ContentType="application/vnd.openxmlformats-officedocument.presentationml.slideMaster+xml"/>
  <Override PartName="/ppt/slideMasters/slideMaster164.xml" ContentType="application/vnd.openxmlformats-officedocument.presentationml.slideMaster+xml"/>
  <Override PartName="/ppt/slideMasters/slideMaster165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78.xml" ContentType="application/vnd.openxmlformats-officedocument.presentationml.slideMaster+xml"/>
  <Override PartName="/ppt/slideMasters/slideMaster79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80.xml" ContentType="application/vnd.openxmlformats-officedocument.presentationml.slideMaster+xml"/>
  <Override PartName="/ppt/slideMasters/slideMaster81.xml" ContentType="application/vnd.openxmlformats-officedocument.presentationml.slideMaster+xml"/>
  <Override PartName="/ppt/slideMasters/slideMaster82.xml" ContentType="application/vnd.openxmlformats-officedocument.presentationml.slideMaster+xml"/>
  <Override PartName="/ppt/slideMasters/slideMaster83.xml" ContentType="application/vnd.openxmlformats-officedocument.presentationml.slideMaster+xml"/>
  <Override PartName="/ppt/slideMasters/slideMaster84.xml" ContentType="application/vnd.openxmlformats-officedocument.presentationml.slideMaster+xml"/>
  <Override PartName="/ppt/slideMasters/slideMaster85.xml" ContentType="application/vnd.openxmlformats-officedocument.presentationml.slideMaster+xml"/>
  <Override PartName="/ppt/slideMasters/slideMaster86.xml" ContentType="application/vnd.openxmlformats-officedocument.presentationml.slideMaster+xml"/>
  <Override PartName="/ppt/slideMasters/slideMaster87.xml" ContentType="application/vnd.openxmlformats-officedocument.presentationml.slideMaster+xml"/>
  <Override PartName="/ppt/slideMasters/slideMaster88.xml" ContentType="application/vnd.openxmlformats-officedocument.presentationml.slideMaster+xml"/>
  <Override PartName="/ppt/slideMasters/slideMaster89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90.xml" ContentType="application/vnd.openxmlformats-officedocument.presentationml.slideMaster+xml"/>
  <Override PartName="/ppt/slideMasters/slideMaster91.xml" ContentType="application/vnd.openxmlformats-officedocument.presentationml.slideMaster+xml"/>
  <Override PartName="/ppt/slideMasters/slideMaster92.xml" ContentType="application/vnd.openxmlformats-officedocument.presentationml.slideMaster+xml"/>
  <Override PartName="/ppt/slideMasters/slideMaster93.xml" ContentType="application/vnd.openxmlformats-officedocument.presentationml.slideMaster+xml"/>
  <Override PartName="/ppt/slideMasters/slideMaster94.xml" ContentType="application/vnd.openxmlformats-officedocument.presentationml.slideMaster+xml"/>
  <Override PartName="/ppt/slideMasters/slideMaster95.xml" ContentType="application/vnd.openxmlformats-officedocument.presentationml.slideMaster+xml"/>
  <Override PartName="/ppt/slideMasters/slideMaster96.xml" ContentType="application/vnd.openxmlformats-officedocument.presentationml.slideMaster+xml"/>
  <Override PartName="/ppt/slideMasters/slideMaster97.xml" ContentType="application/vnd.openxmlformats-officedocument.presentationml.slideMaster+xml"/>
  <Override PartName="/ppt/slideMasters/slideMaster98.xml" ContentType="application/vnd.openxmlformats-officedocument.presentationml.slideMaster+xml"/>
  <Override PartName="/ppt/slideMasters/slideMaster99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tags/tag1425.xml" ContentType="application/vnd.openxmlformats-officedocument.presentationml.tags+xml"/>
  <Override PartName="/ppt/tags/tag1426.xml" ContentType="application/vnd.openxmlformats-officedocument.presentationml.tags+xml"/>
  <Override PartName="/ppt/tags/tag1427.xml" ContentType="application/vnd.openxmlformats-officedocument.presentationml.tags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tags/tag145.xml" ContentType="application/vnd.openxmlformats-officedocument.presentationml.tags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tags/tag146.xml" ContentType="application/vnd.openxmlformats-officedocument.presentationml.tags+xml"/>
  <Override PartName="/ppt/tags/tag1460.xml" ContentType="application/vnd.openxmlformats-officedocument.presentationml.tags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tags/tag151.xml" ContentType="application/vnd.openxmlformats-officedocument.presentationml.tags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tags/tag1525.xml" ContentType="application/vnd.openxmlformats-officedocument.presentationml.tags+xml"/>
  <Override PartName="/ppt/tags/tag1526.xml" ContentType="application/vnd.openxmlformats-officedocument.presentationml.tags+xml"/>
  <Override PartName="/ppt/tags/tag1527.xml" ContentType="application/vnd.openxmlformats-officedocument.presentationml.tags+xml"/>
  <Override PartName="/ppt/tags/tag1528.xml" ContentType="application/vnd.openxmlformats-officedocument.presentationml.tags+xml"/>
  <Override PartName="/ppt/tags/tag1529.xml" ContentType="application/vnd.openxmlformats-officedocument.presentationml.tags+xml"/>
  <Override PartName="/ppt/tags/tag153.xml" ContentType="application/vnd.openxmlformats-officedocument.presentationml.tags+xml"/>
  <Override PartName="/ppt/tags/tag1530.xml" ContentType="application/vnd.openxmlformats-officedocument.presentationml.tags+xml"/>
  <Override PartName="/ppt/tags/tag1531.xml" ContentType="application/vnd.openxmlformats-officedocument.presentationml.tags+xml"/>
  <Override PartName="/ppt/tags/tag1532.xml" ContentType="application/vnd.openxmlformats-officedocument.presentationml.tags+xml"/>
  <Override PartName="/ppt/tags/tag1533.xml" ContentType="application/vnd.openxmlformats-officedocument.presentationml.tags+xml"/>
  <Override PartName="/ppt/tags/tag1534.xml" ContentType="application/vnd.openxmlformats-officedocument.presentationml.tags+xml"/>
  <Override PartName="/ppt/tags/tag1535.xml" ContentType="application/vnd.openxmlformats-officedocument.presentationml.tags+xml"/>
  <Override PartName="/ppt/tags/tag1536.xml" ContentType="application/vnd.openxmlformats-officedocument.presentationml.tags+xml"/>
  <Override PartName="/ppt/tags/tag1537.xml" ContentType="application/vnd.openxmlformats-officedocument.presentationml.tags+xml"/>
  <Override PartName="/ppt/tags/tag1538.xml" ContentType="application/vnd.openxmlformats-officedocument.presentationml.tags+xml"/>
  <Override PartName="/ppt/tags/tag1539.xml" ContentType="application/vnd.openxmlformats-officedocument.presentationml.tags+xml"/>
  <Override PartName="/ppt/tags/tag154.xml" ContentType="application/vnd.openxmlformats-officedocument.presentationml.tags+xml"/>
  <Override PartName="/ppt/tags/tag1540.xml" ContentType="application/vnd.openxmlformats-officedocument.presentationml.tags+xml"/>
  <Override PartName="/ppt/tags/tag1541.xml" ContentType="application/vnd.openxmlformats-officedocument.presentationml.tags+xml"/>
  <Override PartName="/ppt/tags/tag1542.xml" ContentType="application/vnd.openxmlformats-officedocument.presentationml.tags+xml"/>
  <Override PartName="/ppt/tags/tag1543.xml" ContentType="application/vnd.openxmlformats-officedocument.presentationml.tags+xml"/>
  <Override PartName="/ppt/tags/tag1544.xml" ContentType="application/vnd.openxmlformats-officedocument.presentationml.tags+xml"/>
  <Override PartName="/ppt/tags/tag1545.xml" ContentType="application/vnd.openxmlformats-officedocument.presentationml.tags+xml"/>
  <Override PartName="/ppt/tags/tag1546.xml" ContentType="application/vnd.openxmlformats-officedocument.presentationml.tags+xml"/>
  <Override PartName="/ppt/tags/tag1547.xml" ContentType="application/vnd.openxmlformats-officedocument.presentationml.tags+xml"/>
  <Override PartName="/ppt/tags/tag1548.xml" ContentType="application/vnd.openxmlformats-officedocument.presentationml.tags+xml"/>
  <Override PartName="/ppt/tags/tag1549.xml" ContentType="application/vnd.openxmlformats-officedocument.presentationml.tags+xml"/>
  <Override PartName="/ppt/tags/tag155.xml" ContentType="application/vnd.openxmlformats-officedocument.presentationml.tags+xml"/>
  <Override PartName="/ppt/tags/tag1550.xml" ContentType="application/vnd.openxmlformats-officedocument.presentationml.tags+xml"/>
  <Override PartName="/ppt/tags/tag1551.xml" ContentType="application/vnd.openxmlformats-officedocument.presentationml.tags+xml"/>
  <Override PartName="/ppt/tags/tag1552.xml" ContentType="application/vnd.openxmlformats-officedocument.presentationml.tags+xml"/>
  <Override PartName="/ppt/tags/tag1553.xml" ContentType="application/vnd.openxmlformats-officedocument.presentationml.tags+xml"/>
  <Override PartName="/ppt/tags/tag1554.xml" ContentType="application/vnd.openxmlformats-officedocument.presentationml.tags+xml"/>
  <Override PartName="/ppt/tags/tag1555.xml" ContentType="application/vnd.openxmlformats-officedocument.presentationml.tags+xml"/>
  <Override PartName="/ppt/tags/tag1556.xml" ContentType="application/vnd.openxmlformats-officedocument.presentationml.tags+xml"/>
  <Override PartName="/ppt/tags/tag1557.xml" ContentType="application/vnd.openxmlformats-officedocument.presentationml.tags+xml"/>
  <Override PartName="/ppt/tags/tag1558.xml" ContentType="application/vnd.openxmlformats-officedocument.presentationml.tags+xml"/>
  <Override PartName="/ppt/tags/tag1559.xml" ContentType="application/vnd.openxmlformats-officedocument.presentationml.tags+xml"/>
  <Override PartName="/ppt/tags/tag156.xml" ContentType="application/vnd.openxmlformats-officedocument.presentationml.tags+xml"/>
  <Override PartName="/ppt/tags/tag1560.xml" ContentType="application/vnd.openxmlformats-officedocument.presentationml.tags+xml"/>
  <Override PartName="/ppt/tags/tag1561.xml" ContentType="application/vnd.openxmlformats-officedocument.presentationml.tags+xml"/>
  <Override PartName="/ppt/tags/tag1562.xml" ContentType="application/vnd.openxmlformats-officedocument.presentationml.tags+xml"/>
  <Override PartName="/ppt/tags/tag1563.xml" ContentType="application/vnd.openxmlformats-officedocument.presentationml.tags+xml"/>
  <Override PartName="/ppt/tags/tag1564.xml" ContentType="application/vnd.openxmlformats-officedocument.presentationml.tags+xml"/>
  <Override PartName="/ppt/tags/tag1565.xml" ContentType="application/vnd.openxmlformats-officedocument.presentationml.tags+xml"/>
  <Override PartName="/ppt/tags/tag1566.xml" ContentType="application/vnd.openxmlformats-officedocument.presentationml.tags+xml"/>
  <Override PartName="/ppt/tags/tag1567.xml" ContentType="application/vnd.openxmlformats-officedocument.presentationml.tags+xml"/>
  <Override PartName="/ppt/tags/tag1568.xml" ContentType="application/vnd.openxmlformats-officedocument.presentationml.tags+xml"/>
  <Override PartName="/ppt/tags/tag1569.xml" ContentType="application/vnd.openxmlformats-officedocument.presentationml.tags+xml"/>
  <Override PartName="/ppt/tags/tag157.xml" ContentType="application/vnd.openxmlformats-officedocument.presentationml.tags+xml"/>
  <Override PartName="/ppt/tags/tag1570.xml" ContentType="application/vnd.openxmlformats-officedocument.presentationml.tags+xml"/>
  <Override PartName="/ppt/tags/tag1571.xml" ContentType="application/vnd.openxmlformats-officedocument.presentationml.tags+xml"/>
  <Override PartName="/ppt/tags/tag1572.xml" ContentType="application/vnd.openxmlformats-officedocument.presentationml.tags+xml"/>
  <Override PartName="/ppt/tags/tag1573.xml" ContentType="application/vnd.openxmlformats-officedocument.presentationml.tags+xml"/>
  <Override PartName="/ppt/tags/tag1574.xml" ContentType="application/vnd.openxmlformats-officedocument.presentationml.tags+xml"/>
  <Override PartName="/ppt/tags/tag1575.xml" ContentType="application/vnd.openxmlformats-officedocument.presentationml.tags+xml"/>
  <Override PartName="/ppt/tags/tag1576.xml" ContentType="application/vnd.openxmlformats-officedocument.presentationml.tags+xml"/>
  <Override PartName="/ppt/tags/tag1577.xml" ContentType="application/vnd.openxmlformats-officedocument.presentationml.tags+xml"/>
  <Override PartName="/ppt/tags/tag1578.xml" ContentType="application/vnd.openxmlformats-officedocument.presentationml.tags+xml"/>
  <Override PartName="/ppt/tags/tag1579.xml" ContentType="application/vnd.openxmlformats-officedocument.presentationml.tags+xml"/>
  <Override PartName="/ppt/tags/tag158.xml" ContentType="application/vnd.openxmlformats-officedocument.presentationml.tags+xml"/>
  <Override PartName="/ppt/tags/tag1580.xml" ContentType="application/vnd.openxmlformats-officedocument.presentationml.tags+xml"/>
  <Override PartName="/ppt/tags/tag1581.xml" ContentType="application/vnd.openxmlformats-officedocument.presentationml.tags+xml"/>
  <Override PartName="/ppt/tags/tag1582.xml" ContentType="application/vnd.openxmlformats-officedocument.presentationml.tags+xml"/>
  <Override PartName="/ppt/tags/tag1583.xml" ContentType="application/vnd.openxmlformats-officedocument.presentationml.tags+xml"/>
  <Override PartName="/ppt/tags/tag1584.xml" ContentType="application/vnd.openxmlformats-officedocument.presentationml.tags+xml"/>
  <Override PartName="/ppt/tags/tag1585.xml" ContentType="application/vnd.openxmlformats-officedocument.presentationml.tags+xml"/>
  <Override PartName="/ppt/tags/tag1586.xml" ContentType="application/vnd.openxmlformats-officedocument.presentationml.tags+xml"/>
  <Override PartName="/ppt/tags/tag1587.xml" ContentType="application/vnd.openxmlformats-officedocument.presentationml.tags+xml"/>
  <Override PartName="/ppt/tags/tag1588.xml" ContentType="application/vnd.openxmlformats-officedocument.presentationml.tags+xml"/>
  <Override PartName="/ppt/tags/tag1589.xml" ContentType="application/vnd.openxmlformats-officedocument.presentationml.tags+xml"/>
  <Override PartName="/ppt/tags/tag159.xml" ContentType="application/vnd.openxmlformats-officedocument.presentationml.tags+xml"/>
  <Override PartName="/ppt/tags/tag1590.xml" ContentType="application/vnd.openxmlformats-officedocument.presentationml.tags+xml"/>
  <Override PartName="/ppt/tags/tag1591.xml" ContentType="application/vnd.openxmlformats-officedocument.presentationml.tags+xml"/>
  <Override PartName="/ppt/tags/tag1592.xml" ContentType="application/vnd.openxmlformats-officedocument.presentationml.tags+xml"/>
  <Override PartName="/ppt/tags/tag1593.xml" ContentType="application/vnd.openxmlformats-officedocument.presentationml.tags+xml"/>
  <Override PartName="/ppt/tags/tag1594.xml" ContentType="application/vnd.openxmlformats-officedocument.presentationml.tags+xml"/>
  <Override PartName="/ppt/tags/tag1595.xml" ContentType="application/vnd.openxmlformats-officedocument.presentationml.tags+xml"/>
  <Override PartName="/ppt/tags/tag1596.xml" ContentType="application/vnd.openxmlformats-officedocument.presentationml.tags+xml"/>
  <Override PartName="/ppt/tags/tag1597.xml" ContentType="application/vnd.openxmlformats-officedocument.presentationml.tags+xml"/>
  <Override PartName="/ppt/tags/tag1598.xml" ContentType="application/vnd.openxmlformats-officedocument.presentationml.tags+xml"/>
  <Override PartName="/ppt/tags/tag159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00.xml" ContentType="application/vnd.openxmlformats-officedocument.presentationml.tags+xml"/>
  <Override PartName="/ppt/tags/tag1601.xml" ContentType="application/vnd.openxmlformats-officedocument.presentationml.tags+xml"/>
  <Override PartName="/ppt/tags/tag1602.xml" ContentType="application/vnd.openxmlformats-officedocument.presentationml.tags+xml"/>
  <Override PartName="/ppt/tags/tag1603.xml" ContentType="application/vnd.openxmlformats-officedocument.presentationml.tags+xml"/>
  <Override PartName="/ppt/tags/tag1604.xml" ContentType="application/vnd.openxmlformats-officedocument.presentationml.tags+xml"/>
  <Override PartName="/ppt/tags/tag1605.xml" ContentType="application/vnd.openxmlformats-officedocument.presentationml.tags+xml"/>
  <Override PartName="/ppt/tags/tag1606.xml" ContentType="application/vnd.openxmlformats-officedocument.presentationml.tags+xml"/>
  <Override PartName="/ppt/tags/tag1607.xml" ContentType="application/vnd.openxmlformats-officedocument.presentationml.tags+xml"/>
  <Override PartName="/ppt/tags/tag1608.xml" ContentType="application/vnd.openxmlformats-officedocument.presentationml.tags+xml"/>
  <Override PartName="/ppt/tags/tag1609.xml" ContentType="application/vnd.openxmlformats-officedocument.presentationml.tags+xml"/>
  <Override PartName="/ppt/tags/tag161.xml" ContentType="application/vnd.openxmlformats-officedocument.presentationml.tags+xml"/>
  <Override PartName="/ppt/tags/tag1610.xml" ContentType="application/vnd.openxmlformats-officedocument.presentationml.tags+xml"/>
  <Override PartName="/ppt/tags/tag1611.xml" ContentType="application/vnd.openxmlformats-officedocument.presentationml.tags+xml"/>
  <Override PartName="/ppt/tags/tag1612.xml" ContentType="application/vnd.openxmlformats-officedocument.presentationml.tags+xml"/>
  <Override PartName="/ppt/tags/tag1613.xml" ContentType="application/vnd.openxmlformats-officedocument.presentationml.tags+xml"/>
  <Override PartName="/ppt/tags/tag1614.xml" ContentType="application/vnd.openxmlformats-officedocument.presentationml.tags+xml"/>
  <Override PartName="/ppt/tags/tag1615.xml" ContentType="application/vnd.openxmlformats-officedocument.presentationml.tags+xml"/>
  <Override PartName="/ppt/tags/tag1616.xml" ContentType="application/vnd.openxmlformats-officedocument.presentationml.tags+xml"/>
  <Override PartName="/ppt/tags/tag1617.xml" ContentType="application/vnd.openxmlformats-officedocument.presentationml.tags+xml"/>
  <Override PartName="/ppt/tags/tag1618.xml" ContentType="application/vnd.openxmlformats-officedocument.presentationml.tags+xml"/>
  <Override PartName="/ppt/tags/tag1619.xml" ContentType="application/vnd.openxmlformats-officedocument.presentationml.tags+xml"/>
  <Override PartName="/ppt/tags/tag162.xml" ContentType="application/vnd.openxmlformats-officedocument.presentationml.tags+xml"/>
  <Override PartName="/ppt/tags/tag1620.xml" ContentType="application/vnd.openxmlformats-officedocument.presentationml.tags+xml"/>
  <Override PartName="/ppt/tags/tag1621.xml" ContentType="application/vnd.openxmlformats-officedocument.presentationml.tags+xml"/>
  <Override PartName="/ppt/tags/tag1622.xml" ContentType="application/vnd.openxmlformats-officedocument.presentationml.tags+xml"/>
  <Override PartName="/ppt/tags/tag1623.xml" ContentType="application/vnd.openxmlformats-officedocument.presentationml.tags+xml"/>
  <Override PartName="/ppt/tags/tag1624.xml" ContentType="application/vnd.openxmlformats-officedocument.presentationml.tags+xml"/>
  <Override PartName="/ppt/tags/tag1625.xml" ContentType="application/vnd.openxmlformats-officedocument.presentationml.tags+xml"/>
  <Override PartName="/ppt/tags/tag1626.xml" ContentType="application/vnd.openxmlformats-officedocument.presentationml.tags+xml"/>
  <Override PartName="/ppt/tags/tag1627.xml" ContentType="application/vnd.openxmlformats-officedocument.presentationml.tags+xml"/>
  <Override PartName="/ppt/tags/tag1628.xml" ContentType="application/vnd.openxmlformats-officedocument.presentationml.tags+xml"/>
  <Override PartName="/ppt/tags/tag1629.xml" ContentType="application/vnd.openxmlformats-officedocument.presentationml.tags+xml"/>
  <Override PartName="/ppt/tags/tag163.xml" ContentType="application/vnd.openxmlformats-officedocument.presentationml.tags+xml"/>
  <Override PartName="/ppt/tags/tag1630.xml" ContentType="application/vnd.openxmlformats-officedocument.presentationml.tags+xml"/>
  <Override PartName="/ppt/tags/tag1631.xml" ContentType="application/vnd.openxmlformats-officedocument.presentationml.tags+xml"/>
  <Override PartName="/ppt/tags/tag1632.xml" ContentType="application/vnd.openxmlformats-officedocument.presentationml.tags+xml"/>
  <Override PartName="/ppt/tags/tag1633.xml" ContentType="application/vnd.openxmlformats-officedocument.presentationml.tags+xml"/>
  <Override PartName="/ppt/tags/tag1634.xml" ContentType="application/vnd.openxmlformats-officedocument.presentationml.tags+xml"/>
  <Override PartName="/ppt/tags/tag1635.xml" ContentType="application/vnd.openxmlformats-officedocument.presentationml.tags+xml"/>
  <Override PartName="/ppt/tags/tag1636.xml" ContentType="application/vnd.openxmlformats-officedocument.presentationml.tags+xml"/>
  <Override PartName="/ppt/tags/tag1637.xml" ContentType="application/vnd.openxmlformats-officedocument.presentationml.tags+xml"/>
  <Override PartName="/ppt/tags/tag1638.xml" ContentType="application/vnd.openxmlformats-officedocument.presentationml.tags+xml"/>
  <Override PartName="/ppt/tags/tag1639.xml" ContentType="application/vnd.openxmlformats-officedocument.presentationml.tags+xml"/>
  <Override PartName="/ppt/tags/tag164.xml" ContentType="application/vnd.openxmlformats-officedocument.presentationml.tags+xml"/>
  <Override PartName="/ppt/tags/tag1640.xml" ContentType="application/vnd.openxmlformats-officedocument.presentationml.tags+xml"/>
  <Override PartName="/ppt/tags/tag1641.xml" ContentType="application/vnd.openxmlformats-officedocument.presentationml.tags+xml"/>
  <Override PartName="/ppt/tags/tag1642.xml" ContentType="application/vnd.openxmlformats-officedocument.presentationml.tags+xml"/>
  <Override PartName="/ppt/tags/tag1643.xml" ContentType="application/vnd.openxmlformats-officedocument.presentationml.tags+xml"/>
  <Override PartName="/ppt/tags/tag1644.xml" ContentType="application/vnd.openxmlformats-officedocument.presentationml.tags+xml"/>
  <Override PartName="/ppt/tags/tag1645.xml" ContentType="application/vnd.openxmlformats-officedocument.presentationml.tags+xml"/>
  <Override PartName="/ppt/tags/tag1646.xml" ContentType="application/vnd.openxmlformats-officedocument.presentationml.tags+xml"/>
  <Override PartName="/ppt/tags/tag1647.xml" ContentType="application/vnd.openxmlformats-officedocument.presentationml.tags+xml"/>
  <Override PartName="/ppt/tags/tag1648.xml" ContentType="application/vnd.openxmlformats-officedocument.presentationml.tags+xml"/>
  <Override PartName="/ppt/tags/tag1649.xml" ContentType="application/vnd.openxmlformats-officedocument.presentationml.tags+xml"/>
  <Override PartName="/ppt/tags/tag165.xml" ContentType="application/vnd.openxmlformats-officedocument.presentationml.tags+xml"/>
  <Override PartName="/ppt/tags/tag1650.xml" ContentType="application/vnd.openxmlformats-officedocument.presentationml.tags+xml"/>
  <Override PartName="/ppt/tags/tag1651.xml" ContentType="application/vnd.openxmlformats-officedocument.presentationml.tags+xml"/>
  <Override PartName="/ppt/tags/tag1652.xml" ContentType="application/vnd.openxmlformats-officedocument.presentationml.tags+xml"/>
  <Override PartName="/ppt/tags/tag1653.xml" ContentType="application/vnd.openxmlformats-officedocument.presentationml.tags+xml"/>
  <Override PartName="/ppt/tags/tag1654.xml" ContentType="application/vnd.openxmlformats-officedocument.presentationml.tags+xml"/>
  <Override PartName="/ppt/tags/tag1655.xml" ContentType="application/vnd.openxmlformats-officedocument.presentationml.tags+xml"/>
  <Override PartName="/ppt/tags/tag1656.xml" ContentType="application/vnd.openxmlformats-officedocument.presentationml.tags+xml"/>
  <Override PartName="/ppt/tags/tag1657.xml" ContentType="application/vnd.openxmlformats-officedocument.presentationml.tags+xml"/>
  <Override PartName="/ppt/tags/tag1658.xml" ContentType="application/vnd.openxmlformats-officedocument.presentationml.tags+xml"/>
  <Override PartName="/ppt/tags/tag1659.xml" ContentType="application/vnd.openxmlformats-officedocument.presentationml.tags+xml"/>
  <Override PartName="/ppt/tags/tag166.xml" ContentType="application/vnd.openxmlformats-officedocument.presentationml.tags+xml"/>
  <Override PartName="/ppt/tags/tag1660.xml" ContentType="application/vnd.openxmlformats-officedocument.presentationml.tags+xml"/>
  <Override PartName="/ppt/tags/tag1661.xml" ContentType="application/vnd.openxmlformats-officedocument.presentationml.tags+xml"/>
  <Override PartName="/ppt/tags/tag1662.xml" ContentType="application/vnd.openxmlformats-officedocument.presentationml.tags+xml"/>
  <Override PartName="/ppt/tags/tag1663.xml" ContentType="application/vnd.openxmlformats-officedocument.presentationml.tags+xml"/>
  <Override PartName="/ppt/tags/tag1664.xml" ContentType="application/vnd.openxmlformats-officedocument.presentationml.tags+xml"/>
  <Override PartName="/ppt/tags/tag1665.xml" ContentType="application/vnd.openxmlformats-officedocument.presentationml.tags+xml"/>
  <Override PartName="/ppt/tags/tag1666.xml" ContentType="application/vnd.openxmlformats-officedocument.presentationml.tags+xml"/>
  <Override PartName="/ppt/tags/tag1667.xml" ContentType="application/vnd.openxmlformats-officedocument.presentationml.tags+xml"/>
  <Override PartName="/ppt/tags/tag1668.xml" ContentType="application/vnd.openxmlformats-officedocument.presentationml.tags+xml"/>
  <Override PartName="/ppt/tags/tag1669.xml" ContentType="application/vnd.openxmlformats-officedocument.presentationml.tags+xml"/>
  <Override PartName="/ppt/tags/tag167.xml" ContentType="application/vnd.openxmlformats-officedocument.presentationml.tags+xml"/>
  <Override PartName="/ppt/tags/tag1670.xml" ContentType="application/vnd.openxmlformats-officedocument.presentationml.tags+xml"/>
  <Override PartName="/ppt/tags/tag1671.xml" ContentType="application/vnd.openxmlformats-officedocument.presentationml.tags+xml"/>
  <Override PartName="/ppt/tags/tag1672.xml" ContentType="application/vnd.openxmlformats-officedocument.presentationml.tags+xml"/>
  <Override PartName="/ppt/tags/tag1673.xml" ContentType="application/vnd.openxmlformats-officedocument.presentationml.tags+xml"/>
  <Override PartName="/ppt/tags/tag1674.xml" ContentType="application/vnd.openxmlformats-officedocument.presentationml.tags+xml"/>
  <Override PartName="/ppt/tags/tag1675.xml" ContentType="application/vnd.openxmlformats-officedocument.presentationml.tags+xml"/>
  <Override PartName="/ppt/tags/tag1676.xml" ContentType="application/vnd.openxmlformats-officedocument.presentationml.tags+xml"/>
  <Override PartName="/ppt/tags/tag1677.xml" ContentType="application/vnd.openxmlformats-officedocument.presentationml.tags+xml"/>
  <Override PartName="/ppt/tags/tag1678.xml" ContentType="application/vnd.openxmlformats-officedocument.presentationml.tags+xml"/>
  <Override PartName="/ppt/tags/tag1679.xml" ContentType="application/vnd.openxmlformats-officedocument.presentationml.tags+xml"/>
  <Override PartName="/ppt/tags/tag168.xml" ContentType="application/vnd.openxmlformats-officedocument.presentationml.tags+xml"/>
  <Override PartName="/ppt/tags/tag1680.xml" ContentType="application/vnd.openxmlformats-officedocument.presentationml.tags+xml"/>
  <Override PartName="/ppt/tags/tag1681.xml" ContentType="application/vnd.openxmlformats-officedocument.presentationml.tags+xml"/>
  <Override PartName="/ppt/tags/tag1682.xml" ContentType="application/vnd.openxmlformats-officedocument.presentationml.tags+xml"/>
  <Override PartName="/ppt/tags/tag1683.xml" ContentType="application/vnd.openxmlformats-officedocument.presentationml.tags+xml"/>
  <Override PartName="/ppt/tags/tag1684.xml" ContentType="application/vnd.openxmlformats-officedocument.presentationml.tags+xml"/>
  <Override PartName="/ppt/tags/tag1685.xml" ContentType="application/vnd.openxmlformats-officedocument.presentationml.tags+xml"/>
  <Override PartName="/ppt/tags/tag1686.xml" ContentType="application/vnd.openxmlformats-officedocument.presentationml.tags+xml"/>
  <Override PartName="/ppt/tags/tag1687.xml" ContentType="application/vnd.openxmlformats-officedocument.presentationml.tags+xml"/>
  <Override PartName="/ppt/tags/tag1688.xml" ContentType="application/vnd.openxmlformats-officedocument.presentationml.tags+xml"/>
  <Override PartName="/ppt/tags/tag1689.xml" ContentType="application/vnd.openxmlformats-officedocument.presentationml.tags+xml"/>
  <Override PartName="/ppt/tags/tag169.xml" ContentType="application/vnd.openxmlformats-officedocument.presentationml.tags+xml"/>
  <Override PartName="/ppt/tags/tag1690.xml" ContentType="application/vnd.openxmlformats-officedocument.presentationml.tags+xml"/>
  <Override PartName="/ppt/tags/tag1691.xml" ContentType="application/vnd.openxmlformats-officedocument.presentationml.tags+xml"/>
  <Override PartName="/ppt/tags/tag1692.xml" ContentType="application/vnd.openxmlformats-officedocument.presentationml.tags+xml"/>
  <Override PartName="/ppt/tags/tag1693.xml" ContentType="application/vnd.openxmlformats-officedocument.presentationml.tags+xml"/>
  <Override PartName="/ppt/tags/tag1694.xml" ContentType="application/vnd.openxmlformats-officedocument.presentationml.tags+xml"/>
  <Override PartName="/ppt/tags/tag1695.xml" ContentType="application/vnd.openxmlformats-officedocument.presentationml.tags+xml"/>
  <Override PartName="/ppt/tags/tag1696.xml" ContentType="application/vnd.openxmlformats-officedocument.presentationml.tags+xml"/>
  <Override PartName="/ppt/tags/tag1697.xml" ContentType="application/vnd.openxmlformats-officedocument.presentationml.tags+xml"/>
  <Override PartName="/ppt/tags/tag1698.xml" ContentType="application/vnd.openxmlformats-officedocument.presentationml.tags+xml"/>
  <Override PartName="/ppt/tags/tag169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00.xml" ContentType="application/vnd.openxmlformats-officedocument.presentationml.tags+xml"/>
  <Override PartName="/ppt/tags/tag1701.xml" ContentType="application/vnd.openxmlformats-officedocument.presentationml.tags+xml"/>
  <Override PartName="/ppt/tags/tag1702.xml" ContentType="application/vnd.openxmlformats-officedocument.presentationml.tags+xml"/>
  <Override PartName="/ppt/tags/tag1703.xml" ContentType="application/vnd.openxmlformats-officedocument.presentationml.tags+xml"/>
  <Override PartName="/ppt/tags/tag1704.xml" ContentType="application/vnd.openxmlformats-officedocument.presentationml.tags+xml"/>
  <Override PartName="/ppt/tags/tag1705.xml" ContentType="application/vnd.openxmlformats-officedocument.presentationml.tags+xml"/>
  <Override PartName="/ppt/tags/tag1706.xml" ContentType="application/vnd.openxmlformats-officedocument.presentationml.tags+xml"/>
  <Override PartName="/ppt/tags/tag1707.xml" ContentType="application/vnd.openxmlformats-officedocument.presentationml.tags+xml"/>
  <Override PartName="/ppt/tags/tag1708.xml" ContentType="application/vnd.openxmlformats-officedocument.presentationml.tags+xml"/>
  <Override PartName="/ppt/tags/tag1709.xml" ContentType="application/vnd.openxmlformats-officedocument.presentationml.tags+xml"/>
  <Override PartName="/ppt/tags/tag171.xml" ContentType="application/vnd.openxmlformats-officedocument.presentationml.tags+xml"/>
  <Override PartName="/ppt/tags/tag1710.xml" ContentType="application/vnd.openxmlformats-officedocument.presentationml.tags+xml"/>
  <Override PartName="/ppt/tags/tag1711.xml" ContentType="application/vnd.openxmlformats-officedocument.presentationml.tags+xml"/>
  <Override PartName="/ppt/tags/tag1712.xml" ContentType="application/vnd.openxmlformats-officedocument.presentationml.tags+xml"/>
  <Override PartName="/ppt/tags/tag1713.xml" ContentType="application/vnd.openxmlformats-officedocument.presentationml.tags+xml"/>
  <Override PartName="/ppt/tags/tag1714.xml" ContentType="application/vnd.openxmlformats-officedocument.presentationml.tags+xml"/>
  <Override PartName="/ppt/tags/tag1715.xml" ContentType="application/vnd.openxmlformats-officedocument.presentationml.tags+xml"/>
  <Override PartName="/ppt/tags/tag1716.xml" ContentType="application/vnd.openxmlformats-officedocument.presentationml.tags+xml"/>
  <Override PartName="/ppt/tags/tag1717.xml" ContentType="application/vnd.openxmlformats-officedocument.presentationml.tags+xml"/>
  <Override PartName="/ppt/tags/tag1718.xml" ContentType="application/vnd.openxmlformats-officedocument.presentationml.tags+xml"/>
  <Override PartName="/ppt/tags/tag1719.xml" ContentType="application/vnd.openxmlformats-officedocument.presentationml.tags+xml"/>
  <Override PartName="/ppt/tags/tag172.xml" ContentType="application/vnd.openxmlformats-officedocument.presentationml.tags+xml"/>
  <Override PartName="/ppt/tags/tag1720.xml" ContentType="application/vnd.openxmlformats-officedocument.presentationml.tags+xml"/>
  <Override PartName="/ppt/tags/tag1721.xml" ContentType="application/vnd.openxmlformats-officedocument.presentationml.tags+xml"/>
  <Override PartName="/ppt/tags/tag1722.xml" ContentType="application/vnd.openxmlformats-officedocument.presentationml.tags+xml"/>
  <Override PartName="/ppt/tags/tag1723.xml" ContentType="application/vnd.openxmlformats-officedocument.presentationml.tags+xml"/>
  <Override PartName="/ppt/tags/tag1724.xml" ContentType="application/vnd.openxmlformats-officedocument.presentationml.tags+xml"/>
  <Override PartName="/ppt/tags/tag1725.xml" ContentType="application/vnd.openxmlformats-officedocument.presentationml.tags+xml"/>
  <Override PartName="/ppt/tags/tag1726.xml" ContentType="application/vnd.openxmlformats-officedocument.presentationml.tags+xml"/>
  <Override PartName="/ppt/tags/tag1727.xml" ContentType="application/vnd.openxmlformats-officedocument.presentationml.tags+xml"/>
  <Override PartName="/ppt/tags/tag1728.xml" ContentType="application/vnd.openxmlformats-officedocument.presentationml.tags+xml"/>
  <Override PartName="/ppt/tags/tag1729.xml" ContentType="application/vnd.openxmlformats-officedocument.presentationml.tags+xml"/>
  <Override PartName="/ppt/tags/tag173.xml" ContentType="application/vnd.openxmlformats-officedocument.presentationml.tags+xml"/>
  <Override PartName="/ppt/tags/tag1730.xml" ContentType="application/vnd.openxmlformats-officedocument.presentationml.tags+xml"/>
  <Override PartName="/ppt/tags/tag1731.xml" ContentType="application/vnd.openxmlformats-officedocument.presentationml.tags+xml"/>
  <Override PartName="/ppt/tags/tag1732.xml" ContentType="application/vnd.openxmlformats-officedocument.presentationml.tags+xml"/>
  <Override PartName="/ppt/tags/tag1733.xml" ContentType="application/vnd.openxmlformats-officedocument.presentationml.tags+xml"/>
  <Override PartName="/ppt/tags/tag1734.xml" ContentType="application/vnd.openxmlformats-officedocument.presentationml.tags+xml"/>
  <Override PartName="/ppt/tags/tag1735.xml" ContentType="application/vnd.openxmlformats-officedocument.presentationml.tags+xml"/>
  <Override PartName="/ppt/tags/tag1736.xml" ContentType="application/vnd.openxmlformats-officedocument.presentationml.tags+xml"/>
  <Override PartName="/ppt/tags/tag1737.xml" ContentType="application/vnd.openxmlformats-officedocument.presentationml.tags+xml"/>
  <Override PartName="/ppt/tags/tag1738.xml" ContentType="application/vnd.openxmlformats-officedocument.presentationml.tags+xml"/>
  <Override PartName="/ppt/tags/tag1739.xml" ContentType="application/vnd.openxmlformats-officedocument.presentationml.tags+xml"/>
  <Override PartName="/ppt/tags/tag174.xml" ContentType="application/vnd.openxmlformats-officedocument.presentationml.tags+xml"/>
  <Override PartName="/ppt/tags/tag1740.xml" ContentType="application/vnd.openxmlformats-officedocument.presentationml.tags+xml"/>
  <Override PartName="/ppt/tags/tag1741.xml" ContentType="application/vnd.openxmlformats-officedocument.presentationml.tags+xml"/>
  <Override PartName="/ppt/tags/tag1742.xml" ContentType="application/vnd.openxmlformats-officedocument.presentationml.tags+xml"/>
  <Override PartName="/ppt/tags/tag1743.xml" ContentType="application/vnd.openxmlformats-officedocument.presentationml.tags+xml"/>
  <Override PartName="/ppt/tags/tag1744.xml" ContentType="application/vnd.openxmlformats-officedocument.presentationml.tags+xml"/>
  <Override PartName="/ppt/tags/tag1745.xml" ContentType="application/vnd.openxmlformats-officedocument.presentationml.tags+xml"/>
  <Override PartName="/ppt/tags/tag1746.xml" ContentType="application/vnd.openxmlformats-officedocument.presentationml.tags+xml"/>
  <Override PartName="/ppt/tags/tag1747.xml" ContentType="application/vnd.openxmlformats-officedocument.presentationml.tags+xml"/>
  <Override PartName="/ppt/tags/tag1748.xml" ContentType="application/vnd.openxmlformats-officedocument.presentationml.tags+xml"/>
  <Override PartName="/ppt/tags/tag1749.xml" ContentType="application/vnd.openxmlformats-officedocument.presentationml.tags+xml"/>
  <Override PartName="/ppt/tags/tag175.xml" ContentType="application/vnd.openxmlformats-officedocument.presentationml.tags+xml"/>
  <Override PartName="/ppt/tags/tag1750.xml" ContentType="application/vnd.openxmlformats-officedocument.presentationml.tags+xml"/>
  <Override PartName="/ppt/tags/tag1751.xml" ContentType="application/vnd.openxmlformats-officedocument.presentationml.tags+xml"/>
  <Override PartName="/ppt/tags/tag1752.xml" ContentType="application/vnd.openxmlformats-officedocument.presentationml.tags+xml"/>
  <Override PartName="/ppt/tags/tag1753.xml" ContentType="application/vnd.openxmlformats-officedocument.presentationml.tags+xml"/>
  <Override PartName="/ppt/tags/tag1754.xml" ContentType="application/vnd.openxmlformats-officedocument.presentationml.tags+xml"/>
  <Override PartName="/ppt/tags/tag1755.xml" ContentType="application/vnd.openxmlformats-officedocument.presentationml.tags+xml"/>
  <Override PartName="/ppt/tags/tag1756.xml" ContentType="application/vnd.openxmlformats-officedocument.presentationml.tags+xml"/>
  <Override PartName="/ppt/tags/tag1757.xml" ContentType="application/vnd.openxmlformats-officedocument.presentationml.tags+xml"/>
  <Override PartName="/ppt/tags/tag1758.xml" ContentType="application/vnd.openxmlformats-officedocument.presentationml.tags+xml"/>
  <Override PartName="/ppt/tags/tag1759.xml" ContentType="application/vnd.openxmlformats-officedocument.presentationml.tags+xml"/>
  <Override PartName="/ppt/tags/tag176.xml" ContentType="application/vnd.openxmlformats-officedocument.presentationml.tags+xml"/>
  <Override PartName="/ppt/tags/tag1760.xml" ContentType="application/vnd.openxmlformats-officedocument.presentationml.tags+xml"/>
  <Override PartName="/ppt/tags/tag1761.xml" ContentType="application/vnd.openxmlformats-officedocument.presentationml.tags+xml"/>
  <Override PartName="/ppt/tags/tag1762.xml" ContentType="application/vnd.openxmlformats-officedocument.presentationml.tags+xml"/>
  <Override PartName="/ppt/tags/tag1763.xml" ContentType="application/vnd.openxmlformats-officedocument.presentationml.tags+xml"/>
  <Override PartName="/ppt/tags/tag1764.xml" ContentType="application/vnd.openxmlformats-officedocument.presentationml.tags+xml"/>
  <Override PartName="/ppt/tags/tag1765.xml" ContentType="application/vnd.openxmlformats-officedocument.presentationml.tags+xml"/>
  <Override PartName="/ppt/tags/tag1766.xml" ContentType="application/vnd.openxmlformats-officedocument.presentationml.tags+xml"/>
  <Override PartName="/ppt/tags/tag1767.xml" ContentType="application/vnd.openxmlformats-officedocument.presentationml.tags+xml"/>
  <Override PartName="/ppt/tags/tag1768.xml" ContentType="application/vnd.openxmlformats-officedocument.presentationml.tags+xml"/>
  <Override PartName="/ppt/tags/tag1769.xml" ContentType="application/vnd.openxmlformats-officedocument.presentationml.tags+xml"/>
  <Override PartName="/ppt/tags/tag177.xml" ContentType="application/vnd.openxmlformats-officedocument.presentationml.tags+xml"/>
  <Override PartName="/ppt/tags/tag1770.xml" ContentType="application/vnd.openxmlformats-officedocument.presentationml.tags+xml"/>
  <Override PartName="/ppt/tags/tag1771.xml" ContentType="application/vnd.openxmlformats-officedocument.presentationml.tags+xml"/>
  <Override PartName="/ppt/tags/tag1772.xml" ContentType="application/vnd.openxmlformats-officedocument.presentationml.tags+xml"/>
  <Override PartName="/ppt/tags/tag1773.xml" ContentType="application/vnd.openxmlformats-officedocument.presentationml.tags+xml"/>
  <Override PartName="/ppt/tags/tag1774.xml" ContentType="application/vnd.openxmlformats-officedocument.presentationml.tags+xml"/>
  <Override PartName="/ppt/tags/tag1775.xml" ContentType="application/vnd.openxmlformats-officedocument.presentationml.tags+xml"/>
  <Override PartName="/ppt/tags/tag1776.xml" ContentType="application/vnd.openxmlformats-officedocument.presentationml.tags+xml"/>
  <Override PartName="/ppt/tags/tag1777.xml" ContentType="application/vnd.openxmlformats-officedocument.presentationml.tags+xml"/>
  <Override PartName="/ppt/tags/tag1778.xml" ContentType="application/vnd.openxmlformats-officedocument.presentationml.tags+xml"/>
  <Override PartName="/ppt/tags/tag1779.xml" ContentType="application/vnd.openxmlformats-officedocument.presentationml.tags+xml"/>
  <Override PartName="/ppt/tags/tag178.xml" ContentType="application/vnd.openxmlformats-officedocument.presentationml.tags+xml"/>
  <Override PartName="/ppt/tags/tag1780.xml" ContentType="application/vnd.openxmlformats-officedocument.presentationml.tags+xml"/>
  <Override PartName="/ppt/tags/tag1781.xml" ContentType="application/vnd.openxmlformats-officedocument.presentationml.tags+xml"/>
  <Override PartName="/ppt/tags/tag1782.xml" ContentType="application/vnd.openxmlformats-officedocument.presentationml.tags+xml"/>
  <Override PartName="/ppt/tags/tag1783.xml" ContentType="application/vnd.openxmlformats-officedocument.presentationml.tags+xml"/>
  <Override PartName="/ppt/tags/tag1784.xml" ContentType="application/vnd.openxmlformats-officedocument.presentationml.tags+xml"/>
  <Override PartName="/ppt/tags/tag1785.xml" ContentType="application/vnd.openxmlformats-officedocument.presentationml.tags+xml"/>
  <Override PartName="/ppt/tags/tag1786.xml" ContentType="application/vnd.openxmlformats-officedocument.presentationml.tags+xml"/>
  <Override PartName="/ppt/tags/tag1787.xml" ContentType="application/vnd.openxmlformats-officedocument.presentationml.tags+xml"/>
  <Override PartName="/ppt/tags/tag1788.xml" ContentType="application/vnd.openxmlformats-officedocument.presentationml.tags+xml"/>
  <Override PartName="/ppt/tags/tag1789.xml" ContentType="application/vnd.openxmlformats-officedocument.presentationml.tags+xml"/>
  <Override PartName="/ppt/tags/tag179.xml" ContentType="application/vnd.openxmlformats-officedocument.presentationml.tags+xml"/>
  <Override PartName="/ppt/tags/tag1790.xml" ContentType="application/vnd.openxmlformats-officedocument.presentationml.tags+xml"/>
  <Override PartName="/ppt/tags/tag1791.xml" ContentType="application/vnd.openxmlformats-officedocument.presentationml.tags+xml"/>
  <Override PartName="/ppt/tags/tag1792.xml" ContentType="application/vnd.openxmlformats-officedocument.presentationml.tags+xml"/>
  <Override PartName="/ppt/tags/tag1793.xml" ContentType="application/vnd.openxmlformats-officedocument.presentationml.tags+xml"/>
  <Override PartName="/ppt/tags/tag1794.xml" ContentType="application/vnd.openxmlformats-officedocument.presentationml.tags+xml"/>
  <Override PartName="/ppt/tags/tag1795.xml" ContentType="application/vnd.openxmlformats-officedocument.presentationml.tags+xml"/>
  <Override PartName="/ppt/tags/tag1796.xml" ContentType="application/vnd.openxmlformats-officedocument.presentationml.tags+xml"/>
  <Override PartName="/ppt/tags/tag1797.xml" ContentType="application/vnd.openxmlformats-officedocument.presentationml.tags+xml"/>
  <Override PartName="/ppt/tags/tag1798.xml" ContentType="application/vnd.openxmlformats-officedocument.presentationml.tags+xml"/>
  <Override PartName="/ppt/tags/tag1799.xml" ContentType="application/vnd.openxmlformats-officedocument.presentationml.tags+xml"/>
  <Override PartName="/ppt/tags/tag18.xml" ContentType="application/vnd.openxmlformats-officedocument.presentationml.tags+xml"/>
  <Override PartName="/ppt/tags/tag180.xml" ContentType="application/vnd.openxmlformats-officedocument.presentationml.tags+xml"/>
  <Override PartName="/ppt/tags/tag1800.xml" ContentType="application/vnd.openxmlformats-officedocument.presentationml.tags+xml"/>
  <Override PartName="/ppt/tags/tag1801.xml" ContentType="application/vnd.openxmlformats-officedocument.presentationml.tags+xml"/>
  <Override PartName="/ppt/tags/tag1802.xml" ContentType="application/vnd.openxmlformats-officedocument.presentationml.tags+xml"/>
  <Override PartName="/ppt/tags/tag1803.xml" ContentType="application/vnd.openxmlformats-officedocument.presentationml.tags+xml"/>
  <Override PartName="/ppt/tags/tag1804.xml" ContentType="application/vnd.openxmlformats-officedocument.presentationml.tags+xml"/>
  <Override PartName="/ppt/tags/tag1805.xml" ContentType="application/vnd.openxmlformats-officedocument.presentationml.tags+xml"/>
  <Override PartName="/ppt/tags/tag1806.xml" ContentType="application/vnd.openxmlformats-officedocument.presentationml.tags+xml"/>
  <Override PartName="/ppt/tags/tag1807.xml" ContentType="application/vnd.openxmlformats-officedocument.presentationml.tags+xml"/>
  <Override PartName="/ppt/tags/tag1808.xml" ContentType="application/vnd.openxmlformats-officedocument.presentationml.tags+xml"/>
  <Override PartName="/ppt/tags/tag1809.xml" ContentType="application/vnd.openxmlformats-officedocument.presentationml.tags+xml"/>
  <Override PartName="/ppt/tags/tag181.xml" ContentType="application/vnd.openxmlformats-officedocument.presentationml.tags+xml"/>
  <Override PartName="/ppt/tags/tag1810.xml" ContentType="application/vnd.openxmlformats-officedocument.presentationml.tags+xml"/>
  <Override PartName="/ppt/tags/tag1811.xml" ContentType="application/vnd.openxmlformats-officedocument.presentationml.tags+xml"/>
  <Override PartName="/ppt/tags/tag1812.xml" ContentType="application/vnd.openxmlformats-officedocument.presentationml.tags+xml"/>
  <Override PartName="/ppt/tags/tag1813.xml" ContentType="application/vnd.openxmlformats-officedocument.presentationml.tags+xml"/>
  <Override PartName="/ppt/tags/tag1814.xml" ContentType="application/vnd.openxmlformats-officedocument.presentationml.tags+xml"/>
  <Override PartName="/ppt/tags/tag1815.xml" ContentType="application/vnd.openxmlformats-officedocument.presentationml.tags+xml"/>
  <Override PartName="/ppt/tags/tag1816.xml" ContentType="application/vnd.openxmlformats-officedocument.presentationml.tags+xml"/>
  <Override PartName="/ppt/tags/tag1817.xml" ContentType="application/vnd.openxmlformats-officedocument.presentationml.tags+xml"/>
  <Override PartName="/ppt/tags/tag1818.xml" ContentType="application/vnd.openxmlformats-officedocument.presentationml.tags+xml"/>
  <Override PartName="/ppt/tags/tag1819.xml" ContentType="application/vnd.openxmlformats-officedocument.presentationml.tags+xml"/>
  <Override PartName="/ppt/tags/tag182.xml" ContentType="application/vnd.openxmlformats-officedocument.presentationml.tags+xml"/>
  <Override PartName="/ppt/tags/tag1820.xml" ContentType="application/vnd.openxmlformats-officedocument.presentationml.tags+xml"/>
  <Override PartName="/ppt/tags/tag1821.xml" ContentType="application/vnd.openxmlformats-officedocument.presentationml.tags+xml"/>
  <Override PartName="/ppt/tags/tag1822.xml" ContentType="application/vnd.openxmlformats-officedocument.presentationml.tags+xml"/>
  <Override PartName="/ppt/tags/tag1823.xml" ContentType="application/vnd.openxmlformats-officedocument.presentationml.tags+xml"/>
  <Override PartName="/ppt/tags/tag1824.xml" ContentType="application/vnd.openxmlformats-officedocument.presentationml.tags+xml"/>
  <Override PartName="/ppt/tags/tag1825.xml" ContentType="application/vnd.openxmlformats-officedocument.presentationml.tags+xml"/>
  <Override PartName="/ppt/tags/tag1826.xml" ContentType="application/vnd.openxmlformats-officedocument.presentationml.tags+xml"/>
  <Override PartName="/ppt/tags/tag1827.xml" ContentType="application/vnd.openxmlformats-officedocument.presentationml.tags+xml"/>
  <Override PartName="/ppt/tags/tag1828.xml" ContentType="application/vnd.openxmlformats-officedocument.presentationml.tags+xml"/>
  <Override PartName="/ppt/tags/tag1829.xml" ContentType="application/vnd.openxmlformats-officedocument.presentationml.tags+xml"/>
  <Override PartName="/ppt/tags/tag183.xml" ContentType="application/vnd.openxmlformats-officedocument.presentationml.tags+xml"/>
  <Override PartName="/ppt/tags/tag1830.xml" ContentType="application/vnd.openxmlformats-officedocument.presentationml.tags+xml"/>
  <Override PartName="/ppt/tags/tag1831.xml" ContentType="application/vnd.openxmlformats-officedocument.presentationml.tags+xml"/>
  <Override PartName="/ppt/tags/tag1832.xml" ContentType="application/vnd.openxmlformats-officedocument.presentationml.tags+xml"/>
  <Override PartName="/ppt/tags/tag1833.xml" ContentType="application/vnd.openxmlformats-officedocument.presentationml.tags+xml"/>
  <Override PartName="/ppt/tags/tag1834.xml" ContentType="application/vnd.openxmlformats-officedocument.presentationml.tags+xml"/>
  <Override PartName="/ppt/tags/tag1835.xml" ContentType="application/vnd.openxmlformats-officedocument.presentationml.tags+xml"/>
  <Override PartName="/ppt/tags/tag1836.xml" ContentType="application/vnd.openxmlformats-officedocument.presentationml.tags+xml"/>
  <Override PartName="/ppt/tags/tag1837.xml" ContentType="application/vnd.openxmlformats-officedocument.presentationml.tags+xml"/>
  <Override PartName="/ppt/tags/tag1838.xml" ContentType="application/vnd.openxmlformats-officedocument.presentationml.tags+xml"/>
  <Override PartName="/ppt/tags/tag1839.xml" ContentType="application/vnd.openxmlformats-officedocument.presentationml.tags+xml"/>
  <Override PartName="/ppt/tags/tag184.xml" ContentType="application/vnd.openxmlformats-officedocument.presentationml.tags+xml"/>
  <Override PartName="/ppt/tags/tag1840.xml" ContentType="application/vnd.openxmlformats-officedocument.presentationml.tags+xml"/>
  <Override PartName="/ppt/tags/tag1841.xml" ContentType="application/vnd.openxmlformats-officedocument.presentationml.tags+xml"/>
  <Override PartName="/ppt/tags/tag1842.xml" ContentType="application/vnd.openxmlformats-officedocument.presentationml.tags+xml"/>
  <Override PartName="/ppt/tags/tag1843.xml" ContentType="application/vnd.openxmlformats-officedocument.presentationml.tags+xml"/>
  <Override PartName="/ppt/tags/tag1844.xml" ContentType="application/vnd.openxmlformats-officedocument.presentationml.tags+xml"/>
  <Override PartName="/ppt/tags/tag1845.xml" ContentType="application/vnd.openxmlformats-officedocument.presentationml.tags+xml"/>
  <Override PartName="/ppt/tags/tag1846.xml" ContentType="application/vnd.openxmlformats-officedocument.presentationml.tags+xml"/>
  <Override PartName="/ppt/tags/tag1847.xml" ContentType="application/vnd.openxmlformats-officedocument.presentationml.tags+xml"/>
  <Override PartName="/ppt/tags/tag1848.xml" ContentType="application/vnd.openxmlformats-officedocument.presentationml.tags+xml"/>
  <Override PartName="/ppt/tags/tag1849.xml" ContentType="application/vnd.openxmlformats-officedocument.presentationml.tags+xml"/>
  <Override PartName="/ppt/tags/tag185.xml" ContentType="application/vnd.openxmlformats-officedocument.presentationml.tags+xml"/>
  <Override PartName="/ppt/tags/tag1850.xml" ContentType="application/vnd.openxmlformats-officedocument.presentationml.tags+xml"/>
  <Override PartName="/ppt/tags/tag1851.xml" ContentType="application/vnd.openxmlformats-officedocument.presentationml.tags+xml"/>
  <Override PartName="/ppt/tags/tag1852.xml" ContentType="application/vnd.openxmlformats-officedocument.presentationml.tags+xml"/>
  <Override PartName="/ppt/tags/tag1853.xml" ContentType="application/vnd.openxmlformats-officedocument.presentationml.tags+xml"/>
  <Override PartName="/ppt/tags/tag1854.xml" ContentType="application/vnd.openxmlformats-officedocument.presentationml.tags+xml"/>
  <Override PartName="/ppt/tags/tag1855.xml" ContentType="application/vnd.openxmlformats-officedocument.presentationml.tags+xml"/>
  <Override PartName="/ppt/tags/tag1856.xml" ContentType="application/vnd.openxmlformats-officedocument.presentationml.tags+xml"/>
  <Override PartName="/ppt/tags/tag1857.xml" ContentType="application/vnd.openxmlformats-officedocument.presentationml.tags+xml"/>
  <Override PartName="/ppt/tags/tag1858.xml" ContentType="application/vnd.openxmlformats-officedocument.presentationml.tags+xml"/>
  <Override PartName="/ppt/tags/tag1859.xml" ContentType="application/vnd.openxmlformats-officedocument.presentationml.tags+xml"/>
  <Override PartName="/ppt/tags/tag186.xml" ContentType="application/vnd.openxmlformats-officedocument.presentationml.tags+xml"/>
  <Override PartName="/ppt/tags/tag1860.xml" ContentType="application/vnd.openxmlformats-officedocument.presentationml.tags+xml"/>
  <Override PartName="/ppt/tags/tag1861.xml" ContentType="application/vnd.openxmlformats-officedocument.presentationml.tags+xml"/>
  <Override PartName="/ppt/tags/tag1862.xml" ContentType="application/vnd.openxmlformats-officedocument.presentationml.tags+xml"/>
  <Override PartName="/ppt/tags/tag1863.xml" ContentType="application/vnd.openxmlformats-officedocument.presentationml.tags+xml"/>
  <Override PartName="/ppt/tags/tag1864.xml" ContentType="application/vnd.openxmlformats-officedocument.presentationml.tags+xml"/>
  <Override PartName="/ppt/tags/tag1865.xml" ContentType="application/vnd.openxmlformats-officedocument.presentationml.tags+xml"/>
  <Override PartName="/ppt/tags/tag1866.xml" ContentType="application/vnd.openxmlformats-officedocument.presentationml.tags+xml"/>
  <Override PartName="/ppt/tags/tag1867.xml" ContentType="application/vnd.openxmlformats-officedocument.presentationml.tags+xml"/>
  <Override PartName="/ppt/tags/tag1868.xml" ContentType="application/vnd.openxmlformats-officedocument.presentationml.tags+xml"/>
  <Override PartName="/ppt/tags/tag1869.xml" ContentType="application/vnd.openxmlformats-officedocument.presentationml.tags+xml"/>
  <Override PartName="/ppt/tags/tag187.xml" ContentType="application/vnd.openxmlformats-officedocument.presentationml.tags+xml"/>
  <Override PartName="/ppt/tags/tag1870.xml" ContentType="application/vnd.openxmlformats-officedocument.presentationml.tags+xml"/>
  <Override PartName="/ppt/tags/tag1871.xml" ContentType="application/vnd.openxmlformats-officedocument.presentationml.tags+xml"/>
  <Override PartName="/ppt/tags/tag1872.xml" ContentType="application/vnd.openxmlformats-officedocument.presentationml.tags+xml"/>
  <Override PartName="/ppt/tags/tag1873.xml" ContentType="application/vnd.openxmlformats-officedocument.presentationml.tags+xml"/>
  <Override PartName="/ppt/tags/tag1874.xml" ContentType="application/vnd.openxmlformats-officedocument.presentationml.tags+xml"/>
  <Override PartName="/ppt/tags/tag1875.xml" ContentType="application/vnd.openxmlformats-officedocument.presentationml.tags+xml"/>
  <Override PartName="/ppt/tags/tag1876.xml" ContentType="application/vnd.openxmlformats-officedocument.presentationml.tags+xml"/>
  <Override PartName="/ppt/tags/tag1877.xml" ContentType="application/vnd.openxmlformats-officedocument.presentationml.tags+xml"/>
  <Override PartName="/ppt/tags/tag1878.xml" ContentType="application/vnd.openxmlformats-officedocument.presentationml.tags+xml"/>
  <Override PartName="/ppt/tags/tag1879.xml" ContentType="application/vnd.openxmlformats-officedocument.presentationml.tags+xml"/>
  <Override PartName="/ppt/tags/tag188.xml" ContentType="application/vnd.openxmlformats-officedocument.presentationml.tags+xml"/>
  <Override PartName="/ppt/tags/tag1880.xml" ContentType="application/vnd.openxmlformats-officedocument.presentationml.tags+xml"/>
  <Override PartName="/ppt/tags/tag1881.xml" ContentType="application/vnd.openxmlformats-officedocument.presentationml.tags+xml"/>
  <Override PartName="/ppt/tags/tag1882.xml" ContentType="application/vnd.openxmlformats-officedocument.presentationml.tags+xml"/>
  <Override PartName="/ppt/tags/tag1883.xml" ContentType="application/vnd.openxmlformats-officedocument.presentationml.tags+xml"/>
  <Override PartName="/ppt/tags/tag1884.xml" ContentType="application/vnd.openxmlformats-officedocument.presentationml.tags+xml"/>
  <Override PartName="/ppt/tags/tag1885.xml" ContentType="application/vnd.openxmlformats-officedocument.presentationml.tags+xml"/>
  <Override PartName="/ppt/tags/tag1886.xml" ContentType="application/vnd.openxmlformats-officedocument.presentationml.tags+xml"/>
  <Override PartName="/ppt/tags/tag1887.xml" ContentType="application/vnd.openxmlformats-officedocument.presentationml.tags+xml"/>
  <Override PartName="/ppt/tags/tag1888.xml" ContentType="application/vnd.openxmlformats-officedocument.presentationml.tags+xml"/>
  <Override PartName="/ppt/tags/tag1889.xml" ContentType="application/vnd.openxmlformats-officedocument.presentationml.tags+xml"/>
  <Override PartName="/ppt/tags/tag189.xml" ContentType="application/vnd.openxmlformats-officedocument.presentationml.tags+xml"/>
  <Override PartName="/ppt/tags/tag1890.xml" ContentType="application/vnd.openxmlformats-officedocument.presentationml.tags+xml"/>
  <Override PartName="/ppt/tags/tag1891.xml" ContentType="application/vnd.openxmlformats-officedocument.presentationml.tags+xml"/>
  <Override PartName="/ppt/tags/tag1892.xml" ContentType="application/vnd.openxmlformats-officedocument.presentationml.tags+xml"/>
  <Override PartName="/ppt/tags/tag1893.xml" ContentType="application/vnd.openxmlformats-officedocument.presentationml.tags+xml"/>
  <Override PartName="/ppt/tags/tag1894.xml" ContentType="application/vnd.openxmlformats-officedocument.presentationml.tags+xml"/>
  <Override PartName="/ppt/tags/tag1895.xml" ContentType="application/vnd.openxmlformats-officedocument.presentationml.tags+xml"/>
  <Override PartName="/ppt/tags/tag1896.xml" ContentType="application/vnd.openxmlformats-officedocument.presentationml.tags+xml"/>
  <Override PartName="/ppt/tags/tag1897.xml" ContentType="application/vnd.openxmlformats-officedocument.presentationml.tags+xml"/>
  <Override PartName="/ppt/tags/tag1898.xml" ContentType="application/vnd.openxmlformats-officedocument.presentationml.tags+xml"/>
  <Override PartName="/ppt/tags/tag1899.xml" ContentType="application/vnd.openxmlformats-officedocument.presentationml.tags+xml"/>
  <Override PartName="/ppt/tags/tag19.xml" ContentType="application/vnd.openxmlformats-officedocument.presentationml.tags+xml"/>
  <Override PartName="/ppt/tags/tag190.xml" ContentType="application/vnd.openxmlformats-officedocument.presentationml.tags+xml"/>
  <Override PartName="/ppt/tags/tag1900.xml" ContentType="application/vnd.openxmlformats-officedocument.presentationml.tags+xml"/>
  <Override PartName="/ppt/tags/tag1901.xml" ContentType="application/vnd.openxmlformats-officedocument.presentationml.tags+xml"/>
  <Override PartName="/ppt/tags/tag1902.xml" ContentType="application/vnd.openxmlformats-officedocument.presentationml.tags+xml"/>
  <Override PartName="/ppt/tags/tag1903.xml" ContentType="application/vnd.openxmlformats-officedocument.presentationml.tags+xml"/>
  <Override PartName="/ppt/tags/tag1904.xml" ContentType="application/vnd.openxmlformats-officedocument.presentationml.tags+xml"/>
  <Override PartName="/ppt/tags/tag1905.xml" ContentType="application/vnd.openxmlformats-officedocument.presentationml.tags+xml"/>
  <Override PartName="/ppt/tags/tag1906.xml" ContentType="application/vnd.openxmlformats-officedocument.presentationml.tags+xml"/>
  <Override PartName="/ppt/tags/tag1907.xml" ContentType="application/vnd.openxmlformats-officedocument.presentationml.tags+xml"/>
  <Override PartName="/ppt/tags/tag1908.xml" ContentType="application/vnd.openxmlformats-officedocument.presentationml.tags+xml"/>
  <Override PartName="/ppt/tags/tag1909.xml" ContentType="application/vnd.openxmlformats-officedocument.presentationml.tags+xml"/>
  <Override PartName="/ppt/tags/tag191.xml" ContentType="application/vnd.openxmlformats-officedocument.presentationml.tags+xml"/>
  <Override PartName="/ppt/tags/tag1910.xml" ContentType="application/vnd.openxmlformats-officedocument.presentationml.tags+xml"/>
  <Override PartName="/ppt/tags/tag1911.xml" ContentType="application/vnd.openxmlformats-officedocument.presentationml.tags+xml"/>
  <Override PartName="/ppt/tags/tag1912.xml" ContentType="application/vnd.openxmlformats-officedocument.presentationml.tags+xml"/>
  <Override PartName="/ppt/tags/tag1913.xml" ContentType="application/vnd.openxmlformats-officedocument.presentationml.tags+xml"/>
  <Override PartName="/ppt/tags/tag1914.xml" ContentType="application/vnd.openxmlformats-officedocument.presentationml.tags+xml"/>
  <Override PartName="/ppt/tags/tag1915.xml" ContentType="application/vnd.openxmlformats-officedocument.presentationml.tags+xml"/>
  <Override PartName="/ppt/tags/tag1916.xml" ContentType="application/vnd.openxmlformats-officedocument.presentationml.tags+xml"/>
  <Override PartName="/ppt/tags/tag1917.xml" ContentType="application/vnd.openxmlformats-officedocument.presentationml.tags+xml"/>
  <Override PartName="/ppt/tags/tag1918.xml" ContentType="application/vnd.openxmlformats-officedocument.presentationml.tags+xml"/>
  <Override PartName="/ppt/tags/tag1919.xml" ContentType="application/vnd.openxmlformats-officedocument.presentationml.tags+xml"/>
  <Override PartName="/ppt/tags/tag192.xml" ContentType="application/vnd.openxmlformats-officedocument.presentationml.tags+xml"/>
  <Override PartName="/ppt/tags/tag1920.xml" ContentType="application/vnd.openxmlformats-officedocument.presentationml.tags+xml"/>
  <Override PartName="/ppt/tags/tag1921.xml" ContentType="application/vnd.openxmlformats-officedocument.presentationml.tags+xml"/>
  <Override PartName="/ppt/tags/tag1922.xml" ContentType="application/vnd.openxmlformats-officedocument.presentationml.tags+xml"/>
  <Override PartName="/ppt/tags/tag1923.xml" ContentType="application/vnd.openxmlformats-officedocument.presentationml.tags+xml"/>
  <Override PartName="/ppt/tags/tag1924.xml" ContentType="application/vnd.openxmlformats-officedocument.presentationml.tags+xml"/>
  <Override PartName="/ppt/tags/tag1925.xml" ContentType="application/vnd.openxmlformats-officedocument.presentationml.tags+xml"/>
  <Override PartName="/ppt/tags/tag1926.xml" ContentType="application/vnd.openxmlformats-officedocument.presentationml.tags+xml"/>
  <Override PartName="/ppt/tags/tag1927.xml" ContentType="application/vnd.openxmlformats-officedocument.presentationml.tags+xml"/>
  <Override PartName="/ppt/tags/tag1928.xml" ContentType="application/vnd.openxmlformats-officedocument.presentationml.tags+xml"/>
  <Override PartName="/ppt/tags/tag1929.xml" ContentType="application/vnd.openxmlformats-officedocument.presentationml.tags+xml"/>
  <Override PartName="/ppt/tags/tag193.xml" ContentType="application/vnd.openxmlformats-officedocument.presentationml.tags+xml"/>
  <Override PartName="/ppt/tags/tag1930.xml" ContentType="application/vnd.openxmlformats-officedocument.presentationml.tags+xml"/>
  <Override PartName="/ppt/tags/tag1931.xml" ContentType="application/vnd.openxmlformats-officedocument.presentationml.tags+xml"/>
  <Override PartName="/ppt/tags/tag1932.xml" ContentType="application/vnd.openxmlformats-officedocument.presentationml.tags+xml"/>
  <Override PartName="/ppt/tags/tag1933.xml" ContentType="application/vnd.openxmlformats-officedocument.presentationml.tags+xml"/>
  <Override PartName="/ppt/tags/tag1934.xml" ContentType="application/vnd.openxmlformats-officedocument.presentationml.tags+xml"/>
  <Override PartName="/ppt/tags/tag1935.xml" ContentType="application/vnd.openxmlformats-officedocument.presentationml.tags+xml"/>
  <Override PartName="/ppt/tags/tag1936.xml" ContentType="application/vnd.openxmlformats-officedocument.presentationml.tags+xml"/>
  <Override PartName="/ppt/tags/tag1937.xml" ContentType="application/vnd.openxmlformats-officedocument.presentationml.tags+xml"/>
  <Override PartName="/ppt/tags/tag1938.xml" ContentType="application/vnd.openxmlformats-officedocument.presentationml.tags+xml"/>
  <Override PartName="/ppt/tags/tag1939.xml" ContentType="application/vnd.openxmlformats-officedocument.presentationml.tags+xml"/>
  <Override PartName="/ppt/tags/tag194.xml" ContentType="application/vnd.openxmlformats-officedocument.presentationml.tags+xml"/>
  <Override PartName="/ppt/tags/tag1940.xml" ContentType="application/vnd.openxmlformats-officedocument.presentationml.tags+xml"/>
  <Override PartName="/ppt/tags/tag1941.xml" ContentType="application/vnd.openxmlformats-officedocument.presentationml.tags+xml"/>
  <Override PartName="/ppt/tags/tag1942.xml" ContentType="application/vnd.openxmlformats-officedocument.presentationml.tags+xml"/>
  <Override PartName="/ppt/tags/tag1943.xml" ContentType="application/vnd.openxmlformats-officedocument.presentationml.tags+xml"/>
  <Override PartName="/ppt/tags/tag1944.xml" ContentType="application/vnd.openxmlformats-officedocument.presentationml.tags+xml"/>
  <Override PartName="/ppt/tags/tag1945.xml" ContentType="application/vnd.openxmlformats-officedocument.presentationml.tags+xml"/>
  <Override PartName="/ppt/tags/tag1946.xml" ContentType="application/vnd.openxmlformats-officedocument.presentationml.tags+xml"/>
  <Override PartName="/ppt/tags/tag1947.xml" ContentType="application/vnd.openxmlformats-officedocument.presentationml.tags+xml"/>
  <Override PartName="/ppt/tags/tag1948.xml" ContentType="application/vnd.openxmlformats-officedocument.presentationml.tags+xml"/>
  <Override PartName="/ppt/tags/tag1949.xml" ContentType="application/vnd.openxmlformats-officedocument.presentationml.tags+xml"/>
  <Override PartName="/ppt/tags/tag195.xml" ContentType="application/vnd.openxmlformats-officedocument.presentationml.tags+xml"/>
  <Override PartName="/ppt/tags/tag1950.xml" ContentType="application/vnd.openxmlformats-officedocument.presentationml.tags+xml"/>
  <Override PartName="/ppt/tags/tag1951.xml" ContentType="application/vnd.openxmlformats-officedocument.presentationml.tags+xml"/>
  <Override PartName="/ppt/tags/tag1952.xml" ContentType="application/vnd.openxmlformats-officedocument.presentationml.tags+xml"/>
  <Override PartName="/ppt/tags/tag1953.xml" ContentType="application/vnd.openxmlformats-officedocument.presentationml.tags+xml"/>
  <Override PartName="/ppt/tags/tag1954.xml" ContentType="application/vnd.openxmlformats-officedocument.presentationml.tags+xml"/>
  <Override PartName="/ppt/tags/tag1955.xml" ContentType="application/vnd.openxmlformats-officedocument.presentationml.tags+xml"/>
  <Override PartName="/ppt/tags/tag1956.xml" ContentType="application/vnd.openxmlformats-officedocument.presentationml.tags+xml"/>
  <Override PartName="/ppt/tags/tag1957.xml" ContentType="application/vnd.openxmlformats-officedocument.presentationml.tags+xml"/>
  <Override PartName="/ppt/tags/tag1958.xml" ContentType="application/vnd.openxmlformats-officedocument.presentationml.tags+xml"/>
  <Override PartName="/ppt/tags/tag1959.xml" ContentType="application/vnd.openxmlformats-officedocument.presentationml.tags+xml"/>
  <Override PartName="/ppt/tags/tag196.xml" ContentType="application/vnd.openxmlformats-officedocument.presentationml.tags+xml"/>
  <Override PartName="/ppt/tags/tag1960.xml" ContentType="application/vnd.openxmlformats-officedocument.presentationml.tags+xml"/>
  <Override PartName="/ppt/tags/tag1961.xml" ContentType="application/vnd.openxmlformats-officedocument.presentationml.tags+xml"/>
  <Override PartName="/ppt/tags/tag1962.xml" ContentType="application/vnd.openxmlformats-officedocument.presentationml.tags+xml"/>
  <Override PartName="/ppt/tags/tag1963.xml" ContentType="application/vnd.openxmlformats-officedocument.presentationml.tags+xml"/>
  <Override PartName="/ppt/tags/tag1964.xml" ContentType="application/vnd.openxmlformats-officedocument.presentationml.tags+xml"/>
  <Override PartName="/ppt/tags/tag1965.xml" ContentType="application/vnd.openxmlformats-officedocument.presentationml.tags+xml"/>
  <Override PartName="/ppt/tags/tag1966.xml" ContentType="application/vnd.openxmlformats-officedocument.presentationml.tags+xml"/>
  <Override PartName="/ppt/tags/tag1967.xml" ContentType="application/vnd.openxmlformats-officedocument.presentationml.tags+xml"/>
  <Override PartName="/ppt/tags/tag1968.xml" ContentType="application/vnd.openxmlformats-officedocument.presentationml.tags+xml"/>
  <Override PartName="/ppt/tags/tag1969.xml" ContentType="application/vnd.openxmlformats-officedocument.presentationml.tags+xml"/>
  <Override PartName="/ppt/tags/tag197.xml" ContentType="application/vnd.openxmlformats-officedocument.presentationml.tags+xml"/>
  <Override PartName="/ppt/tags/tag1970.xml" ContentType="application/vnd.openxmlformats-officedocument.presentationml.tags+xml"/>
  <Override PartName="/ppt/tags/tag1971.xml" ContentType="application/vnd.openxmlformats-officedocument.presentationml.tags+xml"/>
  <Override PartName="/ppt/tags/tag1972.xml" ContentType="application/vnd.openxmlformats-officedocument.presentationml.tags+xml"/>
  <Override PartName="/ppt/tags/tag1973.xml" ContentType="application/vnd.openxmlformats-officedocument.presentationml.tags+xml"/>
  <Override PartName="/ppt/tags/tag1974.xml" ContentType="application/vnd.openxmlformats-officedocument.presentationml.tags+xml"/>
  <Override PartName="/ppt/tags/tag1975.xml" ContentType="application/vnd.openxmlformats-officedocument.presentationml.tags+xml"/>
  <Override PartName="/ppt/tags/tag1976.xml" ContentType="application/vnd.openxmlformats-officedocument.presentationml.tags+xml"/>
  <Override PartName="/ppt/tags/tag1977.xml" ContentType="application/vnd.openxmlformats-officedocument.presentationml.tags+xml"/>
  <Override PartName="/ppt/tags/tag1978.xml" ContentType="application/vnd.openxmlformats-officedocument.presentationml.tags+xml"/>
  <Override PartName="/ppt/tags/tag1979.xml" ContentType="application/vnd.openxmlformats-officedocument.presentationml.tags+xml"/>
  <Override PartName="/ppt/tags/tag198.xml" ContentType="application/vnd.openxmlformats-officedocument.presentationml.tags+xml"/>
  <Override PartName="/ppt/tags/tag1980.xml" ContentType="application/vnd.openxmlformats-officedocument.presentationml.tags+xml"/>
  <Override PartName="/ppt/tags/tag1981.xml" ContentType="application/vnd.openxmlformats-officedocument.presentationml.tags+xml"/>
  <Override PartName="/ppt/tags/tag1982.xml" ContentType="application/vnd.openxmlformats-officedocument.presentationml.tags+xml"/>
  <Override PartName="/ppt/tags/tag1983.xml" ContentType="application/vnd.openxmlformats-officedocument.presentationml.tags+xml"/>
  <Override PartName="/ppt/tags/tag1984.xml" ContentType="application/vnd.openxmlformats-officedocument.presentationml.tags+xml"/>
  <Override PartName="/ppt/tags/tag1985.xml" ContentType="application/vnd.openxmlformats-officedocument.presentationml.tags+xml"/>
  <Override PartName="/ppt/tags/tag1986.xml" ContentType="application/vnd.openxmlformats-officedocument.presentationml.tags+xml"/>
  <Override PartName="/ppt/tags/tag1987.xml" ContentType="application/vnd.openxmlformats-officedocument.presentationml.tags+xml"/>
  <Override PartName="/ppt/tags/tag1988.xml" ContentType="application/vnd.openxmlformats-officedocument.presentationml.tags+xml"/>
  <Override PartName="/ppt/tags/tag1989.xml" ContentType="application/vnd.openxmlformats-officedocument.presentationml.tags+xml"/>
  <Override PartName="/ppt/tags/tag199.xml" ContentType="application/vnd.openxmlformats-officedocument.presentationml.tags+xml"/>
  <Override PartName="/ppt/tags/tag1990.xml" ContentType="application/vnd.openxmlformats-officedocument.presentationml.tags+xml"/>
  <Override PartName="/ppt/tags/tag1991.xml" ContentType="application/vnd.openxmlformats-officedocument.presentationml.tags+xml"/>
  <Override PartName="/ppt/tags/tag1992.xml" ContentType="application/vnd.openxmlformats-officedocument.presentationml.tags+xml"/>
  <Override PartName="/ppt/tags/tag1993.xml" ContentType="application/vnd.openxmlformats-officedocument.presentationml.tags+xml"/>
  <Override PartName="/ppt/tags/tag1994.xml" ContentType="application/vnd.openxmlformats-officedocument.presentationml.tags+xml"/>
  <Override PartName="/ppt/tags/tag1995.xml" ContentType="application/vnd.openxmlformats-officedocument.presentationml.tags+xml"/>
  <Override PartName="/ppt/tags/tag1996.xml" ContentType="application/vnd.openxmlformats-officedocument.presentationml.tags+xml"/>
  <Override PartName="/ppt/tags/tag1997.xml" ContentType="application/vnd.openxmlformats-officedocument.presentationml.tags+xml"/>
  <Override PartName="/ppt/tags/tag1998.xml" ContentType="application/vnd.openxmlformats-officedocument.presentationml.tags+xml"/>
  <Override PartName="/ppt/tags/tag199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00.xml" ContentType="application/vnd.openxmlformats-officedocument.presentationml.tags+xml"/>
  <Override PartName="/ppt/tags/tag2000.xml" ContentType="application/vnd.openxmlformats-officedocument.presentationml.tags+xml"/>
  <Override PartName="/ppt/tags/tag2001.xml" ContentType="application/vnd.openxmlformats-officedocument.presentationml.tags+xml"/>
  <Override PartName="/ppt/tags/tag2002.xml" ContentType="application/vnd.openxmlformats-officedocument.presentationml.tags+xml"/>
  <Override PartName="/ppt/tags/tag2003.xml" ContentType="application/vnd.openxmlformats-officedocument.presentationml.tags+xml"/>
  <Override PartName="/ppt/tags/tag2004.xml" ContentType="application/vnd.openxmlformats-officedocument.presentationml.tags+xml"/>
  <Override PartName="/ppt/tags/tag2005.xml" ContentType="application/vnd.openxmlformats-officedocument.presentationml.tags+xml"/>
  <Override PartName="/ppt/tags/tag2006.xml" ContentType="application/vnd.openxmlformats-officedocument.presentationml.tags+xml"/>
  <Override PartName="/ppt/tags/tag2007.xml" ContentType="application/vnd.openxmlformats-officedocument.presentationml.tags+xml"/>
  <Override PartName="/ppt/tags/tag2008.xml" ContentType="application/vnd.openxmlformats-officedocument.presentationml.tags+xml"/>
  <Override PartName="/ppt/tags/tag2009.xml" ContentType="application/vnd.openxmlformats-officedocument.presentationml.tags+xml"/>
  <Override PartName="/ppt/tags/tag201.xml" ContentType="application/vnd.openxmlformats-officedocument.presentationml.tags+xml"/>
  <Override PartName="/ppt/tags/tag2010.xml" ContentType="application/vnd.openxmlformats-officedocument.presentationml.tags+xml"/>
  <Override PartName="/ppt/tags/tag2011.xml" ContentType="application/vnd.openxmlformats-officedocument.presentationml.tags+xml"/>
  <Override PartName="/ppt/tags/tag2012.xml" ContentType="application/vnd.openxmlformats-officedocument.presentationml.tags+xml"/>
  <Override PartName="/ppt/tags/tag2013.xml" ContentType="application/vnd.openxmlformats-officedocument.presentationml.tags+xml"/>
  <Override PartName="/ppt/tags/tag2014.xml" ContentType="application/vnd.openxmlformats-officedocument.presentationml.tags+xml"/>
  <Override PartName="/ppt/tags/tag2015.xml" ContentType="application/vnd.openxmlformats-officedocument.presentationml.tags+xml"/>
  <Override PartName="/ppt/tags/tag2016.xml" ContentType="application/vnd.openxmlformats-officedocument.presentationml.tags+xml"/>
  <Override PartName="/ppt/tags/tag2017.xml" ContentType="application/vnd.openxmlformats-officedocument.presentationml.tags+xml"/>
  <Override PartName="/ppt/tags/tag2018.xml" ContentType="application/vnd.openxmlformats-officedocument.presentationml.tags+xml"/>
  <Override PartName="/ppt/tags/tag2019.xml" ContentType="application/vnd.openxmlformats-officedocument.presentationml.tags+xml"/>
  <Override PartName="/ppt/tags/tag202.xml" ContentType="application/vnd.openxmlformats-officedocument.presentationml.tags+xml"/>
  <Override PartName="/ppt/tags/tag2020.xml" ContentType="application/vnd.openxmlformats-officedocument.presentationml.tags+xml"/>
  <Override PartName="/ppt/tags/tag2021.xml" ContentType="application/vnd.openxmlformats-officedocument.presentationml.tags+xml"/>
  <Override PartName="/ppt/tags/tag2022.xml" ContentType="application/vnd.openxmlformats-officedocument.presentationml.tags+xml"/>
  <Override PartName="/ppt/tags/tag2023.xml" ContentType="application/vnd.openxmlformats-officedocument.presentationml.tags+xml"/>
  <Override PartName="/ppt/tags/tag2024.xml" ContentType="application/vnd.openxmlformats-officedocument.presentationml.tags+xml"/>
  <Override PartName="/ppt/tags/tag2025.xml" ContentType="application/vnd.openxmlformats-officedocument.presentationml.tags+xml"/>
  <Override PartName="/ppt/tags/tag2026.xml" ContentType="application/vnd.openxmlformats-officedocument.presentationml.tags+xml"/>
  <Override PartName="/ppt/tags/tag2027.xml" ContentType="application/vnd.openxmlformats-officedocument.presentationml.tags+xml"/>
  <Override PartName="/ppt/tags/tag2028.xml" ContentType="application/vnd.openxmlformats-officedocument.presentationml.tags+xml"/>
  <Override PartName="/ppt/tags/tag2029.xml" ContentType="application/vnd.openxmlformats-officedocument.presentationml.tags+xml"/>
  <Override PartName="/ppt/tags/tag203.xml" ContentType="application/vnd.openxmlformats-officedocument.presentationml.tags+xml"/>
  <Override PartName="/ppt/tags/tag2030.xml" ContentType="application/vnd.openxmlformats-officedocument.presentationml.tags+xml"/>
  <Override PartName="/ppt/tags/tag2031.xml" ContentType="application/vnd.openxmlformats-officedocument.presentationml.tags+xml"/>
  <Override PartName="/ppt/tags/tag2032.xml" ContentType="application/vnd.openxmlformats-officedocument.presentationml.tags+xml"/>
  <Override PartName="/ppt/tags/tag2033.xml" ContentType="application/vnd.openxmlformats-officedocument.presentationml.tags+xml"/>
  <Override PartName="/ppt/tags/tag2034.xml" ContentType="application/vnd.openxmlformats-officedocument.presentationml.tags+xml"/>
  <Override PartName="/ppt/tags/tag2035.xml" ContentType="application/vnd.openxmlformats-officedocument.presentationml.tags+xml"/>
  <Override PartName="/ppt/tags/tag2036.xml" ContentType="application/vnd.openxmlformats-officedocument.presentationml.tags+xml"/>
  <Override PartName="/ppt/tags/tag2037.xml" ContentType="application/vnd.openxmlformats-officedocument.presentationml.tags+xml"/>
  <Override PartName="/ppt/tags/tag2038.xml" ContentType="application/vnd.openxmlformats-officedocument.presentationml.tags+xml"/>
  <Override PartName="/ppt/tags/tag2039.xml" ContentType="application/vnd.openxmlformats-officedocument.presentationml.tags+xml"/>
  <Override PartName="/ppt/tags/tag204.xml" ContentType="application/vnd.openxmlformats-officedocument.presentationml.tags+xml"/>
  <Override PartName="/ppt/tags/tag2040.xml" ContentType="application/vnd.openxmlformats-officedocument.presentationml.tags+xml"/>
  <Override PartName="/ppt/tags/tag2041.xml" ContentType="application/vnd.openxmlformats-officedocument.presentationml.tags+xml"/>
  <Override PartName="/ppt/tags/tag2042.xml" ContentType="application/vnd.openxmlformats-officedocument.presentationml.tags+xml"/>
  <Override PartName="/ppt/tags/tag2043.xml" ContentType="application/vnd.openxmlformats-officedocument.presentationml.tags+xml"/>
  <Override PartName="/ppt/tags/tag2044.xml" ContentType="application/vnd.openxmlformats-officedocument.presentationml.tags+xml"/>
  <Override PartName="/ppt/tags/tag2045.xml" ContentType="application/vnd.openxmlformats-officedocument.presentationml.tags+xml"/>
  <Override PartName="/ppt/tags/tag2046.xml" ContentType="application/vnd.openxmlformats-officedocument.presentationml.tags+xml"/>
  <Override PartName="/ppt/tags/tag2047.xml" ContentType="application/vnd.openxmlformats-officedocument.presentationml.tags+xml"/>
  <Override PartName="/ppt/tags/tag2048.xml" ContentType="application/vnd.openxmlformats-officedocument.presentationml.tags+xml"/>
  <Override PartName="/ppt/tags/tag2049.xml" ContentType="application/vnd.openxmlformats-officedocument.presentationml.tags+xml"/>
  <Override PartName="/ppt/tags/tag205.xml" ContentType="application/vnd.openxmlformats-officedocument.presentationml.tags+xml"/>
  <Override PartName="/ppt/tags/tag2050.xml" ContentType="application/vnd.openxmlformats-officedocument.presentationml.tags+xml"/>
  <Override PartName="/ppt/tags/tag2051.xml" ContentType="application/vnd.openxmlformats-officedocument.presentationml.tags+xml"/>
  <Override PartName="/ppt/tags/tag2052.xml" ContentType="application/vnd.openxmlformats-officedocument.presentationml.tags+xml"/>
  <Override PartName="/ppt/tags/tag2053.xml" ContentType="application/vnd.openxmlformats-officedocument.presentationml.tags+xml"/>
  <Override PartName="/ppt/tags/tag2054.xml" ContentType="application/vnd.openxmlformats-officedocument.presentationml.tags+xml"/>
  <Override PartName="/ppt/tags/tag2055.xml" ContentType="application/vnd.openxmlformats-officedocument.presentationml.tags+xml"/>
  <Override PartName="/ppt/tags/tag2056.xml" ContentType="application/vnd.openxmlformats-officedocument.presentationml.tags+xml"/>
  <Override PartName="/ppt/tags/tag2057.xml" ContentType="application/vnd.openxmlformats-officedocument.presentationml.tags+xml"/>
  <Override PartName="/ppt/tags/tag2058.xml" ContentType="application/vnd.openxmlformats-officedocument.presentationml.tags+xml"/>
  <Override PartName="/ppt/tags/tag2059.xml" ContentType="application/vnd.openxmlformats-officedocument.presentationml.tags+xml"/>
  <Override PartName="/ppt/tags/tag206.xml" ContentType="application/vnd.openxmlformats-officedocument.presentationml.tags+xml"/>
  <Override PartName="/ppt/tags/tag2060.xml" ContentType="application/vnd.openxmlformats-officedocument.presentationml.tags+xml"/>
  <Override PartName="/ppt/tags/tag2061.xml" ContentType="application/vnd.openxmlformats-officedocument.presentationml.tags+xml"/>
  <Override PartName="/ppt/tags/tag2062.xml" ContentType="application/vnd.openxmlformats-officedocument.presentationml.tags+xml"/>
  <Override PartName="/ppt/tags/tag2063.xml" ContentType="application/vnd.openxmlformats-officedocument.presentationml.tags+xml"/>
  <Override PartName="/ppt/tags/tag2064.xml" ContentType="application/vnd.openxmlformats-officedocument.presentationml.tags+xml"/>
  <Override PartName="/ppt/tags/tag2065.xml" ContentType="application/vnd.openxmlformats-officedocument.presentationml.tags+xml"/>
  <Override PartName="/ppt/tags/tag2066.xml" ContentType="application/vnd.openxmlformats-officedocument.presentationml.tags+xml"/>
  <Override PartName="/ppt/tags/tag2067.xml" ContentType="application/vnd.openxmlformats-officedocument.presentationml.tags+xml"/>
  <Override PartName="/ppt/tags/tag2068.xml" ContentType="application/vnd.openxmlformats-officedocument.presentationml.tags+xml"/>
  <Override PartName="/ppt/tags/tag2069.xml" ContentType="application/vnd.openxmlformats-officedocument.presentationml.tags+xml"/>
  <Override PartName="/ppt/tags/tag207.xml" ContentType="application/vnd.openxmlformats-officedocument.presentationml.tags+xml"/>
  <Override PartName="/ppt/tags/tag2070.xml" ContentType="application/vnd.openxmlformats-officedocument.presentationml.tags+xml"/>
  <Override PartName="/ppt/tags/tag2071.xml" ContentType="application/vnd.openxmlformats-officedocument.presentationml.tags+xml"/>
  <Override PartName="/ppt/tags/tag2072.xml" ContentType="application/vnd.openxmlformats-officedocument.presentationml.tags+xml"/>
  <Override PartName="/ppt/tags/tag2073.xml" ContentType="application/vnd.openxmlformats-officedocument.presentationml.tags+xml"/>
  <Override PartName="/ppt/tags/tag2074.xml" ContentType="application/vnd.openxmlformats-officedocument.presentationml.tags+xml"/>
  <Override PartName="/ppt/tags/tag2075.xml" ContentType="application/vnd.openxmlformats-officedocument.presentationml.tags+xml"/>
  <Override PartName="/ppt/tags/tag2076.xml" ContentType="application/vnd.openxmlformats-officedocument.presentationml.tags+xml"/>
  <Override PartName="/ppt/tags/tag2077.xml" ContentType="application/vnd.openxmlformats-officedocument.presentationml.tags+xml"/>
  <Override PartName="/ppt/tags/tag2078.xml" ContentType="application/vnd.openxmlformats-officedocument.presentationml.tags+xml"/>
  <Override PartName="/ppt/tags/tag2079.xml" ContentType="application/vnd.openxmlformats-officedocument.presentationml.tags+xml"/>
  <Override PartName="/ppt/tags/tag208.xml" ContentType="application/vnd.openxmlformats-officedocument.presentationml.tags+xml"/>
  <Override PartName="/ppt/tags/tag2080.xml" ContentType="application/vnd.openxmlformats-officedocument.presentationml.tags+xml"/>
  <Override PartName="/ppt/tags/tag2081.xml" ContentType="application/vnd.openxmlformats-officedocument.presentationml.tags+xml"/>
  <Override PartName="/ppt/tags/tag2082.xml" ContentType="application/vnd.openxmlformats-officedocument.presentationml.tags+xml"/>
  <Override PartName="/ppt/tags/tag2083.xml" ContentType="application/vnd.openxmlformats-officedocument.presentationml.tags+xml"/>
  <Override PartName="/ppt/tags/tag2084.xml" ContentType="application/vnd.openxmlformats-officedocument.presentationml.tags+xml"/>
  <Override PartName="/ppt/tags/tag2085.xml" ContentType="application/vnd.openxmlformats-officedocument.presentationml.tags+xml"/>
  <Override PartName="/ppt/tags/tag2086.xml" ContentType="application/vnd.openxmlformats-officedocument.presentationml.tags+xml"/>
  <Override PartName="/ppt/tags/tag2087.xml" ContentType="application/vnd.openxmlformats-officedocument.presentationml.tags+xml"/>
  <Override PartName="/ppt/tags/tag2088.xml" ContentType="application/vnd.openxmlformats-officedocument.presentationml.tags+xml"/>
  <Override PartName="/ppt/tags/tag2089.xml" ContentType="application/vnd.openxmlformats-officedocument.presentationml.tags+xml"/>
  <Override PartName="/ppt/tags/tag209.xml" ContentType="application/vnd.openxmlformats-officedocument.presentationml.tags+xml"/>
  <Override PartName="/ppt/tags/tag2090.xml" ContentType="application/vnd.openxmlformats-officedocument.presentationml.tags+xml"/>
  <Override PartName="/ppt/tags/tag2091.xml" ContentType="application/vnd.openxmlformats-officedocument.presentationml.tags+xml"/>
  <Override PartName="/ppt/tags/tag2092.xml" ContentType="application/vnd.openxmlformats-officedocument.presentationml.tags+xml"/>
  <Override PartName="/ppt/tags/tag2093.xml" ContentType="application/vnd.openxmlformats-officedocument.presentationml.tags+xml"/>
  <Override PartName="/ppt/tags/tag2094.xml" ContentType="application/vnd.openxmlformats-officedocument.presentationml.tags+xml"/>
  <Override PartName="/ppt/tags/tag2095.xml" ContentType="application/vnd.openxmlformats-officedocument.presentationml.tags+xml"/>
  <Override PartName="/ppt/tags/tag2096.xml" ContentType="application/vnd.openxmlformats-officedocument.presentationml.tags+xml"/>
  <Override PartName="/ppt/tags/tag2097.xml" ContentType="application/vnd.openxmlformats-officedocument.presentationml.tags+xml"/>
  <Override PartName="/ppt/tags/tag2098.xml" ContentType="application/vnd.openxmlformats-officedocument.presentationml.tags+xml"/>
  <Override PartName="/ppt/tags/tag2099.xml" ContentType="application/vnd.openxmlformats-officedocument.presentationml.tags+xml"/>
  <Override PartName="/ppt/tags/tag21.xml" ContentType="application/vnd.openxmlformats-officedocument.presentationml.tags+xml"/>
  <Override PartName="/ppt/tags/tag210.xml" ContentType="application/vnd.openxmlformats-officedocument.presentationml.tags+xml"/>
  <Override PartName="/ppt/tags/tag2100.xml" ContentType="application/vnd.openxmlformats-officedocument.presentationml.tags+xml"/>
  <Override PartName="/ppt/tags/tag2101.xml" ContentType="application/vnd.openxmlformats-officedocument.presentationml.tags+xml"/>
  <Override PartName="/ppt/tags/tag2102.xml" ContentType="application/vnd.openxmlformats-officedocument.presentationml.tags+xml"/>
  <Override PartName="/ppt/tags/tag2103.xml" ContentType="application/vnd.openxmlformats-officedocument.presentationml.tags+xml"/>
  <Override PartName="/ppt/tags/tag2104.xml" ContentType="application/vnd.openxmlformats-officedocument.presentationml.tags+xml"/>
  <Override PartName="/ppt/tags/tag2105.xml" ContentType="application/vnd.openxmlformats-officedocument.presentationml.tags+xml"/>
  <Override PartName="/ppt/tags/tag2106.xml" ContentType="application/vnd.openxmlformats-officedocument.presentationml.tags+xml"/>
  <Override PartName="/ppt/tags/tag2107.xml" ContentType="application/vnd.openxmlformats-officedocument.presentationml.tags+xml"/>
  <Override PartName="/ppt/tags/tag2108.xml" ContentType="application/vnd.openxmlformats-officedocument.presentationml.tags+xml"/>
  <Override PartName="/ppt/tags/tag2109.xml" ContentType="application/vnd.openxmlformats-officedocument.presentationml.tags+xml"/>
  <Override PartName="/ppt/tags/tag211.xml" ContentType="application/vnd.openxmlformats-officedocument.presentationml.tags+xml"/>
  <Override PartName="/ppt/tags/tag2110.xml" ContentType="application/vnd.openxmlformats-officedocument.presentationml.tags+xml"/>
  <Override PartName="/ppt/tags/tag2111.xml" ContentType="application/vnd.openxmlformats-officedocument.presentationml.tags+xml"/>
  <Override PartName="/ppt/tags/tag2112.xml" ContentType="application/vnd.openxmlformats-officedocument.presentationml.tags+xml"/>
  <Override PartName="/ppt/tags/tag2113.xml" ContentType="application/vnd.openxmlformats-officedocument.presentationml.tags+xml"/>
  <Override PartName="/ppt/tags/tag2114.xml" ContentType="application/vnd.openxmlformats-officedocument.presentationml.tags+xml"/>
  <Override PartName="/ppt/tags/tag2115.xml" ContentType="application/vnd.openxmlformats-officedocument.presentationml.tags+xml"/>
  <Override PartName="/ppt/tags/tag2116.xml" ContentType="application/vnd.openxmlformats-officedocument.presentationml.tags+xml"/>
  <Override PartName="/ppt/tags/tag2117.xml" ContentType="application/vnd.openxmlformats-officedocument.presentationml.tags+xml"/>
  <Override PartName="/ppt/tags/tag2118.xml" ContentType="application/vnd.openxmlformats-officedocument.presentationml.tags+xml"/>
  <Override PartName="/ppt/tags/tag2119.xml" ContentType="application/vnd.openxmlformats-officedocument.presentationml.tags+xml"/>
  <Override PartName="/ppt/tags/tag212.xml" ContentType="application/vnd.openxmlformats-officedocument.presentationml.tags+xml"/>
  <Override PartName="/ppt/tags/tag2120.xml" ContentType="application/vnd.openxmlformats-officedocument.presentationml.tags+xml"/>
  <Override PartName="/ppt/tags/tag2121.xml" ContentType="application/vnd.openxmlformats-officedocument.presentationml.tags+xml"/>
  <Override PartName="/ppt/tags/tag2122.xml" ContentType="application/vnd.openxmlformats-officedocument.presentationml.tags+xml"/>
  <Override PartName="/ppt/tags/tag2123.xml" ContentType="application/vnd.openxmlformats-officedocument.presentationml.tags+xml"/>
  <Override PartName="/ppt/tags/tag2124.xml" ContentType="application/vnd.openxmlformats-officedocument.presentationml.tags+xml"/>
  <Override PartName="/ppt/tags/tag2125.xml" ContentType="application/vnd.openxmlformats-officedocument.presentationml.tags+xml"/>
  <Override PartName="/ppt/tags/tag2126.xml" ContentType="application/vnd.openxmlformats-officedocument.presentationml.tags+xml"/>
  <Override PartName="/ppt/tags/tag2127.xml" ContentType="application/vnd.openxmlformats-officedocument.presentationml.tags+xml"/>
  <Override PartName="/ppt/tags/tag2128.xml" ContentType="application/vnd.openxmlformats-officedocument.presentationml.tags+xml"/>
  <Override PartName="/ppt/tags/tag2129.xml" ContentType="application/vnd.openxmlformats-officedocument.presentationml.tags+xml"/>
  <Override PartName="/ppt/tags/tag213.xml" ContentType="application/vnd.openxmlformats-officedocument.presentationml.tags+xml"/>
  <Override PartName="/ppt/tags/tag2130.xml" ContentType="application/vnd.openxmlformats-officedocument.presentationml.tags+xml"/>
  <Override PartName="/ppt/tags/tag2131.xml" ContentType="application/vnd.openxmlformats-officedocument.presentationml.tags+xml"/>
  <Override PartName="/ppt/tags/tag2132.xml" ContentType="application/vnd.openxmlformats-officedocument.presentationml.tags+xml"/>
  <Override PartName="/ppt/tags/tag2133.xml" ContentType="application/vnd.openxmlformats-officedocument.presentationml.tags+xml"/>
  <Override PartName="/ppt/tags/tag2134.xml" ContentType="application/vnd.openxmlformats-officedocument.presentationml.tags+xml"/>
  <Override PartName="/ppt/tags/tag2135.xml" ContentType="application/vnd.openxmlformats-officedocument.presentationml.tags+xml"/>
  <Override PartName="/ppt/tags/tag2136.xml" ContentType="application/vnd.openxmlformats-officedocument.presentationml.tags+xml"/>
  <Override PartName="/ppt/tags/tag2137.xml" ContentType="application/vnd.openxmlformats-officedocument.presentationml.tags+xml"/>
  <Override PartName="/ppt/tags/tag2138.xml" ContentType="application/vnd.openxmlformats-officedocument.presentationml.tags+xml"/>
  <Override PartName="/ppt/tags/tag2139.xml" ContentType="application/vnd.openxmlformats-officedocument.presentationml.tags+xml"/>
  <Override PartName="/ppt/tags/tag214.xml" ContentType="application/vnd.openxmlformats-officedocument.presentationml.tags+xml"/>
  <Override PartName="/ppt/tags/tag2140.xml" ContentType="application/vnd.openxmlformats-officedocument.presentationml.tags+xml"/>
  <Override PartName="/ppt/tags/tag2141.xml" ContentType="application/vnd.openxmlformats-officedocument.presentationml.tags+xml"/>
  <Override PartName="/ppt/tags/tag2142.xml" ContentType="application/vnd.openxmlformats-officedocument.presentationml.tags+xml"/>
  <Override PartName="/ppt/tags/tag2143.xml" ContentType="application/vnd.openxmlformats-officedocument.presentationml.tags+xml"/>
  <Override PartName="/ppt/tags/tag2144.xml" ContentType="application/vnd.openxmlformats-officedocument.presentationml.tags+xml"/>
  <Override PartName="/ppt/tags/tag2145.xml" ContentType="application/vnd.openxmlformats-officedocument.presentationml.tags+xml"/>
  <Override PartName="/ppt/tags/tag2146.xml" ContentType="application/vnd.openxmlformats-officedocument.presentationml.tags+xml"/>
  <Override PartName="/ppt/tags/tag2147.xml" ContentType="application/vnd.openxmlformats-officedocument.presentationml.tags+xml"/>
  <Override PartName="/ppt/tags/tag2148.xml" ContentType="application/vnd.openxmlformats-officedocument.presentationml.tags+xml"/>
  <Override PartName="/ppt/tags/tag2149.xml" ContentType="application/vnd.openxmlformats-officedocument.presentationml.tags+xml"/>
  <Override PartName="/ppt/tags/tag215.xml" ContentType="application/vnd.openxmlformats-officedocument.presentationml.tags+xml"/>
  <Override PartName="/ppt/tags/tag2150.xml" ContentType="application/vnd.openxmlformats-officedocument.presentationml.tags+xml"/>
  <Override PartName="/ppt/tags/tag2151.xml" ContentType="application/vnd.openxmlformats-officedocument.presentationml.tags+xml"/>
  <Override PartName="/ppt/tags/tag2152.xml" ContentType="application/vnd.openxmlformats-officedocument.presentationml.tags+xml"/>
  <Override PartName="/ppt/tags/tag2153.xml" ContentType="application/vnd.openxmlformats-officedocument.presentationml.tags+xml"/>
  <Override PartName="/ppt/tags/tag2154.xml" ContentType="application/vnd.openxmlformats-officedocument.presentationml.tags+xml"/>
  <Override PartName="/ppt/tags/tag2155.xml" ContentType="application/vnd.openxmlformats-officedocument.presentationml.tags+xml"/>
  <Override PartName="/ppt/tags/tag2156.xml" ContentType="application/vnd.openxmlformats-officedocument.presentationml.tags+xml"/>
  <Override PartName="/ppt/tags/tag2157.xml" ContentType="application/vnd.openxmlformats-officedocument.presentationml.tags+xml"/>
  <Override PartName="/ppt/tags/tag2158.xml" ContentType="application/vnd.openxmlformats-officedocument.presentationml.tags+xml"/>
  <Override PartName="/ppt/tags/tag2159.xml" ContentType="application/vnd.openxmlformats-officedocument.presentationml.tags+xml"/>
  <Override PartName="/ppt/tags/tag216.xml" ContentType="application/vnd.openxmlformats-officedocument.presentationml.tags+xml"/>
  <Override PartName="/ppt/tags/tag2160.xml" ContentType="application/vnd.openxmlformats-officedocument.presentationml.tags+xml"/>
  <Override PartName="/ppt/tags/tag2161.xml" ContentType="application/vnd.openxmlformats-officedocument.presentationml.tags+xml"/>
  <Override PartName="/ppt/tags/tag2162.xml" ContentType="application/vnd.openxmlformats-officedocument.presentationml.tags+xml"/>
  <Override PartName="/ppt/tags/tag2163.xml" ContentType="application/vnd.openxmlformats-officedocument.presentationml.tags+xml"/>
  <Override PartName="/ppt/tags/tag2164.xml" ContentType="application/vnd.openxmlformats-officedocument.presentationml.tags+xml"/>
  <Override PartName="/ppt/tags/tag2165.xml" ContentType="application/vnd.openxmlformats-officedocument.presentationml.tags+xml"/>
  <Override PartName="/ppt/tags/tag2166.xml" ContentType="application/vnd.openxmlformats-officedocument.presentationml.tags+xml"/>
  <Override PartName="/ppt/tags/tag2167.xml" ContentType="application/vnd.openxmlformats-officedocument.presentationml.tags+xml"/>
  <Override PartName="/ppt/tags/tag2168.xml" ContentType="application/vnd.openxmlformats-officedocument.presentationml.tags+xml"/>
  <Override PartName="/ppt/tags/tag2169.xml" ContentType="application/vnd.openxmlformats-officedocument.presentationml.tags+xml"/>
  <Override PartName="/ppt/tags/tag217.xml" ContentType="application/vnd.openxmlformats-officedocument.presentationml.tags+xml"/>
  <Override PartName="/ppt/tags/tag2170.xml" ContentType="application/vnd.openxmlformats-officedocument.presentationml.tags+xml"/>
  <Override PartName="/ppt/tags/tag2171.xml" ContentType="application/vnd.openxmlformats-officedocument.presentationml.tags+xml"/>
  <Override PartName="/ppt/tags/tag2172.xml" ContentType="application/vnd.openxmlformats-officedocument.presentationml.tags+xml"/>
  <Override PartName="/ppt/tags/tag2173.xml" ContentType="application/vnd.openxmlformats-officedocument.presentationml.tags+xml"/>
  <Override PartName="/ppt/tags/tag2174.xml" ContentType="application/vnd.openxmlformats-officedocument.presentationml.tags+xml"/>
  <Override PartName="/ppt/tags/tag2175.xml" ContentType="application/vnd.openxmlformats-officedocument.presentationml.tags+xml"/>
  <Override PartName="/ppt/tags/tag2176.xml" ContentType="application/vnd.openxmlformats-officedocument.presentationml.tags+xml"/>
  <Override PartName="/ppt/tags/tag2177.xml" ContentType="application/vnd.openxmlformats-officedocument.presentationml.tags+xml"/>
  <Override PartName="/ppt/tags/tag2178.xml" ContentType="application/vnd.openxmlformats-officedocument.presentationml.tags+xml"/>
  <Override PartName="/ppt/tags/tag2179.xml" ContentType="application/vnd.openxmlformats-officedocument.presentationml.tags+xml"/>
  <Override PartName="/ppt/tags/tag218.xml" ContentType="application/vnd.openxmlformats-officedocument.presentationml.tags+xml"/>
  <Override PartName="/ppt/tags/tag2180.xml" ContentType="application/vnd.openxmlformats-officedocument.presentationml.tags+xml"/>
  <Override PartName="/ppt/tags/tag2181.xml" ContentType="application/vnd.openxmlformats-officedocument.presentationml.tags+xml"/>
  <Override PartName="/ppt/tags/tag2182.xml" ContentType="application/vnd.openxmlformats-officedocument.presentationml.tags+xml"/>
  <Override PartName="/ppt/tags/tag2183.xml" ContentType="application/vnd.openxmlformats-officedocument.presentationml.tags+xml"/>
  <Override PartName="/ppt/tags/tag2184.xml" ContentType="application/vnd.openxmlformats-officedocument.presentationml.tags+xml"/>
  <Override PartName="/ppt/tags/tag2185.xml" ContentType="application/vnd.openxmlformats-officedocument.presentationml.tags+xml"/>
  <Override PartName="/ppt/tags/tag2186.xml" ContentType="application/vnd.openxmlformats-officedocument.presentationml.tags+xml"/>
  <Override PartName="/ppt/tags/tag2187.xml" ContentType="application/vnd.openxmlformats-officedocument.presentationml.tags+xml"/>
  <Override PartName="/ppt/tags/tag2188.xml" ContentType="application/vnd.openxmlformats-officedocument.presentationml.tags+xml"/>
  <Override PartName="/ppt/tags/tag2189.xml" ContentType="application/vnd.openxmlformats-officedocument.presentationml.tags+xml"/>
  <Override PartName="/ppt/tags/tag219.xml" ContentType="application/vnd.openxmlformats-officedocument.presentationml.tags+xml"/>
  <Override PartName="/ppt/tags/tag2190.xml" ContentType="application/vnd.openxmlformats-officedocument.presentationml.tags+xml"/>
  <Override PartName="/ppt/tags/tag2191.xml" ContentType="application/vnd.openxmlformats-officedocument.presentationml.tags+xml"/>
  <Override PartName="/ppt/tags/tag2192.xml" ContentType="application/vnd.openxmlformats-officedocument.presentationml.tags+xml"/>
  <Override PartName="/ppt/tags/tag2193.xml" ContentType="application/vnd.openxmlformats-officedocument.presentationml.tags+xml"/>
  <Override PartName="/ppt/tags/tag2194.xml" ContentType="application/vnd.openxmlformats-officedocument.presentationml.tags+xml"/>
  <Override PartName="/ppt/tags/tag2195.xml" ContentType="application/vnd.openxmlformats-officedocument.presentationml.tags+xml"/>
  <Override PartName="/ppt/tags/tag2196.xml" ContentType="application/vnd.openxmlformats-officedocument.presentationml.tags+xml"/>
  <Override PartName="/ppt/tags/tag2197.xml" ContentType="application/vnd.openxmlformats-officedocument.presentationml.tags+xml"/>
  <Override PartName="/ppt/tags/tag2198.xml" ContentType="application/vnd.openxmlformats-officedocument.presentationml.tags+xml"/>
  <Override PartName="/ppt/tags/tag2199.xml" ContentType="application/vnd.openxmlformats-officedocument.presentationml.tags+xml"/>
  <Override PartName="/ppt/tags/tag22.xml" ContentType="application/vnd.openxmlformats-officedocument.presentationml.tags+xml"/>
  <Override PartName="/ppt/tags/tag220.xml" ContentType="application/vnd.openxmlformats-officedocument.presentationml.tags+xml"/>
  <Override PartName="/ppt/tags/tag2200.xml" ContentType="application/vnd.openxmlformats-officedocument.presentationml.tags+xml"/>
  <Override PartName="/ppt/tags/tag2201.xml" ContentType="application/vnd.openxmlformats-officedocument.presentationml.tags+xml"/>
  <Override PartName="/ppt/tags/tag2202.xml" ContentType="application/vnd.openxmlformats-officedocument.presentationml.tags+xml"/>
  <Override PartName="/ppt/tags/tag2203.xml" ContentType="application/vnd.openxmlformats-officedocument.presentationml.tags+xml"/>
  <Override PartName="/ppt/tags/tag2204.xml" ContentType="application/vnd.openxmlformats-officedocument.presentationml.tags+xml"/>
  <Override PartName="/ppt/tags/tag2205.xml" ContentType="application/vnd.openxmlformats-officedocument.presentationml.tags+xml"/>
  <Override PartName="/ppt/tags/tag2206.xml" ContentType="application/vnd.openxmlformats-officedocument.presentationml.tags+xml"/>
  <Override PartName="/ppt/tags/tag2207.xml" ContentType="application/vnd.openxmlformats-officedocument.presentationml.tags+xml"/>
  <Override PartName="/ppt/tags/tag2208.xml" ContentType="application/vnd.openxmlformats-officedocument.presentationml.tags+xml"/>
  <Override PartName="/ppt/tags/tag2209.xml" ContentType="application/vnd.openxmlformats-officedocument.presentationml.tags+xml"/>
  <Override PartName="/ppt/tags/tag221.xml" ContentType="application/vnd.openxmlformats-officedocument.presentationml.tags+xml"/>
  <Override PartName="/ppt/tags/tag2210.xml" ContentType="application/vnd.openxmlformats-officedocument.presentationml.tags+xml"/>
  <Override PartName="/ppt/tags/tag2211.xml" ContentType="application/vnd.openxmlformats-officedocument.presentationml.tags+xml"/>
  <Override PartName="/ppt/tags/tag2212.xml" ContentType="application/vnd.openxmlformats-officedocument.presentationml.tags+xml"/>
  <Override PartName="/ppt/tags/tag2213.xml" ContentType="application/vnd.openxmlformats-officedocument.presentationml.tags+xml"/>
  <Override PartName="/ppt/tags/tag2214.xml" ContentType="application/vnd.openxmlformats-officedocument.presentationml.tags+xml"/>
  <Override PartName="/ppt/tags/tag2215.xml" ContentType="application/vnd.openxmlformats-officedocument.presentationml.tags+xml"/>
  <Override PartName="/ppt/tags/tag2216.xml" ContentType="application/vnd.openxmlformats-officedocument.presentationml.tags+xml"/>
  <Override PartName="/ppt/tags/tag2217.xml" ContentType="application/vnd.openxmlformats-officedocument.presentationml.tags+xml"/>
  <Override PartName="/ppt/tags/tag2218.xml" ContentType="application/vnd.openxmlformats-officedocument.presentationml.tags+xml"/>
  <Override PartName="/ppt/tags/tag2219.xml" ContentType="application/vnd.openxmlformats-officedocument.presentationml.tags+xml"/>
  <Override PartName="/ppt/tags/tag222.xml" ContentType="application/vnd.openxmlformats-officedocument.presentationml.tags+xml"/>
  <Override PartName="/ppt/tags/tag2220.xml" ContentType="application/vnd.openxmlformats-officedocument.presentationml.tags+xml"/>
  <Override PartName="/ppt/tags/tag2221.xml" ContentType="application/vnd.openxmlformats-officedocument.presentationml.tags+xml"/>
  <Override PartName="/ppt/tags/tag2222.xml" ContentType="application/vnd.openxmlformats-officedocument.presentationml.tags+xml"/>
  <Override PartName="/ppt/tags/tag2223.xml" ContentType="application/vnd.openxmlformats-officedocument.presentationml.tags+xml"/>
  <Override PartName="/ppt/tags/tag2224.xml" ContentType="application/vnd.openxmlformats-officedocument.presentationml.tags+xml"/>
  <Override PartName="/ppt/tags/tag2225.xml" ContentType="application/vnd.openxmlformats-officedocument.presentationml.tags+xml"/>
  <Override PartName="/ppt/tags/tag2226.xml" ContentType="application/vnd.openxmlformats-officedocument.presentationml.tags+xml"/>
  <Override PartName="/ppt/tags/tag2227.xml" ContentType="application/vnd.openxmlformats-officedocument.presentationml.tags+xml"/>
  <Override PartName="/ppt/tags/tag2228.xml" ContentType="application/vnd.openxmlformats-officedocument.presentationml.tags+xml"/>
  <Override PartName="/ppt/tags/tag2229.xml" ContentType="application/vnd.openxmlformats-officedocument.presentationml.tags+xml"/>
  <Override PartName="/ppt/tags/tag223.xml" ContentType="application/vnd.openxmlformats-officedocument.presentationml.tags+xml"/>
  <Override PartName="/ppt/tags/tag2230.xml" ContentType="application/vnd.openxmlformats-officedocument.presentationml.tags+xml"/>
  <Override PartName="/ppt/tags/tag2231.xml" ContentType="application/vnd.openxmlformats-officedocument.presentationml.tags+xml"/>
  <Override PartName="/ppt/tags/tag2232.xml" ContentType="application/vnd.openxmlformats-officedocument.presentationml.tags+xml"/>
  <Override PartName="/ppt/tags/tag2233.xml" ContentType="application/vnd.openxmlformats-officedocument.presentationml.tags+xml"/>
  <Override PartName="/ppt/tags/tag2234.xml" ContentType="application/vnd.openxmlformats-officedocument.presentationml.tags+xml"/>
  <Override PartName="/ppt/tags/tag2235.xml" ContentType="application/vnd.openxmlformats-officedocument.presentationml.tags+xml"/>
  <Override PartName="/ppt/tags/tag2236.xml" ContentType="application/vnd.openxmlformats-officedocument.presentationml.tags+xml"/>
  <Override PartName="/ppt/tags/tag2237.xml" ContentType="application/vnd.openxmlformats-officedocument.presentationml.tags+xml"/>
  <Override PartName="/ppt/tags/tag2238.xml" ContentType="application/vnd.openxmlformats-officedocument.presentationml.tags+xml"/>
  <Override PartName="/ppt/tags/tag2239.xml" ContentType="application/vnd.openxmlformats-officedocument.presentationml.tags+xml"/>
  <Override PartName="/ppt/tags/tag224.xml" ContentType="application/vnd.openxmlformats-officedocument.presentationml.tags+xml"/>
  <Override PartName="/ppt/tags/tag2240.xml" ContentType="application/vnd.openxmlformats-officedocument.presentationml.tags+xml"/>
  <Override PartName="/ppt/tags/tag2241.xml" ContentType="application/vnd.openxmlformats-officedocument.presentationml.tags+xml"/>
  <Override PartName="/ppt/tags/tag2242.xml" ContentType="application/vnd.openxmlformats-officedocument.presentationml.tags+xml"/>
  <Override PartName="/ppt/tags/tag2243.xml" ContentType="application/vnd.openxmlformats-officedocument.presentationml.tags+xml"/>
  <Override PartName="/ppt/tags/tag2244.xml" ContentType="application/vnd.openxmlformats-officedocument.presentationml.tags+xml"/>
  <Override PartName="/ppt/tags/tag2245.xml" ContentType="application/vnd.openxmlformats-officedocument.presentationml.tags+xml"/>
  <Override PartName="/ppt/tags/tag2246.xml" ContentType="application/vnd.openxmlformats-officedocument.presentationml.tags+xml"/>
  <Override PartName="/ppt/tags/tag2247.xml" ContentType="application/vnd.openxmlformats-officedocument.presentationml.tags+xml"/>
  <Override PartName="/ppt/tags/tag2248.xml" ContentType="application/vnd.openxmlformats-officedocument.presentationml.tags+xml"/>
  <Override PartName="/ppt/tags/tag2249.xml" ContentType="application/vnd.openxmlformats-officedocument.presentationml.tags+xml"/>
  <Override PartName="/ppt/tags/tag225.xml" ContentType="application/vnd.openxmlformats-officedocument.presentationml.tags+xml"/>
  <Override PartName="/ppt/tags/tag2250.xml" ContentType="application/vnd.openxmlformats-officedocument.presentationml.tags+xml"/>
  <Override PartName="/ppt/tags/tag2251.xml" ContentType="application/vnd.openxmlformats-officedocument.presentationml.tags+xml"/>
  <Override PartName="/ppt/tags/tag2252.xml" ContentType="application/vnd.openxmlformats-officedocument.presentationml.tags+xml"/>
  <Override PartName="/ppt/tags/tag2253.xml" ContentType="application/vnd.openxmlformats-officedocument.presentationml.tags+xml"/>
  <Override PartName="/ppt/tags/tag2254.xml" ContentType="application/vnd.openxmlformats-officedocument.presentationml.tags+xml"/>
  <Override PartName="/ppt/tags/tag2255.xml" ContentType="application/vnd.openxmlformats-officedocument.presentationml.tags+xml"/>
  <Override PartName="/ppt/tags/tag2256.xml" ContentType="application/vnd.openxmlformats-officedocument.presentationml.tags+xml"/>
  <Override PartName="/ppt/tags/tag2257.xml" ContentType="application/vnd.openxmlformats-officedocument.presentationml.tags+xml"/>
  <Override PartName="/ppt/tags/tag2258.xml" ContentType="application/vnd.openxmlformats-officedocument.presentationml.tags+xml"/>
  <Override PartName="/ppt/tags/tag2259.xml" ContentType="application/vnd.openxmlformats-officedocument.presentationml.tags+xml"/>
  <Override PartName="/ppt/tags/tag226.xml" ContentType="application/vnd.openxmlformats-officedocument.presentationml.tags+xml"/>
  <Override PartName="/ppt/tags/tag2260.xml" ContentType="application/vnd.openxmlformats-officedocument.presentationml.tags+xml"/>
  <Override PartName="/ppt/tags/tag2261.xml" ContentType="application/vnd.openxmlformats-officedocument.presentationml.tags+xml"/>
  <Override PartName="/ppt/tags/tag2262.xml" ContentType="application/vnd.openxmlformats-officedocument.presentationml.tags+xml"/>
  <Override PartName="/ppt/tags/tag2263.xml" ContentType="application/vnd.openxmlformats-officedocument.presentationml.tags+xml"/>
  <Override PartName="/ppt/tags/tag2264.xml" ContentType="application/vnd.openxmlformats-officedocument.presentationml.tags+xml"/>
  <Override PartName="/ppt/tags/tag2265.xml" ContentType="application/vnd.openxmlformats-officedocument.presentationml.tags+xml"/>
  <Override PartName="/ppt/tags/tag2266.xml" ContentType="application/vnd.openxmlformats-officedocument.presentationml.tags+xml"/>
  <Override PartName="/ppt/tags/tag2267.xml" ContentType="application/vnd.openxmlformats-officedocument.presentationml.tags+xml"/>
  <Override PartName="/ppt/tags/tag2268.xml" ContentType="application/vnd.openxmlformats-officedocument.presentationml.tags+xml"/>
  <Override PartName="/ppt/tags/tag2269.xml" ContentType="application/vnd.openxmlformats-officedocument.presentationml.tags+xml"/>
  <Override PartName="/ppt/tags/tag227.xml" ContentType="application/vnd.openxmlformats-officedocument.presentationml.tags+xml"/>
  <Override PartName="/ppt/tags/tag2270.xml" ContentType="application/vnd.openxmlformats-officedocument.presentationml.tags+xml"/>
  <Override PartName="/ppt/tags/tag2271.xml" ContentType="application/vnd.openxmlformats-officedocument.presentationml.tags+xml"/>
  <Override PartName="/ppt/tags/tag2272.xml" ContentType="application/vnd.openxmlformats-officedocument.presentationml.tags+xml"/>
  <Override PartName="/ppt/tags/tag2273.xml" ContentType="application/vnd.openxmlformats-officedocument.presentationml.tags+xml"/>
  <Override PartName="/ppt/tags/tag2274.xml" ContentType="application/vnd.openxmlformats-officedocument.presentationml.tags+xml"/>
  <Override PartName="/ppt/tags/tag2275.xml" ContentType="application/vnd.openxmlformats-officedocument.presentationml.tags+xml"/>
  <Override PartName="/ppt/tags/tag2276.xml" ContentType="application/vnd.openxmlformats-officedocument.presentationml.tags+xml"/>
  <Override PartName="/ppt/tags/tag2277.xml" ContentType="application/vnd.openxmlformats-officedocument.presentationml.tags+xml"/>
  <Override PartName="/ppt/tags/tag2278.xml" ContentType="application/vnd.openxmlformats-officedocument.presentationml.tags+xml"/>
  <Override PartName="/ppt/tags/tag2279.xml" ContentType="application/vnd.openxmlformats-officedocument.presentationml.tags+xml"/>
  <Override PartName="/ppt/tags/tag228.xml" ContentType="application/vnd.openxmlformats-officedocument.presentationml.tags+xml"/>
  <Override PartName="/ppt/tags/tag2280.xml" ContentType="application/vnd.openxmlformats-officedocument.presentationml.tags+xml"/>
  <Override PartName="/ppt/tags/tag2281.xml" ContentType="application/vnd.openxmlformats-officedocument.presentationml.tags+xml"/>
  <Override PartName="/ppt/tags/tag2282.xml" ContentType="application/vnd.openxmlformats-officedocument.presentationml.tags+xml"/>
  <Override PartName="/ppt/tags/tag2283.xml" ContentType="application/vnd.openxmlformats-officedocument.presentationml.tags+xml"/>
  <Override PartName="/ppt/tags/tag2284.xml" ContentType="application/vnd.openxmlformats-officedocument.presentationml.tags+xml"/>
  <Override PartName="/ppt/tags/tag2285.xml" ContentType="application/vnd.openxmlformats-officedocument.presentationml.tags+xml"/>
  <Override PartName="/ppt/tags/tag2286.xml" ContentType="application/vnd.openxmlformats-officedocument.presentationml.tags+xml"/>
  <Override PartName="/ppt/tags/tag2287.xml" ContentType="application/vnd.openxmlformats-officedocument.presentationml.tags+xml"/>
  <Override PartName="/ppt/tags/tag2288.xml" ContentType="application/vnd.openxmlformats-officedocument.presentationml.tags+xml"/>
  <Override PartName="/ppt/tags/tag2289.xml" ContentType="application/vnd.openxmlformats-officedocument.presentationml.tags+xml"/>
  <Override PartName="/ppt/tags/tag229.xml" ContentType="application/vnd.openxmlformats-officedocument.presentationml.tags+xml"/>
  <Override PartName="/ppt/tags/tag2290.xml" ContentType="application/vnd.openxmlformats-officedocument.presentationml.tags+xml"/>
  <Override PartName="/ppt/tags/tag2291.xml" ContentType="application/vnd.openxmlformats-officedocument.presentationml.tags+xml"/>
  <Override PartName="/ppt/tags/tag2292.xml" ContentType="application/vnd.openxmlformats-officedocument.presentationml.tags+xml"/>
  <Override PartName="/ppt/tags/tag2293.xml" ContentType="application/vnd.openxmlformats-officedocument.presentationml.tags+xml"/>
  <Override PartName="/ppt/tags/tag2294.xml" ContentType="application/vnd.openxmlformats-officedocument.presentationml.tags+xml"/>
  <Override PartName="/ppt/tags/tag2295.xml" ContentType="application/vnd.openxmlformats-officedocument.presentationml.tags+xml"/>
  <Override PartName="/ppt/tags/tag2296.xml" ContentType="application/vnd.openxmlformats-officedocument.presentationml.tags+xml"/>
  <Override PartName="/ppt/tags/tag2297.xml" ContentType="application/vnd.openxmlformats-officedocument.presentationml.tags+xml"/>
  <Override PartName="/ppt/tags/tag2298.xml" ContentType="application/vnd.openxmlformats-officedocument.presentationml.tags+xml"/>
  <Override PartName="/ppt/tags/tag2299.xml" ContentType="application/vnd.openxmlformats-officedocument.presentationml.tags+xml"/>
  <Override PartName="/ppt/tags/tag23.xml" ContentType="application/vnd.openxmlformats-officedocument.presentationml.tags+xml"/>
  <Override PartName="/ppt/tags/tag230.xml" ContentType="application/vnd.openxmlformats-officedocument.presentationml.tags+xml"/>
  <Override PartName="/ppt/tags/tag2300.xml" ContentType="application/vnd.openxmlformats-officedocument.presentationml.tags+xml"/>
  <Override PartName="/ppt/tags/tag2301.xml" ContentType="application/vnd.openxmlformats-officedocument.presentationml.tags+xml"/>
  <Override PartName="/ppt/tags/tag2302.xml" ContentType="application/vnd.openxmlformats-officedocument.presentationml.tags+xml"/>
  <Override PartName="/ppt/tags/tag2303.xml" ContentType="application/vnd.openxmlformats-officedocument.presentationml.tags+xml"/>
  <Override PartName="/ppt/tags/tag2304.xml" ContentType="application/vnd.openxmlformats-officedocument.presentationml.tags+xml"/>
  <Override PartName="/ppt/tags/tag2305.xml" ContentType="application/vnd.openxmlformats-officedocument.presentationml.tags+xml"/>
  <Override PartName="/ppt/tags/tag2306.xml" ContentType="application/vnd.openxmlformats-officedocument.presentationml.tags+xml"/>
  <Override PartName="/ppt/tags/tag2307.xml" ContentType="application/vnd.openxmlformats-officedocument.presentationml.tags+xml"/>
  <Override PartName="/ppt/tags/tag2308.xml" ContentType="application/vnd.openxmlformats-officedocument.presentationml.tags+xml"/>
  <Override PartName="/ppt/tags/tag2309.xml" ContentType="application/vnd.openxmlformats-officedocument.presentationml.tags+xml"/>
  <Override PartName="/ppt/tags/tag231.xml" ContentType="application/vnd.openxmlformats-officedocument.presentationml.tags+xml"/>
  <Override PartName="/ppt/tags/tag2310.xml" ContentType="application/vnd.openxmlformats-officedocument.presentationml.tags+xml"/>
  <Override PartName="/ppt/tags/tag2311.xml" ContentType="application/vnd.openxmlformats-officedocument.presentationml.tags+xml"/>
  <Override PartName="/ppt/tags/tag2312.xml" ContentType="application/vnd.openxmlformats-officedocument.presentationml.tags+xml"/>
  <Override PartName="/ppt/tags/tag2313.xml" ContentType="application/vnd.openxmlformats-officedocument.presentationml.tags+xml"/>
  <Override PartName="/ppt/tags/tag2314.xml" ContentType="application/vnd.openxmlformats-officedocument.presentationml.tags+xml"/>
  <Override PartName="/ppt/tags/tag2315.xml" ContentType="application/vnd.openxmlformats-officedocument.presentationml.tags+xml"/>
  <Override PartName="/ppt/tags/tag2316.xml" ContentType="application/vnd.openxmlformats-officedocument.presentationml.tags+xml"/>
  <Override PartName="/ppt/tags/tag2317.xml" ContentType="application/vnd.openxmlformats-officedocument.presentationml.tags+xml"/>
  <Override PartName="/ppt/tags/tag2318.xml" ContentType="application/vnd.openxmlformats-officedocument.presentationml.tags+xml"/>
  <Override PartName="/ppt/tags/tag2319.xml" ContentType="application/vnd.openxmlformats-officedocument.presentationml.tags+xml"/>
  <Override PartName="/ppt/tags/tag232.xml" ContentType="application/vnd.openxmlformats-officedocument.presentationml.tags+xml"/>
  <Override PartName="/ppt/tags/tag2320.xml" ContentType="application/vnd.openxmlformats-officedocument.presentationml.tags+xml"/>
  <Override PartName="/ppt/tags/tag2321.xml" ContentType="application/vnd.openxmlformats-officedocument.presentationml.tags+xml"/>
  <Override PartName="/ppt/tags/tag2322.xml" ContentType="application/vnd.openxmlformats-officedocument.presentationml.tags+xml"/>
  <Override PartName="/ppt/tags/tag2323.xml" ContentType="application/vnd.openxmlformats-officedocument.presentationml.tags+xml"/>
  <Override PartName="/ppt/tags/tag2324.xml" ContentType="application/vnd.openxmlformats-officedocument.presentationml.tags+xml"/>
  <Override PartName="/ppt/tags/tag2325.xml" ContentType="application/vnd.openxmlformats-officedocument.presentationml.tags+xml"/>
  <Override PartName="/ppt/tags/tag2326.xml" ContentType="application/vnd.openxmlformats-officedocument.presentationml.tags+xml"/>
  <Override PartName="/ppt/tags/tag2327.xml" ContentType="application/vnd.openxmlformats-officedocument.presentationml.tags+xml"/>
  <Override PartName="/ppt/tags/tag2328.xml" ContentType="application/vnd.openxmlformats-officedocument.presentationml.tags+xml"/>
  <Override PartName="/ppt/tags/tag2329.xml" ContentType="application/vnd.openxmlformats-officedocument.presentationml.tags+xml"/>
  <Override PartName="/ppt/tags/tag233.xml" ContentType="application/vnd.openxmlformats-officedocument.presentationml.tags+xml"/>
  <Override PartName="/ppt/tags/tag2330.xml" ContentType="application/vnd.openxmlformats-officedocument.presentationml.tags+xml"/>
  <Override PartName="/ppt/tags/tag2331.xml" ContentType="application/vnd.openxmlformats-officedocument.presentationml.tags+xml"/>
  <Override PartName="/ppt/tags/tag2332.xml" ContentType="application/vnd.openxmlformats-officedocument.presentationml.tags+xml"/>
  <Override PartName="/ppt/tags/tag2333.xml" ContentType="application/vnd.openxmlformats-officedocument.presentationml.tags+xml"/>
  <Override PartName="/ppt/tags/tag2334.xml" ContentType="application/vnd.openxmlformats-officedocument.presentationml.tags+xml"/>
  <Override PartName="/ppt/tags/tag2335.xml" ContentType="application/vnd.openxmlformats-officedocument.presentationml.tags+xml"/>
  <Override PartName="/ppt/tags/tag2336.xml" ContentType="application/vnd.openxmlformats-officedocument.presentationml.tags+xml"/>
  <Override PartName="/ppt/tags/tag2337.xml" ContentType="application/vnd.openxmlformats-officedocument.presentationml.tags+xml"/>
  <Override PartName="/ppt/tags/tag2338.xml" ContentType="application/vnd.openxmlformats-officedocument.presentationml.tags+xml"/>
  <Override PartName="/ppt/tags/tag2339.xml" ContentType="application/vnd.openxmlformats-officedocument.presentationml.tags+xml"/>
  <Override PartName="/ppt/tags/tag234.xml" ContentType="application/vnd.openxmlformats-officedocument.presentationml.tags+xml"/>
  <Override PartName="/ppt/tags/tag2340.xml" ContentType="application/vnd.openxmlformats-officedocument.presentationml.tags+xml"/>
  <Override PartName="/ppt/tags/tag2341.xml" ContentType="application/vnd.openxmlformats-officedocument.presentationml.tags+xml"/>
  <Override PartName="/ppt/tags/tag2342.xml" ContentType="application/vnd.openxmlformats-officedocument.presentationml.tags+xml"/>
  <Override PartName="/ppt/tags/tag2343.xml" ContentType="application/vnd.openxmlformats-officedocument.presentationml.tags+xml"/>
  <Override PartName="/ppt/tags/tag2344.xml" ContentType="application/vnd.openxmlformats-officedocument.presentationml.tags+xml"/>
  <Override PartName="/ppt/tags/tag2345.xml" ContentType="application/vnd.openxmlformats-officedocument.presentationml.tags+xml"/>
  <Override PartName="/ppt/tags/tag2346.xml" ContentType="application/vnd.openxmlformats-officedocument.presentationml.tags+xml"/>
  <Override PartName="/ppt/tags/tag2347.xml" ContentType="application/vnd.openxmlformats-officedocument.presentationml.tags+xml"/>
  <Override PartName="/ppt/tags/tag2348.xml" ContentType="application/vnd.openxmlformats-officedocument.presentationml.tags+xml"/>
  <Override PartName="/ppt/tags/tag2349.xml" ContentType="application/vnd.openxmlformats-officedocument.presentationml.tags+xml"/>
  <Override PartName="/ppt/tags/tag235.xml" ContentType="application/vnd.openxmlformats-officedocument.presentationml.tags+xml"/>
  <Override PartName="/ppt/tags/tag2350.xml" ContentType="application/vnd.openxmlformats-officedocument.presentationml.tags+xml"/>
  <Override PartName="/ppt/tags/tag2351.xml" ContentType="application/vnd.openxmlformats-officedocument.presentationml.tags+xml"/>
  <Override PartName="/ppt/tags/tag2352.xml" ContentType="application/vnd.openxmlformats-officedocument.presentationml.tags+xml"/>
  <Override PartName="/ppt/tags/tag2353.xml" ContentType="application/vnd.openxmlformats-officedocument.presentationml.tags+xml"/>
  <Override PartName="/ppt/tags/tag2354.xml" ContentType="application/vnd.openxmlformats-officedocument.presentationml.tags+xml"/>
  <Override PartName="/ppt/tags/tag2355.xml" ContentType="application/vnd.openxmlformats-officedocument.presentationml.tags+xml"/>
  <Override PartName="/ppt/tags/tag2356.xml" ContentType="application/vnd.openxmlformats-officedocument.presentationml.tags+xml"/>
  <Override PartName="/ppt/tags/tag2357.xml" ContentType="application/vnd.openxmlformats-officedocument.presentationml.tags+xml"/>
  <Override PartName="/ppt/tags/tag2358.xml" ContentType="application/vnd.openxmlformats-officedocument.presentationml.tags+xml"/>
  <Override PartName="/ppt/tags/tag2359.xml" ContentType="application/vnd.openxmlformats-officedocument.presentationml.tags+xml"/>
  <Override PartName="/ppt/tags/tag236.xml" ContentType="application/vnd.openxmlformats-officedocument.presentationml.tags+xml"/>
  <Override PartName="/ppt/tags/tag2360.xml" ContentType="application/vnd.openxmlformats-officedocument.presentationml.tags+xml"/>
  <Override PartName="/ppt/tags/tag2361.xml" ContentType="application/vnd.openxmlformats-officedocument.presentationml.tags+xml"/>
  <Override PartName="/ppt/tags/tag2362.xml" ContentType="application/vnd.openxmlformats-officedocument.presentationml.tags+xml"/>
  <Override PartName="/ppt/tags/tag2363.xml" ContentType="application/vnd.openxmlformats-officedocument.presentationml.tags+xml"/>
  <Override PartName="/ppt/tags/tag2364.xml" ContentType="application/vnd.openxmlformats-officedocument.presentationml.tags+xml"/>
  <Override PartName="/ppt/tags/tag2365.xml" ContentType="application/vnd.openxmlformats-officedocument.presentationml.tags+xml"/>
  <Override PartName="/ppt/tags/tag2366.xml" ContentType="application/vnd.openxmlformats-officedocument.presentationml.tags+xml"/>
  <Override PartName="/ppt/tags/tag2367.xml" ContentType="application/vnd.openxmlformats-officedocument.presentationml.tags+xml"/>
  <Override PartName="/ppt/tags/tag2368.xml" ContentType="application/vnd.openxmlformats-officedocument.presentationml.tags+xml"/>
  <Override PartName="/ppt/tags/tag2369.xml" ContentType="application/vnd.openxmlformats-officedocument.presentationml.tags+xml"/>
  <Override PartName="/ppt/tags/tag237.xml" ContentType="application/vnd.openxmlformats-officedocument.presentationml.tags+xml"/>
  <Override PartName="/ppt/tags/tag2370.xml" ContentType="application/vnd.openxmlformats-officedocument.presentationml.tags+xml"/>
  <Override PartName="/ppt/tags/tag2371.xml" ContentType="application/vnd.openxmlformats-officedocument.presentationml.tags+xml"/>
  <Override PartName="/ppt/tags/tag2372.xml" ContentType="application/vnd.openxmlformats-officedocument.presentationml.tags+xml"/>
  <Override PartName="/ppt/tags/tag2373.xml" ContentType="application/vnd.openxmlformats-officedocument.presentationml.tags+xml"/>
  <Override PartName="/ppt/tags/tag2374.xml" ContentType="application/vnd.openxmlformats-officedocument.presentationml.tags+xml"/>
  <Override PartName="/ppt/tags/tag2375.xml" ContentType="application/vnd.openxmlformats-officedocument.presentationml.tags+xml"/>
  <Override PartName="/ppt/tags/tag2376.xml" ContentType="application/vnd.openxmlformats-officedocument.presentationml.tags+xml"/>
  <Override PartName="/ppt/tags/tag2377.xml" ContentType="application/vnd.openxmlformats-officedocument.presentationml.tags+xml"/>
  <Override PartName="/ppt/tags/tag2378.xml" ContentType="application/vnd.openxmlformats-officedocument.presentationml.tags+xml"/>
  <Override PartName="/ppt/tags/tag2379.xml" ContentType="application/vnd.openxmlformats-officedocument.presentationml.tags+xml"/>
  <Override PartName="/ppt/tags/tag238.xml" ContentType="application/vnd.openxmlformats-officedocument.presentationml.tags+xml"/>
  <Override PartName="/ppt/tags/tag2380.xml" ContentType="application/vnd.openxmlformats-officedocument.presentationml.tags+xml"/>
  <Override PartName="/ppt/tags/tag2381.xml" ContentType="application/vnd.openxmlformats-officedocument.presentationml.tags+xml"/>
  <Override PartName="/ppt/tags/tag2382.xml" ContentType="application/vnd.openxmlformats-officedocument.presentationml.tags+xml"/>
  <Override PartName="/ppt/tags/tag2383.xml" ContentType="application/vnd.openxmlformats-officedocument.presentationml.tags+xml"/>
  <Override PartName="/ppt/tags/tag2384.xml" ContentType="application/vnd.openxmlformats-officedocument.presentationml.tags+xml"/>
  <Override PartName="/ppt/tags/tag2385.xml" ContentType="application/vnd.openxmlformats-officedocument.presentationml.tags+xml"/>
  <Override PartName="/ppt/tags/tag2386.xml" ContentType="application/vnd.openxmlformats-officedocument.presentationml.tags+xml"/>
  <Override PartName="/ppt/tags/tag2387.xml" ContentType="application/vnd.openxmlformats-officedocument.presentationml.tags+xml"/>
  <Override PartName="/ppt/tags/tag2388.xml" ContentType="application/vnd.openxmlformats-officedocument.presentationml.tags+xml"/>
  <Override PartName="/ppt/tags/tag2389.xml" ContentType="application/vnd.openxmlformats-officedocument.presentationml.tags+xml"/>
  <Override PartName="/ppt/tags/tag239.xml" ContentType="application/vnd.openxmlformats-officedocument.presentationml.tags+xml"/>
  <Override PartName="/ppt/tags/tag2390.xml" ContentType="application/vnd.openxmlformats-officedocument.presentationml.tags+xml"/>
  <Override PartName="/ppt/tags/tag2391.xml" ContentType="application/vnd.openxmlformats-officedocument.presentationml.tags+xml"/>
  <Override PartName="/ppt/tags/tag2392.xml" ContentType="application/vnd.openxmlformats-officedocument.presentationml.tags+xml"/>
  <Override PartName="/ppt/tags/tag2393.xml" ContentType="application/vnd.openxmlformats-officedocument.presentationml.tags+xml"/>
  <Override PartName="/ppt/tags/tag2394.xml" ContentType="application/vnd.openxmlformats-officedocument.presentationml.tags+xml"/>
  <Override PartName="/ppt/tags/tag2395.xml" ContentType="application/vnd.openxmlformats-officedocument.presentationml.tags+xml"/>
  <Override PartName="/ppt/tags/tag2396.xml" ContentType="application/vnd.openxmlformats-officedocument.presentationml.tags+xml"/>
  <Override PartName="/ppt/tags/tag2397.xml" ContentType="application/vnd.openxmlformats-officedocument.presentationml.tags+xml"/>
  <Override PartName="/ppt/tags/tag2398.xml" ContentType="application/vnd.openxmlformats-officedocument.presentationml.tags+xml"/>
  <Override PartName="/ppt/tags/tag2399.xml" ContentType="application/vnd.openxmlformats-officedocument.presentationml.tags+xml"/>
  <Override PartName="/ppt/tags/tag24.xml" ContentType="application/vnd.openxmlformats-officedocument.presentationml.tags+xml"/>
  <Override PartName="/ppt/tags/tag240.xml" ContentType="application/vnd.openxmlformats-officedocument.presentationml.tags+xml"/>
  <Override PartName="/ppt/tags/tag2400.xml" ContentType="application/vnd.openxmlformats-officedocument.presentationml.tags+xml"/>
  <Override PartName="/ppt/tags/tag2401.xml" ContentType="application/vnd.openxmlformats-officedocument.presentationml.tags+xml"/>
  <Override PartName="/ppt/tags/tag2402.xml" ContentType="application/vnd.openxmlformats-officedocument.presentationml.tags+xml"/>
  <Override PartName="/ppt/tags/tag2403.xml" ContentType="application/vnd.openxmlformats-officedocument.presentationml.tags+xml"/>
  <Override PartName="/ppt/tags/tag2404.xml" ContentType="application/vnd.openxmlformats-officedocument.presentationml.tags+xml"/>
  <Override PartName="/ppt/tags/tag2405.xml" ContentType="application/vnd.openxmlformats-officedocument.presentationml.tags+xml"/>
  <Override PartName="/ppt/tags/tag2406.xml" ContentType="application/vnd.openxmlformats-officedocument.presentationml.tags+xml"/>
  <Override PartName="/ppt/tags/tag2407.xml" ContentType="application/vnd.openxmlformats-officedocument.presentationml.tags+xml"/>
  <Override PartName="/ppt/tags/tag2408.xml" ContentType="application/vnd.openxmlformats-officedocument.presentationml.tags+xml"/>
  <Override PartName="/ppt/tags/tag2409.xml" ContentType="application/vnd.openxmlformats-officedocument.presentationml.tags+xml"/>
  <Override PartName="/ppt/tags/tag241.xml" ContentType="application/vnd.openxmlformats-officedocument.presentationml.tags+xml"/>
  <Override PartName="/ppt/tags/tag2410.xml" ContentType="application/vnd.openxmlformats-officedocument.presentationml.tags+xml"/>
  <Override PartName="/ppt/tags/tag2411.xml" ContentType="application/vnd.openxmlformats-officedocument.presentationml.tags+xml"/>
  <Override PartName="/ppt/tags/tag2412.xml" ContentType="application/vnd.openxmlformats-officedocument.presentationml.tags+xml"/>
  <Override PartName="/ppt/tags/tag2413.xml" ContentType="application/vnd.openxmlformats-officedocument.presentationml.tags+xml"/>
  <Override PartName="/ppt/tags/tag2414.xml" ContentType="application/vnd.openxmlformats-officedocument.presentationml.tags+xml"/>
  <Override PartName="/ppt/tags/tag2415.xml" ContentType="application/vnd.openxmlformats-officedocument.presentationml.tags+xml"/>
  <Override PartName="/ppt/tags/tag2416.xml" ContentType="application/vnd.openxmlformats-officedocument.presentationml.tags+xml"/>
  <Override PartName="/ppt/tags/tag2417.xml" ContentType="application/vnd.openxmlformats-officedocument.presentationml.tags+xml"/>
  <Override PartName="/ppt/tags/tag2418.xml" ContentType="application/vnd.openxmlformats-officedocument.presentationml.tags+xml"/>
  <Override PartName="/ppt/tags/tag2419.xml" ContentType="application/vnd.openxmlformats-officedocument.presentationml.tags+xml"/>
  <Override PartName="/ppt/tags/tag242.xml" ContentType="application/vnd.openxmlformats-officedocument.presentationml.tags+xml"/>
  <Override PartName="/ppt/tags/tag2420.xml" ContentType="application/vnd.openxmlformats-officedocument.presentationml.tags+xml"/>
  <Override PartName="/ppt/tags/tag2421.xml" ContentType="application/vnd.openxmlformats-officedocument.presentationml.tags+xml"/>
  <Override PartName="/ppt/tags/tag2422.xml" ContentType="application/vnd.openxmlformats-officedocument.presentationml.tags+xml"/>
  <Override PartName="/ppt/tags/tag2423.xml" ContentType="application/vnd.openxmlformats-officedocument.presentationml.tags+xml"/>
  <Override PartName="/ppt/tags/tag2424.xml" ContentType="application/vnd.openxmlformats-officedocument.presentationml.tags+xml"/>
  <Override PartName="/ppt/tags/tag2425.xml" ContentType="application/vnd.openxmlformats-officedocument.presentationml.tags+xml"/>
  <Override PartName="/ppt/tags/tag2426.xml" ContentType="application/vnd.openxmlformats-officedocument.presentationml.tags+xml"/>
  <Override PartName="/ppt/tags/tag2427.xml" ContentType="application/vnd.openxmlformats-officedocument.presentationml.tags+xml"/>
  <Override PartName="/ppt/tags/tag2428.xml" ContentType="application/vnd.openxmlformats-officedocument.presentationml.tags+xml"/>
  <Override PartName="/ppt/tags/tag2429.xml" ContentType="application/vnd.openxmlformats-officedocument.presentationml.tags+xml"/>
  <Override PartName="/ppt/tags/tag243.xml" ContentType="application/vnd.openxmlformats-officedocument.presentationml.tags+xml"/>
  <Override PartName="/ppt/tags/tag2430.xml" ContentType="application/vnd.openxmlformats-officedocument.presentationml.tags+xml"/>
  <Override PartName="/ppt/tags/tag2431.xml" ContentType="application/vnd.openxmlformats-officedocument.presentationml.tags+xml"/>
  <Override PartName="/ppt/tags/tag2432.xml" ContentType="application/vnd.openxmlformats-officedocument.presentationml.tags+xml"/>
  <Override PartName="/ppt/tags/tag2433.xml" ContentType="application/vnd.openxmlformats-officedocument.presentationml.tags+xml"/>
  <Override PartName="/ppt/tags/tag2434.xml" ContentType="application/vnd.openxmlformats-officedocument.presentationml.tags+xml"/>
  <Override PartName="/ppt/tags/tag2435.xml" ContentType="application/vnd.openxmlformats-officedocument.presentationml.tags+xml"/>
  <Override PartName="/ppt/tags/tag2436.xml" ContentType="application/vnd.openxmlformats-officedocument.presentationml.tags+xml"/>
  <Override PartName="/ppt/tags/tag2437.xml" ContentType="application/vnd.openxmlformats-officedocument.presentationml.tags+xml"/>
  <Override PartName="/ppt/tags/tag2438.xml" ContentType="application/vnd.openxmlformats-officedocument.presentationml.tags+xml"/>
  <Override PartName="/ppt/tags/tag2439.xml" ContentType="application/vnd.openxmlformats-officedocument.presentationml.tags+xml"/>
  <Override PartName="/ppt/tags/tag244.xml" ContentType="application/vnd.openxmlformats-officedocument.presentationml.tags+xml"/>
  <Override PartName="/ppt/tags/tag2440.xml" ContentType="application/vnd.openxmlformats-officedocument.presentationml.tags+xml"/>
  <Override PartName="/ppt/tags/tag2441.xml" ContentType="application/vnd.openxmlformats-officedocument.presentationml.tags+xml"/>
  <Override PartName="/ppt/tags/tag2442.xml" ContentType="application/vnd.openxmlformats-officedocument.presentationml.tags+xml"/>
  <Override PartName="/ppt/tags/tag2443.xml" ContentType="application/vnd.openxmlformats-officedocument.presentationml.tags+xml"/>
  <Override PartName="/ppt/tags/tag2444.xml" ContentType="application/vnd.openxmlformats-officedocument.presentationml.tags+xml"/>
  <Override PartName="/ppt/tags/tag2445.xml" ContentType="application/vnd.openxmlformats-officedocument.presentationml.tags+xml"/>
  <Override PartName="/ppt/tags/tag2446.xml" ContentType="application/vnd.openxmlformats-officedocument.presentationml.tags+xml"/>
  <Override PartName="/ppt/tags/tag2447.xml" ContentType="application/vnd.openxmlformats-officedocument.presentationml.tags+xml"/>
  <Override PartName="/ppt/tags/tag2448.xml" ContentType="application/vnd.openxmlformats-officedocument.presentationml.tags+xml"/>
  <Override PartName="/ppt/tags/tag2449.xml" ContentType="application/vnd.openxmlformats-officedocument.presentationml.tags+xml"/>
  <Override PartName="/ppt/tags/tag245.xml" ContentType="application/vnd.openxmlformats-officedocument.presentationml.tags+xml"/>
  <Override PartName="/ppt/tags/tag2450.xml" ContentType="application/vnd.openxmlformats-officedocument.presentationml.tags+xml"/>
  <Override PartName="/ppt/tags/tag2451.xml" ContentType="application/vnd.openxmlformats-officedocument.presentationml.tags+xml"/>
  <Override PartName="/ppt/tags/tag2452.xml" ContentType="application/vnd.openxmlformats-officedocument.presentationml.tags+xml"/>
  <Override PartName="/ppt/tags/tag2453.xml" ContentType="application/vnd.openxmlformats-officedocument.presentationml.tags+xml"/>
  <Override PartName="/ppt/tags/tag2454.xml" ContentType="application/vnd.openxmlformats-officedocument.presentationml.tags+xml"/>
  <Override PartName="/ppt/tags/tag2455.xml" ContentType="application/vnd.openxmlformats-officedocument.presentationml.tags+xml"/>
  <Override PartName="/ppt/tags/tag2456.xml" ContentType="application/vnd.openxmlformats-officedocument.presentationml.tags+xml"/>
  <Override PartName="/ppt/tags/tag2457.xml" ContentType="application/vnd.openxmlformats-officedocument.presentationml.tags+xml"/>
  <Override PartName="/ppt/tags/tag2458.xml" ContentType="application/vnd.openxmlformats-officedocument.presentationml.tags+xml"/>
  <Override PartName="/ppt/tags/tag2459.xml" ContentType="application/vnd.openxmlformats-officedocument.presentationml.tags+xml"/>
  <Override PartName="/ppt/tags/tag246.xml" ContentType="application/vnd.openxmlformats-officedocument.presentationml.tags+xml"/>
  <Override PartName="/ppt/tags/tag2460.xml" ContentType="application/vnd.openxmlformats-officedocument.presentationml.tags+xml"/>
  <Override PartName="/ppt/tags/tag2461.xml" ContentType="application/vnd.openxmlformats-officedocument.presentationml.tags+xml"/>
  <Override PartName="/ppt/tags/tag2462.xml" ContentType="application/vnd.openxmlformats-officedocument.presentationml.tags+xml"/>
  <Override PartName="/ppt/tags/tag2463.xml" ContentType="application/vnd.openxmlformats-officedocument.presentationml.tags+xml"/>
  <Override PartName="/ppt/tags/tag2464.xml" ContentType="application/vnd.openxmlformats-officedocument.presentationml.tags+xml"/>
  <Override PartName="/ppt/tags/tag2465.xml" ContentType="application/vnd.openxmlformats-officedocument.presentationml.tags+xml"/>
  <Override PartName="/ppt/tags/tag2466.xml" ContentType="application/vnd.openxmlformats-officedocument.presentationml.tags+xml"/>
  <Override PartName="/ppt/tags/tag2467.xml" ContentType="application/vnd.openxmlformats-officedocument.presentationml.tags+xml"/>
  <Override PartName="/ppt/tags/tag2468.xml" ContentType="application/vnd.openxmlformats-officedocument.presentationml.tags+xml"/>
  <Override PartName="/ppt/tags/tag2469.xml" ContentType="application/vnd.openxmlformats-officedocument.presentationml.tags+xml"/>
  <Override PartName="/ppt/tags/tag247.xml" ContentType="application/vnd.openxmlformats-officedocument.presentationml.tags+xml"/>
  <Override PartName="/ppt/tags/tag2470.xml" ContentType="application/vnd.openxmlformats-officedocument.presentationml.tags+xml"/>
  <Override PartName="/ppt/tags/tag2471.xml" ContentType="application/vnd.openxmlformats-officedocument.presentationml.tags+xml"/>
  <Override PartName="/ppt/tags/tag2472.xml" ContentType="application/vnd.openxmlformats-officedocument.presentationml.tags+xml"/>
  <Override PartName="/ppt/tags/tag2473.xml" ContentType="application/vnd.openxmlformats-officedocument.presentationml.tags+xml"/>
  <Override PartName="/ppt/tags/tag2474.xml" ContentType="application/vnd.openxmlformats-officedocument.presentationml.tags+xml"/>
  <Override PartName="/ppt/tags/tag2475.xml" ContentType="application/vnd.openxmlformats-officedocument.presentationml.tags+xml"/>
  <Override PartName="/ppt/tags/tag2476.xml" ContentType="application/vnd.openxmlformats-officedocument.presentationml.tags+xml"/>
  <Override PartName="/ppt/tags/tag2477.xml" ContentType="application/vnd.openxmlformats-officedocument.presentationml.tags+xml"/>
  <Override PartName="/ppt/tags/tag2478.xml" ContentType="application/vnd.openxmlformats-officedocument.presentationml.tags+xml"/>
  <Override PartName="/ppt/tags/tag2479.xml" ContentType="application/vnd.openxmlformats-officedocument.presentationml.tags+xml"/>
  <Override PartName="/ppt/tags/tag248.xml" ContentType="application/vnd.openxmlformats-officedocument.presentationml.tags+xml"/>
  <Override PartName="/ppt/tags/tag2480.xml" ContentType="application/vnd.openxmlformats-officedocument.presentationml.tags+xml"/>
  <Override PartName="/ppt/tags/tag2481.xml" ContentType="application/vnd.openxmlformats-officedocument.presentationml.tags+xml"/>
  <Override PartName="/ppt/tags/tag2482.xml" ContentType="application/vnd.openxmlformats-officedocument.presentationml.tags+xml"/>
  <Override PartName="/ppt/tags/tag2483.xml" ContentType="application/vnd.openxmlformats-officedocument.presentationml.tags+xml"/>
  <Override PartName="/ppt/tags/tag2484.xml" ContentType="application/vnd.openxmlformats-officedocument.presentationml.tags+xml"/>
  <Override PartName="/ppt/tags/tag2485.xml" ContentType="application/vnd.openxmlformats-officedocument.presentationml.tags+xml"/>
  <Override PartName="/ppt/tags/tag2486.xml" ContentType="application/vnd.openxmlformats-officedocument.presentationml.tags+xml"/>
  <Override PartName="/ppt/tags/tag2487.xml" ContentType="application/vnd.openxmlformats-officedocument.presentationml.tags+xml"/>
  <Override PartName="/ppt/tags/tag2488.xml" ContentType="application/vnd.openxmlformats-officedocument.presentationml.tags+xml"/>
  <Override PartName="/ppt/tags/tag2489.xml" ContentType="application/vnd.openxmlformats-officedocument.presentationml.tags+xml"/>
  <Override PartName="/ppt/tags/tag249.xml" ContentType="application/vnd.openxmlformats-officedocument.presentationml.tags+xml"/>
  <Override PartName="/ppt/tags/tag2490.xml" ContentType="application/vnd.openxmlformats-officedocument.presentationml.tags+xml"/>
  <Override PartName="/ppt/tags/tag2491.xml" ContentType="application/vnd.openxmlformats-officedocument.presentationml.tags+xml"/>
  <Override PartName="/ppt/tags/tag2492.xml" ContentType="application/vnd.openxmlformats-officedocument.presentationml.tags+xml"/>
  <Override PartName="/ppt/tags/tag2493.xml" ContentType="application/vnd.openxmlformats-officedocument.presentationml.tags+xml"/>
  <Override PartName="/ppt/tags/tag2494.xml" ContentType="application/vnd.openxmlformats-officedocument.presentationml.tags+xml"/>
  <Override PartName="/ppt/tags/tag2495.xml" ContentType="application/vnd.openxmlformats-officedocument.presentationml.tags+xml"/>
  <Override PartName="/ppt/tags/tag2496.xml" ContentType="application/vnd.openxmlformats-officedocument.presentationml.tags+xml"/>
  <Override PartName="/ppt/tags/tag2497.xml" ContentType="application/vnd.openxmlformats-officedocument.presentationml.tags+xml"/>
  <Override PartName="/ppt/tags/tag2498.xml" ContentType="application/vnd.openxmlformats-officedocument.presentationml.tags+xml"/>
  <Override PartName="/ppt/tags/tag2499.xml" ContentType="application/vnd.openxmlformats-officedocument.presentationml.tags+xml"/>
  <Override PartName="/ppt/tags/tag25.xml" ContentType="application/vnd.openxmlformats-officedocument.presentationml.tags+xml"/>
  <Override PartName="/ppt/tags/tag250.xml" ContentType="application/vnd.openxmlformats-officedocument.presentationml.tags+xml"/>
  <Override PartName="/ppt/tags/tag2500.xml" ContentType="application/vnd.openxmlformats-officedocument.presentationml.tags+xml"/>
  <Override PartName="/ppt/tags/tag2501.xml" ContentType="application/vnd.openxmlformats-officedocument.presentationml.tags+xml"/>
  <Override PartName="/ppt/tags/tag2502.xml" ContentType="application/vnd.openxmlformats-officedocument.presentationml.tags+xml"/>
  <Override PartName="/ppt/tags/tag2503.xml" ContentType="application/vnd.openxmlformats-officedocument.presentationml.tags+xml"/>
  <Override PartName="/ppt/tags/tag2504.xml" ContentType="application/vnd.openxmlformats-officedocument.presentationml.tags+xml"/>
  <Override PartName="/ppt/tags/tag2505.xml" ContentType="application/vnd.openxmlformats-officedocument.presentationml.tags+xml"/>
  <Override PartName="/ppt/tags/tag2506.xml" ContentType="application/vnd.openxmlformats-officedocument.presentationml.tags+xml"/>
  <Override PartName="/ppt/tags/tag2507.xml" ContentType="application/vnd.openxmlformats-officedocument.presentationml.tags+xml"/>
  <Override PartName="/ppt/tags/tag2508.xml" ContentType="application/vnd.openxmlformats-officedocument.presentationml.tags+xml"/>
  <Override PartName="/ppt/tags/tag2509.xml" ContentType="application/vnd.openxmlformats-officedocument.presentationml.tags+xml"/>
  <Override PartName="/ppt/tags/tag251.xml" ContentType="application/vnd.openxmlformats-officedocument.presentationml.tags+xml"/>
  <Override PartName="/ppt/tags/tag2510.xml" ContentType="application/vnd.openxmlformats-officedocument.presentationml.tags+xml"/>
  <Override PartName="/ppt/tags/tag2511.xml" ContentType="application/vnd.openxmlformats-officedocument.presentationml.tags+xml"/>
  <Override PartName="/ppt/tags/tag2512.xml" ContentType="application/vnd.openxmlformats-officedocument.presentationml.tags+xml"/>
  <Override PartName="/ppt/tags/tag2513.xml" ContentType="application/vnd.openxmlformats-officedocument.presentationml.tags+xml"/>
  <Override PartName="/ppt/tags/tag2514.xml" ContentType="application/vnd.openxmlformats-officedocument.presentationml.tags+xml"/>
  <Override PartName="/ppt/tags/tag2515.xml" ContentType="application/vnd.openxmlformats-officedocument.presentationml.tags+xml"/>
  <Override PartName="/ppt/tags/tag2516.xml" ContentType="application/vnd.openxmlformats-officedocument.presentationml.tags+xml"/>
  <Override PartName="/ppt/tags/tag2517.xml" ContentType="application/vnd.openxmlformats-officedocument.presentationml.tags+xml"/>
  <Override PartName="/ppt/tags/tag2518.xml" ContentType="application/vnd.openxmlformats-officedocument.presentationml.tags+xml"/>
  <Override PartName="/ppt/tags/tag2519.xml" ContentType="application/vnd.openxmlformats-officedocument.presentationml.tags+xml"/>
  <Override PartName="/ppt/tags/tag252.xml" ContentType="application/vnd.openxmlformats-officedocument.presentationml.tags+xml"/>
  <Override PartName="/ppt/tags/tag2520.xml" ContentType="application/vnd.openxmlformats-officedocument.presentationml.tags+xml"/>
  <Override PartName="/ppt/tags/tag2521.xml" ContentType="application/vnd.openxmlformats-officedocument.presentationml.tags+xml"/>
  <Override PartName="/ppt/tags/tag2522.xml" ContentType="application/vnd.openxmlformats-officedocument.presentationml.tags+xml"/>
  <Override PartName="/ppt/tags/tag2523.xml" ContentType="application/vnd.openxmlformats-officedocument.presentationml.tags+xml"/>
  <Override PartName="/ppt/tags/tag2524.xml" ContentType="application/vnd.openxmlformats-officedocument.presentationml.tags+xml"/>
  <Override PartName="/ppt/tags/tag2525.xml" ContentType="application/vnd.openxmlformats-officedocument.presentationml.tags+xml"/>
  <Override PartName="/ppt/tags/tag2526.xml" ContentType="application/vnd.openxmlformats-officedocument.presentationml.tags+xml"/>
  <Override PartName="/ppt/tags/tag2527.xml" ContentType="application/vnd.openxmlformats-officedocument.presentationml.tags+xml"/>
  <Override PartName="/ppt/tags/tag2528.xml" ContentType="application/vnd.openxmlformats-officedocument.presentationml.tags+xml"/>
  <Override PartName="/ppt/tags/tag2529.xml" ContentType="application/vnd.openxmlformats-officedocument.presentationml.tags+xml"/>
  <Override PartName="/ppt/tags/tag253.xml" ContentType="application/vnd.openxmlformats-officedocument.presentationml.tags+xml"/>
  <Override PartName="/ppt/tags/tag2530.xml" ContentType="application/vnd.openxmlformats-officedocument.presentationml.tags+xml"/>
  <Override PartName="/ppt/tags/tag2531.xml" ContentType="application/vnd.openxmlformats-officedocument.presentationml.tags+xml"/>
  <Override PartName="/ppt/tags/tag2532.xml" ContentType="application/vnd.openxmlformats-officedocument.presentationml.tags+xml"/>
  <Override PartName="/ppt/tags/tag2533.xml" ContentType="application/vnd.openxmlformats-officedocument.presentationml.tags+xml"/>
  <Override PartName="/ppt/tags/tag2534.xml" ContentType="application/vnd.openxmlformats-officedocument.presentationml.tags+xml"/>
  <Override PartName="/ppt/tags/tag2535.xml" ContentType="application/vnd.openxmlformats-officedocument.presentationml.tags+xml"/>
  <Override PartName="/ppt/tags/tag2536.xml" ContentType="application/vnd.openxmlformats-officedocument.presentationml.tags+xml"/>
  <Override PartName="/ppt/tags/tag2537.xml" ContentType="application/vnd.openxmlformats-officedocument.presentationml.tags+xml"/>
  <Override PartName="/ppt/tags/tag2538.xml" ContentType="application/vnd.openxmlformats-officedocument.presentationml.tags+xml"/>
  <Override PartName="/ppt/tags/tag2539.xml" ContentType="application/vnd.openxmlformats-officedocument.presentationml.tags+xml"/>
  <Override PartName="/ppt/tags/tag254.xml" ContentType="application/vnd.openxmlformats-officedocument.presentationml.tags+xml"/>
  <Override PartName="/ppt/tags/tag2540.xml" ContentType="application/vnd.openxmlformats-officedocument.presentationml.tags+xml"/>
  <Override PartName="/ppt/tags/tag2541.xml" ContentType="application/vnd.openxmlformats-officedocument.presentationml.tags+xml"/>
  <Override PartName="/ppt/tags/tag2542.xml" ContentType="application/vnd.openxmlformats-officedocument.presentationml.tags+xml"/>
  <Override PartName="/ppt/tags/tag2543.xml" ContentType="application/vnd.openxmlformats-officedocument.presentationml.tags+xml"/>
  <Override PartName="/ppt/tags/tag2544.xml" ContentType="application/vnd.openxmlformats-officedocument.presentationml.tags+xml"/>
  <Override PartName="/ppt/tags/tag2545.xml" ContentType="application/vnd.openxmlformats-officedocument.presentationml.tags+xml"/>
  <Override PartName="/ppt/tags/tag2546.xml" ContentType="application/vnd.openxmlformats-officedocument.presentationml.tags+xml"/>
  <Override PartName="/ppt/tags/tag2547.xml" ContentType="application/vnd.openxmlformats-officedocument.presentationml.tags+xml"/>
  <Override PartName="/ppt/tags/tag2548.xml" ContentType="application/vnd.openxmlformats-officedocument.presentationml.tags+xml"/>
  <Override PartName="/ppt/tags/tag2549.xml" ContentType="application/vnd.openxmlformats-officedocument.presentationml.tags+xml"/>
  <Override PartName="/ppt/tags/tag255.xml" ContentType="application/vnd.openxmlformats-officedocument.presentationml.tags+xml"/>
  <Override PartName="/ppt/tags/tag2550.xml" ContentType="application/vnd.openxmlformats-officedocument.presentationml.tags+xml"/>
  <Override PartName="/ppt/tags/tag2551.xml" ContentType="application/vnd.openxmlformats-officedocument.presentationml.tags+xml"/>
  <Override PartName="/ppt/tags/tag2552.xml" ContentType="application/vnd.openxmlformats-officedocument.presentationml.tags+xml"/>
  <Override PartName="/ppt/tags/tag2553.xml" ContentType="application/vnd.openxmlformats-officedocument.presentationml.tags+xml"/>
  <Override PartName="/ppt/tags/tag2554.xml" ContentType="application/vnd.openxmlformats-officedocument.presentationml.tags+xml"/>
  <Override PartName="/ppt/tags/tag2555.xml" ContentType="application/vnd.openxmlformats-officedocument.presentationml.tags+xml"/>
  <Override PartName="/ppt/tags/tag2556.xml" ContentType="application/vnd.openxmlformats-officedocument.presentationml.tags+xml"/>
  <Override PartName="/ppt/tags/tag2557.xml" ContentType="application/vnd.openxmlformats-officedocument.presentationml.tags+xml"/>
  <Override PartName="/ppt/tags/tag2558.xml" ContentType="application/vnd.openxmlformats-officedocument.presentationml.tags+xml"/>
  <Override PartName="/ppt/tags/tag2559.xml" ContentType="application/vnd.openxmlformats-officedocument.presentationml.tags+xml"/>
  <Override PartName="/ppt/tags/tag256.xml" ContentType="application/vnd.openxmlformats-officedocument.presentationml.tags+xml"/>
  <Override PartName="/ppt/tags/tag2560.xml" ContentType="application/vnd.openxmlformats-officedocument.presentationml.tags+xml"/>
  <Override PartName="/ppt/tags/tag2561.xml" ContentType="application/vnd.openxmlformats-officedocument.presentationml.tags+xml"/>
  <Override PartName="/ppt/tags/tag2562.xml" ContentType="application/vnd.openxmlformats-officedocument.presentationml.tags+xml"/>
  <Override PartName="/ppt/tags/tag2563.xml" ContentType="application/vnd.openxmlformats-officedocument.presentationml.tags+xml"/>
  <Override PartName="/ppt/tags/tag2564.xml" ContentType="application/vnd.openxmlformats-officedocument.presentationml.tags+xml"/>
  <Override PartName="/ppt/tags/tag2565.xml" ContentType="application/vnd.openxmlformats-officedocument.presentationml.tags+xml"/>
  <Override PartName="/ppt/tags/tag2566.xml" ContentType="application/vnd.openxmlformats-officedocument.presentationml.tags+xml"/>
  <Override PartName="/ppt/tags/tag2567.xml" ContentType="application/vnd.openxmlformats-officedocument.presentationml.tags+xml"/>
  <Override PartName="/ppt/tags/tag2568.xml" ContentType="application/vnd.openxmlformats-officedocument.presentationml.tags+xml"/>
  <Override PartName="/ppt/tags/tag2569.xml" ContentType="application/vnd.openxmlformats-officedocument.presentationml.tags+xml"/>
  <Override PartName="/ppt/tags/tag257.xml" ContentType="application/vnd.openxmlformats-officedocument.presentationml.tags+xml"/>
  <Override PartName="/ppt/tags/tag2570.xml" ContentType="application/vnd.openxmlformats-officedocument.presentationml.tags+xml"/>
  <Override PartName="/ppt/tags/tag2571.xml" ContentType="application/vnd.openxmlformats-officedocument.presentationml.tags+xml"/>
  <Override PartName="/ppt/tags/tag2572.xml" ContentType="application/vnd.openxmlformats-officedocument.presentationml.tags+xml"/>
  <Override PartName="/ppt/tags/tag2573.xml" ContentType="application/vnd.openxmlformats-officedocument.presentationml.tags+xml"/>
  <Override PartName="/ppt/tags/tag2574.xml" ContentType="application/vnd.openxmlformats-officedocument.presentationml.tags+xml"/>
  <Override PartName="/ppt/tags/tag2575.xml" ContentType="application/vnd.openxmlformats-officedocument.presentationml.tags+xml"/>
  <Override PartName="/ppt/tags/tag2576.xml" ContentType="application/vnd.openxmlformats-officedocument.presentationml.tags+xml"/>
  <Override PartName="/ppt/tags/tag2577.xml" ContentType="application/vnd.openxmlformats-officedocument.presentationml.tags+xml"/>
  <Override PartName="/ppt/tags/tag2578.xml" ContentType="application/vnd.openxmlformats-officedocument.presentationml.tags+xml"/>
  <Override PartName="/ppt/tags/tag2579.xml" ContentType="application/vnd.openxmlformats-officedocument.presentationml.tags+xml"/>
  <Override PartName="/ppt/tags/tag258.xml" ContentType="application/vnd.openxmlformats-officedocument.presentationml.tags+xml"/>
  <Override PartName="/ppt/tags/tag2580.xml" ContentType="application/vnd.openxmlformats-officedocument.presentationml.tags+xml"/>
  <Override PartName="/ppt/tags/tag2581.xml" ContentType="application/vnd.openxmlformats-officedocument.presentationml.tags+xml"/>
  <Override PartName="/ppt/tags/tag2582.xml" ContentType="application/vnd.openxmlformats-officedocument.presentationml.tags+xml"/>
  <Override PartName="/ppt/tags/tag2583.xml" ContentType="application/vnd.openxmlformats-officedocument.presentationml.tags+xml"/>
  <Override PartName="/ppt/tags/tag2584.xml" ContentType="application/vnd.openxmlformats-officedocument.presentationml.tags+xml"/>
  <Override PartName="/ppt/tags/tag2585.xml" ContentType="application/vnd.openxmlformats-officedocument.presentationml.tags+xml"/>
  <Override PartName="/ppt/tags/tag2586.xml" ContentType="application/vnd.openxmlformats-officedocument.presentationml.tags+xml"/>
  <Override PartName="/ppt/tags/tag2587.xml" ContentType="application/vnd.openxmlformats-officedocument.presentationml.tags+xml"/>
  <Override PartName="/ppt/tags/tag2588.xml" ContentType="application/vnd.openxmlformats-officedocument.presentationml.tags+xml"/>
  <Override PartName="/ppt/tags/tag2589.xml" ContentType="application/vnd.openxmlformats-officedocument.presentationml.tags+xml"/>
  <Override PartName="/ppt/tags/tag259.xml" ContentType="application/vnd.openxmlformats-officedocument.presentationml.tags+xml"/>
  <Override PartName="/ppt/tags/tag2590.xml" ContentType="application/vnd.openxmlformats-officedocument.presentationml.tags+xml"/>
  <Override PartName="/ppt/tags/tag2591.xml" ContentType="application/vnd.openxmlformats-officedocument.presentationml.tags+xml"/>
  <Override PartName="/ppt/tags/tag2592.xml" ContentType="application/vnd.openxmlformats-officedocument.presentationml.tags+xml"/>
  <Override PartName="/ppt/tags/tag2593.xml" ContentType="application/vnd.openxmlformats-officedocument.presentationml.tags+xml"/>
  <Override PartName="/ppt/tags/tag2594.xml" ContentType="application/vnd.openxmlformats-officedocument.presentationml.tags+xml"/>
  <Override PartName="/ppt/tags/tag2595.xml" ContentType="application/vnd.openxmlformats-officedocument.presentationml.tags+xml"/>
  <Override PartName="/ppt/tags/tag2596.xml" ContentType="application/vnd.openxmlformats-officedocument.presentationml.tags+xml"/>
  <Override PartName="/ppt/tags/tag2597.xml" ContentType="application/vnd.openxmlformats-officedocument.presentationml.tags+xml"/>
  <Override PartName="/ppt/tags/tag2598.xml" ContentType="application/vnd.openxmlformats-officedocument.presentationml.tags+xml"/>
  <Override PartName="/ppt/tags/tag2599.xml" ContentType="application/vnd.openxmlformats-officedocument.presentationml.tags+xml"/>
  <Override PartName="/ppt/tags/tag26.xml" ContentType="application/vnd.openxmlformats-officedocument.presentationml.tags+xml"/>
  <Override PartName="/ppt/tags/tag260.xml" ContentType="application/vnd.openxmlformats-officedocument.presentationml.tags+xml"/>
  <Override PartName="/ppt/tags/tag2600.xml" ContentType="application/vnd.openxmlformats-officedocument.presentationml.tags+xml"/>
  <Override PartName="/ppt/tags/tag2601.xml" ContentType="application/vnd.openxmlformats-officedocument.presentationml.tags+xml"/>
  <Override PartName="/ppt/tags/tag2602.xml" ContentType="application/vnd.openxmlformats-officedocument.presentationml.tags+xml"/>
  <Override PartName="/ppt/tags/tag2603.xml" ContentType="application/vnd.openxmlformats-officedocument.presentationml.tags+xml"/>
  <Override PartName="/ppt/tags/tag2604.xml" ContentType="application/vnd.openxmlformats-officedocument.presentationml.tags+xml"/>
  <Override PartName="/ppt/tags/tag2605.xml" ContentType="application/vnd.openxmlformats-officedocument.presentationml.tags+xml"/>
  <Override PartName="/ppt/tags/tag2606.xml" ContentType="application/vnd.openxmlformats-officedocument.presentationml.tags+xml"/>
  <Override PartName="/ppt/tags/tag2607.xml" ContentType="application/vnd.openxmlformats-officedocument.presentationml.tags+xml"/>
  <Override PartName="/ppt/tags/tag2608.xml" ContentType="application/vnd.openxmlformats-officedocument.presentationml.tags+xml"/>
  <Override PartName="/ppt/tags/tag2609.xml" ContentType="application/vnd.openxmlformats-officedocument.presentationml.tags+xml"/>
  <Override PartName="/ppt/tags/tag261.xml" ContentType="application/vnd.openxmlformats-officedocument.presentationml.tags+xml"/>
  <Override PartName="/ppt/tags/tag2610.xml" ContentType="application/vnd.openxmlformats-officedocument.presentationml.tags+xml"/>
  <Override PartName="/ppt/tags/tag2611.xml" ContentType="application/vnd.openxmlformats-officedocument.presentationml.tags+xml"/>
  <Override PartName="/ppt/tags/tag2612.xml" ContentType="application/vnd.openxmlformats-officedocument.presentationml.tags+xml"/>
  <Override PartName="/ppt/tags/tag2613.xml" ContentType="application/vnd.openxmlformats-officedocument.presentationml.tags+xml"/>
  <Override PartName="/ppt/tags/tag2614.xml" ContentType="application/vnd.openxmlformats-officedocument.presentationml.tags+xml"/>
  <Override PartName="/ppt/tags/tag2615.xml" ContentType="application/vnd.openxmlformats-officedocument.presentationml.tags+xml"/>
  <Override PartName="/ppt/tags/tag2616.xml" ContentType="application/vnd.openxmlformats-officedocument.presentationml.tags+xml"/>
  <Override PartName="/ppt/tags/tag2617.xml" ContentType="application/vnd.openxmlformats-officedocument.presentationml.tags+xml"/>
  <Override PartName="/ppt/tags/tag2618.xml" ContentType="application/vnd.openxmlformats-officedocument.presentationml.tags+xml"/>
  <Override PartName="/ppt/tags/tag2619.xml" ContentType="application/vnd.openxmlformats-officedocument.presentationml.tags+xml"/>
  <Override PartName="/ppt/tags/tag262.xml" ContentType="application/vnd.openxmlformats-officedocument.presentationml.tags+xml"/>
  <Override PartName="/ppt/tags/tag2620.xml" ContentType="application/vnd.openxmlformats-officedocument.presentationml.tags+xml"/>
  <Override PartName="/ppt/tags/tag2621.xml" ContentType="application/vnd.openxmlformats-officedocument.presentationml.tags+xml"/>
  <Override PartName="/ppt/tags/tag2622.xml" ContentType="application/vnd.openxmlformats-officedocument.presentationml.tags+xml"/>
  <Override PartName="/ppt/tags/tag2623.xml" ContentType="application/vnd.openxmlformats-officedocument.presentationml.tags+xml"/>
  <Override PartName="/ppt/tags/tag2624.xml" ContentType="application/vnd.openxmlformats-officedocument.presentationml.tags+xml"/>
  <Override PartName="/ppt/tags/tag2625.xml" ContentType="application/vnd.openxmlformats-officedocument.presentationml.tags+xml"/>
  <Override PartName="/ppt/tags/tag2626.xml" ContentType="application/vnd.openxmlformats-officedocument.presentationml.tags+xml"/>
  <Override PartName="/ppt/tags/tag2627.xml" ContentType="application/vnd.openxmlformats-officedocument.presentationml.tags+xml"/>
  <Override PartName="/ppt/tags/tag2628.xml" ContentType="application/vnd.openxmlformats-officedocument.presentationml.tags+xml"/>
  <Override PartName="/ppt/tags/tag2629.xml" ContentType="application/vnd.openxmlformats-officedocument.presentationml.tags+xml"/>
  <Override PartName="/ppt/tags/tag263.xml" ContentType="application/vnd.openxmlformats-officedocument.presentationml.tags+xml"/>
  <Override PartName="/ppt/tags/tag2630.xml" ContentType="application/vnd.openxmlformats-officedocument.presentationml.tags+xml"/>
  <Override PartName="/ppt/tags/tag2631.xml" ContentType="application/vnd.openxmlformats-officedocument.presentationml.tags+xml"/>
  <Override PartName="/ppt/tags/tag2632.xml" ContentType="application/vnd.openxmlformats-officedocument.presentationml.tags+xml"/>
  <Override PartName="/ppt/tags/tag2633.xml" ContentType="application/vnd.openxmlformats-officedocument.presentationml.tags+xml"/>
  <Override PartName="/ppt/tags/tag2634.xml" ContentType="application/vnd.openxmlformats-officedocument.presentationml.tags+xml"/>
  <Override PartName="/ppt/tags/tag2635.xml" ContentType="application/vnd.openxmlformats-officedocument.presentationml.tags+xml"/>
  <Override PartName="/ppt/tags/tag2636.xml" ContentType="application/vnd.openxmlformats-officedocument.presentationml.tags+xml"/>
  <Override PartName="/ppt/tags/tag2637.xml" ContentType="application/vnd.openxmlformats-officedocument.presentationml.tags+xml"/>
  <Override PartName="/ppt/tags/tag2638.xml" ContentType="application/vnd.openxmlformats-officedocument.presentationml.tags+xml"/>
  <Override PartName="/ppt/tags/tag2639.xml" ContentType="application/vnd.openxmlformats-officedocument.presentationml.tags+xml"/>
  <Override PartName="/ppt/tags/tag264.xml" ContentType="application/vnd.openxmlformats-officedocument.presentationml.tags+xml"/>
  <Override PartName="/ppt/tags/tag2640.xml" ContentType="application/vnd.openxmlformats-officedocument.presentationml.tags+xml"/>
  <Override PartName="/ppt/tags/tag2641.xml" ContentType="application/vnd.openxmlformats-officedocument.presentationml.tags+xml"/>
  <Override PartName="/ppt/tags/tag2642.xml" ContentType="application/vnd.openxmlformats-officedocument.presentationml.tags+xml"/>
  <Override PartName="/ppt/tags/tag2643.xml" ContentType="application/vnd.openxmlformats-officedocument.presentationml.tags+xml"/>
  <Override PartName="/ppt/tags/tag2644.xml" ContentType="application/vnd.openxmlformats-officedocument.presentationml.tags+xml"/>
  <Override PartName="/ppt/tags/tag2645.xml" ContentType="application/vnd.openxmlformats-officedocument.presentationml.tags+xml"/>
  <Override PartName="/ppt/tags/tag2646.xml" ContentType="application/vnd.openxmlformats-officedocument.presentationml.tags+xml"/>
  <Override PartName="/ppt/tags/tag2647.xml" ContentType="application/vnd.openxmlformats-officedocument.presentationml.tags+xml"/>
  <Override PartName="/ppt/tags/tag2648.xml" ContentType="application/vnd.openxmlformats-officedocument.presentationml.tags+xml"/>
  <Override PartName="/ppt/tags/tag2649.xml" ContentType="application/vnd.openxmlformats-officedocument.presentationml.tags+xml"/>
  <Override PartName="/ppt/tags/tag265.xml" ContentType="application/vnd.openxmlformats-officedocument.presentationml.tags+xml"/>
  <Override PartName="/ppt/tags/tag2650.xml" ContentType="application/vnd.openxmlformats-officedocument.presentationml.tags+xml"/>
  <Override PartName="/ppt/tags/tag2651.xml" ContentType="application/vnd.openxmlformats-officedocument.presentationml.tags+xml"/>
  <Override PartName="/ppt/tags/tag2652.xml" ContentType="application/vnd.openxmlformats-officedocument.presentationml.tags+xml"/>
  <Override PartName="/ppt/tags/tag2653.xml" ContentType="application/vnd.openxmlformats-officedocument.presentationml.tags+xml"/>
  <Override PartName="/ppt/tags/tag2654.xml" ContentType="application/vnd.openxmlformats-officedocument.presentationml.tags+xml"/>
  <Override PartName="/ppt/tags/tag2655.xml" ContentType="application/vnd.openxmlformats-officedocument.presentationml.tags+xml"/>
  <Override PartName="/ppt/tags/tag2656.xml" ContentType="application/vnd.openxmlformats-officedocument.presentationml.tags+xml"/>
  <Override PartName="/ppt/tags/tag2657.xml" ContentType="application/vnd.openxmlformats-officedocument.presentationml.tags+xml"/>
  <Override PartName="/ppt/tags/tag2658.xml" ContentType="application/vnd.openxmlformats-officedocument.presentationml.tags+xml"/>
  <Override PartName="/ppt/tags/tag2659.xml" ContentType="application/vnd.openxmlformats-officedocument.presentationml.tags+xml"/>
  <Override PartName="/ppt/tags/tag266.xml" ContentType="application/vnd.openxmlformats-officedocument.presentationml.tags+xml"/>
  <Override PartName="/ppt/tags/tag2660.xml" ContentType="application/vnd.openxmlformats-officedocument.presentationml.tags+xml"/>
  <Override PartName="/ppt/tags/tag2661.xml" ContentType="application/vnd.openxmlformats-officedocument.presentationml.tags+xml"/>
  <Override PartName="/ppt/tags/tag2662.xml" ContentType="application/vnd.openxmlformats-officedocument.presentationml.tags+xml"/>
  <Override PartName="/ppt/tags/tag2663.xml" ContentType="application/vnd.openxmlformats-officedocument.presentationml.tags+xml"/>
  <Override PartName="/ppt/tags/tag2664.xml" ContentType="application/vnd.openxmlformats-officedocument.presentationml.tags+xml"/>
  <Override PartName="/ppt/tags/tag2665.xml" ContentType="application/vnd.openxmlformats-officedocument.presentationml.tags+xml"/>
  <Override PartName="/ppt/tags/tag2666.xml" ContentType="application/vnd.openxmlformats-officedocument.presentationml.tags+xml"/>
  <Override PartName="/ppt/tags/tag2667.xml" ContentType="application/vnd.openxmlformats-officedocument.presentationml.tags+xml"/>
  <Override PartName="/ppt/tags/tag2668.xml" ContentType="application/vnd.openxmlformats-officedocument.presentationml.tags+xml"/>
  <Override PartName="/ppt/tags/tag2669.xml" ContentType="application/vnd.openxmlformats-officedocument.presentationml.tags+xml"/>
  <Override PartName="/ppt/tags/tag267.xml" ContentType="application/vnd.openxmlformats-officedocument.presentationml.tags+xml"/>
  <Override PartName="/ppt/tags/tag2670.xml" ContentType="application/vnd.openxmlformats-officedocument.presentationml.tags+xml"/>
  <Override PartName="/ppt/tags/tag2671.xml" ContentType="application/vnd.openxmlformats-officedocument.presentationml.tags+xml"/>
  <Override PartName="/ppt/tags/tag2672.xml" ContentType="application/vnd.openxmlformats-officedocument.presentationml.tags+xml"/>
  <Override PartName="/ppt/tags/tag2673.xml" ContentType="application/vnd.openxmlformats-officedocument.presentationml.tags+xml"/>
  <Override PartName="/ppt/tags/tag2674.xml" ContentType="application/vnd.openxmlformats-officedocument.presentationml.tags+xml"/>
  <Override PartName="/ppt/tags/tag2675.xml" ContentType="application/vnd.openxmlformats-officedocument.presentationml.tags+xml"/>
  <Override PartName="/ppt/tags/tag2676.xml" ContentType="application/vnd.openxmlformats-officedocument.presentationml.tags+xml"/>
  <Override PartName="/ppt/tags/tag2677.xml" ContentType="application/vnd.openxmlformats-officedocument.presentationml.tags+xml"/>
  <Override PartName="/ppt/tags/tag2678.xml" ContentType="application/vnd.openxmlformats-officedocument.presentationml.tags+xml"/>
  <Override PartName="/ppt/tags/tag2679.xml" ContentType="application/vnd.openxmlformats-officedocument.presentationml.tags+xml"/>
  <Override PartName="/ppt/tags/tag268.xml" ContentType="application/vnd.openxmlformats-officedocument.presentationml.tags+xml"/>
  <Override PartName="/ppt/tags/tag2680.xml" ContentType="application/vnd.openxmlformats-officedocument.presentationml.tags+xml"/>
  <Override PartName="/ppt/tags/tag2681.xml" ContentType="application/vnd.openxmlformats-officedocument.presentationml.tags+xml"/>
  <Override PartName="/ppt/tags/tag2682.xml" ContentType="application/vnd.openxmlformats-officedocument.presentationml.tags+xml"/>
  <Override PartName="/ppt/tags/tag2683.xml" ContentType="application/vnd.openxmlformats-officedocument.presentationml.tags+xml"/>
  <Override PartName="/ppt/tags/tag2684.xml" ContentType="application/vnd.openxmlformats-officedocument.presentationml.tags+xml"/>
  <Override PartName="/ppt/tags/tag2685.xml" ContentType="application/vnd.openxmlformats-officedocument.presentationml.tags+xml"/>
  <Override PartName="/ppt/tags/tag2686.xml" ContentType="application/vnd.openxmlformats-officedocument.presentationml.tags+xml"/>
  <Override PartName="/ppt/tags/tag2687.xml" ContentType="application/vnd.openxmlformats-officedocument.presentationml.tags+xml"/>
  <Override PartName="/ppt/tags/tag2688.xml" ContentType="application/vnd.openxmlformats-officedocument.presentationml.tags+xml"/>
  <Override PartName="/ppt/tags/tag2689.xml" ContentType="application/vnd.openxmlformats-officedocument.presentationml.tags+xml"/>
  <Override PartName="/ppt/tags/tag269.xml" ContentType="application/vnd.openxmlformats-officedocument.presentationml.tags+xml"/>
  <Override PartName="/ppt/tags/tag2690.xml" ContentType="application/vnd.openxmlformats-officedocument.presentationml.tags+xml"/>
  <Override PartName="/ppt/tags/tag2691.xml" ContentType="application/vnd.openxmlformats-officedocument.presentationml.tags+xml"/>
  <Override PartName="/ppt/tags/tag2692.xml" ContentType="application/vnd.openxmlformats-officedocument.presentationml.tags+xml"/>
  <Override PartName="/ppt/tags/tag2693.xml" ContentType="application/vnd.openxmlformats-officedocument.presentationml.tags+xml"/>
  <Override PartName="/ppt/tags/tag2694.xml" ContentType="application/vnd.openxmlformats-officedocument.presentationml.tags+xml"/>
  <Override PartName="/ppt/tags/tag2695.xml" ContentType="application/vnd.openxmlformats-officedocument.presentationml.tags+xml"/>
  <Override PartName="/ppt/tags/tag2696.xml" ContentType="application/vnd.openxmlformats-officedocument.presentationml.tags+xml"/>
  <Override PartName="/ppt/tags/tag2697.xml" ContentType="application/vnd.openxmlformats-officedocument.presentationml.tags+xml"/>
  <Override PartName="/ppt/tags/tag2698.xml" ContentType="application/vnd.openxmlformats-officedocument.presentationml.tags+xml"/>
  <Override PartName="/ppt/tags/tag2699.xml" ContentType="application/vnd.openxmlformats-officedocument.presentationml.tags+xml"/>
  <Override PartName="/ppt/tags/tag27.xml" ContentType="application/vnd.openxmlformats-officedocument.presentationml.tags+xml"/>
  <Override PartName="/ppt/tags/tag270.xml" ContentType="application/vnd.openxmlformats-officedocument.presentationml.tags+xml"/>
  <Override PartName="/ppt/tags/tag2700.xml" ContentType="application/vnd.openxmlformats-officedocument.presentationml.tags+xml"/>
  <Override PartName="/ppt/tags/tag2701.xml" ContentType="application/vnd.openxmlformats-officedocument.presentationml.tags+xml"/>
  <Override PartName="/ppt/tags/tag2702.xml" ContentType="application/vnd.openxmlformats-officedocument.presentationml.tags+xml"/>
  <Override PartName="/ppt/tags/tag2703.xml" ContentType="application/vnd.openxmlformats-officedocument.presentationml.tags+xml"/>
  <Override PartName="/ppt/tags/tag2704.xml" ContentType="application/vnd.openxmlformats-officedocument.presentationml.tags+xml"/>
  <Override PartName="/ppt/tags/tag2705.xml" ContentType="application/vnd.openxmlformats-officedocument.presentationml.tags+xml"/>
  <Override PartName="/ppt/tags/tag2706.xml" ContentType="application/vnd.openxmlformats-officedocument.presentationml.tags+xml"/>
  <Override PartName="/ppt/tags/tag2707.xml" ContentType="application/vnd.openxmlformats-officedocument.presentationml.tags+xml"/>
  <Override PartName="/ppt/tags/tag2708.xml" ContentType="application/vnd.openxmlformats-officedocument.presentationml.tags+xml"/>
  <Override PartName="/ppt/tags/tag2709.xml" ContentType="application/vnd.openxmlformats-officedocument.presentationml.tags+xml"/>
  <Override PartName="/ppt/tags/tag271.xml" ContentType="application/vnd.openxmlformats-officedocument.presentationml.tags+xml"/>
  <Override PartName="/ppt/tags/tag2710.xml" ContentType="application/vnd.openxmlformats-officedocument.presentationml.tags+xml"/>
  <Override PartName="/ppt/tags/tag2711.xml" ContentType="application/vnd.openxmlformats-officedocument.presentationml.tags+xml"/>
  <Override PartName="/ppt/tags/tag2712.xml" ContentType="application/vnd.openxmlformats-officedocument.presentationml.tags+xml"/>
  <Override PartName="/ppt/tags/tag2713.xml" ContentType="application/vnd.openxmlformats-officedocument.presentationml.tags+xml"/>
  <Override PartName="/ppt/tags/tag2714.xml" ContentType="application/vnd.openxmlformats-officedocument.presentationml.tags+xml"/>
  <Override PartName="/ppt/tags/tag2715.xml" ContentType="application/vnd.openxmlformats-officedocument.presentationml.tags+xml"/>
  <Override PartName="/ppt/tags/tag2716.xml" ContentType="application/vnd.openxmlformats-officedocument.presentationml.tags+xml"/>
  <Override PartName="/ppt/tags/tag2717.xml" ContentType="application/vnd.openxmlformats-officedocument.presentationml.tags+xml"/>
  <Override PartName="/ppt/tags/tag2718.xml" ContentType="application/vnd.openxmlformats-officedocument.presentationml.tags+xml"/>
  <Override PartName="/ppt/tags/tag2719.xml" ContentType="application/vnd.openxmlformats-officedocument.presentationml.tags+xml"/>
  <Override PartName="/ppt/tags/tag272.xml" ContentType="application/vnd.openxmlformats-officedocument.presentationml.tags+xml"/>
  <Override PartName="/ppt/tags/tag2720.xml" ContentType="application/vnd.openxmlformats-officedocument.presentationml.tags+xml"/>
  <Override PartName="/ppt/tags/tag2721.xml" ContentType="application/vnd.openxmlformats-officedocument.presentationml.tags+xml"/>
  <Override PartName="/ppt/tags/tag2722.xml" ContentType="application/vnd.openxmlformats-officedocument.presentationml.tags+xml"/>
  <Override PartName="/ppt/tags/tag2723.xml" ContentType="application/vnd.openxmlformats-officedocument.presentationml.tags+xml"/>
  <Override PartName="/ppt/tags/tag2724.xml" ContentType="application/vnd.openxmlformats-officedocument.presentationml.tags+xml"/>
  <Override PartName="/ppt/tags/tag2725.xml" ContentType="application/vnd.openxmlformats-officedocument.presentationml.tags+xml"/>
  <Override PartName="/ppt/tags/tag2726.xml" ContentType="application/vnd.openxmlformats-officedocument.presentationml.tags+xml"/>
  <Override PartName="/ppt/tags/tag2727.xml" ContentType="application/vnd.openxmlformats-officedocument.presentationml.tags+xml"/>
  <Override PartName="/ppt/tags/tag2728.xml" ContentType="application/vnd.openxmlformats-officedocument.presentationml.tags+xml"/>
  <Override PartName="/ppt/tags/tag2729.xml" ContentType="application/vnd.openxmlformats-officedocument.presentationml.tags+xml"/>
  <Override PartName="/ppt/tags/tag273.xml" ContentType="application/vnd.openxmlformats-officedocument.presentationml.tags+xml"/>
  <Override PartName="/ppt/tags/tag2730.xml" ContentType="application/vnd.openxmlformats-officedocument.presentationml.tags+xml"/>
  <Override PartName="/ppt/tags/tag2731.xml" ContentType="application/vnd.openxmlformats-officedocument.presentationml.tags+xml"/>
  <Override PartName="/ppt/tags/tag2732.xml" ContentType="application/vnd.openxmlformats-officedocument.presentationml.tags+xml"/>
  <Override PartName="/ppt/tags/tag2733.xml" ContentType="application/vnd.openxmlformats-officedocument.presentationml.tags+xml"/>
  <Override PartName="/ppt/tags/tag2734.xml" ContentType="application/vnd.openxmlformats-officedocument.presentationml.tags+xml"/>
  <Override PartName="/ppt/tags/tag2735.xml" ContentType="application/vnd.openxmlformats-officedocument.presentationml.tags+xml"/>
  <Override PartName="/ppt/tags/tag2736.xml" ContentType="application/vnd.openxmlformats-officedocument.presentationml.tags+xml"/>
  <Override PartName="/ppt/tags/tag2737.xml" ContentType="application/vnd.openxmlformats-officedocument.presentationml.tags+xml"/>
  <Override PartName="/ppt/tags/tag2738.xml" ContentType="application/vnd.openxmlformats-officedocument.presentationml.tags+xml"/>
  <Override PartName="/ppt/tags/tag2739.xml" ContentType="application/vnd.openxmlformats-officedocument.presentationml.tags+xml"/>
  <Override PartName="/ppt/tags/tag274.xml" ContentType="application/vnd.openxmlformats-officedocument.presentationml.tags+xml"/>
  <Override PartName="/ppt/tags/tag2740.xml" ContentType="application/vnd.openxmlformats-officedocument.presentationml.tags+xml"/>
  <Override PartName="/ppt/tags/tag2741.xml" ContentType="application/vnd.openxmlformats-officedocument.presentationml.tags+xml"/>
  <Override PartName="/ppt/tags/tag2742.xml" ContentType="application/vnd.openxmlformats-officedocument.presentationml.tags+xml"/>
  <Override PartName="/ppt/tags/tag2743.xml" ContentType="application/vnd.openxmlformats-officedocument.presentationml.tags+xml"/>
  <Override PartName="/ppt/tags/tag2744.xml" ContentType="application/vnd.openxmlformats-officedocument.presentationml.tags+xml"/>
  <Override PartName="/ppt/tags/tag2745.xml" ContentType="application/vnd.openxmlformats-officedocument.presentationml.tags+xml"/>
  <Override PartName="/ppt/tags/tag2746.xml" ContentType="application/vnd.openxmlformats-officedocument.presentationml.tags+xml"/>
  <Override PartName="/ppt/tags/tag2747.xml" ContentType="application/vnd.openxmlformats-officedocument.presentationml.tags+xml"/>
  <Override PartName="/ppt/tags/tag2748.xml" ContentType="application/vnd.openxmlformats-officedocument.presentationml.tags+xml"/>
  <Override PartName="/ppt/tags/tag2749.xml" ContentType="application/vnd.openxmlformats-officedocument.presentationml.tags+xml"/>
  <Override PartName="/ppt/tags/tag275.xml" ContentType="application/vnd.openxmlformats-officedocument.presentationml.tags+xml"/>
  <Override PartName="/ppt/tags/tag2750.xml" ContentType="application/vnd.openxmlformats-officedocument.presentationml.tags+xml"/>
  <Override PartName="/ppt/tags/tag2751.xml" ContentType="application/vnd.openxmlformats-officedocument.presentationml.tags+xml"/>
  <Override PartName="/ppt/tags/tag2752.xml" ContentType="application/vnd.openxmlformats-officedocument.presentationml.tags+xml"/>
  <Override PartName="/ppt/tags/tag2753.xml" ContentType="application/vnd.openxmlformats-officedocument.presentationml.tags+xml"/>
  <Override PartName="/ppt/tags/tag2754.xml" ContentType="application/vnd.openxmlformats-officedocument.presentationml.tags+xml"/>
  <Override PartName="/ppt/tags/tag2755.xml" ContentType="application/vnd.openxmlformats-officedocument.presentationml.tags+xml"/>
  <Override PartName="/ppt/tags/tag2756.xml" ContentType="application/vnd.openxmlformats-officedocument.presentationml.tags+xml"/>
  <Override PartName="/ppt/tags/tag2757.xml" ContentType="application/vnd.openxmlformats-officedocument.presentationml.tags+xml"/>
  <Override PartName="/ppt/tags/tag2758.xml" ContentType="application/vnd.openxmlformats-officedocument.presentationml.tags+xml"/>
  <Override PartName="/ppt/tags/tag2759.xml" ContentType="application/vnd.openxmlformats-officedocument.presentationml.tags+xml"/>
  <Override PartName="/ppt/tags/tag276.xml" ContentType="application/vnd.openxmlformats-officedocument.presentationml.tags+xml"/>
  <Override PartName="/ppt/tags/tag2760.xml" ContentType="application/vnd.openxmlformats-officedocument.presentationml.tags+xml"/>
  <Override PartName="/ppt/tags/tag2761.xml" ContentType="application/vnd.openxmlformats-officedocument.presentationml.tags+xml"/>
  <Override PartName="/ppt/tags/tag2762.xml" ContentType="application/vnd.openxmlformats-officedocument.presentationml.tags+xml"/>
  <Override PartName="/ppt/tags/tag2763.xml" ContentType="application/vnd.openxmlformats-officedocument.presentationml.tags+xml"/>
  <Override PartName="/ppt/tags/tag2764.xml" ContentType="application/vnd.openxmlformats-officedocument.presentationml.tags+xml"/>
  <Override PartName="/ppt/tags/tag2765.xml" ContentType="application/vnd.openxmlformats-officedocument.presentationml.tags+xml"/>
  <Override PartName="/ppt/tags/tag2766.xml" ContentType="application/vnd.openxmlformats-officedocument.presentationml.tags+xml"/>
  <Override PartName="/ppt/tags/tag2767.xml" ContentType="application/vnd.openxmlformats-officedocument.presentationml.tags+xml"/>
  <Override PartName="/ppt/tags/tag2768.xml" ContentType="application/vnd.openxmlformats-officedocument.presentationml.tags+xml"/>
  <Override PartName="/ppt/tags/tag2769.xml" ContentType="application/vnd.openxmlformats-officedocument.presentationml.tags+xml"/>
  <Override PartName="/ppt/tags/tag277.xml" ContentType="application/vnd.openxmlformats-officedocument.presentationml.tags+xml"/>
  <Override PartName="/ppt/tags/tag2770.xml" ContentType="application/vnd.openxmlformats-officedocument.presentationml.tags+xml"/>
  <Override PartName="/ppt/tags/tag2771.xml" ContentType="application/vnd.openxmlformats-officedocument.presentationml.tags+xml"/>
  <Override PartName="/ppt/tags/tag2772.xml" ContentType="application/vnd.openxmlformats-officedocument.presentationml.tags+xml"/>
  <Override PartName="/ppt/tags/tag2773.xml" ContentType="application/vnd.openxmlformats-officedocument.presentationml.tags+xml"/>
  <Override PartName="/ppt/tags/tag2774.xml" ContentType="application/vnd.openxmlformats-officedocument.presentationml.tags+xml"/>
  <Override PartName="/ppt/tags/tag2775.xml" ContentType="application/vnd.openxmlformats-officedocument.presentationml.tags+xml"/>
  <Override PartName="/ppt/tags/tag2776.xml" ContentType="application/vnd.openxmlformats-officedocument.presentationml.tags+xml"/>
  <Override PartName="/ppt/tags/tag2777.xml" ContentType="application/vnd.openxmlformats-officedocument.presentationml.tags+xml"/>
  <Override PartName="/ppt/tags/tag2778.xml" ContentType="application/vnd.openxmlformats-officedocument.presentationml.tags+xml"/>
  <Override PartName="/ppt/tags/tag2779.xml" ContentType="application/vnd.openxmlformats-officedocument.presentationml.tags+xml"/>
  <Override PartName="/ppt/tags/tag278.xml" ContentType="application/vnd.openxmlformats-officedocument.presentationml.tags+xml"/>
  <Override PartName="/ppt/tags/tag2780.xml" ContentType="application/vnd.openxmlformats-officedocument.presentationml.tags+xml"/>
  <Override PartName="/ppt/tags/tag2781.xml" ContentType="application/vnd.openxmlformats-officedocument.presentationml.tags+xml"/>
  <Override PartName="/ppt/tags/tag2782.xml" ContentType="application/vnd.openxmlformats-officedocument.presentationml.tags+xml"/>
  <Override PartName="/ppt/tags/tag2783.xml" ContentType="application/vnd.openxmlformats-officedocument.presentationml.tags+xml"/>
  <Override PartName="/ppt/tags/tag2784.xml" ContentType="application/vnd.openxmlformats-officedocument.presentationml.tags+xml"/>
  <Override PartName="/ppt/tags/tag2785.xml" ContentType="application/vnd.openxmlformats-officedocument.presentationml.tags+xml"/>
  <Override PartName="/ppt/tags/tag2786.xml" ContentType="application/vnd.openxmlformats-officedocument.presentationml.tags+xml"/>
  <Override PartName="/ppt/tags/tag2787.xml" ContentType="application/vnd.openxmlformats-officedocument.presentationml.tags+xml"/>
  <Override PartName="/ppt/tags/tag2788.xml" ContentType="application/vnd.openxmlformats-officedocument.presentationml.tags+xml"/>
  <Override PartName="/ppt/tags/tag2789.xml" ContentType="application/vnd.openxmlformats-officedocument.presentationml.tags+xml"/>
  <Override PartName="/ppt/tags/tag279.xml" ContentType="application/vnd.openxmlformats-officedocument.presentationml.tags+xml"/>
  <Override PartName="/ppt/tags/tag2790.xml" ContentType="application/vnd.openxmlformats-officedocument.presentationml.tags+xml"/>
  <Override PartName="/ppt/tags/tag2791.xml" ContentType="application/vnd.openxmlformats-officedocument.presentationml.tags+xml"/>
  <Override PartName="/ppt/tags/tag2792.xml" ContentType="application/vnd.openxmlformats-officedocument.presentationml.tags+xml"/>
  <Override PartName="/ppt/tags/tag2793.xml" ContentType="application/vnd.openxmlformats-officedocument.presentationml.tags+xml"/>
  <Override PartName="/ppt/tags/tag2794.xml" ContentType="application/vnd.openxmlformats-officedocument.presentationml.tags+xml"/>
  <Override PartName="/ppt/tags/tag2795.xml" ContentType="application/vnd.openxmlformats-officedocument.presentationml.tags+xml"/>
  <Override PartName="/ppt/tags/tag2796.xml" ContentType="application/vnd.openxmlformats-officedocument.presentationml.tags+xml"/>
  <Override PartName="/ppt/tags/tag2797.xml" ContentType="application/vnd.openxmlformats-officedocument.presentationml.tags+xml"/>
  <Override PartName="/ppt/tags/tag2798.xml" ContentType="application/vnd.openxmlformats-officedocument.presentationml.tags+xml"/>
  <Override PartName="/ppt/tags/tag2799.xml" ContentType="application/vnd.openxmlformats-officedocument.presentationml.tags+xml"/>
  <Override PartName="/ppt/tags/tag28.xml" ContentType="application/vnd.openxmlformats-officedocument.presentationml.tags+xml"/>
  <Override PartName="/ppt/tags/tag280.xml" ContentType="application/vnd.openxmlformats-officedocument.presentationml.tags+xml"/>
  <Override PartName="/ppt/tags/tag2800.xml" ContentType="application/vnd.openxmlformats-officedocument.presentationml.tags+xml"/>
  <Override PartName="/ppt/tags/tag2801.xml" ContentType="application/vnd.openxmlformats-officedocument.presentationml.tags+xml"/>
  <Override PartName="/ppt/tags/tag2802.xml" ContentType="application/vnd.openxmlformats-officedocument.presentationml.tags+xml"/>
  <Override PartName="/ppt/tags/tag2803.xml" ContentType="application/vnd.openxmlformats-officedocument.presentationml.tags+xml"/>
  <Override PartName="/ppt/tags/tag2804.xml" ContentType="application/vnd.openxmlformats-officedocument.presentationml.tags+xml"/>
  <Override PartName="/ppt/tags/tag2805.xml" ContentType="application/vnd.openxmlformats-officedocument.presentationml.tags+xml"/>
  <Override PartName="/ppt/tags/tag2806.xml" ContentType="application/vnd.openxmlformats-officedocument.presentationml.tags+xml"/>
  <Override PartName="/ppt/tags/tag2807.xml" ContentType="application/vnd.openxmlformats-officedocument.presentationml.tags+xml"/>
  <Override PartName="/ppt/tags/tag2808.xml" ContentType="application/vnd.openxmlformats-officedocument.presentationml.tags+xml"/>
  <Override PartName="/ppt/tags/tag2809.xml" ContentType="application/vnd.openxmlformats-officedocument.presentationml.tags+xml"/>
  <Override PartName="/ppt/tags/tag281.xml" ContentType="application/vnd.openxmlformats-officedocument.presentationml.tags+xml"/>
  <Override PartName="/ppt/tags/tag2810.xml" ContentType="application/vnd.openxmlformats-officedocument.presentationml.tags+xml"/>
  <Override PartName="/ppt/tags/tag2811.xml" ContentType="application/vnd.openxmlformats-officedocument.presentationml.tags+xml"/>
  <Override PartName="/ppt/tags/tag2812.xml" ContentType="application/vnd.openxmlformats-officedocument.presentationml.tags+xml"/>
  <Override PartName="/ppt/tags/tag2813.xml" ContentType="application/vnd.openxmlformats-officedocument.presentationml.tags+xml"/>
  <Override PartName="/ppt/tags/tag2814.xml" ContentType="application/vnd.openxmlformats-officedocument.presentationml.tags+xml"/>
  <Override PartName="/ppt/tags/tag2815.xml" ContentType="application/vnd.openxmlformats-officedocument.presentationml.tags+xml"/>
  <Override PartName="/ppt/tags/tag2816.xml" ContentType="application/vnd.openxmlformats-officedocument.presentationml.tags+xml"/>
  <Override PartName="/ppt/tags/tag2817.xml" ContentType="application/vnd.openxmlformats-officedocument.presentationml.tags+xml"/>
  <Override PartName="/ppt/tags/tag2818.xml" ContentType="application/vnd.openxmlformats-officedocument.presentationml.tags+xml"/>
  <Override PartName="/ppt/tags/tag2819.xml" ContentType="application/vnd.openxmlformats-officedocument.presentationml.tags+xml"/>
  <Override PartName="/ppt/tags/tag282.xml" ContentType="application/vnd.openxmlformats-officedocument.presentationml.tags+xml"/>
  <Override PartName="/ppt/tags/tag2820.xml" ContentType="application/vnd.openxmlformats-officedocument.presentationml.tags+xml"/>
  <Override PartName="/ppt/tags/tag2821.xml" ContentType="application/vnd.openxmlformats-officedocument.presentationml.tags+xml"/>
  <Override PartName="/ppt/tags/tag2822.xml" ContentType="application/vnd.openxmlformats-officedocument.presentationml.tags+xml"/>
  <Override PartName="/ppt/tags/tag2823.xml" ContentType="application/vnd.openxmlformats-officedocument.presentationml.tags+xml"/>
  <Override PartName="/ppt/tags/tag2824.xml" ContentType="application/vnd.openxmlformats-officedocument.presentationml.tags+xml"/>
  <Override PartName="/ppt/tags/tag2825.xml" ContentType="application/vnd.openxmlformats-officedocument.presentationml.tags+xml"/>
  <Override PartName="/ppt/tags/tag2826.xml" ContentType="application/vnd.openxmlformats-officedocument.presentationml.tags+xml"/>
  <Override PartName="/ppt/tags/tag2827.xml" ContentType="application/vnd.openxmlformats-officedocument.presentationml.tags+xml"/>
  <Override PartName="/ppt/tags/tag2828.xml" ContentType="application/vnd.openxmlformats-officedocument.presentationml.tags+xml"/>
  <Override PartName="/ppt/tags/tag2829.xml" ContentType="application/vnd.openxmlformats-officedocument.presentationml.tags+xml"/>
  <Override PartName="/ppt/tags/tag283.xml" ContentType="application/vnd.openxmlformats-officedocument.presentationml.tags+xml"/>
  <Override PartName="/ppt/tags/tag2830.xml" ContentType="application/vnd.openxmlformats-officedocument.presentationml.tags+xml"/>
  <Override PartName="/ppt/tags/tag2831.xml" ContentType="application/vnd.openxmlformats-officedocument.presentationml.tags+xml"/>
  <Override PartName="/ppt/tags/tag2832.xml" ContentType="application/vnd.openxmlformats-officedocument.presentationml.tags+xml"/>
  <Override PartName="/ppt/tags/tag2833.xml" ContentType="application/vnd.openxmlformats-officedocument.presentationml.tags+xml"/>
  <Override PartName="/ppt/tags/tag2834.xml" ContentType="application/vnd.openxmlformats-officedocument.presentationml.tags+xml"/>
  <Override PartName="/ppt/tags/tag2835.xml" ContentType="application/vnd.openxmlformats-officedocument.presentationml.tags+xml"/>
  <Override PartName="/ppt/tags/tag2836.xml" ContentType="application/vnd.openxmlformats-officedocument.presentationml.tags+xml"/>
  <Override PartName="/ppt/tags/tag2837.xml" ContentType="application/vnd.openxmlformats-officedocument.presentationml.tags+xml"/>
  <Override PartName="/ppt/tags/tag2838.xml" ContentType="application/vnd.openxmlformats-officedocument.presentationml.tags+xml"/>
  <Override PartName="/ppt/tags/tag2839.xml" ContentType="application/vnd.openxmlformats-officedocument.presentationml.tags+xml"/>
  <Override PartName="/ppt/tags/tag284.xml" ContentType="application/vnd.openxmlformats-officedocument.presentationml.tags+xml"/>
  <Override PartName="/ppt/tags/tag2840.xml" ContentType="application/vnd.openxmlformats-officedocument.presentationml.tags+xml"/>
  <Override PartName="/ppt/tags/tag2841.xml" ContentType="application/vnd.openxmlformats-officedocument.presentationml.tags+xml"/>
  <Override PartName="/ppt/tags/tag2842.xml" ContentType="application/vnd.openxmlformats-officedocument.presentationml.tags+xml"/>
  <Override PartName="/ppt/tags/tag2843.xml" ContentType="application/vnd.openxmlformats-officedocument.presentationml.tags+xml"/>
  <Override PartName="/ppt/tags/tag2844.xml" ContentType="application/vnd.openxmlformats-officedocument.presentationml.tags+xml"/>
  <Override PartName="/ppt/tags/tag2845.xml" ContentType="application/vnd.openxmlformats-officedocument.presentationml.tags+xml"/>
  <Override PartName="/ppt/tags/tag2846.xml" ContentType="application/vnd.openxmlformats-officedocument.presentationml.tags+xml"/>
  <Override PartName="/ppt/tags/tag2847.xml" ContentType="application/vnd.openxmlformats-officedocument.presentationml.tags+xml"/>
  <Override PartName="/ppt/tags/tag2848.xml" ContentType="application/vnd.openxmlformats-officedocument.presentationml.tags+xml"/>
  <Override PartName="/ppt/tags/tag2849.xml" ContentType="application/vnd.openxmlformats-officedocument.presentationml.tags+xml"/>
  <Override PartName="/ppt/tags/tag285.xml" ContentType="application/vnd.openxmlformats-officedocument.presentationml.tags+xml"/>
  <Override PartName="/ppt/tags/tag2850.xml" ContentType="application/vnd.openxmlformats-officedocument.presentationml.tags+xml"/>
  <Override PartName="/ppt/tags/tag2851.xml" ContentType="application/vnd.openxmlformats-officedocument.presentationml.tags+xml"/>
  <Override PartName="/ppt/tags/tag2852.xml" ContentType="application/vnd.openxmlformats-officedocument.presentationml.tags+xml"/>
  <Override PartName="/ppt/tags/tag2853.xml" ContentType="application/vnd.openxmlformats-officedocument.presentationml.tags+xml"/>
  <Override PartName="/ppt/tags/tag2854.xml" ContentType="application/vnd.openxmlformats-officedocument.presentationml.tags+xml"/>
  <Override PartName="/ppt/tags/tag2855.xml" ContentType="application/vnd.openxmlformats-officedocument.presentationml.tags+xml"/>
  <Override PartName="/ppt/tags/tag2856.xml" ContentType="application/vnd.openxmlformats-officedocument.presentationml.tags+xml"/>
  <Override PartName="/ppt/tags/tag2857.xml" ContentType="application/vnd.openxmlformats-officedocument.presentationml.tags+xml"/>
  <Override PartName="/ppt/tags/tag2858.xml" ContentType="application/vnd.openxmlformats-officedocument.presentationml.tags+xml"/>
  <Override PartName="/ppt/tags/tag2859.xml" ContentType="application/vnd.openxmlformats-officedocument.presentationml.tags+xml"/>
  <Override PartName="/ppt/tags/tag286.xml" ContentType="application/vnd.openxmlformats-officedocument.presentationml.tags+xml"/>
  <Override PartName="/ppt/tags/tag2860.xml" ContentType="application/vnd.openxmlformats-officedocument.presentationml.tags+xml"/>
  <Override PartName="/ppt/tags/tag2861.xml" ContentType="application/vnd.openxmlformats-officedocument.presentationml.tags+xml"/>
  <Override PartName="/ppt/tags/tag2862.xml" ContentType="application/vnd.openxmlformats-officedocument.presentationml.tags+xml"/>
  <Override PartName="/ppt/tags/tag2863.xml" ContentType="application/vnd.openxmlformats-officedocument.presentationml.tags+xml"/>
  <Override PartName="/ppt/tags/tag2864.xml" ContentType="application/vnd.openxmlformats-officedocument.presentationml.tags+xml"/>
  <Override PartName="/ppt/tags/tag2865.xml" ContentType="application/vnd.openxmlformats-officedocument.presentationml.tags+xml"/>
  <Override PartName="/ppt/tags/tag2866.xml" ContentType="application/vnd.openxmlformats-officedocument.presentationml.tags+xml"/>
  <Override PartName="/ppt/tags/tag2867.xml" ContentType="application/vnd.openxmlformats-officedocument.presentationml.tags+xml"/>
  <Override PartName="/ppt/tags/tag2868.xml" ContentType="application/vnd.openxmlformats-officedocument.presentationml.tags+xml"/>
  <Override PartName="/ppt/tags/tag2869.xml" ContentType="application/vnd.openxmlformats-officedocument.presentationml.tags+xml"/>
  <Override PartName="/ppt/tags/tag287.xml" ContentType="application/vnd.openxmlformats-officedocument.presentationml.tags+xml"/>
  <Override PartName="/ppt/tags/tag2870.xml" ContentType="application/vnd.openxmlformats-officedocument.presentationml.tags+xml"/>
  <Override PartName="/ppt/tags/tag2871.xml" ContentType="application/vnd.openxmlformats-officedocument.presentationml.tags+xml"/>
  <Override PartName="/ppt/tags/tag2872.xml" ContentType="application/vnd.openxmlformats-officedocument.presentationml.tags+xml"/>
  <Override PartName="/ppt/tags/tag2873.xml" ContentType="application/vnd.openxmlformats-officedocument.presentationml.tags+xml"/>
  <Override PartName="/ppt/tags/tag2874.xml" ContentType="application/vnd.openxmlformats-officedocument.presentationml.tags+xml"/>
  <Override PartName="/ppt/tags/tag2875.xml" ContentType="application/vnd.openxmlformats-officedocument.presentationml.tags+xml"/>
  <Override PartName="/ppt/tags/tag2876.xml" ContentType="application/vnd.openxmlformats-officedocument.presentationml.tags+xml"/>
  <Override PartName="/ppt/tags/tag2877.xml" ContentType="application/vnd.openxmlformats-officedocument.presentationml.tags+xml"/>
  <Override PartName="/ppt/tags/tag2878.xml" ContentType="application/vnd.openxmlformats-officedocument.presentationml.tags+xml"/>
  <Override PartName="/ppt/tags/tag2879.xml" ContentType="application/vnd.openxmlformats-officedocument.presentationml.tags+xml"/>
  <Override PartName="/ppt/tags/tag288.xml" ContentType="application/vnd.openxmlformats-officedocument.presentationml.tags+xml"/>
  <Override PartName="/ppt/tags/tag2880.xml" ContentType="application/vnd.openxmlformats-officedocument.presentationml.tags+xml"/>
  <Override PartName="/ppt/tags/tag2881.xml" ContentType="application/vnd.openxmlformats-officedocument.presentationml.tags+xml"/>
  <Override PartName="/ppt/tags/tag2882.xml" ContentType="application/vnd.openxmlformats-officedocument.presentationml.tags+xml"/>
  <Override PartName="/ppt/tags/tag2883.xml" ContentType="application/vnd.openxmlformats-officedocument.presentationml.tags+xml"/>
  <Override PartName="/ppt/tags/tag2884.xml" ContentType="application/vnd.openxmlformats-officedocument.presentationml.tags+xml"/>
  <Override PartName="/ppt/tags/tag2885.xml" ContentType="application/vnd.openxmlformats-officedocument.presentationml.tags+xml"/>
  <Override PartName="/ppt/tags/tag2886.xml" ContentType="application/vnd.openxmlformats-officedocument.presentationml.tags+xml"/>
  <Override PartName="/ppt/tags/tag2887.xml" ContentType="application/vnd.openxmlformats-officedocument.presentationml.tags+xml"/>
  <Override PartName="/ppt/tags/tag2888.xml" ContentType="application/vnd.openxmlformats-officedocument.presentationml.tags+xml"/>
  <Override PartName="/ppt/tags/tag2889.xml" ContentType="application/vnd.openxmlformats-officedocument.presentationml.tags+xml"/>
  <Override PartName="/ppt/tags/tag289.xml" ContentType="application/vnd.openxmlformats-officedocument.presentationml.tags+xml"/>
  <Override PartName="/ppt/tags/tag2890.xml" ContentType="application/vnd.openxmlformats-officedocument.presentationml.tags+xml"/>
  <Override PartName="/ppt/tags/tag2891.xml" ContentType="application/vnd.openxmlformats-officedocument.presentationml.tags+xml"/>
  <Override PartName="/ppt/tags/tag2892.xml" ContentType="application/vnd.openxmlformats-officedocument.presentationml.tags+xml"/>
  <Override PartName="/ppt/tags/tag2893.xml" ContentType="application/vnd.openxmlformats-officedocument.presentationml.tags+xml"/>
  <Override PartName="/ppt/tags/tag2894.xml" ContentType="application/vnd.openxmlformats-officedocument.presentationml.tags+xml"/>
  <Override PartName="/ppt/tags/tag2895.xml" ContentType="application/vnd.openxmlformats-officedocument.presentationml.tags+xml"/>
  <Override PartName="/ppt/tags/tag2896.xml" ContentType="application/vnd.openxmlformats-officedocument.presentationml.tags+xml"/>
  <Override PartName="/ppt/tags/tag2897.xml" ContentType="application/vnd.openxmlformats-officedocument.presentationml.tags+xml"/>
  <Override PartName="/ppt/tags/tag2898.xml" ContentType="application/vnd.openxmlformats-officedocument.presentationml.tags+xml"/>
  <Override PartName="/ppt/tags/tag2899.xml" ContentType="application/vnd.openxmlformats-officedocument.presentationml.tags+xml"/>
  <Override PartName="/ppt/tags/tag29.xml" ContentType="application/vnd.openxmlformats-officedocument.presentationml.tags+xml"/>
  <Override PartName="/ppt/tags/tag290.xml" ContentType="application/vnd.openxmlformats-officedocument.presentationml.tags+xml"/>
  <Override PartName="/ppt/tags/tag2900.xml" ContentType="application/vnd.openxmlformats-officedocument.presentationml.tags+xml"/>
  <Override PartName="/ppt/tags/tag2901.xml" ContentType="application/vnd.openxmlformats-officedocument.presentationml.tags+xml"/>
  <Override PartName="/ppt/tags/tag2902.xml" ContentType="application/vnd.openxmlformats-officedocument.presentationml.tags+xml"/>
  <Override PartName="/ppt/tags/tag2903.xml" ContentType="application/vnd.openxmlformats-officedocument.presentationml.tags+xml"/>
  <Override PartName="/ppt/tags/tag2904.xml" ContentType="application/vnd.openxmlformats-officedocument.presentationml.tags+xml"/>
  <Override PartName="/ppt/tags/tag2905.xml" ContentType="application/vnd.openxmlformats-officedocument.presentationml.tags+xml"/>
  <Override PartName="/ppt/tags/tag2906.xml" ContentType="application/vnd.openxmlformats-officedocument.presentationml.tags+xml"/>
  <Override PartName="/ppt/tags/tag2907.xml" ContentType="application/vnd.openxmlformats-officedocument.presentationml.tags+xml"/>
  <Override PartName="/ppt/tags/tag2908.xml" ContentType="application/vnd.openxmlformats-officedocument.presentationml.tags+xml"/>
  <Override PartName="/ppt/tags/tag2909.xml" ContentType="application/vnd.openxmlformats-officedocument.presentationml.tags+xml"/>
  <Override PartName="/ppt/tags/tag291.xml" ContentType="application/vnd.openxmlformats-officedocument.presentationml.tags+xml"/>
  <Override PartName="/ppt/tags/tag2910.xml" ContentType="application/vnd.openxmlformats-officedocument.presentationml.tags+xml"/>
  <Override PartName="/ppt/tags/tag2911.xml" ContentType="application/vnd.openxmlformats-officedocument.presentationml.tags+xml"/>
  <Override PartName="/ppt/tags/tag2912.xml" ContentType="application/vnd.openxmlformats-officedocument.presentationml.tags+xml"/>
  <Override PartName="/ppt/tags/tag2913.xml" ContentType="application/vnd.openxmlformats-officedocument.presentationml.tags+xml"/>
  <Override PartName="/ppt/tags/tag2914.xml" ContentType="application/vnd.openxmlformats-officedocument.presentationml.tags+xml"/>
  <Override PartName="/ppt/tags/tag2915.xml" ContentType="application/vnd.openxmlformats-officedocument.presentationml.tags+xml"/>
  <Override PartName="/ppt/tags/tag2916.xml" ContentType="application/vnd.openxmlformats-officedocument.presentationml.tags+xml"/>
  <Override PartName="/ppt/tags/tag2917.xml" ContentType="application/vnd.openxmlformats-officedocument.presentationml.tags+xml"/>
  <Override PartName="/ppt/tags/tag2918.xml" ContentType="application/vnd.openxmlformats-officedocument.presentationml.tags+xml"/>
  <Override PartName="/ppt/tags/tag2919.xml" ContentType="application/vnd.openxmlformats-officedocument.presentationml.tags+xml"/>
  <Override PartName="/ppt/tags/tag292.xml" ContentType="application/vnd.openxmlformats-officedocument.presentationml.tags+xml"/>
  <Override PartName="/ppt/tags/tag2920.xml" ContentType="application/vnd.openxmlformats-officedocument.presentationml.tags+xml"/>
  <Override PartName="/ppt/tags/tag2921.xml" ContentType="application/vnd.openxmlformats-officedocument.presentationml.tags+xml"/>
  <Override PartName="/ppt/tags/tag2922.xml" ContentType="application/vnd.openxmlformats-officedocument.presentationml.tags+xml"/>
  <Override PartName="/ppt/tags/tag2923.xml" ContentType="application/vnd.openxmlformats-officedocument.presentationml.tags+xml"/>
  <Override PartName="/ppt/tags/tag2924.xml" ContentType="application/vnd.openxmlformats-officedocument.presentationml.tags+xml"/>
  <Override PartName="/ppt/tags/tag2925.xml" ContentType="application/vnd.openxmlformats-officedocument.presentationml.tags+xml"/>
  <Override PartName="/ppt/tags/tag2926.xml" ContentType="application/vnd.openxmlformats-officedocument.presentationml.tags+xml"/>
  <Override PartName="/ppt/tags/tag2927.xml" ContentType="application/vnd.openxmlformats-officedocument.presentationml.tags+xml"/>
  <Override PartName="/ppt/tags/tag2928.xml" ContentType="application/vnd.openxmlformats-officedocument.presentationml.tags+xml"/>
  <Override PartName="/ppt/tags/tag2929.xml" ContentType="application/vnd.openxmlformats-officedocument.presentationml.tags+xml"/>
  <Override PartName="/ppt/tags/tag293.xml" ContentType="application/vnd.openxmlformats-officedocument.presentationml.tags+xml"/>
  <Override PartName="/ppt/tags/tag2930.xml" ContentType="application/vnd.openxmlformats-officedocument.presentationml.tags+xml"/>
  <Override PartName="/ppt/tags/tag2931.xml" ContentType="application/vnd.openxmlformats-officedocument.presentationml.tags+xml"/>
  <Override PartName="/ppt/tags/tag2932.xml" ContentType="application/vnd.openxmlformats-officedocument.presentationml.tags+xml"/>
  <Override PartName="/ppt/tags/tag2933.xml" ContentType="application/vnd.openxmlformats-officedocument.presentationml.tags+xml"/>
  <Override PartName="/ppt/tags/tag2934.xml" ContentType="application/vnd.openxmlformats-officedocument.presentationml.tags+xml"/>
  <Override PartName="/ppt/tags/tag2935.xml" ContentType="application/vnd.openxmlformats-officedocument.presentationml.tags+xml"/>
  <Override PartName="/ppt/tags/tag2936.xml" ContentType="application/vnd.openxmlformats-officedocument.presentationml.tags+xml"/>
  <Override PartName="/ppt/tags/tag2937.xml" ContentType="application/vnd.openxmlformats-officedocument.presentationml.tags+xml"/>
  <Override PartName="/ppt/tags/tag2938.xml" ContentType="application/vnd.openxmlformats-officedocument.presentationml.tags+xml"/>
  <Override PartName="/ppt/tags/tag2939.xml" ContentType="application/vnd.openxmlformats-officedocument.presentationml.tags+xml"/>
  <Override PartName="/ppt/tags/tag294.xml" ContentType="application/vnd.openxmlformats-officedocument.presentationml.tags+xml"/>
  <Override PartName="/ppt/tags/tag2940.xml" ContentType="application/vnd.openxmlformats-officedocument.presentationml.tags+xml"/>
  <Override PartName="/ppt/tags/tag2941.xml" ContentType="application/vnd.openxmlformats-officedocument.presentationml.tags+xml"/>
  <Override PartName="/ppt/tags/tag2942.xml" ContentType="application/vnd.openxmlformats-officedocument.presentationml.tags+xml"/>
  <Override PartName="/ppt/tags/tag2943.xml" ContentType="application/vnd.openxmlformats-officedocument.presentationml.tags+xml"/>
  <Override PartName="/ppt/tags/tag2944.xml" ContentType="application/vnd.openxmlformats-officedocument.presentationml.tags+xml"/>
  <Override PartName="/ppt/tags/tag2945.xml" ContentType="application/vnd.openxmlformats-officedocument.presentationml.tags+xml"/>
  <Override PartName="/ppt/tags/tag2946.xml" ContentType="application/vnd.openxmlformats-officedocument.presentationml.tags+xml"/>
  <Override PartName="/ppt/tags/tag2947.xml" ContentType="application/vnd.openxmlformats-officedocument.presentationml.tags+xml"/>
  <Override PartName="/ppt/tags/tag2948.xml" ContentType="application/vnd.openxmlformats-officedocument.presentationml.tags+xml"/>
  <Override PartName="/ppt/tags/tag2949.xml" ContentType="application/vnd.openxmlformats-officedocument.presentationml.tags+xml"/>
  <Override PartName="/ppt/tags/tag295.xml" ContentType="application/vnd.openxmlformats-officedocument.presentationml.tags+xml"/>
  <Override PartName="/ppt/tags/tag2950.xml" ContentType="application/vnd.openxmlformats-officedocument.presentationml.tags+xml"/>
  <Override PartName="/ppt/tags/tag2951.xml" ContentType="application/vnd.openxmlformats-officedocument.presentationml.tags+xml"/>
  <Override PartName="/ppt/tags/tag2952.xml" ContentType="application/vnd.openxmlformats-officedocument.presentationml.tags+xml"/>
  <Override PartName="/ppt/tags/tag2953.xml" ContentType="application/vnd.openxmlformats-officedocument.presentationml.tags+xml"/>
  <Override PartName="/ppt/tags/tag2954.xml" ContentType="application/vnd.openxmlformats-officedocument.presentationml.tags+xml"/>
  <Override PartName="/ppt/tags/tag2955.xml" ContentType="application/vnd.openxmlformats-officedocument.presentationml.tags+xml"/>
  <Override PartName="/ppt/tags/tag2956.xml" ContentType="application/vnd.openxmlformats-officedocument.presentationml.tags+xml"/>
  <Override PartName="/ppt/tags/tag2957.xml" ContentType="application/vnd.openxmlformats-officedocument.presentationml.tags+xml"/>
  <Override PartName="/ppt/tags/tag2958.xml" ContentType="application/vnd.openxmlformats-officedocument.presentationml.tags+xml"/>
  <Override PartName="/ppt/tags/tag2959.xml" ContentType="application/vnd.openxmlformats-officedocument.presentationml.tags+xml"/>
  <Override PartName="/ppt/tags/tag296.xml" ContentType="application/vnd.openxmlformats-officedocument.presentationml.tags+xml"/>
  <Override PartName="/ppt/tags/tag2960.xml" ContentType="application/vnd.openxmlformats-officedocument.presentationml.tags+xml"/>
  <Override PartName="/ppt/tags/tag2961.xml" ContentType="application/vnd.openxmlformats-officedocument.presentationml.tags+xml"/>
  <Override PartName="/ppt/tags/tag2962.xml" ContentType="application/vnd.openxmlformats-officedocument.presentationml.tags+xml"/>
  <Override PartName="/ppt/tags/tag2963.xml" ContentType="application/vnd.openxmlformats-officedocument.presentationml.tags+xml"/>
  <Override PartName="/ppt/tags/tag2964.xml" ContentType="application/vnd.openxmlformats-officedocument.presentationml.tags+xml"/>
  <Override PartName="/ppt/tags/tag2965.xml" ContentType="application/vnd.openxmlformats-officedocument.presentationml.tags+xml"/>
  <Override PartName="/ppt/tags/tag2966.xml" ContentType="application/vnd.openxmlformats-officedocument.presentationml.tags+xml"/>
  <Override PartName="/ppt/tags/tag2967.xml" ContentType="application/vnd.openxmlformats-officedocument.presentationml.tags+xml"/>
  <Override PartName="/ppt/tags/tag2968.xml" ContentType="application/vnd.openxmlformats-officedocument.presentationml.tags+xml"/>
  <Override PartName="/ppt/tags/tag2969.xml" ContentType="application/vnd.openxmlformats-officedocument.presentationml.tags+xml"/>
  <Override PartName="/ppt/tags/tag297.xml" ContentType="application/vnd.openxmlformats-officedocument.presentationml.tags+xml"/>
  <Override PartName="/ppt/tags/tag2970.xml" ContentType="application/vnd.openxmlformats-officedocument.presentationml.tags+xml"/>
  <Override PartName="/ppt/tags/tag2971.xml" ContentType="application/vnd.openxmlformats-officedocument.presentationml.tags+xml"/>
  <Override PartName="/ppt/tags/tag2972.xml" ContentType="application/vnd.openxmlformats-officedocument.presentationml.tags+xml"/>
  <Override PartName="/ppt/tags/tag2973.xml" ContentType="application/vnd.openxmlformats-officedocument.presentationml.tags+xml"/>
  <Override PartName="/ppt/tags/tag2974.xml" ContentType="application/vnd.openxmlformats-officedocument.presentationml.tags+xml"/>
  <Override PartName="/ppt/tags/tag2975.xml" ContentType="application/vnd.openxmlformats-officedocument.presentationml.tags+xml"/>
  <Override PartName="/ppt/tags/tag2976.xml" ContentType="application/vnd.openxmlformats-officedocument.presentationml.tags+xml"/>
  <Override PartName="/ppt/tags/tag2977.xml" ContentType="application/vnd.openxmlformats-officedocument.presentationml.tags+xml"/>
  <Override PartName="/ppt/tags/tag2978.xml" ContentType="application/vnd.openxmlformats-officedocument.presentationml.tags+xml"/>
  <Override PartName="/ppt/tags/tag2979.xml" ContentType="application/vnd.openxmlformats-officedocument.presentationml.tags+xml"/>
  <Override PartName="/ppt/tags/tag298.xml" ContentType="application/vnd.openxmlformats-officedocument.presentationml.tags+xml"/>
  <Override PartName="/ppt/tags/tag2980.xml" ContentType="application/vnd.openxmlformats-officedocument.presentationml.tags+xml"/>
  <Override PartName="/ppt/tags/tag2981.xml" ContentType="application/vnd.openxmlformats-officedocument.presentationml.tags+xml"/>
  <Override PartName="/ppt/tags/tag2982.xml" ContentType="application/vnd.openxmlformats-officedocument.presentationml.tags+xml"/>
  <Override PartName="/ppt/tags/tag2983.xml" ContentType="application/vnd.openxmlformats-officedocument.presentationml.tags+xml"/>
  <Override PartName="/ppt/tags/tag2984.xml" ContentType="application/vnd.openxmlformats-officedocument.presentationml.tags+xml"/>
  <Override PartName="/ppt/tags/tag2985.xml" ContentType="application/vnd.openxmlformats-officedocument.presentationml.tags+xml"/>
  <Override PartName="/ppt/tags/tag2986.xml" ContentType="application/vnd.openxmlformats-officedocument.presentationml.tags+xml"/>
  <Override PartName="/ppt/tags/tag2987.xml" ContentType="application/vnd.openxmlformats-officedocument.presentationml.tags+xml"/>
  <Override PartName="/ppt/tags/tag2988.xml" ContentType="application/vnd.openxmlformats-officedocument.presentationml.tags+xml"/>
  <Override PartName="/ppt/tags/tag2989.xml" ContentType="application/vnd.openxmlformats-officedocument.presentationml.tags+xml"/>
  <Override PartName="/ppt/tags/tag299.xml" ContentType="application/vnd.openxmlformats-officedocument.presentationml.tags+xml"/>
  <Override PartName="/ppt/tags/tag2990.xml" ContentType="application/vnd.openxmlformats-officedocument.presentationml.tags+xml"/>
  <Override PartName="/ppt/tags/tag2991.xml" ContentType="application/vnd.openxmlformats-officedocument.presentationml.tags+xml"/>
  <Override PartName="/ppt/tags/tag2992.xml" ContentType="application/vnd.openxmlformats-officedocument.presentationml.tags+xml"/>
  <Override PartName="/ppt/tags/tag2993.xml" ContentType="application/vnd.openxmlformats-officedocument.presentationml.tags+xml"/>
  <Override PartName="/ppt/tags/tag2994.xml" ContentType="application/vnd.openxmlformats-officedocument.presentationml.tags+xml"/>
  <Override PartName="/ppt/tags/tag2995.xml" ContentType="application/vnd.openxmlformats-officedocument.presentationml.tags+xml"/>
  <Override PartName="/ppt/tags/tag2996.xml" ContentType="application/vnd.openxmlformats-officedocument.presentationml.tags+xml"/>
  <Override PartName="/ppt/tags/tag2997.xml" ContentType="application/vnd.openxmlformats-officedocument.presentationml.tags+xml"/>
  <Override PartName="/ppt/tags/tag2998.xml" ContentType="application/vnd.openxmlformats-officedocument.presentationml.tags+xml"/>
  <Override PartName="/ppt/tags/tag299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00.xml" ContentType="application/vnd.openxmlformats-officedocument.presentationml.tags+xml"/>
  <Override PartName="/ppt/tags/tag3000.xml" ContentType="application/vnd.openxmlformats-officedocument.presentationml.tags+xml"/>
  <Override PartName="/ppt/tags/tag3001.xml" ContentType="application/vnd.openxmlformats-officedocument.presentationml.tags+xml"/>
  <Override PartName="/ppt/tags/tag3002.xml" ContentType="application/vnd.openxmlformats-officedocument.presentationml.tags+xml"/>
  <Override PartName="/ppt/tags/tag3003.xml" ContentType="application/vnd.openxmlformats-officedocument.presentationml.tags+xml"/>
  <Override PartName="/ppt/tags/tag3004.xml" ContentType="application/vnd.openxmlformats-officedocument.presentationml.tags+xml"/>
  <Override PartName="/ppt/tags/tag3005.xml" ContentType="application/vnd.openxmlformats-officedocument.presentationml.tags+xml"/>
  <Override PartName="/ppt/tags/tag3006.xml" ContentType="application/vnd.openxmlformats-officedocument.presentationml.tags+xml"/>
  <Override PartName="/ppt/tags/tag3007.xml" ContentType="application/vnd.openxmlformats-officedocument.presentationml.tags+xml"/>
  <Override PartName="/ppt/tags/tag3008.xml" ContentType="application/vnd.openxmlformats-officedocument.presentationml.tags+xml"/>
  <Override PartName="/ppt/tags/tag3009.xml" ContentType="application/vnd.openxmlformats-officedocument.presentationml.tags+xml"/>
  <Override PartName="/ppt/tags/tag301.xml" ContentType="application/vnd.openxmlformats-officedocument.presentationml.tags+xml"/>
  <Override PartName="/ppt/tags/tag3010.xml" ContentType="application/vnd.openxmlformats-officedocument.presentationml.tags+xml"/>
  <Override PartName="/ppt/tags/tag3011.xml" ContentType="application/vnd.openxmlformats-officedocument.presentationml.tags+xml"/>
  <Override PartName="/ppt/tags/tag3012.xml" ContentType="application/vnd.openxmlformats-officedocument.presentationml.tags+xml"/>
  <Override PartName="/ppt/tags/tag3013.xml" ContentType="application/vnd.openxmlformats-officedocument.presentationml.tags+xml"/>
  <Override PartName="/ppt/tags/tag3014.xml" ContentType="application/vnd.openxmlformats-officedocument.presentationml.tags+xml"/>
  <Override PartName="/ppt/tags/tag3015.xml" ContentType="application/vnd.openxmlformats-officedocument.presentationml.tags+xml"/>
  <Override PartName="/ppt/tags/tag3016.xml" ContentType="application/vnd.openxmlformats-officedocument.presentationml.tags+xml"/>
  <Override PartName="/ppt/tags/tag3017.xml" ContentType="application/vnd.openxmlformats-officedocument.presentationml.tags+xml"/>
  <Override PartName="/ppt/tags/tag3018.xml" ContentType="application/vnd.openxmlformats-officedocument.presentationml.tags+xml"/>
  <Override PartName="/ppt/tags/tag3019.xml" ContentType="application/vnd.openxmlformats-officedocument.presentationml.tags+xml"/>
  <Override PartName="/ppt/tags/tag302.xml" ContentType="application/vnd.openxmlformats-officedocument.presentationml.tags+xml"/>
  <Override PartName="/ppt/tags/tag3020.xml" ContentType="application/vnd.openxmlformats-officedocument.presentationml.tags+xml"/>
  <Override PartName="/ppt/tags/tag3021.xml" ContentType="application/vnd.openxmlformats-officedocument.presentationml.tags+xml"/>
  <Override PartName="/ppt/tags/tag3022.xml" ContentType="application/vnd.openxmlformats-officedocument.presentationml.tags+xml"/>
  <Override PartName="/ppt/tags/tag3023.xml" ContentType="application/vnd.openxmlformats-officedocument.presentationml.tags+xml"/>
  <Override PartName="/ppt/tags/tag3024.xml" ContentType="application/vnd.openxmlformats-officedocument.presentationml.tags+xml"/>
  <Override PartName="/ppt/tags/tag3025.xml" ContentType="application/vnd.openxmlformats-officedocument.presentationml.tags+xml"/>
  <Override PartName="/ppt/tags/tag3026.xml" ContentType="application/vnd.openxmlformats-officedocument.presentationml.tags+xml"/>
  <Override PartName="/ppt/tags/tag3027.xml" ContentType="application/vnd.openxmlformats-officedocument.presentationml.tags+xml"/>
  <Override PartName="/ppt/tags/tag3028.xml" ContentType="application/vnd.openxmlformats-officedocument.presentationml.tags+xml"/>
  <Override PartName="/ppt/tags/tag3029.xml" ContentType="application/vnd.openxmlformats-officedocument.presentationml.tags+xml"/>
  <Override PartName="/ppt/tags/tag303.xml" ContentType="application/vnd.openxmlformats-officedocument.presentationml.tags+xml"/>
  <Override PartName="/ppt/tags/tag3030.xml" ContentType="application/vnd.openxmlformats-officedocument.presentationml.tags+xml"/>
  <Override PartName="/ppt/tags/tag3031.xml" ContentType="application/vnd.openxmlformats-officedocument.presentationml.tags+xml"/>
  <Override PartName="/ppt/tags/tag3032.xml" ContentType="application/vnd.openxmlformats-officedocument.presentationml.tags+xml"/>
  <Override PartName="/ppt/tags/tag3033.xml" ContentType="application/vnd.openxmlformats-officedocument.presentationml.tags+xml"/>
  <Override PartName="/ppt/tags/tag3034.xml" ContentType="application/vnd.openxmlformats-officedocument.presentationml.tags+xml"/>
  <Override PartName="/ppt/tags/tag3035.xml" ContentType="application/vnd.openxmlformats-officedocument.presentationml.tags+xml"/>
  <Override PartName="/ppt/tags/tag3036.xml" ContentType="application/vnd.openxmlformats-officedocument.presentationml.tags+xml"/>
  <Override PartName="/ppt/tags/tag3037.xml" ContentType="application/vnd.openxmlformats-officedocument.presentationml.tags+xml"/>
  <Override PartName="/ppt/tags/tag3038.xml" ContentType="application/vnd.openxmlformats-officedocument.presentationml.tags+xml"/>
  <Override PartName="/ppt/tags/tag3039.xml" ContentType="application/vnd.openxmlformats-officedocument.presentationml.tags+xml"/>
  <Override PartName="/ppt/tags/tag304.xml" ContentType="application/vnd.openxmlformats-officedocument.presentationml.tags+xml"/>
  <Override PartName="/ppt/tags/tag3040.xml" ContentType="application/vnd.openxmlformats-officedocument.presentationml.tags+xml"/>
  <Override PartName="/ppt/tags/tag3041.xml" ContentType="application/vnd.openxmlformats-officedocument.presentationml.tags+xml"/>
  <Override PartName="/ppt/tags/tag3042.xml" ContentType="application/vnd.openxmlformats-officedocument.presentationml.tags+xml"/>
  <Override PartName="/ppt/tags/tag3043.xml" ContentType="application/vnd.openxmlformats-officedocument.presentationml.tags+xml"/>
  <Override PartName="/ppt/tags/tag3044.xml" ContentType="application/vnd.openxmlformats-officedocument.presentationml.tags+xml"/>
  <Override PartName="/ppt/tags/tag3045.xml" ContentType="application/vnd.openxmlformats-officedocument.presentationml.tags+xml"/>
  <Override PartName="/ppt/tags/tag3046.xml" ContentType="application/vnd.openxmlformats-officedocument.presentationml.tags+xml"/>
  <Override PartName="/ppt/tags/tag3047.xml" ContentType="application/vnd.openxmlformats-officedocument.presentationml.tags+xml"/>
  <Override PartName="/ppt/tags/tag3048.xml" ContentType="application/vnd.openxmlformats-officedocument.presentationml.tags+xml"/>
  <Override PartName="/ppt/tags/tag3049.xml" ContentType="application/vnd.openxmlformats-officedocument.presentationml.tags+xml"/>
  <Override PartName="/ppt/tags/tag305.xml" ContentType="application/vnd.openxmlformats-officedocument.presentationml.tags+xml"/>
  <Override PartName="/ppt/tags/tag3050.xml" ContentType="application/vnd.openxmlformats-officedocument.presentationml.tags+xml"/>
  <Override PartName="/ppt/tags/tag3051.xml" ContentType="application/vnd.openxmlformats-officedocument.presentationml.tags+xml"/>
  <Override PartName="/ppt/tags/tag3052.xml" ContentType="application/vnd.openxmlformats-officedocument.presentationml.tags+xml"/>
  <Override PartName="/ppt/tags/tag3053.xml" ContentType="application/vnd.openxmlformats-officedocument.presentationml.tags+xml"/>
  <Override PartName="/ppt/tags/tag3054.xml" ContentType="application/vnd.openxmlformats-officedocument.presentationml.tags+xml"/>
  <Override PartName="/ppt/tags/tag3055.xml" ContentType="application/vnd.openxmlformats-officedocument.presentationml.tags+xml"/>
  <Override PartName="/ppt/tags/tag3056.xml" ContentType="application/vnd.openxmlformats-officedocument.presentationml.tags+xml"/>
  <Override PartName="/ppt/tags/tag3057.xml" ContentType="application/vnd.openxmlformats-officedocument.presentationml.tags+xml"/>
  <Override PartName="/ppt/tags/tag3058.xml" ContentType="application/vnd.openxmlformats-officedocument.presentationml.tags+xml"/>
  <Override PartName="/ppt/tags/tag3059.xml" ContentType="application/vnd.openxmlformats-officedocument.presentationml.tags+xml"/>
  <Override PartName="/ppt/tags/tag306.xml" ContentType="application/vnd.openxmlformats-officedocument.presentationml.tags+xml"/>
  <Override PartName="/ppt/tags/tag3060.xml" ContentType="application/vnd.openxmlformats-officedocument.presentationml.tags+xml"/>
  <Override PartName="/ppt/tags/tag3061.xml" ContentType="application/vnd.openxmlformats-officedocument.presentationml.tags+xml"/>
  <Override PartName="/ppt/tags/tag3062.xml" ContentType="application/vnd.openxmlformats-officedocument.presentationml.tags+xml"/>
  <Override PartName="/ppt/tags/tag3063.xml" ContentType="application/vnd.openxmlformats-officedocument.presentationml.tags+xml"/>
  <Override PartName="/ppt/tags/tag3064.xml" ContentType="application/vnd.openxmlformats-officedocument.presentationml.tags+xml"/>
  <Override PartName="/ppt/tags/tag3065.xml" ContentType="application/vnd.openxmlformats-officedocument.presentationml.tags+xml"/>
  <Override PartName="/ppt/tags/tag3066.xml" ContentType="application/vnd.openxmlformats-officedocument.presentationml.tags+xml"/>
  <Override PartName="/ppt/tags/tag3067.xml" ContentType="application/vnd.openxmlformats-officedocument.presentationml.tags+xml"/>
  <Override PartName="/ppt/tags/tag3068.xml" ContentType="application/vnd.openxmlformats-officedocument.presentationml.tags+xml"/>
  <Override PartName="/ppt/tags/tag3069.xml" ContentType="application/vnd.openxmlformats-officedocument.presentationml.tags+xml"/>
  <Override PartName="/ppt/tags/tag307.xml" ContentType="application/vnd.openxmlformats-officedocument.presentationml.tags+xml"/>
  <Override PartName="/ppt/tags/tag3070.xml" ContentType="application/vnd.openxmlformats-officedocument.presentationml.tags+xml"/>
  <Override PartName="/ppt/tags/tag3071.xml" ContentType="application/vnd.openxmlformats-officedocument.presentationml.tags+xml"/>
  <Override PartName="/ppt/tags/tag3072.xml" ContentType="application/vnd.openxmlformats-officedocument.presentationml.tags+xml"/>
  <Override PartName="/ppt/tags/tag3073.xml" ContentType="application/vnd.openxmlformats-officedocument.presentationml.tags+xml"/>
  <Override PartName="/ppt/tags/tag3074.xml" ContentType="application/vnd.openxmlformats-officedocument.presentationml.tags+xml"/>
  <Override PartName="/ppt/tags/tag3075.xml" ContentType="application/vnd.openxmlformats-officedocument.presentationml.tags+xml"/>
  <Override PartName="/ppt/tags/tag3076.xml" ContentType="application/vnd.openxmlformats-officedocument.presentationml.tags+xml"/>
  <Override PartName="/ppt/tags/tag3077.xml" ContentType="application/vnd.openxmlformats-officedocument.presentationml.tags+xml"/>
  <Override PartName="/ppt/tags/tag3078.xml" ContentType="application/vnd.openxmlformats-officedocument.presentationml.tags+xml"/>
  <Override PartName="/ppt/tags/tag3079.xml" ContentType="application/vnd.openxmlformats-officedocument.presentationml.tags+xml"/>
  <Override PartName="/ppt/tags/tag308.xml" ContentType="application/vnd.openxmlformats-officedocument.presentationml.tags+xml"/>
  <Override PartName="/ppt/tags/tag3080.xml" ContentType="application/vnd.openxmlformats-officedocument.presentationml.tags+xml"/>
  <Override PartName="/ppt/tags/tag3081.xml" ContentType="application/vnd.openxmlformats-officedocument.presentationml.tags+xml"/>
  <Override PartName="/ppt/tags/tag3082.xml" ContentType="application/vnd.openxmlformats-officedocument.presentationml.tags+xml"/>
  <Override PartName="/ppt/tags/tag3083.xml" ContentType="application/vnd.openxmlformats-officedocument.presentationml.tags+xml"/>
  <Override PartName="/ppt/tags/tag3084.xml" ContentType="application/vnd.openxmlformats-officedocument.presentationml.tags+xml"/>
  <Override PartName="/ppt/tags/tag3085.xml" ContentType="application/vnd.openxmlformats-officedocument.presentationml.tags+xml"/>
  <Override PartName="/ppt/tags/tag3086.xml" ContentType="application/vnd.openxmlformats-officedocument.presentationml.tags+xml"/>
  <Override PartName="/ppt/tags/tag3087.xml" ContentType="application/vnd.openxmlformats-officedocument.presentationml.tags+xml"/>
  <Override PartName="/ppt/tags/tag3088.xml" ContentType="application/vnd.openxmlformats-officedocument.presentationml.tags+xml"/>
  <Override PartName="/ppt/tags/tag3089.xml" ContentType="application/vnd.openxmlformats-officedocument.presentationml.tags+xml"/>
  <Override PartName="/ppt/tags/tag309.xml" ContentType="application/vnd.openxmlformats-officedocument.presentationml.tags+xml"/>
  <Override PartName="/ppt/tags/tag3090.xml" ContentType="application/vnd.openxmlformats-officedocument.presentationml.tags+xml"/>
  <Override PartName="/ppt/tags/tag3091.xml" ContentType="application/vnd.openxmlformats-officedocument.presentationml.tags+xml"/>
  <Override PartName="/ppt/tags/tag3092.xml" ContentType="application/vnd.openxmlformats-officedocument.presentationml.tags+xml"/>
  <Override PartName="/ppt/tags/tag3093.xml" ContentType="application/vnd.openxmlformats-officedocument.presentationml.tags+xml"/>
  <Override PartName="/ppt/tags/tag3094.xml" ContentType="application/vnd.openxmlformats-officedocument.presentationml.tags+xml"/>
  <Override PartName="/ppt/tags/tag3095.xml" ContentType="application/vnd.openxmlformats-officedocument.presentationml.tags+xml"/>
  <Override PartName="/ppt/tags/tag3096.xml" ContentType="application/vnd.openxmlformats-officedocument.presentationml.tags+xml"/>
  <Override PartName="/ppt/tags/tag3097.xml" ContentType="application/vnd.openxmlformats-officedocument.presentationml.tags+xml"/>
  <Override PartName="/ppt/tags/tag3098.xml" ContentType="application/vnd.openxmlformats-officedocument.presentationml.tags+xml"/>
  <Override PartName="/ppt/tags/tag3099.xml" ContentType="application/vnd.openxmlformats-officedocument.presentationml.tags+xml"/>
  <Override PartName="/ppt/tags/tag31.xml" ContentType="application/vnd.openxmlformats-officedocument.presentationml.tags+xml"/>
  <Override PartName="/ppt/tags/tag310.xml" ContentType="application/vnd.openxmlformats-officedocument.presentationml.tags+xml"/>
  <Override PartName="/ppt/tags/tag3100.xml" ContentType="application/vnd.openxmlformats-officedocument.presentationml.tags+xml"/>
  <Override PartName="/ppt/tags/tag3101.xml" ContentType="application/vnd.openxmlformats-officedocument.presentationml.tags+xml"/>
  <Override PartName="/ppt/tags/tag3102.xml" ContentType="application/vnd.openxmlformats-officedocument.presentationml.tags+xml"/>
  <Override PartName="/ppt/tags/tag3103.xml" ContentType="application/vnd.openxmlformats-officedocument.presentationml.tags+xml"/>
  <Override PartName="/ppt/tags/tag3104.xml" ContentType="application/vnd.openxmlformats-officedocument.presentationml.tags+xml"/>
  <Override PartName="/ppt/tags/tag3105.xml" ContentType="application/vnd.openxmlformats-officedocument.presentationml.tags+xml"/>
  <Override PartName="/ppt/tags/tag3106.xml" ContentType="application/vnd.openxmlformats-officedocument.presentationml.tags+xml"/>
  <Override PartName="/ppt/tags/tag3107.xml" ContentType="application/vnd.openxmlformats-officedocument.presentationml.tags+xml"/>
  <Override PartName="/ppt/tags/tag3108.xml" ContentType="application/vnd.openxmlformats-officedocument.presentationml.tags+xml"/>
  <Override PartName="/ppt/tags/tag3109.xml" ContentType="application/vnd.openxmlformats-officedocument.presentationml.tags+xml"/>
  <Override PartName="/ppt/tags/tag311.xml" ContentType="application/vnd.openxmlformats-officedocument.presentationml.tags+xml"/>
  <Override PartName="/ppt/tags/tag3110.xml" ContentType="application/vnd.openxmlformats-officedocument.presentationml.tags+xml"/>
  <Override PartName="/ppt/tags/tag3111.xml" ContentType="application/vnd.openxmlformats-officedocument.presentationml.tags+xml"/>
  <Override PartName="/ppt/tags/tag3112.xml" ContentType="application/vnd.openxmlformats-officedocument.presentationml.tags+xml"/>
  <Override PartName="/ppt/tags/tag3113.xml" ContentType="application/vnd.openxmlformats-officedocument.presentationml.tags+xml"/>
  <Override PartName="/ppt/tags/tag3114.xml" ContentType="application/vnd.openxmlformats-officedocument.presentationml.tags+xml"/>
  <Override PartName="/ppt/tags/tag3115.xml" ContentType="application/vnd.openxmlformats-officedocument.presentationml.tags+xml"/>
  <Override PartName="/ppt/tags/tag3116.xml" ContentType="application/vnd.openxmlformats-officedocument.presentationml.tags+xml"/>
  <Override PartName="/ppt/tags/tag3117.xml" ContentType="application/vnd.openxmlformats-officedocument.presentationml.tags+xml"/>
  <Override PartName="/ppt/tags/tag3118.xml" ContentType="application/vnd.openxmlformats-officedocument.presentationml.tags+xml"/>
  <Override PartName="/ppt/tags/tag3119.xml" ContentType="application/vnd.openxmlformats-officedocument.presentationml.tags+xml"/>
  <Override PartName="/ppt/tags/tag312.xml" ContentType="application/vnd.openxmlformats-officedocument.presentationml.tags+xml"/>
  <Override PartName="/ppt/tags/tag3120.xml" ContentType="application/vnd.openxmlformats-officedocument.presentationml.tags+xml"/>
  <Override PartName="/ppt/tags/tag3121.xml" ContentType="application/vnd.openxmlformats-officedocument.presentationml.tags+xml"/>
  <Override PartName="/ppt/tags/tag3122.xml" ContentType="application/vnd.openxmlformats-officedocument.presentationml.tags+xml"/>
  <Override PartName="/ppt/tags/tag3123.xml" ContentType="application/vnd.openxmlformats-officedocument.presentationml.tags+xml"/>
  <Override PartName="/ppt/tags/tag3124.xml" ContentType="application/vnd.openxmlformats-officedocument.presentationml.tags+xml"/>
  <Override PartName="/ppt/tags/tag3125.xml" ContentType="application/vnd.openxmlformats-officedocument.presentationml.tags+xml"/>
  <Override PartName="/ppt/tags/tag3126.xml" ContentType="application/vnd.openxmlformats-officedocument.presentationml.tags+xml"/>
  <Override PartName="/ppt/tags/tag3127.xml" ContentType="application/vnd.openxmlformats-officedocument.presentationml.tags+xml"/>
  <Override PartName="/ppt/tags/tag3128.xml" ContentType="application/vnd.openxmlformats-officedocument.presentationml.tags+xml"/>
  <Override PartName="/ppt/tags/tag3129.xml" ContentType="application/vnd.openxmlformats-officedocument.presentationml.tags+xml"/>
  <Override PartName="/ppt/tags/tag313.xml" ContentType="application/vnd.openxmlformats-officedocument.presentationml.tags+xml"/>
  <Override PartName="/ppt/tags/tag3130.xml" ContentType="application/vnd.openxmlformats-officedocument.presentationml.tags+xml"/>
  <Override PartName="/ppt/tags/tag3131.xml" ContentType="application/vnd.openxmlformats-officedocument.presentationml.tags+xml"/>
  <Override PartName="/ppt/tags/tag3132.xml" ContentType="application/vnd.openxmlformats-officedocument.presentationml.tags+xml"/>
  <Override PartName="/ppt/tags/tag3133.xml" ContentType="application/vnd.openxmlformats-officedocument.presentationml.tags+xml"/>
  <Override PartName="/ppt/tags/tag3134.xml" ContentType="application/vnd.openxmlformats-officedocument.presentationml.tags+xml"/>
  <Override PartName="/ppt/tags/tag3135.xml" ContentType="application/vnd.openxmlformats-officedocument.presentationml.tags+xml"/>
  <Override PartName="/ppt/tags/tag3136.xml" ContentType="application/vnd.openxmlformats-officedocument.presentationml.tags+xml"/>
  <Override PartName="/ppt/tags/tag3137.xml" ContentType="application/vnd.openxmlformats-officedocument.presentationml.tags+xml"/>
  <Override PartName="/ppt/tags/tag3138.xml" ContentType="application/vnd.openxmlformats-officedocument.presentationml.tags+xml"/>
  <Override PartName="/ppt/tags/tag3139.xml" ContentType="application/vnd.openxmlformats-officedocument.presentationml.tags+xml"/>
  <Override PartName="/ppt/tags/tag314.xml" ContentType="application/vnd.openxmlformats-officedocument.presentationml.tags+xml"/>
  <Override PartName="/ppt/tags/tag3140.xml" ContentType="application/vnd.openxmlformats-officedocument.presentationml.tags+xml"/>
  <Override PartName="/ppt/tags/tag3141.xml" ContentType="application/vnd.openxmlformats-officedocument.presentationml.tags+xml"/>
  <Override PartName="/ppt/tags/tag3142.xml" ContentType="application/vnd.openxmlformats-officedocument.presentationml.tags+xml"/>
  <Override PartName="/ppt/tags/tag3143.xml" ContentType="application/vnd.openxmlformats-officedocument.presentationml.tags+xml"/>
  <Override PartName="/ppt/tags/tag3144.xml" ContentType="application/vnd.openxmlformats-officedocument.presentationml.tags+xml"/>
  <Override PartName="/ppt/tags/tag3145.xml" ContentType="application/vnd.openxmlformats-officedocument.presentationml.tags+xml"/>
  <Override PartName="/ppt/tags/tag3146.xml" ContentType="application/vnd.openxmlformats-officedocument.presentationml.tags+xml"/>
  <Override PartName="/ppt/tags/tag3147.xml" ContentType="application/vnd.openxmlformats-officedocument.presentationml.tags+xml"/>
  <Override PartName="/ppt/tags/tag3148.xml" ContentType="application/vnd.openxmlformats-officedocument.presentationml.tags+xml"/>
  <Override PartName="/ppt/tags/tag3149.xml" ContentType="application/vnd.openxmlformats-officedocument.presentationml.tags+xml"/>
  <Override PartName="/ppt/tags/tag315.xml" ContentType="application/vnd.openxmlformats-officedocument.presentationml.tags+xml"/>
  <Override PartName="/ppt/tags/tag3150.xml" ContentType="application/vnd.openxmlformats-officedocument.presentationml.tags+xml"/>
  <Override PartName="/ppt/tags/tag3151.xml" ContentType="application/vnd.openxmlformats-officedocument.presentationml.tags+xml"/>
  <Override PartName="/ppt/tags/tag3152.xml" ContentType="application/vnd.openxmlformats-officedocument.presentationml.tags+xml"/>
  <Override PartName="/ppt/tags/tag3153.xml" ContentType="application/vnd.openxmlformats-officedocument.presentationml.tags+xml"/>
  <Override PartName="/ppt/tags/tag3154.xml" ContentType="application/vnd.openxmlformats-officedocument.presentationml.tags+xml"/>
  <Override PartName="/ppt/tags/tag3155.xml" ContentType="application/vnd.openxmlformats-officedocument.presentationml.tags+xml"/>
  <Override PartName="/ppt/tags/tag3156.xml" ContentType="application/vnd.openxmlformats-officedocument.presentationml.tags+xml"/>
  <Override PartName="/ppt/tags/tag3157.xml" ContentType="application/vnd.openxmlformats-officedocument.presentationml.tags+xml"/>
  <Override PartName="/ppt/tags/tag3158.xml" ContentType="application/vnd.openxmlformats-officedocument.presentationml.tags+xml"/>
  <Override PartName="/ppt/tags/tag3159.xml" ContentType="application/vnd.openxmlformats-officedocument.presentationml.tags+xml"/>
  <Override PartName="/ppt/tags/tag316.xml" ContentType="application/vnd.openxmlformats-officedocument.presentationml.tags+xml"/>
  <Override PartName="/ppt/tags/tag3160.xml" ContentType="application/vnd.openxmlformats-officedocument.presentationml.tags+xml"/>
  <Override PartName="/ppt/tags/tag3161.xml" ContentType="application/vnd.openxmlformats-officedocument.presentationml.tags+xml"/>
  <Override PartName="/ppt/tags/tag3162.xml" ContentType="application/vnd.openxmlformats-officedocument.presentationml.tags+xml"/>
  <Override PartName="/ppt/tags/tag3163.xml" ContentType="application/vnd.openxmlformats-officedocument.presentationml.tags+xml"/>
  <Override PartName="/ppt/tags/tag3164.xml" ContentType="application/vnd.openxmlformats-officedocument.presentationml.tags+xml"/>
  <Override PartName="/ppt/tags/tag3165.xml" ContentType="application/vnd.openxmlformats-officedocument.presentationml.tags+xml"/>
  <Override PartName="/ppt/tags/tag3166.xml" ContentType="application/vnd.openxmlformats-officedocument.presentationml.tags+xml"/>
  <Override PartName="/ppt/tags/tag3167.xml" ContentType="application/vnd.openxmlformats-officedocument.presentationml.tags+xml"/>
  <Override PartName="/ppt/tags/tag3168.xml" ContentType="application/vnd.openxmlformats-officedocument.presentationml.tags+xml"/>
  <Override PartName="/ppt/tags/tag3169.xml" ContentType="application/vnd.openxmlformats-officedocument.presentationml.tags+xml"/>
  <Override PartName="/ppt/tags/tag317.xml" ContentType="application/vnd.openxmlformats-officedocument.presentationml.tags+xml"/>
  <Override PartName="/ppt/tags/tag3170.xml" ContentType="application/vnd.openxmlformats-officedocument.presentationml.tags+xml"/>
  <Override PartName="/ppt/tags/tag3171.xml" ContentType="application/vnd.openxmlformats-officedocument.presentationml.tags+xml"/>
  <Override PartName="/ppt/tags/tag3172.xml" ContentType="application/vnd.openxmlformats-officedocument.presentationml.tags+xml"/>
  <Override PartName="/ppt/tags/tag3173.xml" ContentType="application/vnd.openxmlformats-officedocument.presentationml.tags+xml"/>
  <Override PartName="/ppt/tags/tag3174.xml" ContentType="application/vnd.openxmlformats-officedocument.presentationml.tags+xml"/>
  <Override PartName="/ppt/tags/tag3175.xml" ContentType="application/vnd.openxmlformats-officedocument.presentationml.tags+xml"/>
  <Override PartName="/ppt/tags/tag3176.xml" ContentType="application/vnd.openxmlformats-officedocument.presentationml.tags+xml"/>
  <Override PartName="/ppt/tags/tag3177.xml" ContentType="application/vnd.openxmlformats-officedocument.presentationml.tags+xml"/>
  <Override PartName="/ppt/tags/tag3178.xml" ContentType="application/vnd.openxmlformats-officedocument.presentationml.tags+xml"/>
  <Override PartName="/ppt/tags/tag3179.xml" ContentType="application/vnd.openxmlformats-officedocument.presentationml.tags+xml"/>
  <Override PartName="/ppt/tags/tag318.xml" ContentType="application/vnd.openxmlformats-officedocument.presentationml.tags+xml"/>
  <Override PartName="/ppt/tags/tag3180.xml" ContentType="application/vnd.openxmlformats-officedocument.presentationml.tags+xml"/>
  <Override PartName="/ppt/tags/tag3181.xml" ContentType="application/vnd.openxmlformats-officedocument.presentationml.tags+xml"/>
  <Override PartName="/ppt/tags/tag3182.xml" ContentType="application/vnd.openxmlformats-officedocument.presentationml.tags+xml"/>
  <Override PartName="/ppt/tags/tag3183.xml" ContentType="application/vnd.openxmlformats-officedocument.presentationml.tags+xml"/>
  <Override PartName="/ppt/tags/tag3184.xml" ContentType="application/vnd.openxmlformats-officedocument.presentationml.tags+xml"/>
  <Override PartName="/ppt/tags/tag3185.xml" ContentType="application/vnd.openxmlformats-officedocument.presentationml.tags+xml"/>
  <Override PartName="/ppt/tags/tag3186.xml" ContentType="application/vnd.openxmlformats-officedocument.presentationml.tags+xml"/>
  <Override PartName="/ppt/tags/tag3187.xml" ContentType="application/vnd.openxmlformats-officedocument.presentationml.tags+xml"/>
  <Override PartName="/ppt/tags/tag3188.xml" ContentType="application/vnd.openxmlformats-officedocument.presentationml.tags+xml"/>
  <Override PartName="/ppt/tags/tag3189.xml" ContentType="application/vnd.openxmlformats-officedocument.presentationml.tags+xml"/>
  <Override PartName="/ppt/tags/tag319.xml" ContentType="application/vnd.openxmlformats-officedocument.presentationml.tags+xml"/>
  <Override PartName="/ppt/tags/tag3190.xml" ContentType="application/vnd.openxmlformats-officedocument.presentationml.tags+xml"/>
  <Override PartName="/ppt/tags/tag3191.xml" ContentType="application/vnd.openxmlformats-officedocument.presentationml.tags+xml"/>
  <Override PartName="/ppt/tags/tag3192.xml" ContentType="application/vnd.openxmlformats-officedocument.presentationml.tags+xml"/>
  <Override PartName="/ppt/tags/tag3193.xml" ContentType="application/vnd.openxmlformats-officedocument.presentationml.tags+xml"/>
  <Override PartName="/ppt/tags/tag3194.xml" ContentType="application/vnd.openxmlformats-officedocument.presentationml.tags+xml"/>
  <Override PartName="/ppt/tags/tag3195.xml" ContentType="application/vnd.openxmlformats-officedocument.presentationml.tags+xml"/>
  <Override PartName="/ppt/tags/tag3196.xml" ContentType="application/vnd.openxmlformats-officedocument.presentationml.tags+xml"/>
  <Override PartName="/ppt/tags/tag3197.xml" ContentType="application/vnd.openxmlformats-officedocument.presentationml.tags+xml"/>
  <Override PartName="/ppt/tags/tag3198.xml" ContentType="application/vnd.openxmlformats-officedocument.presentationml.tags+xml"/>
  <Override PartName="/ppt/tags/tag3199.xml" ContentType="application/vnd.openxmlformats-officedocument.presentationml.tags+xml"/>
  <Override PartName="/ppt/tags/tag32.xml" ContentType="application/vnd.openxmlformats-officedocument.presentationml.tags+xml"/>
  <Override PartName="/ppt/tags/tag320.xml" ContentType="application/vnd.openxmlformats-officedocument.presentationml.tags+xml"/>
  <Override PartName="/ppt/tags/tag3200.xml" ContentType="application/vnd.openxmlformats-officedocument.presentationml.tags+xml"/>
  <Override PartName="/ppt/tags/tag3201.xml" ContentType="application/vnd.openxmlformats-officedocument.presentationml.tags+xml"/>
  <Override PartName="/ppt/tags/tag3202.xml" ContentType="application/vnd.openxmlformats-officedocument.presentationml.tags+xml"/>
  <Override PartName="/ppt/tags/tag3203.xml" ContentType="application/vnd.openxmlformats-officedocument.presentationml.tags+xml"/>
  <Override PartName="/ppt/tags/tag3204.xml" ContentType="application/vnd.openxmlformats-officedocument.presentationml.tags+xml"/>
  <Override PartName="/ppt/tags/tag3205.xml" ContentType="application/vnd.openxmlformats-officedocument.presentationml.tags+xml"/>
  <Override PartName="/ppt/tags/tag3206.xml" ContentType="application/vnd.openxmlformats-officedocument.presentationml.tags+xml"/>
  <Override PartName="/ppt/tags/tag3207.xml" ContentType="application/vnd.openxmlformats-officedocument.presentationml.tags+xml"/>
  <Override PartName="/ppt/tags/tag3208.xml" ContentType="application/vnd.openxmlformats-officedocument.presentationml.tags+xml"/>
  <Override PartName="/ppt/tags/tag3209.xml" ContentType="application/vnd.openxmlformats-officedocument.presentationml.tags+xml"/>
  <Override PartName="/ppt/tags/tag321.xml" ContentType="application/vnd.openxmlformats-officedocument.presentationml.tags+xml"/>
  <Override PartName="/ppt/tags/tag3210.xml" ContentType="application/vnd.openxmlformats-officedocument.presentationml.tags+xml"/>
  <Override PartName="/ppt/tags/tag3211.xml" ContentType="application/vnd.openxmlformats-officedocument.presentationml.tags+xml"/>
  <Override PartName="/ppt/tags/tag3212.xml" ContentType="application/vnd.openxmlformats-officedocument.presentationml.tags+xml"/>
  <Override PartName="/ppt/tags/tag3213.xml" ContentType="application/vnd.openxmlformats-officedocument.presentationml.tags+xml"/>
  <Override PartName="/ppt/tags/tag3214.xml" ContentType="application/vnd.openxmlformats-officedocument.presentationml.tags+xml"/>
  <Override PartName="/ppt/tags/tag3215.xml" ContentType="application/vnd.openxmlformats-officedocument.presentationml.tags+xml"/>
  <Override PartName="/ppt/tags/tag3216.xml" ContentType="application/vnd.openxmlformats-officedocument.presentationml.tags+xml"/>
  <Override PartName="/ppt/tags/tag3217.xml" ContentType="application/vnd.openxmlformats-officedocument.presentationml.tags+xml"/>
  <Override PartName="/ppt/tags/tag3218.xml" ContentType="application/vnd.openxmlformats-officedocument.presentationml.tags+xml"/>
  <Override PartName="/ppt/tags/tag3219.xml" ContentType="application/vnd.openxmlformats-officedocument.presentationml.tags+xml"/>
  <Override PartName="/ppt/tags/tag322.xml" ContentType="application/vnd.openxmlformats-officedocument.presentationml.tags+xml"/>
  <Override PartName="/ppt/tags/tag3220.xml" ContentType="application/vnd.openxmlformats-officedocument.presentationml.tags+xml"/>
  <Override PartName="/ppt/tags/tag3221.xml" ContentType="application/vnd.openxmlformats-officedocument.presentationml.tags+xml"/>
  <Override PartName="/ppt/tags/tag3222.xml" ContentType="application/vnd.openxmlformats-officedocument.presentationml.tags+xml"/>
  <Override PartName="/ppt/tags/tag3223.xml" ContentType="application/vnd.openxmlformats-officedocument.presentationml.tags+xml"/>
  <Override PartName="/ppt/tags/tag3224.xml" ContentType="application/vnd.openxmlformats-officedocument.presentationml.tags+xml"/>
  <Override PartName="/ppt/tags/tag3225.xml" ContentType="application/vnd.openxmlformats-officedocument.presentationml.tags+xml"/>
  <Override PartName="/ppt/tags/tag3226.xml" ContentType="application/vnd.openxmlformats-officedocument.presentationml.tags+xml"/>
  <Override PartName="/ppt/tags/tag3227.xml" ContentType="application/vnd.openxmlformats-officedocument.presentationml.tags+xml"/>
  <Override PartName="/ppt/tags/tag3228.xml" ContentType="application/vnd.openxmlformats-officedocument.presentationml.tags+xml"/>
  <Override PartName="/ppt/tags/tag3229.xml" ContentType="application/vnd.openxmlformats-officedocument.presentationml.tags+xml"/>
  <Override PartName="/ppt/tags/tag323.xml" ContentType="application/vnd.openxmlformats-officedocument.presentationml.tags+xml"/>
  <Override PartName="/ppt/tags/tag3230.xml" ContentType="application/vnd.openxmlformats-officedocument.presentationml.tags+xml"/>
  <Override PartName="/ppt/tags/tag3231.xml" ContentType="application/vnd.openxmlformats-officedocument.presentationml.tags+xml"/>
  <Override PartName="/ppt/tags/tag3232.xml" ContentType="application/vnd.openxmlformats-officedocument.presentationml.tags+xml"/>
  <Override PartName="/ppt/tags/tag3233.xml" ContentType="application/vnd.openxmlformats-officedocument.presentationml.tags+xml"/>
  <Override PartName="/ppt/tags/tag3234.xml" ContentType="application/vnd.openxmlformats-officedocument.presentationml.tags+xml"/>
  <Override PartName="/ppt/tags/tag3235.xml" ContentType="application/vnd.openxmlformats-officedocument.presentationml.tags+xml"/>
  <Override PartName="/ppt/tags/tag3236.xml" ContentType="application/vnd.openxmlformats-officedocument.presentationml.tags+xml"/>
  <Override PartName="/ppt/tags/tag3237.xml" ContentType="application/vnd.openxmlformats-officedocument.presentationml.tags+xml"/>
  <Override PartName="/ppt/tags/tag3238.xml" ContentType="application/vnd.openxmlformats-officedocument.presentationml.tags+xml"/>
  <Override PartName="/ppt/tags/tag3239.xml" ContentType="application/vnd.openxmlformats-officedocument.presentationml.tags+xml"/>
  <Override PartName="/ppt/tags/tag324.xml" ContentType="application/vnd.openxmlformats-officedocument.presentationml.tags+xml"/>
  <Override PartName="/ppt/tags/tag3240.xml" ContentType="application/vnd.openxmlformats-officedocument.presentationml.tags+xml"/>
  <Override PartName="/ppt/tags/tag3241.xml" ContentType="application/vnd.openxmlformats-officedocument.presentationml.tags+xml"/>
  <Override PartName="/ppt/tags/tag3242.xml" ContentType="application/vnd.openxmlformats-officedocument.presentationml.tags+xml"/>
  <Override PartName="/ppt/tags/tag3243.xml" ContentType="application/vnd.openxmlformats-officedocument.presentationml.tags+xml"/>
  <Override PartName="/ppt/tags/tag3244.xml" ContentType="application/vnd.openxmlformats-officedocument.presentationml.tags+xml"/>
  <Override PartName="/ppt/tags/tag3245.xml" ContentType="application/vnd.openxmlformats-officedocument.presentationml.tags+xml"/>
  <Override PartName="/ppt/tags/tag3246.xml" ContentType="application/vnd.openxmlformats-officedocument.presentationml.tags+xml"/>
  <Override PartName="/ppt/tags/tag3247.xml" ContentType="application/vnd.openxmlformats-officedocument.presentationml.tags+xml"/>
  <Override PartName="/ppt/tags/tag3248.xml" ContentType="application/vnd.openxmlformats-officedocument.presentationml.tags+xml"/>
  <Override PartName="/ppt/tags/tag3249.xml" ContentType="application/vnd.openxmlformats-officedocument.presentationml.tags+xml"/>
  <Override PartName="/ppt/tags/tag325.xml" ContentType="application/vnd.openxmlformats-officedocument.presentationml.tags+xml"/>
  <Override PartName="/ppt/tags/tag3250.xml" ContentType="application/vnd.openxmlformats-officedocument.presentationml.tags+xml"/>
  <Override PartName="/ppt/tags/tag3251.xml" ContentType="application/vnd.openxmlformats-officedocument.presentationml.tags+xml"/>
  <Override PartName="/ppt/tags/tag3252.xml" ContentType="application/vnd.openxmlformats-officedocument.presentationml.tags+xml"/>
  <Override PartName="/ppt/tags/tag3253.xml" ContentType="application/vnd.openxmlformats-officedocument.presentationml.tags+xml"/>
  <Override PartName="/ppt/tags/tag3254.xml" ContentType="application/vnd.openxmlformats-officedocument.presentationml.tags+xml"/>
  <Override PartName="/ppt/tags/tag3255.xml" ContentType="application/vnd.openxmlformats-officedocument.presentationml.tags+xml"/>
  <Override PartName="/ppt/tags/tag3256.xml" ContentType="application/vnd.openxmlformats-officedocument.presentationml.tags+xml"/>
  <Override PartName="/ppt/tags/tag3257.xml" ContentType="application/vnd.openxmlformats-officedocument.presentationml.tags+xml"/>
  <Override PartName="/ppt/tags/tag3258.xml" ContentType="application/vnd.openxmlformats-officedocument.presentationml.tags+xml"/>
  <Override PartName="/ppt/tags/tag3259.xml" ContentType="application/vnd.openxmlformats-officedocument.presentationml.tags+xml"/>
  <Override PartName="/ppt/tags/tag326.xml" ContentType="application/vnd.openxmlformats-officedocument.presentationml.tags+xml"/>
  <Override PartName="/ppt/tags/tag3260.xml" ContentType="application/vnd.openxmlformats-officedocument.presentationml.tags+xml"/>
  <Override PartName="/ppt/tags/tag3261.xml" ContentType="application/vnd.openxmlformats-officedocument.presentationml.tags+xml"/>
  <Override PartName="/ppt/tags/tag3262.xml" ContentType="application/vnd.openxmlformats-officedocument.presentationml.tags+xml"/>
  <Override PartName="/ppt/tags/tag3263.xml" ContentType="application/vnd.openxmlformats-officedocument.presentationml.tags+xml"/>
  <Override PartName="/ppt/tags/tag3264.xml" ContentType="application/vnd.openxmlformats-officedocument.presentationml.tags+xml"/>
  <Override PartName="/ppt/tags/tag3265.xml" ContentType="application/vnd.openxmlformats-officedocument.presentationml.tags+xml"/>
  <Override PartName="/ppt/tags/tag3266.xml" ContentType="application/vnd.openxmlformats-officedocument.presentationml.tags+xml"/>
  <Override PartName="/ppt/tags/tag3267.xml" ContentType="application/vnd.openxmlformats-officedocument.presentationml.tags+xml"/>
  <Override PartName="/ppt/tags/tag3268.xml" ContentType="application/vnd.openxmlformats-officedocument.presentationml.tags+xml"/>
  <Override PartName="/ppt/tags/tag3269.xml" ContentType="application/vnd.openxmlformats-officedocument.presentationml.tags+xml"/>
  <Override PartName="/ppt/tags/tag327.xml" ContentType="application/vnd.openxmlformats-officedocument.presentationml.tags+xml"/>
  <Override PartName="/ppt/tags/tag3270.xml" ContentType="application/vnd.openxmlformats-officedocument.presentationml.tags+xml"/>
  <Override PartName="/ppt/tags/tag3271.xml" ContentType="application/vnd.openxmlformats-officedocument.presentationml.tags+xml"/>
  <Override PartName="/ppt/tags/tag3272.xml" ContentType="application/vnd.openxmlformats-officedocument.presentationml.tags+xml"/>
  <Override PartName="/ppt/tags/tag3273.xml" ContentType="application/vnd.openxmlformats-officedocument.presentationml.tags+xml"/>
  <Override PartName="/ppt/tags/tag3274.xml" ContentType="application/vnd.openxmlformats-officedocument.presentationml.tags+xml"/>
  <Override PartName="/ppt/tags/tag3275.xml" ContentType="application/vnd.openxmlformats-officedocument.presentationml.tags+xml"/>
  <Override PartName="/ppt/tags/tag3276.xml" ContentType="application/vnd.openxmlformats-officedocument.presentationml.tags+xml"/>
  <Override PartName="/ppt/tags/tag3277.xml" ContentType="application/vnd.openxmlformats-officedocument.presentationml.tags+xml"/>
  <Override PartName="/ppt/tags/tag3278.xml" ContentType="application/vnd.openxmlformats-officedocument.presentationml.tags+xml"/>
  <Override PartName="/ppt/tags/tag3279.xml" ContentType="application/vnd.openxmlformats-officedocument.presentationml.tags+xml"/>
  <Override PartName="/ppt/tags/tag328.xml" ContentType="application/vnd.openxmlformats-officedocument.presentationml.tags+xml"/>
  <Override PartName="/ppt/tags/tag3280.xml" ContentType="application/vnd.openxmlformats-officedocument.presentationml.tags+xml"/>
  <Override PartName="/ppt/tags/tag3281.xml" ContentType="application/vnd.openxmlformats-officedocument.presentationml.tags+xml"/>
  <Override PartName="/ppt/tags/tag3282.xml" ContentType="application/vnd.openxmlformats-officedocument.presentationml.tags+xml"/>
  <Override PartName="/ppt/tags/tag3283.xml" ContentType="application/vnd.openxmlformats-officedocument.presentationml.tags+xml"/>
  <Override PartName="/ppt/tags/tag3284.xml" ContentType="application/vnd.openxmlformats-officedocument.presentationml.tags+xml"/>
  <Override PartName="/ppt/tags/tag3285.xml" ContentType="application/vnd.openxmlformats-officedocument.presentationml.tags+xml"/>
  <Override PartName="/ppt/tags/tag3286.xml" ContentType="application/vnd.openxmlformats-officedocument.presentationml.tags+xml"/>
  <Override PartName="/ppt/tags/tag3287.xml" ContentType="application/vnd.openxmlformats-officedocument.presentationml.tags+xml"/>
  <Override PartName="/ppt/tags/tag3288.xml" ContentType="application/vnd.openxmlformats-officedocument.presentationml.tags+xml"/>
  <Override PartName="/ppt/tags/tag3289.xml" ContentType="application/vnd.openxmlformats-officedocument.presentationml.tags+xml"/>
  <Override PartName="/ppt/tags/tag329.xml" ContentType="application/vnd.openxmlformats-officedocument.presentationml.tags+xml"/>
  <Override PartName="/ppt/tags/tag3290.xml" ContentType="application/vnd.openxmlformats-officedocument.presentationml.tags+xml"/>
  <Override PartName="/ppt/tags/tag3291.xml" ContentType="application/vnd.openxmlformats-officedocument.presentationml.tags+xml"/>
  <Override PartName="/ppt/tags/tag3292.xml" ContentType="application/vnd.openxmlformats-officedocument.presentationml.tags+xml"/>
  <Override PartName="/ppt/tags/tag3293.xml" ContentType="application/vnd.openxmlformats-officedocument.presentationml.tags+xml"/>
  <Override PartName="/ppt/tags/tag3294.xml" ContentType="application/vnd.openxmlformats-officedocument.presentationml.tags+xml"/>
  <Override PartName="/ppt/tags/tag3295.xml" ContentType="application/vnd.openxmlformats-officedocument.presentationml.tags+xml"/>
  <Override PartName="/ppt/tags/tag3296.xml" ContentType="application/vnd.openxmlformats-officedocument.presentationml.tags+xml"/>
  <Override PartName="/ppt/tags/tag3297.xml" ContentType="application/vnd.openxmlformats-officedocument.presentationml.tags+xml"/>
  <Override PartName="/ppt/tags/tag3298.xml" ContentType="application/vnd.openxmlformats-officedocument.presentationml.tags+xml"/>
  <Override PartName="/ppt/tags/tag3299.xml" ContentType="application/vnd.openxmlformats-officedocument.presentationml.tags+xml"/>
  <Override PartName="/ppt/tags/tag33.xml" ContentType="application/vnd.openxmlformats-officedocument.presentationml.tags+xml"/>
  <Override PartName="/ppt/tags/tag330.xml" ContentType="application/vnd.openxmlformats-officedocument.presentationml.tags+xml"/>
  <Override PartName="/ppt/tags/tag3300.xml" ContentType="application/vnd.openxmlformats-officedocument.presentationml.tags+xml"/>
  <Override PartName="/ppt/tags/tag3301.xml" ContentType="application/vnd.openxmlformats-officedocument.presentationml.tags+xml"/>
  <Override PartName="/ppt/tags/tag3302.xml" ContentType="application/vnd.openxmlformats-officedocument.presentationml.tags+xml"/>
  <Override PartName="/ppt/tags/tag3303.xml" ContentType="application/vnd.openxmlformats-officedocument.presentationml.tags+xml"/>
  <Override PartName="/ppt/tags/tag3304.xml" ContentType="application/vnd.openxmlformats-officedocument.presentationml.tags+xml"/>
  <Override PartName="/ppt/tags/tag3305.xml" ContentType="application/vnd.openxmlformats-officedocument.presentationml.tags+xml"/>
  <Override PartName="/ppt/tags/tag3306.xml" ContentType="application/vnd.openxmlformats-officedocument.presentationml.tags+xml"/>
  <Override PartName="/ppt/tags/tag3307.xml" ContentType="application/vnd.openxmlformats-officedocument.presentationml.tags+xml"/>
  <Override PartName="/ppt/tags/tag3308.xml" ContentType="application/vnd.openxmlformats-officedocument.presentationml.tags+xml"/>
  <Override PartName="/ppt/tags/tag3309.xml" ContentType="application/vnd.openxmlformats-officedocument.presentationml.tags+xml"/>
  <Override PartName="/ppt/tags/tag331.xml" ContentType="application/vnd.openxmlformats-officedocument.presentationml.tags+xml"/>
  <Override PartName="/ppt/tags/tag3310.xml" ContentType="application/vnd.openxmlformats-officedocument.presentationml.tags+xml"/>
  <Override PartName="/ppt/tags/tag3311.xml" ContentType="application/vnd.openxmlformats-officedocument.presentationml.tags+xml"/>
  <Override PartName="/ppt/tags/tag3312.xml" ContentType="application/vnd.openxmlformats-officedocument.presentationml.tags+xml"/>
  <Override PartName="/ppt/tags/tag3313.xml" ContentType="application/vnd.openxmlformats-officedocument.presentationml.tags+xml"/>
  <Override PartName="/ppt/tags/tag3314.xml" ContentType="application/vnd.openxmlformats-officedocument.presentationml.tags+xml"/>
  <Override PartName="/ppt/tags/tag3315.xml" ContentType="application/vnd.openxmlformats-officedocument.presentationml.tags+xml"/>
  <Override PartName="/ppt/tags/tag3316.xml" ContentType="application/vnd.openxmlformats-officedocument.presentationml.tags+xml"/>
  <Override PartName="/ppt/tags/tag3317.xml" ContentType="application/vnd.openxmlformats-officedocument.presentationml.tags+xml"/>
  <Override PartName="/ppt/tags/tag3318.xml" ContentType="application/vnd.openxmlformats-officedocument.presentationml.tags+xml"/>
  <Override PartName="/ppt/tags/tag3319.xml" ContentType="application/vnd.openxmlformats-officedocument.presentationml.tags+xml"/>
  <Override PartName="/ppt/tags/tag332.xml" ContentType="application/vnd.openxmlformats-officedocument.presentationml.tags+xml"/>
  <Override PartName="/ppt/tags/tag3320.xml" ContentType="application/vnd.openxmlformats-officedocument.presentationml.tags+xml"/>
  <Override PartName="/ppt/tags/tag3321.xml" ContentType="application/vnd.openxmlformats-officedocument.presentationml.tags+xml"/>
  <Override PartName="/ppt/tags/tag3322.xml" ContentType="application/vnd.openxmlformats-officedocument.presentationml.tags+xml"/>
  <Override PartName="/ppt/tags/tag3323.xml" ContentType="application/vnd.openxmlformats-officedocument.presentationml.tags+xml"/>
  <Override PartName="/ppt/tags/tag3324.xml" ContentType="application/vnd.openxmlformats-officedocument.presentationml.tags+xml"/>
  <Override PartName="/ppt/tags/tag3325.xml" ContentType="application/vnd.openxmlformats-officedocument.presentationml.tags+xml"/>
  <Override PartName="/ppt/tags/tag3326.xml" ContentType="application/vnd.openxmlformats-officedocument.presentationml.tags+xml"/>
  <Override PartName="/ppt/tags/tag3327.xml" ContentType="application/vnd.openxmlformats-officedocument.presentationml.tags+xml"/>
  <Override PartName="/ppt/tags/tag3328.xml" ContentType="application/vnd.openxmlformats-officedocument.presentationml.tags+xml"/>
  <Override PartName="/ppt/tags/tag3329.xml" ContentType="application/vnd.openxmlformats-officedocument.presentationml.tags+xml"/>
  <Override PartName="/ppt/tags/tag333.xml" ContentType="application/vnd.openxmlformats-officedocument.presentationml.tags+xml"/>
  <Override PartName="/ppt/tags/tag3330.xml" ContentType="application/vnd.openxmlformats-officedocument.presentationml.tags+xml"/>
  <Override PartName="/ppt/tags/tag3331.xml" ContentType="application/vnd.openxmlformats-officedocument.presentationml.tags+xml"/>
  <Override PartName="/ppt/tags/tag3332.xml" ContentType="application/vnd.openxmlformats-officedocument.presentationml.tags+xml"/>
  <Override PartName="/ppt/tags/tag3333.xml" ContentType="application/vnd.openxmlformats-officedocument.presentationml.tags+xml"/>
  <Override PartName="/ppt/tags/tag3334.xml" ContentType="application/vnd.openxmlformats-officedocument.presentationml.tags+xml"/>
  <Override PartName="/ppt/tags/tag3335.xml" ContentType="application/vnd.openxmlformats-officedocument.presentationml.tags+xml"/>
  <Override PartName="/ppt/tags/tag3336.xml" ContentType="application/vnd.openxmlformats-officedocument.presentationml.tags+xml"/>
  <Override PartName="/ppt/tags/tag3337.xml" ContentType="application/vnd.openxmlformats-officedocument.presentationml.tags+xml"/>
  <Override PartName="/ppt/tags/tag3338.xml" ContentType="application/vnd.openxmlformats-officedocument.presentationml.tags+xml"/>
  <Override PartName="/ppt/tags/tag3339.xml" ContentType="application/vnd.openxmlformats-officedocument.presentationml.tags+xml"/>
  <Override PartName="/ppt/tags/tag334.xml" ContentType="application/vnd.openxmlformats-officedocument.presentationml.tags+xml"/>
  <Override PartName="/ppt/tags/tag3340.xml" ContentType="application/vnd.openxmlformats-officedocument.presentationml.tags+xml"/>
  <Override PartName="/ppt/tags/tag3341.xml" ContentType="application/vnd.openxmlformats-officedocument.presentationml.tags+xml"/>
  <Override PartName="/ppt/tags/tag3342.xml" ContentType="application/vnd.openxmlformats-officedocument.presentationml.tags+xml"/>
  <Override PartName="/ppt/tags/tag3343.xml" ContentType="application/vnd.openxmlformats-officedocument.presentationml.tags+xml"/>
  <Override PartName="/ppt/tags/tag3344.xml" ContentType="application/vnd.openxmlformats-officedocument.presentationml.tags+xml"/>
  <Override PartName="/ppt/tags/tag3345.xml" ContentType="application/vnd.openxmlformats-officedocument.presentationml.tags+xml"/>
  <Override PartName="/ppt/tags/tag3346.xml" ContentType="application/vnd.openxmlformats-officedocument.presentationml.tags+xml"/>
  <Override PartName="/ppt/tags/tag3347.xml" ContentType="application/vnd.openxmlformats-officedocument.presentationml.tags+xml"/>
  <Override PartName="/ppt/tags/tag3348.xml" ContentType="application/vnd.openxmlformats-officedocument.presentationml.tags+xml"/>
  <Override PartName="/ppt/tags/tag3349.xml" ContentType="application/vnd.openxmlformats-officedocument.presentationml.tags+xml"/>
  <Override PartName="/ppt/tags/tag335.xml" ContentType="application/vnd.openxmlformats-officedocument.presentationml.tags+xml"/>
  <Override PartName="/ppt/tags/tag3350.xml" ContentType="application/vnd.openxmlformats-officedocument.presentationml.tags+xml"/>
  <Override PartName="/ppt/tags/tag3351.xml" ContentType="application/vnd.openxmlformats-officedocument.presentationml.tags+xml"/>
  <Override PartName="/ppt/tags/tag3352.xml" ContentType="application/vnd.openxmlformats-officedocument.presentationml.tags+xml"/>
  <Override PartName="/ppt/tags/tag3353.xml" ContentType="application/vnd.openxmlformats-officedocument.presentationml.tags+xml"/>
  <Override PartName="/ppt/tags/tag3354.xml" ContentType="application/vnd.openxmlformats-officedocument.presentationml.tags+xml"/>
  <Override PartName="/ppt/tags/tag3355.xml" ContentType="application/vnd.openxmlformats-officedocument.presentationml.tags+xml"/>
  <Override PartName="/ppt/tags/tag3356.xml" ContentType="application/vnd.openxmlformats-officedocument.presentationml.tags+xml"/>
  <Override PartName="/ppt/tags/tag3357.xml" ContentType="application/vnd.openxmlformats-officedocument.presentationml.tags+xml"/>
  <Override PartName="/ppt/tags/tag3358.xml" ContentType="application/vnd.openxmlformats-officedocument.presentationml.tags+xml"/>
  <Override PartName="/ppt/tags/tag3359.xml" ContentType="application/vnd.openxmlformats-officedocument.presentationml.tags+xml"/>
  <Override PartName="/ppt/tags/tag336.xml" ContentType="application/vnd.openxmlformats-officedocument.presentationml.tags+xml"/>
  <Override PartName="/ppt/tags/tag3360.xml" ContentType="application/vnd.openxmlformats-officedocument.presentationml.tags+xml"/>
  <Override PartName="/ppt/tags/tag3361.xml" ContentType="application/vnd.openxmlformats-officedocument.presentationml.tags+xml"/>
  <Override PartName="/ppt/tags/tag3362.xml" ContentType="application/vnd.openxmlformats-officedocument.presentationml.tags+xml"/>
  <Override PartName="/ppt/tags/tag3363.xml" ContentType="application/vnd.openxmlformats-officedocument.presentationml.tags+xml"/>
  <Override PartName="/ppt/tags/tag3364.xml" ContentType="application/vnd.openxmlformats-officedocument.presentationml.tags+xml"/>
  <Override PartName="/ppt/tags/tag3365.xml" ContentType="application/vnd.openxmlformats-officedocument.presentationml.tags+xml"/>
  <Override PartName="/ppt/tags/tag3366.xml" ContentType="application/vnd.openxmlformats-officedocument.presentationml.tags+xml"/>
  <Override PartName="/ppt/tags/tag3367.xml" ContentType="application/vnd.openxmlformats-officedocument.presentationml.tags+xml"/>
  <Override PartName="/ppt/tags/tag3368.xml" ContentType="application/vnd.openxmlformats-officedocument.presentationml.tags+xml"/>
  <Override PartName="/ppt/tags/tag3369.xml" ContentType="application/vnd.openxmlformats-officedocument.presentationml.tags+xml"/>
  <Override PartName="/ppt/tags/tag337.xml" ContentType="application/vnd.openxmlformats-officedocument.presentationml.tags+xml"/>
  <Override PartName="/ppt/tags/tag3370.xml" ContentType="application/vnd.openxmlformats-officedocument.presentationml.tags+xml"/>
  <Override PartName="/ppt/tags/tag3371.xml" ContentType="application/vnd.openxmlformats-officedocument.presentationml.tags+xml"/>
  <Override PartName="/ppt/tags/tag3372.xml" ContentType="application/vnd.openxmlformats-officedocument.presentationml.tags+xml"/>
  <Override PartName="/ppt/tags/tag3373.xml" ContentType="application/vnd.openxmlformats-officedocument.presentationml.tags+xml"/>
  <Override PartName="/ppt/tags/tag3374.xml" ContentType="application/vnd.openxmlformats-officedocument.presentationml.tags+xml"/>
  <Override PartName="/ppt/tags/tag3375.xml" ContentType="application/vnd.openxmlformats-officedocument.presentationml.tags+xml"/>
  <Override PartName="/ppt/tags/tag3376.xml" ContentType="application/vnd.openxmlformats-officedocument.presentationml.tags+xml"/>
  <Override PartName="/ppt/tags/tag3377.xml" ContentType="application/vnd.openxmlformats-officedocument.presentationml.tags+xml"/>
  <Override PartName="/ppt/tags/tag3378.xml" ContentType="application/vnd.openxmlformats-officedocument.presentationml.tags+xml"/>
  <Override PartName="/ppt/tags/tag3379.xml" ContentType="application/vnd.openxmlformats-officedocument.presentationml.tags+xml"/>
  <Override PartName="/ppt/tags/tag338.xml" ContentType="application/vnd.openxmlformats-officedocument.presentationml.tags+xml"/>
  <Override PartName="/ppt/tags/tag3380.xml" ContentType="application/vnd.openxmlformats-officedocument.presentationml.tags+xml"/>
  <Override PartName="/ppt/tags/tag3381.xml" ContentType="application/vnd.openxmlformats-officedocument.presentationml.tags+xml"/>
  <Override PartName="/ppt/tags/tag3382.xml" ContentType="application/vnd.openxmlformats-officedocument.presentationml.tags+xml"/>
  <Override PartName="/ppt/tags/tag3383.xml" ContentType="application/vnd.openxmlformats-officedocument.presentationml.tags+xml"/>
  <Override PartName="/ppt/tags/tag3384.xml" ContentType="application/vnd.openxmlformats-officedocument.presentationml.tags+xml"/>
  <Override PartName="/ppt/tags/tag3385.xml" ContentType="application/vnd.openxmlformats-officedocument.presentationml.tags+xml"/>
  <Override PartName="/ppt/tags/tag3386.xml" ContentType="application/vnd.openxmlformats-officedocument.presentationml.tags+xml"/>
  <Override PartName="/ppt/tags/tag3387.xml" ContentType="application/vnd.openxmlformats-officedocument.presentationml.tags+xml"/>
  <Override PartName="/ppt/tags/tag3388.xml" ContentType="application/vnd.openxmlformats-officedocument.presentationml.tags+xml"/>
  <Override PartName="/ppt/tags/tag3389.xml" ContentType="application/vnd.openxmlformats-officedocument.presentationml.tags+xml"/>
  <Override PartName="/ppt/tags/tag339.xml" ContentType="application/vnd.openxmlformats-officedocument.presentationml.tags+xml"/>
  <Override PartName="/ppt/tags/tag3390.xml" ContentType="application/vnd.openxmlformats-officedocument.presentationml.tags+xml"/>
  <Override PartName="/ppt/tags/tag3391.xml" ContentType="application/vnd.openxmlformats-officedocument.presentationml.tags+xml"/>
  <Override PartName="/ppt/tags/tag3392.xml" ContentType="application/vnd.openxmlformats-officedocument.presentationml.tags+xml"/>
  <Override PartName="/ppt/tags/tag3393.xml" ContentType="application/vnd.openxmlformats-officedocument.presentationml.tags+xml"/>
  <Override PartName="/ppt/tags/tag3394.xml" ContentType="application/vnd.openxmlformats-officedocument.presentationml.tags+xml"/>
  <Override PartName="/ppt/tags/tag3395.xml" ContentType="application/vnd.openxmlformats-officedocument.presentationml.tags+xml"/>
  <Override PartName="/ppt/tags/tag3396.xml" ContentType="application/vnd.openxmlformats-officedocument.presentationml.tags+xml"/>
  <Override PartName="/ppt/tags/tag3397.xml" ContentType="application/vnd.openxmlformats-officedocument.presentationml.tags+xml"/>
  <Override PartName="/ppt/tags/tag3398.xml" ContentType="application/vnd.openxmlformats-officedocument.presentationml.tags+xml"/>
  <Override PartName="/ppt/tags/tag3399.xml" ContentType="application/vnd.openxmlformats-officedocument.presentationml.tags+xml"/>
  <Override PartName="/ppt/tags/tag34.xml" ContentType="application/vnd.openxmlformats-officedocument.presentationml.tags+xml"/>
  <Override PartName="/ppt/tags/tag340.xml" ContentType="application/vnd.openxmlformats-officedocument.presentationml.tags+xml"/>
  <Override PartName="/ppt/tags/tag3400.xml" ContentType="application/vnd.openxmlformats-officedocument.presentationml.tags+xml"/>
  <Override PartName="/ppt/tags/tag3401.xml" ContentType="application/vnd.openxmlformats-officedocument.presentationml.tags+xml"/>
  <Override PartName="/ppt/tags/tag3402.xml" ContentType="application/vnd.openxmlformats-officedocument.presentationml.tags+xml"/>
  <Override PartName="/ppt/tags/tag3403.xml" ContentType="application/vnd.openxmlformats-officedocument.presentationml.tags+xml"/>
  <Override PartName="/ppt/tags/tag3404.xml" ContentType="application/vnd.openxmlformats-officedocument.presentationml.tags+xml"/>
  <Override PartName="/ppt/tags/tag3405.xml" ContentType="application/vnd.openxmlformats-officedocument.presentationml.tags+xml"/>
  <Override PartName="/ppt/tags/tag3406.xml" ContentType="application/vnd.openxmlformats-officedocument.presentationml.tags+xml"/>
  <Override PartName="/ppt/tags/tag3407.xml" ContentType="application/vnd.openxmlformats-officedocument.presentationml.tags+xml"/>
  <Override PartName="/ppt/tags/tag3408.xml" ContentType="application/vnd.openxmlformats-officedocument.presentationml.tags+xml"/>
  <Override PartName="/ppt/tags/tag3409.xml" ContentType="application/vnd.openxmlformats-officedocument.presentationml.tags+xml"/>
  <Override PartName="/ppt/tags/tag341.xml" ContentType="application/vnd.openxmlformats-officedocument.presentationml.tags+xml"/>
  <Override PartName="/ppt/tags/tag3410.xml" ContentType="application/vnd.openxmlformats-officedocument.presentationml.tags+xml"/>
  <Override PartName="/ppt/tags/tag3411.xml" ContentType="application/vnd.openxmlformats-officedocument.presentationml.tags+xml"/>
  <Override PartName="/ppt/tags/tag3412.xml" ContentType="application/vnd.openxmlformats-officedocument.presentationml.tags+xml"/>
  <Override PartName="/ppt/tags/tag3413.xml" ContentType="application/vnd.openxmlformats-officedocument.presentationml.tags+xml"/>
  <Override PartName="/ppt/tags/tag3414.xml" ContentType="application/vnd.openxmlformats-officedocument.presentationml.tags+xml"/>
  <Override PartName="/ppt/tags/tag3415.xml" ContentType="application/vnd.openxmlformats-officedocument.presentationml.tags+xml"/>
  <Override PartName="/ppt/tags/tag3416.xml" ContentType="application/vnd.openxmlformats-officedocument.presentationml.tags+xml"/>
  <Override PartName="/ppt/tags/tag3417.xml" ContentType="application/vnd.openxmlformats-officedocument.presentationml.tags+xml"/>
  <Override PartName="/ppt/tags/tag3418.xml" ContentType="application/vnd.openxmlformats-officedocument.presentationml.tags+xml"/>
  <Override PartName="/ppt/tags/tag3419.xml" ContentType="application/vnd.openxmlformats-officedocument.presentationml.tags+xml"/>
  <Override PartName="/ppt/tags/tag342.xml" ContentType="application/vnd.openxmlformats-officedocument.presentationml.tags+xml"/>
  <Override PartName="/ppt/tags/tag3420.xml" ContentType="application/vnd.openxmlformats-officedocument.presentationml.tags+xml"/>
  <Override PartName="/ppt/tags/tag3421.xml" ContentType="application/vnd.openxmlformats-officedocument.presentationml.tags+xml"/>
  <Override PartName="/ppt/tags/tag3422.xml" ContentType="application/vnd.openxmlformats-officedocument.presentationml.tags+xml"/>
  <Override PartName="/ppt/tags/tag3423.xml" ContentType="application/vnd.openxmlformats-officedocument.presentationml.tags+xml"/>
  <Override PartName="/ppt/tags/tag3424.xml" ContentType="application/vnd.openxmlformats-officedocument.presentationml.tags+xml"/>
  <Override PartName="/ppt/tags/tag3425.xml" ContentType="application/vnd.openxmlformats-officedocument.presentationml.tags+xml"/>
  <Override PartName="/ppt/tags/tag3426.xml" ContentType="application/vnd.openxmlformats-officedocument.presentationml.tags+xml"/>
  <Override PartName="/ppt/tags/tag3427.xml" ContentType="application/vnd.openxmlformats-officedocument.presentationml.tags+xml"/>
  <Override PartName="/ppt/tags/tag3428.xml" ContentType="application/vnd.openxmlformats-officedocument.presentationml.tags+xml"/>
  <Override PartName="/ppt/tags/tag3429.xml" ContentType="application/vnd.openxmlformats-officedocument.presentationml.tags+xml"/>
  <Override PartName="/ppt/tags/tag343.xml" ContentType="application/vnd.openxmlformats-officedocument.presentationml.tags+xml"/>
  <Override PartName="/ppt/tags/tag3430.xml" ContentType="application/vnd.openxmlformats-officedocument.presentationml.tags+xml"/>
  <Override PartName="/ppt/tags/tag3431.xml" ContentType="application/vnd.openxmlformats-officedocument.presentationml.tags+xml"/>
  <Override PartName="/ppt/tags/tag3432.xml" ContentType="application/vnd.openxmlformats-officedocument.presentationml.tags+xml"/>
  <Override PartName="/ppt/tags/tag3433.xml" ContentType="application/vnd.openxmlformats-officedocument.presentationml.tags+xml"/>
  <Override PartName="/ppt/tags/tag3434.xml" ContentType="application/vnd.openxmlformats-officedocument.presentationml.tags+xml"/>
  <Override PartName="/ppt/tags/tag3435.xml" ContentType="application/vnd.openxmlformats-officedocument.presentationml.tags+xml"/>
  <Override PartName="/ppt/tags/tag3436.xml" ContentType="application/vnd.openxmlformats-officedocument.presentationml.tags+xml"/>
  <Override PartName="/ppt/tags/tag3437.xml" ContentType="application/vnd.openxmlformats-officedocument.presentationml.tags+xml"/>
  <Override PartName="/ppt/tags/tag3438.xml" ContentType="application/vnd.openxmlformats-officedocument.presentationml.tags+xml"/>
  <Override PartName="/ppt/tags/tag3439.xml" ContentType="application/vnd.openxmlformats-officedocument.presentationml.tags+xml"/>
  <Override PartName="/ppt/tags/tag344.xml" ContentType="application/vnd.openxmlformats-officedocument.presentationml.tags+xml"/>
  <Override PartName="/ppt/tags/tag3440.xml" ContentType="application/vnd.openxmlformats-officedocument.presentationml.tags+xml"/>
  <Override PartName="/ppt/tags/tag3441.xml" ContentType="application/vnd.openxmlformats-officedocument.presentationml.tags+xml"/>
  <Override PartName="/ppt/tags/tag3442.xml" ContentType="application/vnd.openxmlformats-officedocument.presentationml.tags+xml"/>
  <Override PartName="/ppt/tags/tag3443.xml" ContentType="application/vnd.openxmlformats-officedocument.presentationml.tags+xml"/>
  <Override PartName="/ppt/tags/tag3444.xml" ContentType="application/vnd.openxmlformats-officedocument.presentationml.tags+xml"/>
  <Override PartName="/ppt/tags/tag3445.xml" ContentType="application/vnd.openxmlformats-officedocument.presentationml.tags+xml"/>
  <Override PartName="/ppt/tags/tag3446.xml" ContentType="application/vnd.openxmlformats-officedocument.presentationml.tags+xml"/>
  <Override PartName="/ppt/tags/tag3447.xml" ContentType="application/vnd.openxmlformats-officedocument.presentationml.tags+xml"/>
  <Override PartName="/ppt/tags/tag3448.xml" ContentType="application/vnd.openxmlformats-officedocument.presentationml.tags+xml"/>
  <Override PartName="/ppt/tags/tag3449.xml" ContentType="application/vnd.openxmlformats-officedocument.presentationml.tags+xml"/>
  <Override PartName="/ppt/tags/tag345.xml" ContentType="application/vnd.openxmlformats-officedocument.presentationml.tags+xml"/>
  <Override PartName="/ppt/tags/tag3450.xml" ContentType="application/vnd.openxmlformats-officedocument.presentationml.tags+xml"/>
  <Override PartName="/ppt/tags/tag3451.xml" ContentType="application/vnd.openxmlformats-officedocument.presentationml.tags+xml"/>
  <Override PartName="/ppt/tags/tag3452.xml" ContentType="application/vnd.openxmlformats-officedocument.presentationml.tags+xml"/>
  <Override PartName="/ppt/tags/tag3453.xml" ContentType="application/vnd.openxmlformats-officedocument.presentationml.tags+xml"/>
  <Override PartName="/ppt/tags/tag3454.xml" ContentType="application/vnd.openxmlformats-officedocument.presentationml.tags+xml"/>
  <Override PartName="/ppt/tags/tag3455.xml" ContentType="application/vnd.openxmlformats-officedocument.presentationml.tags+xml"/>
  <Override PartName="/ppt/tags/tag3456.xml" ContentType="application/vnd.openxmlformats-officedocument.presentationml.tags+xml"/>
  <Override PartName="/ppt/tags/tag3457.xml" ContentType="application/vnd.openxmlformats-officedocument.presentationml.tags+xml"/>
  <Override PartName="/ppt/tags/tag3458.xml" ContentType="application/vnd.openxmlformats-officedocument.presentationml.tags+xml"/>
  <Override PartName="/ppt/tags/tag3459.xml" ContentType="application/vnd.openxmlformats-officedocument.presentationml.tags+xml"/>
  <Override PartName="/ppt/tags/tag346.xml" ContentType="application/vnd.openxmlformats-officedocument.presentationml.tags+xml"/>
  <Override PartName="/ppt/tags/tag3460.xml" ContentType="application/vnd.openxmlformats-officedocument.presentationml.tags+xml"/>
  <Override PartName="/ppt/tags/tag3461.xml" ContentType="application/vnd.openxmlformats-officedocument.presentationml.tags+xml"/>
  <Override PartName="/ppt/tags/tag3462.xml" ContentType="application/vnd.openxmlformats-officedocument.presentationml.tags+xml"/>
  <Override PartName="/ppt/tags/tag3463.xml" ContentType="application/vnd.openxmlformats-officedocument.presentationml.tags+xml"/>
  <Override PartName="/ppt/tags/tag3464.xml" ContentType="application/vnd.openxmlformats-officedocument.presentationml.tags+xml"/>
  <Override PartName="/ppt/tags/tag3465.xml" ContentType="application/vnd.openxmlformats-officedocument.presentationml.tags+xml"/>
  <Override PartName="/ppt/tags/tag3466.xml" ContentType="application/vnd.openxmlformats-officedocument.presentationml.tags+xml"/>
  <Override PartName="/ppt/tags/tag3467.xml" ContentType="application/vnd.openxmlformats-officedocument.presentationml.tags+xml"/>
  <Override PartName="/ppt/tags/tag3468.xml" ContentType="application/vnd.openxmlformats-officedocument.presentationml.tags+xml"/>
  <Override PartName="/ppt/tags/tag3469.xml" ContentType="application/vnd.openxmlformats-officedocument.presentationml.tags+xml"/>
  <Override PartName="/ppt/tags/tag347.xml" ContentType="application/vnd.openxmlformats-officedocument.presentationml.tags+xml"/>
  <Override PartName="/ppt/tags/tag3470.xml" ContentType="application/vnd.openxmlformats-officedocument.presentationml.tags+xml"/>
  <Override PartName="/ppt/tags/tag3471.xml" ContentType="application/vnd.openxmlformats-officedocument.presentationml.tags+xml"/>
  <Override PartName="/ppt/tags/tag3472.xml" ContentType="application/vnd.openxmlformats-officedocument.presentationml.tags+xml"/>
  <Override PartName="/ppt/tags/tag3473.xml" ContentType="application/vnd.openxmlformats-officedocument.presentationml.tags+xml"/>
  <Override PartName="/ppt/tags/tag3474.xml" ContentType="application/vnd.openxmlformats-officedocument.presentationml.tags+xml"/>
  <Override PartName="/ppt/tags/tag3475.xml" ContentType="application/vnd.openxmlformats-officedocument.presentationml.tags+xml"/>
  <Override PartName="/ppt/tags/tag3476.xml" ContentType="application/vnd.openxmlformats-officedocument.presentationml.tags+xml"/>
  <Override PartName="/ppt/tags/tag3477.xml" ContentType="application/vnd.openxmlformats-officedocument.presentationml.tags+xml"/>
  <Override PartName="/ppt/tags/tag3478.xml" ContentType="application/vnd.openxmlformats-officedocument.presentationml.tags+xml"/>
  <Override PartName="/ppt/tags/tag3479.xml" ContentType="application/vnd.openxmlformats-officedocument.presentationml.tags+xml"/>
  <Override PartName="/ppt/tags/tag348.xml" ContentType="application/vnd.openxmlformats-officedocument.presentationml.tags+xml"/>
  <Override PartName="/ppt/tags/tag3480.xml" ContentType="application/vnd.openxmlformats-officedocument.presentationml.tags+xml"/>
  <Override PartName="/ppt/tags/tag3481.xml" ContentType="application/vnd.openxmlformats-officedocument.presentationml.tags+xml"/>
  <Override PartName="/ppt/tags/tag3482.xml" ContentType="application/vnd.openxmlformats-officedocument.presentationml.tags+xml"/>
  <Override PartName="/ppt/tags/tag3483.xml" ContentType="application/vnd.openxmlformats-officedocument.presentationml.tags+xml"/>
  <Override PartName="/ppt/tags/tag3484.xml" ContentType="application/vnd.openxmlformats-officedocument.presentationml.tags+xml"/>
  <Override PartName="/ppt/tags/tag3485.xml" ContentType="application/vnd.openxmlformats-officedocument.presentationml.tags+xml"/>
  <Override PartName="/ppt/tags/tag3486.xml" ContentType="application/vnd.openxmlformats-officedocument.presentationml.tags+xml"/>
  <Override PartName="/ppt/tags/tag3487.xml" ContentType="application/vnd.openxmlformats-officedocument.presentationml.tags+xml"/>
  <Override PartName="/ppt/tags/tag3488.xml" ContentType="application/vnd.openxmlformats-officedocument.presentationml.tags+xml"/>
  <Override PartName="/ppt/tags/tag3489.xml" ContentType="application/vnd.openxmlformats-officedocument.presentationml.tags+xml"/>
  <Override PartName="/ppt/tags/tag349.xml" ContentType="application/vnd.openxmlformats-officedocument.presentationml.tags+xml"/>
  <Override PartName="/ppt/tags/tag3490.xml" ContentType="application/vnd.openxmlformats-officedocument.presentationml.tags+xml"/>
  <Override PartName="/ppt/tags/tag3491.xml" ContentType="application/vnd.openxmlformats-officedocument.presentationml.tags+xml"/>
  <Override PartName="/ppt/tags/tag3492.xml" ContentType="application/vnd.openxmlformats-officedocument.presentationml.tags+xml"/>
  <Override PartName="/ppt/tags/tag3493.xml" ContentType="application/vnd.openxmlformats-officedocument.presentationml.tags+xml"/>
  <Override PartName="/ppt/tags/tag3494.xml" ContentType="application/vnd.openxmlformats-officedocument.presentationml.tags+xml"/>
  <Override PartName="/ppt/tags/tag3495.xml" ContentType="application/vnd.openxmlformats-officedocument.presentationml.tags+xml"/>
  <Override PartName="/ppt/tags/tag3496.xml" ContentType="application/vnd.openxmlformats-officedocument.presentationml.tags+xml"/>
  <Override PartName="/ppt/tags/tag3497.xml" ContentType="application/vnd.openxmlformats-officedocument.presentationml.tags+xml"/>
  <Override PartName="/ppt/tags/tag3498.xml" ContentType="application/vnd.openxmlformats-officedocument.presentationml.tags+xml"/>
  <Override PartName="/ppt/tags/tag3499.xml" ContentType="application/vnd.openxmlformats-officedocument.presentationml.tags+xml"/>
  <Override PartName="/ppt/tags/tag35.xml" ContentType="application/vnd.openxmlformats-officedocument.presentationml.tags+xml"/>
  <Override PartName="/ppt/tags/tag350.xml" ContentType="application/vnd.openxmlformats-officedocument.presentationml.tags+xml"/>
  <Override PartName="/ppt/tags/tag3500.xml" ContentType="application/vnd.openxmlformats-officedocument.presentationml.tags+xml"/>
  <Override PartName="/ppt/tags/tag3501.xml" ContentType="application/vnd.openxmlformats-officedocument.presentationml.tags+xml"/>
  <Override PartName="/ppt/tags/tag3502.xml" ContentType="application/vnd.openxmlformats-officedocument.presentationml.tags+xml"/>
  <Override PartName="/ppt/tags/tag3503.xml" ContentType="application/vnd.openxmlformats-officedocument.presentationml.tags+xml"/>
  <Override PartName="/ppt/tags/tag3504.xml" ContentType="application/vnd.openxmlformats-officedocument.presentationml.tags+xml"/>
  <Override PartName="/ppt/tags/tag3505.xml" ContentType="application/vnd.openxmlformats-officedocument.presentationml.tags+xml"/>
  <Override PartName="/ppt/tags/tag3506.xml" ContentType="application/vnd.openxmlformats-officedocument.presentationml.tags+xml"/>
  <Override PartName="/ppt/tags/tag3507.xml" ContentType="application/vnd.openxmlformats-officedocument.presentationml.tags+xml"/>
  <Override PartName="/ppt/tags/tag3508.xml" ContentType="application/vnd.openxmlformats-officedocument.presentationml.tags+xml"/>
  <Override PartName="/ppt/tags/tag3509.xml" ContentType="application/vnd.openxmlformats-officedocument.presentationml.tags+xml"/>
  <Override PartName="/ppt/tags/tag351.xml" ContentType="application/vnd.openxmlformats-officedocument.presentationml.tags+xml"/>
  <Override PartName="/ppt/tags/tag3510.xml" ContentType="application/vnd.openxmlformats-officedocument.presentationml.tags+xml"/>
  <Override PartName="/ppt/tags/tag3511.xml" ContentType="application/vnd.openxmlformats-officedocument.presentationml.tags+xml"/>
  <Override PartName="/ppt/tags/tag3512.xml" ContentType="application/vnd.openxmlformats-officedocument.presentationml.tags+xml"/>
  <Override PartName="/ppt/tags/tag3513.xml" ContentType="application/vnd.openxmlformats-officedocument.presentationml.tags+xml"/>
  <Override PartName="/ppt/tags/tag3514.xml" ContentType="application/vnd.openxmlformats-officedocument.presentationml.tags+xml"/>
  <Override PartName="/ppt/tags/tag3515.xml" ContentType="application/vnd.openxmlformats-officedocument.presentationml.tags+xml"/>
  <Override PartName="/ppt/tags/tag3516.xml" ContentType="application/vnd.openxmlformats-officedocument.presentationml.tags+xml"/>
  <Override PartName="/ppt/tags/tag3517.xml" ContentType="application/vnd.openxmlformats-officedocument.presentationml.tags+xml"/>
  <Override PartName="/ppt/tags/tag3518.xml" ContentType="application/vnd.openxmlformats-officedocument.presentationml.tags+xml"/>
  <Override PartName="/ppt/tags/tag3519.xml" ContentType="application/vnd.openxmlformats-officedocument.presentationml.tags+xml"/>
  <Override PartName="/ppt/tags/tag352.xml" ContentType="application/vnd.openxmlformats-officedocument.presentationml.tags+xml"/>
  <Override PartName="/ppt/tags/tag3520.xml" ContentType="application/vnd.openxmlformats-officedocument.presentationml.tags+xml"/>
  <Override PartName="/ppt/tags/tag3521.xml" ContentType="application/vnd.openxmlformats-officedocument.presentationml.tags+xml"/>
  <Override PartName="/ppt/tags/tag3522.xml" ContentType="application/vnd.openxmlformats-officedocument.presentationml.tags+xml"/>
  <Override PartName="/ppt/tags/tag3523.xml" ContentType="application/vnd.openxmlformats-officedocument.presentationml.tags+xml"/>
  <Override PartName="/ppt/tags/tag3524.xml" ContentType="application/vnd.openxmlformats-officedocument.presentationml.tags+xml"/>
  <Override PartName="/ppt/tags/tag3525.xml" ContentType="application/vnd.openxmlformats-officedocument.presentationml.tags+xml"/>
  <Override PartName="/ppt/tags/tag3526.xml" ContentType="application/vnd.openxmlformats-officedocument.presentationml.tags+xml"/>
  <Override PartName="/ppt/tags/tag3527.xml" ContentType="application/vnd.openxmlformats-officedocument.presentationml.tags+xml"/>
  <Override PartName="/ppt/tags/tag3528.xml" ContentType="application/vnd.openxmlformats-officedocument.presentationml.tags+xml"/>
  <Override PartName="/ppt/tags/tag3529.xml" ContentType="application/vnd.openxmlformats-officedocument.presentationml.tags+xml"/>
  <Override PartName="/ppt/tags/tag353.xml" ContentType="application/vnd.openxmlformats-officedocument.presentationml.tags+xml"/>
  <Override PartName="/ppt/tags/tag3530.xml" ContentType="application/vnd.openxmlformats-officedocument.presentationml.tags+xml"/>
  <Override PartName="/ppt/tags/tag3531.xml" ContentType="application/vnd.openxmlformats-officedocument.presentationml.tags+xml"/>
  <Override PartName="/ppt/tags/tag3532.xml" ContentType="application/vnd.openxmlformats-officedocument.presentationml.tags+xml"/>
  <Override PartName="/ppt/tags/tag3533.xml" ContentType="application/vnd.openxmlformats-officedocument.presentationml.tags+xml"/>
  <Override PartName="/ppt/tags/tag3534.xml" ContentType="application/vnd.openxmlformats-officedocument.presentationml.tags+xml"/>
  <Override PartName="/ppt/tags/tag3535.xml" ContentType="application/vnd.openxmlformats-officedocument.presentationml.tags+xml"/>
  <Override PartName="/ppt/tags/tag3536.xml" ContentType="application/vnd.openxmlformats-officedocument.presentationml.tags+xml"/>
  <Override PartName="/ppt/tags/tag3537.xml" ContentType="application/vnd.openxmlformats-officedocument.presentationml.tags+xml"/>
  <Override PartName="/ppt/tags/tag3538.xml" ContentType="application/vnd.openxmlformats-officedocument.presentationml.tags+xml"/>
  <Override PartName="/ppt/tags/tag3539.xml" ContentType="application/vnd.openxmlformats-officedocument.presentationml.tags+xml"/>
  <Override PartName="/ppt/tags/tag354.xml" ContentType="application/vnd.openxmlformats-officedocument.presentationml.tags+xml"/>
  <Override PartName="/ppt/tags/tag3540.xml" ContentType="application/vnd.openxmlformats-officedocument.presentationml.tags+xml"/>
  <Override PartName="/ppt/tags/tag3541.xml" ContentType="application/vnd.openxmlformats-officedocument.presentationml.tags+xml"/>
  <Override PartName="/ppt/tags/tag3542.xml" ContentType="application/vnd.openxmlformats-officedocument.presentationml.tags+xml"/>
  <Override PartName="/ppt/tags/tag3543.xml" ContentType="application/vnd.openxmlformats-officedocument.presentationml.tags+xml"/>
  <Override PartName="/ppt/tags/tag3544.xml" ContentType="application/vnd.openxmlformats-officedocument.presentationml.tags+xml"/>
  <Override PartName="/ppt/tags/tag3545.xml" ContentType="application/vnd.openxmlformats-officedocument.presentationml.tags+xml"/>
  <Override PartName="/ppt/tags/tag3546.xml" ContentType="application/vnd.openxmlformats-officedocument.presentationml.tags+xml"/>
  <Override PartName="/ppt/tags/tag3547.xml" ContentType="application/vnd.openxmlformats-officedocument.presentationml.tags+xml"/>
  <Override PartName="/ppt/tags/tag3548.xml" ContentType="application/vnd.openxmlformats-officedocument.presentationml.tags+xml"/>
  <Override PartName="/ppt/tags/tag3549.xml" ContentType="application/vnd.openxmlformats-officedocument.presentationml.tags+xml"/>
  <Override PartName="/ppt/tags/tag355.xml" ContentType="application/vnd.openxmlformats-officedocument.presentationml.tags+xml"/>
  <Override PartName="/ppt/tags/tag3550.xml" ContentType="application/vnd.openxmlformats-officedocument.presentationml.tags+xml"/>
  <Override PartName="/ppt/tags/tag3551.xml" ContentType="application/vnd.openxmlformats-officedocument.presentationml.tags+xml"/>
  <Override PartName="/ppt/tags/tag3552.xml" ContentType="application/vnd.openxmlformats-officedocument.presentationml.tags+xml"/>
  <Override PartName="/ppt/tags/tag3553.xml" ContentType="application/vnd.openxmlformats-officedocument.presentationml.tags+xml"/>
  <Override PartName="/ppt/tags/tag3554.xml" ContentType="application/vnd.openxmlformats-officedocument.presentationml.tags+xml"/>
  <Override PartName="/ppt/tags/tag3555.xml" ContentType="application/vnd.openxmlformats-officedocument.presentationml.tags+xml"/>
  <Override PartName="/ppt/tags/tag3556.xml" ContentType="application/vnd.openxmlformats-officedocument.presentationml.tags+xml"/>
  <Override PartName="/ppt/tags/tag3557.xml" ContentType="application/vnd.openxmlformats-officedocument.presentationml.tags+xml"/>
  <Override PartName="/ppt/tags/tag3558.xml" ContentType="application/vnd.openxmlformats-officedocument.presentationml.tags+xml"/>
  <Override PartName="/ppt/tags/tag3559.xml" ContentType="application/vnd.openxmlformats-officedocument.presentationml.tags+xml"/>
  <Override PartName="/ppt/tags/tag356.xml" ContentType="application/vnd.openxmlformats-officedocument.presentationml.tags+xml"/>
  <Override PartName="/ppt/tags/tag3560.xml" ContentType="application/vnd.openxmlformats-officedocument.presentationml.tags+xml"/>
  <Override PartName="/ppt/tags/tag3561.xml" ContentType="application/vnd.openxmlformats-officedocument.presentationml.tags+xml"/>
  <Override PartName="/ppt/tags/tag3562.xml" ContentType="application/vnd.openxmlformats-officedocument.presentationml.tags+xml"/>
  <Override PartName="/ppt/tags/tag3563.xml" ContentType="application/vnd.openxmlformats-officedocument.presentationml.tags+xml"/>
  <Override PartName="/ppt/tags/tag3564.xml" ContentType="application/vnd.openxmlformats-officedocument.presentationml.tags+xml"/>
  <Override PartName="/ppt/tags/tag3565.xml" ContentType="application/vnd.openxmlformats-officedocument.presentationml.tags+xml"/>
  <Override PartName="/ppt/tags/tag3566.xml" ContentType="application/vnd.openxmlformats-officedocument.presentationml.tags+xml"/>
  <Override PartName="/ppt/tags/tag3567.xml" ContentType="application/vnd.openxmlformats-officedocument.presentationml.tags+xml"/>
  <Override PartName="/ppt/tags/tag3568.xml" ContentType="application/vnd.openxmlformats-officedocument.presentationml.tags+xml"/>
  <Override PartName="/ppt/tags/tag3569.xml" ContentType="application/vnd.openxmlformats-officedocument.presentationml.tags+xml"/>
  <Override PartName="/ppt/tags/tag357.xml" ContentType="application/vnd.openxmlformats-officedocument.presentationml.tags+xml"/>
  <Override PartName="/ppt/tags/tag3570.xml" ContentType="application/vnd.openxmlformats-officedocument.presentationml.tags+xml"/>
  <Override PartName="/ppt/tags/tag3571.xml" ContentType="application/vnd.openxmlformats-officedocument.presentationml.tags+xml"/>
  <Override PartName="/ppt/tags/tag3572.xml" ContentType="application/vnd.openxmlformats-officedocument.presentationml.tags+xml"/>
  <Override PartName="/ppt/tags/tag3573.xml" ContentType="application/vnd.openxmlformats-officedocument.presentationml.tags+xml"/>
  <Override PartName="/ppt/tags/tag3574.xml" ContentType="application/vnd.openxmlformats-officedocument.presentationml.tags+xml"/>
  <Override PartName="/ppt/tags/tag3575.xml" ContentType="application/vnd.openxmlformats-officedocument.presentationml.tags+xml"/>
  <Override PartName="/ppt/tags/tag3576.xml" ContentType="application/vnd.openxmlformats-officedocument.presentationml.tags+xml"/>
  <Override PartName="/ppt/tags/tag3577.xml" ContentType="application/vnd.openxmlformats-officedocument.presentationml.tags+xml"/>
  <Override PartName="/ppt/tags/tag3578.xml" ContentType="application/vnd.openxmlformats-officedocument.presentationml.tags+xml"/>
  <Override PartName="/ppt/tags/tag3579.xml" ContentType="application/vnd.openxmlformats-officedocument.presentationml.tags+xml"/>
  <Override PartName="/ppt/tags/tag358.xml" ContentType="application/vnd.openxmlformats-officedocument.presentationml.tags+xml"/>
  <Override PartName="/ppt/tags/tag3580.xml" ContentType="application/vnd.openxmlformats-officedocument.presentationml.tags+xml"/>
  <Override PartName="/ppt/tags/tag3581.xml" ContentType="application/vnd.openxmlformats-officedocument.presentationml.tags+xml"/>
  <Override PartName="/ppt/tags/tag3582.xml" ContentType="application/vnd.openxmlformats-officedocument.presentationml.tags+xml"/>
  <Override PartName="/ppt/tags/tag3583.xml" ContentType="application/vnd.openxmlformats-officedocument.presentationml.tags+xml"/>
  <Override PartName="/ppt/tags/tag3584.xml" ContentType="application/vnd.openxmlformats-officedocument.presentationml.tags+xml"/>
  <Override PartName="/ppt/tags/tag3585.xml" ContentType="application/vnd.openxmlformats-officedocument.presentationml.tags+xml"/>
  <Override PartName="/ppt/tags/tag3586.xml" ContentType="application/vnd.openxmlformats-officedocument.presentationml.tags+xml"/>
  <Override PartName="/ppt/tags/tag3587.xml" ContentType="application/vnd.openxmlformats-officedocument.presentationml.tags+xml"/>
  <Override PartName="/ppt/tags/tag3588.xml" ContentType="application/vnd.openxmlformats-officedocument.presentationml.tags+xml"/>
  <Override PartName="/ppt/tags/tag3589.xml" ContentType="application/vnd.openxmlformats-officedocument.presentationml.tags+xml"/>
  <Override PartName="/ppt/tags/tag359.xml" ContentType="application/vnd.openxmlformats-officedocument.presentationml.tags+xml"/>
  <Override PartName="/ppt/tags/tag3590.xml" ContentType="application/vnd.openxmlformats-officedocument.presentationml.tags+xml"/>
  <Override PartName="/ppt/tags/tag3591.xml" ContentType="application/vnd.openxmlformats-officedocument.presentationml.tags+xml"/>
  <Override PartName="/ppt/tags/tag3592.xml" ContentType="application/vnd.openxmlformats-officedocument.presentationml.tags+xml"/>
  <Override PartName="/ppt/tags/tag3593.xml" ContentType="application/vnd.openxmlformats-officedocument.presentationml.tags+xml"/>
  <Override PartName="/ppt/tags/tag3594.xml" ContentType="application/vnd.openxmlformats-officedocument.presentationml.tags+xml"/>
  <Override PartName="/ppt/tags/tag3595.xml" ContentType="application/vnd.openxmlformats-officedocument.presentationml.tags+xml"/>
  <Override PartName="/ppt/tags/tag3596.xml" ContentType="application/vnd.openxmlformats-officedocument.presentationml.tags+xml"/>
  <Override PartName="/ppt/tags/tag3597.xml" ContentType="application/vnd.openxmlformats-officedocument.presentationml.tags+xml"/>
  <Override PartName="/ppt/tags/tag3598.xml" ContentType="application/vnd.openxmlformats-officedocument.presentationml.tags+xml"/>
  <Override PartName="/ppt/tags/tag3599.xml" ContentType="application/vnd.openxmlformats-officedocument.presentationml.tags+xml"/>
  <Override PartName="/ppt/tags/tag36.xml" ContentType="application/vnd.openxmlformats-officedocument.presentationml.tags+xml"/>
  <Override PartName="/ppt/tags/tag360.xml" ContentType="application/vnd.openxmlformats-officedocument.presentationml.tags+xml"/>
  <Override PartName="/ppt/tags/tag3600.xml" ContentType="application/vnd.openxmlformats-officedocument.presentationml.tags+xml"/>
  <Override PartName="/ppt/tags/tag3601.xml" ContentType="application/vnd.openxmlformats-officedocument.presentationml.tags+xml"/>
  <Override PartName="/ppt/tags/tag3602.xml" ContentType="application/vnd.openxmlformats-officedocument.presentationml.tags+xml"/>
  <Override PartName="/ppt/tags/tag3603.xml" ContentType="application/vnd.openxmlformats-officedocument.presentationml.tags+xml"/>
  <Override PartName="/ppt/tags/tag3604.xml" ContentType="application/vnd.openxmlformats-officedocument.presentationml.tags+xml"/>
  <Override PartName="/ppt/tags/tag3605.xml" ContentType="application/vnd.openxmlformats-officedocument.presentationml.tags+xml"/>
  <Override PartName="/ppt/tags/tag3606.xml" ContentType="application/vnd.openxmlformats-officedocument.presentationml.tags+xml"/>
  <Override PartName="/ppt/tags/tag3607.xml" ContentType="application/vnd.openxmlformats-officedocument.presentationml.tags+xml"/>
  <Override PartName="/ppt/tags/tag3608.xml" ContentType="application/vnd.openxmlformats-officedocument.presentationml.tags+xml"/>
  <Override PartName="/ppt/tags/tag3609.xml" ContentType="application/vnd.openxmlformats-officedocument.presentationml.tags+xml"/>
  <Override PartName="/ppt/tags/tag361.xml" ContentType="application/vnd.openxmlformats-officedocument.presentationml.tags+xml"/>
  <Override PartName="/ppt/tags/tag3610.xml" ContentType="application/vnd.openxmlformats-officedocument.presentationml.tags+xml"/>
  <Override PartName="/ppt/tags/tag3611.xml" ContentType="application/vnd.openxmlformats-officedocument.presentationml.tags+xml"/>
  <Override PartName="/ppt/tags/tag3612.xml" ContentType="application/vnd.openxmlformats-officedocument.presentationml.tags+xml"/>
  <Override PartName="/ppt/tags/tag3613.xml" ContentType="application/vnd.openxmlformats-officedocument.presentationml.tags+xml"/>
  <Override PartName="/ppt/tags/tag3614.xml" ContentType="application/vnd.openxmlformats-officedocument.presentationml.tags+xml"/>
  <Override PartName="/ppt/tags/tag3615.xml" ContentType="application/vnd.openxmlformats-officedocument.presentationml.tags+xml"/>
  <Override PartName="/ppt/tags/tag3616.xml" ContentType="application/vnd.openxmlformats-officedocument.presentationml.tags+xml"/>
  <Override PartName="/ppt/tags/tag3617.xml" ContentType="application/vnd.openxmlformats-officedocument.presentationml.tags+xml"/>
  <Override PartName="/ppt/tags/tag3618.xml" ContentType="application/vnd.openxmlformats-officedocument.presentationml.tags+xml"/>
  <Override PartName="/ppt/tags/tag3619.xml" ContentType="application/vnd.openxmlformats-officedocument.presentationml.tags+xml"/>
  <Override PartName="/ppt/tags/tag362.xml" ContentType="application/vnd.openxmlformats-officedocument.presentationml.tags+xml"/>
  <Override PartName="/ppt/tags/tag3620.xml" ContentType="application/vnd.openxmlformats-officedocument.presentationml.tags+xml"/>
  <Override PartName="/ppt/tags/tag3621.xml" ContentType="application/vnd.openxmlformats-officedocument.presentationml.tags+xml"/>
  <Override PartName="/ppt/tags/tag3622.xml" ContentType="application/vnd.openxmlformats-officedocument.presentationml.tags+xml"/>
  <Override PartName="/ppt/tags/tag3623.xml" ContentType="application/vnd.openxmlformats-officedocument.presentationml.tags+xml"/>
  <Override PartName="/ppt/tags/tag3624.xml" ContentType="application/vnd.openxmlformats-officedocument.presentationml.tags+xml"/>
  <Override PartName="/ppt/tags/tag3625.xml" ContentType="application/vnd.openxmlformats-officedocument.presentationml.tags+xml"/>
  <Override PartName="/ppt/tags/tag3626.xml" ContentType="application/vnd.openxmlformats-officedocument.presentationml.tags+xml"/>
  <Override PartName="/ppt/tags/tag3627.xml" ContentType="application/vnd.openxmlformats-officedocument.presentationml.tags+xml"/>
  <Override PartName="/ppt/tags/tag3628.xml" ContentType="application/vnd.openxmlformats-officedocument.presentationml.tags+xml"/>
  <Override PartName="/ppt/tags/tag3629.xml" ContentType="application/vnd.openxmlformats-officedocument.presentationml.tags+xml"/>
  <Override PartName="/ppt/tags/tag363.xml" ContentType="application/vnd.openxmlformats-officedocument.presentationml.tags+xml"/>
  <Override PartName="/ppt/tags/tag3630.xml" ContentType="application/vnd.openxmlformats-officedocument.presentationml.tags+xml"/>
  <Override PartName="/ppt/tags/tag3631.xml" ContentType="application/vnd.openxmlformats-officedocument.presentationml.tags+xml"/>
  <Override PartName="/ppt/tags/tag3632.xml" ContentType="application/vnd.openxmlformats-officedocument.presentationml.tags+xml"/>
  <Override PartName="/ppt/tags/tag3633.xml" ContentType="application/vnd.openxmlformats-officedocument.presentationml.tags+xml"/>
  <Override PartName="/ppt/tags/tag3634.xml" ContentType="application/vnd.openxmlformats-officedocument.presentationml.tags+xml"/>
  <Override PartName="/ppt/tags/tag3635.xml" ContentType="application/vnd.openxmlformats-officedocument.presentationml.tags+xml"/>
  <Override PartName="/ppt/tags/tag3636.xml" ContentType="application/vnd.openxmlformats-officedocument.presentationml.tags+xml"/>
  <Override PartName="/ppt/tags/tag3637.xml" ContentType="application/vnd.openxmlformats-officedocument.presentationml.tags+xml"/>
  <Override PartName="/ppt/tags/tag3638.xml" ContentType="application/vnd.openxmlformats-officedocument.presentationml.tags+xml"/>
  <Override PartName="/ppt/tags/tag3639.xml" ContentType="application/vnd.openxmlformats-officedocument.presentationml.tags+xml"/>
  <Override PartName="/ppt/tags/tag364.xml" ContentType="application/vnd.openxmlformats-officedocument.presentationml.tags+xml"/>
  <Override PartName="/ppt/tags/tag3640.xml" ContentType="application/vnd.openxmlformats-officedocument.presentationml.tags+xml"/>
  <Override PartName="/ppt/tags/tag3641.xml" ContentType="application/vnd.openxmlformats-officedocument.presentationml.tags+xml"/>
  <Override PartName="/ppt/tags/tag3642.xml" ContentType="application/vnd.openxmlformats-officedocument.presentationml.tags+xml"/>
  <Override PartName="/ppt/tags/tag3643.xml" ContentType="application/vnd.openxmlformats-officedocument.presentationml.tags+xml"/>
  <Override PartName="/ppt/tags/tag3644.xml" ContentType="application/vnd.openxmlformats-officedocument.presentationml.tags+xml"/>
  <Override PartName="/ppt/tags/tag3645.xml" ContentType="application/vnd.openxmlformats-officedocument.presentationml.tags+xml"/>
  <Override PartName="/ppt/tags/tag3646.xml" ContentType="application/vnd.openxmlformats-officedocument.presentationml.tags+xml"/>
  <Override PartName="/ppt/tags/tag3647.xml" ContentType="application/vnd.openxmlformats-officedocument.presentationml.tags+xml"/>
  <Override PartName="/ppt/tags/tag3648.xml" ContentType="application/vnd.openxmlformats-officedocument.presentationml.tags+xml"/>
  <Override PartName="/ppt/tags/tag3649.xml" ContentType="application/vnd.openxmlformats-officedocument.presentationml.tags+xml"/>
  <Override PartName="/ppt/tags/tag365.xml" ContentType="application/vnd.openxmlformats-officedocument.presentationml.tags+xml"/>
  <Override PartName="/ppt/tags/tag3650.xml" ContentType="application/vnd.openxmlformats-officedocument.presentationml.tags+xml"/>
  <Override PartName="/ppt/tags/tag3651.xml" ContentType="application/vnd.openxmlformats-officedocument.presentationml.tags+xml"/>
  <Override PartName="/ppt/tags/tag3652.xml" ContentType="application/vnd.openxmlformats-officedocument.presentationml.tags+xml"/>
  <Override PartName="/ppt/tags/tag3653.xml" ContentType="application/vnd.openxmlformats-officedocument.presentationml.tags+xml"/>
  <Override PartName="/ppt/tags/tag3654.xml" ContentType="application/vnd.openxmlformats-officedocument.presentationml.tags+xml"/>
  <Override PartName="/ppt/tags/tag3655.xml" ContentType="application/vnd.openxmlformats-officedocument.presentationml.tags+xml"/>
  <Override PartName="/ppt/tags/tag3656.xml" ContentType="application/vnd.openxmlformats-officedocument.presentationml.tags+xml"/>
  <Override PartName="/ppt/tags/tag3657.xml" ContentType="application/vnd.openxmlformats-officedocument.presentationml.tags+xml"/>
  <Override PartName="/ppt/tags/tag3658.xml" ContentType="application/vnd.openxmlformats-officedocument.presentationml.tags+xml"/>
  <Override PartName="/ppt/tags/tag3659.xml" ContentType="application/vnd.openxmlformats-officedocument.presentationml.tags+xml"/>
  <Override PartName="/ppt/tags/tag366.xml" ContentType="application/vnd.openxmlformats-officedocument.presentationml.tags+xml"/>
  <Override PartName="/ppt/tags/tag3660.xml" ContentType="application/vnd.openxmlformats-officedocument.presentationml.tags+xml"/>
  <Override PartName="/ppt/tags/tag3661.xml" ContentType="application/vnd.openxmlformats-officedocument.presentationml.tags+xml"/>
  <Override PartName="/ppt/tags/tag3662.xml" ContentType="application/vnd.openxmlformats-officedocument.presentationml.tags+xml"/>
  <Override PartName="/ppt/tags/tag3663.xml" ContentType="application/vnd.openxmlformats-officedocument.presentationml.tags+xml"/>
  <Override PartName="/ppt/tags/tag3664.xml" ContentType="application/vnd.openxmlformats-officedocument.presentationml.tags+xml"/>
  <Override PartName="/ppt/tags/tag3665.xml" ContentType="application/vnd.openxmlformats-officedocument.presentationml.tags+xml"/>
  <Override PartName="/ppt/tags/tag3666.xml" ContentType="application/vnd.openxmlformats-officedocument.presentationml.tags+xml"/>
  <Override PartName="/ppt/tags/tag3667.xml" ContentType="application/vnd.openxmlformats-officedocument.presentationml.tags+xml"/>
  <Override PartName="/ppt/tags/tag3668.xml" ContentType="application/vnd.openxmlformats-officedocument.presentationml.tags+xml"/>
  <Override PartName="/ppt/tags/tag3669.xml" ContentType="application/vnd.openxmlformats-officedocument.presentationml.tags+xml"/>
  <Override PartName="/ppt/tags/tag367.xml" ContentType="application/vnd.openxmlformats-officedocument.presentationml.tags+xml"/>
  <Override PartName="/ppt/tags/tag3670.xml" ContentType="application/vnd.openxmlformats-officedocument.presentationml.tags+xml"/>
  <Override PartName="/ppt/tags/tag3671.xml" ContentType="application/vnd.openxmlformats-officedocument.presentationml.tags+xml"/>
  <Override PartName="/ppt/tags/tag3672.xml" ContentType="application/vnd.openxmlformats-officedocument.presentationml.tags+xml"/>
  <Override PartName="/ppt/tags/tag3673.xml" ContentType="application/vnd.openxmlformats-officedocument.presentationml.tags+xml"/>
  <Override PartName="/ppt/tags/tag3674.xml" ContentType="application/vnd.openxmlformats-officedocument.presentationml.tags+xml"/>
  <Override PartName="/ppt/tags/tag3675.xml" ContentType="application/vnd.openxmlformats-officedocument.presentationml.tags+xml"/>
  <Override PartName="/ppt/tags/tag3676.xml" ContentType="application/vnd.openxmlformats-officedocument.presentationml.tags+xml"/>
  <Override PartName="/ppt/tags/tag3677.xml" ContentType="application/vnd.openxmlformats-officedocument.presentationml.tags+xml"/>
  <Override PartName="/ppt/tags/tag3678.xml" ContentType="application/vnd.openxmlformats-officedocument.presentationml.tags+xml"/>
  <Override PartName="/ppt/tags/tag3679.xml" ContentType="application/vnd.openxmlformats-officedocument.presentationml.tags+xml"/>
  <Override PartName="/ppt/tags/tag368.xml" ContentType="application/vnd.openxmlformats-officedocument.presentationml.tags+xml"/>
  <Override PartName="/ppt/tags/tag3680.xml" ContentType="application/vnd.openxmlformats-officedocument.presentationml.tags+xml"/>
  <Override PartName="/ppt/tags/tag3681.xml" ContentType="application/vnd.openxmlformats-officedocument.presentationml.tags+xml"/>
  <Override PartName="/ppt/tags/tag3682.xml" ContentType="application/vnd.openxmlformats-officedocument.presentationml.tags+xml"/>
  <Override PartName="/ppt/tags/tag3683.xml" ContentType="application/vnd.openxmlformats-officedocument.presentationml.tags+xml"/>
  <Override PartName="/ppt/tags/tag3684.xml" ContentType="application/vnd.openxmlformats-officedocument.presentationml.tags+xml"/>
  <Override PartName="/ppt/tags/tag3685.xml" ContentType="application/vnd.openxmlformats-officedocument.presentationml.tags+xml"/>
  <Override PartName="/ppt/tags/tag3686.xml" ContentType="application/vnd.openxmlformats-officedocument.presentationml.tags+xml"/>
  <Override PartName="/ppt/tags/tag3687.xml" ContentType="application/vnd.openxmlformats-officedocument.presentationml.tags+xml"/>
  <Override PartName="/ppt/tags/tag3688.xml" ContentType="application/vnd.openxmlformats-officedocument.presentationml.tags+xml"/>
  <Override PartName="/ppt/tags/tag3689.xml" ContentType="application/vnd.openxmlformats-officedocument.presentationml.tags+xml"/>
  <Override PartName="/ppt/tags/tag369.xml" ContentType="application/vnd.openxmlformats-officedocument.presentationml.tags+xml"/>
  <Override PartName="/ppt/tags/tag3690.xml" ContentType="application/vnd.openxmlformats-officedocument.presentationml.tags+xml"/>
  <Override PartName="/ppt/tags/tag3691.xml" ContentType="application/vnd.openxmlformats-officedocument.presentationml.tags+xml"/>
  <Override PartName="/ppt/tags/tag3692.xml" ContentType="application/vnd.openxmlformats-officedocument.presentationml.tags+xml"/>
  <Override PartName="/ppt/tags/tag3693.xml" ContentType="application/vnd.openxmlformats-officedocument.presentationml.tags+xml"/>
  <Override PartName="/ppt/tags/tag3694.xml" ContentType="application/vnd.openxmlformats-officedocument.presentationml.tags+xml"/>
  <Override PartName="/ppt/tags/tag3695.xml" ContentType="application/vnd.openxmlformats-officedocument.presentationml.tags+xml"/>
  <Override PartName="/ppt/tags/tag3696.xml" ContentType="application/vnd.openxmlformats-officedocument.presentationml.tags+xml"/>
  <Override PartName="/ppt/tags/tag3697.xml" ContentType="application/vnd.openxmlformats-officedocument.presentationml.tags+xml"/>
  <Override PartName="/ppt/tags/tag3698.xml" ContentType="application/vnd.openxmlformats-officedocument.presentationml.tags+xml"/>
  <Override PartName="/ppt/tags/tag3699.xml" ContentType="application/vnd.openxmlformats-officedocument.presentationml.tags+xml"/>
  <Override PartName="/ppt/tags/tag37.xml" ContentType="application/vnd.openxmlformats-officedocument.presentationml.tags+xml"/>
  <Override PartName="/ppt/tags/tag370.xml" ContentType="application/vnd.openxmlformats-officedocument.presentationml.tags+xml"/>
  <Override PartName="/ppt/tags/tag3700.xml" ContentType="application/vnd.openxmlformats-officedocument.presentationml.tags+xml"/>
  <Override PartName="/ppt/tags/tag3701.xml" ContentType="application/vnd.openxmlformats-officedocument.presentationml.tags+xml"/>
  <Override PartName="/ppt/tags/tag3702.xml" ContentType="application/vnd.openxmlformats-officedocument.presentationml.tags+xml"/>
  <Override PartName="/ppt/tags/tag3703.xml" ContentType="application/vnd.openxmlformats-officedocument.presentationml.tags+xml"/>
  <Override PartName="/ppt/tags/tag3704.xml" ContentType="application/vnd.openxmlformats-officedocument.presentationml.tags+xml"/>
  <Override PartName="/ppt/tags/tag3705.xml" ContentType="application/vnd.openxmlformats-officedocument.presentationml.tags+xml"/>
  <Override PartName="/ppt/tags/tag3706.xml" ContentType="application/vnd.openxmlformats-officedocument.presentationml.tags+xml"/>
  <Override PartName="/ppt/tags/tag3707.xml" ContentType="application/vnd.openxmlformats-officedocument.presentationml.tags+xml"/>
  <Override PartName="/ppt/tags/tag3708.xml" ContentType="application/vnd.openxmlformats-officedocument.presentationml.tags+xml"/>
  <Override PartName="/ppt/tags/tag3709.xml" ContentType="application/vnd.openxmlformats-officedocument.presentationml.tags+xml"/>
  <Override PartName="/ppt/tags/tag371.xml" ContentType="application/vnd.openxmlformats-officedocument.presentationml.tags+xml"/>
  <Override PartName="/ppt/tags/tag3710.xml" ContentType="application/vnd.openxmlformats-officedocument.presentationml.tags+xml"/>
  <Override PartName="/ppt/tags/tag3711.xml" ContentType="application/vnd.openxmlformats-officedocument.presentationml.tags+xml"/>
  <Override PartName="/ppt/tags/tag3712.xml" ContentType="application/vnd.openxmlformats-officedocument.presentationml.tags+xml"/>
  <Override PartName="/ppt/tags/tag3713.xml" ContentType="application/vnd.openxmlformats-officedocument.presentationml.tags+xml"/>
  <Override PartName="/ppt/tags/tag3714.xml" ContentType="application/vnd.openxmlformats-officedocument.presentationml.tags+xml"/>
  <Override PartName="/ppt/tags/tag3715.xml" ContentType="application/vnd.openxmlformats-officedocument.presentationml.tags+xml"/>
  <Override PartName="/ppt/tags/tag3716.xml" ContentType="application/vnd.openxmlformats-officedocument.presentationml.tags+xml"/>
  <Override PartName="/ppt/tags/tag3717.xml" ContentType="application/vnd.openxmlformats-officedocument.presentationml.tags+xml"/>
  <Override PartName="/ppt/tags/tag3718.xml" ContentType="application/vnd.openxmlformats-officedocument.presentationml.tags+xml"/>
  <Override PartName="/ppt/tags/tag3719.xml" ContentType="application/vnd.openxmlformats-officedocument.presentationml.tags+xml"/>
  <Override PartName="/ppt/tags/tag372.xml" ContentType="application/vnd.openxmlformats-officedocument.presentationml.tags+xml"/>
  <Override PartName="/ppt/tags/tag3720.xml" ContentType="application/vnd.openxmlformats-officedocument.presentationml.tags+xml"/>
  <Override PartName="/ppt/tags/tag3721.xml" ContentType="application/vnd.openxmlformats-officedocument.presentationml.tags+xml"/>
  <Override PartName="/ppt/tags/tag3722.xml" ContentType="application/vnd.openxmlformats-officedocument.presentationml.tags+xml"/>
  <Override PartName="/ppt/tags/tag3723.xml" ContentType="application/vnd.openxmlformats-officedocument.presentationml.tags+xml"/>
  <Override PartName="/ppt/tags/tag3724.xml" ContentType="application/vnd.openxmlformats-officedocument.presentationml.tags+xml"/>
  <Override PartName="/ppt/tags/tag3725.xml" ContentType="application/vnd.openxmlformats-officedocument.presentationml.tags+xml"/>
  <Override PartName="/ppt/tags/tag3726.xml" ContentType="application/vnd.openxmlformats-officedocument.presentationml.tags+xml"/>
  <Override PartName="/ppt/tags/tag3727.xml" ContentType="application/vnd.openxmlformats-officedocument.presentationml.tags+xml"/>
  <Override PartName="/ppt/tags/tag3728.xml" ContentType="application/vnd.openxmlformats-officedocument.presentationml.tags+xml"/>
  <Override PartName="/ppt/tags/tag3729.xml" ContentType="application/vnd.openxmlformats-officedocument.presentationml.tags+xml"/>
  <Override PartName="/ppt/tags/tag373.xml" ContentType="application/vnd.openxmlformats-officedocument.presentationml.tags+xml"/>
  <Override PartName="/ppt/tags/tag3730.xml" ContentType="application/vnd.openxmlformats-officedocument.presentationml.tags+xml"/>
  <Override PartName="/ppt/tags/tag3731.xml" ContentType="application/vnd.openxmlformats-officedocument.presentationml.tags+xml"/>
  <Override PartName="/ppt/tags/tag3732.xml" ContentType="application/vnd.openxmlformats-officedocument.presentationml.tags+xml"/>
  <Override PartName="/ppt/tags/tag3733.xml" ContentType="application/vnd.openxmlformats-officedocument.presentationml.tags+xml"/>
  <Override PartName="/ppt/tags/tag3734.xml" ContentType="application/vnd.openxmlformats-officedocument.presentationml.tags+xml"/>
  <Override PartName="/ppt/tags/tag3735.xml" ContentType="application/vnd.openxmlformats-officedocument.presentationml.tags+xml"/>
  <Override PartName="/ppt/tags/tag3736.xml" ContentType="application/vnd.openxmlformats-officedocument.presentationml.tags+xml"/>
  <Override PartName="/ppt/tags/tag3737.xml" ContentType="application/vnd.openxmlformats-officedocument.presentationml.tags+xml"/>
  <Override PartName="/ppt/tags/tag3738.xml" ContentType="application/vnd.openxmlformats-officedocument.presentationml.tags+xml"/>
  <Override PartName="/ppt/tags/tag3739.xml" ContentType="application/vnd.openxmlformats-officedocument.presentationml.tags+xml"/>
  <Override PartName="/ppt/tags/tag374.xml" ContentType="application/vnd.openxmlformats-officedocument.presentationml.tags+xml"/>
  <Override PartName="/ppt/tags/tag3740.xml" ContentType="application/vnd.openxmlformats-officedocument.presentationml.tags+xml"/>
  <Override PartName="/ppt/tags/tag3741.xml" ContentType="application/vnd.openxmlformats-officedocument.presentationml.tags+xml"/>
  <Override PartName="/ppt/tags/tag3742.xml" ContentType="application/vnd.openxmlformats-officedocument.presentationml.tags+xml"/>
  <Override PartName="/ppt/tags/tag3743.xml" ContentType="application/vnd.openxmlformats-officedocument.presentationml.tags+xml"/>
  <Override PartName="/ppt/tags/tag3744.xml" ContentType="application/vnd.openxmlformats-officedocument.presentationml.tags+xml"/>
  <Override PartName="/ppt/tags/tag3745.xml" ContentType="application/vnd.openxmlformats-officedocument.presentationml.tags+xml"/>
  <Override PartName="/ppt/tags/tag3746.xml" ContentType="application/vnd.openxmlformats-officedocument.presentationml.tags+xml"/>
  <Override PartName="/ppt/tags/tag3747.xml" ContentType="application/vnd.openxmlformats-officedocument.presentationml.tags+xml"/>
  <Override PartName="/ppt/tags/tag3748.xml" ContentType="application/vnd.openxmlformats-officedocument.presentationml.tags+xml"/>
  <Override PartName="/ppt/tags/tag3749.xml" ContentType="application/vnd.openxmlformats-officedocument.presentationml.tags+xml"/>
  <Override PartName="/ppt/tags/tag375.xml" ContentType="application/vnd.openxmlformats-officedocument.presentationml.tags+xml"/>
  <Override PartName="/ppt/tags/tag3750.xml" ContentType="application/vnd.openxmlformats-officedocument.presentationml.tags+xml"/>
  <Override PartName="/ppt/tags/tag3751.xml" ContentType="application/vnd.openxmlformats-officedocument.presentationml.tags+xml"/>
  <Override PartName="/ppt/tags/tag3752.xml" ContentType="application/vnd.openxmlformats-officedocument.presentationml.tags+xml"/>
  <Override PartName="/ppt/tags/tag3753.xml" ContentType="application/vnd.openxmlformats-officedocument.presentationml.tags+xml"/>
  <Override PartName="/ppt/tags/tag3754.xml" ContentType="application/vnd.openxmlformats-officedocument.presentationml.tags+xml"/>
  <Override PartName="/ppt/tags/tag3755.xml" ContentType="application/vnd.openxmlformats-officedocument.presentationml.tags+xml"/>
  <Override PartName="/ppt/tags/tag3756.xml" ContentType="application/vnd.openxmlformats-officedocument.presentationml.tags+xml"/>
  <Override PartName="/ppt/tags/tag3757.xml" ContentType="application/vnd.openxmlformats-officedocument.presentationml.tags+xml"/>
  <Override PartName="/ppt/tags/tag3758.xml" ContentType="application/vnd.openxmlformats-officedocument.presentationml.tags+xml"/>
  <Override PartName="/ppt/tags/tag3759.xml" ContentType="application/vnd.openxmlformats-officedocument.presentationml.tags+xml"/>
  <Override PartName="/ppt/tags/tag376.xml" ContentType="application/vnd.openxmlformats-officedocument.presentationml.tags+xml"/>
  <Override PartName="/ppt/tags/tag3760.xml" ContentType="application/vnd.openxmlformats-officedocument.presentationml.tags+xml"/>
  <Override PartName="/ppt/tags/tag3761.xml" ContentType="application/vnd.openxmlformats-officedocument.presentationml.tags+xml"/>
  <Override PartName="/ppt/tags/tag3762.xml" ContentType="application/vnd.openxmlformats-officedocument.presentationml.tags+xml"/>
  <Override PartName="/ppt/tags/tag3763.xml" ContentType="application/vnd.openxmlformats-officedocument.presentationml.tags+xml"/>
  <Override PartName="/ppt/tags/tag3764.xml" ContentType="application/vnd.openxmlformats-officedocument.presentationml.tags+xml"/>
  <Override PartName="/ppt/tags/tag3765.xml" ContentType="application/vnd.openxmlformats-officedocument.presentationml.tags+xml"/>
  <Override PartName="/ppt/tags/tag3766.xml" ContentType="application/vnd.openxmlformats-officedocument.presentationml.tags+xml"/>
  <Override PartName="/ppt/tags/tag3767.xml" ContentType="application/vnd.openxmlformats-officedocument.presentationml.tags+xml"/>
  <Override PartName="/ppt/tags/tag3768.xml" ContentType="application/vnd.openxmlformats-officedocument.presentationml.tags+xml"/>
  <Override PartName="/ppt/tags/tag3769.xml" ContentType="application/vnd.openxmlformats-officedocument.presentationml.tags+xml"/>
  <Override PartName="/ppt/tags/tag377.xml" ContentType="application/vnd.openxmlformats-officedocument.presentationml.tags+xml"/>
  <Override PartName="/ppt/tags/tag3770.xml" ContentType="application/vnd.openxmlformats-officedocument.presentationml.tags+xml"/>
  <Override PartName="/ppt/tags/tag3771.xml" ContentType="application/vnd.openxmlformats-officedocument.presentationml.tags+xml"/>
  <Override PartName="/ppt/tags/tag3772.xml" ContentType="application/vnd.openxmlformats-officedocument.presentationml.tags+xml"/>
  <Override PartName="/ppt/tags/tag3773.xml" ContentType="application/vnd.openxmlformats-officedocument.presentationml.tags+xml"/>
  <Override PartName="/ppt/tags/tag3774.xml" ContentType="application/vnd.openxmlformats-officedocument.presentationml.tags+xml"/>
  <Override PartName="/ppt/tags/tag3775.xml" ContentType="application/vnd.openxmlformats-officedocument.presentationml.tags+xml"/>
  <Override PartName="/ppt/tags/tag3776.xml" ContentType="application/vnd.openxmlformats-officedocument.presentationml.tags+xml"/>
  <Override PartName="/ppt/tags/tag3777.xml" ContentType="application/vnd.openxmlformats-officedocument.presentationml.tags+xml"/>
  <Override PartName="/ppt/tags/tag3778.xml" ContentType="application/vnd.openxmlformats-officedocument.presentationml.tags+xml"/>
  <Override PartName="/ppt/tags/tag3779.xml" ContentType="application/vnd.openxmlformats-officedocument.presentationml.tags+xml"/>
  <Override PartName="/ppt/tags/tag378.xml" ContentType="application/vnd.openxmlformats-officedocument.presentationml.tags+xml"/>
  <Override PartName="/ppt/tags/tag3780.xml" ContentType="application/vnd.openxmlformats-officedocument.presentationml.tags+xml"/>
  <Override PartName="/ppt/tags/tag3781.xml" ContentType="application/vnd.openxmlformats-officedocument.presentationml.tags+xml"/>
  <Override PartName="/ppt/tags/tag3782.xml" ContentType="application/vnd.openxmlformats-officedocument.presentationml.tags+xml"/>
  <Override PartName="/ppt/tags/tag3783.xml" ContentType="application/vnd.openxmlformats-officedocument.presentationml.tags+xml"/>
  <Override PartName="/ppt/tags/tag3784.xml" ContentType="application/vnd.openxmlformats-officedocument.presentationml.tags+xml"/>
  <Override PartName="/ppt/tags/tag3785.xml" ContentType="application/vnd.openxmlformats-officedocument.presentationml.tags+xml"/>
  <Override PartName="/ppt/tags/tag3786.xml" ContentType="application/vnd.openxmlformats-officedocument.presentationml.tags+xml"/>
  <Override PartName="/ppt/tags/tag3787.xml" ContentType="application/vnd.openxmlformats-officedocument.presentationml.tags+xml"/>
  <Override PartName="/ppt/tags/tag3788.xml" ContentType="application/vnd.openxmlformats-officedocument.presentationml.tags+xml"/>
  <Override PartName="/ppt/tags/tag3789.xml" ContentType="application/vnd.openxmlformats-officedocument.presentationml.tags+xml"/>
  <Override PartName="/ppt/tags/tag379.xml" ContentType="application/vnd.openxmlformats-officedocument.presentationml.tags+xml"/>
  <Override PartName="/ppt/tags/tag3790.xml" ContentType="application/vnd.openxmlformats-officedocument.presentationml.tags+xml"/>
  <Override PartName="/ppt/tags/tag3791.xml" ContentType="application/vnd.openxmlformats-officedocument.presentationml.tags+xml"/>
  <Override PartName="/ppt/tags/tag3792.xml" ContentType="application/vnd.openxmlformats-officedocument.presentationml.tags+xml"/>
  <Override PartName="/ppt/tags/tag3793.xml" ContentType="application/vnd.openxmlformats-officedocument.presentationml.tags+xml"/>
  <Override PartName="/ppt/tags/tag3794.xml" ContentType="application/vnd.openxmlformats-officedocument.presentationml.tags+xml"/>
  <Override PartName="/ppt/tags/tag3795.xml" ContentType="application/vnd.openxmlformats-officedocument.presentationml.tags+xml"/>
  <Override PartName="/ppt/tags/tag3796.xml" ContentType="application/vnd.openxmlformats-officedocument.presentationml.tags+xml"/>
  <Override PartName="/ppt/tags/tag3797.xml" ContentType="application/vnd.openxmlformats-officedocument.presentationml.tags+xml"/>
  <Override PartName="/ppt/tags/tag3798.xml" ContentType="application/vnd.openxmlformats-officedocument.presentationml.tags+xml"/>
  <Override PartName="/ppt/tags/tag3799.xml" ContentType="application/vnd.openxmlformats-officedocument.presentationml.tags+xml"/>
  <Override PartName="/ppt/tags/tag38.xml" ContentType="application/vnd.openxmlformats-officedocument.presentationml.tags+xml"/>
  <Override PartName="/ppt/tags/tag380.xml" ContentType="application/vnd.openxmlformats-officedocument.presentationml.tags+xml"/>
  <Override PartName="/ppt/tags/tag3800.xml" ContentType="application/vnd.openxmlformats-officedocument.presentationml.tags+xml"/>
  <Override PartName="/ppt/tags/tag3801.xml" ContentType="application/vnd.openxmlformats-officedocument.presentationml.tags+xml"/>
  <Override PartName="/ppt/tags/tag3802.xml" ContentType="application/vnd.openxmlformats-officedocument.presentationml.tags+xml"/>
  <Override PartName="/ppt/tags/tag3803.xml" ContentType="application/vnd.openxmlformats-officedocument.presentationml.tags+xml"/>
  <Override PartName="/ppt/tags/tag3804.xml" ContentType="application/vnd.openxmlformats-officedocument.presentationml.tags+xml"/>
  <Override PartName="/ppt/tags/tag3805.xml" ContentType="application/vnd.openxmlformats-officedocument.presentationml.tags+xml"/>
  <Override PartName="/ppt/tags/tag3806.xml" ContentType="application/vnd.openxmlformats-officedocument.presentationml.tags+xml"/>
  <Override PartName="/ppt/tags/tag3807.xml" ContentType="application/vnd.openxmlformats-officedocument.presentationml.tags+xml"/>
  <Override PartName="/ppt/tags/tag3808.xml" ContentType="application/vnd.openxmlformats-officedocument.presentationml.tags+xml"/>
  <Override PartName="/ppt/tags/tag3809.xml" ContentType="application/vnd.openxmlformats-officedocument.presentationml.tags+xml"/>
  <Override PartName="/ppt/tags/tag381.xml" ContentType="application/vnd.openxmlformats-officedocument.presentationml.tags+xml"/>
  <Override PartName="/ppt/tags/tag3810.xml" ContentType="application/vnd.openxmlformats-officedocument.presentationml.tags+xml"/>
  <Override PartName="/ppt/tags/tag3811.xml" ContentType="application/vnd.openxmlformats-officedocument.presentationml.tags+xml"/>
  <Override PartName="/ppt/tags/tag3812.xml" ContentType="application/vnd.openxmlformats-officedocument.presentationml.tags+xml"/>
  <Override PartName="/ppt/tags/tag3813.xml" ContentType="application/vnd.openxmlformats-officedocument.presentationml.tags+xml"/>
  <Override PartName="/ppt/tags/tag3814.xml" ContentType="application/vnd.openxmlformats-officedocument.presentationml.tags+xml"/>
  <Override PartName="/ppt/tags/tag3815.xml" ContentType="application/vnd.openxmlformats-officedocument.presentationml.tags+xml"/>
  <Override PartName="/ppt/tags/tag3816.xml" ContentType="application/vnd.openxmlformats-officedocument.presentationml.tags+xml"/>
  <Override PartName="/ppt/tags/tag3817.xml" ContentType="application/vnd.openxmlformats-officedocument.presentationml.tags+xml"/>
  <Override PartName="/ppt/tags/tag3818.xml" ContentType="application/vnd.openxmlformats-officedocument.presentationml.tags+xml"/>
  <Override PartName="/ppt/tags/tag3819.xml" ContentType="application/vnd.openxmlformats-officedocument.presentationml.tags+xml"/>
  <Override PartName="/ppt/tags/tag382.xml" ContentType="application/vnd.openxmlformats-officedocument.presentationml.tags+xml"/>
  <Override PartName="/ppt/tags/tag3820.xml" ContentType="application/vnd.openxmlformats-officedocument.presentationml.tags+xml"/>
  <Override PartName="/ppt/tags/tag3821.xml" ContentType="application/vnd.openxmlformats-officedocument.presentationml.tags+xml"/>
  <Override PartName="/ppt/tags/tag3822.xml" ContentType="application/vnd.openxmlformats-officedocument.presentationml.tags+xml"/>
  <Override PartName="/ppt/tags/tag3823.xml" ContentType="application/vnd.openxmlformats-officedocument.presentationml.tags+xml"/>
  <Override PartName="/ppt/tags/tag3824.xml" ContentType="application/vnd.openxmlformats-officedocument.presentationml.tags+xml"/>
  <Override PartName="/ppt/tags/tag3825.xml" ContentType="application/vnd.openxmlformats-officedocument.presentationml.tags+xml"/>
  <Override PartName="/ppt/tags/tag3826.xml" ContentType="application/vnd.openxmlformats-officedocument.presentationml.tags+xml"/>
  <Override PartName="/ppt/tags/tag3827.xml" ContentType="application/vnd.openxmlformats-officedocument.presentationml.tags+xml"/>
  <Override PartName="/ppt/tags/tag3828.xml" ContentType="application/vnd.openxmlformats-officedocument.presentationml.tags+xml"/>
  <Override PartName="/ppt/tags/tag3829.xml" ContentType="application/vnd.openxmlformats-officedocument.presentationml.tags+xml"/>
  <Override PartName="/ppt/tags/tag383.xml" ContentType="application/vnd.openxmlformats-officedocument.presentationml.tags+xml"/>
  <Override PartName="/ppt/tags/tag3830.xml" ContentType="application/vnd.openxmlformats-officedocument.presentationml.tags+xml"/>
  <Override PartName="/ppt/tags/tag3831.xml" ContentType="application/vnd.openxmlformats-officedocument.presentationml.tags+xml"/>
  <Override PartName="/ppt/tags/tag3832.xml" ContentType="application/vnd.openxmlformats-officedocument.presentationml.tags+xml"/>
  <Override PartName="/ppt/tags/tag3833.xml" ContentType="application/vnd.openxmlformats-officedocument.presentationml.tags+xml"/>
  <Override PartName="/ppt/tags/tag3834.xml" ContentType="application/vnd.openxmlformats-officedocument.presentationml.tags+xml"/>
  <Override PartName="/ppt/tags/tag3835.xml" ContentType="application/vnd.openxmlformats-officedocument.presentationml.tags+xml"/>
  <Override PartName="/ppt/tags/tag3836.xml" ContentType="application/vnd.openxmlformats-officedocument.presentationml.tags+xml"/>
  <Override PartName="/ppt/tags/tag3837.xml" ContentType="application/vnd.openxmlformats-officedocument.presentationml.tags+xml"/>
  <Override PartName="/ppt/tags/tag3838.xml" ContentType="application/vnd.openxmlformats-officedocument.presentationml.tags+xml"/>
  <Override PartName="/ppt/tags/tag3839.xml" ContentType="application/vnd.openxmlformats-officedocument.presentationml.tags+xml"/>
  <Override PartName="/ppt/tags/tag384.xml" ContentType="application/vnd.openxmlformats-officedocument.presentationml.tags+xml"/>
  <Override PartName="/ppt/tags/tag3840.xml" ContentType="application/vnd.openxmlformats-officedocument.presentationml.tags+xml"/>
  <Override PartName="/ppt/tags/tag3841.xml" ContentType="application/vnd.openxmlformats-officedocument.presentationml.tags+xml"/>
  <Override PartName="/ppt/tags/tag3842.xml" ContentType="application/vnd.openxmlformats-officedocument.presentationml.tags+xml"/>
  <Override PartName="/ppt/tags/tag3843.xml" ContentType="application/vnd.openxmlformats-officedocument.presentationml.tags+xml"/>
  <Override PartName="/ppt/tags/tag3844.xml" ContentType="application/vnd.openxmlformats-officedocument.presentationml.tags+xml"/>
  <Override PartName="/ppt/tags/tag3845.xml" ContentType="application/vnd.openxmlformats-officedocument.presentationml.tags+xml"/>
  <Override PartName="/ppt/tags/tag3846.xml" ContentType="application/vnd.openxmlformats-officedocument.presentationml.tags+xml"/>
  <Override PartName="/ppt/tags/tag3847.xml" ContentType="application/vnd.openxmlformats-officedocument.presentationml.tags+xml"/>
  <Override PartName="/ppt/tags/tag3848.xml" ContentType="application/vnd.openxmlformats-officedocument.presentationml.tags+xml"/>
  <Override PartName="/ppt/tags/tag3849.xml" ContentType="application/vnd.openxmlformats-officedocument.presentationml.tags+xml"/>
  <Override PartName="/ppt/tags/tag385.xml" ContentType="application/vnd.openxmlformats-officedocument.presentationml.tags+xml"/>
  <Override PartName="/ppt/tags/tag3850.xml" ContentType="application/vnd.openxmlformats-officedocument.presentationml.tags+xml"/>
  <Override PartName="/ppt/tags/tag3851.xml" ContentType="application/vnd.openxmlformats-officedocument.presentationml.tags+xml"/>
  <Override PartName="/ppt/tags/tag3852.xml" ContentType="application/vnd.openxmlformats-officedocument.presentationml.tags+xml"/>
  <Override PartName="/ppt/tags/tag3853.xml" ContentType="application/vnd.openxmlformats-officedocument.presentationml.tags+xml"/>
  <Override PartName="/ppt/tags/tag3854.xml" ContentType="application/vnd.openxmlformats-officedocument.presentationml.tags+xml"/>
  <Override PartName="/ppt/tags/tag3855.xml" ContentType="application/vnd.openxmlformats-officedocument.presentationml.tags+xml"/>
  <Override PartName="/ppt/tags/tag3856.xml" ContentType="application/vnd.openxmlformats-officedocument.presentationml.tags+xml"/>
  <Override PartName="/ppt/tags/tag3857.xml" ContentType="application/vnd.openxmlformats-officedocument.presentationml.tags+xml"/>
  <Override PartName="/ppt/tags/tag3858.xml" ContentType="application/vnd.openxmlformats-officedocument.presentationml.tags+xml"/>
  <Override PartName="/ppt/tags/tag3859.xml" ContentType="application/vnd.openxmlformats-officedocument.presentationml.tags+xml"/>
  <Override PartName="/ppt/tags/tag386.xml" ContentType="application/vnd.openxmlformats-officedocument.presentationml.tags+xml"/>
  <Override PartName="/ppt/tags/tag3860.xml" ContentType="application/vnd.openxmlformats-officedocument.presentationml.tags+xml"/>
  <Override PartName="/ppt/tags/tag3861.xml" ContentType="application/vnd.openxmlformats-officedocument.presentationml.tags+xml"/>
  <Override PartName="/ppt/tags/tag3862.xml" ContentType="application/vnd.openxmlformats-officedocument.presentationml.tags+xml"/>
  <Override PartName="/ppt/tags/tag3863.xml" ContentType="application/vnd.openxmlformats-officedocument.presentationml.tags+xml"/>
  <Override PartName="/ppt/tags/tag3864.xml" ContentType="application/vnd.openxmlformats-officedocument.presentationml.tags+xml"/>
  <Override PartName="/ppt/tags/tag3865.xml" ContentType="application/vnd.openxmlformats-officedocument.presentationml.tags+xml"/>
  <Override PartName="/ppt/tags/tag3866.xml" ContentType="application/vnd.openxmlformats-officedocument.presentationml.tags+xml"/>
  <Override PartName="/ppt/tags/tag3867.xml" ContentType="application/vnd.openxmlformats-officedocument.presentationml.tags+xml"/>
  <Override PartName="/ppt/tags/tag3868.xml" ContentType="application/vnd.openxmlformats-officedocument.presentationml.tags+xml"/>
  <Override PartName="/ppt/tags/tag3869.xml" ContentType="application/vnd.openxmlformats-officedocument.presentationml.tags+xml"/>
  <Override PartName="/ppt/tags/tag387.xml" ContentType="application/vnd.openxmlformats-officedocument.presentationml.tags+xml"/>
  <Override PartName="/ppt/tags/tag3870.xml" ContentType="application/vnd.openxmlformats-officedocument.presentationml.tags+xml"/>
  <Override PartName="/ppt/tags/tag3871.xml" ContentType="application/vnd.openxmlformats-officedocument.presentationml.tags+xml"/>
  <Override PartName="/ppt/tags/tag3872.xml" ContentType="application/vnd.openxmlformats-officedocument.presentationml.tags+xml"/>
  <Override PartName="/ppt/tags/tag3873.xml" ContentType="application/vnd.openxmlformats-officedocument.presentationml.tags+xml"/>
  <Override PartName="/ppt/tags/tag3874.xml" ContentType="application/vnd.openxmlformats-officedocument.presentationml.tags+xml"/>
  <Override PartName="/ppt/tags/tag3875.xml" ContentType="application/vnd.openxmlformats-officedocument.presentationml.tags+xml"/>
  <Override PartName="/ppt/tags/tag3876.xml" ContentType="application/vnd.openxmlformats-officedocument.presentationml.tags+xml"/>
  <Override PartName="/ppt/tags/tag3877.xml" ContentType="application/vnd.openxmlformats-officedocument.presentationml.tags+xml"/>
  <Override PartName="/ppt/tags/tag3878.xml" ContentType="application/vnd.openxmlformats-officedocument.presentationml.tags+xml"/>
  <Override PartName="/ppt/tags/tag3879.xml" ContentType="application/vnd.openxmlformats-officedocument.presentationml.tags+xml"/>
  <Override PartName="/ppt/tags/tag388.xml" ContentType="application/vnd.openxmlformats-officedocument.presentationml.tags+xml"/>
  <Override PartName="/ppt/tags/tag3880.xml" ContentType="application/vnd.openxmlformats-officedocument.presentationml.tags+xml"/>
  <Override PartName="/ppt/tags/tag3881.xml" ContentType="application/vnd.openxmlformats-officedocument.presentationml.tags+xml"/>
  <Override PartName="/ppt/tags/tag3882.xml" ContentType="application/vnd.openxmlformats-officedocument.presentationml.tags+xml"/>
  <Override PartName="/ppt/tags/tag3883.xml" ContentType="application/vnd.openxmlformats-officedocument.presentationml.tags+xml"/>
  <Override PartName="/ppt/tags/tag3884.xml" ContentType="application/vnd.openxmlformats-officedocument.presentationml.tags+xml"/>
  <Override PartName="/ppt/tags/tag3885.xml" ContentType="application/vnd.openxmlformats-officedocument.presentationml.tags+xml"/>
  <Override PartName="/ppt/tags/tag3886.xml" ContentType="application/vnd.openxmlformats-officedocument.presentationml.tags+xml"/>
  <Override PartName="/ppt/tags/tag3887.xml" ContentType="application/vnd.openxmlformats-officedocument.presentationml.tags+xml"/>
  <Override PartName="/ppt/tags/tag3888.xml" ContentType="application/vnd.openxmlformats-officedocument.presentationml.tags+xml"/>
  <Override PartName="/ppt/tags/tag3889.xml" ContentType="application/vnd.openxmlformats-officedocument.presentationml.tags+xml"/>
  <Override PartName="/ppt/tags/tag389.xml" ContentType="application/vnd.openxmlformats-officedocument.presentationml.tags+xml"/>
  <Override PartName="/ppt/tags/tag3890.xml" ContentType="application/vnd.openxmlformats-officedocument.presentationml.tags+xml"/>
  <Override PartName="/ppt/tags/tag3891.xml" ContentType="application/vnd.openxmlformats-officedocument.presentationml.tags+xml"/>
  <Override PartName="/ppt/tags/tag3892.xml" ContentType="application/vnd.openxmlformats-officedocument.presentationml.tags+xml"/>
  <Override PartName="/ppt/tags/tag3893.xml" ContentType="application/vnd.openxmlformats-officedocument.presentationml.tags+xml"/>
  <Override PartName="/ppt/tags/tag3894.xml" ContentType="application/vnd.openxmlformats-officedocument.presentationml.tags+xml"/>
  <Override PartName="/ppt/tags/tag3895.xml" ContentType="application/vnd.openxmlformats-officedocument.presentationml.tags+xml"/>
  <Override PartName="/ppt/tags/tag3896.xml" ContentType="application/vnd.openxmlformats-officedocument.presentationml.tags+xml"/>
  <Override PartName="/ppt/tags/tag3897.xml" ContentType="application/vnd.openxmlformats-officedocument.presentationml.tags+xml"/>
  <Override PartName="/ppt/tags/tag3898.xml" ContentType="application/vnd.openxmlformats-officedocument.presentationml.tags+xml"/>
  <Override PartName="/ppt/tags/tag3899.xml" ContentType="application/vnd.openxmlformats-officedocument.presentationml.tags+xml"/>
  <Override PartName="/ppt/tags/tag39.xml" ContentType="application/vnd.openxmlformats-officedocument.presentationml.tags+xml"/>
  <Override PartName="/ppt/tags/tag390.xml" ContentType="application/vnd.openxmlformats-officedocument.presentationml.tags+xml"/>
  <Override PartName="/ppt/tags/tag3900.xml" ContentType="application/vnd.openxmlformats-officedocument.presentationml.tags+xml"/>
  <Override PartName="/ppt/tags/tag3901.xml" ContentType="application/vnd.openxmlformats-officedocument.presentationml.tags+xml"/>
  <Override PartName="/ppt/tags/tag3902.xml" ContentType="application/vnd.openxmlformats-officedocument.presentationml.tags+xml"/>
  <Override PartName="/ppt/tags/tag3903.xml" ContentType="application/vnd.openxmlformats-officedocument.presentationml.tags+xml"/>
  <Override PartName="/ppt/tags/tag3904.xml" ContentType="application/vnd.openxmlformats-officedocument.presentationml.tags+xml"/>
  <Override PartName="/ppt/tags/tag3905.xml" ContentType="application/vnd.openxmlformats-officedocument.presentationml.tags+xml"/>
  <Override PartName="/ppt/tags/tag3906.xml" ContentType="application/vnd.openxmlformats-officedocument.presentationml.tags+xml"/>
  <Override PartName="/ppt/tags/tag3907.xml" ContentType="application/vnd.openxmlformats-officedocument.presentationml.tags+xml"/>
  <Override PartName="/ppt/tags/tag3908.xml" ContentType="application/vnd.openxmlformats-officedocument.presentationml.tags+xml"/>
  <Override PartName="/ppt/tags/tag3909.xml" ContentType="application/vnd.openxmlformats-officedocument.presentationml.tags+xml"/>
  <Override PartName="/ppt/tags/tag391.xml" ContentType="application/vnd.openxmlformats-officedocument.presentationml.tags+xml"/>
  <Override PartName="/ppt/tags/tag3910.xml" ContentType="application/vnd.openxmlformats-officedocument.presentationml.tags+xml"/>
  <Override PartName="/ppt/tags/tag3911.xml" ContentType="application/vnd.openxmlformats-officedocument.presentationml.tags+xml"/>
  <Override PartName="/ppt/tags/tag3912.xml" ContentType="application/vnd.openxmlformats-officedocument.presentationml.tags+xml"/>
  <Override PartName="/ppt/tags/tag3913.xml" ContentType="application/vnd.openxmlformats-officedocument.presentationml.tags+xml"/>
  <Override PartName="/ppt/tags/tag3914.xml" ContentType="application/vnd.openxmlformats-officedocument.presentationml.tags+xml"/>
  <Override PartName="/ppt/tags/tag3915.xml" ContentType="application/vnd.openxmlformats-officedocument.presentationml.tags+xml"/>
  <Override PartName="/ppt/tags/tag3916.xml" ContentType="application/vnd.openxmlformats-officedocument.presentationml.tags+xml"/>
  <Override PartName="/ppt/tags/tag3917.xml" ContentType="application/vnd.openxmlformats-officedocument.presentationml.tags+xml"/>
  <Override PartName="/ppt/tags/tag3918.xml" ContentType="application/vnd.openxmlformats-officedocument.presentationml.tags+xml"/>
  <Override PartName="/ppt/tags/tag3919.xml" ContentType="application/vnd.openxmlformats-officedocument.presentationml.tags+xml"/>
  <Override PartName="/ppt/tags/tag392.xml" ContentType="application/vnd.openxmlformats-officedocument.presentationml.tags+xml"/>
  <Override PartName="/ppt/tags/tag3920.xml" ContentType="application/vnd.openxmlformats-officedocument.presentationml.tags+xml"/>
  <Override PartName="/ppt/tags/tag3921.xml" ContentType="application/vnd.openxmlformats-officedocument.presentationml.tags+xml"/>
  <Override PartName="/ppt/tags/tag3922.xml" ContentType="application/vnd.openxmlformats-officedocument.presentationml.tags+xml"/>
  <Override PartName="/ppt/tags/tag3923.xml" ContentType="application/vnd.openxmlformats-officedocument.presentationml.tags+xml"/>
  <Override PartName="/ppt/tags/tag3924.xml" ContentType="application/vnd.openxmlformats-officedocument.presentationml.tags+xml"/>
  <Override PartName="/ppt/tags/tag3925.xml" ContentType="application/vnd.openxmlformats-officedocument.presentationml.tags+xml"/>
  <Override PartName="/ppt/tags/tag3926.xml" ContentType="application/vnd.openxmlformats-officedocument.presentationml.tags+xml"/>
  <Override PartName="/ppt/tags/tag3927.xml" ContentType="application/vnd.openxmlformats-officedocument.presentationml.tags+xml"/>
  <Override PartName="/ppt/tags/tag3928.xml" ContentType="application/vnd.openxmlformats-officedocument.presentationml.tags+xml"/>
  <Override PartName="/ppt/tags/tag3929.xml" ContentType="application/vnd.openxmlformats-officedocument.presentationml.tags+xml"/>
  <Override PartName="/ppt/tags/tag393.xml" ContentType="application/vnd.openxmlformats-officedocument.presentationml.tags+xml"/>
  <Override PartName="/ppt/tags/tag3930.xml" ContentType="application/vnd.openxmlformats-officedocument.presentationml.tags+xml"/>
  <Override PartName="/ppt/tags/tag3931.xml" ContentType="application/vnd.openxmlformats-officedocument.presentationml.tags+xml"/>
  <Override PartName="/ppt/tags/tag3932.xml" ContentType="application/vnd.openxmlformats-officedocument.presentationml.tags+xml"/>
  <Override PartName="/ppt/tags/tag3933.xml" ContentType="application/vnd.openxmlformats-officedocument.presentationml.tags+xml"/>
  <Override PartName="/ppt/tags/tag3934.xml" ContentType="application/vnd.openxmlformats-officedocument.presentationml.tags+xml"/>
  <Override PartName="/ppt/tags/tag3935.xml" ContentType="application/vnd.openxmlformats-officedocument.presentationml.tags+xml"/>
  <Override PartName="/ppt/tags/tag3936.xml" ContentType="application/vnd.openxmlformats-officedocument.presentationml.tags+xml"/>
  <Override PartName="/ppt/tags/tag3937.xml" ContentType="application/vnd.openxmlformats-officedocument.presentationml.tags+xml"/>
  <Override PartName="/ppt/tags/tag3938.xml" ContentType="application/vnd.openxmlformats-officedocument.presentationml.tags+xml"/>
  <Override PartName="/ppt/tags/tag3939.xml" ContentType="application/vnd.openxmlformats-officedocument.presentationml.tags+xml"/>
  <Override PartName="/ppt/tags/tag394.xml" ContentType="application/vnd.openxmlformats-officedocument.presentationml.tags+xml"/>
  <Override PartName="/ppt/tags/tag3940.xml" ContentType="application/vnd.openxmlformats-officedocument.presentationml.tags+xml"/>
  <Override PartName="/ppt/tags/tag3941.xml" ContentType="application/vnd.openxmlformats-officedocument.presentationml.tags+xml"/>
  <Override PartName="/ppt/tags/tag3942.xml" ContentType="application/vnd.openxmlformats-officedocument.presentationml.tags+xml"/>
  <Override PartName="/ppt/tags/tag3943.xml" ContentType="application/vnd.openxmlformats-officedocument.presentationml.tags+xml"/>
  <Override PartName="/ppt/tags/tag3944.xml" ContentType="application/vnd.openxmlformats-officedocument.presentationml.tags+xml"/>
  <Override PartName="/ppt/tags/tag3945.xml" ContentType="application/vnd.openxmlformats-officedocument.presentationml.tags+xml"/>
  <Override PartName="/ppt/tags/tag3946.xml" ContentType="application/vnd.openxmlformats-officedocument.presentationml.tags+xml"/>
  <Override PartName="/ppt/tags/tag3947.xml" ContentType="application/vnd.openxmlformats-officedocument.presentationml.tags+xml"/>
  <Override PartName="/ppt/tags/tag3948.xml" ContentType="application/vnd.openxmlformats-officedocument.presentationml.tags+xml"/>
  <Override PartName="/ppt/tags/tag3949.xml" ContentType="application/vnd.openxmlformats-officedocument.presentationml.tags+xml"/>
  <Override PartName="/ppt/tags/tag395.xml" ContentType="application/vnd.openxmlformats-officedocument.presentationml.tags+xml"/>
  <Override PartName="/ppt/tags/tag3950.xml" ContentType="application/vnd.openxmlformats-officedocument.presentationml.tags+xml"/>
  <Override PartName="/ppt/tags/tag3951.xml" ContentType="application/vnd.openxmlformats-officedocument.presentationml.tags+xml"/>
  <Override PartName="/ppt/tags/tag3952.xml" ContentType="application/vnd.openxmlformats-officedocument.presentationml.tags+xml"/>
  <Override PartName="/ppt/tags/tag3953.xml" ContentType="application/vnd.openxmlformats-officedocument.presentationml.tags+xml"/>
  <Override PartName="/ppt/tags/tag3954.xml" ContentType="application/vnd.openxmlformats-officedocument.presentationml.tags+xml"/>
  <Override PartName="/ppt/tags/tag3955.xml" ContentType="application/vnd.openxmlformats-officedocument.presentationml.tags+xml"/>
  <Override PartName="/ppt/tags/tag3956.xml" ContentType="application/vnd.openxmlformats-officedocument.presentationml.tags+xml"/>
  <Override PartName="/ppt/tags/tag3957.xml" ContentType="application/vnd.openxmlformats-officedocument.presentationml.tags+xml"/>
  <Override PartName="/ppt/tags/tag3958.xml" ContentType="application/vnd.openxmlformats-officedocument.presentationml.tags+xml"/>
  <Override PartName="/ppt/tags/tag3959.xml" ContentType="application/vnd.openxmlformats-officedocument.presentationml.tags+xml"/>
  <Override PartName="/ppt/tags/tag396.xml" ContentType="application/vnd.openxmlformats-officedocument.presentationml.tags+xml"/>
  <Override PartName="/ppt/tags/tag3960.xml" ContentType="application/vnd.openxmlformats-officedocument.presentationml.tags+xml"/>
  <Override PartName="/ppt/tags/tag3961.xml" ContentType="application/vnd.openxmlformats-officedocument.presentationml.tags+xml"/>
  <Override PartName="/ppt/tags/tag3962.xml" ContentType="application/vnd.openxmlformats-officedocument.presentationml.tags+xml"/>
  <Override PartName="/ppt/tags/tag3963.xml" ContentType="application/vnd.openxmlformats-officedocument.presentationml.tags+xml"/>
  <Override PartName="/ppt/tags/tag3964.xml" ContentType="application/vnd.openxmlformats-officedocument.presentationml.tags+xml"/>
  <Override PartName="/ppt/tags/tag3965.xml" ContentType="application/vnd.openxmlformats-officedocument.presentationml.tags+xml"/>
  <Override PartName="/ppt/tags/tag3966.xml" ContentType="application/vnd.openxmlformats-officedocument.presentationml.tags+xml"/>
  <Override PartName="/ppt/tags/tag3967.xml" ContentType="application/vnd.openxmlformats-officedocument.presentationml.tags+xml"/>
  <Override PartName="/ppt/tags/tag3968.xml" ContentType="application/vnd.openxmlformats-officedocument.presentationml.tags+xml"/>
  <Override PartName="/ppt/tags/tag3969.xml" ContentType="application/vnd.openxmlformats-officedocument.presentationml.tags+xml"/>
  <Override PartName="/ppt/tags/tag397.xml" ContentType="application/vnd.openxmlformats-officedocument.presentationml.tags+xml"/>
  <Override PartName="/ppt/tags/tag3970.xml" ContentType="application/vnd.openxmlformats-officedocument.presentationml.tags+xml"/>
  <Override PartName="/ppt/tags/tag3971.xml" ContentType="application/vnd.openxmlformats-officedocument.presentationml.tags+xml"/>
  <Override PartName="/ppt/tags/tag3972.xml" ContentType="application/vnd.openxmlformats-officedocument.presentationml.tags+xml"/>
  <Override PartName="/ppt/tags/tag3973.xml" ContentType="application/vnd.openxmlformats-officedocument.presentationml.tags+xml"/>
  <Override PartName="/ppt/tags/tag3974.xml" ContentType="application/vnd.openxmlformats-officedocument.presentationml.tags+xml"/>
  <Override PartName="/ppt/tags/tag3975.xml" ContentType="application/vnd.openxmlformats-officedocument.presentationml.tags+xml"/>
  <Override PartName="/ppt/tags/tag3976.xml" ContentType="application/vnd.openxmlformats-officedocument.presentationml.tags+xml"/>
  <Override PartName="/ppt/tags/tag3977.xml" ContentType="application/vnd.openxmlformats-officedocument.presentationml.tags+xml"/>
  <Override PartName="/ppt/tags/tag3978.xml" ContentType="application/vnd.openxmlformats-officedocument.presentationml.tags+xml"/>
  <Override PartName="/ppt/tags/tag3979.xml" ContentType="application/vnd.openxmlformats-officedocument.presentationml.tags+xml"/>
  <Override PartName="/ppt/tags/tag398.xml" ContentType="application/vnd.openxmlformats-officedocument.presentationml.tags+xml"/>
  <Override PartName="/ppt/tags/tag3980.xml" ContentType="application/vnd.openxmlformats-officedocument.presentationml.tags+xml"/>
  <Override PartName="/ppt/tags/tag3981.xml" ContentType="application/vnd.openxmlformats-officedocument.presentationml.tags+xml"/>
  <Override PartName="/ppt/tags/tag3982.xml" ContentType="application/vnd.openxmlformats-officedocument.presentationml.tags+xml"/>
  <Override PartName="/ppt/tags/tag3983.xml" ContentType="application/vnd.openxmlformats-officedocument.presentationml.tags+xml"/>
  <Override PartName="/ppt/tags/tag3984.xml" ContentType="application/vnd.openxmlformats-officedocument.presentationml.tags+xml"/>
  <Override PartName="/ppt/tags/tag3985.xml" ContentType="application/vnd.openxmlformats-officedocument.presentationml.tags+xml"/>
  <Override PartName="/ppt/tags/tag3986.xml" ContentType="application/vnd.openxmlformats-officedocument.presentationml.tags+xml"/>
  <Override PartName="/ppt/tags/tag3987.xml" ContentType="application/vnd.openxmlformats-officedocument.presentationml.tags+xml"/>
  <Override PartName="/ppt/tags/tag3988.xml" ContentType="application/vnd.openxmlformats-officedocument.presentationml.tags+xml"/>
  <Override PartName="/ppt/tags/tag3989.xml" ContentType="application/vnd.openxmlformats-officedocument.presentationml.tags+xml"/>
  <Override PartName="/ppt/tags/tag399.xml" ContentType="application/vnd.openxmlformats-officedocument.presentationml.tags+xml"/>
  <Override PartName="/ppt/tags/tag3990.xml" ContentType="application/vnd.openxmlformats-officedocument.presentationml.tags+xml"/>
  <Override PartName="/ppt/tags/tag3991.xml" ContentType="application/vnd.openxmlformats-officedocument.presentationml.tags+xml"/>
  <Override PartName="/ppt/tags/tag3992.xml" ContentType="application/vnd.openxmlformats-officedocument.presentationml.tags+xml"/>
  <Override PartName="/ppt/tags/tag3993.xml" ContentType="application/vnd.openxmlformats-officedocument.presentationml.tags+xml"/>
  <Override PartName="/ppt/tags/tag3994.xml" ContentType="application/vnd.openxmlformats-officedocument.presentationml.tags+xml"/>
  <Override PartName="/ppt/tags/tag3995.xml" ContentType="application/vnd.openxmlformats-officedocument.presentationml.tags+xml"/>
  <Override PartName="/ppt/tags/tag3996.xml" ContentType="application/vnd.openxmlformats-officedocument.presentationml.tags+xml"/>
  <Override PartName="/ppt/tags/tag3997.xml" ContentType="application/vnd.openxmlformats-officedocument.presentationml.tags+xml"/>
  <Override PartName="/ppt/tags/tag3998.xml" ContentType="application/vnd.openxmlformats-officedocument.presentationml.tags+xml"/>
  <Override PartName="/ppt/tags/tag399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00.xml" ContentType="application/vnd.openxmlformats-officedocument.presentationml.tags+xml"/>
  <Override PartName="/ppt/tags/tag4000.xml" ContentType="application/vnd.openxmlformats-officedocument.presentationml.tags+xml"/>
  <Override PartName="/ppt/tags/tag4001.xml" ContentType="application/vnd.openxmlformats-officedocument.presentationml.tags+xml"/>
  <Override PartName="/ppt/tags/tag4002.xml" ContentType="application/vnd.openxmlformats-officedocument.presentationml.tags+xml"/>
  <Override PartName="/ppt/tags/tag4003.xml" ContentType="application/vnd.openxmlformats-officedocument.presentationml.tags+xml"/>
  <Override PartName="/ppt/tags/tag4004.xml" ContentType="application/vnd.openxmlformats-officedocument.presentationml.tags+xml"/>
  <Override PartName="/ppt/tags/tag4005.xml" ContentType="application/vnd.openxmlformats-officedocument.presentationml.tags+xml"/>
  <Override PartName="/ppt/tags/tag4006.xml" ContentType="application/vnd.openxmlformats-officedocument.presentationml.tags+xml"/>
  <Override PartName="/ppt/tags/tag4007.xml" ContentType="application/vnd.openxmlformats-officedocument.presentationml.tags+xml"/>
  <Override PartName="/ppt/tags/tag4008.xml" ContentType="application/vnd.openxmlformats-officedocument.presentationml.tags+xml"/>
  <Override PartName="/ppt/tags/tag4009.xml" ContentType="application/vnd.openxmlformats-officedocument.presentationml.tags+xml"/>
  <Override PartName="/ppt/tags/tag401.xml" ContentType="application/vnd.openxmlformats-officedocument.presentationml.tags+xml"/>
  <Override PartName="/ppt/tags/tag4010.xml" ContentType="application/vnd.openxmlformats-officedocument.presentationml.tags+xml"/>
  <Override PartName="/ppt/tags/tag4011.xml" ContentType="application/vnd.openxmlformats-officedocument.presentationml.tags+xml"/>
  <Override PartName="/ppt/tags/tag4012.xml" ContentType="application/vnd.openxmlformats-officedocument.presentationml.tags+xml"/>
  <Override PartName="/ppt/tags/tag4013.xml" ContentType="application/vnd.openxmlformats-officedocument.presentationml.tags+xml"/>
  <Override PartName="/ppt/tags/tag4014.xml" ContentType="application/vnd.openxmlformats-officedocument.presentationml.tags+xml"/>
  <Override PartName="/ppt/tags/tag4015.xml" ContentType="application/vnd.openxmlformats-officedocument.presentationml.tags+xml"/>
  <Override PartName="/ppt/tags/tag4016.xml" ContentType="application/vnd.openxmlformats-officedocument.presentationml.tags+xml"/>
  <Override PartName="/ppt/tags/tag4017.xml" ContentType="application/vnd.openxmlformats-officedocument.presentationml.tags+xml"/>
  <Override PartName="/ppt/tags/tag4018.xml" ContentType="application/vnd.openxmlformats-officedocument.presentationml.tags+xml"/>
  <Override PartName="/ppt/tags/tag4019.xml" ContentType="application/vnd.openxmlformats-officedocument.presentationml.tags+xml"/>
  <Override PartName="/ppt/tags/tag402.xml" ContentType="application/vnd.openxmlformats-officedocument.presentationml.tags+xml"/>
  <Override PartName="/ppt/tags/tag4020.xml" ContentType="application/vnd.openxmlformats-officedocument.presentationml.tags+xml"/>
  <Override PartName="/ppt/tags/tag4021.xml" ContentType="application/vnd.openxmlformats-officedocument.presentationml.tags+xml"/>
  <Override PartName="/ppt/tags/tag4022.xml" ContentType="application/vnd.openxmlformats-officedocument.presentationml.tags+xml"/>
  <Override PartName="/ppt/tags/tag4023.xml" ContentType="application/vnd.openxmlformats-officedocument.presentationml.tags+xml"/>
  <Override PartName="/ppt/tags/tag4024.xml" ContentType="application/vnd.openxmlformats-officedocument.presentationml.tags+xml"/>
  <Override PartName="/ppt/tags/tag4025.xml" ContentType="application/vnd.openxmlformats-officedocument.presentationml.tags+xml"/>
  <Override PartName="/ppt/tags/tag4026.xml" ContentType="application/vnd.openxmlformats-officedocument.presentationml.tags+xml"/>
  <Override PartName="/ppt/tags/tag4027.xml" ContentType="application/vnd.openxmlformats-officedocument.presentationml.tags+xml"/>
  <Override PartName="/ppt/tags/tag4028.xml" ContentType="application/vnd.openxmlformats-officedocument.presentationml.tags+xml"/>
  <Override PartName="/ppt/tags/tag4029.xml" ContentType="application/vnd.openxmlformats-officedocument.presentationml.tags+xml"/>
  <Override PartName="/ppt/tags/tag403.xml" ContentType="application/vnd.openxmlformats-officedocument.presentationml.tags+xml"/>
  <Override PartName="/ppt/tags/tag4030.xml" ContentType="application/vnd.openxmlformats-officedocument.presentationml.tags+xml"/>
  <Override PartName="/ppt/tags/tag4031.xml" ContentType="application/vnd.openxmlformats-officedocument.presentationml.tags+xml"/>
  <Override PartName="/ppt/tags/tag4032.xml" ContentType="application/vnd.openxmlformats-officedocument.presentationml.tags+xml"/>
  <Override PartName="/ppt/tags/tag4033.xml" ContentType="application/vnd.openxmlformats-officedocument.presentationml.tags+xml"/>
  <Override PartName="/ppt/tags/tag4034.xml" ContentType="application/vnd.openxmlformats-officedocument.presentationml.tags+xml"/>
  <Override PartName="/ppt/tags/tag4035.xml" ContentType="application/vnd.openxmlformats-officedocument.presentationml.tags+xml"/>
  <Override PartName="/ppt/tags/tag4036.xml" ContentType="application/vnd.openxmlformats-officedocument.presentationml.tags+xml"/>
  <Override PartName="/ppt/tags/tag4037.xml" ContentType="application/vnd.openxmlformats-officedocument.presentationml.tags+xml"/>
  <Override PartName="/ppt/tags/tag4038.xml" ContentType="application/vnd.openxmlformats-officedocument.presentationml.tags+xml"/>
  <Override PartName="/ppt/tags/tag4039.xml" ContentType="application/vnd.openxmlformats-officedocument.presentationml.tags+xml"/>
  <Override PartName="/ppt/tags/tag404.xml" ContentType="application/vnd.openxmlformats-officedocument.presentationml.tags+xml"/>
  <Override PartName="/ppt/tags/tag4040.xml" ContentType="application/vnd.openxmlformats-officedocument.presentationml.tags+xml"/>
  <Override PartName="/ppt/tags/tag4041.xml" ContentType="application/vnd.openxmlformats-officedocument.presentationml.tags+xml"/>
  <Override PartName="/ppt/tags/tag4042.xml" ContentType="application/vnd.openxmlformats-officedocument.presentationml.tags+xml"/>
  <Override PartName="/ppt/tags/tag4043.xml" ContentType="application/vnd.openxmlformats-officedocument.presentationml.tags+xml"/>
  <Override PartName="/ppt/tags/tag4044.xml" ContentType="application/vnd.openxmlformats-officedocument.presentationml.tags+xml"/>
  <Override PartName="/ppt/tags/tag4045.xml" ContentType="application/vnd.openxmlformats-officedocument.presentationml.tags+xml"/>
  <Override PartName="/ppt/tags/tag4046.xml" ContentType="application/vnd.openxmlformats-officedocument.presentationml.tags+xml"/>
  <Override PartName="/ppt/tags/tag4047.xml" ContentType="application/vnd.openxmlformats-officedocument.presentationml.tags+xml"/>
  <Override PartName="/ppt/tags/tag4048.xml" ContentType="application/vnd.openxmlformats-officedocument.presentationml.tags+xml"/>
  <Override PartName="/ppt/tags/tag4049.xml" ContentType="application/vnd.openxmlformats-officedocument.presentationml.tags+xml"/>
  <Override PartName="/ppt/tags/tag405.xml" ContentType="application/vnd.openxmlformats-officedocument.presentationml.tags+xml"/>
  <Override PartName="/ppt/tags/tag4050.xml" ContentType="application/vnd.openxmlformats-officedocument.presentationml.tags+xml"/>
  <Override PartName="/ppt/tags/tag4051.xml" ContentType="application/vnd.openxmlformats-officedocument.presentationml.tags+xml"/>
  <Override PartName="/ppt/tags/tag4052.xml" ContentType="application/vnd.openxmlformats-officedocument.presentationml.tags+xml"/>
  <Override PartName="/ppt/tags/tag4053.xml" ContentType="application/vnd.openxmlformats-officedocument.presentationml.tags+xml"/>
  <Override PartName="/ppt/tags/tag4054.xml" ContentType="application/vnd.openxmlformats-officedocument.presentationml.tags+xml"/>
  <Override PartName="/ppt/tags/tag4055.xml" ContentType="application/vnd.openxmlformats-officedocument.presentationml.tags+xml"/>
  <Override PartName="/ppt/tags/tag4056.xml" ContentType="application/vnd.openxmlformats-officedocument.presentationml.tags+xml"/>
  <Override PartName="/ppt/tags/tag4057.xml" ContentType="application/vnd.openxmlformats-officedocument.presentationml.tags+xml"/>
  <Override PartName="/ppt/tags/tag4058.xml" ContentType="application/vnd.openxmlformats-officedocument.presentationml.tags+xml"/>
  <Override PartName="/ppt/tags/tag4059.xml" ContentType="application/vnd.openxmlformats-officedocument.presentationml.tags+xml"/>
  <Override PartName="/ppt/tags/tag406.xml" ContentType="application/vnd.openxmlformats-officedocument.presentationml.tags+xml"/>
  <Override PartName="/ppt/tags/tag4060.xml" ContentType="application/vnd.openxmlformats-officedocument.presentationml.tags+xml"/>
  <Override PartName="/ppt/tags/tag4061.xml" ContentType="application/vnd.openxmlformats-officedocument.presentationml.tags+xml"/>
  <Override PartName="/ppt/tags/tag4062.xml" ContentType="application/vnd.openxmlformats-officedocument.presentationml.tags+xml"/>
  <Override PartName="/ppt/tags/tag4063.xml" ContentType="application/vnd.openxmlformats-officedocument.presentationml.tags+xml"/>
  <Override PartName="/ppt/tags/tag4064.xml" ContentType="application/vnd.openxmlformats-officedocument.presentationml.tags+xml"/>
  <Override PartName="/ppt/tags/tag4065.xml" ContentType="application/vnd.openxmlformats-officedocument.presentationml.tags+xml"/>
  <Override PartName="/ppt/tags/tag4066.xml" ContentType="application/vnd.openxmlformats-officedocument.presentationml.tags+xml"/>
  <Override PartName="/ppt/tags/tag4067.xml" ContentType="application/vnd.openxmlformats-officedocument.presentationml.tags+xml"/>
  <Override PartName="/ppt/tags/tag4068.xml" ContentType="application/vnd.openxmlformats-officedocument.presentationml.tags+xml"/>
  <Override PartName="/ppt/tags/tag4069.xml" ContentType="application/vnd.openxmlformats-officedocument.presentationml.tags+xml"/>
  <Override PartName="/ppt/tags/tag407.xml" ContentType="application/vnd.openxmlformats-officedocument.presentationml.tags+xml"/>
  <Override PartName="/ppt/tags/tag4070.xml" ContentType="application/vnd.openxmlformats-officedocument.presentationml.tags+xml"/>
  <Override PartName="/ppt/tags/tag4071.xml" ContentType="application/vnd.openxmlformats-officedocument.presentationml.tags+xml"/>
  <Override PartName="/ppt/tags/tag4072.xml" ContentType="application/vnd.openxmlformats-officedocument.presentationml.tags+xml"/>
  <Override PartName="/ppt/tags/tag4073.xml" ContentType="application/vnd.openxmlformats-officedocument.presentationml.tags+xml"/>
  <Override PartName="/ppt/tags/tag4074.xml" ContentType="application/vnd.openxmlformats-officedocument.presentationml.tags+xml"/>
  <Override PartName="/ppt/tags/tag4075.xml" ContentType="application/vnd.openxmlformats-officedocument.presentationml.tags+xml"/>
  <Override PartName="/ppt/tags/tag4076.xml" ContentType="application/vnd.openxmlformats-officedocument.presentationml.tags+xml"/>
  <Override PartName="/ppt/tags/tag4077.xml" ContentType="application/vnd.openxmlformats-officedocument.presentationml.tags+xml"/>
  <Override PartName="/ppt/tags/tag4078.xml" ContentType="application/vnd.openxmlformats-officedocument.presentationml.tags+xml"/>
  <Override PartName="/ppt/tags/tag4079.xml" ContentType="application/vnd.openxmlformats-officedocument.presentationml.tags+xml"/>
  <Override PartName="/ppt/tags/tag408.xml" ContentType="application/vnd.openxmlformats-officedocument.presentationml.tags+xml"/>
  <Override PartName="/ppt/tags/tag4080.xml" ContentType="application/vnd.openxmlformats-officedocument.presentationml.tags+xml"/>
  <Override PartName="/ppt/tags/tag4081.xml" ContentType="application/vnd.openxmlformats-officedocument.presentationml.tags+xml"/>
  <Override PartName="/ppt/tags/tag4082.xml" ContentType="application/vnd.openxmlformats-officedocument.presentationml.tags+xml"/>
  <Override PartName="/ppt/tags/tag4083.xml" ContentType="application/vnd.openxmlformats-officedocument.presentationml.tags+xml"/>
  <Override PartName="/ppt/tags/tag4084.xml" ContentType="application/vnd.openxmlformats-officedocument.presentationml.tags+xml"/>
  <Override PartName="/ppt/tags/tag4085.xml" ContentType="application/vnd.openxmlformats-officedocument.presentationml.tags+xml"/>
  <Override PartName="/ppt/tags/tag4086.xml" ContentType="application/vnd.openxmlformats-officedocument.presentationml.tags+xml"/>
  <Override PartName="/ppt/tags/tag4087.xml" ContentType="application/vnd.openxmlformats-officedocument.presentationml.tags+xml"/>
  <Override PartName="/ppt/tags/tag4088.xml" ContentType="application/vnd.openxmlformats-officedocument.presentationml.tags+xml"/>
  <Override PartName="/ppt/tags/tag4089.xml" ContentType="application/vnd.openxmlformats-officedocument.presentationml.tags+xml"/>
  <Override PartName="/ppt/tags/tag409.xml" ContentType="application/vnd.openxmlformats-officedocument.presentationml.tags+xml"/>
  <Override PartName="/ppt/tags/tag4090.xml" ContentType="application/vnd.openxmlformats-officedocument.presentationml.tags+xml"/>
  <Override PartName="/ppt/tags/tag4091.xml" ContentType="application/vnd.openxmlformats-officedocument.presentationml.tags+xml"/>
  <Override PartName="/ppt/tags/tag4092.xml" ContentType="application/vnd.openxmlformats-officedocument.presentationml.tags+xml"/>
  <Override PartName="/ppt/tags/tag4093.xml" ContentType="application/vnd.openxmlformats-officedocument.presentationml.tags+xml"/>
  <Override PartName="/ppt/tags/tag4094.xml" ContentType="application/vnd.openxmlformats-officedocument.presentationml.tags+xml"/>
  <Override PartName="/ppt/tags/tag4095.xml" ContentType="application/vnd.openxmlformats-officedocument.presentationml.tags+xml"/>
  <Override PartName="/ppt/tags/tag4096.xml" ContentType="application/vnd.openxmlformats-officedocument.presentationml.tags+xml"/>
  <Override PartName="/ppt/tags/tag4097.xml" ContentType="application/vnd.openxmlformats-officedocument.presentationml.tags+xml"/>
  <Override PartName="/ppt/tags/tag4098.xml" ContentType="application/vnd.openxmlformats-officedocument.presentationml.tags+xml"/>
  <Override PartName="/ppt/tags/tag4099.xml" ContentType="application/vnd.openxmlformats-officedocument.presentationml.tags+xml"/>
  <Override PartName="/ppt/tags/tag41.xml" ContentType="application/vnd.openxmlformats-officedocument.presentationml.tags+xml"/>
  <Override PartName="/ppt/tags/tag410.xml" ContentType="application/vnd.openxmlformats-officedocument.presentationml.tags+xml"/>
  <Override PartName="/ppt/tags/tag4100.xml" ContentType="application/vnd.openxmlformats-officedocument.presentationml.tags+xml"/>
  <Override PartName="/ppt/tags/tag4101.xml" ContentType="application/vnd.openxmlformats-officedocument.presentationml.tags+xml"/>
  <Override PartName="/ppt/tags/tag4102.xml" ContentType="application/vnd.openxmlformats-officedocument.presentationml.tags+xml"/>
  <Override PartName="/ppt/tags/tag4103.xml" ContentType="application/vnd.openxmlformats-officedocument.presentationml.tags+xml"/>
  <Override PartName="/ppt/tags/tag4104.xml" ContentType="application/vnd.openxmlformats-officedocument.presentationml.tags+xml"/>
  <Override PartName="/ppt/tags/tag4105.xml" ContentType="application/vnd.openxmlformats-officedocument.presentationml.tags+xml"/>
  <Override PartName="/ppt/tags/tag4106.xml" ContentType="application/vnd.openxmlformats-officedocument.presentationml.tags+xml"/>
  <Override PartName="/ppt/tags/tag4107.xml" ContentType="application/vnd.openxmlformats-officedocument.presentationml.tags+xml"/>
  <Override PartName="/ppt/tags/tag4108.xml" ContentType="application/vnd.openxmlformats-officedocument.presentationml.tags+xml"/>
  <Override PartName="/ppt/tags/tag4109.xml" ContentType="application/vnd.openxmlformats-officedocument.presentationml.tags+xml"/>
  <Override PartName="/ppt/tags/tag411.xml" ContentType="application/vnd.openxmlformats-officedocument.presentationml.tags+xml"/>
  <Override PartName="/ppt/tags/tag4110.xml" ContentType="application/vnd.openxmlformats-officedocument.presentationml.tags+xml"/>
  <Override PartName="/ppt/tags/tag4111.xml" ContentType="application/vnd.openxmlformats-officedocument.presentationml.tags+xml"/>
  <Override PartName="/ppt/tags/tag4112.xml" ContentType="application/vnd.openxmlformats-officedocument.presentationml.tags+xml"/>
  <Override PartName="/ppt/tags/tag4113.xml" ContentType="application/vnd.openxmlformats-officedocument.presentationml.tags+xml"/>
  <Override PartName="/ppt/tags/tag4114.xml" ContentType="application/vnd.openxmlformats-officedocument.presentationml.tags+xml"/>
  <Override PartName="/ppt/tags/tag4115.xml" ContentType="application/vnd.openxmlformats-officedocument.presentationml.tags+xml"/>
  <Override PartName="/ppt/tags/tag4116.xml" ContentType="application/vnd.openxmlformats-officedocument.presentationml.tags+xml"/>
  <Override PartName="/ppt/tags/tag4117.xml" ContentType="application/vnd.openxmlformats-officedocument.presentationml.tags+xml"/>
  <Override PartName="/ppt/tags/tag4118.xml" ContentType="application/vnd.openxmlformats-officedocument.presentationml.tags+xml"/>
  <Override PartName="/ppt/tags/tag4119.xml" ContentType="application/vnd.openxmlformats-officedocument.presentationml.tags+xml"/>
  <Override PartName="/ppt/tags/tag412.xml" ContentType="application/vnd.openxmlformats-officedocument.presentationml.tags+xml"/>
  <Override PartName="/ppt/tags/tag4120.xml" ContentType="application/vnd.openxmlformats-officedocument.presentationml.tags+xml"/>
  <Override PartName="/ppt/tags/tag4121.xml" ContentType="application/vnd.openxmlformats-officedocument.presentationml.tags+xml"/>
  <Override PartName="/ppt/tags/tag4122.xml" ContentType="application/vnd.openxmlformats-officedocument.presentationml.tags+xml"/>
  <Override PartName="/ppt/tags/tag4123.xml" ContentType="application/vnd.openxmlformats-officedocument.presentationml.tags+xml"/>
  <Override PartName="/ppt/tags/tag4124.xml" ContentType="application/vnd.openxmlformats-officedocument.presentationml.tags+xml"/>
  <Override PartName="/ppt/tags/tag4125.xml" ContentType="application/vnd.openxmlformats-officedocument.presentationml.tags+xml"/>
  <Override PartName="/ppt/tags/tag4126.xml" ContentType="application/vnd.openxmlformats-officedocument.presentationml.tags+xml"/>
  <Override PartName="/ppt/tags/tag4127.xml" ContentType="application/vnd.openxmlformats-officedocument.presentationml.tags+xml"/>
  <Override PartName="/ppt/tags/tag4128.xml" ContentType="application/vnd.openxmlformats-officedocument.presentationml.tags+xml"/>
  <Override PartName="/ppt/tags/tag4129.xml" ContentType="application/vnd.openxmlformats-officedocument.presentationml.tags+xml"/>
  <Override PartName="/ppt/tags/tag413.xml" ContentType="application/vnd.openxmlformats-officedocument.presentationml.tags+xml"/>
  <Override PartName="/ppt/tags/tag4130.xml" ContentType="application/vnd.openxmlformats-officedocument.presentationml.tags+xml"/>
  <Override PartName="/ppt/tags/tag4131.xml" ContentType="application/vnd.openxmlformats-officedocument.presentationml.tags+xml"/>
  <Override PartName="/ppt/tags/tag4132.xml" ContentType="application/vnd.openxmlformats-officedocument.presentationml.tags+xml"/>
  <Override PartName="/ppt/tags/tag4133.xml" ContentType="application/vnd.openxmlformats-officedocument.presentationml.tags+xml"/>
  <Override PartName="/ppt/tags/tag4134.xml" ContentType="application/vnd.openxmlformats-officedocument.presentationml.tags+xml"/>
  <Override PartName="/ppt/tags/tag4135.xml" ContentType="application/vnd.openxmlformats-officedocument.presentationml.tags+xml"/>
  <Override PartName="/ppt/tags/tag4136.xml" ContentType="application/vnd.openxmlformats-officedocument.presentationml.tags+xml"/>
  <Override PartName="/ppt/tags/tag4137.xml" ContentType="application/vnd.openxmlformats-officedocument.presentationml.tags+xml"/>
  <Override PartName="/ppt/tags/tag4138.xml" ContentType="application/vnd.openxmlformats-officedocument.presentationml.tags+xml"/>
  <Override PartName="/ppt/tags/tag4139.xml" ContentType="application/vnd.openxmlformats-officedocument.presentationml.tags+xml"/>
  <Override PartName="/ppt/tags/tag414.xml" ContentType="application/vnd.openxmlformats-officedocument.presentationml.tags+xml"/>
  <Override PartName="/ppt/tags/tag4140.xml" ContentType="application/vnd.openxmlformats-officedocument.presentationml.tags+xml"/>
  <Override PartName="/ppt/tags/tag4141.xml" ContentType="application/vnd.openxmlformats-officedocument.presentationml.tags+xml"/>
  <Override PartName="/ppt/tags/tag4142.xml" ContentType="application/vnd.openxmlformats-officedocument.presentationml.tags+xml"/>
  <Override PartName="/ppt/tags/tag4143.xml" ContentType="application/vnd.openxmlformats-officedocument.presentationml.tags+xml"/>
  <Override PartName="/ppt/tags/tag4144.xml" ContentType="application/vnd.openxmlformats-officedocument.presentationml.tags+xml"/>
  <Override PartName="/ppt/tags/tag4145.xml" ContentType="application/vnd.openxmlformats-officedocument.presentationml.tags+xml"/>
  <Override PartName="/ppt/tags/tag4146.xml" ContentType="application/vnd.openxmlformats-officedocument.presentationml.tags+xml"/>
  <Override PartName="/ppt/tags/tag4147.xml" ContentType="application/vnd.openxmlformats-officedocument.presentationml.tags+xml"/>
  <Override PartName="/ppt/tags/tag4148.xml" ContentType="application/vnd.openxmlformats-officedocument.presentationml.tags+xml"/>
  <Override PartName="/ppt/tags/tag4149.xml" ContentType="application/vnd.openxmlformats-officedocument.presentationml.tags+xml"/>
  <Override PartName="/ppt/tags/tag415.xml" ContentType="application/vnd.openxmlformats-officedocument.presentationml.tags+xml"/>
  <Override PartName="/ppt/tags/tag4150.xml" ContentType="application/vnd.openxmlformats-officedocument.presentationml.tags+xml"/>
  <Override PartName="/ppt/tags/tag4151.xml" ContentType="application/vnd.openxmlformats-officedocument.presentationml.tags+xml"/>
  <Override PartName="/ppt/tags/tag4152.xml" ContentType="application/vnd.openxmlformats-officedocument.presentationml.tags+xml"/>
  <Override PartName="/ppt/tags/tag4153.xml" ContentType="application/vnd.openxmlformats-officedocument.presentationml.tags+xml"/>
  <Override PartName="/ppt/tags/tag4154.xml" ContentType="application/vnd.openxmlformats-officedocument.presentationml.tags+xml"/>
  <Override PartName="/ppt/tags/tag4155.xml" ContentType="application/vnd.openxmlformats-officedocument.presentationml.tags+xml"/>
  <Override PartName="/ppt/tags/tag4156.xml" ContentType="application/vnd.openxmlformats-officedocument.presentationml.tags+xml"/>
  <Override PartName="/ppt/tags/tag4157.xml" ContentType="application/vnd.openxmlformats-officedocument.presentationml.tags+xml"/>
  <Override PartName="/ppt/tags/tag4158.xml" ContentType="application/vnd.openxmlformats-officedocument.presentationml.tags+xml"/>
  <Override PartName="/ppt/tags/tag4159.xml" ContentType="application/vnd.openxmlformats-officedocument.presentationml.tags+xml"/>
  <Override PartName="/ppt/tags/tag416.xml" ContentType="application/vnd.openxmlformats-officedocument.presentationml.tags+xml"/>
  <Override PartName="/ppt/tags/tag4160.xml" ContentType="application/vnd.openxmlformats-officedocument.presentationml.tags+xml"/>
  <Override PartName="/ppt/tags/tag4161.xml" ContentType="application/vnd.openxmlformats-officedocument.presentationml.tags+xml"/>
  <Override PartName="/ppt/tags/tag4162.xml" ContentType="application/vnd.openxmlformats-officedocument.presentationml.tags+xml"/>
  <Override PartName="/ppt/tags/tag4163.xml" ContentType="application/vnd.openxmlformats-officedocument.presentationml.tags+xml"/>
  <Override PartName="/ppt/tags/tag4164.xml" ContentType="application/vnd.openxmlformats-officedocument.presentationml.tags+xml"/>
  <Override PartName="/ppt/tags/tag4165.xml" ContentType="application/vnd.openxmlformats-officedocument.presentationml.tags+xml"/>
  <Override PartName="/ppt/tags/tag4166.xml" ContentType="application/vnd.openxmlformats-officedocument.presentationml.tags+xml"/>
  <Override PartName="/ppt/tags/tag4167.xml" ContentType="application/vnd.openxmlformats-officedocument.presentationml.tags+xml"/>
  <Override PartName="/ppt/tags/tag4168.xml" ContentType="application/vnd.openxmlformats-officedocument.presentationml.tags+xml"/>
  <Override PartName="/ppt/tags/tag4169.xml" ContentType="application/vnd.openxmlformats-officedocument.presentationml.tags+xml"/>
  <Override PartName="/ppt/tags/tag417.xml" ContentType="application/vnd.openxmlformats-officedocument.presentationml.tags+xml"/>
  <Override PartName="/ppt/tags/tag4170.xml" ContentType="application/vnd.openxmlformats-officedocument.presentationml.tags+xml"/>
  <Override PartName="/ppt/tags/tag4171.xml" ContentType="application/vnd.openxmlformats-officedocument.presentationml.tags+xml"/>
  <Override PartName="/ppt/tags/tag4172.xml" ContentType="application/vnd.openxmlformats-officedocument.presentationml.tags+xml"/>
  <Override PartName="/ppt/tags/tag4173.xml" ContentType="application/vnd.openxmlformats-officedocument.presentationml.tags+xml"/>
  <Override PartName="/ppt/tags/tag4174.xml" ContentType="application/vnd.openxmlformats-officedocument.presentationml.tags+xml"/>
  <Override PartName="/ppt/tags/tag4175.xml" ContentType="application/vnd.openxmlformats-officedocument.presentationml.tags+xml"/>
  <Override PartName="/ppt/tags/tag4176.xml" ContentType="application/vnd.openxmlformats-officedocument.presentationml.tags+xml"/>
  <Override PartName="/ppt/tags/tag4177.xml" ContentType="application/vnd.openxmlformats-officedocument.presentationml.tags+xml"/>
  <Override PartName="/ppt/tags/tag4178.xml" ContentType="application/vnd.openxmlformats-officedocument.presentationml.tags+xml"/>
  <Override PartName="/ppt/tags/tag4179.xml" ContentType="application/vnd.openxmlformats-officedocument.presentationml.tags+xml"/>
  <Override PartName="/ppt/tags/tag418.xml" ContentType="application/vnd.openxmlformats-officedocument.presentationml.tags+xml"/>
  <Override PartName="/ppt/tags/tag4180.xml" ContentType="application/vnd.openxmlformats-officedocument.presentationml.tags+xml"/>
  <Override PartName="/ppt/tags/tag4181.xml" ContentType="application/vnd.openxmlformats-officedocument.presentationml.tags+xml"/>
  <Override PartName="/ppt/tags/tag4182.xml" ContentType="application/vnd.openxmlformats-officedocument.presentationml.tags+xml"/>
  <Override PartName="/ppt/tags/tag4183.xml" ContentType="application/vnd.openxmlformats-officedocument.presentationml.tags+xml"/>
  <Override PartName="/ppt/tags/tag4184.xml" ContentType="application/vnd.openxmlformats-officedocument.presentationml.tags+xml"/>
  <Override PartName="/ppt/tags/tag4185.xml" ContentType="application/vnd.openxmlformats-officedocument.presentationml.tags+xml"/>
  <Override PartName="/ppt/tags/tag4186.xml" ContentType="application/vnd.openxmlformats-officedocument.presentationml.tags+xml"/>
  <Override PartName="/ppt/tags/tag4187.xml" ContentType="application/vnd.openxmlformats-officedocument.presentationml.tags+xml"/>
  <Override PartName="/ppt/tags/tag4188.xml" ContentType="application/vnd.openxmlformats-officedocument.presentationml.tags+xml"/>
  <Override PartName="/ppt/tags/tag4189.xml" ContentType="application/vnd.openxmlformats-officedocument.presentationml.tags+xml"/>
  <Override PartName="/ppt/tags/tag419.xml" ContentType="application/vnd.openxmlformats-officedocument.presentationml.tags+xml"/>
  <Override PartName="/ppt/tags/tag4190.xml" ContentType="application/vnd.openxmlformats-officedocument.presentationml.tags+xml"/>
  <Override PartName="/ppt/tags/tag4191.xml" ContentType="application/vnd.openxmlformats-officedocument.presentationml.tags+xml"/>
  <Override PartName="/ppt/tags/tag4192.xml" ContentType="application/vnd.openxmlformats-officedocument.presentationml.tags+xml"/>
  <Override PartName="/ppt/tags/tag4193.xml" ContentType="application/vnd.openxmlformats-officedocument.presentationml.tags+xml"/>
  <Override PartName="/ppt/tags/tag4194.xml" ContentType="application/vnd.openxmlformats-officedocument.presentationml.tags+xml"/>
  <Override PartName="/ppt/tags/tag4195.xml" ContentType="application/vnd.openxmlformats-officedocument.presentationml.tags+xml"/>
  <Override PartName="/ppt/tags/tag4196.xml" ContentType="application/vnd.openxmlformats-officedocument.presentationml.tags+xml"/>
  <Override PartName="/ppt/tags/tag4197.xml" ContentType="application/vnd.openxmlformats-officedocument.presentationml.tags+xml"/>
  <Override PartName="/ppt/tags/tag4198.xml" ContentType="application/vnd.openxmlformats-officedocument.presentationml.tags+xml"/>
  <Override PartName="/ppt/tags/tag4199.xml" ContentType="application/vnd.openxmlformats-officedocument.presentationml.tags+xml"/>
  <Override PartName="/ppt/tags/tag42.xml" ContentType="application/vnd.openxmlformats-officedocument.presentationml.tags+xml"/>
  <Override PartName="/ppt/tags/tag420.xml" ContentType="application/vnd.openxmlformats-officedocument.presentationml.tags+xml"/>
  <Override PartName="/ppt/tags/tag4200.xml" ContentType="application/vnd.openxmlformats-officedocument.presentationml.tags+xml"/>
  <Override PartName="/ppt/tags/tag4201.xml" ContentType="application/vnd.openxmlformats-officedocument.presentationml.tags+xml"/>
  <Override PartName="/ppt/tags/tag4202.xml" ContentType="application/vnd.openxmlformats-officedocument.presentationml.tags+xml"/>
  <Override PartName="/ppt/tags/tag4203.xml" ContentType="application/vnd.openxmlformats-officedocument.presentationml.tags+xml"/>
  <Override PartName="/ppt/tags/tag4204.xml" ContentType="application/vnd.openxmlformats-officedocument.presentationml.tags+xml"/>
  <Override PartName="/ppt/tags/tag4205.xml" ContentType="application/vnd.openxmlformats-officedocument.presentationml.tags+xml"/>
  <Override PartName="/ppt/tags/tag4206.xml" ContentType="application/vnd.openxmlformats-officedocument.presentationml.tags+xml"/>
  <Override PartName="/ppt/tags/tag4207.xml" ContentType="application/vnd.openxmlformats-officedocument.presentationml.tags+xml"/>
  <Override PartName="/ppt/tags/tag4208.xml" ContentType="application/vnd.openxmlformats-officedocument.presentationml.tags+xml"/>
  <Override PartName="/ppt/tags/tag4209.xml" ContentType="application/vnd.openxmlformats-officedocument.presentationml.tags+xml"/>
  <Override PartName="/ppt/tags/tag421.xml" ContentType="application/vnd.openxmlformats-officedocument.presentationml.tags+xml"/>
  <Override PartName="/ppt/tags/tag4210.xml" ContentType="application/vnd.openxmlformats-officedocument.presentationml.tags+xml"/>
  <Override PartName="/ppt/tags/tag4211.xml" ContentType="application/vnd.openxmlformats-officedocument.presentationml.tags+xml"/>
  <Override PartName="/ppt/tags/tag4212.xml" ContentType="application/vnd.openxmlformats-officedocument.presentationml.tags+xml"/>
  <Override PartName="/ppt/tags/tag4213.xml" ContentType="application/vnd.openxmlformats-officedocument.presentationml.tags+xml"/>
  <Override PartName="/ppt/tags/tag4214.xml" ContentType="application/vnd.openxmlformats-officedocument.presentationml.tags+xml"/>
  <Override PartName="/ppt/tags/tag4215.xml" ContentType="application/vnd.openxmlformats-officedocument.presentationml.tags+xml"/>
  <Override PartName="/ppt/tags/tag4216.xml" ContentType="application/vnd.openxmlformats-officedocument.presentationml.tags+xml"/>
  <Override PartName="/ppt/tags/tag4217.xml" ContentType="application/vnd.openxmlformats-officedocument.presentationml.tags+xml"/>
  <Override PartName="/ppt/tags/tag4218.xml" ContentType="application/vnd.openxmlformats-officedocument.presentationml.tags+xml"/>
  <Override PartName="/ppt/tags/tag4219.xml" ContentType="application/vnd.openxmlformats-officedocument.presentationml.tags+xml"/>
  <Override PartName="/ppt/tags/tag422.xml" ContentType="application/vnd.openxmlformats-officedocument.presentationml.tags+xml"/>
  <Override PartName="/ppt/tags/tag4220.xml" ContentType="application/vnd.openxmlformats-officedocument.presentationml.tags+xml"/>
  <Override PartName="/ppt/tags/tag4221.xml" ContentType="application/vnd.openxmlformats-officedocument.presentationml.tags+xml"/>
  <Override PartName="/ppt/tags/tag4222.xml" ContentType="application/vnd.openxmlformats-officedocument.presentationml.tags+xml"/>
  <Override PartName="/ppt/tags/tag4223.xml" ContentType="application/vnd.openxmlformats-officedocument.presentationml.tags+xml"/>
  <Override PartName="/ppt/tags/tag4224.xml" ContentType="application/vnd.openxmlformats-officedocument.presentationml.tags+xml"/>
  <Override PartName="/ppt/tags/tag4225.xml" ContentType="application/vnd.openxmlformats-officedocument.presentationml.tags+xml"/>
  <Override PartName="/ppt/tags/tag4226.xml" ContentType="application/vnd.openxmlformats-officedocument.presentationml.tags+xml"/>
  <Override PartName="/ppt/tags/tag4227.xml" ContentType="application/vnd.openxmlformats-officedocument.presentationml.tags+xml"/>
  <Override PartName="/ppt/tags/tag4228.xml" ContentType="application/vnd.openxmlformats-officedocument.presentationml.tags+xml"/>
  <Override PartName="/ppt/tags/tag4229.xml" ContentType="application/vnd.openxmlformats-officedocument.presentationml.tags+xml"/>
  <Override PartName="/ppt/tags/tag423.xml" ContentType="application/vnd.openxmlformats-officedocument.presentationml.tags+xml"/>
  <Override PartName="/ppt/tags/tag4230.xml" ContentType="application/vnd.openxmlformats-officedocument.presentationml.tags+xml"/>
  <Override PartName="/ppt/tags/tag4231.xml" ContentType="application/vnd.openxmlformats-officedocument.presentationml.tags+xml"/>
  <Override PartName="/ppt/tags/tag4232.xml" ContentType="application/vnd.openxmlformats-officedocument.presentationml.tags+xml"/>
  <Override PartName="/ppt/tags/tag4233.xml" ContentType="application/vnd.openxmlformats-officedocument.presentationml.tags+xml"/>
  <Override PartName="/ppt/tags/tag4234.xml" ContentType="application/vnd.openxmlformats-officedocument.presentationml.tags+xml"/>
  <Override PartName="/ppt/tags/tag4235.xml" ContentType="application/vnd.openxmlformats-officedocument.presentationml.tags+xml"/>
  <Override PartName="/ppt/tags/tag4236.xml" ContentType="application/vnd.openxmlformats-officedocument.presentationml.tags+xml"/>
  <Override PartName="/ppt/tags/tag4237.xml" ContentType="application/vnd.openxmlformats-officedocument.presentationml.tags+xml"/>
  <Override PartName="/ppt/tags/tag4238.xml" ContentType="application/vnd.openxmlformats-officedocument.presentationml.tags+xml"/>
  <Override PartName="/ppt/tags/tag4239.xml" ContentType="application/vnd.openxmlformats-officedocument.presentationml.tags+xml"/>
  <Override PartName="/ppt/tags/tag424.xml" ContentType="application/vnd.openxmlformats-officedocument.presentationml.tags+xml"/>
  <Override PartName="/ppt/tags/tag4240.xml" ContentType="application/vnd.openxmlformats-officedocument.presentationml.tags+xml"/>
  <Override PartName="/ppt/tags/tag4241.xml" ContentType="application/vnd.openxmlformats-officedocument.presentationml.tags+xml"/>
  <Override PartName="/ppt/tags/tag4242.xml" ContentType="application/vnd.openxmlformats-officedocument.presentationml.tags+xml"/>
  <Override PartName="/ppt/tags/tag4243.xml" ContentType="application/vnd.openxmlformats-officedocument.presentationml.tags+xml"/>
  <Override PartName="/ppt/tags/tag4244.xml" ContentType="application/vnd.openxmlformats-officedocument.presentationml.tags+xml"/>
  <Override PartName="/ppt/tags/tag4245.xml" ContentType="application/vnd.openxmlformats-officedocument.presentationml.tags+xml"/>
  <Override PartName="/ppt/tags/tag4246.xml" ContentType="application/vnd.openxmlformats-officedocument.presentationml.tags+xml"/>
  <Override PartName="/ppt/tags/tag4247.xml" ContentType="application/vnd.openxmlformats-officedocument.presentationml.tags+xml"/>
  <Override PartName="/ppt/tags/tag4248.xml" ContentType="application/vnd.openxmlformats-officedocument.presentationml.tags+xml"/>
  <Override PartName="/ppt/tags/tag4249.xml" ContentType="application/vnd.openxmlformats-officedocument.presentationml.tags+xml"/>
  <Override PartName="/ppt/tags/tag425.xml" ContentType="application/vnd.openxmlformats-officedocument.presentationml.tags+xml"/>
  <Override PartName="/ppt/tags/tag4250.xml" ContentType="application/vnd.openxmlformats-officedocument.presentationml.tags+xml"/>
  <Override PartName="/ppt/tags/tag4251.xml" ContentType="application/vnd.openxmlformats-officedocument.presentationml.tags+xml"/>
  <Override PartName="/ppt/tags/tag4252.xml" ContentType="application/vnd.openxmlformats-officedocument.presentationml.tags+xml"/>
  <Override PartName="/ppt/tags/tag4253.xml" ContentType="application/vnd.openxmlformats-officedocument.presentationml.tags+xml"/>
  <Override PartName="/ppt/tags/tag4254.xml" ContentType="application/vnd.openxmlformats-officedocument.presentationml.tags+xml"/>
  <Override PartName="/ppt/tags/tag4255.xml" ContentType="application/vnd.openxmlformats-officedocument.presentationml.tags+xml"/>
  <Override PartName="/ppt/tags/tag4256.xml" ContentType="application/vnd.openxmlformats-officedocument.presentationml.tags+xml"/>
  <Override PartName="/ppt/tags/tag4257.xml" ContentType="application/vnd.openxmlformats-officedocument.presentationml.tags+xml"/>
  <Override PartName="/ppt/tags/tag4258.xml" ContentType="application/vnd.openxmlformats-officedocument.presentationml.tags+xml"/>
  <Override PartName="/ppt/tags/tag4259.xml" ContentType="application/vnd.openxmlformats-officedocument.presentationml.tags+xml"/>
  <Override PartName="/ppt/tags/tag426.xml" ContentType="application/vnd.openxmlformats-officedocument.presentationml.tags+xml"/>
  <Override PartName="/ppt/tags/tag4260.xml" ContentType="application/vnd.openxmlformats-officedocument.presentationml.tags+xml"/>
  <Override PartName="/ppt/tags/tag4261.xml" ContentType="application/vnd.openxmlformats-officedocument.presentationml.tags+xml"/>
  <Override PartName="/ppt/tags/tag4262.xml" ContentType="application/vnd.openxmlformats-officedocument.presentationml.tags+xml"/>
  <Override PartName="/ppt/tags/tag4263.xml" ContentType="application/vnd.openxmlformats-officedocument.presentationml.tags+xml"/>
  <Override PartName="/ppt/tags/tag4264.xml" ContentType="application/vnd.openxmlformats-officedocument.presentationml.tags+xml"/>
  <Override PartName="/ppt/tags/tag4265.xml" ContentType="application/vnd.openxmlformats-officedocument.presentationml.tags+xml"/>
  <Override PartName="/ppt/tags/tag4266.xml" ContentType="application/vnd.openxmlformats-officedocument.presentationml.tags+xml"/>
  <Override PartName="/ppt/tags/tag4267.xml" ContentType="application/vnd.openxmlformats-officedocument.presentationml.tags+xml"/>
  <Override PartName="/ppt/tags/tag4268.xml" ContentType="application/vnd.openxmlformats-officedocument.presentationml.tags+xml"/>
  <Override PartName="/ppt/tags/tag4269.xml" ContentType="application/vnd.openxmlformats-officedocument.presentationml.tags+xml"/>
  <Override PartName="/ppt/tags/tag427.xml" ContentType="application/vnd.openxmlformats-officedocument.presentationml.tags+xml"/>
  <Override PartName="/ppt/tags/tag4270.xml" ContentType="application/vnd.openxmlformats-officedocument.presentationml.tags+xml"/>
  <Override PartName="/ppt/tags/tag4271.xml" ContentType="application/vnd.openxmlformats-officedocument.presentationml.tags+xml"/>
  <Override PartName="/ppt/tags/tag4272.xml" ContentType="application/vnd.openxmlformats-officedocument.presentationml.tags+xml"/>
  <Override PartName="/ppt/tags/tag4273.xml" ContentType="application/vnd.openxmlformats-officedocument.presentationml.tags+xml"/>
  <Override PartName="/ppt/tags/tag4274.xml" ContentType="application/vnd.openxmlformats-officedocument.presentationml.tags+xml"/>
  <Override PartName="/ppt/tags/tag4275.xml" ContentType="application/vnd.openxmlformats-officedocument.presentationml.tags+xml"/>
  <Override PartName="/ppt/tags/tag4276.xml" ContentType="application/vnd.openxmlformats-officedocument.presentationml.tags+xml"/>
  <Override PartName="/ppt/tags/tag4277.xml" ContentType="application/vnd.openxmlformats-officedocument.presentationml.tags+xml"/>
  <Override PartName="/ppt/tags/tag4278.xml" ContentType="application/vnd.openxmlformats-officedocument.presentationml.tags+xml"/>
  <Override PartName="/ppt/tags/tag4279.xml" ContentType="application/vnd.openxmlformats-officedocument.presentationml.tags+xml"/>
  <Override PartName="/ppt/tags/tag428.xml" ContentType="application/vnd.openxmlformats-officedocument.presentationml.tags+xml"/>
  <Override PartName="/ppt/tags/tag4280.xml" ContentType="application/vnd.openxmlformats-officedocument.presentationml.tags+xml"/>
  <Override PartName="/ppt/tags/tag4281.xml" ContentType="application/vnd.openxmlformats-officedocument.presentationml.tags+xml"/>
  <Override PartName="/ppt/tags/tag4282.xml" ContentType="application/vnd.openxmlformats-officedocument.presentationml.tags+xml"/>
  <Override PartName="/ppt/tags/tag4283.xml" ContentType="application/vnd.openxmlformats-officedocument.presentationml.tags+xml"/>
  <Override PartName="/ppt/tags/tag4284.xml" ContentType="application/vnd.openxmlformats-officedocument.presentationml.tags+xml"/>
  <Override PartName="/ppt/tags/tag4285.xml" ContentType="application/vnd.openxmlformats-officedocument.presentationml.tags+xml"/>
  <Override PartName="/ppt/tags/tag4286.xml" ContentType="application/vnd.openxmlformats-officedocument.presentationml.tags+xml"/>
  <Override PartName="/ppt/tags/tag4287.xml" ContentType="application/vnd.openxmlformats-officedocument.presentationml.tags+xml"/>
  <Override PartName="/ppt/tags/tag4288.xml" ContentType="application/vnd.openxmlformats-officedocument.presentationml.tags+xml"/>
  <Override PartName="/ppt/tags/tag4289.xml" ContentType="application/vnd.openxmlformats-officedocument.presentationml.tags+xml"/>
  <Override PartName="/ppt/tags/tag429.xml" ContentType="application/vnd.openxmlformats-officedocument.presentationml.tags+xml"/>
  <Override PartName="/ppt/tags/tag4290.xml" ContentType="application/vnd.openxmlformats-officedocument.presentationml.tags+xml"/>
  <Override PartName="/ppt/tags/tag4291.xml" ContentType="application/vnd.openxmlformats-officedocument.presentationml.tags+xml"/>
  <Override PartName="/ppt/tags/tag4292.xml" ContentType="application/vnd.openxmlformats-officedocument.presentationml.tags+xml"/>
  <Override PartName="/ppt/tags/tag4293.xml" ContentType="application/vnd.openxmlformats-officedocument.presentationml.tags+xml"/>
  <Override PartName="/ppt/tags/tag4294.xml" ContentType="application/vnd.openxmlformats-officedocument.presentationml.tags+xml"/>
  <Override PartName="/ppt/tags/tag4295.xml" ContentType="application/vnd.openxmlformats-officedocument.presentationml.tags+xml"/>
  <Override PartName="/ppt/tags/tag4296.xml" ContentType="application/vnd.openxmlformats-officedocument.presentationml.tags+xml"/>
  <Override PartName="/ppt/tags/tag4297.xml" ContentType="application/vnd.openxmlformats-officedocument.presentationml.tags+xml"/>
  <Override PartName="/ppt/tags/tag4298.xml" ContentType="application/vnd.openxmlformats-officedocument.presentationml.tags+xml"/>
  <Override PartName="/ppt/tags/tag4299.xml" ContentType="application/vnd.openxmlformats-officedocument.presentationml.tags+xml"/>
  <Override PartName="/ppt/tags/tag43.xml" ContentType="application/vnd.openxmlformats-officedocument.presentationml.tags+xml"/>
  <Override PartName="/ppt/tags/tag430.xml" ContentType="application/vnd.openxmlformats-officedocument.presentationml.tags+xml"/>
  <Override PartName="/ppt/tags/tag4300.xml" ContentType="application/vnd.openxmlformats-officedocument.presentationml.tags+xml"/>
  <Override PartName="/ppt/tags/tag4301.xml" ContentType="application/vnd.openxmlformats-officedocument.presentationml.tags+xml"/>
  <Override PartName="/ppt/tags/tag4302.xml" ContentType="application/vnd.openxmlformats-officedocument.presentationml.tags+xml"/>
  <Override PartName="/ppt/tags/tag4303.xml" ContentType="application/vnd.openxmlformats-officedocument.presentationml.tags+xml"/>
  <Override PartName="/ppt/tags/tag4304.xml" ContentType="application/vnd.openxmlformats-officedocument.presentationml.tags+xml"/>
  <Override PartName="/ppt/tags/tag4305.xml" ContentType="application/vnd.openxmlformats-officedocument.presentationml.tags+xml"/>
  <Override PartName="/ppt/tags/tag4306.xml" ContentType="application/vnd.openxmlformats-officedocument.presentationml.tags+xml"/>
  <Override PartName="/ppt/tags/tag4307.xml" ContentType="application/vnd.openxmlformats-officedocument.presentationml.tags+xml"/>
  <Override PartName="/ppt/tags/tag4308.xml" ContentType="application/vnd.openxmlformats-officedocument.presentationml.tags+xml"/>
  <Override PartName="/ppt/tags/tag4309.xml" ContentType="application/vnd.openxmlformats-officedocument.presentationml.tags+xml"/>
  <Override PartName="/ppt/tags/tag431.xml" ContentType="application/vnd.openxmlformats-officedocument.presentationml.tags+xml"/>
  <Override PartName="/ppt/tags/tag4310.xml" ContentType="application/vnd.openxmlformats-officedocument.presentationml.tags+xml"/>
  <Override PartName="/ppt/tags/tag4311.xml" ContentType="application/vnd.openxmlformats-officedocument.presentationml.tags+xml"/>
  <Override PartName="/ppt/tags/tag4312.xml" ContentType="application/vnd.openxmlformats-officedocument.presentationml.tags+xml"/>
  <Override PartName="/ppt/tags/tag4313.xml" ContentType="application/vnd.openxmlformats-officedocument.presentationml.tags+xml"/>
  <Override PartName="/ppt/tags/tag4314.xml" ContentType="application/vnd.openxmlformats-officedocument.presentationml.tags+xml"/>
  <Override PartName="/ppt/tags/tag4315.xml" ContentType="application/vnd.openxmlformats-officedocument.presentationml.tags+xml"/>
  <Override PartName="/ppt/tags/tag4316.xml" ContentType="application/vnd.openxmlformats-officedocument.presentationml.tags+xml"/>
  <Override PartName="/ppt/tags/tag4317.xml" ContentType="application/vnd.openxmlformats-officedocument.presentationml.tags+xml"/>
  <Override PartName="/ppt/tags/tag4318.xml" ContentType="application/vnd.openxmlformats-officedocument.presentationml.tags+xml"/>
  <Override PartName="/ppt/tags/tag4319.xml" ContentType="application/vnd.openxmlformats-officedocument.presentationml.tags+xml"/>
  <Override PartName="/ppt/tags/tag432.xml" ContentType="application/vnd.openxmlformats-officedocument.presentationml.tags+xml"/>
  <Override PartName="/ppt/tags/tag4320.xml" ContentType="application/vnd.openxmlformats-officedocument.presentationml.tags+xml"/>
  <Override PartName="/ppt/tags/tag4321.xml" ContentType="application/vnd.openxmlformats-officedocument.presentationml.tags+xml"/>
  <Override PartName="/ppt/tags/tag4322.xml" ContentType="application/vnd.openxmlformats-officedocument.presentationml.tags+xml"/>
  <Override PartName="/ppt/tags/tag4323.xml" ContentType="application/vnd.openxmlformats-officedocument.presentationml.tags+xml"/>
  <Override PartName="/ppt/tags/tag4324.xml" ContentType="application/vnd.openxmlformats-officedocument.presentationml.tags+xml"/>
  <Override PartName="/ppt/tags/tag4325.xml" ContentType="application/vnd.openxmlformats-officedocument.presentationml.tags+xml"/>
  <Override PartName="/ppt/tags/tag4326.xml" ContentType="application/vnd.openxmlformats-officedocument.presentationml.tags+xml"/>
  <Override PartName="/ppt/tags/tag4327.xml" ContentType="application/vnd.openxmlformats-officedocument.presentationml.tags+xml"/>
  <Override PartName="/ppt/tags/tag4328.xml" ContentType="application/vnd.openxmlformats-officedocument.presentationml.tags+xml"/>
  <Override PartName="/ppt/tags/tag4329.xml" ContentType="application/vnd.openxmlformats-officedocument.presentationml.tags+xml"/>
  <Override PartName="/ppt/tags/tag433.xml" ContentType="application/vnd.openxmlformats-officedocument.presentationml.tags+xml"/>
  <Override PartName="/ppt/tags/tag4330.xml" ContentType="application/vnd.openxmlformats-officedocument.presentationml.tags+xml"/>
  <Override PartName="/ppt/tags/tag4331.xml" ContentType="application/vnd.openxmlformats-officedocument.presentationml.tags+xml"/>
  <Override PartName="/ppt/tags/tag4332.xml" ContentType="application/vnd.openxmlformats-officedocument.presentationml.tags+xml"/>
  <Override PartName="/ppt/tags/tag4333.xml" ContentType="application/vnd.openxmlformats-officedocument.presentationml.tags+xml"/>
  <Override PartName="/ppt/tags/tag4334.xml" ContentType="application/vnd.openxmlformats-officedocument.presentationml.tags+xml"/>
  <Override PartName="/ppt/tags/tag4335.xml" ContentType="application/vnd.openxmlformats-officedocument.presentationml.tags+xml"/>
  <Override PartName="/ppt/tags/tag4336.xml" ContentType="application/vnd.openxmlformats-officedocument.presentationml.tags+xml"/>
  <Override PartName="/ppt/tags/tag4337.xml" ContentType="application/vnd.openxmlformats-officedocument.presentationml.tags+xml"/>
  <Override PartName="/ppt/tags/tag4338.xml" ContentType="application/vnd.openxmlformats-officedocument.presentationml.tags+xml"/>
  <Override PartName="/ppt/tags/tag4339.xml" ContentType="application/vnd.openxmlformats-officedocument.presentationml.tags+xml"/>
  <Override PartName="/ppt/tags/tag434.xml" ContentType="application/vnd.openxmlformats-officedocument.presentationml.tags+xml"/>
  <Override PartName="/ppt/tags/tag4340.xml" ContentType="application/vnd.openxmlformats-officedocument.presentationml.tags+xml"/>
  <Override PartName="/ppt/tags/tag4341.xml" ContentType="application/vnd.openxmlformats-officedocument.presentationml.tags+xml"/>
  <Override PartName="/ppt/tags/tag4342.xml" ContentType="application/vnd.openxmlformats-officedocument.presentationml.tags+xml"/>
  <Override PartName="/ppt/tags/tag4343.xml" ContentType="application/vnd.openxmlformats-officedocument.presentationml.tags+xml"/>
  <Override PartName="/ppt/tags/tag4344.xml" ContentType="application/vnd.openxmlformats-officedocument.presentationml.tags+xml"/>
  <Override PartName="/ppt/tags/tag4345.xml" ContentType="application/vnd.openxmlformats-officedocument.presentationml.tags+xml"/>
  <Override PartName="/ppt/tags/tag4346.xml" ContentType="application/vnd.openxmlformats-officedocument.presentationml.tags+xml"/>
  <Override PartName="/ppt/tags/tag4347.xml" ContentType="application/vnd.openxmlformats-officedocument.presentationml.tags+xml"/>
  <Override PartName="/ppt/tags/tag4348.xml" ContentType="application/vnd.openxmlformats-officedocument.presentationml.tags+xml"/>
  <Override PartName="/ppt/tags/tag4349.xml" ContentType="application/vnd.openxmlformats-officedocument.presentationml.tags+xml"/>
  <Override PartName="/ppt/tags/tag435.xml" ContentType="application/vnd.openxmlformats-officedocument.presentationml.tags+xml"/>
  <Override PartName="/ppt/tags/tag4350.xml" ContentType="application/vnd.openxmlformats-officedocument.presentationml.tags+xml"/>
  <Override PartName="/ppt/tags/tag4351.xml" ContentType="application/vnd.openxmlformats-officedocument.presentationml.tags+xml"/>
  <Override PartName="/ppt/tags/tag4352.xml" ContentType="application/vnd.openxmlformats-officedocument.presentationml.tags+xml"/>
  <Override PartName="/ppt/tags/tag4353.xml" ContentType="application/vnd.openxmlformats-officedocument.presentationml.tags+xml"/>
  <Override PartName="/ppt/tags/tag4354.xml" ContentType="application/vnd.openxmlformats-officedocument.presentationml.tags+xml"/>
  <Override PartName="/ppt/tags/tag4355.xml" ContentType="application/vnd.openxmlformats-officedocument.presentationml.tags+xml"/>
  <Override PartName="/ppt/tags/tag4356.xml" ContentType="application/vnd.openxmlformats-officedocument.presentationml.tags+xml"/>
  <Override PartName="/ppt/tags/tag4357.xml" ContentType="application/vnd.openxmlformats-officedocument.presentationml.tags+xml"/>
  <Override PartName="/ppt/tags/tag4358.xml" ContentType="application/vnd.openxmlformats-officedocument.presentationml.tags+xml"/>
  <Override PartName="/ppt/tags/tag4359.xml" ContentType="application/vnd.openxmlformats-officedocument.presentationml.tags+xml"/>
  <Override PartName="/ppt/tags/tag436.xml" ContentType="application/vnd.openxmlformats-officedocument.presentationml.tags+xml"/>
  <Override PartName="/ppt/tags/tag4360.xml" ContentType="application/vnd.openxmlformats-officedocument.presentationml.tags+xml"/>
  <Override PartName="/ppt/tags/tag4361.xml" ContentType="application/vnd.openxmlformats-officedocument.presentationml.tags+xml"/>
  <Override PartName="/ppt/tags/tag4362.xml" ContentType="application/vnd.openxmlformats-officedocument.presentationml.tags+xml"/>
  <Override PartName="/ppt/tags/tag4363.xml" ContentType="application/vnd.openxmlformats-officedocument.presentationml.tags+xml"/>
  <Override PartName="/ppt/tags/tag4364.xml" ContentType="application/vnd.openxmlformats-officedocument.presentationml.tags+xml"/>
  <Override PartName="/ppt/tags/tag4365.xml" ContentType="application/vnd.openxmlformats-officedocument.presentationml.tags+xml"/>
  <Override PartName="/ppt/tags/tag4366.xml" ContentType="application/vnd.openxmlformats-officedocument.presentationml.tags+xml"/>
  <Override PartName="/ppt/tags/tag4367.xml" ContentType="application/vnd.openxmlformats-officedocument.presentationml.tags+xml"/>
  <Override PartName="/ppt/tags/tag4368.xml" ContentType="application/vnd.openxmlformats-officedocument.presentationml.tags+xml"/>
  <Override PartName="/ppt/tags/tag4369.xml" ContentType="application/vnd.openxmlformats-officedocument.presentationml.tags+xml"/>
  <Override PartName="/ppt/tags/tag437.xml" ContentType="application/vnd.openxmlformats-officedocument.presentationml.tags+xml"/>
  <Override PartName="/ppt/tags/tag4370.xml" ContentType="application/vnd.openxmlformats-officedocument.presentationml.tags+xml"/>
  <Override PartName="/ppt/tags/tag4371.xml" ContentType="application/vnd.openxmlformats-officedocument.presentationml.tags+xml"/>
  <Override PartName="/ppt/tags/tag4372.xml" ContentType="application/vnd.openxmlformats-officedocument.presentationml.tags+xml"/>
  <Override PartName="/ppt/tags/tag4373.xml" ContentType="application/vnd.openxmlformats-officedocument.presentationml.tags+xml"/>
  <Override PartName="/ppt/tags/tag4374.xml" ContentType="application/vnd.openxmlformats-officedocument.presentationml.tags+xml"/>
  <Override PartName="/ppt/tags/tag4375.xml" ContentType="application/vnd.openxmlformats-officedocument.presentationml.tags+xml"/>
  <Override PartName="/ppt/tags/tag4376.xml" ContentType="application/vnd.openxmlformats-officedocument.presentationml.tags+xml"/>
  <Override PartName="/ppt/tags/tag4377.xml" ContentType="application/vnd.openxmlformats-officedocument.presentationml.tags+xml"/>
  <Override PartName="/ppt/tags/tag4378.xml" ContentType="application/vnd.openxmlformats-officedocument.presentationml.tags+xml"/>
  <Override PartName="/ppt/tags/tag4379.xml" ContentType="application/vnd.openxmlformats-officedocument.presentationml.tags+xml"/>
  <Override PartName="/ppt/tags/tag438.xml" ContentType="application/vnd.openxmlformats-officedocument.presentationml.tags+xml"/>
  <Override PartName="/ppt/tags/tag4380.xml" ContentType="application/vnd.openxmlformats-officedocument.presentationml.tags+xml"/>
  <Override PartName="/ppt/tags/tag4381.xml" ContentType="application/vnd.openxmlformats-officedocument.presentationml.tags+xml"/>
  <Override PartName="/ppt/tags/tag4382.xml" ContentType="application/vnd.openxmlformats-officedocument.presentationml.tags+xml"/>
  <Override PartName="/ppt/tags/tag4383.xml" ContentType="application/vnd.openxmlformats-officedocument.presentationml.tags+xml"/>
  <Override PartName="/ppt/tags/tag4384.xml" ContentType="application/vnd.openxmlformats-officedocument.presentationml.tags+xml"/>
  <Override PartName="/ppt/tags/tag4385.xml" ContentType="application/vnd.openxmlformats-officedocument.presentationml.tags+xml"/>
  <Override PartName="/ppt/tags/tag4386.xml" ContentType="application/vnd.openxmlformats-officedocument.presentationml.tags+xml"/>
  <Override PartName="/ppt/tags/tag4387.xml" ContentType="application/vnd.openxmlformats-officedocument.presentationml.tags+xml"/>
  <Override PartName="/ppt/tags/tag4388.xml" ContentType="application/vnd.openxmlformats-officedocument.presentationml.tags+xml"/>
  <Override PartName="/ppt/tags/tag4389.xml" ContentType="application/vnd.openxmlformats-officedocument.presentationml.tags+xml"/>
  <Override PartName="/ppt/tags/tag439.xml" ContentType="application/vnd.openxmlformats-officedocument.presentationml.tags+xml"/>
  <Override PartName="/ppt/tags/tag4390.xml" ContentType="application/vnd.openxmlformats-officedocument.presentationml.tags+xml"/>
  <Override PartName="/ppt/tags/tag4391.xml" ContentType="application/vnd.openxmlformats-officedocument.presentationml.tags+xml"/>
  <Override PartName="/ppt/tags/tag4392.xml" ContentType="application/vnd.openxmlformats-officedocument.presentationml.tags+xml"/>
  <Override PartName="/ppt/tags/tag4393.xml" ContentType="application/vnd.openxmlformats-officedocument.presentationml.tags+xml"/>
  <Override PartName="/ppt/tags/tag4394.xml" ContentType="application/vnd.openxmlformats-officedocument.presentationml.tags+xml"/>
  <Override PartName="/ppt/tags/tag4395.xml" ContentType="application/vnd.openxmlformats-officedocument.presentationml.tags+xml"/>
  <Override PartName="/ppt/tags/tag4396.xml" ContentType="application/vnd.openxmlformats-officedocument.presentationml.tags+xml"/>
  <Override PartName="/ppt/tags/tag4397.xml" ContentType="application/vnd.openxmlformats-officedocument.presentationml.tags+xml"/>
  <Override PartName="/ppt/tags/tag4398.xml" ContentType="application/vnd.openxmlformats-officedocument.presentationml.tags+xml"/>
  <Override PartName="/ppt/tags/tag4399.xml" ContentType="application/vnd.openxmlformats-officedocument.presentationml.tags+xml"/>
  <Override PartName="/ppt/tags/tag44.xml" ContentType="application/vnd.openxmlformats-officedocument.presentationml.tags+xml"/>
  <Override PartName="/ppt/tags/tag440.xml" ContentType="application/vnd.openxmlformats-officedocument.presentationml.tags+xml"/>
  <Override PartName="/ppt/tags/tag4400.xml" ContentType="application/vnd.openxmlformats-officedocument.presentationml.tags+xml"/>
  <Override PartName="/ppt/tags/tag4401.xml" ContentType="application/vnd.openxmlformats-officedocument.presentationml.tags+xml"/>
  <Override PartName="/ppt/tags/tag4402.xml" ContentType="application/vnd.openxmlformats-officedocument.presentationml.tags+xml"/>
  <Override PartName="/ppt/tags/tag4403.xml" ContentType="application/vnd.openxmlformats-officedocument.presentationml.tags+xml"/>
  <Override PartName="/ppt/tags/tag4404.xml" ContentType="application/vnd.openxmlformats-officedocument.presentationml.tags+xml"/>
  <Override PartName="/ppt/tags/tag4405.xml" ContentType="application/vnd.openxmlformats-officedocument.presentationml.tags+xml"/>
  <Override PartName="/ppt/tags/tag4406.xml" ContentType="application/vnd.openxmlformats-officedocument.presentationml.tags+xml"/>
  <Override PartName="/ppt/tags/tag4407.xml" ContentType="application/vnd.openxmlformats-officedocument.presentationml.tags+xml"/>
  <Override PartName="/ppt/tags/tag4408.xml" ContentType="application/vnd.openxmlformats-officedocument.presentationml.tags+xml"/>
  <Override PartName="/ppt/tags/tag4409.xml" ContentType="application/vnd.openxmlformats-officedocument.presentationml.tags+xml"/>
  <Override PartName="/ppt/tags/tag441.xml" ContentType="application/vnd.openxmlformats-officedocument.presentationml.tags+xml"/>
  <Override PartName="/ppt/tags/tag4410.xml" ContentType="application/vnd.openxmlformats-officedocument.presentationml.tags+xml"/>
  <Override PartName="/ppt/tags/tag4411.xml" ContentType="application/vnd.openxmlformats-officedocument.presentationml.tags+xml"/>
  <Override PartName="/ppt/tags/tag4412.xml" ContentType="application/vnd.openxmlformats-officedocument.presentationml.tags+xml"/>
  <Override PartName="/ppt/tags/tag4413.xml" ContentType="application/vnd.openxmlformats-officedocument.presentationml.tags+xml"/>
  <Override PartName="/ppt/tags/tag4414.xml" ContentType="application/vnd.openxmlformats-officedocument.presentationml.tags+xml"/>
  <Override PartName="/ppt/tags/tag4415.xml" ContentType="application/vnd.openxmlformats-officedocument.presentationml.tags+xml"/>
  <Override PartName="/ppt/tags/tag4416.xml" ContentType="application/vnd.openxmlformats-officedocument.presentationml.tags+xml"/>
  <Override PartName="/ppt/tags/tag4417.xml" ContentType="application/vnd.openxmlformats-officedocument.presentationml.tags+xml"/>
  <Override PartName="/ppt/tags/tag4418.xml" ContentType="application/vnd.openxmlformats-officedocument.presentationml.tags+xml"/>
  <Override PartName="/ppt/tags/tag4419.xml" ContentType="application/vnd.openxmlformats-officedocument.presentationml.tags+xml"/>
  <Override PartName="/ppt/tags/tag442.xml" ContentType="application/vnd.openxmlformats-officedocument.presentationml.tags+xml"/>
  <Override PartName="/ppt/tags/tag4420.xml" ContentType="application/vnd.openxmlformats-officedocument.presentationml.tags+xml"/>
  <Override PartName="/ppt/tags/tag4421.xml" ContentType="application/vnd.openxmlformats-officedocument.presentationml.tags+xml"/>
  <Override PartName="/ppt/tags/tag4422.xml" ContentType="application/vnd.openxmlformats-officedocument.presentationml.tags+xml"/>
  <Override PartName="/ppt/tags/tag4423.xml" ContentType="application/vnd.openxmlformats-officedocument.presentationml.tags+xml"/>
  <Override PartName="/ppt/tags/tag4424.xml" ContentType="application/vnd.openxmlformats-officedocument.presentationml.tags+xml"/>
  <Override PartName="/ppt/tags/tag4425.xml" ContentType="application/vnd.openxmlformats-officedocument.presentationml.tags+xml"/>
  <Override PartName="/ppt/tags/tag4426.xml" ContentType="application/vnd.openxmlformats-officedocument.presentationml.tags+xml"/>
  <Override PartName="/ppt/tags/tag4427.xml" ContentType="application/vnd.openxmlformats-officedocument.presentationml.tags+xml"/>
  <Override PartName="/ppt/tags/tag4428.xml" ContentType="application/vnd.openxmlformats-officedocument.presentationml.tags+xml"/>
  <Override PartName="/ppt/tags/tag4429.xml" ContentType="application/vnd.openxmlformats-officedocument.presentationml.tags+xml"/>
  <Override PartName="/ppt/tags/tag443.xml" ContentType="application/vnd.openxmlformats-officedocument.presentationml.tags+xml"/>
  <Override PartName="/ppt/tags/tag4430.xml" ContentType="application/vnd.openxmlformats-officedocument.presentationml.tags+xml"/>
  <Override PartName="/ppt/tags/tag4431.xml" ContentType="application/vnd.openxmlformats-officedocument.presentationml.tags+xml"/>
  <Override PartName="/ppt/tags/tag4432.xml" ContentType="application/vnd.openxmlformats-officedocument.presentationml.tags+xml"/>
  <Override PartName="/ppt/tags/tag4433.xml" ContentType="application/vnd.openxmlformats-officedocument.presentationml.tags+xml"/>
  <Override PartName="/ppt/tags/tag4434.xml" ContentType="application/vnd.openxmlformats-officedocument.presentationml.tags+xml"/>
  <Override PartName="/ppt/tags/tag4435.xml" ContentType="application/vnd.openxmlformats-officedocument.presentationml.tags+xml"/>
  <Override PartName="/ppt/tags/tag4436.xml" ContentType="application/vnd.openxmlformats-officedocument.presentationml.tags+xml"/>
  <Override PartName="/ppt/tags/tag4437.xml" ContentType="application/vnd.openxmlformats-officedocument.presentationml.tags+xml"/>
  <Override PartName="/ppt/tags/tag4438.xml" ContentType="application/vnd.openxmlformats-officedocument.presentationml.tags+xml"/>
  <Override PartName="/ppt/tags/tag4439.xml" ContentType="application/vnd.openxmlformats-officedocument.presentationml.tags+xml"/>
  <Override PartName="/ppt/tags/tag444.xml" ContentType="application/vnd.openxmlformats-officedocument.presentationml.tags+xml"/>
  <Override PartName="/ppt/tags/tag4440.xml" ContentType="application/vnd.openxmlformats-officedocument.presentationml.tags+xml"/>
  <Override PartName="/ppt/tags/tag4441.xml" ContentType="application/vnd.openxmlformats-officedocument.presentationml.tags+xml"/>
  <Override PartName="/ppt/tags/tag4442.xml" ContentType="application/vnd.openxmlformats-officedocument.presentationml.tags+xml"/>
  <Override PartName="/ppt/tags/tag4443.xml" ContentType="application/vnd.openxmlformats-officedocument.presentationml.tags+xml"/>
  <Override PartName="/ppt/tags/tag4444.xml" ContentType="application/vnd.openxmlformats-officedocument.presentationml.tags+xml"/>
  <Override PartName="/ppt/tags/tag4445.xml" ContentType="application/vnd.openxmlformats-officedocument.presentationml.tags+xml"/>
  <Override PartName="/ppt/tags/tag4446.xml" ContentType="application/vnd.openxmlformats-officedocument.presentationml.tags+xml"/>
  <Override PartName="/ppt/tags/tag4447.xml" ContentType="application/vnd.openxmlformats-officedocument.presentationml.tags+xml"/>
  <Override PartName="/ppt/tags/tag4448.xml" ContentType="application/vnd.openxmlformats-officedocument.presentationml.tags+xml"/>
  <Override PartName="/ppt/tags/tag4449.xml" ContentType="application/vnd.openxmlformats-officedocument.presentationml.tags+xml"/>
  <Override PartName="/ppt/tags/tag445.xml" ContentType="application/vnd.openxmlformats-officedocument.presentationml.tags+xml"/>
  <Override PartName="/ppt/tags/tag4450.xml" ContentType="application/vnd.openxmlformats-officedocument.presentationml.tags+xml"/>
  <Override PartName="/ppt/tags/tag4451.xml" ContentType="application/vnd.openxmlformats-officedocument.presentationml.tags+xml"/>
  <Override PartName="/ppt/tags/tag4452.xml" ContentType="application/vnd.openxmlformats-officedocument.presentationml.tags+xml"/>
  <Override PartName="/ppt/tags/tag4453.xml" ContentType="application/vnd.openxmlformats-officedocument.presentationml.tags+xml"/>
  <Override PartName="/ppt/tags/tag4454.xml" ContentType="application/vnd.openxmlformats-officedocument.presentationml.tags+xml"/>
  <Override PartName="/ppt/tags/tag4455.xml" ContentType="application/vnd.openxmlformats-officedocument.presentationml.tags+xml"/>
  <Override PartName="/ppt/tags/tag4456.xml" ContentType="application/vnd.openxmlformats-officedocument.presentationml.tags+xml"/>
  <Override PartName="/ppt/tags/tag4457.xml" ContentType="application/vnd.openxmlformats-officedocument.presentationml.tags+xml"/>
  <Override PartName="/ppt/tags/tag4458.xml" ContentType="application/vnd.openxmlformats-officedocument.presentationml.tags+xml"/>
  <Override PartName="/ppt/tags/tag4459.xml" ContentType="application/vnd.openxmlformats-officedocument.presentationml.tags+xml"/>
  <Override PartName="/ppt/tags/tag446.xml" ContentType="application/vnd.openxmlformats-officedocument.presentationml.tags+xml"/>
  <Override PartName="/ppt/tags/tag4460.xml" ContentType="application/vnd.openxmlformats-officedocument.presentationml.tags+xml"/>
  <Override PartName="/ppt/tags/tag4461.xml" ContentType="application/vnd.openxmlformats-officedocument.presentationml.tags+xml"/>
  <Override PartName="/ppt/tags/tag4462.xml" ContentType="application/vnd.openxmlformats-officedocument.presentationml.tags+xml"/>
  <Override PartName="/ppt/tags/tag4463.xml" ContentType="application/vnd.openxmlformats-officedocument.presentationml.tags+xml"/>
  <Override PartName="/ppt/tags/tag4464.xml" ContentType="application/vnd.openxmlformats-officedocument.presentationml.tags+xml"/>
  <Override PartName="/ppt/tags/tag4465.xml" ContentType="application/vnd.openxmlformats-officedocument.presentationml.tags+xml"/>
  <Override PartName="/ppt/tags/tag4466.xml" ContentType="application/vnd.openxmlformats-officedocument.presentationml.tags+xml"/>
  <Override PartName="/ppt/tags/tag4467.xml" ContentType="application/vnd.openxmlformats-officedocument.presentationml.tags+xml"/>
  <Override PartName="/ppt/tags/tag4468.xml" ContentType="application/vnd.openxmlformats-officedocument.presentationml.tags+xml"/>
  <Override PartName="/ppt/tags/tag4469.xml" ContentType="application/vnd.openxmlformats-officedocument.presentationml.tags+xml"/>
  <Override PartName="/ppt/tags/tag447.xml" ContentType="application/vnd.openxmlformats-officedocument.presentationml.tags+xml"/>
  <Override PartName="/ppt/tags/tag4470.xml" ContentType="application/vnd.openxmlformats-officedocument.presentationml.tags+xml"/>
  <Override PartName="/ppt/tags/tag4471.xml" ContentType="application/vnd.openxmlformats-officedocument.presentationml.tags+xml"/>
  <Override PartName="/ppt/tags/tag4472.xml" ContentType="application/vnd.openxmlformats-officedocument.presentationml.tags+xml"/>
  <Override PartName="/ppt/tags/tag4473.xml" ContentType="application/vnd.openxmlformats-officedocument.presentationml.tags+xml"/>
  <Override PartName="/ppt/tags/tag4474.xml" ContentType="application/vnd.openxmlformats-officedocument.presentationml.tags+xml"/>
  <Override PartName="/ppt/tags/tag4475.xml" ContentType="application/vnd.openxmlformats-officedocument.presentationml.tags+xml"/>
  <Override PartName="/ppt/tags/tag4476.xml" ContentType="application/vnd.openxmlformats-officedocument.presentationml.tags+xml"/>
  <Override PartName="/ppt/tags/tag4477.xml" ContentType="application/vnd.openxmlformats-officedocument.presentationml.tags+xml"/>
  <Override PartName="/ppt/tags/tag4478.xml" ContentType="application/vnd.openxmlformats-officedocument.presentationml.tags+xml"/>
  <Override PartName="/ppt/tags/tag4479.xml" ContentType="application/vnd.openxmlformats-officedocument.presentationml.tags+xml"/>
  <Override PartName="/ppt/tags/tag448.xml" ContentType="application/vnd.openxmlformats-officedocument.presentationml.tags+xml"/>
  <Override PartName="/ppt/tags/tag4480.xml" ContentType="application/vnd.openxmlformats-officedocument.presentationml.tags+xml"/>
  <Override PartName="/ppt/tags/tag4481.xml" ContentType="application/vnd.openxmlformats-officedocument.presentationml.tags+xml"/>
  <Override PartName="/ppt/tags/tag4482.xml" ContentType="application/vnd.openxmlformats-officedocument.presentationml.tags+xml"/>
  <Override PartName="/ppt/tags/tag4483.xml" ContentType="application/vnd.openxmlformats-officedocument.presentationml.tags+xml"/>
  <Override PartName="/ppt/tags/tag4484.xml" ContentType="application/vnd.openxmlformats-officedocument.presentationml.tags+xml"/>
  <Override PartName="/ppt/tags/tag4485.xml" ContentType="application/vnd.openxmlformats-officedocument.presentationml.tags+xml"/>
  <Override PartName="/ppt/tags/tag4486.xml" ContentType="application/vnd.openxmlformats-officedocument.presentationml.tags+xml"/>
  <Override PartName="/ppt/tags/tag4487.xml" ContentType="application/vnd.openxmlformats-officedocument.presentationml.tags+xml"/>
  <Override PartName="/ppt/tags/tag4488.xml" ContentType="application/vnd.openxmlformats-officedocument.presentationml.tags+xml"/>
  <Override PartName="/ppt/tags/tag4489.xml" ContentType="application/vnd.openxmlformats-officedocument.presentationml.tags+xml"/>
  <Override PartName="/ppt/tags/tag449.xml" ContentType="application/vnd.openxmlformats-officedocument.presentationml.tags+xml"/>
  <Override PartName="/ppt/tags/tag4490.xml" ContentType="application/vnd.openxmlformats-officedocument.presentationml.tags+xml"/>
  <Override PartName="/ppt/tags/tag4491.xml" ContentType="application/vnd.openxmlformats-officedocument.presentationml.tags+xml"/>
  <Override PartName="/ppt/tags/tag4492.xml" ContentType="application/vnd.openxmlformats-officedocument.presentationml.tags+xml"/>
  <Override PartName="/ppt/tags/tag4493.xml" ContentType="application/vnd.openxmlformats-officedocument.presentationml.tags+xml"/>
  <Override PartName="/ppt/tags/tag4494.xml" ContentType="application/vnd.openxmlformats-officedocument.presentationml.tags+xml"/>
  <Override PartName="/ppt/tags/tag4495.xml" ContentType="application/vnd.openxmlformats-officedocument.presentationml.tags+xml"/>
  <Override PartName="/ppt/tags/tag4496.xml" ContentType="application/vnd.openxmlformats-officedocument.presentationml.tags+xml"/>
  <Override PartName="/ppt/tags/tag4497.xml" ContentType="application/vnd.openxmlformats-officedocument.presentationml.tags+xml"/>
  <Override PartName="/ppt/tags/tag4498.xml" ContentType="application/vnd.openxmlformats-officedocument.presentationml.tags+xml"/>
  <Override PartName="/ppt/tags/tag4499.xml" ContentType="application/vnd.openxmlformats-officedocument.presentationml.tags+xml"/>
  <Override PartName="/ppt/tags/tag45.xml" ContentType="application/vnd.openxmlformats-officedocument.presentationml.tags+xml"/>
  <Override PartName="/ppt/tags/tag450.xml" ContentType="application/vnd.openxmlformats-officedocument.presentationml.tags+xml"/>
  <Override PartName="/ppt/tags/tag4500.xml" ContentType="application/vnd.openxmlformats-officedocument.presentationml.tags+xml"/>
  <Override PartName="/ppt/tags/tag4501.xml" ContentType="application/vnd.openxmlformats-officedocument.presentationml.tags+xml"/>
  <Override PartName="/ppt/tags/tag4502.xml" ContentType="application/vnd.openxmlformats-officedocument.presentationml.tags+xml"/>
  <Override PartName="/ppt/tags/tag4503.xml" ContentType="application/vnd.openxmlformats-officedocument.presentationml.tags+xml"/>
  <Override PartName="/ppt/tags/tag4504.xml" ContentType="application/vnd.openxmlformats-officedocument.presentationml.tags+xml"/>
  <Override PartName="/ppt/tags/tag4505.xml" ContentType="application/vnd.openxmlformats-officedocument.presentationml.tags+xml"/>
  <Override PartName="/ppt/tags/tag4506.xml" ContentType="application/vnd.openxmlformats-officedocument.presentationml.tags+xml"/>
  <Override PartName="/ppt/tags/tag4507.xml" ContentType="application/vnd.openxmlformats-officedocument.presentationml.tags+xml"/>
  <Override PartName="/ppt/tags/tag4508.xml" ContentType="application/vnd.openxmlformats-officedocument.presentationml.tags+xml"/>
  <Override PartName="/ppt/tags/tag4509.xml" ContentType="application/vnd.openxmlformats-officedocument.presentationml.tags+xml"/>
  <Override PartName="/ppt/tags/tag451.xml" ContentType="application/vnd.openxmlformats-officedocument.presentationml.tags+xml"/>
  <Override PartName="/ppt/tags/tag4510.xml" ContentType="application/vnd.openxmlformats-officedocument.presentationml.tags+xml"/>
  <Override PartName="/ppt/tags/tag4511.xml" ContentType="application/vnd.openxmlformats-officedocument.presentationml.tags+xml"/>
  <Override PartName="/ppt/tags/tag4512.xml" ContentType="application/vnd.openxmlformats-officedocument.presentationml.tags+xml"/>
  <Override PartName="/ppt/tags/tag4513.xml" ContentType="application/vnd.openxmlformats-officedocument.presentationml.tags+xml"/>
  <Override PartName="/ppt/tags/tag4514.xml" ContentType="application/vnd.openxmlformats-officedocument.presentationml.tags+xml"/>
  <Override PartName="/ppt/tags/tag4515.xml" ContentType="application/vnd.openxmlformats-officedocument.presentationml.tags+xml"/>
  <Override PartName="/ppt/tags/tag4516.xml" ContentType="application/vnd.openxmlformats-officedocument.presentationml.tags+xml"/>
  <Override PartName="/ppt/tags/tag4517.xml" ContentType="application/vnd.openxmlformats-officedocument.presentationml.tags+xml"/>
  <Override PartName="/ppt/tags/tag4518.xml" ContentType="application/vnd.openxmlformats-officedocument.presentationml.tags+xml"/>
  <Override PartName="/ppt/tags/tag4519.xml" ContentType="application/vnd.openxmlformats-officedocument.presentationml.tags+xml"/>
  <Override PartName="/ppt/tags/tag452.xml" ContentType="application/vnd.openxmlformats-officedocument.presentationml.tags+xml"/>
  <Override PartName="/ppt/tags/tag4520.xml" ContentType="application/vnd.openxmlformats-officedocument.presentationml.tags+xml"/>
  <Override PartName="/ppt/tags/tag4521.xml" ContentType="application/vnd.openxmlformats-officedocument.presentationml.tags+xml"/>
  <Override PartName="/ppt/tags/tag4522.xml" ContentType="application/vnd.openxmlformats-officedocument.presentationml.tags+xml"/>
  <Override PartName="/ppt/tags/tag4523.xml" ContentType="application/vnd.openxmlformats-officedocument.presentationml.tags+xml"/>
  <Override PartName="/ppt/tags/tag4524.xml" ContentType="application/vnd.openxmlformats-officedocument.presentationml.tags+xml"/>
  <Override PartName="/ppt/tags/tag4525.xml" ContentType="application/vnd.openxmlformats-officedocument.presentationml.tags+xml"/>
  <Override PartName="/ppt/tags/tag4526.xml" ContentType="application/vnd.openxmlformats-officedocument.presentationml.tags+xml"/>
  <Override PartName="/ppt/tags/tag4527.xml" ContentType="application/vnd.openxmlformats-officedocument.presentationml.tags+xml"/>
  <Override PartName="/ppt/tags/tag4528.xml" ContentType="application/vnd.openxmlformats-officedocument.presentationml.tags+xml"/>
  <Override PartName="/ppt/tags/tag4529.xml" ContentType="application/vnd.openxmlformats-officedocument.presentationml.tags+xml"/>
  <Override PartName="/ppt/tags/tag453.xml" ContentType="application/vnd.openxmlformats-officedocument.presentationml.tags+xml"/>
  <Override PartName="/ppt/tags/tag4530.xml" ContentType="application/vnd.openxmlformats-officedocument.presentationml.tags+xml"/>
  <Override PartName="/ppt/tags/tag4531.xml" ContentType="application/vnd.openxmlformats-officedocument.presentationml.tags+xml"/>
  <Override PartName="/ppt/tags/tag4532.xml" ContentType="application/vnd.openxmlformats-officedocument.presentationml.tags+xml"/>
  <Override PartName="/ppt/tags/tag4533.xml" ContentType="application/vnd.openxmlformats-officedocument.presentationml.tags+xml"/>
  <Override PartName="/ppt/tags/tag4534.xml" ContentType="application/vnd.openxmlformats-officedocument.presentationml.tags+xml"/>
  <Override PartName="/ppt/tags/tag4535.xml" ContentType="application/vnd.openxmlformats-officedocument.presentationml.tags+xml"/>
  <Override PartName="/ppt/tags/tag4536.xml" ContentType="application/vnd.openxmlformats-officedocument.presentationml.tags+xml"/>
  <Override PartName="/ppt/tags/tag4537.xml" ContentType="application/vnd.openxmlformats-officedocument.presentationml.tags+xml"/>
  <Override PartName="/ppt/tags/tag4538.xml" ContentType="application/vnd.openxmlformats-officedocument.presentationml.tags+xml"/>
  <Override PartName="/ppt/tags/tag4539.xml" ContentType="application/vnd.openxmlformats-officedocument.presentationml.tags+xml"/>
  <Override PartName="/ppt/tags/tag454.xml" ContentType="application/vnd.openxmlformats-officedocument.presentationml.tags+xml"/>
  <Override PartName="/ppt/tags/tag4540.xml" ContentType="application/vnd.openxmlformats-officedocument.presentationml.tags+xml"/>
  <Override PartName="/ppt/tags/tag4541.xml" ContentType="application/vnd.openxmlformats-officedocument.presentationml.tags+xml"/>
  <Override PartName="/ppt/tags/tag4542.xml" ContentType="application/vnd.openxmlformats-officedocument.presentationml.tags+xml"/>
  <Override PartName="/ppt/tags/tag4543.xml" ContentType="application/vnd.openxmlformats-officedocument.presentationml.tags+xml"/>
  <Override PartName="/ppt/tags/tag4544.xml" ContentType="application/vnd.openxmlformats-officedocument.presentationml.tags+xml"/>
  <Override PartName="/ppt/tags/tag4545.xml" ContentType="application/vnd.openxmlformats-officedocument.presentationml.tags+xml"/>
  <Override PartName="/ppt/tags/tag4546.xml" ContentType="application/vnd.openxmlformats-officedocument.presentationml.tags+xml"/>
  <Override PartName="/ppt/tags/tag4547.xml" ContentType="application/vnd.openxmlformats-officedocument.presentationml.tags+xml"/>
  <Override PartName="/ppt/tags/tag4548.xml" ContentType="application/vnd.openxmlformats-officedocument.presentationml.tags+xml"/>
  <Override PartName="/ppt/tags/tag4549.xml" ContentType="application/vnd.openxmlformats-officedocument.presentationml.tags+xml"/>
  <Override PartName="/ppt/tags/tag455.xml" ContentType="application/vnd.openxmlformats-officedocument.presentationml.tags+xml"/>
  <Override PartName="/ppt/tags/tag4550.xml" ContentType="application/vnd.openxmlformats-officedocument.presentationml.tags+xml"/>
  <Override PartName="/ppt/tags/tag4551.xml" ContentType="application/vnd.openxmlformats-officedocument.presentationml.tags+xml"/>
  <Override PartName="/ppt/tags/tag4552.xml" ContentType="application/vnd.openxmlformats-officedocument.presentationml.tags+xml"/>
  <Override PartName="/ppt/tags/tag4553.xml" ContentType="application/vnd.openxmlformats-officedocument.presentationml.tags+xml"/>
  <Override PartName="/ppt/tags/tag4554.xml" ContentType="application/vnd.openxmlformats-officedocument.presentationml.tags+xml"/>
  <Override PartName="/ppt/tags/tag4555.xml" ContentType="application/vnd.openxmlformats-officedocument.presentationml.tags+xml"/>
  <Override PartName="/ppt/tags/tag4556.xml" ContentType="application/vnd.openxmlformats-officedocument.presentationml.tags+xml"/>
  <Override PartName="/ppt/tags/tag4557.xml" ContentType="application/vnd.openxmlformats-officedocument.presentationml.tags+xml"/>
  <Override PartName="/ppt/tags/tag4558.xml" ContentType="application/vnd.openxmlformats-officedocument.presentationml.tags+xml"/>
  <Override PartName="/ppt/tags/tag4559.xml" ContentType="application/vnd.openxmlformats-officedocument.presentationml.tags+xml"/>
  <Override PartName="/ppt/tags/tag456.xml" ContentType="application/vnd.openxmlformats-officedocument.presentationml.tags+xml"/>
  <Override PartName="/ppt/tags/tag4560.xml" ContentType="application/vnd.openxmlformats-officedocument.presentationml.tags+xml"/>
  <Override PartName="/ppt/tags/tag4561.xml" ContentType="application/vnd.openxmlformats-officedocument.presentationml.tags+xml"/>
  <Override PartName="/ppt/tags/tag4562.xml" ContentType="application/vnd.openxmlformats-officedocument.presentationml.tags+xml"/>
  <Override PartName="/ppt/tags/tag4563.xml" ContentType="application/vnd.openxmlformats-officedocument.presentationml.tags+xml"/>
  <Override PartName="/ppt/tags/tag4564.xml" ContentType="application/vnd.openxmlformats-officedocument.presentationml.tags+xml"/>
  <Override PartName="/ppt/tags/tag4565.xml" ContentType="application/vnd.openxmlformats-officedocument.presentationml.tags+xml"/>
  <Override PartName="/ppt/tags/tag4566.xml" ContentType="application/vnd.openxmlformats-officedocument.presentationml.tags+xml"/>
  <Override PartName="/ppt/tags/tag4567.xml" ContentType="application/vnd.openxmlformats-officedocument.presentationml.tags+xml"/>
  <Override PartName="/ppt/tags/tag4568.xml" ContentType="application/vnd.openxmlformats-officedocument.presentationml.tags+xml"/>
  <Override PartName="/ppt/tags/tag4569.xml" ContentType="application/vnd.openxmlformats-officedocument.presentationml.tags+xml"/>
  <Override PartName="/ppt/tags/tag457.xml" ContentType="application/vnd.openxmlformats-officedocument.presentationml.tags+xml"/>
  <Override PartName="/ppt/tags/tag4570.xml" ContentType="application/vnd.openxmlformats-officedocument.presentationml.tags+xml"/>
  <Override PartName="/ppt/tags/tag4571.xml" ContentType="application/vnd.openxmlformats-officedocument.presentationml.tags+xml"/>
  <Override PartName="/ppt/tags/tag4572.xml" ContentType="application/vnd.openxmlformats-officedocument.presentationml.tags+xml"/>
  <Override PartName="/ppt/tags/tag4573.xml" ContentType="application/vnd.openxmlformats-officedocument.presentationml.tags+xml"/>
  <Override PartName="/ppt/tags/tag4574.xml" ContentType="application/vnd.openxmlformats-officedocument.presentationml.tags+xml"/>
  <Override PartName="/ppt/tags/tag4575.xml" ContentType="application/vnd.openxmlformats-officedocument.presentationml.tags+xml"/>
  <Override PartName="/ppt/tags/tag4576.xml" ContentType="application/vnd.openxmlformats-officedocument.presentationml.tags+xml"/>
  <Override PartName="/ppt/tags/tag4577.xml" ContentType="application/vnd.openxmlformats-officedocument.presentationml.tags+xml"/>
  <Override PartName="/ppt/tags/tag4578.xml" ContentType="application/vnd.openxmlformats-officedocument.presentationml.tags+xml"/>
  <Override PartName="/ppt/tags/tag4579.xml" ContentType="application/vnd.openxmlformats-officedocument.presentationml.tags+xml"/>
  <Override PartName="/ppt/tags/tag458.xml" ContentType="application/vnd.openxmlformats-officedocument.presentationml.tags+xml"/>
  <Override PartName="/ppt/tags/tag4580.xml" ContentType="application/vnd.openxmlformats-officedocument.presentationml.tags+xml"/>
  <Override PartName="/ppt/tags/tag4581.xml" ContentType="application/vnd.openxmlformats-officedocument.presentationml.tags+xml"/>
  <Override PartName="/ppt/tags/tag4582.xml" ContentType="application/vnd.openxmlformats-officedocument.presentationml.tags+xml"/>
  <Override PartName="/ppt/tags/tag4583.xml" ContentType="application/vnd.openxmlformats-officedocument.presentationml.tags+xml"/>
  <Override PartName="/ppt/tags/tag4584.xml" ContentType="application/vnd.openxmlformats-officedocument.presentationml.tags+xml"/>
  <Override PartName="/ppt/tags/tag4585.xml" ContentType="application/vnd.openxmlformats-officedocument.presentationml.tags+xml"/>
  <Override PartName="/ppt/tags/tag4586.xml" ContentType="application/vnd.openxmlformats-officedocument.presentationml.tags+xml"/>
  <Override PartName="/ppt/tags/tag4587.xml" ContentType="application/vnd.openxmlformats-officedocument.presentationml.tags+xml"/>
  <Override PartName="/ppt/tags/tag4588.xml" ContentType="application/vnd.openxmlformats-officedocument.presentationml.tags+xml"/>
  <Override PartName="/ppt/tags/tag4589.xml" ContentType="application/vnd.openxmlformats-officedocument.presentationml.tags+xml"/>
  <Override PartName="/ppt/tags/tag459.xml" ContentType="application/vnd.openxmlformats-officedocument.presentationml.tags+xml"/>
  <Override PartName="/ppt/tags/tag4590.xml" ContentType="application/vnd.openxmlformats-officedocument.presentationml.tags+xml"/>
  <Override PartName="/ppt/tags/tag4591.xml" ContentType="application/vnd.openxmlformats-officedocument.presentationml.tags+xml"/>
  <Override PartName="/ppt/tags/tag4592.xml" ContentType="application/vnd.openxmlformats-officedocument.presentationml.tags+xml"/>
  <Override PartName="/ppt/tags/tag4593.xml" ContentType="application/vnd.openxmlformats-officedocument.presentationml.tags+xml"/>
  <Override PartName="/ppt/tags/tag4594.xml" ContentType="application/vnd.openxmlformats-officedocument.presentationml.tags+xml"/>
  <Override PartName="/ppt/tags/tag4595.xml" ContentType="application/vnd.openxmlformats-officedocument.presentationml.tags+xml"/>
  <Override PartName="/ppt/tags/tag4596.xml" ContentType="application/vnd.openxmlformats-officedocument.presentationml.tags+xml"/>
  <Override PartName="/ppt/tags/tag4597.xml" ContentType="application/vnd.openxmlformats-officedocument.presentationml.tags+xml"/>
  <Override PartName="/ppt/tags/tag4598.xml" ContentType="application/vnd.openxmlformats-officedocument.presentationml.tags+xml"/>
  <Override PartName="/ppt/tags/tag4599.xml" ContentType="application/vnd.openxmlformats-officedocument.presentationml.tags+xml"/>
  <Override PartName="/ppt/tags/tag46.xml" ContentType="application/vnd.openxmlformats-officedocument.presentationml.tags+xml"/>
  <Override PartName="/ppt/tags/tag460.xml" ContentType="application/vnd.openxmlformats-officedocument.presentationml.tags+xml"/>
  <Override PartName="/ppt/tags/tag4600.xml" ContentType="application/vnd.openxmlformats-officedocument.presentationml.tags+xml"/>
  <Override PartName="/ppt/tags/tag4601.xml" ContentType="application/vnd.openxmlformats-officedocument.presentationml.tags+xml"/>
  <Override PartName="/ppt/tags/tag4602.xml" ContentType="application/vnd.openxmlformats-officedocument.presentationml.tags+xml"/>
  <Override PartName="/ppt/tags/tag4603.xml" ContentType="application/vnd.openxmlformats-officedocument.presentationml.tags+xml"/>
  <Override PartName="/ppt/tags/tag4604.xml" ContentType="application/vnd.openxmlformats-officedocument.presentationml.tags+xml"/>
  <Override PartName="/ppt/tags/tag4605.xml" ContentType="application/vnd.openxmlformats-officedocument.presentationml.tags+xml"/>
  <Override PartName="/ppt/tags/tag4606.xml" ContentType="application/vnd.openxmlformats-officedocument.presentationml.tags+xml"/>
  <Override PartName="/ppt/tags/tag4607.xml" ContentType="application/vnd.openxmlformats-officedocument.presentationml.tags+xml"/>
  <Override PartName="/ppt/tags/tag4608.xml" ContentType="application/vnd.openxmlformats-officedocument.presentationml.tags+xml"/>
  <Override PartName="/ppt/tags/tag4609.xml" ContentType="application/vnd.openxmlformats-officedocument.presentationml.tags+xml"/>
  <Override PartName="/ppt/tags/tag461.xml" ContentType="application/vnd.openxmlformats-officedocument.presentationml.tags+xml"/>
  <Override PartName="/ppt/tags/tag4610.xml" ContentType="application/vnd.openxmlformats-officedocument.presentationml.tags+xml"/>
  <Override PartName="/ppt/tags/tag4611.xml" ContentType="application/vnd.openxmlformats-officedocument.presentationml.tags+xml"/>
  <Override PartName="/ppt/tags/tag4612.xml" ContentType="application/vnd.openxmlformats-officedocument.presentationml.tags+xml"/>
  <Override PartName="/ppt/tags/tag4613.xml" ContentType="application/vnd.openxmlformats-officedocument.presentationml.tags+xml"/>
  <Override PartName="/ppt/tags/tag4614.xml" ContentType="application/vnd.openxmlformats-officedocument.presentationml.tags+xml"/>
  <Override PartName="/ppt/tags/tag4615.xml" ContentType="application/vnd.openxmlformats-officedocument.presentationml.tags+xml"/>
  <Override PartName="/ppt/tags/tag4616.xml" ContentType="application/vnd.openxmlformats-officedocument.presentationml.tags+xml"/>
  <Override PartName="/ppt/tags/tag4617.xml" ContentType="application/vnd.openxmlformats-officedocument.presentationml.tags+xml"/>
  <Override PartName="/ppt/tags/tag4618.xml" ContentType="application/vnd.openxmlformats-officedocument.presentationml.tags+xml"/>
  <Override PartName="/ppt/tags/tag4619.xml" ContentType="application/vnd.openxmlformats-officedocument.presentationml.tags+xml"/>
  <Override PartName="/ppt/tags/tag462.xml" ContentType="application/vnd.openxmlformats-officedocument.presentationml.tags+xml"/>
  <Override PartName="/ppt/tags/tag4620.xml" ContentType="application/vnd.openxmlformats-officedocument.presentationml.tags+xml"/>
  <Override PartName="/ppt/tags/tag4621.xml" ContentType="application/vnd.openxmlformats-officedocument.presentationml.tags+xml"/>
  <Override PartName="/ppt/tags/tag4622.xml" ContentType="application/vnd.openxmlformats-officedocument.presentationml.tags+xml"/>
  <Override PartName="/ppt/tags/tag4623.xml" ContentType="application/vnd.openxmlformats-officedocument.presentationml.tags+xml"/>
  <Override PartName="/ppt/tags/tag4624.xml" ContentType="application/vnd.openxmlformats-officedocument.presentationml.tags+xml"/>
  <Override PartName="/ppt/tags/tag4625.xml" ContentType="application/vnd.openxmlformats-officedocument.presentationml.tags+xml"/>
  <Override PartName="/ppt/tags/tag4626.xml" ContentType="application/vnd.openxmlformats-officedocument.presentationml.tags+xml"/>
  <Override PartName="/ppt/tags/tag4627.xml" ContentType="application/vnd.openxmlformats-officedocument.presentationml.tags+xml"/>
  <Override PartName="/ppt/tags/tag4628.xml" ContentType="application/vnd.openxmlformats-officedocument.presentationml.tags+xml"/>
  <Override PartName="/ppt/tags/tag4629.xml" ContentType="application/vnd.openxmlformats-officedocument.presentationml.tags+xml"/>
  <Override PartName="/ppt/tags/tag463.xml" ContentType="application/vnd.openxmlformats-officedocument.presentationml.tags+xml"/>
  <Override PartName="/ppt/tags/tag4630.xml" ContentType="application/vnd.openxmlformats-officedocument.presentationml.tags+xml"/>
  <Override PartName="/ppt/tags/tag4631.xml" ContentType="application/vnd.openxmlformats-officedocument.presentationml.tags+xml"/>
  <Override PartName="/ppt/tags/tag4632.xml" ContentType="application/vnd.openxmlformats-officedocument.presentationml.tags+xml"/>
  <Override PartName="/ppt/tags/tag4633.xml" ContentType="application/vnd.openxmlformats-officedocument.presentationml.tags+xml"/>
  <Override PartName="/ppt/tags/tag4634.xml" ContentType="application/vnd.openxmlformats-officedocument.presentationml.tags+xml"/>
  <Override PartName="/ppt/tags/tag4635.xml" ContentType="application/vnd.openxmlformats-officedocument.presentationml.tags+xml"/>
  <Override PartName="/ppt/tags/tag4636.xml" ContentType="application/vnd.openxmlformats-officedocument.presentationml.tags+xml"/>
  <Override PartName="/ppt/tags/tag4637.xml" ContentType="application/vnd.openxmlformats-officedocument.presentationml.tags+xml"/>
  <Override PartName="/ppt/tags/tag4638.xml" ContentType="application/vnd.openxmlformats-officedocument.presentationml.tags+xml"/>
  <Override PartName="/ppt/tags/tag4639.xml" ContentType="application/vnd.openxmlformats-officedocument.presentationml.tags+xml"/>
  <Override PartName="/ppt/tags/tag464.xml" ContentType="application/vnd.openxmlformats-officedocument.presentationml.tags+xml"/>
  <Override PartName="/ppt/tags/tag4640.xml" ContentType="application/vnd.openxmlformats-officedocument.presentationml.tags+xml"/>
  <Override PartName="/ppt/tags/tag4641.xml" ContentType="application/vnd.openxmlformats-officedocument.presentationml.tags+xml"/>
  <Override PartName="/ppt/tags/tag4642.xml" ContentType="application/vnd.openxmlformats-officedocument.presentationml.tags+xml"/>
  <Override PartName="/ppt/tags/tag4643.xml" ContentType="application/vnd.openxmlformats-officedocument.presentationml.tags+xml"/>
  <Override PartName="/ppt/tags/tag4644.xml" ContentType="application/vnd.openxmlformats-officedocument.presentationml.tags+xml"/>
  <Override PartName="/ppt/tags/tag4645.xml" ContentType="application/vnd.openxmlformats-officedocument.presentationml.tags+xml"/>
  <Override PartName="/ppt/tags/tag4646.xml" ContentType="application/vnd.openxmlformats-officedocument.presentationml.tags+xml"/>
  <Override PartName="/ppt/tags/tag4647.xml" ContentType="application/vnd.openxmlformats-officedocument.presentationml.tags+xml"/>
  <Override PartName="/ppt/tags/tag4648.xml" ContentType="application/vnd.openxmlformats-officedocument.presentationml.tags+xml"/>
  <Override PartName="/ppt/tags/tag4649.xml" ContentType="application/vnd.openxmlformats-officedocument.presentationml.tags+xml"/>
  <Override PartName="/ppt/tags/tag465.xml" ContentType="application/vnd.openxmlformats-officedocument.presentationml.tags+xml"/>
  <Override PartName="/ppt/tags/tag4650.xml" ContentType="application/vnd.openxmlformats-officedocument.presentationml.tags+xml"/>
  <Override PartName="/ppt/tags/tag4651.xml" ContentType="application/vnd.openxmlformats-officedocument.presentationml.tags+xml"/>
  <Override PartName="/ppt/tags/tag4652.xml" ContentType="application/vnd.openxmlformats-officedocument.presentationml.tags+xml"/>
  <Override PartName="/ppt/tags/tag4653.xml" ContentType="application/vnd.openxmlformats-officedocument.presentationml.tags+xml"/>
  <Override PartName="/ppt/tags/tag4654.xml" ContentType="application/vnd.openxmlformats-officedocument.presentationml.tags+xml"/>
  <Override PartName="/ppt/tags/tag4655.xml" ContentType="application/vnd.openxmlformats-officedocument.presentationml.tags+xml"/>
  <Override PartName="/ppt/tags/tag4656.xml" ContentType="application/vnd.openxmlformats-officedocument.presentationml.tags+xml"/>
  <Override PartName="/ppt/tags/tag4657.xml" ContentType="application/vnd.openxmlformats-officedocument.presentationml.tags+xml"/>
  <Override PartName="/ppt/tags/tag4658.xml" ContentType="application/vnd.openxmlformats-officedocument.presentationml.tags+xml"/>
  <Override PartName="/ppt/tags/tag4659.xml" ContentType="application/vnd.openxmlformats-officedocument.presentationml.tags+xml"/>
  <Override PartName="/ppt/tags/tag466.xml" ContentType="application/vnd.openxmlformats-officedocument.presentationml.tags+xml"/>
  <Override PartName="/ppt/tags/tag4660.xml" ContentType="application/vnd.openxmlformats-officedocument.presentationml.tags+xml"/>
  <Override PartName="/ppt/tags/tag4661.xml" ContentType="application/vnd.openxmlformats-officedocument.presentationml.tags+xml"/>
  <Override PartName="/ppt/tags/tag4662.xml" ContentType="application/vnd.openxmlformats-officedocument.presentationml.tags+xml"/>
  <Override PartName="/ppt/tags/tag4663.xml" ContentType="application/vnd.openxmlformats-officedocument.presentationml.tags+xml"/>
  <Override PartName="/ppt/tags/tag4664.xml" ContentType="application/vnd.openxmlformats-officedocument.presentationml.tags+xml"/>
  <Override PartName="/ppt/tags/tag4665.xml" ContentType="application/vnd.openxmlformats-officedocument.presentationml.tags+xml"/>
  <Override PartName="/ppt/tags/tag4666.xml" ContentType="application/vnd.openxmlformats-officedocument.presentationml.tags+xml"/>
  <Override PartName="/ppt/tags/tag4667.xml" ContentType="application/vnd.openxmlformats-officedocument.presentationml.tags+xml"/>
  <Override PartName="/ppt/tags/tag4668.xml" ContentType="application/vnd.openxmlformats-officedocument.presentationml.tags+xml"/>
  <Override PartName="/ppt/tags/tag4669.xml" ContentType="application/vnd.openxmlformats-officedocument.presentationml.tags+xml"/>
  <Override PartName="/ppt/tags/tag467.xml" ContentType="application/vnd.openxmlformats-officedocument.presentationml.tags+xml"/>
  <Override PartName="/ppt/tags/tag4670.xml" ContentType="application/vnd.openxmlformats-officedocument.presentationml.tags+xml"/>
  <Override PartName="/ppt/tags/tag4671.xml" ContentType="application/vnd.openxmlformats-officedocument.presentationml.tags+xml"/>
  <Override PartName="/ppt/tags/tag4672.xml" ContentType="application/vnd.openxmlformats-officedocument.presentationml.tags+xml"/>
  <Override PartName="/ppt/tags/tag4673.xml" ContentType="application/vnd.openxmlformats-officedocument.presentationml.tags+xml"/>
  <Override PartName="/ppt/tags/tag4674.xml" ContentType="application/vnd.openxmlformats-officedocument.presentationml.tags+xml"/>
  <Override PartName="/ppt/tags/tag4675.xml" ContentType="application/vnd.openxmlformats-officedocument.presentationml.tags+xml"/>
  <Override PartName="/ppt/tags/tag4676.xml" ContentType="application/vnd.openxmlformats-officedocument.presentationml.tags+xml"/>
  <Override PartName="/ppt/tags/tag4677.xml" ContentType="application/vnd.openxmlformats-officedocument.presentationml.tags+xml"/>
  <Override PartName="/ppt/tags/tag4678.xml" ContentType="application/vnd.openxmlformats-officedocument.presentationml.tags+xml"/>
  <Override PartName="/ppt/tags/tag4679.xml" ContentType="application/vnd.openxmlformats-officedocument.presentationml.tags+xml"/>
  <Override PartName="/ppt/tags/tag468.xml" ContentType="application/vnd.openxmlformats-officedocument.presentationml.tags+xml"/>
  <Override PartName="/ppt/tags/tag4680.xml" ContentType="application/vnd.openxmlformats-officedocument.presentationml.tags+xml"/>
  <Override PartName="/ppt/tags/tag4681.xml" ContentType="application/vnd.openxmlformats-officedocument.presentationml.tags+xml"/>
  <Override PartName="/ppt/tags/tag4682.xml" ContentType="application/vnd.openxmlformats-officedocument.presentationml.tags+xml"/>
  <Override PartName="/ppt/tags/tag4683.xml" ContentType="application/vnd.openxmlformats-officedocument.presentationml.tags+xml"/>
  <Override PartName="/ppt/tags/tag4684.xml" ContentType="application/vnd.openxmlformats-officedocument.presentationml.tags+xml"/>
  <Override PartName="/ppt/tags/tag4685.xml" ContentType="application/vnd.openxmlformats-officedocument.presentationml.tags+xml"/>
  <Override PartName="/ppt/tags/tag4686.xml" ContentType="application/vnd.openxmlformats-officedocument.presentationml.tags+xml"/>
  <Override PartName="/ppt/tags/tag4687.xml" ContentType="application/vnd.openxmlformats-officedocument.presentationml.tags+xml"/>
  <Override PartName="/ppt/tags/tag4688.xml" ContentType="application/vnd.openxmlformats-officedocument.presentationml.tags+xml"/>
  <Override PartName="/ppt/tags/tag4689.xml" ContentType="application/vnd.openxmlformats-officedocument.presentationml.tags+xml"/>
  <Override PartName="/ppt/tags/tag469.xml" ContentType="application/vnd.openxmlformats-officedocument.presentationml.tags+xml"/>
  <Override PartName="/ppt/tags/tag4690.xml" ContentType="application/vnd.openxmlformats-officedocument.presentationml.tags+xml"/>
  <Override PartName="/ppt/tags/tag4691.xml" ContentType="application/vnd.openxmlformats-officedocument.presentationml.tags+xml"/>
  <Override PartName="/ppt/tags/tag4692.xml" ContentType="application/vnd.openxmlformats-officedocument.presentationml.tags+xml"/>
  <Override PartName="/ppt/tags/tag4693.xml" ContentType="application/vnd.openxmlformats-officedocument.presentationml.tags+xml"/>
  <Override PartName="/ppt/tags/tag4694.xml" ContentType="application/vnd.openxmlformats-officedocument.presentationml.tags+xml"/>
  <Override PartName="/ppt/tags/tag4695.xml" ContentType="application/vnd.openxmlformats-officedocument.presentationml.tags+xml"/>
  <Override PartName="/ppt/tags/tag4696.xml" ContentType="application/vnd.openxmlformats-officedocument.presentationml.tags+xml"/>
  <Override PartName="/ppt/tags/tag4697.xml" ContentType="application/vnd.openxmlformats-officedocument.presentationml.tags+xml"/>
  <Override PartName="/ppt/tags/tag4698.xml" ContentType="application/vnd.openxmlformats-officedocument.presentationml.tags+xml"/>
  <Override PartName="/ppt/tags/tag4699.xml" ContentType="application/vnd.openxmlformats-officedocument.presentationml.tags+xml"/>
  <Override PartName="/ppt/tags/tag47.xml" ContentType="application/vnd.openxmlformats-officedocument.presentationml.tags+xml"/>
  <Override PartName="/ppt/tags/tag470.xml" ContentType="application/vnd.openxmlformats-officedocument.presentationml.tags+xml"/>
  <Override PartName="/ppt/tags/tag4700.xml" ContentType="application/vnd.openxmlformats-officedocument.presentationml.tags+xml"/>
  <Override PartName="/ppt/tags/tag4701.xml" ContentType="application/vnd.openxmlformats-officedocument.presentationml.tags+xml"/>
  <Override PartName="/ppt/tags/tag4702.xml" ContentType="application/vnd.openxmlformats-officedocument.presentationml.tags+xml"/>
  <Override PartName="/ppt/tags/tag4703.xml" ContentType="application/vnd.openxmlformats-officedocument.presentationml.tags+xml"/>
  <Override PartName="/ppt/tags/tag4704.xml" ContentType="application/vnd.openxmlformats-officedocument.presentationml.tags+xml"/>
  <Override PartName="/ppt/tags/tag4705.xml" ContentType="application/vnd.openxmlformats-officedocument.presentationml.tags+xml"/>
  <Override PartName="/ppt/tags/tag4706.xml" ContentType="application/vnd.openxmlformats-officedocument.presentationml.tags+xml"/>
  <Override PartName="/ppt/tags/tag4707.xml" ContentType="application/vnd.openxmlformats-officedocument.presentationml.tags+xml"/>
  <Override PartName="/ppt/tags/tag4708.xml" ContentType="application/vnd.openxmlformats-officedocument.presentationml.tags+xml"/>
  <Override PartName="/ppt/tags/tag4709.xml" ContentType="application/vnd.openxmlformats-officedocument.presentationml.tags+xml"/>
  <Override PartName="/ppt/tags/tag471.xml" ContentType="application/vnd.openxmlformats-officedocument.presentationml.tags+xml"/>
  <Override PartName="/ppt/tags/tag4710.xml" ContentType="application/vnd.openxmlformats-officedocument.presentationml.tags+xml"/>
  <Override PartName="/ppt/tags/tag4711.xml" ContentType="application/vnd.openxmlformats-officedocument.presentationml.tags+xml"/>
  <Override PartName="/ppt/tags/tag4712.xml" ContentType="application/vnd.openxmlformats-officedocument.presentationml.tags+xml"/>
  <Override PartName="/ppt/tags/tag4713.xml" ContentType="application/vnd.openxmlformats-officedocument.presentationml.tags+xml"/>
  <Override PartName="/ppt/tags/tag4714.xml" ContentType="application/vnd.openxmlformats-officedocument.presentationml.tags+xml"/>
  <Override PartName="/ppt/tags/tag4715.xml" ContentType="application/vnd.openxmlformats-officedocument.presentationml.tags+xml"/>
  <Override PartName="/ppt/tags/tag4716.xml" ContentType="application/vnd.openxmlformats-officedocument.presentationml.tags+xml"/>
  <Override PartName="/ppt/tags/tag4717.xml" ContentType="application/vnd.openxmlformats-officedocument.presentationml.tags+xml"/>
  <Override PartName="/ppt/tags/tag4718.xml" ContentType="application/vnd.openxmlformats-officedocument.presentationml.tags+xml"/>
  <Override PartName="/ppt/tags/tag4719.xml" ContentType="application/vnd.openxmlformats-officedocument.presentationml.tags+xml"/>
  <Override PartName="/ppt/tags/tag472.xml" ContentType="application/vnd.openxmlformats-officedocument.presentationml.tags+xml"/>
  <Override PartName="/ppt/tags/tag4720.xml" ContentType="application/vnd.openxmlformats-officedocument.presentationml.tags+xml"/>
  <Override PartName="/ppt/tags/tag4721.xml" ContentType="application/vnd.openxmlformats-officedocument.presentationml.tags+xml"/>
  <Override PartName="/ppt/tags/tag4722.xml" ContentType="application/vnd.openxmlformats-officedocument.presentationml.tags+xml"/>
  <Override PartName="/ppt/tags/tag4723.xml" ContentType="application/vnd.openxmlformats-officedocument.presentationml.tags+xml"/>
  <Override PartName="/ppt/tags/tag4724.xml" ContentType="application/vnd.openxmlformats-officedocument.presentationml.tags+xml"/>
  <Override PartName="/ppt/tags/tag4725.xml" ContentType="application/vnd.openxmlformats-officedocument.presentationml.tags+xml"/>
  <Override PartName="/ppt/tags/tag4726.xml" ContentType="application/vnd.openxmlformats-officedocument.presentationml.tags+xml"/>
  <Override PartName="/ppt/tags/tag4727.xml" ContentType="application/vnd.openxmlformats-officedocument.presentationml.tags+xml"/>
  <Override PartName="/ppt/tags/tag4728.xml" ContentType="application/vnd.openxmlformats-officedocument.presentationml.tags+xml"/>
  <Override PartName="/ppt/tags/tag4729.xml" ContentType="application/vnd.openxmlformats-officedocument.presentationml.tags+xml"/>
  <Override PartName="/ppt/tags/tag473.xml" ContentType="application/vnd.openxmlformats-officedocument.presentationml.tags+xml"/>
  <Override PartName="/ppt/tags/tag4730.xml" ContentType="application/vnd.openxmlformats-officedocument.presentationml.tags+xml"/>
  <Override PartName="/ppt/tags/tag4731.xml" ContentType="application/vnd.openxmlformats-officedocument.presentationml.tags+xml"/>
  <Override PartName="/ppt/tags/tag4732.xml" ContentType="application/vnd.openxmlformats-officedocument.presentationml.tags+xml"/>
  <Override PartName="/ppt/tags/tag4733.xml" ContentType="application/vnd.openxmlformats-officedocument.presentationml.tags+xml"/>
  <Override PartName="/ppt/tags/tag4734.xml" ContentType="application/vnd.openxmlformats-officedocument.presentationml.tags+xml"/>
  <Override PartName="/ppt/tags/tag4735.xml" ContentType="application/vnd.openxmlformats-officedocument.presentationml.tags+xml"/>
  <Override PartName="/ppt/tags/tag4736.xml" ContentType="application/vnd.openxmlformats-officedocument.presentationml.tags+xml"/>
  <Override PartName="/ppt/tags/tag4737.xml" ContentType="application/vnd.openxmlformats-officedocument.presentationml.tags+xml"/>
  <Override PartName="/ppt/tags/tag4738.xml" ContentType="application/vnd.openxmlformats-officedocument.presentationml.tags+xml"/>
  <Override PartName="/ppt/tags/tag4739.xml" ContentType="application/vnd.openxmlformats-officedocument.presentationml.tags+xml"/>
  <Override PartName="/ppt/tags/tag474.xml" ContentType="application/vnd.openxmlformats-officedocument.presentationml.tags+xml"/>
  <Override PartName="/ppt/tags/tag4740.xml" ContentType="application/vnd.openxmlformats-officedocument.presentationml.tags+xml"/>
  <Override PartName="/ppt/tags/tag4741.xml" ContentType="application/vnd.openxmlformats-officedocument.presentationml.tags+xml"/>
  <Override PartName="/ppt/tags/tag4742.xml" ContentType="application/vnd.openxmlformats-officedocument.presentationml.tags+xml"/>
  <Override PartName="/ppt/tags/tag4743.xml" ContentType="application/vnd.openxmlformats-officedocument.presentationml.tags+xml"/>
  <Override PartName="/ppt/tags/tag4744.xml" ContentType="application/vnd.openxmlformats-officedocument.presentationml.tags+xml"/>
  <Override PartName="/ppt/tags/tag4745.xml" ContentType="application/vnd.openxmlformats-officedocument.presentationml.tags+xml"/>
  <Override PartName="/ppt/tags/tag4746.xml" ContentType="application/vnd.openxmlformats-officedocument.presentationml.tags+xml"/>
  <Override PartName="/ppt/tags/tag4747.xml" ContentType="application/vnd.openxmlformats-officedocument.presentationml.tags+xml"/>
  <Override PartName="/ppt/tags/tag4748.xml" ContentType="application/vnd.openxmlformats-officedocument.presentationml.tags+xml"/>
  <Override PartName="/ppt/tags/tag4749.xml" ContentType="application/vnd.openxmlformats-officedocument.presentationml.tags+xml"/>
  <Override PartName="/ppt/tags/tag475.xml" ContentType="application/vnd.openxmlformats-officedocument.presentationml.tags+xml"/>
  <Override PartName="/ppt/tags/tag4750.xml" ContentType="application/vnd.openxmlformats-officedocument.presentationml.tags+xml"/>
  <Override PartName="/ppt/tags/tag4751.xml" ContentType="application/vnd.openxmlformats-officedocument.presentationml.tags+xml"/>
  <Override PartName="/ppt/tags/tag4752.xml" ContentType="application/vnd.openxmlformats-officedocument.presentationml.tags+xml"/>
  <Override PartName="/ppt/tags/tag4753.xml" ContentType="application/vnd.openxmlformats-officedocument.presentationml.tags+xml"/>
  <Override PartName="/ppt/tags/tag4754.xml" ContentType="application/vnd.openxmlformats-officedocument.presentationml.tags+xml"/>
  <Override PartName="/ppt/tags/tag4755.xml" ContentType="application/vnd.openxmlformats-officedocument.presentationml.tags+xml"/>
  <Override PartName="/ppt/tags/tag4756.xml" ContentType="application/vnd.openxmlformats-officedocument.presentationml.tags+xml"/>
  <Override PartName="/ppt/tags/tag4757.xml" ContentType="application/vnd.openxmlformats-officedocument.presentationml.tags+xml"/>
  <Override PartName="/ppt/tags/tag4758.xml" ContentType="application/vnd.openxmlformats-officedocument.presentationml.tags+xml"/>
  <Override PartName="/ppt/tags/tag4759.xml" ContentType="application/vnd.openxmlformats-officedocument.presentationml.tags+xml"/>
  <Override PartName="/ppt/tags/tag476.xml" ContentType="application/vnd.openxmlformats-officedocument.presentationml.tags+xml"/>
  <Override PartName="/ppt/tags/tag4760.xml" ContentType="application/vnd.openxmlformats-officedocument.presentationml.tags+xml"/>
  <Override PartName="/ppt/tags/tag4761.xml" ContentType="application/vnd.openxmlformats-officedocument.presentationml.tags+xml"/>
  <Override PartName="/ppt/tags/tag4762.xml" ContentType="application/vnd.openxmlformats-officedocument.presentationml.tags+xml"/>
  <Override PartName="/ppt/tags/tag4763.xml" ContentType="application/vnd.openxmlformats-officedocument.presentationml.tags+xml"/>
  <Override PartName="/ppt/tags/tag4764.xml" ContentType="application/vnd.openxmlformats-officedocument.presentationml.tags+xml"/>
  <Override PartName="/ppt/tags/tag4765.xml" ContentType="application/vnd.openxmlformats-officedocument.presentationml.tags+xml"/>
  <Override PartName="/ppt/tags/tag4766.xml" ContentType="application/vnd.openxmlformats-officedocument.presentationml.tags+xml"/>
  <Override PartName="/ppt/tags/tag4767.xml" ContentType="application/vnd.openxmlformats-officedocument.presentationml.tags+xml"/>
  <Override PartName="/ppt/tags/tag4768.xml" ContentType="application/vnd.openxmlformats-officedocument.presentationml.tags+xml"/>
  <Override PartName="/ppt/tags/tag4769.xml" ContentType="application/vnd.openxmlformats-officedocument.presentationml.tags+xml"/>
  <Override PartName="/ppt/tags/tag477.xml" ContentType="application/vnd.openxmlformats-officedocument.presentationml.tags+xml"/>
  <Override PartName="/ppt/tags/tag4770.xml" ContentType="application/vnd.openxmlformats-officedocument.presentationml.tags+xml"/>
  <Override PartName="/ppt/tags/tag4771.xml" ContentType="application/vnd.openxmlformats-officedocument.presentationml.tags+xml"/>
  <Override PartName="/ppt/tags/tag4772.xml" ContentType="application/vnd.openxmlformats-officedocument.presentationml.tags+xml"/>
  <Override PartName="/ppt/tags/tag4773.xml" ContentType="application/vnd.openxmlformats-officedocument.presentationml.tags+xml"/>
  <Override PartName="/ppt/tags/tag4774.xml" ContentType="application/vnd.openxmlformats-officedocument.presentationml.tags+xml"/>
  <Override PartName="/ppt/tags/tag4775.xml" ContentType="application/vnd.openxmlformats-officedocument.presentationml.tags+xml"/>
  <Override PartName="/ppt/tags/tag4776.xml" ContentType="application/vnd.openxmlformats-officedocument.presentationml.tags+xml"/>
  <Override PartName="/ppt/tags/tag4777.xml" ContentType="application/vnd.openxmlformats-officedocument.presentationml.tags+xml"/>
  <Override PartName="/ppt/tags/tag4778.xml" ContentType="application/vnd.openxmlformats-officedocument.presentationml.tags+xml"/>
  <Override PartName="/ppt/tags/tag4779.xml" ContentType="application/vnd.openxmlformats-officedocument.presentationml.tags+xml"/>
  <Override PartName="/ppt/tags/tag478.xml" ContentType="application/vnd.openxmlformats-officedocument.presentationml.tags+xml"/>
  <Override PartName="/ppt/tags/tag4780.xml" ContentType="application/vnd.openxmlformats-officedocument.presentationml.tags+xml"/>
  <Override PartName="/ppt/tags/tag4781.xml" ContentType="application/vnd.openxmlformats-officedocument.presentationml.tags+xml"/>
  <Override PartName="/ppt/tags/tag4782.xml" ContentType="application/vnd.openxmlformats-officedocument.presentationml.tags+xml"/>
  <Override PartName="/ppt/tags/tag4783.xml" ContentType="application/vnd.openxmlformats-officedocument.presentationml.tags+xml"/>
  <Override PartName="/ppt/tags/tag4784.xml" ContentType="application/vnd.openxmlformats-officedocument.presentationml.tags+xml"/>
  <Override PartName="/ppt/tags/tag4785.xml" ContentType="application/vnd.openxmlformats-officedocument.presentationml.tags+xml"/>
  <Override PartName="/ppt/tags/tag4786.xml" ContentType="application/vnd.openxmlformats-officedocument.presentationml.tags+xml"/>
  <Override PartName="/ppt/tags/tag4787.xml" ContentType="application/vnd.openxmlformats-officedocument.presentationml.tags+xml"/>
  <Override PartName="/ppt/tags/tag4788.xml" ContentType="application/vnd.openxmlformats-officedocument.presentationml.tags+xml"/>
  <Override PartName="/ppt/tags/tag4789.xml" ContentType="application/vnd.openxmlformats-officedocument.presentationml.tags+xml"/>
  <Override PartName="/ppt/tags/tag479.xml" ContentType="application/vnd.openxmlformats-officedocument.presentationml.tags+xml"/>
  <Override PartName="/ppt/tags/tag4790.xml" ContentType="application/vnd.openxmlformats-officedocument.presentationml.tags+xml"/>
  <Override PartName="/ppt/tags/tag4791.xml" ContentType="application/vnd.openxmlformats-officedocument.presentationml.tags+xml"/>
  <Override PartName="/ppt/tags/tag4792.xml" ContentType="application/vnd.openxmlformats-officedocument.presentationml.tags+xml"/>
  <Override PartName="/ppt/tags/tag4793.xml" ContentType="application/vnd.openxmlformats-officedocument.presentationml.tags+xml"/>
  <Override PartName="/ppt/tags/tag4794.xml" ContentType="application/vnd.openxmlformats-officedocument.presentationml.tags+xml"/>
  <Override PartName="/ppt/tags/tag4795.xml" ContentType="application/vnd.openxmlformats-officedocument.presentationml.tags+xml"/>
  <Override PartName="/ppt/tags/tag4796.xml" ContentType="application/vnd.openxmlformats-officedocument.presentationml.tags+xml"/>
  <Override PartName="/ppt/tags/tag4797.xml" ContentType="application/vnd.openxmlformats-officedocument.presentationml.tags+xml"/>
  <Override PartName="/ppt/tags/tag4798.xml" ContentType="application/vnd.openxmlformats-officedocument.presentationml.tags+xml"/>
  <Override PartName="/ppt/tags/tag4799.xml" ContentType="application/vnd.openxmlformats-officedocument.presentationml.tags+xml"/>
  <Override PartName="/ppt/tags/tag48.xml" ContentType="application/vnd.openxmlformats-officedocument.presentationml.tags+xml"/>
  <Override PartName="/ppt/tags/tag480.xml" ContentType="application/vnd.openxmlformats-officedocument.presentationml.tags+xml"/>
  <Override PartName="/ppt/tags/tag4800.xml" ContentType="application/vnd.openxmlformats-officedocument.presentationml.tags+xml"/>
  <Override PartName="/ppt/tags/tag4801.xml" ContentType="application/vnd.openxmlformats-officedocument.presentationml.tags+xml"/>
  <Override PartName="/ppt/tags/tag4802.xml" ContentType="application/vnd.openxmlformats-officedocument.presentationml.tags+xml"/>
  <Override PartName="/ppt/tags/tag4803.xml" ContentType="application/vnd.openxmlformats-officedocument.presentationml.tags+xml"/>
  <Override PartName="/ppt/tags/tag4804.xml" ContentType="application/vnd.openxmlformats-officedocument.presentationml.tags+xml"/>
  <Override PartName="/ppt/tags/tag4805.xml" ContentType="application/vnd.openxmlformats-officedocument.presentationml.tags+xml"/>
  <Override PartName="/ppt/tags/tag4806.xml" ContentType="application/vnd.openxmlformats-officedocument.presentationml.tags+xml"/>
  <Override PartName="/ppt/tags/tag4807.xml" ContentType="application/vnd.openxmlformats-officedocument.presentationml.tags+xml"/>
  <Override PartName="/ppt/tags/tag4808.xml" ContentType="application/vnd.openxmlformats-officedocument.presentationml.tags+xml"/>
  <Override PartName="/ppt/tags/tag4809.xml" ContentType="application/vnd.openxmlformats-officedocument.presentationml.tags+xml"/>
  <Override PartName="/ppt/tags/tag481.xml" ContentType="application/vnd.openxmlformats-officedocument.presentationml.tags+xml"/>
  <Override PartName="/ppt/tags/tag4810.xml" ContentType="application/vnd.openxmlformats-officedocument.presentationml.tags+xml"/>
  <Override PartName="/ppt/tags/tag4811.xml" ContentType="application/vnd.openxmlformats-officedocument.presentationml.tags+xml"/>
  <Override PartName="/ppt/tags/tag4812.xml" ContentType="application/vnd.openxmlformats-officedocument.presentationml.tags+xml"/>
  <Override PartName="/ppt/tags/tag4813.xml" ContentType="application/vnd.openxmlformats-officedocument.presentationml.tags+xml"/>
  <Override PartName="/ppt/tags/tag4814.xml" ContentType="application/vnd.openxmlformats-officedocument.presentationml.tags+xml"/>
  <Override PartName="/ppt/tags/tag4815.xml" ContentType="application/vnd.openxmlformats-officedocument.presentationml.tags+xml"/>
  <Override PartName="/ppt/tags/tag4816.xml" ContentType="application/vnd.openxmlformats-officedocument.presentationml.tags+xml"/>
  <Override PartName="/ppt/tags/tag4817.xml" ContentType="application/vnd.openxmlformats-officedocument.presentationml.tags+xml"/>
  <Override PartName="/ppt/tags/tag4818.xml" ContentType="application/vnd.openxmlformats-officedocument.presentationml.tags+xml"/>
  <Override PartName="/ppt/tags/tag4819.xml" ContentType="application/vnd.openxmlformats-officedocument.presentationml.tags+xml"/>
  <Override PartName="/ppt/tags/tag482.xml" ContentType="application/vnd.openxmlformats-officedocument.presentationml.tags+xml"/>
  <Override PartName="/ppt/tags/tag4820.xml" ContentType="application/vnd.openxmlformats-officedocument.presentationml.tags+xml"/>
  <Override PartName="/ppt/tags/tag4821.xml" ContentType="application/vnd.openxmlformats-officedocument.presentationml.tags+xml"/>
  <Override PartName="/ppt/tags/tag4822.xml" ContentType="application/vnd.openxmlformats-officedocument.presentationml.tags+xml"/>
  <Override PartName="/ppt/tags/tag4823.xml" ContentType="application/vnd.openxmlformats-officedocument.presentationml.tags+xml"/>
  <Override PartName="/ppt/tags/tag4824.xml" ContentType="application/vnd.openxmlformats-officedocument.presentationml.tags+xml"/>
  <Override PartName="/ppt/tags/tag4825.xml" ContentType="application/vnd.openxmlformats-officedocument.presentationml.tags+xml"/>
  <Override PartName="/ppt/tags/tag4826.xml" ContentType="application/vnd.openxmlformats-officedocument.presentationml.tags+xml"/>
  <Override PartName="/ppt/tags/tag4827.xml" ContentType="application/vnd.openxmlformats-officedocument.presentationml.tags+xml"/>
  <Override PartName="/ppt/tags/tag4828.xml" ContentType="application/vnd.openxmlformats-officedocument.presentationml.tags+xml"/>
  <Override PartName="/ppt/tags/tag4829.xml" ContentType="application/vnd.openxmlformats-officedocument.presentationml.tags+xml"/>
  <Override PartName="/ppt/tags/tag483.xml" ContentType="application/vnd.openxmlformats-officedocument.presentationml.tags+xml"/>
  <Override PartName="/ppt/tags/tag4830.xml" ContentType="application/vnd.openxmlformats-officedocument.presentationml.tags+xml"/>
  <Override PartName="/ppt/tags/tag4831.xml" ContentType="application/vnd.openxmlformats-officedocument.presentationml.tags+xml"/>
  <Override PartName="/ppt/tags/tag4832.xml" ContentType="application/vnd.openxmlformats-officedocument.presentationml.tags+xml"/>
  <Override PartName="/ppt/tags/tag4833.xml" ContentType="application/vnd.openxmlformats-officedocument.presentationml.tags+xml"/>
  <Override PartName="/ppt/tags/tag4834.xml" ContentType="application/vnd.openxmlformats-officedocument.presentationml.tags+xml"/>
  <Override PartName="/ppt/tags/tag4835.xml" ContentType="application/vnd.openxmlformats-officedocument.presentationml.tags+xml"/>
  <Override PartName="/ppt/tags/tag4836.xml" ContentType="application/vnd.openxmlformats-officedocument.presentationml.tags+xml"/>
  <Override PartName="/ppt/tags/tag4837.xml" ContentType="application/vnd.openxmlformats-officedocument.presentationml.tags+xml"/>
  <Override PartName="/ppt/tags/tag4838.xml" ContentType="application/vnd.openxmlformats-officedocument.presentationml.tags+xml"/>
  <Override PartName="/ppt/tags/tag4839.xml" ContentType="application/vnd.openxmlformats-officedocument.presentationml.tags+xml"/>
  <Override PartName="/ppt/tags/tag484.xml" ContentType="application/vnd.openxmlformats-officedocument.presentationml.tags+xml"/>
  <Override PartName="/ppt/tags/tag4840.xml" ContentType="application/vnd.openxmlformats-officedocument.presentationml.tags+xml"/>
  <Override PartName="/ppt/tags/tag4841.xml" ContentType="application/vnd.openxmlformats-officedocument.presentationml.tags+xml"/>
  <Override PartName="/ppt/tags/tag4842.xml" ContentType="application/vnd.openxmlformats-officedocument.presentationml.tags+xml"/>
  <Override PartName="/ppt/tags/tag4843.xml" ContentType="application/vnd.openxmlformats-officedocument.presentationml.tags+xml"/>
  <Override PartName="/ppt/tags/tag4844.xml" ContentType="application/vnd.openxmlformats-officedocument.presentationml.tags+xml"/>
  <Override PartName="/ppt/tags/tag4845.xml" ContentType="application/vnd.openxmlformats-officedocument.presentationml.tags+xml"/>
  <Override PartName="/ppt/tags/tag4846.xml" ContentType="application/vnd.openxmlformats-officedocument.presentationml.tags+xml"/>
  <Override PartName="/ppt/tags/tag4847.xml" ContentType="application/vnd.openxmlformats-officedocument.presentationml.tags+xml"/>
  <Override PartName="/ppt/tags/tag4848.xml" ContentType="application/vnd.openxmlformats-officedocument.presentationml.tags+xml"/>
  <Override PartName="/ppt/tags/tag4849.xml" ContentType="application/vnd.openxmlformats-officedocument.presentationml.tags+xml"/>
  <Override PartName="/ppt/tags/tag485.xml" ContentType="application/vnd.openxmlformats-officedocument.presentationml.tags+xml"/>
  <Override PartName="/ppt/tags/tag4850.xml" ContentType="application/vnd.openxmlformats-officedocument.presentationml.tags+xml"/>
  <Override PartName="/ppt/tags/tag4851.xml" ContentType="application/vnd.openxmlformats-officedocument.presentationml.tags+xml"/>
  <Override PartName="/ppt/tags/tag4852.xml" ContentType="application/vnd.openxmlformats-officedocument.presentationml.tags+xml"/>
  <Override PartName="/ppt/tags/tag4853.xml" ContentType="application/vnd.openxmlformats-officedocument.presentationml.tags+xml"/>
  <Override PartName="/ppt/tags/tag4854.xml" ContentType="application/vnd.openxmlformats-officedocument.presentationml.tags+xml"/>
  <Override PartName="/ppt/tags/tag4855.xml" ContentType="application/vnd.openxmlformats-officedocument.presentationml.tags+xml"/>
  <Override PartName="/ppt/tags/tag4856.xml" ContentType="application/vnd.openxmlformats-officedocument.presentationml.tags+xml"/>
  <Override PartName="/ppt/tags/tag4857.xml" ContentType="application/vnd.openxmlformats-officedocument.presentationml.tags+xml"/>
  <Override PartName="/ppt/tags/tag4858.xml" ContentType="application/vnd.openxmlformats-officedocument.presentationml.tags+xml"/>
  <Override PartName="/ppt/tags/tag4859.xml" ContentType="application/vnd.openxmlformats-officedocument.presentationml.tags+xml"/>
  <Override PartName="/ppt/tags/tag486.xml" ContentType="application/vnd.openxmlformats-officedocument.presentationml.tags+xml"/>
  <Override PartName="/ppt/tags/tag4860.xml" ContentType="application/vnd.openxmlformats-officedocument.presentationml.tags+xml"/>
  <Override PartName="/ppt/tags/tag4861.xml" ContentType="application/vnd.openxmlformats-officedocument.presentationml.tags+xml"/>
  <Override PartName="/ppt/tags/tag4862.xml" ContentType="application/vnd.openxmlformats-officedocument.presentationml.tags+xml"/>
  <Override PartName="/ppt/tags/tag4863.xml" ContentType="application/vnd.openxmlformats-officedocument.presentationml.tags+xml"/>
  <Override PartName="/ppt/tags/tag4864.xml" ContentType="application/vnd.openxmlformats-officedocument.presentationml.tags+xml"/>
  <Override PartName="/ppt/tags/tag4865.xml" ContentType="application/vnd.openxmlformats-officedocument.presentationml.tags+xml"/>
  <Override PartName="/ppt/tags/tag4866.xml" ContentType="application/vnd.openxmlformats-officedocument.presentationml.tags+xml"/>
  <Override PartName="/ppt/tags/tag4867.xml" ContentType="application/vnd.openxmlformats-officedocument.presentationml.tags+xml"/>
  <Override PartName="/ppt/tags/tag4868.xml" ContentType="application/vnd.openxmlformats-officedocument.presentationml.tags+xml"/>
  <Override PartName="/ppt/tags/tag4869.xml" ContentType="application/vnd.openxmlformats-officedocument.presentationml.tags+xml"/>
  <Override PartName="/ppt/tags/tag487.xml" ContentType="application/vnd.openxmlformats-officedocument.presentationml.tags+xml"/>
  <Override PartName="/ppt/tags/tag4870.xml" ContentType="application/vnd.openxmlformats-officedocument.presentationml.tags+xml"/>
  <Override PartName="/ppt/tags/tag4871.xml" ContentType="application/vnd.openxmlformats-officedocument.presentationml.tags+xml"/>
  <Override PartName="/ppt/tags/tag4872.xml" ContentType="application/vnd.openxmlformats-officedocument.presentationml.tags+xml"/>
  <Override PartName="/ppt/tags/tag4873.xml" ContentType="application/vnd.openxmlformats-officedocument.presentationml.tags+xml"/>
  <Override PartName="/ppt/tags/tag4874.xml" ContentType="application/vnd.openxmlformats-officedocument.presentationml.tags+xml"/>
  <Override PartName="/ppt/tags/tag4875.xml" ContentType="application/vnd.openxmlformats-officedocument.presentationml.tags+xml"/>
  <Override PartName="/ppt/tags/tag4876.xml" ContentType="application/vnd.openxmlformats-officedocument.presentationml.tags+xml"/>
  <Override PartName="/ppt/tags/tag4877.xml" ContentType="application/vnd.openxmlformats-officedocument.presentationml.tags+xml"/>
  <Override PartName="/ppt/tags/tag4878.xml" ContentType="application/vnd.openxmlformats-officedocument.presentationml.tags+xml"/>
  <Override PartName="/ppt/tags/tag4879.xml" ContentType="application/vnd.openxmlformats-officedocument.presentationml.tags+xml"/>
  <Override PartName="/ppt/tags/tag488.xml" ContentType="application/vnd.openxmlformats-officedocument.presentationml.tags+xml"/>
  <Override PartName="/ppt/tags/tag4880.xml" ContentType="application/vnd.openxmlformats-officedocument.presentationml.tags+xml"/>
  <Override PartName="/ppt/tags/tag4881.xml" ContentType="application/vnd.openxmlformats-officedocument.presentationml.tags+xml"/>
  <Override PartName="/ppt/tags/tag4882.xml" ContentType="application/vnd.openxmlformats-officedocument.presentationml.tags+xml"/>
  <Override PartName="/ppt/tags/tag4883.xml" ContentType="application/vnd.openxmlformats-officedocument.presentationml.tags+xml"/>
  <Override PartName="/ppt/tags/tag4884.xml" ContentType="application/vnd.openxmlformats-officedocument.presentationml.tags+xml"/>
  <Override PartName="/ppt/tags/tag4885.xml" ContentType="application/vnd.openxmlformats-officedocument.presentationml.tags+xml"/>
  <Override PartName="/ppt/tags/tag4886.xml" ContentType="application/vnd.openxmlformats-officedocument.presentationml.tags+xml"/>
  <Override PartName="/ppt/tags/tag4887.xml" ContentType="application/vnd.openxmlformats-officedocument.presentationml.tags+xml"/>
  <Override PartName="/ppt/tags/tag4888.xml" ContentType="application/vnd.openxmlformats-officedocument.presentationml.tags+xml"/>
  <Override PartName="/ppt/tags/tag4889.xml" ContentType="application/vnd.openxmlformats-officedocument.presentationml.tags+xml"/>
  <Override PartName="/ppt/tags/tag489.xml" ContentType="application/vnd.openxmlformats-officedocument.presentationml.tags+xml"/>
  <Override PartName="/ppt/tags/tag4890.xml" ContentType="application/vnd.openxmlformats-officedocument.presentationml.tags+xml"/>
  <Override PartName="/ppt/tags/tag4891.xml" ContentType="application/vnd.openxmlformats-officedocument.presentationml.tags+xml"/>
  <Override PartName="/ppt/tags/tag4892.xml" ContentType="application/vnd.openxmlformats-officedocument.presentationml.tags+xml"/>
  <Override PartName="/ppt/tags/tag4893.xml" ContentType="application/vnd.openxmlformats-officedocument.presentationml.tags+xml"/>
  <Override PartName="/ppt/tags/tag4894.xml" ContentType="application/vnd.openxmlformats-officedocument.presentationml.tags+xml"/>
  <Override PartName="/ppt/tags/tag4895.xml" ContentType="application/vnd.openxmlformats-officedocument.presentationml.tags+xml"/>
  <Override PartName="/ppt/tags/tag4896.xml" ContentType="application/vnd.openxmlformats-officedocument.presentationml.tags+xml"/>
  <Override PartName="/ppt/tags/tag4897.xml" ContentType="application/vnd.openxmlformats-officedocument.presentationml.tags+xml"/>
  <Override PartName="/ppt/tags/tag4898.xml" ContentType="application/vnd.openxmlformats-officedocument.presentationml.tags+xml"/>
  <Override PartName="/ppt/tags/tag4899.xml" ContentType="application/vnd.openxmlformats-officedocument.presentationml.tags+xml"/>
  <Override PartName="/ppt/tags/tag49.xml" ContentType="application/vnd.openxmlformats-officedocument.presentationml.tags+xml"/>
  <Override PartName="/ppt/tags/tag490.xml" ContentType="application/vnd.openxmlformats-officedocument.presentationml.tags+xml"/>
  <Override PartName="/ppt/tags/tag4900.xml" ContentType="application/vnd.openxmlformats-officedocument.presentationml.tags+xml"/>
  <Override PartName="/ppt/tags/tag4901.xml" ContentType="application/vnd.openxmlformats-officedocument.presentationml.tags+xml"/>
  <Override PartName="/ppt/tags/tag4902.xml" ContentType="application/vnd.openxmlformats-officedocument.presentationml.tags+xml"/>
  <Override PartName="/ppt/tags/tag4903.xml" ContentType="application/vnd.openxmlformats-officedocument.presentationml.tags+xml"/>
  <Override PartName="/ppt/tags/tag4904.xml" ContentType="application/vnd.openxmlformats-officedocument.presentationml.tags+xml"/>
  <Override PartName="/ppt/tags/tag4905.xml" ContentType="application/vnd.openxmlformats-officedocument.presentationml.tags+xml"/>
  <Override PartName="/ppt/tags/tag4906.xml" ContentType="application/vnd.openxmlformats-officedocument.presentationml.tags+xml"/>
  <Override PartName="/ppt/tags/tag4907.xml" ContentType="application/vnd.openxmlformats-officedocument.presentationml.tags+xml"/>
  <Override PartName="/ppt/tags/tag4908.xml" ContentType="application/vnd.openxmlformats-officedocument.presentationml.tags+xml"/>
  <Override PartName="/ppt/tags/tag4909.xml" ContentType="application/vnd.openxmlformats-officedocument.presentationml.tags+xml"/>
  <Override PartName="/ppt/tags/tag491.xml" ContentType="application/vnd.openxmlformats-officedocument.presentationml.tags+xml"/>
  <Override PartName="/ppt/tags/tag4910.xml" ContentType="application/vnd.openxmlformats-officedocument.presentationml.tags+xml"/>
  <Override PartName="/ppt/tags/tag4911.xml" ContentType="application/vnd.openxmlformats-officedocument.presentationml.tags+xml"/>
  <Override PartName="/ppt/tags/tag4912.xml" ContentType="application/vnd.openxmlformats-officedocument.presentationml.tags+xml"/>
  <Override PartName="/ppt/tags/tag4913.xml" ContentType="application/vnd.openxmlformats-officedocument.presentationml.tags+xml"/>
  <Override PartName="/ppt/tags/tag4914.xml" ContentType="application/vnd.openxmlformats-officedocument.presentationml.tags+xml"/>
  <Override PartName="/ppt/tags/tag4915.xml" ContentType="application/vnd.openxmlformats-officedocument.presentationml.tags+xml"/>
  <Override PartName="/ppt/tags/tag4916.xml" ContentType="application/vnd.openxmlformats-officedocument.presentationml.tags+xml"/>
  <Override PartName="/ppt/tags/tag4917.xml" ContentType="application/vnd.openxmlformats-officedocument.presentationml.tags+xml"/>
  <Override PartName="/ppt/tags/tag4918.xml" ContentType="application/vnd.openxmlformats-officedocument.presentationml.tags+xml"/>
  <Override PartName="/ppt/tags/tag4919.xml" ContentType="application/vnd.openxmlformats-officedocument.presentationml.tags+xml"/>
  <Override PartName="/ppt/tags/tag492.xml" ContentType="application/vnd.openxmlformats-officedocument.presentationml.tags+xml"/>
  <Override PartName="/ppt/tags/tag4920.xml" ContentType="application/vnd.openxmlformats-officedocument.presentationml.tags+xml"/>
  <Override PartName="/ppt/tags/tag4921.xml" ContentType="application/vnd.openxmlformats-officedocument.presentationml.tags+xml"/>
  <Override PartName="/ppt/tags/tag4922.xml" ContentType="application/vnd.openxmlformats-officedocument.presentationml.tags+xml"/>
  <Override PartName="/ppt/tags/tag4923.xml" ContentType="application/vnd.openxmlformats-officedocument.presentationml.tags+xml"/>
  <Override PartName="/ppt/tags/tag4924.xml" ContentType="application/vnd.openxmlformats-officedocument.presentationml.tags+xml"/>
  <Override PartName="/ppt/tags/tag4925.xml" ContentType="application/vnd.openxmlformats-officedocument.presentationml.tags+xml"/>
  <Override PartName="/ppt/tags/tag4926.xml" ContentType="application/vnd.openxmlformats-officedocument.presentationml.tags+xml"/>
  <Override PartName="/ppt/tags/tag4927.xml" ContentType="application/vnd.openxmlformats-officedocument.presentationml.tags+xml"/>
  <Override PartName="/ppt/tags/tag4928.xml" ContentType="application/vnd.openxmlformats-officedocument.presentationml.tags+xml"/>
  <Override PartName="/ppt/tags/tag4929.xml" ContentType="application/vnd.openxmlformats-officedocument.presentationml.tags+xml"/>
  <Override PartName="/ppt/tags/tag493.xml" ContentType="application/vnd.openxmlformats-officedocument.presentationml.tags+xml"/>
  <Override PartName="/ppt/tags/tag4930.xml" ContentType="application/vnd.openxmlformats-officedocument.presentationml.tags+xml"/>
  <Override PartName="/ppt/tags/tag4931.xml" ContentType="application/vnd.openxmlformats-officedocument.presentationml.tags+xml"/>
  <Override PartName="/ppt/tags/tag4932.xml" ContentType="application/vnd.openxmlformats-officedocument.presentationml.tags+xml"/>
  <Override PartName="/ppt/tags/tag4933.xml" ContentType="application/vnd.openxmlformats-officedocument.presentationml.tags+xml"/>
  <Override PartName="/ppt/tags/tag4934.xml" ContentType="application/vnd.openxmlformats-officedocument.presentationml.tags+xml"/>
  <Override PartName="/ppt/tags/tag4935.xml" ContentType="application/vnd.openxmlformats-officedocument.presentationml.tags+xml"/>
  <Override PartName="/ppt/tags/tag4936.xml" ContentType="application/vnd.openxmlformats-officedocument.presentationml.tags+xml"/>
  <Override PartName="/ppt/tags/tag4937.xml" ContentType="application/vnd.openxmlformats-officedocument.presentationml.tags+xml"/>
  <Override PartName="/ppt/tags/tag4938.xml" ContentType="application/vnd.openxmlformats-officedocument.presentationml.tags+xml"/>
  <Override PartName="/ppt/tags/tag4939.xml" ContentType="application/vnd.openxmlformats-officedocument.presentationml.tags+xml"/>
  <Override PartName="/ppt/tags/tag494.xml" ContentType="application/vnd.openxmlformats-officedocument.presentationml.tags+xml"/>
  <Override PartName="/ppt/tags/tag4940.xml" ContentType="application/vnd.openxmlformats-officedocument.presentationml.tags+xml"/>
  <Override PartName="/ppt/tags/tag4941.xml" ContentType="application/vnd.openxmlformats-officedocument.presentationml.tags+xml"/>
  <Override PartName="/ppt/tags/tag4942.xml" ContentType="application/vnd.openxmlformats-officedocument.presentationml.tags+xml"/>
  <Override PartName="/ppt/tags/tag4943.xml" ContentType="application/vnd.openxmlformats-officedocument.presentationml.tags+xml"/>
  <Override PartName="/ppt/tags/tag4944.xml" ContentType="application/vnd.openxmlformats-officedocument.presentationml.tags+xml"/>
  <Override PartName="/ppt/tags/tag4945.xml" ContentType="application/vnd.openxmlformats-officedocument.presentationml.tags+xml"/>
  <Override PartName="/ppt/tags/tag4946.xml" ContentType="application/vnd.openxmlformats-officedocument.presentationml.tags+xml"/>
  <Override PartName="/ppt/tags/tag4947.xml" ContentType="application/vnd.openxmlformats-officedocument.presentationml.tags+xml"/>
  <Override PartName="/ppt/tags/tag4948.xml" ContentType="application/vnd.openxmlformats-officedocument.presentationml.tags+xml"/>
  <Override PartName="/ppt/tags/tag4949.xml" ContentType="application/vnd.openxmlformats-officedocument.presentationml.tags+xml"/>
  <Override PartName="/ppt/tags/tag495.xml" ContentType="application/vnd.openxmlformats-officedocument.presentationml.tags+xml"/>
  <Override PartName="/ppt/tags/tag4950.xml" ContentType="application/vnd.openxmlformats-officedocument.presentationml.tags+xml"/>
  <Override PartName="/ppt/tags/tag4951.xml" ContentType="application/vnd.openxmlformats-officedocument.presentationml.tags+xml"/>
  <Override PartName="/ppt/tags/tag4952.xml" ContentType="application/vnd.openxmlformats-officedocument.presentationml.tags+xml"/>
  <Override PartName="/ppt/tags/tag4953.xml" ContentType="application/vnd.openxmlformats-officedocument.presentationml.tags+xml"/>
  <Override PartName="/ppt/tags/tag4954.xml" ContentType="application/vnd.openxmlformats-officedocument.presentationml.tags+xml"/>
  <Override PartName="/ppt/tags/tag4955.xml" ContentType="application/vnd.openxmlformats-officedocument.presentationml.tags+xml"/>
  <Override PartName="/ppt/tags/tag4956.xml" ContentType="application/vnd.openxmlformats-officedocument.presentationml.tags+xml"/>
  <Override PartName="/ppt/tags/tag4957.xml" ContentType="application/vnd.openxmlformats-officedocument.presentationml.tags+xml"/>
  <Override PartName="/ppt/tags/tag4958.xml" ContentType="application/vnd.openxmlformats-officedocument.presentationml.tags+xml"/>
  <Override PartName="/ppt/tags/tag4959.xml" ContentType="application/vnd.openxmlformats-officedocument.presentationml.tags+xml"/>
  <Override PartName="/ppt/tags/tag496.xml" ContentType="application/vnd.openxmlformats-officedocument.presentationml.tags+xml"/>
  <Override PartName="/ppt/tags/tag4960.xml" ContentType="application/vnd.openxmlformats-officedocument.presentationml.tags+xml"/>
  <Override PartName="/ppt/tags/tag4961.xml" ContentType="application/vnd.openxmlformats-officedocument.presentationml.tags+xml"/>
  <Override PartName="/ppt/tags/tag4962.xml" ContentType="application/vnd.openxmlformats-officedocument.presentationml.tags+xml"/>
  <Override PartName="/ppt/tags/tag4963.xml" ContentType="application/vnd.openxmlformats-officedocument.presentationml.tags+xml"/>
  <Override PartName="/ppt/tags/tag4964.xml" ContentType="application/vnd.openxmlformats-officedocument.presentationml.tags+xml"/>
  <Override PartName="/ppt/tags/tag4965.xml" ContentType="application/vnd.openxmlformats-officedocument.presentationml.tags+xml"/>
  <Override PartName="/ppt/tags/tag4966.xml" ContentType="application/vnd.openxmlformats-officedocument.presentationml.tags+xml"/>
  <Override PartName="/ppt/tags/tag4967.xml" ContentType="application/vnd.openxmlformats-officedocument.presentationml.tags+xml"/>
  <Override PartName="/ppt/tags/tag4968.xml" ContentType="application/vnd.openxmlformats-officedocument.presentationml.tags+xml"/>
  <Override PartName="/ppt/tags/tag4969.xml" ContentType="application/vnd.openxmlformats-officedocument.presentationml.tags+xml"/>
  <Override PartName="/ppt/tags/tag497.xml" ContentType="application/vnd.openxmlformats-officedocument.presentationml.tags+xml"/>
  <Override PartName="/ppt/tags/tag4970.xml" ContentType="application/vnd.openxmlformats-officedocument.presentationml.tags+xml"/>
  <Override PartName="/ppt/tags/tag4971.xml" ContentType="application/vnd.openxmlformats-officedocument.presentationml.tags+xml"/>
  <Override PartName="/ppt/tags/tag4972.xml" ContentType="application/vnd.openxmlformats-officedocument.presentationml.tags+xml"/>
  <Override PartName="/ppt/tags/tag4973.xml" ContentType="application/vnd.openxmlformats-officedocument.presentationml.tags+xml"/>
  <Override PartName="/ppt/tags/tag4974.xml" ContentType="application/vnd.openxmlformats-officedocument.presentationml.tags+xml"/>
  <Override PartName="/ppt/tags/tag4975.xml" ContentType="application/vnd.openxmlformats-officedocument.presentationml.tags+xml"/>
  <Override PartName="/ppt/tags/tag4976.xml" ContentType="application/vnd.openxmlformats-officedocument.presentationml.tags+xml"/>
  <Override PartName="/ppt/tags/tag4977.xml" ContentType="application/vnd.openxmlformats-officedocument.presentationml.tags+xml"/>
  <Override PartName="/ppt/tags/tag4978.xml" ContentType="application/vnd.openxmlformats-officedocument.presentationml.tags+xml"/>
  <Override PartName="/ppt/tags/tag4979.xml" ContentType="application/vnd.openxmlformats-officedocument.presentationml.tags+xml"/>
  <Override PartName="/ppt/tags/tag498.xml" ContentType="application/vnd.openxmlformats-officedocument.presentationml.tags+xml"/>
  <Override PartName="/ppt/tags/tag4980.xml" ContentType="application/vnd.openxmlformats-officedocument.presentationml.tags+xml"/>
  <Override PartName="/ppt/tags/tag4981.xml" ContentType="application/vnd.openxmlformats-officedocument.presentationml.tags+xml"/>
  <Override PartName="/ppt/tags/tag4982.xml" ContentType="application/vnd.openxmlformats-officedocument.presentationml.tags+xml"/>
  <Override PartName="/ppt/tags/tag4983.xml" ContentType="application/vnd.openxmlformats-officedocument.presentationml.tags+xml"/>
  <Override PartName="/ppt/tags/tag4984.xml" ContentType="application/vnd.openxmlformats-officedocument.presentationml.tags+xml"/>
  <Override PartName="/ppt/tags/tag4985.xml" ContentType="application/vnd.openxmlformats-officedocument.presentationml.tags+xml"/>
  <Override PartName="/ppt/tags/tag4986.xml" ContentType="application/vnd.openxmlformats-officedocument.presentationml.tags+xml"/>
  <Override PartName="/ppt/tags/tag4987.xml" ContentType="application/vnd.openxmlformats-officedocument.presentationml.tags+xml"/>
  <Override PartName="/ppt/tags/tag4988.xml" ContentType="application/vnd.openxmlformats-officedocument.presentationml.tags+xml"/>
  <Override PartName="/ppt/tags/tag4989.xml" ContentType="application/vnd.openxmlformats-officedocument.presentationml.tags+xml"/>
  <Override PartName="/ppt/tags/tag499.xml" ContentType="application/vnd.openxmlformats-officedocument.presentationml.tags+xml"/>
  <Override PartName="/ppt/tags/tag4990.xml" ContentType="application/vnd.openxmlformats-officedocument.presentationml.tags+xml"/>
  <Override PartName="/ppt/tags/tag4991.xml" ContentType="application/vnd.openxmlformats-officedocument.presentationml.tags+xml"/>
  <Override PartName="/ppt/tags/tag4992.xml" ContentType="application/vnd.openxmlformats-officedocument.presentationml.tags+xml"/>
  <Override PartName="/ppt/tags/tag4993.xml" ContentType="application/vnd.openxmlformats-officedocument.presentationml.tags+xml"/>
  <Override PartName="/ppt/tags/tag4994.xml" ContentType="application/vnd.openxmlformats-officedocument.presentationml.tags+xml"/>
  <Override PartName="/ppt/tags/tag4995.xml" ContentType="application/vnd.openxmlformats-officedocument.presentationml.tags+xml"/>
  <Override PartName="/ppt/tags/tag4996.xml" ContentType="application/vnd.openxmlformats-officedocument.presentationml.tags+xml"/>
  <Override PartName="/ppt/tags/tag4997.xml" ContentType="application/vnd.openxmlformats-officedocument.presentationml.tags+xml"/>
  <Override PartName="/ppt/tags/tag4998.xml" ContentType="application/vnd.openxmlformats-officedocument.presentationml.tags+xml"/>
  <Override PartName="/ppt/tags/tag499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00.xml" ContentType="application/vnd.openxmlformats-officedocument.presentationml.tags+xml"/>
  <Override PartName="/ppt/tags/tag5000.xml" ContentType="application/vnd.openxmlformats-officedocument.presentationml.tags+xml"/>
  <Override PartName="/ppt/tags/tag5001.xml" ContentType="application/vnd.openxmlformats-officedocument.presentationml.tags+xml"/>
  <Override PartName="/ppt/tags/tag5002.xml" ContentType="application/vnd.openxmlformats-officedocument.presentationml.tags+xml"/>
  <Override PartName="/ppt/tags/tag5003.xml" ContentType="application/vnd.openxmlformats-officedocument.presentationml.tags+xml"/>
  <Override PartName="/ppt/tags/tag5004.xml" ContentType="application/vnd.openxmlformats-officedocument.presentationml.tags+xml"/>
  <Override PartName="/ppt/tags/tag5005.xml" ContentType="application/vnd.openxmlformats-officedocument.presentationml.tags+xml"/>
  <Override PartName="/ppt/tags/tag5006.xml" ContentType="application/vnd.openxmlformats-officedocument.presentationml.tags+xml"/>
  <Override PartName="/ppt/tags/tag5007.xml" ContentType="application/vnd.openxmlformats-officedocument.presentationml.tags+xml"/>
  <Override PartName="/ppt/tags/tag5008.xml" ContentType="application/vnd.openxmlformats-officedocument.presentationml.tags+xml"/>
  <Override PartName="/ppt/tags/tag5009.xml" ContentType="application/vnd.openxmlformats-officedocument.presentationml.tags+xml"/>
  <Override PartName="/ppt/tags/tag501.xml" ContentType="application/vnd.openxmlformats-officedocument.presentationml.tags+xml"/>
  <Override PartName="/ppt/tags/tag5010.xml" ContentType="application/vnd.openxmlformats-officedocument.presentationml.tags+xml"/>
  <Override PartName="/ppt/tags/tag5011.xml" ContentType="application/vnd.openxmlformats-officedocument.presentationml.tags+xml"/>
  <Override PartName="/ppt/tags/tag5012.xml" ContentType="application/vnd.openxmlformats-officedocument.presentationml.tags+xml"/>
  <Override PartName="/ppt/tags/tag5013.xml" ContentType="application/vnd.openxmlformats-officedocument.presentationml.tags+xml"/>
  <Override PartName="/ppt/tags/tag5014.xml" ContentType="application/vnd.openxmlformats-officedocument.presentationml.tags+xml"/>
  <Override PartName="/ppt/tags/tag5015.xml" ContentType="application/vnd.openxmlformats-officedocument.presentationml.tags+xml"/>
  <Override PartName="/ppt/tags/tag5016.xml" ContentType="application/vnd.openxmlformats-officedocument.presentationml.tags+xml"/>
  <Override PartName="/ppt/tags/tag5017.xml" ContentType="application/vnd.openxmlformats-officedocument.presentationml.tags+xml"/>
  <Override PartName="/ppt/tags/tag5018.xml" ContentType="application/vnd.openxmlformats-officedocument.presentationml.tags+xml"/>
  <Override PartName="/ppt/tags/tag5019.xml" ContentType="application/vnd.openxmlformats-officedocument.presentationml.tags+xml"/>
  <Override PartName="/ppt/tags/tag502.xml" ContentType="application/vnd.openxmlformats-officedocument.presentationml.tags+xml"/>
  <Override PartName="/ppt/tags/tag5020.xml" ContentType="application/vnd.openxmlformats-officedocument.presentationml.tags+xml"/>
  <Override PartName="/ppt/tags/tag5021.xml" ContentType="application/vnd.openxmlformats-officedocument.presentationml.tags+xml"/>
  <Override PartName="/ppt/tags/tag5022.xml" ContentType="application/vnd.openxmlformats-officedocument.presentationml.tags+xml"/>
  <Override PartName="/ppt/tags/tag5023.xml" ContentType="application/vnd.openxmlformats-officedocument.presentationml.tags+xml"/>
  <Override PartName="/ppt/tags/tag5024.xml" ContentType="application/vnd.openxmlformats-officedocument.presentationml.tags+xml"/>
  <Override PartName="/ppt/tags/tag5025.xml" ContentType="application/vnd.openxmlformats-officedocument.presentationml.tags+xml"/>
  <Override PartName="/ppt/tags/tag5026.xml" ContentType="application/vnd.openxmlformats-officedocument.presentationml.tags+xml"/>
  <Override PartName="/ppt/tags/tag5027.xml" ContentType="application/vnd.openxmlformats-officedocument.presentationml.tags+xml"/>
  <Override PartName="/ppt/tags/tag5028.xml" ContentType="application/vnd.openxmlformats-officedocument.presentationml.tags+xml"/>
  <Override PartName="/ppt/tags/tag5029.xml" ContentType="application/vnd.openxmlformats-officedocument.presentationml.tags+xml"/>
  <Override PartName="/ppt/tags/tag503.xml" ContentType="application/vnd.openxmlformats-officedocument.presentationml.tags+xml"/>
  <Override PartName="/ppt/tags/tag5030.xml" ContentType="application/vnd.openxmlformats-officedocument.presentationml.tags+xml"/>
  <Override PartName="/ppt/tags/tag5031.xml" ContentType="application/vnd.openxmlformats-officedocument.presentationml.tags+xml"/>
  <Override PartName="/ppt/tags/tag5032.xml" ContentType="application/vnd.openxmlformats-officedocument.presentationml.tags+xml"/>
  <Override PartName="/ppt/tags/tag5033.xml" ContentType="application/vnd.openxmlformats-officedocument.presentationml.tags+xml"/>
  <Override PartName="/ppt/tags/tag5034.xml" ContentType="application/vnd.openxmlformats-officedocument.presentationml.tags+xml"/>
  <Override PartName="/ppt/tags/tag5035.xml" ContentType="application/vnd.openxmlformats-officedocument.presentationml.tags+xml"/>
  <Override PartName="/ppt/tags/tag5036.xml" ContentType="application/vnd.openxmlformats-officedocument.presentationml.tags+xml"/>
  <Override PartName="/ppt/tags/tag5037.xml" ContentType="application/vnd.openxmlformats-officedocument.presentationml.tags+xml"/>
  <Override PartName="/ppt/tags/tag5038.xml" ContentType="application/vnd.openxmlformats-officedocument.presentationml.tags+xml"/>
  <Override PartName="/ppt/tags/tag5039.xml" ContentType="application/vnd.openxmlformats-officedocument.presentationml.tags+xml"/>
  <Override PartName="/ppt/tags/tag504.xml" ContentType="application/vnd.openxmlformats-officedocument.presentationml.tags+xml"/>
  <Override PartName="/ppt/tags/tag5040.xml" ContentType="application/vnd.openxmlformats-officedocument.presentationml.tags+xml"/>
  <Override PartName="/ppt/tags/tag5041.xml" ContentType="application/vnd.openxmlformats-officedocument.presentationml.tags+xml"/>
  <Override PartName="/ppt/tags/tag5042.xml" ContentType="application/vnd.openxmlformats-officedocument.presentationml.tags+xml"/>
  <Override PartName="/ppt/tags/tag5043.xml" ContentType="application/vnd.openxmlformats-officedocument.presentationml.tags+xml"/>
  <Override PartName="/ppt/tags/tag5044.xml" ContentType="application/vnd.openxmlformats-officedocument.presentationml.tags+xml"/>
  <Override PartName="/ppt/tags/tag5045.xml" ContentType="application/vnd.openxmlformats-officedocument.presentationml.tags+xml"/>
  <Override PartName="/ppt/tags/tag5046.xml" ContentType="application/vnd.openxmlformats-officedocument.presentationml.tags+xml"/>
  <Override PartName="/ppt/tags/tag5047.xml" ContentType="application/vnd.openxmlformats-officedocument.presentationml.tags+xml"/>
  <Override PartName="/ppt/tags/tag5048.xml" ContentType="application/vnd.openxmlformats-officedocument.presentationml.tags+xml"/>
  <Override PartName="/ppt/tags/tag5049.xml" ContentType="application/vnd.openxmlformats-officedocument.presentationml.tags+xml"/>
  <Override PartName="/ppt/tags/tag505.xml" ContentType="application/vnd.openxmlformats-officedocument.presentationml.tags+xml"/>
  <Override PartName="/ppt/tags/tag5050.xml" ContentType="application/vnd.openxmlformats-officedocument.presentationml.tags+xml"/>
  <Override PartName="/ppt/tags/tag5051.xml" ContentType="application/vnd.openxmlformats-officedocument.presentationml.tags+xml"/>
  <Override PartName="/ppt/tags/tag5052.xml" ContentType="application/vnd.openxmlformats-officedocument.presentationml.tags+xml"/>
  <Override PartName="/ppt/tags/tag5053.xml" ContentType="application/vnd.openxmlformats-officedocument.presentationml.tags+xml"/>
  <Override PartName="/ppt/tags/tag5054.xml" ContentType="application/vnd.openxmlformats-officedocument.presentationml.tags+xml"/>
  <Override PartName="/ppt/tags/tag5055.xml" ContentType="application/vnd.openxmlformats-officedocument.presentationml.tags+xml"/>
  <Override PartName="/ppt/tags/tag5056.xml" ContentType="application/vnd.openxmlformats-officedocument.presentationml.tags+xml"/>
  <Override PartName="/ppt/tags/tag5057.xml" ContentType="application/vnd.openxmlformats-officedocument.presentationml.tags+xml"/>
  <Override PartName="/ppt/tags/tag5058.xml" ContentType="application/vnd.openxmlformats-officedocument.presentationml.tags+xml"/>
  <Override PartName="/ppt/tags/tag5059.xml" ContentType="application/vnd.openxmlformats-officedocument.presentationml.tags+xml"/>
  <Override PartName="/ppt/tags/tag506.xml" ContentType="application/vnd.openxmlformats-officedocument.presentationml.tags+xml"/>
  <Override PartName="/ppt/tags/tag5060.xml" ContentType="application/vnd.openxmlformats-officedocument.presentationml.tags+xml"/>
  <Override PartName="/ppt/tags/tag5061.xml" ContentType="application/vnd.openxmlformats-officedocument.presentationml.tags+xml"/>
  <Override PartName="/ppt/tags/tag5062.xml" ContentType="application/vnd.openxmlformats-officedocument.presentationml.tags+xml"/>
  <Override PartName="/ppt/tags/tag5063.xml" ContentType="application/vnd.openxmlformats-officedocument.presentationml.tags+xml"/>
  <Override PartName="/ppt/tags/tag5064.xml" ContentType="application/vnd.openxmlformats-officedocument.presentationml.tags+xml"/>
  <Override PartName="/ppt/tags/tag5065.xml" ContentType="application/vnd.openxmlformats-officedocument.presentationml.tags+xml"/>
  <Override PartName="/ppt/tags/tag5066.xml" ContentType="application/vnd.openxmlformats-officedocument.presentationml.tags+xml"/>
  <Override PartName="/ppt/tags/tag5067.xml" ContentType="application/vnd.openxmlformats-officedocument.presentationml.tags+xml"/>
  <Override PartName="/ppt/tags/tag5068.xml" ContentType="application/vnd.openxmlformats-officedocument.presentationml.tags+xml"/>
  <Override PartName="/ppt/tags/tag5069.xml" ContentType="application/vnd.openxmlformats-officedocument.presentationml.tags+xml"/>
  <Override PartName="/ppt/tags/tag507.xml" ContentType="application/vnd.openxmlformats-officedocument.presentationml.tags+xml"/>
  <Override PartName="/ppt/tags/tag5070.xml" ContentType="application/vnd.openxmlformats-officedocument.presentationml.tags+xml"/>
  <Override PartName="/ppt/tags/tag5071.xml" ContentType="application/vnd.openxmlformats-officedocument.presentationml.tags+xml"/>
  <Override PartName="/ppt/tags/tag5072.xml" ContentType="application/vnd.openxmlformats-officedocument.presentationml.tags+xml"/>
  <Override PartName="/ppt/tags/tag5073.xml" ContentType="application/vnd.openxmlformats-officedocument.presentationml.tags+xml"/>
  <Override PartName="/ppt/tags/tag5074.xml" ContentType="application/vnd.openxmlformats-officedocument.presentationml.tags+xml"/>
  <Override PartName="/ppt/tags/tag5075.xml" ContentType="application/vnd.openxmlformats-officedocument.presentationml.tags+xml"/>
  <Override PartName="/ppt/tags/tag5076.xml" ContentType="application/vnd.openxmlformats-officedocument.presentationml.tags+xml"/>
  <Override PartName="/ppt/tags/tag5077.xml" ContentType="application/vnd.openxmlformats-officedocument.presentationml.tags+xml"/>
  <Override PartName="/ppt/tags/tag5078.xml" ContentType="application/vnd.openxmlformats-officedocument.presentationml.tags+xml"/>
  <Override PartName="/ppt/tags/tag5079.xml" ContentType="application/vnd.openxmlformats-officedocument.presentationml.tags+xml"/>
  <Override PartName="/ppt/tags/tag508.xml" ContentType="application/vnd.openxmlformats-officedocument.presentationml.tags+xml"/>
  <Override PartName="/ppt/tags/tag5080.xml" ContentType="application/vnd.openxmlformats-officedocument.presentationml.tags+xml"/>
  <Override PartName="/ppt/tags/tag5081.xml" ContentType="application/vnd.openxmlformats-officedocument.presentationml.tags+xml"/>
  <Override PartName="/ppt/tags/tag5082.xml" ContentType="application/vnd.openxmlformats-officedocument.presentationml.tags+xml"/>
  <Override PartName="/ppt/tags/tag5083.xml" ContentType="application/vnd.openxmlformats-officedocument.presentationml.tags+xml"/>
  <Override PartName="/ppt/tags/tag5084.xml" ContentType="application/vnd.openxmlformats-officedocument.presentationml.tags+xml"/>
  <Override PartName="/ppt/tags/tag5085.xml" ContentType="application/vnd.openxmlformats-officedocument.presentationml.tags+xml"/>
  <Override PartName="/ppt/tags/tag5086.xml" ContentType="application/vnd.openxmlformats-officedocument.presentationml.tags+xml"/>
  <Override PartName="/ppt/tags/tag5087.xml" ContentType="application/vnd.openxmlformats-officedocument.presentationml.tags+xml"/>
  <Override PartName="/ppt/tags/tag5088.xml" ContentType="application/vnd.openxmlformats-officedocument.presentationml.tags+xml"/>
  <Override PartName="/ppt/tags/tag5089.xml" ContentType="application/vnd.openxmlformats-officedocument.presentationml.tags+xml"/>
  <Override PartName="/ppt/tags/tag509.xml" ContentType="application/vnd.openxmlformats-officedocument.presentationml.tags+xml"/>
  <Override PartName="/ppt/tags/tag5090.xml" ContentType="application/vnd.openxmlformats-officedocument.presentationml.tags+xml"/>
  <Override PartName="/ppt/tags/tag5091.xml" ContentType="application/vnd.openxmlformats-officedocument.presentationml.tags+xml"/>
  <Override PartName="/ppt/tags/tag5092.xml" ContentType="application/vnd.openxmlformats-officedocument.presentationml.tags+xml"/>
  <Override PartName="/ppt/tags/tag5093.xml" ContentType="application/vnd.openxmlformats-officedocument.presentationml.tags+xml"/>
  <Override PartName="/ppt/tags/tag5094.xml" ContentType="application/vnd.openxmlformats-officedocument.presentationml.tags+xml"/>
  <Override PartName="/ppt/tags/tag5095.xml" ContentType="application/vnd.openxmlformats-officedocument.presentationml.tags+xml"/>
  <Override PartName="/ppt/tags/tag5096.xml" ContentType="application/vnd.openxmlformats-officedocument.presentationml.tags+xml"/>
  <Override PartName="/ppt/tags/tag5097.xml" ContentType="application/vnd.openxmlformats-officedocument.presentationml.tags+xml"/>
  <Override PartName="/ppt/tags/tag5098.xml" ContentType="application/vnd.openxmlformats-officedocument.presentationml.tags+xml"/>
  <Override PartName="/ppt/tags/tag5099.xml" ContentType="application/vnd.openxmlformats-officedocument.presentationml.tags+xml"/>
  <Override PartName="/ppt/tags/tag51.xml" ContentType="application/vnd.openxmlformats-officedocument.presentationml.tags+xml"/>
  <Override PartName="/ppt/tags/tag510.xml" ContentType="application/vnd.openxmlformats-officedocument.presentationml.tags+xml"/>
  <Override PartName="/ppt/tags/tag5100.xml" ContentType="application/vnd.openxmlformats-officedocument.presentationml.tags+xml"/>
  <Override PartName="/ppt/tags/tag5101.xml" ContentType="application/vnd.openxmlformats-officedocument.presentationml.tags+xml"/>
  <Override PartName="/ppt/tags/tag5102.xml" ContentType="application/vnd.openxmlformats-officedocument.presentationml.tags+xml"/>
  <Override PartName="/ppt/tags/tag5103.xml" ContentType="application/vnd.openxmlformats-officedocument.presentationml.tags+xml"/>
  <Override PartName="/ppt/tags/tag5104.xml" ContentType="application/vnd.openxmlformats-officedocument.presentationml.tags+xml"/>
  <Override PartName="/ppt/tags/tag5105.xml" ContentType="application/vnd.openxmlformats-officedocument.presentationml.tags+xml"/>
  <Override PartName="/ppt/tags/tag5106.xml" ContentType="application/vnd.openxmlformats-officedocument.presentationml.tags+xml"/>
  <Override PartName="/ppt/tags/tag5107.xml" ContentType="application/vnd.openxmlformats-officedocument.presentationml.tags+xml"/>
  <Override PartName="/ppt/tags/tag5108.xml" ContentType="application/vnd.openxmlformats-officedocument.presentationml.tags+xml"/>
  <Override PartName="/ppt/tags/tag5109.xml" ContentType="application/vnd.openxmlformats-officedocument.presentationml.tags+xml"/>
  <Override PartName="/ppt/tags/tag511.xml" ContentType="application/vnd.openxmlformats-officedocument.presentationml.tags+xml"/>
  <Override PartName="/ppt/tags/tag5110.xml" ContentType="application/vnd.openxmlformats-officedocument.presentationml.tags+xml"/>
  <Override PartName="/ppt/tags/tag5111.xml" ContentType="application/vnd.openxmlformats-officedocument.presentationml.tags+xml"/>
  <Override PartName="/ppt/tags/tag5112.xml" ContentType="application/vnd.openxmlformats-officedocument.presentationml.tags+xml"/>
  <Override PartName="/ppt/tags/tag5113.xml" ContentType="application/vnd.openxmlformats-officedocument.presentationml.tags+xml"/>
  <Override PartName="/ppt/tags/tag5114.xml" ContentType="application/vnd.openxmlformats-officedocument.presentationml.tags+xml"/>
  <Override PartName="/ppt/tags/tag5115.xml" ContentType="application/vnd.openxmlformats-officedocument.presentationml.tags+xml"/>
  <Override PartName="/ppt/tags/tag5116.xml" ContentType="application/vnd.openxmlformats-officedocument.presentationml.tags+xml"/>
  <Override PartName="/ppt/tags/tag5117.xml" ContentType="application/vnd.openxmlformats-officedocument.presentationml.tags+xml"/>
  <Override PartName="/ppt/tags/tag5118.xml" ContentType="application/vnd.openxmlformats-officedocument.presentationml.tags+xml"/>
  <Override PartName="/ppt/tags/tag5119.xml" ContentType="application/vnd.openxmlformats-officedocument.presentationml.tags+xml"/>
  <Override PartName="/ppt/tags/tag512.xml" ContentType="application/vnd.openxmlformats-officedocument.presentationml.tags+xml"/>
  <Override PartName="/ppt/tags/tag5120.xml" ContentType="application/vnd.openxmlformats-officedocument.presentationml.tags+xml"/>
  <Override PartName="/ppt/tags/tag5121.xml" ContentType="application/vnd.openxmlformats-officedocument.presentationml.tags+xml"/>
  <Override PartName="/ppt/tags/tag5122.xml" ContentType="application/vnd.openxmlformats-officedocument.presentationml.tags+xml"/>
  <Override PartName="/ppt/tags/tag5123.xml" ContentType="application/vnd.openxmlformats-officedocument.presentationml.tags+xml"/>
  <Override PartName="/ppt/tags/tag5124.xml" ContentType="application/vnd.openxmlformats-officedocument.presentationml.tags+xml"/>
  <Override PartName="/ppt/tags/tag5125.xml" ContentType="application/vnd.openxmlformats-officedocument.presentationml.tags+xml"/>
  <Override PartName="/ppt/tags/tag5126.xml" ContentType="application/vnd.openxmlformats-officedocument.presentationml.tags+xml"/>
  <Override PartName="/ppt/tags/tag5127.xml" ContentType="application/vnd.openxmlformats-officedocument.presentationml.tags+xml"/>
  <Override PartName="/ppt/tags/tag5128.xml" ContentType="application/vnd.openxmlformats-officedocument.presentationml.tags+xml"/>
  <Override PartName="/ppt/tags/tag5129.xml" ContentType="application/vnd.openxmlformats-officedocument.presentationml.tags+xml"/>
  <Override PartName="/ppt/tags/tag513.xml" ContentType="application/vnd.openxmlformats-officedocument.presentationml.tags+xml"/>
  <Override PartName="/ppt/tags/tag5130.xml" ContentType="application/vnd.openxmlformats-officedocument.presentationml.tags+xml"/>
  <Override PartName="/ppt/tags/tag5131.xml" ContentType="application/vnd.openxmlformats-officedocument.presentationml.tags+xml"/>
  <Override PartName="/ppt/tags/tag5132.xml" ContentType="application/vnd.openxmlformats-officedocument.presentationml.tags+xml"/>
  <Override PartName="/ppt/tags/tag5133.xml" ContentType="application/vnd.openxmlformats-officedocument.presentationml.tags+xml"/>
  <Override PartName="/ppt/tags/tag5134.xml" ContentType="application/vnd.openxmlformats-officedocument.presentationml.tags+xml"/>
  <Override PartName="/ppt/tags/tag5135.xml" ContentType="application/vnd.openxmlformats-officedocument.presentationml.tags+xml"/>
  <Override PartName="/ppt/tags/tag5136.xml" ContentType="application/vnd.openxmlformats-officedocument.presentationml.tags+xml"/>
  <Override PartName="/ppt/tags/tag5137.xml" ContentType="application/vnd.openxmlformats-officedocument.presentationml.tags+xml"/>
  <Override PartName="/ppt/tags/tag5138.xml" ContentType="application/vnd.openxmlformats-officedocument.presentationml.tags+xml"/>
  <Override PartName="/ppt/tags/tag5139.xml" ContentType="application/vnd.openxmlformats-officedocument.presentationml.tags+xml"/>
  <Override PartName="/ppt/tags/tag514.xml" ContentType="application/vnd.openxmlformats-officedocument.presentationml.tags+xml"/>
  <Override PartName="/ppt/tags/tag5140.xml" ContentType="application/vnd.openxmlformats-officedocument.presentationml.tags+xml"/>
  <Override PartName="/ppt/tags/tag5141.xml" ContentType="application/vnd.openxmlformats-officedocument.presentationml.tags+xml"/>
  <Override PartName="/ppt/tags/tag5142.xml" ContentType="application/vnd.openxmlformats-officedocument.presentationml.tags+xml"/>
  <Override PartName="/ppt/tags/tag5143.xml" ContentType="application/vnd.openxmlformats-officedocument.presentationml.tags+xml"/>
  <Override PartName="/ppt/tags/tag5144.xml" ContentType="application/vnd.openxmlformats-officedocument.presentationml.tags+xml"/>
  <Override PartName="/ppt/tags/tag5145.xml" ContentType="application/vnd.openxmlformats-officedocument.presentationml.tags+xml"/>
  <Override PartName="/ppt/tags/tag5146.xml" ContentType="application/vnd.openxmlformats-officedocument.presentationml.tags+xml"/>
  <Override PartName="/ppt/tags/tag5147.xml" ContentType="application/vnd.openxmlformats-officedocument.presentationml.tags+xml"/>
  <Override PartName="/ppt/tags/tag5148.xml" ContentType="application/vnd.openxmlformats-officedocument.presentationml.tags+xml"/>
  <Override PartName="/ppt/tags/tag5149.xml" ContentType="application/vnd.openxmlformats-officedocument.presentationml.tags+xml"/>
  <Override PartName="/ppt/tags/tag515.xml" ContentType="application/vnd.openxmlformats-officedocument.presentationml.tags+xml"/>
  <Override PartName="/ppt/tags/tag5150.xml" ContentType="application/vnd.openxmlformats-officedocument.presentationml.tags+xml"/>
  <Override PartName="/ppt/tags/tag5151.xml" ContentType="application/vnd.openxmlformats-officedocument.presentationml.tags+xml"/>
  <Override PartName="/ppt/tags/tag5152.xml" ContentType="application/vnd.openxmlformats-officedocument.presentationml.tags+xml"/>
  <Override PartName="/ppt/tags/tag5153.xml" ContentType="application/vnd.openxmlformats-officedocument.presentationml.tags+xml"/>
  <Override PartName="/ppt/tags/tag5154.xml" ContentType="application/vnd.openxmlformats-officedocument.presentationml.tags+xml"/>
  <Override PartName="/ppt/tags/tag5155.xml" ContentType="application/vnd.openxmlformats-officedocument.presentationml.tags+xml"/>
  <Override PartName="/ppt/tags/tag5156.xml" ContentType="application/vnd.openxmlformats-officedocument.presentationml.tags+xml"/>
  <Override PartName="/ppt/tags/tag5157.xml" ContentType="application/vnd.openxmlformats-officedocument.presentationml.tags+xml"/>
  <Override PartName="/ppt/tags/tag5158.xml" ContentType="application/vnd.openxmlformats-officedocument.presentationml.tags+xml"/>
  <Override PartName="/ppt/tags/tag5159.xml" ContentType="application/vnd.openxmlformats-officedocument.presentationml.tags+xml"/>
  <Override PartName="/ppt/tags/tag516.xml" ContentType="application/vnd.openxmlformats-officedocument.presentationml.tags+xml"/>
  <Override PartName="/ppt/tags/tag5160.xml" ContentType="application/vnd.openxmlformats-officedocument.presentationml.tags+xml"/>
  <Override PartName="/ppt/tags/tag5161.xml" ContentType="application/vnd.openxmlformats-officedocument.presentationml.tags+xml"/>
  <Override PartName="/ppt/tags/tag5162.xml" ContentType="application/vnd.openxmlformats-officedocument.presentationml.tags+xml"/>
  <Override PartName="/ppt/tags/tag5163.xml" ContentType="application/vnd.openxmlformats-officedocument.presentationml.tags+xml"/>
  <Override PartName="/ppt/tags/tag5164.xml" ContentType="application/vnd.openxmlformats-officedocument.presentationml.tags+xml"/>
  <Override PartName="/ppt/tags/tag5165.xml" ContentType="application/vnd.openxmlformats-officedocument.presentationml.tags+xml"/>
  <Override PartName="/ppt/tags/tag5166.xml" ContentType="application/vnd.openxmlformats-officedocument.presentationml.tags+xml"/>
  <Override PartName="/ppt/tags/tag5167.xml" ContentType="application/vnd.openxmlformats-officedocument.presentationml.tags+xml"/>
  <Override PartName="/ppt/tags/tag5168.xml" ContentType="application/vnd.openxmlformats-officedocument.presentationml.tags+xml"/>
  <Override PartName="/ppt/tags/tag5169.xml" ContentType="application/vnd.openxmlformats-officedocument.presentationml.tags+xml"/>
  <Override PartName="/ppt/tags/tag517.xml" ContentType="application/vnd.openxmlformats-officedocument.presentationml.tags+xml"/>
  <Override PartName="/ppt/tags/tag5170.xml" ContentType="application/vnd.openxmlformats-officedocument.presentationml.tags+xml"/>
  <Override PartName="/ppt/tags/tag5171.xml" ContentType="application/vnd.openxmlformats-officedocument.presentationml.tags+xml"/>
  <Override PartName="/ppt/tags/tag5172.xml" ContentType="application/vnd.openxmlformats-officedocument.presentationml.tags+xml"/>
  <Override PartName="/ppt/tags/tag5173.xml" ContentType="application/vnd.openxmlformats-officedocument.presentationml.tags+xml"/>
  <Override PartName="/ppt/tags/tag5174.xml" ContentType="application/vnd.openxmlformats-officedocument.presentationml.tags+xml"/>
  <Override PartName="/ppt/tags/tag5175.xml" ContentType="application/vnd.openxmlformats-officedocument.presentationml.tags+xml"/>
  <Override PartName="/ppt/tags/tag5176.xml" ContentType="application/vnd.openxmlformats-officedocument.presentationml.tags+xml"/>
  <Override PartName="/ppt/tags/tag5177.xml" ContentType="application/vnd.openxmlformats-officedocument.presentationml.tags+xml"/>
  <Override PartName="/ppt/tags/tag5178.xml" ContentType="application/vnd.openxmlformats-officedocument.presentationml.tags+xml"/>
  <Override PartName="/ppt/tags/tag5179.xml" ContentType="application/vnd.openxmlformats-officedocument.presentationml.tags+xml"/>
  <Override PartName="/ppt/tags/tag518.xml" ContentType="application/vnd.openxmlformats-officedocument.presentationml.tags+xml"/>
  <Override PartName="/ppt/tags/tag5180.xml" ContentType="application/vnd.openxmlformats-officedocument.presentationml.tags+xml"/>
  <Override PartName="/ppt/tags/tag5181.xml" ContentType="application/vnd.openxmlformats-officedocument.presentationml.tags+xml"/>
  <Override PartName="/ppt/tags/tag5182.xml" ContentType="application/vnd.openxmlformats-officedocument.presentationml.tags+xml"/>
  <Override PartName="/ppt/tags/tag5183.xml" ContentType="application/vnd.openxmlformats-officedocument.presentationml.tags+xml"/>
  <Override PartName="/ppt/tags/tag5184.xml" ContentType="application/vnd.openxmlformats-officedocument.presentationml.tags+xml"/>
  <Override PartName="/ppt/tags/tag5185.xml" ContentType="application/vnd.openxmlformats-officedocument.presentationml.tags+xml"/>
  <Override PartName="/ppt/tags/tag5186.xml" ContentType="application/vnd.openxmlformats-officedocument.presentationml.tags+xml"/>
  <Override PartName="/ppt/tags/tag5187.xml" ContentType="application/vnd.openxmlformats-officedocument.presentationml.tags+xml"/>
  <Override PartName="/ppt/tags/tag5188.xml" ContentType="application/vnd.openxmlformats-officedocument.presentationml.tags+xml"/>
  <Override PartName="/ppt/tags/tag5189.xml" ContentType="application/vnd.openxmlformats-officedocument.presentationml.tags+xml"/>
  <Override PartName="/ppt/tags/tag519.xml" ContentType="application/vnd.openxmlformats-officedocument.presentationml.tags+xml"/>
  <Override PartName="/ppt/tags/tag5190.xml" ContentType="application/vnd.openxmlformats-officedocument.presentationml.tags+xml"/>
  <Override PartName="/ppt/tags/tag5191.xml" ContentType="application/vnd.openxmlformats-officedocument.presentationml.tags+xml"/>
  <Override PartName="/ppt/tags/tag5192.xml" ContentType="application/vnd.openxmlformats-officedocument.presentationml.tags+xml"/>
  <Override PartName="/ppt/tags/tag5193.xml" ContentType="application/vnd.openxmlformats-officedocument.presentationml.tags+xml"/>
  <Override PartName="/ppt/tags/tag5194.xml" ContentType="application/vnd.openxmlformats-officedocument.presentationml.tags+xml"/>
  <Override PartName="/ppt/tags/tag5195.xml" ContentType="application/vnd.openxmlformats-officedocument.presentationml.tags+xml"/>
  <Override PartName="/ppt/tags/tag5196.xml" ContentType="application/vnd.openxmlformats-officedocument.presentationml.tags+xml"/>
  <Override PartName="/ppt/tags/tag5197.xml" ContentType="application/vnd.openxmlformats-officedocument.presentationml.tags+xml"/>
  <Override PartName="/ppt/tags/tag5198.xml" ContentType="application/vnd.openxmlformats-officedocument.presentationml.tags+xml"/>
  <Override PartName="/ppt/tags/tag5199.xml" ContentType="application/vnd.openxmlformats-officedocument.presentationml.tags+xml"/>
  <Override PartName="/ppt/tags/tag52.xml" ContentType="application/vnd.openxmlformats-officedocument.presentationml.tags+xml"/>
  <Override PartName="/ppt/tags/tag520.xml" ContentType="application/vnd.openxmlformats-officedocument.presentationml.tags+xml"/>
  <Override PartName="/ppt/tags/tag5200.xml" ContentType="application/vnd.openxmlformats-officedocument.presentationml.tags+xml"/>
  <Override PartName="/ppt/tags/tag5201.xml" ContentType="application/vnd.openxmlformats-officedocument.presentationml.tags+xml"/>
  <Override PartName="/ppt/tags/tag5202.xml" ContentType="application/vnd.openxmlformats-officedocument.presentationml.tags+xml"/>
  <Override PartName="/ppt/tags/tag5203.xml" ContentType="application/vnd.openxmlformats-officedocument.presentationml.tags+xml"/>
  <Override PartName="/ppt/tags/tag5204.xml" ContentType="application/vnd.openxmlformats-officedocument.presentationml.tags+xml"/>
  <Override PartName="/ppt/tags/tag5205.xml" ContentType="application/vnd.openxmlformats-officedocument.presentationml.tags+xml"/>
  <Override PartName="/ppt/tags/tag5206.xml" ContentType="application/vnd.openxmlformats-officedocument.presentationml.tags+xml"/>
  <Override PartName="/ppt/tags/tag5207.xml" ContentType="application/vnd.openxmlformats-officedocument.presentationml.tags+xml"/>
  <Override PartName="/ppt/tags/tag5208.xml" ContentType="application/vnd.openxmlformats-officedocument.presentationml.tags+xml"/>
  <Override PartName="/ppt/tags/tag5209.xml" ContentType="application/vnd.openxmlformats-officedocument.presentationml.tags+xml"/>
  <Override PartName="/ppt/tags/tag521.xml" ContentType="application/vnd.openxmlformats-officedocument.presentationml.tags+xml"/>
  <Override PartName="/ppt/tags/tag5210.xml" ContentType="application/vnd.openxmlformats-officedocument.presentationml.tags+xml"/>
  <Override PartName="/ppt/tags/tag5211.xml" ContentType="application/vnd.openxmlformats-officedocument.presentationml.tags+xml"/>
  <Override PartName="/ppt/tags/tag5212.xml" ContentType="application/vnd.openxmlformats-officedocument.presentationml.tags+xml"/>
  <Override PartName="/ppt/tags/tag5213.xml" ContentType="application/vnd.openxmlformats-officedocument.presentationml.tags+xml"/>
  <Override PartName="/ppt/tags/tag5214.xml" ContentType="application/vnd.openxmlformats-officedocument.presentationml.tags+xml"/>
  <Override PartName="/ppt/tags/tag5215.xml" ContentType="application/vnd.openxmlformats-officedocument.presentationml.tags+xml"/>
  <Override PartName="/ppt/tags/tag5216.xml" ContentType="application/vnd.openxmlformats-officedocument.presentationml.tags+xml"/>
  <Override PartName="/ppt/tags/tag5217.xml" ContentType="application/vnd.openxmlformats-officedocument.presentationml.tags+xml"/>
  <Override PartName="/ppt/tags/tag5218.xml" ContentType="application/vnd.openxmlformats-officedocument.presentationml.tags+xml"/>
  <Override PartName="/ppt/tags/tag5219.xml" ContentType="application/vnd.openxmlformats-officedocument.presentationml.tags+xml"/>
  <Override PartName="/ppt/tags/tag522.xml" ContentType="application/vnd.openxmlformats-officedocument.presentationml.tags+xml"/>
  <Override PartName="/ppt/tags/tag5220.xml" ContentType="application/vnd.openxmlformats-officedocument.presentationml.tags+xml"/>
  <Override PartName="/ppt/tags/tag5221.xml" ContentType="application/vnd.openxmlformats-officedocument.presentationml.tags+xml"/>
  <Override PartName="/ppt/tags/tag5222.xml" ContentType="application/vnd.openxmlformats-officedocument.presentationml.tags+xml"/>
  <Override PartName="/ppt/tags/tag5223.xml" ContentType="application/vnd.openxmlformats-officedocument.presentationml.tags+xml"/>
  <Override PartName="/ppt/tags/tag5224.xml" ContentType="application/vnd.openxmlformats-officedocument.presentationml.tags+xml"/>
  <Override PartName="/ppt/tags/tag5225.xml" ContentType="application/vnd.openxmlformats-officedocument.presentationml.tags+xml"/>
  <Override PartName="/ppt/tags/tag5226.xml" ContentType="application/vnd.openxmlformats-officedocument.presentationml.tags+xml"/>
  <Override PartName="/ppt/tags/tag5227.xml" ContentType="application/vnd.openxmlformats-officedocument.presentationml.tags+xml"/>
  <Override PartName="/ppt/tags/tag5228.xml" ContentType="application/vnd.openxmlformats-officedocument.presentationml.tags+xml"/>
  <Override PartName="/ppt/tags/tag5229.xml" ContentType="application/vnd.openxmlformats-officedocument.presentationml.tags+xml"/>
  <Override PartName="/ppt/tags/tag523.xml" ContentType="application/vnd.openxmlformats-officedocument.presentationml.tags+xml"/>
  <Override PartName="/ppt/tags/tag5230.xml" ContentType="application/vnd.openxmlformats-officedocument.presentationml.tags+xml"/>
  <Override PartName="/ppt/tags/tag5231.xml" ContentType="application/vnd.openxmlformats-officedocument.presentationml.tags+xml"/>
  <Override PartName="/ppt/tags/tag5232.xml" ContentType="application/vnd.openxmlformats-officedocument.presentationml.tags+xml"/>
  <Override PartName="/ppt/tags/tag5233.xml" ContentType="application/vnd.openxmlformats-officedocument.presentationml.tags+xml"/>
  <Override PartName="/ppt/tags/tag5234.xml" ContentType="application/vnd.openxmlformats-officedocument.presentationml.tags+xml"/>
  <Override PartName="/ppt/tags/tag5235.xml" ContentType="application/vnd.openxmlformats-officedocument.presentationml.tags+xml"/>
  <Override PartName="/ppt/tags/tag5236.xml" ContentType="application/vnd.openxmlformats-officedocument.presentationml.tags+xml"/>
  <Override PartName="/ppt/tags/tag5237.xml" ContentType="application/vnd.openxmlformats-officedocument.presentationml.tags+xml"/>
  <Override PartName="/ppt/tags/tag5238.xml" ContentType="application/vnd.openxmlformats-officedocument.presentationml.tags+xml"/>
  <Override PartName="/ppt/tags/tag5239.xml" ContentType="application/vnd.openxmlformats-officedocument.presentationml.tags+xml"/>
  <Override PartName="/ppt/tags/tag524.xml" ContentType="application/vnd.openxmlformats-officedocument.presentationml.tags+xml"/>
  <Override PartName="/ppt/tags/tag5240.xml" ContentType="application/vnd.openxmlformats-officedocument.presentationml.tags+xml"/>
  <Override PartName="/ppt/tags/tag5241.xml" ContentType="application/vnd.openxmlformats-officedocument.presentationml.tags+xml"/>
  <Override PartName="/ppt/tags/tag5242.xml" ContentType="application/vnd.openxmlformats-officedocument.presentationml.tags+xml"/>
  <Override PartName="/ppt/tags/tag5243.xml" ContentType="application/vnd.openxmlformats-officedocument.presentationml.tags+xml"/>
  <Override PartName="/ppt/tags/tag5244.xml" ContentType="application/vnd.openxmlformats-officedocument.presentationml.tags+xml"/>
  <Override PartName="/ppt/tags/tag5245.xml" ContentType="application/vnd.openxmlformats-officedocument.presentationml.tags+xml"/>
  <Override PartName="/ppt/tags/tag5246.xml" ContentType="application/vnd.openxmlformats-officedocument.presentationml.tags+xml"/>
  <Override PartName="/ppt/tags/tag5247.xml" ContentType="application/vnd.openxmlformats-officedocument.presentationml.tags+xml"/>
  <Override PartName="/ppt/tags/tag5248.xml" ContentType="application/vnd.openxmlformats-officedocument.presentationml.tags+xml"/>
  <Override PartName="/ppt/tags/tag5249.xml" ContentType="application/vnd.openxmlformats-officedocument.presentationml.tags+xml"/>
  <Override PartName="/ppt/tags/tag525.xml" ContentType="application/vnd.openxmlformats-officedocument.presentationml.tags+xml"/>
  <Override PartName="/ppt/tags/tag5250.xml" ContentType="application/vnd.openxmlformats-officedocument.presentationml.tags+xml"/>
  <Override PartName="/ppt/tags/tag5251.xml" ContentType="application/vnd.openxmlformats-officedocument.presentationml.tags+xml"/>
  <Override PartName="/ppt/tags/tag5252.xml" ContentType="application/vnd.openxmlformats-officedocument.presentationml.tags+xml"/>
  <Override PartName="/ppt/tags/tag5253.xml" ContentType="application/vnd.openxmlformats-officedocument.presentationml.tags+xml"/>
  <Override PartName="/ppt/tags/tag5254.xml" ContentType="application/vnd.openxmlformats-officedocument.presentationml.tags+xml"/>
  <Override PartName="/ppt/tags/tag5255.xml" ContentType="application/vnd.openxmlformats-officedocument.presentationml.tags+xml"/>
  <Override PartName="/ppt/tags/tag5256.xml" ContentType="application/vnd.openxmlformats-officedocument.presentationml.tags+xml"/>
  <Override PartName="/ppt/tags/tag5257.xml" ContentType="application/vnd.openxmlformats-officedocument.presentationml.tags+xml"/>
  <Override PartName="/ppt/tags/tag5258.xml" ContentType="application/vnd.openxmlformats-officedocument.presentationml.tags+xml"/>
  <Override PartName="/ppt/tags/tag5259.xml" ContentType="application/vnd.openxmlformats-officedocument.presentationml.tags+xml"/>
  <Override PartName="/ppt/tags/tag526.xml" ContentType="application/vnd.openxmlformats-officedocument.presentationml.tags+xml"/>
  <Override PartName="/ppt/tags/tag5260.xml" ContentType="application/vnd.openxmlformats-officedocument.presentationml.tags+xml"/>
  <Override PartName="/ppt/tags/tag5261.xml" ContentType="application/vnd.openxmlformats-officedocument.presentationml.tags+xml"/>
  <Override PartName="/ppt/tags/tag5262.xml" ContentType="application/vnd.openxmlformats-officedocument.presentationml.tags+xml"/>
  <Override PartName="/ppt/tags/tag5263.xml" ContentType="application/vnd.openxmlformats-officedocument.presentationml.tags+xml"/>
  <Override PartName="/ppt/tags/tag5264.xml" ContentType="application/vnd.openxmlformats-officedocument.presentationml.tags+xml"/>
  <Override PartName="/ppt/tags/tag5265.xml" ContentType="application/vnd.openxmlformats-officedocument.presentationml.tags+xml"/>
  <Override PartName="/ppt/tags/tag5266.xml" ContentType="application/vnd.openxmlformats-officedocument.presentationml.tags+xml"/>
  <Override PartName="/ppt/tags/tag5267.xml" ContentType="application/vnd.openxmlformats-officedocument.presentationml.tags+xml"/>
  <Override PartName="/ppt/tags/tag5268.xml" ContentType="application/vnd.openxmlformats-officedocument.presentationml.tags+xml"/>
  <Override PartName="/ppt/tags/tag5269.xml" ContentType="application/vnd.openxmlformats-officedocument.presentationml.tags+xml"/>
  <Override PartName="/ppt/tags/tag527.xml" ContentType="application/vnd.openxmlformats-officedocument.presentationml.tags+xml"/>
  <Override PartName="/ppt/tags/tag5270.xml" ContentType="application/vnd.openxmlformats-officedocument.presentationml.tags+xml"/>
  <Override PartName="/ppt/tags/tag5271.xml" ContentType="application/vnd.openxmlformats-officedocument.presentationml.tags+xml"/>
  <Override PartName="/ppt/tags/tag5272.xml" ContentType="application/vnd.openxmlformats-officedocument.presentationml.tags+xml"/>
  <Override PartName="/ppt/tags/tag5273.xml" ContentType="application/vnd.openxmlformats-officedocument.presentationml.tags+xml"/>
  <Override PartName="/ppt/tags/tag5274.xml" ContentType="application/vnd.openxmlformats-officedocument.presentationml.tags+xml"/>
  <Override PartName="/ppt/tags/tag5275.xml" ContentType="application/vnd.openxmlformats-officedocument.presentationml.tags+xml"/>
  <Override PartName="/ppt/tags/tag5276.xml" ContentType="application/vnd.openxmlformats-officedocument.presentationml.tags+xml"/>
  <Override PartName="/ppt/tags/tag5277.xml" ContentType="application/vnd.openxmlformats-officedocument.presentationml.tags+xml"/>
  <Override PartName="/ppt/tags/tag5278.xml" ContentType="application/vnd.openxmlformats-officedocument.presentationml.tags+xml"/>
  <Override PartName="/ppt/tags/tag5279.xml" ContentType="application/vnd.openxmlformats-officedocument.presentationml.tags+xml"/>
  <Override PartName="/ppt/tags/tag528.xml" ContentType="application/vnd.openxmlformats-officedocument.presentationml.tags+xml"/>
  <Override PartName="/ppt/tags/tag5280.xml" ContentType="application/vnd.openxmlformats-officedocument.presentationml.tags+xml"/>
  <Override PartName="/ppt/tags/tag5281.xml" ContentType="application/vnd.openxmlformats-officedocument.presentationml.tags+xml"/>
  <Override PartName="/ppt/tags/tag5282.xml" ContentType="application/vnd.openxmlformats-officedocument.presentationml.tags+xml"/>
  <Override PartName="/ppt/tags/tag5283.xml" ContentType="application/vnd.openxmlformats-officedocument.presentationml.tags+xml"/>
  <Override PartName="/ppt/tags/tag5284.xml" ContentType="application/vnd.openxmlformats-officedocument.presentationml.tags+xml"/>
  <Override PartName="/ppt/tags/tag5285.xml" ContentType="application/vnd.openxmlformats-officedocument.presentationml.tags+xml"/>
  <Override PartName="/ppt/tags/tag5286.xml" ContentType="application/vnd.openxmlformats-officedocument.presentationml.tags+xml"/>
  <Override PartName="/ppt/tags/tag5287.xml" ContentType="application/vnd.openxmlformats-officedocument.presentationml.tags+xml"/>
  <Override PartName="/ppt/tags/tag5288.xml" ContentType="application/vnd.openxmlformats-officedocument.presentationml.tags+xml"/>
  <Override PartName="/ppt/tags/tag5289.xml" ContentType="application/vnd.openxmlformats-officedocument.presentationml.tags+xml"/>
  <Override PartName="/ppt/tags/tag529.xml" ContentType="application/vnd.openxmlformats-officedocument.presentationml.tags+xml"/>
  <Override PartName="/ppt/tags/tag5290.xml" ContentType="application/vnd.openxmlformats-officedocument.presentationml.tags+xml"/>
  <Override PartName="/ppt/tags/tag5291.xml" ContentType="application/vnd.openxmlformats-officedocument.presentationml.tags+xml"/>
  <Override PartName="/ppt/tags/tag5292.xml" ContentType="application/vnd.openxmlformats-officedocument.presentationml.tags+xml"/>
  <Override PartName="/ppt/tags/tag5293.xml" ContentType="application/vnd.openxmlformats-officedocument.presentationml.tags+xml"/>
  <Override PartName="/ppt/tags/tag5294.xml" ContentType="application/vnd.openxmlformats-officedocument.presentationml.tags+xml"/>
  <Override PartName="/ppt/tags/tag5295.xml" ContentType="application/vnd.openxmlformats-officedocument.presentationml.tags+xml"/>
  <Override PartName="/ppt/tags/tag5296.xml" ContentType="application/vnd.openxmlformats-officedocument.presentationml.tags+xml"/>
  <Override PartName="/ppt/tags/tag5297.xml" ContentType="application/vnd.openxmlformats-officedocument.presentationml.tags+xml"/>
  <Override PartName="/ppt/tags/tag5298.xml" ContentType="application/vnd.openxmlformats-officedocument.presentationml.tags+xml"/>
  <Override PartName="/ppt/tags/tag5299.xml" ContentType="application/vnd.openxmlformats-officedocument.presentationml.tags+xml"/>
  <Override PartName="/ppt/tags/tag53.xml" ContentType="application/vnd.openxmlformats-officedocument.presentationml.tags+xml"/>
  <Override PartName="/ppt/tags/tag530.xml" ContentType="application/vnd.openxmlformats-officedocument.presentationml.tags+xml"/>
  <Override PartName="/ppt/tags/tag5300.xml" ContentType="application/vnd.openxmlformats-officedocument.presentationml.tags+xml"/>
  <Override PartName="/ppt/tags/tag5301.xml" ContentType="application/vnd.openxmlformats-officedocument.presentationml.tags+xml"/>
  <Override PartName="/ppt/tags/tag5302.xml" ContentType="application/vnd.openxmlformats-officedocument.presentationml.tags+xml"/>
  <Override PartName="/ppt/tags/tag5303.xml" ContentType="application/vnd.openxmlformats-officedocument.presentationml.tags+xml"/>
  <Override PartName="/ppt/tags/tag5304.xml" ContentType="application/vnd.openxmlformats-officedocument.presentationml.tags+xml"/>
  <Override PartName="/ppt/tags/tag5305.xml" ContentType="application/vnd.openxmlformats-officedocument.presentationml.tags+xml"/>
  <Override PartName="/ppt/tags/tag5306.xml" ContentType="application/vnd.openxmlformats-officedocument.presentationml.tags+xml"/>
  <Override PartName="/ppt/tags/tag5307.xml" ContentType="application/vnd.openxmlformats-officedocument.presentationml.tags+xml"/>
  <Override PartName="/ppt/tags/tag5308.xml" ContentType="application/vnd.openxmlformats-officedocument.presentationml.tags+xml"/>
  <Override PartName="/ppt/tags/tag5309.xml" ContentType="application/vnd.openxmlformats-officedocument.presentationml.tags+xml"/>
  <Override PartName="/ppt/tags/tag531.xml" ContentType="application/vnd.openxmlformats-officedocument.presentationml.tags+xml"/>
  <Override PartName="/ppt/tags/tag5310.xml" ContentType="application/vnd.openxmlformats-officedocument.presentationml.tags+xml"/>
  <Override PartName="/ppt/tags/tag5311.xml" ContentType="application/vnd.openxmlformats-officedocument.presentationml.tags+xml"/>
  <Override PartName="/ppt/tags/tag5312.xml" ContentType="application/vnd.openxmlformats-officedocument.presentationml.tags+xml"/>
  <Override PartName="/ppt/tags/tag5313.xml" ContentType="application/vnd.openxmlformats-officedocument.presentationml.tags+xml"/>
  <Override PartName="/ppt/tags/tag5314.xml" ContentType="application/vnd.openxmlformats-officedocument.presentationml.tags+xml"/>
  <Override PartName="/ppt/tags/tag5315.xml" ContentType="application/vnd.openxmlformats-officedocument.presentationml.tags+xml"/>
  <Override PartName="/ppt/tags/tag5316.xml" ContentType="application/vnd.openxmlformats-officedocument.presentationml.tags+xml"/>
  <Override PartName="/ppt/tags/tag5317.xml" ContentType="application/vnd.openxmlformats-officedocument.presentationml.tags+xml"/>
  <Override PartName="/ppt/tags/tag5318.xml" ContentType="application/vnd.openxmlformats-officedocument.presentationml.tags+xml"/>
  <Override PartName="/ppt/tags/tag5319.xml" ContentType="application/vnd.openxmlformats-officedocument.presentationml.tags+xml"/>
  <Override PartName="/ppt/tags/tag532.xml" ContentType="application/vnd.openxmlformats-officedocument.presentationml.tags+xml"/>
  <Override PartName="/ppt/tags/tag5320.xml" ContentType="application/vnd.openxmlformats-officedocument.presentationml.tags+xml"/>
  <Override PartName="/ppt/tags/tag5321.xml" ContentType="application/vnd.openxmlformats-officedocument.presentationml.tags+xml"/>
  <Override PartName="/ppt/tags/tag5322.xml" ContentType="application/vnd.openxmlformats-officedocument.presentationml.tags+xml"/>
  <Override PartName="/ppt/tags/tag5323.xml" ContentType="application/vnd.openxmlformats-officedocument.presentationml.tags+xml"/>
  <Override PartName="/ppt/tags/tag5324.xml" ContentType="application/vnd.openxmlformats-officedocument.presentationml.tags+xml"/>
  <Override PartName="/ppt/tags/tag5325.xml" ContentType="application/vnd.openxmlformats-officedocument.presentationml.tags+xml"/>
  <Override PartName="/ppt/tags/tag5326.xml" ContentType="application/vnd.openxmlformats-officedocument.presentationml.tags+xml"/>
  <Override PartName="/ppt/tags/tag5327.xml" ContentType="application/vnd.openxmlformats-officedocument.presentationml.tags+xml"/>
  <Override PartName="/ppt/tags/tag5328.xml" ContentType="application/vnd.openxmlformats-officedocument.presentationml.tags+xml"/>
  <Override PartName="/ppt/tags/tag5329.xml" ContentType="application/vnd.openxmlformats-officedocument.presentationml.tags+xml"/>
  <Override PartName="/ppt/tags/tag533.xml" ContentType="application/vnd.openxmlformats-officedocument.presentationml.tags+xml"/>
  <Override PartName="/ppt/tags/tag5330.xml" ContentType="application/vnd.openxmlformats-officedocument.presentationml.tags+xml"/>
  <Override PartName="/ppt/tags/tag5331.xml" ContentType="application/vnd.openxmlformats-officedocument.presentationml.tags+xml"/>
  <Override PartName="/ppt/tags/tag5332.xml" ContentType="application/vnd.openxmlformats-officedocument.presentationml.tags+xml"/>
  <Override PartName="/ppt/tags/tag5333.xml" ContentType="application/vnd.openxmlformats-officedocument.presentationml.tags+xml"/>
  <Override PartName="/ppt/tags/tag5334.xml" ContentType="application/vnd.openxmlformats-officedocument.presentationml.tags+xml"/>
  <Override PartName="/ppt/tags/tag5335.xml" ContentType="application/vnd.openxmlformats-officedocument.presentationml.tags+xml"/>
  <Override PartName="/ppt/tags/tag5336.xml" ContentType="application/vnd.openxmlformats-officedocument.presentationml.tags+xml"/>
  <Override PartName="/ppt/tags/tag5337.xml" ContentType="application/vnd.openxmlformats-officedocument.presentationml.tags+xml"/>
  <Override PartName="/ppt/tags/tag5338.xml" ContentType="application/vnd.openxmlformats-officedocument.presentationml.tags+xml"/>
  <Override PartName="/ppt/tags/tag5339.xml" ContentType="application/vnd.openxmlformats-officedocument.presentationml.tags+xml"/>
  <Override PartName="/ppt/tags/tag534.xml" ContentType="application/vnd.openxmlformats-officedocument.presentationml.tags+xml"/>
  <Override PartName="/ppt/tags/tag5340.xml" ContentType="application/vnd.openxmlformats-officedocument.presentationml.tags+xml"/>
  <Override PartName="/ppt/tags/tag5341.xml" ContentType="application/vnd.openxmlformats-officedocument.presentationml.tags+xml"/>
  <Override PartName="/ppt/tags/tag5342.xml" ContentType="application/vnd.openxmlformats-officedocument.presentationml.tags+xml"/>
  <Override PartName="/ppt/tags/tag5343.xml" ContentType="application/vnd.openxmlformats-officedocument.presentationml.tags+xml"/>
  <Override PartName="/ppt/tags/tag5344.xml" ContentType="application/vnd.openxmlformats-officedocument.presentationml.tags+xml"/>
  <Override PartName="/ppt/tags/tag5345.xml" ContentType="application/vnd.openxmlformats-officedocument.presentationml.tags+xml"/>
  <Override PartName="/ppt/tags/tag5346.xml" ContentType="application/vnd.openxmlformats-officedocument.presentationml.tags+xml"/>
  <Override PartName="/ppt/tags/tag5347.xml" ContentType="application/vnd.openxmlformats-officedocument.presentationml.tags+xml"/>
  <Override PartName="/ppt/tags/tag5348.xml" ContentType="application/vnd.openxmlformats-officedocument.presentationml.tags+xml"/>
  <Override PartName="/ppt/tags/tag5349.xml" ContentType="application/vnd.openxmlformats-officedocument.presentationml.tags+xml"/>
  <Override PartName="/ppt/tags/tag535.xml" ContentType="application/vnd.openxmlformats-officedocument.presentationml.tags+xml"/>
  <Override PartName="/ppt/tags/tag5350.xml" ContentType="application/vnd.openxmlformats-officedocument.presentationml.tags+xml"/>
  <Override PartName="/ppt/tags/tag5351.xml" ContentType="application/vnd.openxmlformats-officedocument.presentationml.tags+xml"/>
  <Override PartName="/ppt/tags/tag5352.xml" ContentType="application/vnd.openxmlformats-officedocument.presentationml.tags+xml"/>
  <Override PartName="/ppt/tags/tag5353.xml" ContentType="application/vnd.openxmlformats-officedocument.presentationml.tags+xml"/>
  <Override PartName="/ppt/tags/tag5354.xml" ContentType="application/vnd.openxmlformats-officedocument.presentationml.tags+xml"/>
  <Override PartName="/ppt/tags/tag5355.xml" ContentType="application/vnd.openxmlformats-officedocument.presentationml.tags+xml"/>
  <Override PartName="/ppt/tags/tag5356.xml" ContentType="application/vnd.openxmlformats-officedocument.presentationml.tags+xml"/>
  <Override PartName="/ppt/tags/tag5357.xml" ContentType="application/vnd.openxmlformats-officedocument.presentationml.tags+xml"/>
  <Override PartName="/ppt/tags/tag5358.xml" ContentType="application/vnd.openxmlformats-officedocument.presentationml.tags+xml"/>
  <Override PartName="/ppt/tags/tag5359.xml" ContentType="application/vnd.openxmlformats-officedocument.presentationml.tags+xml"/>
  <Override PartName="/ppt/tags/tag536.xml" ContentType="application/vnd.openxmlformats-officedocument.presentationml.tags+xml"/>
  <Override PartName="/ppt/tags/tag5360.xml" ContentType="application/vnd.openxmlformats-officedocument.presentationml.tags+xml"/>
  <Override PartName="/ppt/tags/tag5361.xml" ContentType="application/vnd.openxmlformats-officedocument.presentationml.tags+xml"/>
  <Override PartName="/ppt/tags/tag5362.xml" ContentType="application/vnd.openxmlformats-officedocument.presentationml.tags+xml"/>
  <Override PartName="/ppt/tags/tag5363.xml" ContentType="application/vnd.openxmlformats-officedocument.presentationml.tags+xml"/>
  <Override PartName="/ppt/tags/tag5364.xml" ContentType="application/vnd.openxmlformats-officedocument.presentationml.tags+xml"/>
  <Override PartName="/ppt/tags/tag5365.xml" ContentType="application/vnd.openxmlformats-officedocument.presentationml.tags+xml"/>
  <Override PartName="/ppt/tags/tag5366.xml" ContentType="application/vnd.openxmlformats-officedocument.presentationml.tags+xml"/>
  <Override PartName="/ppt/tags/tag5367.xml" ContentType="application/vnd.openxmlformats-officedocument.presentationml.tags+xml"/>
  <Override PartName="/ppt/tags/tag5368.xml" ContentType="application/vnd.openxmlformats-officedocument.presentationml.tags+xml"/>
  <Override PartName="/ppt/tags/tag5369.xml" ContentType="application/vnd.openxmlformats-officedocument.presentationml.tags+xml"/>
  <Override PartName="/ppt/tags/tag537.xml" ContentType="application/vnd.openxmlformats-officedocument.presentationml.tags+xml"/>
  <Override PartName="/ppt/tags/tag5370.xml" ContentType="application/vnd.openxmlformats-officedocument.presentationml.tags+xml"/>
  <Override PartName="/ppt/tags/tag5371.xml" ContentType="application/vnd.openxmlformats-officedocument.presentationml.tags+xml"/>
  <Override PartName="/ppt/tags/tag5372.xml" ContentType="application/vnd.openxmlformats-officedocument.presentationml.tags+xml"/>
  <Override PartName="/ppt/tags/tag5373.xml" ContentType="application/vnd.openxmlformats-officedocument.presentationml.tags+xml"/>
  <Override PartName="/ppt/tags/tag5374.xml" ContentType="application/vnd.openxmlformats-officedocument.presentationml.tags+xml"/>
  <Override PartName="/ppt/tags/tag5375.xml" ContentType="application/vnd.openxmlformats-officedocument.presentationml.tags+xml"/>
  <Override PartName="/ppt/tags/tag5376.xml" ContentType="application/vnd.openxmlformats-officedocument.presentationml.tags+xml"/>
  <Override PartName="/ppt/tags/tag5377.xml" ContentType="application/vnd.openxmlformats-officedocument.presentationml.tags+xml"/>
  <Override PartName="/ppt/tags/tag5378.xml" ContentType="application/vnd.openxmlformats-officedocument.presentationml.tags+xml"/>
  <Override PartName="/ppt/tags/tag5379.xml" ContentType="application/vnd.openxmlformats-officedocument.presentationml.tags+xml"/>
  <Override PartName="/ppt/tags/tag538.xml" ContentType="application/vnd.openxmlformats-officedocument.presentationml.tags+xml"/>
  <Override PartName="/ppt/tags/tag5380.xml" ContentType="application/vnd.openxmlformats-officedocument.presentationml.tags+xml"/>
  <Override PartName="/ppt/tags/tag5381.xml" ContentType="application/vnd.openxmlformats-officedocument.presentationml.tags+xml"/>
  <Override PartName="/ppt/tags/tag5382.xml" ContentType="application/vnd.openxmlformats-officedocument.presentationml.tags+xml"/>
  <Override PartName="/ppt/tags/tag5383.xml" ContentType="application/vnd.openxmlformats-officedocument.presentationml.tags+xml"/>
  <Override PartName="/ppt/tags/tag5384.xml" ContentType="application/vnd.openxmlformats-officedocument.presentationml.tags+xml"/>
  <Override PartName="/ppt/tags/tag5385.xml" ContentType="application/vnd.openxmlformats-officedocument.presentationml.tags+xml"/>
  <Override PartName="/ppt/tags/tag5386.xml" ContentType="application/vnd.openxmlformats-officedocument.presentationml.tags+xml"/>
  <Override PartName="/ppt/tags/tag5387.xml" ContentType="application/vnd.openxmlformats-officedocument.presentationml.tags+xml"/>
  <Override PartName="/ppt/tags/tag5388.xml" ContentType="application/vnd.openxmlformats-officedocument.presentationml.tags+xml"/>
  <Override PartName="/ppt/tags/tag5389.xml" ContentType="application/vnd.openxmlformats-officedocument.presentationml.tags+xml"/>
  <Override PartName="/ppt/tags/tag539.xml" ContentType="application/vnd.openxmlformats-officedocument.presentationml.tags+xml"/>
  <Override PartName="/ppt/tags/tag5390.xml" ContentType="application/vnd.openxmlformats-officedocument.presentationml.tags+xml"/>
  <Override PartName="/ppt/tags/tag5391.xml" ContentType="application/vnd.openxmlformats-officedocument.presentationml.tags+xml"/>
  <Override PartName="/ppt/tags/tag5392.xml" ContentType="application/vnd.openxmlformats-officedocument.presentationml.tags+xml"/>
  <Override PartName="/ppt/tags/tag5393.xml" ContentType="application/vnd.openxmlformats-officedocument.presentationml.tags+xml"/>
  <Override PartName="/ppt/tags/tag5394.xml" ContentType="application/vnd.openxmlformats-officedocument.presentationml.tags+xml"/>
  <Override PartName="/ppt/tags/tag5395.xml" ContentType="application/vnd.openxmlformats-officedocument.presentationml.tags+xml"/>
  <Override PartName="/ppt/tags/tag5396.xml" ContentType="application/vnd.openxmlformats-officedocument.presentationml.tags+xml"/>
  <Override PartName="/ppt/tags/tag5397.xml" ContentType="application/vnd.openxmlformats-officedocument.presentationml.tags+xml"/>
  <Override PartName="/ppt/tags/tag5398.xml" ContentType="application/vnd.openxmlformats-officedocument.presentationml.tags+xml"/>
  <Override PartName="/ppt/tags/tag5399.xml" ContentType="application/vnd.openxmlformats-officedocument.presentationml.tags+xml"/>
  <Override PartName="/ppt/tags/tag54.xml" ContentType="application/vnd.openxmlformats-officedocument.presentationml.tags+xml"/>
  <Override PartName="/ppt/tags/tag540.xml" ContentType="application/vnd.openxmlformats-officedocument.presentationml.tags+xml"/>
  <Override PartName="/ppt/tags/tag5400.xml" ContentType="application/vnd.openxmlformats-officedocument.presentationml.tags+xml"/>
  <Override PartName="/ppt/tags/tag5401.xml" ContentType="application/vnd.openxmlformats-officedocument.presentationml.tags+xml"/>
  <Override PartName="/ppt/tags/tag5402.xml" ContentType="application/vnd.openxmlformats-officedocument.presentationml.tags+xml"/>
  <Override PartName="/ppt/tags/tag5403.xml" ContentType="application/vnd.openxmlformats-officedocument.presentationml.tags+xml"/>
  <Override PartName="/ppt/tags/tag5404.xml" ContentType="application/vnd.openxmlformats-officedocument.presentationml.tags+xml"/>
  <Override PartName="/ppt/tags/tag5405.xml" ContentType="application/vnd.openxmlformats-officedocument.presentationml.tags+xml"/>
  <Override PartName="/ppt/tags/tag5406.xml" ContentType="application/vnd.openxmlformats-officedocument.presentationml.tags+xml"/>
  <Override PartName="/ppt/tags/tag5407.xml" ContentType="application/vnd.openxmlformats-officedocument.presentationml.tags+xml"/>
  <Override PartName="/ppt/tags/tag5408.xml" ContentType="application/vnd.openxmlformats-officedocument.presentationml.tags+xml"/>
  <Override PartName="/ppt/tags/tag5409.xml" ContentType="application/vnd.openxmlformats-officedocument.presentationml.tags+xml"/>
  <Override PartName="/ppt/tags/tag541.xml" ContentType="application/vnd.openxmlformats-officedocument.presentationml.tags+xml"/>
  <Override PartName="/ppt/tags/tag5410.xml" ContentType="application/vnd.openxmlformats-officedocument.presentationml.tags+xml"/>
  <Override PartName="/ppt/tags/tag5411.xml" ContentType="application/vnd.openxmlformats-officedocument.presentationml.tags+xml"/>
  <Override PartName="/ppt/tags/tag5412.xml" ContentType="application/vnd.openxmlformats-officedocument.presentationml.tags+xml"/>
  <Override PartName="/ppt/tags/tag5413.xml" ContentType="application/vnd.openxmlformats-officedocument.presentationml.tags+xml"/>
  <Override PartName="/ppt/tags/tag5414.xml" ContentType="application/vnd.openxmlformats-officedocument.presentationml.tags+xml"/>
  <Override PartName="/ppt/tags/tag5415.xml" ContentType="application/vnd.openxmlformats-officedocument.presentationml.tags+xml"/>
  <Override PartName="/ppt/tags/tag5416.xml" ContentType="application/vnd.openxmlformats-officedocument.presentationml.tags+xml"/>
  <Override PartName="/ppt/tags/tag5417.xml" ContentType="application/vnd.openxmlformats-officedocument.presentationml.tags+xml"/>
  <Override PartName="/ppt/tags/tag5418.xml" ContentType="application/vnd.openxmlformats-officedocument.presentationml.tags+xml"/>
  <Override PartName="/ppt/tags/tag5419.xml" ContentType="application/vnd.openxmlformats-officedocument.presentationml.tags+xml"/>
  <Override PartName="/ppt/tags/tag542.xml" ContentType="application/vnd.openxmlformats-officedocument.presentationml.tags+xml"/>
  <Override PartName="/ppt/tags/tag5420.xml" ContentType="application/vnd.openxmlformats-officedocument.presentationml.tags+xml"/>
  <Override PartName="/ppt/tags/tag5421.xml" ContentType="application/vnd.openxmlformats-officedocument.presentationml.tags+xml"/>
  <Override PartName="/ppt/tags/tag5422.xml" ContentType="application/vnd.openxmlformats-officedocument.presentationml.tags+xml"/>
  <Override PartName="/ppt/tags/tag5423.xml" ContentType="application/vnd.openxmlformats-officedocument.presentationml.tags+xml"/>
  <Override PartName="/ppt/tags/tag5424.xml" ContentType="application/vnd.openxmlformats-officedocument.presentationml.tags+xml"/>
  <Override PartName="/ppt/tags/tag5425.xml" ContentType="application/vnd.openxmlformats-officedocument.presentationml.tags+xml"/>
  <Override PartName="/ppt/tags/tag5426.xml" ContentType="application/vnd.openxmlformats-officedocument.presentationml.tags+xml"/>
  <Override PartName="/ppt/tags/tag5427.xml" ContentType="application/vnd.openxmlformats-officedocument.presentationml.tags+xml"/>
  <Override PartName="/ppt/tags/tag5428.xml" ContentType="application/vnd.openxmlformats-officedocument.presentationml.tags+xml"/>
  <Override PartName="/ppt/tags/tag5429.xml" ContentType="application/vnd.openxmlformats-officedocument.presentationml.tags+xml"/>
  <Override PartName="/ppt/tags/tag543.xml" ContentType="application/vnd.openxmlformats-officedocument.presentationml.tags+xml"/>
  <Override PartName="/ppt/tags/tag5430.xml" ContentType="application/vnd.openxmlformats-officedocument.presentationml.tags+xml"/>
  <Override PartName="/ppt/tags/tag5431.xml" ContentType="application/vnd.openxmlformats-officedocument.presentationml.tags+xml"/>
  <Override PartName="/ppt/tags/tag5432.xml" ContentType="application/vnd.openxmlformats-officedocument.presentationml.tags+xml"/>
  <Override PartName="/ppt/tags/tag5433.xml" ContentType="application/vnd.openxmlformats-officedocument.presentationml.tags+xml"/>
  <Override PartName="/ppt/tags/tag5434.xml" ContentType="application/vnd.openxmlformats-officedocument.presentationml.tags+xml"/>
  <Override PartName="/ppt/tags/tag5435.xml" ContentType="application/vnd.openxmlformats-officedocument.presentationml.tags+xml"/>
  <Override PartName="/ppt/tags/tag5436.xml" ContentType="application/vnd.openxmlformats-officedocument.presentationml.tags+xml"/>
  <Override PartName="/ppt/tags/tag5437.xml" ContentType="application/vnd.openxmlformats-officedocument.presentationml.tags+xml"/>
  <Override PartName="/ppt/tags/tag5438.xml" ContentType="application/vnd.openxmlformats-officedocument.presentationml.tags+xml"/>
  <Override PartName="/ppt/tags/tag5439.xml" ContentType="application/vnd.openxmlformats-officedocument.presentationml.tags+xml"/>
  <Override PartName="/ppt/tags/tag544.xml" ContentType="application/vnd.openxmlformats-officedocument.presentationml.tags+xml"/>
  <Override PartName="/ppt/tags/tag5440.xml" ContentType="application/vnd.openxmlformats-officedocument.presentationml.tags+xml"/>
  <Override PartName="/ppt/tags/tag5441.xml" ContentType="application/vnd.openxmlformats-officedocument.presentationml.tags+xml"/>
  <Override PartName="/ppt/tags/tag5442.xml" ContentType="application/vnd.openxmlformats-officedocument.presentationml.tags+xml"/>
  <Override PartName="/ppt/tags/tag5443.xml" ContentType="application/vnd.openxmlformats-officedocument.presentationml.tags+xml"/>
  <Override PartName="/ppt/tags/tag5444.xml" ContentType="application/vnd.openxmlformats-officedocument.presentationml.tags+xml"/>
  <Override PartName="/ppt/tags/tag5445.xml" ContentType="application/vnd.openxmlformats-officedocument.presentationml.tags+xml"/>
  <Override PartName="/ppt/tags/tag5446.xml" ContentType="application/vnd.openxmlformats-officedocument.presentationml.tags+xml"/>
  <Override PartName="/ppt/tags/tag5447.xml" ContentType="application/vnd.openxmlformats-officedocument.presentationml.tags+xml"/>
  <Override PartName="/ppt/tags/tag5448.xml" ContentType="application/vnd.openxmlformats-officedocument.presentationml.tags+xml"/>
  <Override PartName="/ppt/tags/tag5449.xml" ContentType="application/vnd.openxmlformats-officedocument.presentationml.tags+xml"/>
  <Override PartName="/ppt/tags/tag545.xml" ContentType="application/vnd.openxmlformats-officedocument.presentationml.tags+xml"/>
  <Override PartName="/ppt/tags/tag5450.xml" ContentType="application/vnd.openxmlformats-officedocument.presentationml.tags+xml"/>
  <Override PartName="/ppt/tags/tag5451.xml" ContentType="application/vnd.openxmlformats-officedocument.presentationml.tags+xml"/>
  <Override PartName="/ppt/tags/tag5452.xml" ContentType="application/vnd.openxmlformats-officedocument.presentationml.tags+xml"/>
  <Override PartName="/ppt/tags/tag5453.xml" ContentType="application/vnd.openxmlformats-officedocument.presentationml.tags+xml"/>
  <Override PartName="/ppt/tags/tag5454.xml" ContentType="application/vnd.openxmlformats-officedocument.presentationml.tags+xml"/>
  <Override PartName="/ppt/tags/tag5455.xml" ContentType="application/vnd.openxmlformats-officedocument.presentationml.tags+xml"/>
  <Override PartName="/ppt/tags/tag5456.xml" ContentType="application/vnd.openxmlformats-officedocument.presentationml.tags+xml"/>
  <Override PartName="/ppt/tags/tag5457.xml" ContentType="application/vnd.openxmlformats-officedocument.presentationml.tags+xml"/>
  <Override PartName="/ppt/tags/tag5458.xml" ContentType="application/vnd.openxmlformats-officedocument.presentationml.tags+xml"/>
  <Override PartName="/ppt/tags/tag5459.xml" ContentType="application/vnd.openxmlformats-officedocument.presentationml.tags+xml"/>
  <Override PartName="/ppt/tags/tag546.xml" ContentType="application/vnd.openxmlformats-officedocument.presentationml.tags+xml"/>
  <Override PartName="/ppt/tags/tag5460.xml" ContentType="application/vnd.openxmlformats-officedocument.presentationml.tags+xml"/>
  <Override PartName="/ppt/tags/tag5461.xml" ContentType="application/vnd.openxmlformats-officedocument.presentationml.tags+xml"/>
  <Override PartName="/ppt/tags/tag5462.xml" ContentType="application/vnd.openxmlformats-officedocument.presentationml.tags+xml"/>
  <Override PartName="/ppt/tags/tag5463.xml" ContentType="application/vnd.openxmlformats-officedocument.presentationml.tags+xml"/>
  <Override PartName="/ppt/tags/tag5464.xml" ContentType="application/vnd.openxmlformats-officedocument.presentationml.tags+xml"/>
  <Override PartName="/ppt/tags/tag5465.xml" ContentType="application/vnd.openxmlformats-officedocument.presentationml.tags+xml"/>
  <Override PartName="/ppt/tags/tag5466.xml" ContentType="application/vnd.openxmlformats-officedocument.presentationml.tags+xml"/>
  <Override PartName="/ppt/tags/tag5467.xml" ContentType="application/vnd.openxmlformats-officedocument.presentationml.tags+xml"/>
  <Override PartName="/ppt/tags/tag5468.xml" ContentType="application/vnd.openxmlformats-officedocument.presentationml.tags+xml"/>
  <Override PartName="/ppt/tags/tag5469.xml" ContentType="application/vnd.openxmlformats-officedocument.presentationml.tags+xml"/>
  <Override PartName="/ppt/tags/tag547.xml" ContentType="application/vnd.openxmlformats-officedocument.presentationml.tags+xml"/>
  <Override PartName="/ppt/tags/tag5470.xml" ContentType="application/vnd.openxmlformats-officedocument.presentationml.tags+xml"/>
  <Override PartName="/ppt/tags/tag5471.xml" ContentType="application/vnd.openxmlformats-officedocument.presentationml.tags+xml"/>
  <Override PartName="/ppt/tags/tag5472.xml" ContentType="application/vnd.openxmlformats-officedocument.presentationml.tags+xml"/>
  <Override PartName="/ppt/tags/tag5473.xml" ContentType="application/vnd.openxmlformats-officedocument.presentationml.tags+xml"/>
  <Override PartName="/ppt/tags/tag5474.xml" ContentType="application/vnd.openxmlformats-officedocument.presentationml.tags+xml"/>
  <Override PartName="/ppt/tags/tag5475.xml" ContentType="application/vnd.openxmlformats-officedocument.presentationml.tags+xml"/>
  <Override PartName="/ppt/tags/tag5476.xml" ContentType="application/vnd.openxmlformats-officedocument.presentationml.tags+xml"/>
  <Override PartName="/ppt/tags/tag5477.xml" ContentType="application/vnd.openxmlformats-officedocument.presentationml.tags+xml"/>
  <Override PartName="/ppt/tags/tag5478.xml" ContentType="application/vnd.openxmlformats-officedocument.presentationml.tags+xml"/>
  <Override PartName="/ppt/tags/tag5479.xml" ContentType="application/vnd.openxmlformats-officedocument.presentationml.tags+xml"/>
  <Override PartName="/ppt/tags/tag548.xml" ContentType="application/vnd.openxmlformats-officedocument.presentationml.tags+xml"/>
  <Override PartName="/ppt/tags/tag5480.xml" ContentType="application/vnd.openxmlformats-officedocument.presentationml.tags+xml"/>
  <Override PartName="/ppt/tags/tag5481.xml" ContentType="application/vnd.openxmlformats-officedocument.presentationml.tags+xml"/>
  <Override PartName="/ppt/tags/tag5482.xml" ContentType="application/vnd.openxmlformats-officedocument.presentationml.tags+xml"/>
  <Override PartName="/ppt/tags/tag5483.xml" ContentType="application/vnd.openxmlformats-officedocument.presentationml.tags+xml"/>
  <Override PartName="/ppt/tags/tag5484.xml" ContentType="application/vnd.openxmlformats-officedocument.presentationml.tags+xml"/>
  <Override PartName="/ppt/tags/tag5485.xml" ContentType="application/vnd.openxmlformats-officedocument.presentationml.tags+xml"/>
  <Override PartName="/ppt/tags/tag5486.xml" ContentType="application/vnd.openxmlformats-officedocument.presentationml.tags+xml"/>
  <Override PartName="/ppt/tags/tag5487.xml" ContentType="application/vnd.openxmlformats-officedocument.presentationml.tags+xml"/>
  <Override PartName="/ppt/tags/tag5488.xml" ContentType="application/vnd.openxmlformats-officedocument.presentationml.tags+xml"/>
  <Override PartName="/ppt/tags/tag5489.xml" ContentType="application/vnd.openxmlformats-officedocument.presentationml.tags+xml"/>
  <Override PartName="/ppt/tags/tag549.xml" ContentType="application/vnd.openxmlformats-officedocument.presentationml.tags+xml"/>
  <Override PartName="/ppt/tags/tag5490.xml" ContentType="application/vnd.openxmlformats-officedocument.presentationml.tags+xml"/>
  <Override PartName="/ppt/tags/tag5491.xml" ContentType="application/vnd.openxmlformats-officedocument.presentationml.tags+xml"/>
  <Override PartName="/ppt/tags/tag5492.xml" ContentType="application/vnd.openxmlformats-officedocument.presentationml.tags+xml"/>
  <Override PartName="/ppt/tags/tag5493.xml" ContentType="application/vnd.openxmlformats-officedocument.presentationml.tags+xml"/>
  <Override PartName="/ppt/tags/tag5494.xml" ContentType="application/vnd.openxmlformats-officedocument.presentationml.tags+xml"/>
  <Override PartName="/ppt/tags/tag5495.xml" ContentType="application/vnd.openxmlformats-officedocument.presentationml.tags+xml"/>
  <Override PartName="/ppt/tags/tag5496.xml" ContentType="application/vnd.openxmlformats-officedocument.presentationml.tags+xml"/>
  <Override PartName="/ppt/tags/tag5497.xml" ContentType="application/vnd.openxmlformats-officedocument.presentationml.tags+xml"/>
  <Override PartName="/ppt/tags/tag5498.xml" ContentType="application/vnd.openxmlformats-officedocument.presentationml.tags+xml"/>
  <Override PartName="/ppt/tags/tag5499.xml" ContentType="application/vnd.openxmlformats-officedocument.presentationml.tags+xml"/>
  <Override PartName="/ppt/tags/tag55.xml" ContentType="application/vnd.openxmlformats-officedocument.presentationml.tags+xml"/>
  <Override PartName="/ppt/tags/tag550.xml" ContentType="application/vnd.openxmlformats-officedocument.presentationml.tags+xml"/>
  <Override PartName="/ppt/tags/tag5500.xml" ContentType="application/vnd.openxmlformats-officedocument.presentationml.tags+xml"/>
  <Override PartName="/ppt/tags/tag5501.xml" ContentType="application/vnd.openxmlformats-officedocument.presentationml.tags+xml"/>
  <Override PartName="/ppt/tags/tag5502.xml" ContentType="application/vnd.openxmlformats-officedocument.presentationml.tags+xml"/>
  <Override PartName="/ppt/tags/tag5503.xml" ContentType="application/vnd.openxmlformats-officedocument.presentationml.tags+xml"/>
  <Override PartName="/ppt/tags/tag5504.xml" ContentType="application/vnd.openxmlformats-officedocument.presentationml.tags+xml"/>
  <Override PartName="/ppt/tags/tag5505.xml" ContentType="application/vnd.openxmlformats-officedocument.presentationml.tags+xml"/>
  <Override PartName="/ppt/tags/tag5506.xml" ContentType="application/vnd.openxmlformats-officedocument.presentationml.tags+xml"/>
  <Override PartName="/ppt/tags/tag5507.xml" ContentType="application/vnd.openxmlformats-officedocument.presentationml.tags+xml"/>
  <Override PartName="/ppt/tags/tag5508.xml" ContentType="application/vnd.openxmlformats-officedocument.presentationml.tags+xml"/>
  <Override PartName="/ppt/tags/tag5509.xml" ContentType="application/vnd.openxmlformats-officedocument.presentationml.tags+xml"/>
  <Override PartName="/ppt/tags/tag551.xml" ContentType="application/vnd.openxmlformats-officedocument.presentationml.tags+xml"/>
  <Override PartName="/ppt/tags/tag5510.xml" ContentType="application/vnd.openxmlformats-officedocument.presentationml.tags+xml"/>
  <Override PartName="/ppt/tags/tag5511.xml" ContentType="application/vnd.openxmlformats-officedocument.presentationml.tags+xml"/>
  <Override PartName="/ppt/tags/tag5512.xml" ContentType="application/vnd.openxmlformats-officedocument.presentationml.tags+xml"/>
  <Override PartName="/ppt/tags/tag5513.xml" ContentType="application/vnd.openxmlformats-officedocument.presentationml.tags+xml"/>
  <Override PartName="/ppt/tags/tag5514.xml" ContentType="application/vnd.openxmlformats-officedocument.presentationml.tags+xml"/>
  <Override PartName="/ppt/tags/tag5515.xml" ContentType="application/vnd.openxmlformats-officedocument.presentationml.tags+xml"/>
  <Override PartName="/ppt/tags/tag5516.xml" ContentType="application/vnd.openxmlformats-officedocument.presentationml.tags+xml"/>
  <Override PartName="/ppt/tags/tag5517.xml" ContentType="application/vnd.openxmlformats-officedocument.presentationml.tags+xml"/>
  <Override PartName="/ppt/tags/tag5518.xml" ContentType="application/vnd.openxmlformats-officedocument.presentationml.tags+xml"/>
  <Override PartName="/ppt/tags/tag5519.xml" ContentType="application/vnd.openxmlformats-officedocument.presentationml.tags+xml"/>
  <Override PartName="/ppt/tags/tag552.xml" ContentType="application/vnd.openxmlformats-officedocument.presentationml.tags+xml"/>
  <Override PartName="/ppt/tags/tag5520.xml" ContentType="application/vnd.openxmlformats-officedocument.presentationml.tags+xml"/>
  <Override PartName="/ppt/tags/tag5521.xml" ContentType="application/vnd.openxmlformats-officedocument.presentationml.tags+xml"/>
  <Override PartName="/ppt/tags/tag5522.xml" ContentType="application/vnd.openxmlformats-officedocument.presentationml.tags+xml"/>
  <Override PartName="/ppt/tags/tag5523.xml" ContentType="application/vnd.openxmlformats-officedocument.presentationml.tags+xml"/>
  <Override PartName="/ppt/tags/tag5524.xml" ContentType="application/vnd.openxmlformats-officedocument.presentationml.tags+xml"/>
  <Override PartName="/ppt/tags/tag5525.xml" ContentType="application/vnd.openxmlformats-officedocument.presentationml.tags+xml"/>
  <Override PartName="/ppt/tags/tag5526.xml" ContentType="application/vnd.openxmlformats-officedocument.presentationml.tags+xml"/>
  <Override PartName="/ppt/tags/tag5527.xml" ContentType="application/vnd.openxmlformats-officedocument.presentationml.tags+xml"/>
  <Override PartName="/ppt/tags/tag5528.xml" ContentType="application/vnd.openxmlformats-officedocument.presentationml.tags+xml"/>
  <Override PartName="/ppt/tags/tag5529.xml" ContentType="application/vnd.openxmlformats-officedocument.presentationml.tags+xml"/>
  <Override PartName="/ppt/tags/tag553.xml" ContentType="application/vnd.openxmlformats-officedocument.presentationml.tags+xml"/>
  <Override PartName="/ppt/tags/tag5530.xml" ContentType="application/vnd.openxmlformats-officedocument.presentationml.tags+xml"/>
  <Override PartName="/ppt/tags/tag5531.xml" ContentType="application/vnd.openxmlformats-officedocument.presentationml.tags+xml"/>
  <Override PartName="/ppt/tags/tag5532.xml" ContentType="application/vnd.openxmlformats-officedocument.presentationml.tags+xml"/>
  <Override PartName="/ppt/tags/tag5533.xml" ContentType="application/vnd.openxmlformats-officedocument.presentationml.tags+xml"/>
  <Override PartName="/ppt/tags/tag5534.xml" ContentType="application/vnd.openxmlformats-officedocument.presentationml.tags+xml"/>
  <Override PartName="/ppt/tags/tag5535.xml" ContentType="application/vnd.openxmlformats-officedocument.presentationml.tags+xml"/>
  <Override PartName="/ppt/tags/tag5536.xml" ContentType="application/vnd.openxmlformats-officedocument.presentationml.tags+xml"/>
  <Override PartName="/ppt/tags/tag5537.xml" ContentType="application/vnd.openxmlformats-officedocument.presentationml.tags+xml"/>
  <Override PartName="/ppt/tags/tag5538.xml" ContentType="application/vnd.openxmlformats-officedocument.presentationml.tags+xml"/>
  <Override PartName="/ppt/tags/tag5539.xml" ContentType="application/vnd.openxmlformats-officedocument.presentationml.tags+xml"/>
  <Override PartName="/ppt/tags/tag554.xml" ContentType="application/vnd.openxmlformats-officedocument.presentationml.tags+xml"/>
  <Override PartName="/ppt/tags/tag5540.xml" ContentType="application/vnd.openxmlformats-officedocument.presentationml.tags+xml"/>
  <Override PartName="/ppt/tags/tag5541.xml" ContentType="application/vnd.openxmlformats-officedocument.presentationml.tags+xml"/>
  <Override PartName="/ppt/tags/tag5542.xml" ContentType="application/vnd.openxmlformats-officedocument.presentationml.tags+xml"/>
  <Override PartName="/ppt/tags/tag5543.xml" ContentType="application/vnd.openxmlformats-officedocument.presentationml.tags+xml"/>
  <Override PartName="/ppt/tags/tag5544.xml" ContentType="application/vnd.openxmlformats-officedocument.presentationml.tags+xml"/>
  <Override PartName="/ppt/tags/tag5545.xml" ContentType="application/vnd.openxmlformats-officedocument.presentationml.tags+xml"/>
  <Override PartName="/ppt/tags/tag5546.xml" ContentType="application/vnd.openxmlformats-officedocument.presentationml.tags+xml"/>
  <Override PartName="/ppt/tags/tag5547.xml" ContentType="application/vnd.openxmlformats-officedocument.presentationml.tags+xml"/>
  <Override PartName="/ppt/tags/tag5548.xml" ContentType="application/vnd.openxmlformats-officedocument.presentationml.tags+xml"/>
  <Override PartName="/ppt/tags/tag5549.xml" ContentType="application/vnd.openxmlformats-officedocument.presentationml.tags+xml"/>
  <Override PartName="/ppt/tags/tag555.xml" ContentType="application/vnd.openxmlformats-officedocument.presentationml.tags+xml"/>
  <Override PartName="/ppt/tags/tag5550.xml" ContentType="application/vnd.openxmlformats-officedocument.presentationml.tags+xml"/>
  <Override PartName="/ppt/tags/tag5551.xml" ContentType="application/vnd.openxmlformats-officedocument.presentationml.tags+xml"/>
  <Override PartName="/ppt/tags/tag5552.xml" ContentType="application/vnd.openxmlformats-officedocument.presentationml.tags+xml"/>
  <Override PartName="/ppt/tags/tag5553.xml" ContentType="application/vnd.openxmlformats-officedocument.presentationml.tags+xml"/>
  <Override PartName="/ppt/tags/tag5554.xml" ContentType="application/vnd.openxmlformats-officedocument.presentationml.tags+xml"/>
  <Override PartName="/ppt/tags/tag5555.xml" ContentType="application/vnd.openxmlformats-officedocument.presentationml.tags+xml"/>
  <Override PartName="/ppt/tags/tag5556.xml" ContentType="application/vnd.openxmlformats-officedocument.presentationml.tags+xml"/>
  <Override PartName="/ppt/tags/tag5557.xml" ContentType="application/vnd.openxmlformats-officedocument.presentationml.tags+xml"/>
  <Override PartName="/ppt/tags/tag5558.xml" ContentType="application/vnd.openxmlformats-officedocument.presentationml.tags+xml"/>
  <Override PartName="/ppt/tags/tag5559.xml" ContentType="application/vnd.openxmlformats-officedocument.presentationml.tags+xml"/>
  <Override PartName="/ppt/tags/tag556.xml" ContentType="application/vnd.openxmlformats-officedocument.presentationml.tags+xml"/>
  <Override PartName="/ppt/tags/tag5560.xml" ContentType="application/vnd.openxmlformats-officedocument.presentationml.tags+xml"/>
  <Override PartName="/ppt/tags/tag5561.xml" ContentType="application/vnd.openxmlformats-officedocument.presentationml.tags+xml"/>
  <Override PartName="/ppt/tags/tag5562.xml" ContentType="application/vnd.openxmlformats-officedocument.presentationml.tags+xml"/>
  <Override PartName="/ppt/tags/tag5563.xml" ContentType="application/vnd.openxmlformats-officedocument.presentationml.tags+xml"/>
  <Override PartName="/ppt/tags/tag5564.xml" ContentType="application/vnd.openxmlformats-officedocument.presentationml.tags+xml"/>
  <Override PartName="/ppt/tags/tag5565.xml" ContentType="application/vnd.openxmlformats-officedocument.presentationml.tags+xml"/>
  <Override PartName="/ppt/tags/tag5566.xml" ContentType="application/vnd.openxmlformats-officedocument.presentationml.tags+xml"/>
  <Override PartName="/ppt/tags/tag5567.xml" ContentType="application/vnd.openxmlformats-officedocument.presentationml.tags+xml"/>
  <Override PartName="/ppt/tags/tag5568.xml" ContentType="application/vnd.openxmlformats-officedocument.presentationml.tags+xml"/>
  <Override PartName="/ppt/tags/tag5569.xml" ContentType="application/vnd.openxmlformats-officedocument.presentationml.tags+xml"/>
  <Override PartName="/ppt/tags/tag557.xml" ContentType="application/vnd.openxmlformats-officedocument.presentationml.tags+xml"/>
  <Override PartName="/ppt/tags/tag5570.xml" ContentType="application/vnd.openxmlformats-officedocument.presentationml.tags+xml"/>
  <Override PartName="/ppt/tags/tag5571.xml" ContentType="application/vnd.openxmlformats-officedocument.presentationml.tags+xml"/>
  <Override PartName="/ppt/tags/tag5572.xml" ContentType="application/vnd.openxmlformats-officedocument.presentationml.tags+xml"/>
  <Override PartName="/ppt/tags/tag5573.xml" ContentType="application/vnd.openxmlformats-officedocument.presentationml.tags+xml"/>
  <Override PartName="/ppt/tags/tag5574.xml" ContentType="application/vnd.openxmlformats-officedocument.presentationml.tags+xml"/>
  <Override PartName="/ppt/tags/tag5575.xml" ContentType="application/vnd.openxmlformats-officedocument.presentationml.tags+xml"/>
  <Override PartName="/ppt/tags/tag5576.xml" ContentType="application/vnd.openxmlformats-officedocument.presentationml.tags+xml"/>
  <Override PartName="/ppt/tags/tag5577.xml" ContentType="application/vnd.openxmlformats-officedocument.presentationml.tags+xml"/>
  <Override PartName="/ppt/tags/tag5578.xml" ContentType="application/vnd.openxmlformats-officedocument.presentationml.tags+xml"/>
  <Override PartName="/ppt/tags/tag5579.xml" ContentType="application/vnd.openxmlformats-officedocument.presentationml.tags+xml"/>
  <Override PartName="/ppt/tags/tag558.xml" ContentType="application/vnd.openxmlformats-officedocument.presentationml.tags+xml"/>
  <Override PartName="/ppt/tags/tag5580.xml" ContentType="application/vnd.openxmlformats-officedocument.presentationml.tags+xml"/>
  <Override PartName="/ppt/tags/tag5581.xml" ContentType="application/vnd.openxmlformats-officedocument.presentationml.tags+xml"/>
  <Override PartName="/ppt/tags/tag5582.xml" ContentType="application/vnd.openxmlformats-officedocument.presentationml.tags+xml"/>
  <Override PartName="/ppt/tags/tag5583.xml" ContentType="application/vnd.openxmlformats-officedocument.presentationml.tags+xml"/>
  <Override PartName="/ppt/tags/tag5584.xml" ContentType="application/vnd.openxmlformats-officedocument.presentationml.tags+xml"/>
  <Override PartName="/ppt/tags/tag5585.xml" ContentType="application/vnd.openxmlformats-officedocument.presentationml.tags+xml"/>
  <Override PartName="/ppt/tags/tag5586.xml" ContentType="application/vnd.openxmlformats-officedocument.presentationml.tags+xml"/>
  <Override PartName="/ppt/tags/tag5587.xml" ContentType="application/vnd.openxmlformats-officedocument.presentationml.tags+xml"/>
  <Override PartName="/ppt/tags/tag5588.xml" ContentType="application/vnd.openxmlformats-officedocument.presentationml.tags+xml"/>
  <Override PartName="/ppt/tags/tag5589.xml" ContentType="application/vnd.openxmlformats-officedocument.presentationml.tags+xml"/>
  <Override PartName="/ppt/tags/tag559.xml" ContentType="application/vnd.openxmlformats-officedocument.presentationml.tags+xml"/>
  <Override PartName="/ppt/tags/tag5590.xml" ContentType="application/vnd.openxmlformats-officedocument.presentationml.tags+xml"/>
  <Override PartName="/ppt/tags/tag5591.xml" ContentType="application/vnd.openxmlformats-officedocument.presentationml.tags+xml"/>
  <Override PartName="/ppt/tags/tag5592.xml" ContentType="application/vnd.openxmlformats-officedocument.presentationml.tags+xml"/>
  <Override PartName="/ppt/tags/tag5593.xml" ContentType="application/vnd.openxmlformats-officedocument.presentationml.tags+xml"/>
  <Override PartName="/ppt/tags/tag5594.xml" ContentType="application/vnd.openxmlformats-officedocument.presentationml.tags+xml"/>
  <Override PartName="/ppt/tags/tag5595.xml" ContentType="application/vnd.openxmlformats-officedocument.presentationml.tags+xml"/>
  <Override PartName="/ppt/tags/tag5596.xml" ContentType="application/vnd.openxmlformats-officedocument.presentationml.tags+xml"/>
  <Override PartName="/ppt/tags/tag5597.xml" ContentType="application/vnd.openxmlformats-officedocument.presentationml.tags+xml"/>
  <Override PartName="/ppt/tags/tag5598.xml" ContentType="application/vnd.openxmlformats-officedocument.presentationml.tags+xml"/>
  <Override PartName="/ppt/tags/tag5599.xml" ContentType="application/vnd.openxmlformats-officedocument.presentationml.tags+xml"/>
  <Override PartName="/ppt/tags/tag56.xml" ContentType="application/vnd.openxmlformats-officedocument.presentationml.tags+xml"/>
  <Override PartName="/ppt/tags/tag560.xml" ContentType="application/vnd.openxmlformats-officedocument.presentationml.tags+xml"/>
  <Override PartName="/ppt/tags/tag5600.xml" ContentType="application/vnd.openxmlformats-officedocument.presentationml.tags+xml"/>
  <Override PartName="/ppt/tags/tag5601.xml" ContentType="application/vnd.openxmlformats-officedocument.presentationml.tags+xml"/>
  <Override PartName="/ppt/tags/tag5602.xml" ContentType="application/vnd.openxmlformats-officedocument.presentationml.tags+xml"/>
  <Override PartName="/ppt/tags/tag5603.xml" ContentType="application/vnd.openxmlformats-officedocument.presentationml.tags+xml"/>
  <Override PartName="/ppt/tags/tag5604.xml" ContentType="application/vnd.openxmlformats-officedocument.presentationml.tags+xml"/>
  <Override PartName="/ppt/tags/tag5605.xml" ContentType="application/vnd.openxmlformats-officedocument.presentationml.tags+xml"/>
  <Override PartName="/ppt/tags/tag5606.xml" ContentType="application/vnd.openxmlformats-officedocument.presentationml.tags+xml"/>
  <Override PartName="/ppt/tags/tag5607.xml" ContentType="application/vnd.openxmlformats-officedocument.presentationml.tags+xml"/>
  <Override PartName="/ppt/tags/tag5608.xml" ContentType="application/vnd.openxmlformats-officedocument.presentationml.tags+xml"/>
  <Override PartName="/ppt/tags/tag5609.xml" ContentType="application/vnd.openxmlformats-officedocument.presentationml.tags+xml"/>
  <Override PartName="/ppt/tags/tag561.xml" ContentType="application/vnd.openxmlformats-officedocument.presentationml.tags+xml"/>
  <Override PartName="/ppt/tags/tag5610.xml" ContentType="application/vnd.openxmlformats-officedocument.presentationml.tags+xml"/>
  <Override PartName="/ppt/tags/tag5611.xml" ContentType="application/vnd.openxmlformats-officedocument.presentationml.tags+xml"/>
  <Override PartName="/ppt/tags/tag5612.xml" ContentType="application/vnd.openxmlformats-officedocument.presentationml.tags+xml"/>
  <Override PartName="/ppt/tags/tag5613.xml" ContentType="application/vnd.openxmlformats-officedocument.presentationml.tags+xml"/>
  <Override PartName="/ppt/tags/tag5614.xml" ContentType="application/vnd.openxmlformats-officedocument.presentationml.tags+xml"/>
  <Override PartName="/ppt/tags/tag5615.xml" ContentType="application/vnd.openxmlformats-officedocument.presentationml.tags+xml"/>
  <Override PartName="/ppt/tags/tag5616.xml" ContentType="application/vnd.openxmlformats-officedocument.presentationml.tags+xml"/>
  <Override PartName="/ppt/tags/tag5617.xml" ContentType="application/vnd.openxmlformats-officedocument.presentationml.tags+xml"/>
  <Override PartName="/ppt/tags/tag5618.xml" ContentType="application/vnd.openxmlformats-officedocument.presentationml.tags+xml"/>
  <Override PartName="/ppt/tags/tag5619.xml" ContentType="application/vnd.openxmlformats-officedocument.presentationml.tags+xml"/>
  <Override PartName="/ppt/tags/tag562.xml" ContentType="application/vnd.openxmlformats-officedocument.presentationml.tags+xml"/>
  <Override PartName="/ppt/tags/tag5620.xml" ContentType="application/vnd.openxmlformats-officedocument.presentationml.tags+xml"/>
  <Override PartName="/ppt/tags/tag5621.xml" ContentType="application/vnd.openxmlformats-officedocument.presentationml.tags+xml"/>
  <Override PartName="/ppt/tags/tag5622.xml" ContentType="application/vnd.openxmlformats-officedocument.presentationml.tags+xml"/>
  <Override PartName="/ppt/tags/tag5623.xml" ContentType="application/vnd.openxmlformats-officedocument.presentationml.tags+xml"/>
  <Override PartName="/ppt/tags/tag5624.xml" ContentType="application/vnd.openxmlformats-officedocument.presentationml.tags+xml"/>
  <Override PartName="/ppt/tags/tag5625.xml" ContentType="application/vnd.openxmlformats-officedocument.presentationml.tags+xml"/>
  <Override PartName="/ppt/tags/tag5626.xml" ContentType="application/vnd.openxmlformats-officedocument.presentationml.tags+xml"/>
  <Override PartName="/ppt/tags/tag5627.xml" ContentType="application/vnd.openxmlformats-officedocument.presentationml.tags+xml"/>
  <Override PartName="/ppt/tags/tag5628.xml" ContentType="application/vnd.openxmlformats-officedocument.presentationml.tags+xml"/>
  <Override PartName="/ppt/tags/tag5629.xml" ContentType="application/vnd.openxmlformats-officedocument.presentationml.tags+xml"/>
  <Override PartName="/ppt/tags/tag563.xml" ContentType="application/vnd.openxmlformats-officedocument.presentationml.tags+xml"/>
  <Override PartName="/ppt/tags/tag5630.xml" ContentType="application/vnd.openxmlformats-officedocument.presentationml.tags+xml"/>
  <Override PartName="/ppt/tags/tag5631.xml" ContentType="application/vnd.openxmlformats-officedocument.presentationml.tags+xml"/>
  <Override PartName="/ppt/tags/tag5632.xml" ContentType="application/vnd.openxmlformats-officedocument.presentationml.tags+xml"/>
  <Override PartName="/ppt/tags/tag5633.xml" ContentType="application/vnd.openxmlformats-officedocument.presentationml.tags+xml"/>
  <Override PartName="/ppt/tags/tag5634.xml" ContentType="application/vnd.openxmlformats-officedocument.presentationml.tags+xml"/>
  <Override PartName="/ppt/tags/tag5635.xml" ContentType="application/vnd.openxmlformats-officedocument.presentationml.tags+xml"/>
  <Override PartName="/ppt/tags/tag5636.xml" ContentType="application/vnd.openxmlformats-officedocument.presentationml.tags+xml"/>
  <Override PartName="/ppt/tags/tag5637.xml" ContentType="application/vnd.openxmlformats-officedocument.presentationml.tags+xml"/>
  <Override PartName="/ppt/tags/tag5638.xml" ContentType="application/vnd.openxmlformats-officedocument.presentationml.tags+xml"/>
  <Override PartName="/ppt/tags/tag5639.xml" ContentType="application/vnd.openxmlformats-officedocument.presentationml.tags+xml"/>
  <Override PartName="/ppt/tags/tag564.xml" ContentType="application/vnd.openxmlformats-officedocument.presentationml.tags+xml"/>
  <Override PartName="/ppt/tags/tag5640.xml" ContentType="application/vnd.openxmlformats-officedocument.presentationml.tags+xml"/>
  <Override PartName="/ppt/tags/tag5641.xml" ContentType="application/vnd.openxmlformats-officedocument.presentationml.tags+xml"/>
  <Override PartName="/ppt/tags/tag5642.xml" ContentType="application/vnd.openxmlformats-officedocument.presentationml.tags+xml"/>
  <Override PartName="/ppt/tags/tag5643.xml" ContentType="application/vnd.openxmlformats-officedocument.presentationml.tags+xml"/>
  <Override PartName="/ppt/tags/tag5644.xml" ContentType="application/vnd.openxmlformats-officedocument.presentationml.tags+xml"/>
  <Override PartName="/ppt/tags/tag5645.xml" ContentType="application/vnd.openxmlformats-officedocument.presentationml.tags+xml"/>
  <Override PartName="/ppt/tags/tag5646.xml" ContentType="application/vnd.openxmlformats-officedocument.presentationml.tags+xml"/>
  <Override PartName="/ppt/tags/tag5647.xml" ContentType="application/vnd.openxmlformats-officedocument.presentationml.tags+xml"/>
  <Override PartName="/ppt/tags/tag5648.xml" ContentType="application/vnd.openxmlformats-officedocument.presentationml.tags+xml"/>
  <Override PartName="/ppt/tags/tag5649.xml" ContentType="application/vnd.openxmlformats-officedocument.presentationml.tags+xml"/>
  <Override PartName="/ppt/tags/tag565.xml" ContentType="application/vnd.openxmlformats-officedocument.presentationml.tags+xml"/>
  <Override PartName="/ppt/tags/tag5650.xml" ContentType="application/vnd.openxmlformats-officedocument.presentationml.tags+xml"/>
  <Override PartName="/ppt/tags/tag5651.xml" ContentType="application/vnd.openxmlformats-officedocument.presentationml.tags+xml"/>
  <Override PartName="/ppt/tags/tag5652.xml" ContentType="application/vnd.openxmlformats-officedocument.presentationml.tags+xml"/>
  <Override PartName="/ppt/tags/tag5653.xml" ContentType="application/vnd.openxmlformats-officedocument.presentationml.tags+xml"/>
  <Override PartName="/ppt/tags/tag5654.xml" ContentType="application/vnd.openxmlformats-officedocument.presentationml.tags+xml"/>
  <Override PartName="/ppt/tags/tag5655.xml" ContentType="application/vnd.openxmlformats-officedocument.presentationml.tags+xml"/>
  <Override PartName="/ppt/tags/tag5656.xml" ContentType="application/vnd.openxmlformats-officedocument.presentationml.tags+xml"/>
  <Override PartName="/ppt/tags/tag5657.xml" ContentType="application/vnd.openxmlformats-officedocument.presentationml.tags+xml"/>
  <Override PartName="/ppt/tags/tag5658.xml" ContentType="application/vnd.openxmlformats-officedocument.presentationml.tags+xml"/>
  <Override PartName="/ppt/tags/tag5659.xml" ContentType="application/vnd.openxmlformats-officedocument.presentationml.tags+xml"/>
  <Override PartName="/ppt/tags/tag566.xml" ContentType="application/vnd.openxmlformats-officedocument.presentationml.tags+xml"/>
  <Override PartName="/ppt/tags/tag5660.xml" ContentType="application/vnd.openxmlformats-officedocument.presentationml.tags+xml"/>
  <Override PartName="/ppt/tags/tag5661.xml" ContentType="application/vnd.openxmlformats-officedocument.presentationml.tags+xml"/>
  <Override PartName="/ppt/tags/tag5662.xml" ContentType="application/vnd.openxmlformats-officedocument.presentationml.tags+xml"/>
  <Override PartName="/ppt/tags/tag5663.xml" ContentType="application/vnd.openxmlformats-officedocument.presentationml.tags+xml"/>
  <Override PartName="/ppt/tags/tag5664.xml" ContentType="application/vnd.openxmlformats-officedocument.presentationml.tags+xml"/>
  <Override PartName="/ppt/tags/tag5665.xml" ContentType="application/vnd.openxmlformats-officedocument.presentationml.tags+xml"/>
  <Override PartName="/ppt/tags/tag5666.xml" ContentType="application/vnd.openxmlformats-officedocument.presentationml.tags+xml"/>
  <Override PartName="/ppt/tags/tag5667.xml" ContentType="application/vnd.openxmlformats-officedocument.presentationml.tags+xml"/>
  <Override PartName="/ppt/tags/tag5668.xml" ContentType="application/vnd.openxmlformats-officedocument.presentationml.tags+xml"/>
  <Override PartName="/ppt/tags/tag5669.xml" ContentType="application/vnd.openxmlformats-officedocument.presentationml.tags+xml"/>
  <Override PartName="/ppt/tags/tag567.xml" ContentType="application/vnd.openxmlformats-officedocument.presentationml.tags+xml"/>
  <Override PartName="/ppt/tags/tag5670.xml" ContentType="application/vnd.openxmlformats-officedocument.presentationml.tags+xml"/>
  <Override PartName="/ppt/tags/tag5671.xml" ContentType="application/vnd.openxmlformats-officedocument.presentationml.tags+xml"/>
  <Override PartName="/ppt/tags/tag5672.xml" ContentType="application/vnd.openxmlformats-officedocument.presentationml.tags+xml"/>
  <Override PartName="/ppt/tags/tag5673.xml" ContentType="application/vnd.openxmlformats-officedocument.presentationml.tags+xml"/>
  <Override PartName="/ppt/tags/tag5674.xml" ContentType="application/vnd.openxmlformats-officedocument.presentationml.tags+xml"/>
  <Override PartName="/ppt/tags/tag5675.xml" ContentType="application/vnd.openxmlformats-officedocument.presentationml.tags+xml"/>
  <Override PartName="/ppt/tags/tag5676.xml" ContentType="application/vnd.openxmlformats-officedocument.presentationml.tags+xml"/>
  <Override PartName="/ppt/tags/tag5677.xml" ContentType="application/vnd.openxmlformats-officedocument.presentationml.tags+xml"/>
  <Override PartName="/ppt/tags/tag5678.xml" ContentType="application/vnd.openxmlformats-officedocument.presentationml.tags+xml"/>
  <Override PartName="/ppt/tags/tag5679.xml" ContentType="application/vnd.openxmlformats-officedocument.presentationml.tags+xml"/>
  <Override PartName="/ppt/tags/tag568.xml" ContentType="application/vnd.openxmlformats-officedocument.presentationml.tags+xml"/>
  <Override PartName="/ppt/tags/tag5680.xml" ContentType="application/vnd.openxmlformats-officedocument.presentationml.tags+xml"/>
  <Override PartName="/ppt/tags/tag5681.xml" ContentType="application/vnd.openxmlformats-officedocument.presentationml.tags+xml"/>
  <Override PartName="/ppt/tags/tag5682.xml" ContentType="application/vnd.openxmlformats-officedocument.presentationml.tags+xml"/>
  <Override PartName="/ppt/tags/tag5683.xml" ContentType="application/vnd.openxmlformats-officedocument.presentationml.tags+xml"/>
  <Override PartName="/ppt/tags/tag5684.xml" ContentType="application/vnd.openxmlformats-officedocument.presentationml.tags+xml"/>
  <Override PartName="/ppt/tags/tag5685.xml" ContentType="application/vnd.openxmlformats-officedocument.presentationml.tags+xml"/>
  <Override PartName="/ppt/tags/tag5686.xml" ContentType="application/vnd.openxmlformats-officedocument.presentationml.tags+xml"/>
  <Override PartName="/ppt/tags/tag5687.xml" ContentType="application/vnd.openxmlformats-officedocument.presentationml.tags+xml"/>
  <Override PartName="/ppt/tags/tag5688.xml" ContentType="application/vnd.openxmlformats-officedocument.presentationml.tags+xml"/>
  <Override PartName="/ppt/tags/tag5689.xml" ContentType="application/vnd.openxmlformats-officedocument.presentationml.tags+xml"/>
  <Override PartName="/ppt/tags/tag569.xml" ContentType="application/vnd.openxmlformats-officedocument.presentationml.tags+xml"/>
  <Override PartName="/ppt/tags/tag5690.xml" ContentType="application/vnd.openxmlformats-officedocument.presentationml.tags+xml"/>
  <Override PartName="/ppt/tags/tag5691.xml" ContentType="application/vnd.openxmlformats-officedocument.presentationml.tags+xml"/>
  <Override PartName="/ppt/tags/tag5692.xml" ContentType="application/vnd.openxmlformats-officedocument.presentationml.tags+xml"/>
  <Override PartName="/ppt/tags/tag5693.xml" ContentType="application/vnd.openxmlformats-officedocument.presentationml.tags+xml"/>
  <Override PartName="/ppt/tags/tag5694.xml" ContentType="application/vnd.openxmlformats-officedocument.presentationml.tags+xml"/>
  <Override PartName="/ppt/tags/tag5695.xml" ContentType="application/vnd.openxmlformats-officedocument.presentationml.tags+xml"/>
  <Override PartName="/ppt/tags/tag5696.xml" ContentType="application/vnd.openxmlformats-officedocument.presentationml.tags+xml"/>
  <Override PartName="/ppt/tags/tag5697.xml" ContentType="application/vnd.openxmlformats-officedocument.presentationml.tags+xml"/>
  <Override PartName="/ppt/tags/tag5698.xml" ContentType="application/vnd.openxmlformats-officedocument.presentationml.tags+xml"/>
  <Override PartName="/ppt/tags/tag5699.xml" ContentType="application/vnd.openxmlformats-officedocument.presentationml.tags+xml"/>
  <Override PartName="/ppt/tags/tag57.xml" ContentType="application/vnd.openxmlformats-officedocument.presentationml.tags+xml"/>
  <Override PartName="/ppt/tags/tag570.xml" ContentType="application/vnd.openxmlformats-officedocument.presentationml.tags+xml"/>
  <Override PartName="/ppt/tags/tag5700.xml" ContentType="application/vnd.openxmlformats-officedocument.presentationml.tags+xml"/>
  <Override PartName="/ppt/tags/tag5701.xml" ContentType="application/vnd.openxmlformats-officedocument.presentationml.tags+xml"/>
  <Override PartName="/ppt/tags/tag5702.xml" ContentType="application/vnd.openxmlformats-officedocument.presentationml.tags+xml"/>
  <Override PartName="/ppt/tags/tag5703.xml" ContentType="application/vnd.openxmlformats-officedocument.presentationml.tags+xml"/>
  <Override PartName="/ppt/tags/tag5704.xml" ContentType="application/vnd.openxmlformats-officedocument.presentationml.tags+xml"/>
  <Override PartName="/ppt/tags/tag5705.xml" ContentType="application/vnd.openxmlformats-officedocument.presentationml.tags+xml"/>
  <Override PartName="/ppt/tags/tag5706.xml" ContentType="application/vnd.openxmlformats-officedocument.presentationml.tags+xml"/>
  <Override PartName="/ppt/tags/tag5707.xml" ContentType="application/vnd.openxmlformats-officedocument.presentationml.tags+xml"/>
  <Override PartName="/ppt/tags/tag5708.xml" ContentType="application/vnd.openxmlformats-officedocument.presentationml.tags+xml"/>
  <Override PartName="/ppt/tags/tag5709.xml" ContentType="application/vnd.openxmlformats-officedocument.presentationml.tags+xml"/>
  <Override PartName="/ppt/tags/tag571.xml" ContentType="application/vnd.openxmlformats-officedocument.presentationml.tags+xml"/>
  <Override PartName="/ppt/tags/tag5710.xml" ContentType="application/vnd.openxmlformats-officedocument.presentationml.tags+xml"/>
  <Override PartName="/ppt/tags/tag5711.xml" ContentType="application/vnd.openxmlformats-officedocument.presentationml.tags+xml"/>
  <Override PartName="/ppt/tags/tag5712.xml" ContentType="application/vnd.openxmlformats-officedocument.presentationml.tags+xml"/>
  <Override PartName="/ppt/tags/tag5713.xml" ContentType="application/vnd.openxmlformats-officedocument.presentationml.tags+xml"/>
  <Override PartName="/ppt/tags/tag5714.xml" ContentType="application/vnd.openxmlformats-officedocument.presentationml.tags+xml"/>
  <Override PartName="/ppt/tags/tag5715.xml" ContentType="application/vnd.openxmlformats-officedocument.presentationml.tags+xml"/>
  <Override PartName="/ppt/tags/tag5716.xml" ContentType="application/vnd.openxmlformats-officedocument.presentationml.tags+xml"/>
  <Override PartName="/ppt/tags/tag5717.xml" ContentType="application/vnd.openxmlformats-officedocument.presentationml.tags+xml"/>
  <Override PartName="/ppt/tags/tag5718.xml" ContentType="application/vnd.openxmlformats-officedocument.presentationml.tags+xml"/>
  <Override PartName="/ppt/tags/tag5719.xml" ContentType="application/vnd.openxmlformats-officedocument.presentationml.tags+xml"/>
  <Override PartName="/ppt/tags/tag572.xml" ContentType="application/vnd.openxmlformats-officedocument.presentationml.tags+xml"/>
  <Override PartName="/ppt/tags/tag5720.xml" ContentType="application/vnd.openxmlformats-officedocument.presentationml.tags+xml"/>
  <Override PartName="/ppt/tags/tag5721.xml" ContentType="application/vnd.openxmlformats-officedocument.presentationml.tags+xml"/>
  <Override PartName="/ppt/tags/tag5722.xml" ContentType="application/vnd.openxmlformats-officedocument.presentationml.tags+xml"/>
  <Override PartName="/ppt/tags/tag5723.xml" ContentType="application/vnd.openxmlformats-officedocument.presentationml.tags+xml"/>
  <Override PartName="/ppt/tags/tag5724.xml" ContentType="application/vnd.openxmlformats-officedocument.presentationml.tags+xml"/>
  <Override PartName="/ppt/tags/tag5725.xml" ContentType="application/vnd.openxmlformats-officedocument.presentationml.tags+xml"/>
  <Override PartName="/ppt/tags/tag5726.xml" ContentType="application/vnd.openxmlformats-officedocument.presentationml.tags+xml"/>
  <Override PartName="/ppt/tags/tag5727.xml" ContentType="application/vnd.openxmlformats-officedocument.presentationml.tags+xml"/>
  <Override PartName="/ppt/tags/tag5728.xml" ContentType="application/vnd.openxmlformats-officedocument.presentationml.tags+xml"/>
  <Override PartName="/ppt/tags/tag5729.xml" ContentType="application/vnd.openxmlformats-officedocument.presentationml.tags+xml"/>
  <Override PartName="/ppt/tags/tag573.xml" ContentType="application/vnd.openxmlformats-officedocument.presentationml.tags+xml"/>
  <Override PartName="/ppt/tags/tag5730.xml" ContentType="application/vnd.openxmlformats-officedocument.presentationml.tags+xml"/>
  <Override PartName="/ppt/tags/tag5731.xml" ContentType="application/vnd.openxmlformats-officedocument.presentationml.tags+xml"/>
  <Override PartName="/ppt/tags/tag5732.xml" ContentType="application/vnd.openxmlformats-officedocument.presentationml.tags+xml"/>
  <Override PartName="/ppt/tags/tag5733.xml" ContentType="application/vnd.openxmlformats-officedocument.presentationml.tags+xml"/>
  <Override PartName="/ppt/tags/tag5734.xml" ContentType="application/vnd.openxmlformats-officedocument.presentationml.tags+xml"/>
  <Override PartName="/ppt/tags/tag5735.xml" ContentType="application/vnd.openxmlformats-officedocument.presentationml.tags+xml"/>
  <Override PartName="/ppt/tags/tag5736.xml" ContentType="application/vnd.openxmlformats-officedocument.presentationml.tags+xml"/>
  <Override PartName="/ppt/tags/tag5737.xml" ContentType="application/vnd.openxmlformats-officedocument.presentationml.tags+xml"/>
  <Override PartName="/ppt/tags/tag5738.xml" ContentType="application/vnd.openxmlformats-officedocument.presentationml.tags+xml"/>
  <Override PartName="/ppt/tags/tag5739.xml" ContentType="application/vnd.openxmlformats-officedocument.presentationml.tags+xml"/>
  <Override PartName="/ppt/tags/tag574.xml" ContentType="application/vnd.openxmlformats-officedocument.presentationml.tags+xml"/>
  <Override PartName="/ppt/tags/tag5740.xml" ContentType="application/vnd.openxmlformats-officedocument.presentationml.tags+xml"/>
  <Override PartName="/ppt/tags/tag5741.xml" ContentType="application/vnd.openxmlformats-officedocument.presentationml.tags+xml"/>
  <Override PartName="/ppt/tags/tag5742.xml" ContentType="application/vnd.openxmlformats-officedocument.presentationml.tags+xml"/>
  <Override PartName="/ppt/tags/tag5743.xml" ContentType="application/vnd.openxmlformats-officedocument.presentationml.tags+xml"/>
  <Override PartName="/ppt/tags/tag5744.xml" ContentType="application/vnd.openxmlformats-officedocument.presentationml.tags+xml"/>
  <Override PartName="/ppt/tags/tag5745.xml" ContentType="application/vnd.openxmlformats-officedocument.presentationml.tags+xml"/>
  <Override PartName="/ppt/tags/tag5746.xml" ContentType="application/vnd.openxmlformats-officedocument.presentationml.tags+xml"/>
  <Override PartName="/ppt/tags/tag5747.xml" ContentType="application/vnd.openxmlformats-officedocument.presentationml.tags+xml"/>
  <Override PartName="/ppt/tags/tag5748.xml" ContentType="application/vnd.openxmlformats-officedocument.presentationml.tags+xml"/>
  <Override PartName="/ppt/tags/tag5749.xml" ContentType="application/vnd.openxmlformats-officedocument.presentationml.tags+xml"/>
  <Override PartName="/ppt/tags/tag575.xml" ContentType="application/vnd.openxmlformats-officedocument.presentationml.tags+xml"/>
  <Override PartName="/ppt/tags/tag5750.xml" ContentType="application/vnd.openxmlformats-officedocument.presentationml.tags+xml"/>
  <Override PartName="/ppt/tags/tag5751.xml" ContentType="application/vnd.openxmlformats-officedocument.presentationml.tags+xml"/>
  <Override PartName="/ppt/tags/tag5752.xml" ContentType="application/vnd.openxmlformats-officedocument.presentationml.tags+xml"/>
  <Override PartName="/ppt/tags/tag5753.xml" ContentType="application/vnd.openxmlformats-officedocument.presentationml.tags+xml"/>
  <Override PartName="/ppt/tags/tag5754.xml" ContentType="application/vnd.openxmlformats-officedocument.presentationml.tags+xml"/>
  <Override PartName="/ppt/tags/tag5755.xml" ContentType="application/vnd.openxmlformats-officedocument.presentationml.tags+xml"/>
  <Override PartName="/ppt/tags/tag5756.xml" ContentType="application/vnd.openxmlformats-officedocument.presentationml.tags+xml"/>
  <Override PartName="/ppt/tags/tag5757.xml" ContentType="application/vnd.openxmlformats-officedocument.presentationml.tags+xml"/>
  <Override PartName="/ppt/tags/tag5758.xml" ContentType="application/vnd.openxmlformats-officedocument.presentationml.tags+xml"/>
  <Override PartName="/ppt/tags/tag5759.xml" ContentType="application/vnd.openxmlformats-officedocument.presentationml.tags+xml"/>
  <Override PartName="/ppt/tags/tag576.xml" ContentType="application/vnd.openxmlformats-officedocument.presentationml.tags+xml"/>
  <Override PartName="/ppt/tags/tag5760.xml" ContentType="application/vnd.openxmlformats-officedocument.presentationml.tags+xml"/>
  <Override PartName="/ppt/tags/tag5761.xml" ContentType="application/vnd.openxmlformats-officedocument.presentationml.tags+xml"/>
  <Override PartName="/ppt/tags/tag5762.xml" ContentType="application/vnd.openxmlformats-officedocument.presentationml.tags+xml"/>
  <Override PartName="/ppt/tags/tag5763.xml" ContentType="application/vnd.openxmlformats-officedocument.presentationml.tags+xml"/>
  <Override PartName="/ppt/tags/tag5764.xml" ContentType="application/vnd.openxmlformats-officedocument.presentationml.tags+xml"/>
  <Override PartName="/ppt/tags/tag5765.xml" ContentType="application/vnd.openxmlformats-officedocument.presentationml.tags+xml"/>
  <Override PartName="/ppt/tags/tag5766.xml" ContentType="application/vnd.openxmlformats-officedocument.presentationml.tags+xml"/>
  <Override PartName="/ppt/tags/tag5767.xml" ContentType="application/vnd.openxmlformats-officedocument.presentationml.tags+xml"/>
  <Override PartName="/ppt/tags/tag5768.xml" ContentType="application/vnd.openxmlformats-officedocument.presentationml.tags+xml"/>
  <Override PartName="/ppt/tags/tag5769.xml" ContentType="application/vnd.openxmlformats-officedocument.presentationml.tags+xml"/>
  <Override PartName="/ppt/tags/tag577.xml" ContentType="application/vnd.openxmlformats-officedocument.presentationml.tags+xml"/>
  <Override PartName="/ppt/tags/tag5770.xml" ContentType="application/vnd.openxmlformats-officedocument.presentationml.tags+xml"/>
  <Override PartName="/ppt/tags/tag5771.xml" ContentType="application/vnd.openxmlformats-officedocument.presentationml.tags+xml"/>
  <Override PartName="/ppt/tags/tag5772.xml" ContentType="application/vnd.openxmlformats-officedocument.presentationml.tags+xml"/>
  <Override PartName="/ppt/tags/tag5773.xml" ContentType="application/vnd.openxmlformats-officedocument.presentationml.tags+xml"/>
  <Override PartName="/ppt/tags/tag5774.xml" ContentType="application/vnd.openxmlformats-officedocument.presentationml.tags+xml"/>
  <Override PartName="/ppt/tags/tag5775.xml" ContentType="application/vnd.openxmlformats-officedocument.presentationml.tags+xml"/>
  <Override PartName="/ppt/tags/tag5776.xml" ContentType="application/vnd.openxmlformats-officedocument.presentationml.tags+xml"/>
  <Override PartName="/ppt/tags/tag5777.xml" ContentType="application/vnd.openxmlformats-officedocument.presentationml.tags+xml"/>
  <Override PartName="/ppt/tags/tag5778.xml" ContentType="application/vnd.openxmlformats-officedocument.presentationml.tags+xml"/>
  <Override PartName="/ppt/tags/tag5779.xml" ContentType="application/vnd.openxmlformats-officedocument.presentationml.tags+xml"/>
  <Override PartName="/ppt/tags/tag578.xml" ContentType="application/vnd.openxmlformats-officedocument.presentationml.tags+xml"/>
  <Override PartName="/ppt/tags/tag5780.xml" ContentType="application/vnd.openxmlformats-officedocument.presentationml.tags+xml"/>
  <Override PartName="/ppt/tags/tag5781.xml" ContentType="application/vnd.openxmlformats-officedocument.presentationml.tags+xml"/>
  <Override PartName="/ppt/tags/tag5782.xml" ContentType="application/vnd.openxmlformats-officedocument.presentationml.tags+xml"/>
  <Override PartName="/ppt/tags/tag5783.xml" ContentType="application/vnd.openxmlformats-officedocument.presentationml.tags+xml"/>
  <Override PartName="/ppt/tags/tag5784.xml" ContentType="application/vnd.openxmlformats-officedocument.presentationml.tags+xml"/>
  <Override PartName="/ppt/tags/tag5785.xml" ContentType="application/vnd.openxmlformats-officedocument.presentationml.tags+xml"/>
  <Override PartName="/ppt/tags/tag579.xml" ContentType="application/vnd.openxmlformats-officedocument.presentationml.tags+xml"/>
  <Override PartName="/ppt/tags/tag58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heme/theme1.xml" ContentType="application/vnd.openxmlformats-officedocument.theme+xml"/>
  <Override PartName="/ppt/theme/theme10.xml" ContentType="application/vnd.openxmlformats-officedocument.theme+xml"/>
  <Override PartName="/ppt/theme/theme100.xml" ContentType="application/vnd.openxmlformats-officedocument.theme+xml"/>
  <Override PartName="/ppt/theme/theme101.xml" ContentType="application/vnd.openxmlformats-officedocument.theme+xml"/>
  <Override PartName="/ppt/theme/theme102.xml" ContentType="application/vnd.openxmlformats-officedocument.theme+xml"/>
  <Override PartName="/ppt/theme/theme103.xml" ContentType="application/vnd.openxmlformats-officedocument.theme+xml"/>
  <Override PartName="/ppt/theme/theme104.xml" ContentType="application/vnd.openxmlformats-officedocument.theme+xml"/>
  <Override PartName="/ppt/theme/theme105.xml" ContentType="application/vnd.openxmlformats-officedocument.theme+xml"/>
  <Override PartName="/ppt/theme/theme106.xml" ContentType="application/vnd.openxmlformats-officedocument.theme+xml"/>
  <Override PartName="/ppt/theme/theme107.xml" ContentType="application/vnd.openxmlformats-officedocument.theme+xml"/>
  <Override PartName="/ppt/theme/theme108.xml" ContentType="application/vnd.openxmlformats-officedocument.theme+xml"/>
  <Override PartName="/ppt/theme/theme109.xml" ContentType="application/vnd.openxmlformats-officedocument.theme+xml"/>
  <Override PartName="/ppt/theme/theme11.xml" ContentType="application/vnd.openxmlformats-officedocument.theme+xml"/>
  <Override PartName="/ppt/theme/theme110.xml" ContentType="application/vnd.openxmlformats-officedocument.theme+xml"/>
  <Override PartName="/ppt/theme/theme111.xml" ContentType="application/vnd.openxmlformats-officedocument.theme+xml"/>
  <Override PartName="/ppt/theme/theme112.xml" ContentType="application/vnd.openxmlformats-officedocument.theme+xml"/>
  <Override PartName="/ppt/theme/theme113.xml" ContentType="application/vnd.openxmlformats-officedocument.theme+xml"/>
  <Override PartName="/ppt/theme/theme114.xml" ContentType="application/vnd.openxmlformats-officedocument.theme+xml"/>
  <Override PartName="/ppt/theme/theme115.xml" ContentType="application/vnd.openxmlformats-officedocument.theme+xml"/>
  <Override PartName="/ppt/theme/theme116.xml" ContentType="application/vnd.openxmlformats-officedocument.theme+xml"/>
  <Override PartName="/ppt/theme/theme117.xml" ContentType="application/vnd.openxmlformats-officedocument.theme+xml"/>
  <Override PartName="/ppt/theme/theme118.xml" ContentType="application/vnd.openxmlformats-officedocument.theme+xml"/>
  <Override PartName="/ppt/theme/theme119.xml" ContentType="application/vnd.openxmlformats-officedocument.theme+xml"/>
  <Override PartName="/ppt/theme/theme12.xml" ContentType="application/vnd.openxmlformats-officedocument.theme+xml"/>
  <Override PartName="/ppt/theme/theme120.xml" ContentType="application/vnd.openxmlformats-officedocument.theme+xml"/>
  <Override PartName="/ppt/theme/theme121.xml" ContentType="application/vnd.openxmlformats-officedocument.theme+xml"/>
  <Override PartName="/ppt/theme/theme122.xml" ContentType="application/vnd.openxmlformats-officedocument.theme+xml"/>
  <Override PartName="/ppt/theme/theme123.xml" ContentType="application/vnd.openxmlformats-officedocument.theme+xml"/>
  <Override PartName="/ppt/theme/theme124.xml" ContentType="application/vnd.openxmlformats-officedocument.theme+xml"/>
  <Override PartName="/ppt/theme/theme125.xml" ContentType="application/vnd.openxmlformats-officedocument.theme+xml"/>
  <Override PartName="/ppt/theme/theme126.xml" ContentType="application/vnd.openxmlformats-officedocument.theme+xml"/>
  <Override PartName="/ppt/theme/theme127.xml" ContentType="application/vnd.openxmlformats-officedocument.theme+xml"/>
  <Override PartName="/ppt/theme/theme128.xml" ContentType="application/vnd.openxmlformats-officedocument.theme+xml"/>
  <Override PartName="/ppt/theme/theme129.xml" ContentType="application/vnd.openxmlformats-officedocument.theme+xml"/>
  <Override PartName="/ppt/theme/theme13.xml" ContentType="application/vnd.openxmlformats-officedocument.theme+xml"/>
  <Override PartName="/ppt/theme/theme130.xml" ContentType="application/vnd.openxmlformats-officedocument.theme+xml"/>
  <Override PartName="/ppt/theme/theme131.xml" ContentType="application/vnd.openxmlformats-officedocument.theme+xml"/>
  <Override PartName="/ppt/theme/theme132.xml" ContentType="application/vnd.openxmlformats-officedocument.theme+xml"/>
  <Override PartName="/ppt/theme/theme133.xml" ContentType="application/vnd.openxmlformats-officedocument.theme+xml"/>
  <Override PartName="/ppt/theme/theme134.xml" ContentType="application/vnd.openxmlformats-officedocument.theme+xml"/>
  <Override PartName="/ppt/theme/theme135.xml" ContentType="application/vnd.openxmlformats-officedocument.theme+xml"/>
  <Override PartName="/ppt/theme/theme136.xml" ContentType="application/vnd.openxmlformats-officedocument.theme+xml"/>
  <Override PartName="/ppt/theme/theme137.xml" ContentType="application/vnd.openxmlformats-officedocument.theme+xml"/>
  <Override PartName="/ppt/theme/theme138.xml" ContentType="application/vnd.openxmlformats-officedocument.theme+xml"/>
  <Override PartName="/ppt/theme/theme139.xml" ContentType="application/vnd.openxmlformats-officedocument.theme+xml"/>
  <Override PartName="/ppt/theme/theme14.xml" ContentType="application/vnd.openxmlformats-officedocument.theme+xml"/>
  <Override PartName="/ppt/theme/theme140.xml" ContentType="application/vnd.openxmlformats-officedocument.theme+xml"/>
  <Override PartName="/ppt/theme/theme141.xml" ContentType="application/vnd.openxmlformats-officedocument.theme+xml"/>
  <Override PartName="/ppt/theme/theme142.xml" ContentType="application/vnd.openxmlformats-officedocument.theme+xml"/>
  <Override PartName="/ppt/theme/theme143.xml" ContentType="application/vnd.openxmlformats-officedocument.theme+xml"/>
  <Override PartName="/ppt/theme/theme144.xml" ContentType="application/vnd.openxmlformats-officedocument.theme+xml"/>
  <Override PartName="/ppt/theme/theme145.xml" ContentType="application/vnd.openxmlformats-officedocument.theme+xml"/>
  <Override PartName="/ppt/theme/theme146.xml" ContentType="application/vnd.openxmlformats-officedocument.theme+xml"/>
  <Override PartName="/ppt/theme/theme147.xml" ContentType="application/vnd.openxmlformats-officedocument.theme+xml"/>
  <Override PartName="/ppt/theme/theme148.xml" ContentType="application/vnd.openxmlformats-officedocument.theme+xml"/>
  <Override PartName="/ppt/theme/theme149.xml" ContentType="application/vnd.openxmlformats-officedocument.theme+xml"/>
  <Override PartName="/ppt/theme/theme15.xml" ContentType="application/vnd.openxmlformats-officedocument.theme+xml"/>
  <Override PartName="/ppt/theme/theme150.xml" ContentType="application/vnd.openxmlformats-officedocument.theme+xml"/>
  <Override PartName="/ppt/theme/theme151.xml" ContentType="application/vnd.openxmlformats-officedocument.theme+xml"/>
  <Override PartName="/ppt/theme/theme152.xml" ContentType="application/vnd.openxmlformats-officedocument.theme+xml"/>
  <Override PartName="/ppt/theme/theme153.xml" ContentType="application/vnd.openxmlformats-officedocument.theme+xml"/>
  <Override PartName="/ppt/theme/theme154.xml" ContentType="application/vnd.openxmlformats-officedocument.theme+xml"/>
  <Override PartName="/ppt/theme/theme155.xml" ContentType="application/vnd.openxmlformats-officedocument.theme+xml"/>
  <Override PartName="/ppt/theme/theme156.xml" ContentType="application/vnd.openxmlformats-officedocument.theme+xml"/>
  <Override PartName="/ppt/theme/theme157.xml" ContentType="application/vnd.openxmlformats-officedocument.theme+xml"/>
  <Override PartName="/ppt/theme/theme158.xml" ContentType="application/vnd.openxmlformats-officedocument.theme+xml"/>
  <Override PartName="/ppt/theme/theme159.xml" ContentType="application/vnd.openxmlformats-officedocument.theme+xml"/>
  <Override PartName="/ppt/theme/theme16.xml" ContentType="application/vnd.openxmlformats-officedocument.theme+xml"/>
  <Override PartName="/ppt/theme/theme160.xml" ContentType="application/vnd.openxmlformats-officedocument.theme+xml"/>
  <Override PartName="/ppt/theme/theme161.xml" ContentType="application/vnd.openxmlformats-officedocument.theme+xml"/>
  <Override PartName="/ppt/theme/theme162.xml" ContentType="application/vnd.openxmlformats-officedocument.theme+xml"/>
  <Override PartName="/ppt/theme/theme163.xml" ContentType="application/vnd.openxmlformats-officedocument.theme+xml"/>
  <Override PartName="/ppt/theme/theme164.xml" ContentType="application/vnd.openxmlformats-officedocument.theme+xml"/>
  <Override PartName="/ppt/theme/theme165.xml" ContentType="application/vnd.openxmlformats-officedocument.theme+xml"/>
  <Override PartName="/ppt/theme/theme166.xml" ContentType="application/vnd.openxmlformats-officedocument.theme+xml"/>
  <Override PartName="/ppt/theme/theme17.xml" ContentType="application/vnd.openxmlformats-officedocument.theme+xml"/>
  <Override PartName="/ppt/theme/theme18.xml" ContentType="application/vnd.openxmlformats-officedocument.theme+xml"/>
  <Override PartName="/ppt/theme/theme19.xml" ContentType="application/vnd.openxmlformats-officedocument.theme+xml"/>
  <Override PartName="/ppt/theme/theme2.xml" ContentType="application/vnd.openxmlformats-officedocument.theme+xml"/>
  <Override PartName="/ppt/theme/theme20.xml" ContentType="application/vnd.openxmlformats-officedocument.theme+xml"/>
  <Override PartName="/ppt/theme/theme21.xml" ContentType="application/vnd.openxmlformats-officedocument.theme+xml"/>
  <Override PartName="/ppt/theme/theme22.xml" ContentType="application/vnd.openxmlformats-officedocument.theme+xml"/>
  <Override PartName="/ppt/theme/theme23.xml" ContentType="application/vnd.openxmlformats-officedocument.theme+xml"/>
  <Override PartName="/ppt/theme/theme24.xml" ContentType="application/vnd.openxmlformats-officedocument.theme+xml"/>
  <Override PartName="/ppt/theme/theme25.xml" ContentType="application/vnd.openxmlformats-officedocument.theme+xml"/>
  <Override PartName="/ppt/theme/theme26.xml" ContentType="application/vnd.openxmlformats-officedocument.theme+xml"/>
  <Override PartName="/ppt/theme/theme27.xml" ContentType="application/vnd.openxmlformats-officedocument.theme+xml"/>
  <Override PartName="/ppt/theme/theme28.xml" ContentType="application/vnd.openxmlformats-officedocument.theme+xml"/>
  <Override PartName="/ppt/theme/theme29.xml" ContentType="application/vnd.openxmlformats-officedocument.theme+xml"/>
  <Override PartName="/ppt/theme/theme3.xml" ContentType="application/vnd.openxmlformats-officedocument.theme+xml"/>
  <Override PartName="/ppt/theme/theme30.xml" ContentType="application/vnd.openxmlformats-officedocument.theme+xml"/>
  <Override PartName="/ppt/theme/theme31.xml" ContentType="application/vnd.openxmlformats-officedocument.theme+xml"/>
  <Override PartName="/ppt/theme/theme32.xml" ContentType="application/vnd.openxmlformats-officedocument.theme+xml"/>
  <Override PartName="/ppt/theme/theme33.xml" ContentType="application/vnd.openxmlformats-officedocument.theme+xml"/>
  <Override PartName="/ppt/theme/theme34.xml" ContentType="application/vnd.openxmlformats-officedocument.theme+xml"/>
  <Override PartName="/ppt/theme/theme35.xml" ContentType="application/vnd.openxmlformats-officedocument.theme+xml"/>
  <Override PartName="/ppt/theme/theme36.xml" ContentType="application/vnd.openxmlformats-officedocument.theme+xml"/>
  <Override PartName="/ppt/theme/theme37.xml" ContentType="application/vnd.openxmlformats-officedocument.theme+xml"/>
  <Override PartName="/ppt/theme/theme38.xml" ContentType="application/vnd.openxmlformats-officedocument.theme+xml"/>
  <Override PartName="/ppt/theme/theme39.xml" ContentType="application/vnd.openxmlformats-officedocument.theme+xml"/>
  <Override PartName="/ppt/theme/theme4.xml" ContentType="application/vnd.openxmlformats-officedocument.theme+xml"/>
  <Override PartName="/ppt/theme/theme40.xml" ContentType="application/vnd.openxmlformats-officedocument.theme+xml"/>
  <Override PartName="/ppt/theme/theme41.xml" ContentType="application/vnd.openxmlformats-officedocument.theme+xml"/>
  <Override PartName="/ppt/theme/theme42.xml" ContentType="application/vnd.openxmlformats-officedocument.theme+xml"/>
  <Override PartName="/ppt/theme/theme43.xml" ContentType="application/vnd.openxmlformats-officedocument.theme+xml"/>
  <Override PartName="/ppt/theme/theme44.xml" ContentType="application/vnd.openxmlformats-officedocument.theme+xml"/>
  <Override PartName="/ppt/theme/theme45.xml" ContentType="application/vnd.openxmlformats-officedocument.theme+xml"/>
  <Override PartName="/ppt/theme/theme46.xml" ContentType="application/vnd.openxmlformats-officedocument.theme+xml"/>
  <Override PartName="/ppt/theme/theme47.xml" ContentType="application/vnd.openxmlformats-officedocument.theme+xml"/>
  <Override PartName="/ppt/theme/theme48.xml" ContentType="application/vnd.openxmlformats-officedocument.theme+xml"/>
  <Override PartName="/ppt/theme/theme49.xml" ContentType="application/vnd.openxmlformats-officedocument.theme+xml"/>
  <Override PartName="/ppt/theme/theme5.xml" ContentType="application/vnd.openxmlformats-officedocument.theme+xml"/>
  <Override PartName="/ppt/theme/theme50.xml" ContentType="application/vnd.openxmlformats-officedocument.theme+xml"/>
  <Override PartName="/ppt/theme/theme51.xml" ContentType="application/vnd.openxmlformats-officedocument.theme+xml"/>
  <Override PartName="/ppt/theme/theme52.xml" ContentType="application/vnd.openxmlformats-officedocument.theme+xml"/>
  <Override PartName="/ppt/theme/theme53.xml" ContentType="application/vnd.openxmlformats-officedocument.theme+xml"/>
  <Override PartName="/ppt/theme/theme54.xml" ContentType="application/vnd.openxmlformats-officedocument.theme+xml"/>
  <Override PartName="/ppt/theme/theme55.xml" ContentType="application/vnd.openxmlformats-officedocument.theme+xml"/>
  <Override PartName="/ppt/theme/theme56.xml" ContentType="application/vnd.openxmlformats-officedocument.theme+xml"/>
  <Override PartName="/ppt/theme/theme57.xml" ContentType="application/vnd.openxmlformats-officedocument.theme+xml"/>
  <Override PartName="/ppt/theme/theme58.xml" ContentType="application/vnd.openxmlformats-officedocument.theme+xml"/>
  <Override PartName="/ppt/theme/theme59.xml" ContentType="application/vnd.openxmlformats-officedocument.theme+xml"/>
  <Override PartName="/ppt/theme/theme6.xml" ContentType="application/vnd.openxmlformats-officedocument.theme+xml"/>
  <Override PartName="/ppt/theme/theme60.xml" ContentType="application/vnd.openxmlformats-officedocument.theme+xml"/>
  <Override PartName="/ppt/theme/theme61.xml" ContentType="application/vnd.openxmlformats-officedocument.theme+xml"/>
  <Override PartName="/ppt/theme/theme62.xml" ContentType="application/vnd.openxmlformats-officedocument.theme+xml"/>
  <Override PartName="/ppt/theme/theme63.xml" ContentType="application/vnd.openxmlformats-officedocument.theme+xml"/>
  <Override PartName="/ppt/theme/theme64.xml" ContentType="application/vnd.openxmlformats-officedocument.theme+xml"/>
  <Override PartName="/ppt/theme/theme65.xml" ContentType="application/vnd.openxmlformats-officedocument.theme+xml"/>
  <Override PartName="/ppt/theme/theme66.xml" ContentType="application/vnd.openxmlformats-officedocument.theme+xml"/>
  <Override PartName="/ppt/theme/theme67.xml" ContentType="application/vnd.openxmlformats-officedocument.theme+xml"/>
  <Override PartName="/ppt/theme/theme68.xml" ContentType="application/vnd.openxmlformats-officedocument.theme+xml"/>
  <Override PartName="/ppt/theme/theme69.xml" ContentType="application/vnd.openxmlformats-officedocument.theme+xml"/>
  <Override PartName="/ppt/theme/theme7.xml" ContentType="application/vnd.openxmlformats-officedocument.theme+xml"/>
  <Override PartName="/ppt/theme/theme70.xml" ContentType="application/vnd.openxmlformats-officedocument.theme+xml"/>
  <Override PartName="/ppt/theme/theme71.xml" ContentType="application/vnd.openxmlformats-officedocument.theme+xml"/>
  <Override PartName="/ppt/theme/theme72.xml" ContentType="application/vnd.openxmlformats-officedocument.theme+xml"/>
  <Override PartName="/ppt/theme/theme73.xml" ContentType="application/vnd.openxmlformats-officedocument.theme+xml"/>
  <Override PartName="/ppt/theme/theme74.xml" ContentType="application/vnd.openxmlformats-officedocument.theme+xml"/>
  <Override PartName="/ppt/theme/theme75.xml" ContentType="application/vnd.openxmlformats-officedocument.theme+xml"/>
  <Override PartName="/ppt/theme/theme76.xml" ContentType="application/vnd.openxmlformats-officedocument.theme+xml"/>
  <Override PartName="/ppt/theme/theme77.xml" ContentType="application/vnd.openxmlformats-officedocument.theme+xml"/>
  <Override PartName="/ppt/theme/theme78.xml" ContentType="application/vnd.openxmlformats-officedocument.theme+xml"/>
  <Override PartName="/ppt/theme/theme79.xml" ContentType="application/vnd.openxmlformats-officedocument.theme+xml"/>
  <Override PartName="/ppt/theme/theme8.xml" ContentType="application/vnd.openxmlformats-officedocument.theme+xml"/>
  <Override PartName="/ppt/theme/theme80.xml" ContentType="application/vnd.openxmlformats-officedocument.theme+xml"/>
  <Override PartName="/ppt/theme/theme81.xml" ContentType="application/vnd.openxmlformats-officedocument.theme+xml"/>
  <Override PartName="/ppt/theme/theme82.xml" ContentType="application/vnd.openxmlformats-officedocument.theme+xml"/>
  <Override PartName="/ppt/theme/theme83.xml" ContentType="application/vnd.openxmlformats-officedocument.theme+xml"/>
  <Override PartName="/ppt/theme/theme84.xml" ContentType="application/vnd.openxmlformats-officedocument.theme+xml"/>
  <Override PartName="/ppt/theme/theme85.xml" ContentType="application/vnd.openxmlformats-officedocument.theme+xml"/>
  <Override PartName="/ppt/theme/theme86.xml" ContentType="application/vnd.openxmlformats-officedocument.theme+xml"/>
  <Override PartName="/ppt/theme/theme87.xml" ContentType="application/vnd.openxmlformats-officedocument.theme+xml"/>
  <Override PartName="/ppt/theme/theme88.xml" ContentType="application/vnd.openxmlformats-officedocument.theme+xml"/>
  <Override PartName="/ppt/theme/theme89.xml" ContentType="application/vnd.openxmlformats-officedocument.theme+xml"/>
  <Override PartName="/ppt/theme/theme9.xml" ContentType="application/vnd.openxmlformats-officedocument.theme+xml"/>
  <Override PartName="/ppt/theme/theme90.xml" ContentType="application/vnd.openxmlformats-officedocument.theme+xml"/>
  <Override PartName="/ppt/theme/theme91.xml" ContentType="application/vnd.openxmlformats-officedocument.theme+xml"/>
  <Override PartName="/ppt/theme/theme92.xml" ContentType="application/vnd.openxmlformats-officedocument.theme+xml"/>
  <Override PartName="/ppt/theme/theme93.xml" ContentType="application/vnd.openxmlformats-officedocument.theme+xml"/>
  <Override PartName="/ppt/theme/theme94.xml" ContentType="application/vnd.openxmlformats-officedocument.theme+xml"/>
  <Override PartName="/ppt/theme/theme95.xml" ContentType="application/vnd.openxmlformats-officedocument.theme+xml"/>
  <Override PartName="/ppt/theme/theme96.xml" ContentType="application/vnd.openxmlformats-officedocument.theme+xml"/>
  <Override PartName="/ppt/theme/theme97.xml" ContentType="application/vnd.openxmlformats-officedocument.theme+xml"/>
  <Override PartName="/ppt/theme/theme98.xml" ContentType="application/vnd.openxmlformats-officedocument.theme+xml"/>
  <Override PartName="/ppt/theme/theme99.xml" ContentType="application/vnd.openxmlformats-officedocument.theme+xml"/>
  <Override PartName="/ppt/viewProps.xml" ContentType="application/vnd.openxmlformats-officedocument.presentationml.viewProps+xml"/>
</Types>
</file>

<file path=_rels/.rels>&#65279;<?xml version="1.0" encoding="utf-8" standalone="yes"?><Relationships xmlns="http://schemas.openxmlformats.org/package/2006/relationships"><Relationship Id="rId1" Type="http://schemas.openxmlformats.org/officeDocument/2006/relationships/officeDocument" Target="ppt/presentation.xml" /><Relationship Id="rId2" Type="http://schemas.openxmlformats.org/package/2006/relationships/metadata/core-properties" Target="docProps/core.xml" /><Relationship Id="rId3" Type="http://schemas.openxmlformats.org/officeDocument/2006/relationships/extended-properties" Target="docProps/app.xml" /><Relationship Id="rId4" Type="http://schemas.openxmlformats.org/package/2006/relationships/metadata/thumbnail" Target="docProps/thumbnail.jpeg" /><Relationship Id="rId5" Type="http://schemas.openxmlformats.org/officeDocument/2006/relationships/custom-properties" Target="docProps/custom.xml" /></Relationships>
</file>

<file path=ppt/presentation.xml><?xml version="1.0" encoding="utf-8"?>
<!--Generated by Aspose.Slides for Java 17.6-->
<p:presentation xmlns:r="http://schemas.openxmlformats.org/officeDocument/2006/relationships" xmlns:a="http://schemas.openxmlformats.org/drawingml/2006/main" xmlns:p="http://schemas.openxmlformats.org/presentationml/2006/main">
  <p:sldMasterIdLst>
    <p:sldMasterId id="2147483648" r:id="rId1"/>
    <p:sldMasterId id="2147483649" r:id="rId2"/>
    <p:sldMasterId id="2147483652" r:id="rId3"/>
    <p:sldMasterId id="2147483653" r:id="rId4"/>
    <p:sldMasterId id="2147483764" r:id="rId5"/>
    <p:sldMasterId id="2147483776" r:id="rId6"/>
    <p:sldMasterId id="2147483788" r:id="rId7"/>
    <p:sldMasterId id="2147483800" r:id="rId8"/>
    <p:sldMasterId id="2147483812" r:id="rId9"/>
    <p:sldMasterId id="2147483824" r:id="rId10"/>
    <p:sldMasterId id="2147483836" r:id="rId11"/>
    <p:sldMasterId id="2147483848" r:id="rId12"/>
    <p:sldMasterId id="2147483860" r:id="rId13"/>
    <p:sldMasterId id="2147484125" r:id="rId14"/>
    <p:sldMasterId id="2147484258" r:id="rId15"/>
    <p:sldMasterId id="2147484259" r:id="rId16"/>
    <p:sldMasterId id="2147484260" r:id="rId17"/>
    <p:sldMasterId id="2147484261" r:id="rId18"/>
    <p:sldMasterId id="2147484262" r:id="rId19"/>
    <p:sldMasterId id="2147484263" r:id="rId20"/>
    <p:sldMasterId id="2147484265" r:id="rId21"/>
    <p:sldMasterId id="2147484266" r:id="rId22"/>
    <p:sldMasterId id="2147484267" r:id="rId23"/>
    <p:sldMasterId id="2147484268" r:id="rId24"/>
    <p:sldMasterId id="2147484270" r:id="rId25"/>
    <p:sldMasterId id="2147484272" r:id="rId26"/>
    <p:sldMasterId id="2147484274" r:id="rId27"/>
    <p:sldMasterId id="2147484276" r:id="rId28"/>
    <p:sldMasterId id="2147484278" r:id="rId29"/>
    <p:sldMasterId id="2147484280" r:id="rId30"/>
    <p:sldMasterId id="2147484282" r:id="rId31"/>
    <p:sldMasterId id="2147484284" r:id="rId32"/>
    <p:sldMasterId id="2147484286" r:id="rId33"/>
    <p:sldMasterId id="2147484288" r:id="rId34"/>
    <p:sldMasterId id="2147484290" r:id="rId35"/>
    <p:sldMasterId id="2147484291" r:id="rId36"/>
    <p:sldMasterId id="2147484292" r:id="rId37"/>
    <p:sldMasterId id="2147484293" r:id="rId38"/>
    <p:sldMasterId id="2147484294" r:id="rId39"/>
    <p:sldMasterId id="2147484295" r:id="rId40"/>
    <p:sldMasterId id="2147484296" r:id="rId41"/>
    <p:sldMasterId id="2147484298" r:id="rId42"/>
    <p:sldMasterId id="2147484299" r:id="rId43"/>
    <p:sldMasterId id="2147484300" r:id="rId44"/>
    <p:sldMasterId id="2147484301" r:id="rId45"/>
    <p:sldMasterId id="2147484302" r:id="rId46"/>
    <p:sldMasterId id="2147484303" r:id="rId47"/>
    <p:sldMasterId id="2147484304" r:id="rId48"/>
    <p:sldMasterId id="2147484305" r:id="rId49"/>
    <p:sldMasterId id="2147484306" r:id="rId50"/>
    <p:sldMasterId id="2147484307" r:id="rId51"/>
    <p:sldMasterId id="2147484309" r:id="rId52"/>
    <p:sldMasterId id="2147484310" r:id="rId53"/>
    <p:sldMasterId id="2147484311" r:id="rId54"/>
    <p:sldMasterId id="2147484312" r:id="rId55"/>
    <p:sldMasterId id="2147484314" r:id="rId56"/>
    <p:sldMasterId id="2147484316" r:id="rId57"/>
    <p:sldMasterId id="2147484318" r:id="rId58"/>
    <p:sldMasterId id="2147484320" r:id="rId59"/>
    <p:sldMasterId id="2147484322" r:id="rId60"/>
    <p:sldMasterId id="2147484324" r:id="rId61"/>
    <p:sldMasterId id="2147484326" r:id="rId62"/>
    <p:sldMasterId id="2147484328" r:id="rId63"/>
    <p:sldMasterId id="2147484330" r:id="rId64"/>
    <p:sldMasterId id="2147484332" r:id="rId65"/>
    <p:sldMasterId id="2147484334" r:id="rId66"/>
    <p:sldMasterId id="2147484336" r:id="rId67"/>
    <p:sldMasterId id="2147484338" r:id="rId68"/>
    <p:sldMasterId id="2147484340" r:id="rId69"/>
    <p:sldMasterId id="2147484342" r:id="rId70"/>
    <p:sldMasterId id="2147484344" r:id="rId71"/>
    <p:sldMasterId id="2147484346" r:id="rId72"/>
    <p:sldMasterId id="2147484348" r:id="rId73"/>
    <p:sldMasterId id="2147484350" r:id="rId74"/>
    <p:sldMasterId id="2147484352" r:id="rId75"/>
    <p:sldMasterId id="2147484354" r:id="rId76"/>
    <p:sldMasterId id="2147484356" r:id="rId77"/>
    <p:sldMasterId id="2147484358" r:id="rId78"/>
    <p:sldMasterId id="2147484360" r:id="rId79"/>
    <p:sldMasterId id="2147484362" r:id="rId80"/>
    <p:sldMasterId id="2147484364" r:id="rId81"/>
    <p:sldMasterId id="2147484366" r:id="rId82"/>
    <p:sldMasterId id="2147484368" r:id="rId83"/>
    <p:sldMasterId id="2147484370" r:id="rId84"/>
    <p:sldMasterId id="2147484372" r:id="rId85"/>
    <p:sldMasterId id="2147484374" r:id="rId86"/>
    <p:sldMasterId id="2147484376" r:id="rId87"/>
    <p:sldMasterId id="2147484378" r:id="rId88"/>
    <p:sldMasterId id="2147484380" r:id="rId89"/>
    <p:sldMasterId id="2147484382" r:id="rId90"/>
    <p:sldMasterId id="2147484384" r:id="rId91"/>
    <p:sldMasterId id="2147484386" r:id="rId92"/>
    <p:sldMasterId id="2147484388" r:id="rId93"/>
    <p:sldMasterId id="2147484390" r:id="rId94"/>
    <p:sldMasterId id="2147484392" r:id="rId95"/>
    <p:sldMasterId id="2147484394" r:id="rId96"/>
    <p:sldMasterId id="2147484396" r:id="rId97"/>
    <p:sldMasterId id="2147484398" r:id="rId98"/>
    <p:sldMasterId id="2147484400" r:id="rId99"/>
    <p:sldMasterId id="2147484402" r:id="rId100"/>
    <p:sldMasterId id="2147484404" r:id="rId101"/>
    <p:sldMasterId id="2147484406" r:id="rId102"/>
    <p:sldMasterId id="2147484408" r:id="rId103"/>
    <p:sldMasterId id="2147484410" r:id="rId104"/>
    <p:sldMasterId id="2147484412" r:id="rId105"/>
    <p:sldMasterId id="2147484414" r:id="rId106"/>
    <p:sldMasterId id="2147484416" r:id="rId107"/>
    <p:sldMasterId id="2147484418" r:id="rId108"/>
    <p:sldMasterId id="2147484420" r:id="rId109"/>
    <p:sldMasterId id="2147484422" r:id="rId110"/>
    <p:sldMasterId id="2147484424" r:id="rId111"/>
    <p:sldMasterId id="2147484426" r:id="rId112"/>
    <p:sldMasterId id="2147484428" r:id="rId113"/>
    <p:sldMasterId id="2147484430" r:id="rId114"/>
    <p:sldMasterId id="2147484432" r:id="rId115"/>
    <p:sldMasterId id="2147484434" r:id="rId116"/>
    <p:sldMasterId id="2147484436" r:id="rId117"/>
    <p:sldMasterId id="2147484438" r:id="rId118"/>
    <p:sldMasterId id="2147484440" r:id="rId119"/>
    <p:sldMasterId id="2147484442" r:id="rId120"/>
    <p:sldMasterId id="2147484444" r:id="rId121"/>
    <p:sldMasterId id="2147484446" r:id="rId122"/>
    <p:sldMasterId id="2147484448" r:id="rId123"/>
    <p:sldMasterId id="2147484450" r:id="rId124"/>
    <p:sldMasterId id="2147484452" r:id="rId125"/>
    <p:sldMasterId id="2147484454" r:id="rId126"/>
    <p:sldMasterId id="2147484456" r:id="rId127"/>
    <p:sldMasterId id="2147484458" r:id="rId128"/>
    <p:sldMasterId id="2147484460" r:id="rId129"/>
    <p:sldMasterId id="2147484462" r:id="rId130"/>
    <p:sldMasterId id="2147484464" r:id="rId131"/>
    <p:sldMasterId id="2147484466" r:id="rId132"/>
    <p:sldMasterId id="2147484468" r:id="rId133"/>
    <p:sldMasterId id="2147484470" r:id="rId134"/>
    <p:sldMasterId id="2147484472" r:id="rId135"/>
    <p:sldMasterId id="2147484474" r:id="rId136"/>
    <p:sldMasterId id="2147484476" r:id="rId137"/>
    <p:sldMasterId id="2147484478" r:id="rId138"/>
    <p:sldMasterId id="2147484480" r:id="rId139"/>
    <p:sldMasterId id="2147484482" r:id="rId140"/>
    <p:sldMasterId id="2147484484" r:id="rId141"/>
    <p:sldMasterId id="2147484486" r:id="rId142"/>
    <p:sldMasterId id="2147484488" r:id="rId143"/>
    <p:sldMasterId id="2147484490" r:id="rId144"/>
    <p:sldMasterId id="2147484492" r:id="rId145"/>
    <p:sldMasterId id="2147484494" r:id="rId146"/>
    <p:sldMasterId id="2147484496" r:id="rId147"/>
    <p:sldMasterId id="2147484498" r:id="rId148"/>
    <p:sldMasterId id="2147484500" r:id="rId149"/>
    <p:sldMasterId id="2147484502" r:id="rId150"/>
    <p:sldMasterId id="2147484504" r:id="rId151"/>
    <p:sldMasterId id="2147484506" r:id="rId152"/>
    <p:sldMasterId id="2147484508" r:id="rId153"/>
    <p:sldMasterId id="2147484510" r:id="rId154"/>
    <p:sldMasterId id="2147484512" r:id="rId155"/>
    <p:sldMasterId id="2147484514" r:id="rId156"/>
    <p:sldMasterId id="2147484516" r:id="rId157"/>
    <p:sldMasterId id="2147484518" r:id="rId158"/>
    <p:sldMasterId id="2147484520" r:id="rId159"/>
    <p:sldMasterId id="2147484522" r:id="rId160"/>
    <p:sldMasterId id="2147484524" r:id="rId161"/>
    <p:sldMasterId id="2147484526" r:id="rId162"/>
    <p:sldMasterId id="2147484528" r:id="rId163"/>
    <p:sldMasterId id="2147484530" r:id="rId164"/>
    <p:sldMasterId id="2147484532" r:id="rId165"/>
  </p:sldMasterIdLst>
  <p:notesMasterIdLst>
    <p:notesMasterId r:id="rId166"/>
  </p:notesMasterIdLst>
  <p:sldIdLst>
    <p:sldId id="256" r:id="rId167"/>
    <p:sldId id="307" r:id="rId168"/>
    <p:sldId id="291" r:id="rId169"/>
    <p:sldId id="292" r:id="rId170"/>
    <p:sldId id="293" r:id="rId171"/>
    <p:sldId id="294" r:id="rId172"/>
    <p:sldId id="299" r:id="rId173"/>
    <p:sldId id="300" r:id="rId174"/>
    <p:sldId id="301" r:id="rId175"/>
    <p:sldId id="302" r:id="rId176"/>
    <p:sldId id="303" r:id="rId177"/>
    <p:sldId id="304" r:id="rId178"/>
    <p:sldId id="305" r:id="rId179"/>
    <p:sldId id="306" r:id="rId180"/>
    <p:sldId id="264" r:id="rId181"/>
    <p:sldId id="265" r:id="rId182"/>
    <p:sldId id="266" r:id="rId183"/>
    <p:sldId id="275" r:id="rId184"/>
    <p:sldId id="267" r:id="rId185"/>
    <p:sldId id="268" r:id="rId186"/>
    <p:sldId id="269" r:id="rId187"/>
    <p:sldId id="270" r:id="rId188"/>
    <p:sldId id="271" r:id="rId189"/>
    <p:sldId id="272" r:id="rId190"/>
    <p:sldId id="298" r:id="rId191"/>
    <p:sldId id="282" r:id="rId192"/>
    <p:sldId id="283" r:id="rId193"/>
    <p:sldId id="284" r:id="rId194"/>
    <p:sldId id="285" r:id="rId195"/>
    <p:sldId id="286" r:id="rId196"/>
    <p:sldId id="287" r:id="rId197"/>
    <p:sldId id="288" r:id="rId198"/>
    <p:sldId id="289" r:id="rId199"/>
  </p:sldIdLst>
  <p:sldSz cx="9144000" cy="6858000" type="screen4x3"/>
  <p:notesSz cx="6858000" cy="9144000"/>
  <p:custDataLst>
    <p:tags r:id="rId200"/>
  </p:custDataLst>
  <p:defaultTextStyle>
    <a:defPPr algn="l" rtl="0" eaLnBrk="1" hangingPunct="1">
      <a:defRPr kumimoji="0" lang="zh-CN"/>
    </a:defPPr>
    <a:lvl1pPr marL="0" indent="0" algn="l" defTabSz="914400" rtl="0" eaLnBrk="0" fontAlgn="base" hangingPunct="0">
      <a:lnSpc>
        <a:spcPct val="100000"/>
      </a:lnSpc>
      <a:spcBef>
        <a:spcPct val="0"/>
      </a:spcBef>
      <a:spcAft>
        <a:spcPct val="0"/>
      </a:spcAft>
      <a:buClrTx/>
      <a:buSzTx/>
      <a:buFont typeface="Arial" pitchFamily="34" charset="0"/>
      <a:buNone/>
      <a:defRPr kumimoji="0" sz="1800" b="0" i="0" u="none" baseline="0">
        <a:solidFill>
          <a:srgbClr val="FF3300"/>
        </a:solidFill>
        <a:latin typeface="Arial" pitchFamily="34" charset="0"/>
        <a:ea typeface="宋体" pitchFamily="2" charset="-122"/>
      </a:defRPr>
    </a:lvl1pPr>
    <a:lvl2pPr marL="457200" indent="0" algn="l" defTabSz="914400" rtl="0" eaLnBrk="0" fontAlgn="base" hangingPunct="0">
      <a:lnSpc>
        <a:spcPct val="100000"/>
      </a:lnSpc>
      <a:spcBef>
        <a:spcPct val="0"/>
      </a:spcBef>
      <a:spcAft>
        <a:spcPct val="0"/>
      </a:spcAft>
      <a:buClrTx/>
      <a:buSzTx/>
      <a:buFont typeface="Arial" pitchFamily="34" charset="0"/>
      <a:buNone/>
      <a:defRPr kumimoji="0" sz="1800" b="0" i="0" u="none" baseline="0">
        <a:solidFill>
          <a:srgbClr val="FF3300"/>
        </a:solidFill>
        <a:latin typeface="Arial" pitchFamily="34" charset="0"/>
        <a:ea typeface="宋体" pitchFamily="2" charset="-122"/>
      </a:defRPr>
    </a:lvl2pPr>
    <a:lvl3pPr marL="914400" indent="0" algn="l" defTabSz="914400" rtl="0" eaLnBrk="0" fontAlgn="base" hangingPunct="0">
      <a:lnSpc>
        <a:spcPct val="100000"/>
      </a:lnSpc>
      <a:spcBef>
        <a:spcPct val="0"/>
      </a:spcBef>
      <a:spcAft>
        <a:spcPct val="0"/>
      </a:spcAft>
      <a:buClrTx/>
      <a:buSzTx/>
      <a:buFont typeface="Arial" pitchFamily="34" charset="0"/>
      <a:buNone/>
      <a:defRPr kumimoji="0" sz="1800" b="0" i="0" u="none" baseline="0">
        <a:solidFill>
          <a:srgbClr val="FF3300"/>
        </a:solidFill>
        <a:latin typeface="Arial" pitchFamily="34" charset="0"/>
        <a:ea typeface="宋体" pitchFamily="2" charset="-122"/>
      </a:defRPr>
    </a:lvl3pPr>
    <a:lvl4pPr marL="1371600" indent="0" algn="l" defTabSz="914400" rtl="0" eaLnBrk="0" fontAlgn="base" hangingPunct="0">
      <a:lnSpc>
        <a:spcPct val="100000"/>
      </a:lnSpc>
      <a:spcBef>
        <a:spcPct val="0"/>
      </a:spcBef>
      <a:spcAft>
        <a:spcPct val="0"/>
      </a:spcAft>
      <a:buClrTx/>
      <a:buSzTx/>
      <a:buFont typeface="Arial" pitchFamily="34" charset="0"/>
      <a:buNone/>
      <a:defRPr kumimoji="0" sz="1800" b="0" i="0" u="none" baseline="0">
        <a:solidFill>
          <a:srgbClr val="FF3300"/>
        </a:solidFill>
        <a:latin typeface="Arial" pitchFamily="34" charset="0"/>
        <a:ea typeface="宋体" pitchFamily="2" charset="-122"/>
      </a:defRPr>
    </a:lvl4pPr>
    <a:lvl5pPr marL="1828800" indent="0" algn="l" defTabSz="914400" rtl="0" eaLnBrk="0" fontAlgn="base" hangingPunct="0">
      <a:lnSpc>
        <a:spcPct val="100000"/>
      </a:lnSpc>
      <a:spcBef>
        <a:spcPct val="0"/>
      </a:spcBef>
      <a:spcAft>
        <a:spcPct val="0"/>
      </a:spcAft>
      <a:buClrTx/>
      <a:buSzTx/>
      <a:buFont typeface="Arial" pitchFamily="34" charset="0"/>
      <a:buNone/>
      <a:defRPr kumimoji="0" sz="1800" b="0" i="0" u="none" baseline="0">
        <a:solidFill>
          <a:srgbClr val="FF3300"/>
        </a:solidFill>
        <a:latin typeface="Arial" pitchFamily="34" charset="0"/>
        <a:ea typeface="宋体" pitchFamily="2" charset="-122"/>
      </a:defRPr>
    </a:lvl5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/>
</p:presentationPr>
</file>

<file path=ppt/tableStyles.xml><?xml version="1.0" encoding="utf-8"?>
<a:tblStyleLst xmlns:r="http://schemas.openxmlformats.org/officeDocument/2006/relationships"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666" autoAdjust="0"/>
    <p:restoredTop sz="100000" autoAdjust="0"/>
  </p:normalViewPr>
  <p:slideViewPr>
    <p:cSldViewPr>
      <p:cViewPr varScale="1">
        <p:scale>
          <a:sx n="71" d="100"/>
          <a:sy n="71" d="100"/>
        </p:scale>
        <p:origin x="0" y="0"/>
      </p:cViewPr>
    </p:cSldViewPr>
  </p:slideViewPr>
  <p:notesViewPr>
    <p:cSldViewPr>
      <p:cViewPr varScale="1">
        <p:scale>
          <a:sx n="10" d="100"/>
          <a:sy n="10" d="100"/>
        </p:scale>
        <p:origin x="0" y="0"/>
      </p:cViewPr>
    </p:cSldViewPr>
  </p:notesViewPr>
</p:viewPr>
</file>

<file path=ppt/_rels/presentation.xml.rels>&#65279;<?xml version="1.0" encoding="utf-8" standalone="yes"?><Relationships xmlns="http://schemas.openxmlformats.org/package/2006/relationships"><Relationship Id="rId1" Type="http://schemas.openxmlformats.org/officeDocument/2006/relationships/slideMaster" Target="slideMasters/slideMaster1.xml" /><Relationship Id="rId10" Type="http://schemas.openxmlformats.org/officeDocument/2006/relationships/slideMaster" Target="slideMasters/slideMaster10.xml" /><Relationship Id="rId100" Type="http://schemas.openxmlformats.org/officeDocument/2006/relationships/slideMaster" Target="slideMasters/slideMaster100.xml" /><Relationship Id="rId101" Type="http://schemas.openxmlformats.org/officeDocument/2006/relationships/slideMaster" Target="slideMasters/slideMaster101.xml" /><Relationship Id="rId102" Type="http://schemas.openxmlformats.org/officeDocument/2006/relationships/slideMaster" Target="slideMasters/slideMaster102.xml" /><Relationship Id="rId103" Type="http://schemas.openxmlformats.org/officeDocument/2006/relationships/slideMaster" Target="slideMasters/slideMaster103.xml" /><Relationship Id="rId104" Type="http://schemas.openxmlformats.org/officeDocument/2006/relationships/slideMaster" Target="slideMasters/slideMaster104.xml" /><Relationship Id="rId105" Type="http://schemas.openxmlformats.org/officeDocument/2006/relationships/slideMaster" Target="slideMasters/slideMaster105.xml" /><Relationship Id="rId106" Type="http://schemas.openxmlformats.org/officeDocument/2006/relationships/slideMaster" Target="slideMasters/slideMaster106.xml" /><Relationship Id="rId107" Type="http://schemas.openxmlformats.org/officeDocument/2006/relationships/slideMaster" Target="slideMasters/slideMaster107.xml" /><Relationship Id="rId108" Type="http://schemas.openxmlformats.org/officeDocument/2006/relationships/slideMaster" Target="slideMasters/slideMaster108.xml" /><Relationship Id="rId109" Type="http://schemas.openxmlformats.org/officeDocument/2006/relationships/slideMaster" Target="slideMasters/slideMaster109.xml" /><Relationship Id="rId11" Type="http://schemas.openxmlformats.org/officeDocument/2006/relationships/slideMaster" Target="slideMasters/slideMaster11.xml" /><Relationship Id="rId110" Type="http://schemas.openxmlformats.org/officeDocument/2006/relationships/slideMaster" Target="slideMasters/slideMaster110.xml" /><Relationship Id="rId111" Type="http://schemas.openxmlformats.org/officeDocument/2006/relationships/slideMaster" Target="slideMasters/slideMaster111.xml" /><Relationship Id="rId112" Type="http://schemas.openxmlformats.org/officeDocument/2006/relationships/slideMaster" Target="slideMasters/slideMaster112.xml" /><Relationship Id="rId113" Type="http://schemas.openxmlformats.org/officeDocument/2006/relationships/slideMaster" Target="slideMasters/slideMaster113.xml" /><Relationship Id="rId114" Type="http://schemas.openxmlformats.org/officeDocument/2006/relationships/slideMaster" Target="slideMasters/slideMaster114.xml" /><Relationship Id="rId115" Type="http://schemas.openxmlformats.org/officeDocument/2006/relationships/slideMaster" Target="slideMasters/slideMaster115.xml" /><Relationship Id="rId116" Type="http://schemas.openxmlformats.org/officeDocument/2006/relationships/slideMaster" Target="slideMasters/slideMaster116.xml" /><Relationship Id="rId117" Type="http://schemas.openxmlformats.org/officeDocument/2006/relationships/slideMaster" Target="slideMasters/slideMaster117.xml" /><Relationship Id="rId118" Type="http://schemas.openxmlformats.org/officeDocument/2006/relationships/slideMaster" Target="slideMasters/slideMaster118.xml" /><Relationship Id="rId119" Type="http://schemas.openxmlformats.org/officeDocument/2006/relationships/slideMaster" Target="slideMasters/slideMaster119.xml" /><Relationship Id="rId12" Type="http://schemas.openxmlformats.org/officeDocument/2006/relationships/slideMaster" Target="slideMasters/slideMaster12.xml" /><Relationship Id="rId120" Type="http://schemas.openxmlformats.org/officeDocument/2006/relationships/slideMaster" Target="slideMasters/slideMaster120.xml" /><Relationship Id="rId121" Type="http://schemas.openxmlformats.org/officeDocument/2006/relationships/slideMaster" Target="slideMasters/slideMaster121.xml" /><Relationship Id="rId122" Type="http://schemas.openxmlformats.org/officeDocument/2006/relationships/slideMaster" Target="slideMasters/slideMaster122.xml" /><Relationship Id="rId123" Type="http://schemas.openxmlformats.org/officeDocument/2006/relationships/slideMaster" Target="slideMasters/slideMaster123.xml" /><Relationship Id="rId124" Type="http://schemas.openxmlformats.org/officeDocument/2006/relationships/slideMaster" Target="slideMasters/slideMaster124.xml" /><Relationship Id="rId125" Type="http://schemas.openxmlformats.org/officeDocument/2006/relationships/slideMaster" Target="slideMasters/slideMaster125.xml" /><Relationship Id="rId126" Type="http://schemas.openxmlformats.org/officeDocument/2006/relationships/slideMaster" Target="slideMasters/slideMaster126.xml" /><Relationship Id="rId127" Type="http://schemas.openxmlformats.org/officeDocument/2006/relationships/slideMaster" Target="slideMasters/slideMaster127.xml" /><Relationship Id="rId128" Type="http://schemas.openxmlformats.org/officeDocument/2006/relationships/slideMaster" Target="slideMasters/slideMaster128.xml" /><Relationship Id="rId129" Type="http://schemas.openxmlformats.org/officeDocument/2006/relationships/slideMaster" Target="slideMasters/slideMaster129.xml" /><Relationship Id="rId13" Type="http://schemas.openxmlformats.org/officeDocument/2006/relationships/slideMaster" Target="slideMasters/slideMaster13.xml" /><Relationship Id="rId130" Type="http://schemas.openxmlformats.org/officeDocument/2006/relationships/slideMaster" Target="slideMasters/slideMaster130.xml" /><Relationship Id="rId131" Type="http://schemas.openxmlformats.org/officeDocument/2006/relationships/slideMaster" Target="slideMasters/slideMaster131.xml" /><Relationship Id="rId132" Type="http://schemas.openxmlformats.org/officeDocument/2006/relationships/slideMaster" Target="slideMasters/slideMaster132.xml" /><Relationship Id="rId133" Type="http://schemas.openxmlformats.org/officeDocument/2006/relationships/slideMaster" Target="slideMasters/slideMaster133.xml" /><Relationship Id="rId134" Type="http://schemas.openxmlformats.org/officeDocument/2006/relationships/slideMaster" Target="slideMasters/slideMaster134.xml" /><Relationship Id="rId135" Type="http://schemas.openxmlformats.org/officeDocument/2006/relationships/slideMaster" Target="slideMasters/slideMaster135.xml" /><Relationship Id="rId136" Type="http://schemas.openxmlformats.org/officeDocument/2006/relationships/slideMaster" Target="slideMasters/slideMaster136.xml" /><Relationship Id="rId137" Type="http://schemas.openxmlformats.org/officeDocument/2006/relationships/slideMaster" Target="slideMasters/slideMaster137.xml" /><Relationship Id="rId138" Type="http://schemas.openxmlformats.org/officeDocument/2006/relationships/slideMaster" Target="slideMasters/slideMaster138.xml" /><Relationship Id="rId139" Type="http://schemas.openxmlformats.org/officeDocument/2006/relationships/slideMaster" Target="slideMasters/slideMaster139.xml" /><Relationship Id="rId14" Type="http://schemas.openxmlformats.org/officeDocument/2006/relationships/slideMaster" Target="slideMasters/slideMaster14.xml" /><Relationship Id="rId140" Type="http://schemas.openxmlformats.org/officeDocument/2006/relationships/slideMaster" Target="slideMasters/slideMaster140.xml" /><Relationship Id="rId141" Type="http://schemas.openxmlformats.org/officeDocument/2006/relationships/slideMaster" Target="slideMasters/slideMaster141.xml" /><Relationship Id="rId142" Type="http://schemas.openxmlformats.org/officeDocument/2006/relationships/slideMaster" Target="slideMasters/slideMaster142.xml" /><Relationship Id="rId143" Type="http://schemas.openxmlformats.org/officeDocument/2006/relationships/slideMaster" Target="slideMasters/slideMaster143.xml" /><Relationship Id="rId144" Type="http://schemas.openxmlformats.org/officeDocument/2006/relationships/slideMaster" Target="slideMasters/slideMaster144.xml" /><Relationship Id="rId145" Type="http://schemas.openxmlformats.org/officeDocument/2006/relationships/slideMaster" Target="slideMasters/slideMaster145.xml" /><Relationship Id="rId146" Type="http://schemas.openxmlformats.org/officeDocument/2006/relationships/slideMaster" Target="slideMasters/slideMaster146.xml" /><Relationship Id="rId147" Type="http://schemas.openxmlformats.org/officeDocument/2006/relationships/slideMaster" Target="slideMasters/slideMaster147.xml" /><Relationship Id="rId148" Type="http://schemas.openxmlformats.org/officeDocument/2006/relationships/slideMaster" Target="slideMasters/slideMaster148.xml" /><Relationship Id="rId149" Type="http://schemas.openxmlformats.org/officeDocument/2006/relationships/slideMaster" Target="slideMasters/slideMaster149.xml" /><Relationship Id="rId15" Type="http://schemas.openxmlformats.org/officeDocument/2006/relationships/slideMaster" Target="slideMasters/slideMaster15.xml" /><Relationship Id="rId150" Type="http://schemas.openxmlformats.org/officeDocument/2006/relationships/slideMaster" Target="slideMasters/slideMaster150.xml" /><Relationship Id="rId151" Type="http://schemas.openxmlformats.org/officeDocument/2006/relationships/slideMaster" Target="slideMasters/slideMaster151.xml" /><Relationship Id="rId152" Type="http://schemas.openxmlformats.org/officeDocument/2006/relationships/slideMaster" Target="slideMasters/slideMaster152.xml" /><Relationship Id="rId153" Type="http://schemas.openxmlformats.org/officeDocument/2006/relationships/slideMaster" Target="slideMasters/slideMaster153.xml" /><Relationship Id="rId154" Type="http://schemas.openxmlformats.org/officeDocument/2006/relationships/slideMaster" Target="slideMasters/slideMaster154.xml" /><Relationship Id="rId155" Type="http://schemas.openxmlformats.org/officeDocument/2006/relationships/slideMaster" Target="slideMasters/slideMaster155.xml" /><Relationship Id="rId156" Type="http://schemas.openxmlformats.org/officeDocument/2006/relationships/slideMaster" Target="slideMasters/slideMaster156.xml" /><Relationship Id="rId157" Type="http://schemas.openxmlformats.org/officeDocument/2006/relationships/slideMaster" Target="slideMasters/slideMaster157.xml" /><Relationship Id="rId158" Type="http://schemas.openxmlformats.org/officeDocument/2006/relationships/slideMaster" Target="slideMasters/slideMaster158.xml" /><Relationship Id="rId159" Type="http://schemas.openxmlformats.org/officeDocument/2006/relationships/slideMaster" Target="slideMasters/slideMaster159.xml" /><Relationship Id="rId16" Type="http://schemas.openxmlformats.org/officeDocument/2006/relationships/slideMaster" Target="slideMasters/slideMaster16.xml" /><Relationship Id="rId160" Type="http://schemas.openxmlformats.org/officeDocument/2006/relationships/slideMaster" Target="slideMasters/slideMaster160.xml" /><Relationship Id="rId161" Type="http://schemas.openxmlformats.org/officeDocument/2006/relationships/slideMaster" Target="slideMasters/slideMaster161.xml" /><Relationship Id="rId162" Type="http://schemas.openxmlformats.org/officeDocument/2006/relationships/slideMaster" Target="slideMasters/slideMaster162.xml" /><Relationship Id="rId163" Type="http://schemas.openxmlformats.org/officeDocument/2006/relationships/slideMaster" Target="slideMasters/slideMaster163.xml" /><Relationship Id="rId164" Type="http://schemas.openxmlformats.org/officeDocument/2006/relationships/slideMaster" Target="slideMasters/slideMaster164.xml" /><Relationship Id="rId165" Type="http://schemas.openxmlformats.org/officeDocument/2006/relationships/slideMaster" Target="slideMasters/slideMaster165.xml" /><Relationship Id="rId166" Type="http://schemas.openxmlformats.org/officeDocument/2006/relationships/notesMaster" Target="notesMasters/notesMaster1.xml" /><Relationship Id="rId167" Type="http://schemas.openxmlformats.org/officeDocument/2006/relationships/slide" Target="slides/slide1.xml" /><Relationship Id="rId168" Type="http://schemas.openxmlformats.org/officeDocument/2006/relationships/slide" Target="slides/slide2.xml" /><Relationship Id="rId169" Type="http://schemas.openxmlformats.org/officeDocument/2006/relationships/slide" Target="slides/slide3.xml" /><Relationship Id="rId17" Type="http://schemas.openxmlformats.org/officeDocument/2006/relationships/slideMaster" Target="slideMasters/slideMaster17.xml" /><Relationship Id="rId170" Type="http://schemas.openxmlformats.org/officeDocument/2006/relationships/slide" Target="slides/slide4.xml" /><Relationship Id="rId171" Type="http://schemas.openxmlformats.org/officeDocument/2006/relationships/slide" Target="slides/slide5.xml" /><Relationship Id="rId172" Type="http://schemas.openxmlformats.org/officeDocument/2006/relationships/slide" Target="slides/slide6.xml" /><Relationship Id="rId173" Type="http://schemas.openxmlformats.org/officeDocument/2006/relationships/slide" Target="slides/slide7.xml" /><Relationship Id="rId174" Type="http://schemas.openxmlformats.org/officeDocument/2006/relationships/slide" Target="slides/slide8.xml" /><Relationship Id="rId175" Type="http://schemas.openxmlformats.org/officeDocument/2006/relationships/slide" Target="slides/slide9.xml" /><Relationship Id="rId176" Type="http://schemas.openxmlformats.org/officeDocument/2006/relationships/slide" Target="slides/slide10.xml" /><Relationship Id="rId177" Type="http://schemas.openxmlformats.org/officeDocument/2006/relationships/slide" Target="slides/slide11.xml" /><Relationship Id="rId178" Type="http://schemas.openxmlformats.org/officeDocument/2006/relationships/slide" Target="slides/slide12.xml" /><Relationship Id="rId179" Type="http://schemas.openxmlformats.org/officeDocument/2006/relationships/slide" Target="slides/slide13.xml" /><Relationship Id="rId18" Type="http://schemas.openxmlformats.org/officeDocument/2006/relationships/slideMaster" Target="slideMasters/slideMaster18.xml" /><Relationship Id="rId180" Type="http://schemas.openxmlformats.org/officeDocument/2006/relationships/slide" Target="slides/slide14.xml" /><Relationship Id="rId181" Type="http://schemas.openxmlformats.org/officeDocument/2006/relationships/slide" Target="slides/slide15.xml" /><Relationship Id="rId182" Type="http://schemas.openxmlformats.org/officeDocument/2006/relationships/slide" Target="slides/slide16.xml" /><Relationship Id="rId183" Type="http://schemas.openxmlformats.org/officeDocument/2006/relationships/slide" Target="slides/slide17.xml" /><Relationship Id="rId184" Type="http://schemas.openxmlformats.org/officeDocument/2006/relationships/slide" Target="slides/slide18.xml" /><Relationship Id="rId185" Type="http://schemas.openxmlformats.org/officeDocument/2006/relationships/slide" Target="slides/slide19.xml" /><Relationship Id="rId186" Type="http://schemas.openxmlformats.org/officeDocument/2006/relationships/slide" Target="slides/slide20.xml" /><Relationship Id="rId187" Type="http://schemas.openxmlformats.org/officeDocument/2006/relationships/slide" Target="slides/slide21.xml" /><Relationship Id="rId188" Type="http://schemas.openxmlformats.org/officeDocument/2006/relationships/slide" Target="slides/slide22.xml" /><Relationship Id="rId189" Type="http://schemas.openxmlformats.org/officeDocument/2006/relationships/slide" Target="slides/slide23.xml" /><Relationship Id="rId19" Type="http://schemas.openxmlformats.org/officeDocument/2006/relationships/slideMaster" Target="slideMasters/slideMaster19.xml" /><Relationship Id="rId190" Type="http://schemas.openxmlformats.org/officeDocument/2006/relationships/slide" Target="slides/slide24.xml" /><Relationship Id="rId191" Type="http://schemas.openxmlformats.org/officeDocument/2006/relationships/slide" Target="slides/slide25.xml" /><Relationship Id="rId192" Type="http://schemas.openxmlformats.org/officeDocument/2006/relationships/slide" Target="slides/slide26.xml" /><Relationship Id="rId193" Type="http://schemas.openxmlformats.org/officeDocument/2006/relationships/slide" Target="slides/slide27.xml" /><Relationship Id="rId194" Type="http://schemas.openxmlformats.org/officeDocument/2006/relationships/slide" Target="slides/slide28.xml" /><Relationship Id="rId195" Type="http://schemas.openxmlformats.org/officeDocument/2006/relationships/slide" Target="slides/slide29.xml" /><Relationship Id="rId196" Type="http://schemas.openxmlformats.org/officeDocument/2006/relationships/slide" Target="slides/slide30.xml" /><Relationship Id="rId197" Type="http://schemas.openxmlformats.org/officeDocument/2006/relationships/slide" Target="slides/slide31.xml" /><Relationship Id="rId198" Type="http://schemas.openxmlformats.org/officeDocument/2006/relationships/slide" Target="slides/slide32.xml" /><Relationship Id="rId199" Type="http://schemas.openxmlformats.org/officeDocument/2006/relationships/slide" Target="slides/slide33.xml" /><Relationship Id="rId2" Type="http://schemas.openxmlformats.org/officeDocument/2006/relationships/slideMaster" Target="slideMasters/slideMaster2.xml" /><Relationship Id="rId20" Type="http://schemas.openxmlformats.org/officeDocument/2006/relationships/slideMaster" Target="slideMasters/slideMaster20.xml" /><Relationship Id="rId200" Type="http://schemas.openxmlformats.org/officeDocument/2006/relationships/tags" Target="tags/tag5785.xml" /><Relationship Id="rId201" Type="http://schemas.openxmlformats.org/officeDocument/2006/relationships/presProps" Target="presProps.xml" /><Relationship Id="rId202" Type="http://schemas.openxmlformats.org/officeDocument/2006/relationships/viewProps" Target="viewProps.xml" /><Relationship Id="rId203" Type="http://schemas.openxmlformats.org/officeDocument/2006/relationships/theme" Target="theme/theme1.xml" /><Relationship Id="rId204" Type="http://schemas.openxmlformats.org/officeDocument/2006/relationships/tableStyles" Target="tableStyles.xml" /><Relationship Id="rId21" Type="http://schemas.openxmlformats.org/officeDocument/2006/relationships/slideMaster" Target="slideMasters/slideMaster21.xml" /><Relationship Id="rId22" Type="http://schemas.openxmlformats.org/officeDocument/2006/relationships/slideMaster" Target="slideMasters/slideMaster22.xml" /><Relationship Id="rId23" Type="http://schemas.openxmlformats.org/officeDocument/2006/relationships/slideMaster" Target="slideMasters/slideMaster23.xml" /><Relationship Id="rId24" Type="http://schemas.openxmlformats.org/officeDocument/2006/relationships/slideMaster" Target="slideMasters/slideMaster24.xml" /><Relationship Id="rId25" Type="http://schemas.openxmlformats.org/officeDocument/2006/relationships/slideMaster" Target="slideMasters/slideMaster25.xml" /><Relationship Id="rId26" Type="http://schemas.openxmlformats.org/officeDocument/2006/relationships/slideMaster" Target="slideMasters/slideMaster26.xml" /><Relationship Id="rId27" Type="http://schemas.openxmlformats.org/officeDocument/2006/relationships/slideMaster" Target="slideMasters/slideMaster27.xml" /><Relationship Id="rId28" Type="http://schemas.openxmlformats.org/officeDocument/2006/relationships/slideMaster" Target="slideMasters/slideMaster28.xml" /><Relationship Id="rId29" Type="http://schemas.openxmlformats.org/officeDocument/2006/relationships/slideMaster" Target="slideMasters/slideMaster29.xml" /><Relationship Id="rId3" Type="http://schemas.openxmlformats.org/officeDocument/2006/relationships/slideMaster" Target="slideMasters/slideMaster3.xml" /><Relationship Id="rId30" Type="http://schemas.openxmlformats.org/officeDocument/2006/relationships/slideMaster" Target="slideMasters/slideMaster30.xml" /><Relationship Id="rId31" Type="http://schemas.openxmlformats.org/officeDocument/2006/relationships/slideMaster" Target="slideMasters/slideMaster31.xml" /><Relationship Id="rId32" Type="http://schemas.openxmlformats.org/officeDocument/2006/relationships/slideMaster" Target="slideMasters/slideMaster32.xml" /><Relationship Id="rId33" Type="http://schemas.openxmlformats.org/officeDocument/2006/relationships/slideMaster" Target="slideMasters/slideMaster33.xml" /><Relationship Id="rId34" Type="http://schemas.openxmlformats.org/officeDocument/2006/relationships/slideMaster" Target="slideMasters/slideMaster34.xml" /><Relationship Id="rId35" Type="http://schemas.openxmlformats.org/officeDocument/2006/relationships/slideMaster" Target="slideMasters/slideMaster35.xml" /><Relationship Id="rId36" Type="http://schemas.openxmlformats.org/officeDocument/2006/relationships/slideMaster" Target="slideMasters/slideMaster36.xml" /><Relationship Id="rId37" Type="http://schemas.openxmlformats.org/officeDocument/2006/relationships/slideMaster" Target="slideMasters/slideMaster37.xml" /><Relationship Id="rId38" Type="http://schemas.openxmlformats.org/officeDocument/2006/relationships/slideMaster" Target="slideMasters/slideMaster38.xml" /><Relationship Id="rId39" Type="http://schemas.openxmlformats.org/officeDocument/2006/relationships/slideMaster" Target="slideMasters/slideMaster39.xml" /><Relationship Id="rId4" Type="http://schemas.openxmlformats.org/officeDocument/2006/relationships/slideMaster" Target="slideMasters/slideMaster4.xml" /><Relationship Id="rId40" Type="http://schemas.openxmlformats.org/officeDocument/2006/relationships/slideMaster" Target="slideMasters/slideMaster40.xml" /><Relationship Id="rId41" Type="http://schemas.openxmlformats.org/officeDocument/2006/relationships/slideMaster" Target="slideMasters/slideMaster41.xml" /><Relationship Id="rId42" Type="http://schemas.openxmlformats.org/officeDocument/2006/relationships/slideMaster" Target="slideMasters/slideMaster42.xml" /><Relationship Id="rId43" Type="http://schemas.openxmlformats.org/officeDocument/2006/relationships/slideMaster" Target="slideMasters/slideMaster43.xml" /><Relationship Id="rId44" Type="http://schemas.openxmlformats.org/officeDocument/2006/relationships/slideMaster" Target="slideMasters/slideMaster44.xml" /><Relationship Id="rId45" Type="http://schemas.openxmlformats.org/officeDocument/2006/relationships/slideMaster" Target="slideMasters/slideMaster45.xml" /><Relationship Id="rId46" Type="http://schemas.openxmlformats.org/officeDocument/2006/relationships/slideMaster" Target="slideMasters/slideMaster46.xml" /><Relationship Id="rId47" Type="http://schemas.openxmlformats.org/officeDocument/2006/relationships/slideMaster" Target="slideMasters/slideMaster47.xml" /><Relationship Id="rId48" Type="http://schemas.openxmlformats.org/officeDocument/2006/relationships/slideMaster" Target="slideMasters/slideMaster48.xml" /><Relationship Id="rId49" Type="http://schemas.openxmlformats.org/officeDocument/2006/relationships/slideMaster" Target="slideMasters/slideMaster49.xml" /><Relationship Id="rId5" Type="http://schemas.openxmlformats.org/officeDocument/2006/relationships/slideMaster" Target="slideMasters/slideMaster5.xml" /><Relationship Id="rId50" Type="http://schemas.openxmlformats.org/officeDocument/2006/relationships/slideMaster" Target="slideMasters/slideMaster50.xml" /><Relationship Id="rId51" Type="http://schemas.openxmlformats.org/officeDocument/2006/relationships/slideMaster" Target="slideMasters/slideMaster51.xml" /><Relationship Id="rId52" Type="http://schemas.openxmlformats.org/officeDocument/2006/relationships/slideMaster" Target="slideMasters/slideMaster52.xml" /><Relationship Id="rId53" Type="http://schemas.openxmlformats.org/officeDocument/2006/relationships/slideMaster" Target="slideMasters/slideMaster53.xml" /><Relationship Id="rId54" Type="http://schemas.openxmlformats.org/officeDocument/2006/relationships/slideMaster" Target="slideMasters/slideMaster54.xml" /><Relationship Id="rId55" Type="http://schemas.openxmlformats.org/officeDocument/2006/relationships/slideMaster" Target="slideMasters/slideMaster55.xml" /><Relationship Id="rId56" Type="http://schemas.openxmlformats.org/officeDocument/2006/relationships/slideMaster" Target="slideMasters/slideMaster56.xml" /><Relationship Id="rId57" Type="http://schemas.openxmlformats.org/officeDocument/2006/relationships/slideMaster" Target="slideMasters/slideMaster57.xml" /><Relationship Id="rId58" Type="http://schemas.openxmlformats.org/officeDocument/2006/relationships/slideMaster" Target="slideMasters/slideMaster58.xml" /><Relationship Id="rId59" Type="http://schemas.openxmlformats.org/officeDocument/2006/relationships/slideMaster" Target="slideMasters/slideMaster59.xml" /><Relationship Id="rId6" Type="http://schemas.openxmlformats.org/officeDocument/2006/relationships/slideMaster" Target="slideMasters/slideMaster6.xml" /><Relationship Id="rId60" Type="http://schemas.openxmlformats.org/officeDocument/2006/relationships/slideMaster" Target="slideMasters/slideMaster60.xml" /><Relationship Id="rId61" Type="http://schemas.openxmlformats.org/officeDocument/2006/relationships/slideMaster" Target="slideMasters/slideMaster61.xml" /><Relationship Id="rId62" Type="http://schemas.openxmlformats.org/officeDocument/2006/relationships/slideMaster" Target="slideMasters/slideMaster62.xml" /><Relationship Id="rId63" Type="http://schemas.openxmlformats.org/officeDocument/2006/relationships/slideMaster" Target="slideMasters/slideMaster63.xml" /><Relationship Id="rId64" Type="http://schemas.openxmlformats.org/officeDocument/2006/relationships/slideMaster" Target="slideMasters/slideMaster64.xml" /><Relationship Id="rId65" Type="http://schemas.openxmlformats.org/officeDocument/2006/relationships/slideMaster" Target="slideMasters/slideMaster65.xml" /><Relationship Id="rId66" Type="http://schemas.openxmlformats.org/officeDocument/2006/relationships/slideMaster" Target="slideMasters/slideMaster66.xml" /><Relationship Id="rId67" Type="http://schemas.openxmlformats.org/officeDocument/2006/relationships/slideMaster" Target="slideMasters/slideMaster67.xml" /><Relationship Id="rId68" Type="http://schemas.openxmlformats.org/officeDocument/2006/relationships/slideMaster" Target="slideMasters/slideMaster68.xml" /><Relationship Id="rId69" Type="http://schemas.openxmlformats.org/officeDocument/2006/relationships/slideMaster" Target="slideMasters/slideMaster69.xml" /><Relationship Id="rId7" Type="http://schemas.openxmlformats.org/officeDocument/2006/relationships/slideMaster" Target="slideMasters/slideMaster7.xml" /><Relationship Id="rId70" Type="http://schemas.openxmlformats.org/officeDocument/2006/relationships/slideMaster" Target="slideMasters/slideMaster70.xml" /><Relationship Id="rId71" Type="http://schemas.openxmlformats.org/officeDocument/2006/relationships/slideMaster" Target="slideMasters/slideMaster71.xml" /><Relationship Id="rId72" Type="http://schemas.openxmlformats.org/officeDocument/2006/relationships/slideMaster" Target="slideMasters/slideMaster72.xml" /><Relationship Id="rId73" Type="http://schemas.openxmlformats.org/officeDocument/2006/relationships/slideMaster" Target="slideMasters/slideMaster73.xml" /><Relationship Id="rId74" Type="http://schemas.openxmlformats.org/officeDocument/2006/relationships/slideMaster" Target="slideMasters/slideMaster74.xml" /><Relationship Id="rId75" Type="http://schemas.openxmlformats.org/officeDocument/2006/relationships/slideMaster" Target="slideMasters/slideMaster75.xml" /><Relationship Id="rId76" Type="http://schemas.openxmlformats.org/officeDocument/2006/relationships/slideMaster" Target="slideMasters/slideMaster76.xml" /><Relationship Id="rId77" Type="http://schemas.openxmlformats.org/officeDocument/2006/relationships/slideMaster" Target="slideMasters/slideMaster77.xml" /><Relationship Id="rId78" Type="http://schemas.openxmlformats.org/officeDocument/2006/relationships/slideMaster" Target="slideMasters/slideMaster78.xml" /><Relationship Id="rId79" Type="http://schemas.openxmlformats.org/officeDocument/2006/relationships/slideMaster" Target="slideMasters/slideMaster79.xml" /><Relationship Id="rId8" Type="http://schemas.openxmlformats.org/officeDocument/2006/relationships/slideMaster" Target="slideMasters/slideMaster8.xml" /><Relationship Id="rId80" Type="http://schemas.openxmlformats.org/officeDocument/2006/relationships/slideMaster" Target="slideMasters/slideMaster80.xml" /><Relationship Id="rId81" Type="http://schemas.openxmlformats.org/officeDocument/2006/relationships/slideMaster" Target="slideMasters/slideMaster81.xml" /><Relationship Id="rId82" Type="http://schemas.openxmlformats.org/officeDocument/2006/relationships/slideMaster" Target="slideMasters/slideMaster82.xml" /><Relationship Id="rId83" Type="http://schemas.openxmlformats.org/officeDocument/2006/relationships/slideMaster" Target="slideMasters/slideMaster83.xml" /><Relationship Id="rId84" Type="http://schemas.openxmlformats.org/officeDocument/2006/relationships/slideMaster" Target="slideMasters/slideMaster84.xml" /><Relationship Id="rId85" Type="http://schemas.openxmlformats.org/officeDocument/2006/relationships/slideMaster" Target="slideMasters/slideMaster85.xml" /><Relationship Id="rId86" Type="http://schemas.openxmlformats.org/officeDocument/2006/relationships/slideMaster" Target="slideMasters/slideMaster86.xml" /><Relationship Id="rId87" Type="http://schemas.openxmlformats.org/officeDocument/2006/relationships/slideMaster" Target="slideMasters/slideMaster87.xml" /><Relationship Id="rId88" Type="http://schemas.openxmlformats.org/officeDocument/2006/relationships/slideMaster" Target="slideMasters/slideMaster88.xml" /><Relationship Id="rId89" Type="http://schemas.openxmlformats.org/officeDocument/2006/relationships/slideMaster" Target="slideMasters/slideMaster89.xml" /><Relationship Id="rId9" Type="http://schemas.openxmlformats.org/officeDocument/2006/relationships/slideMaster" Target="slideMasters/slideMaster9.xml" /><Relationship Id="rId90" Type="http://schemas.openxmlformats.org/officeDocument/2006/relationships/slideMaster" Target="slideMasters/slideMaster90.xml" /><Relationship Id="rId91" Type="http://schemas.openxmlformats.org/officeDocument/2006/relationships/slideMaster" Target="slideMasters/slideMaster91.xml" /><Relationship Id="rId92" Type="http://schemas.openxmlformats.org/officeDocument/2006/relationships/slideMaster" Target="slideMasters/slideMaster92.xml" /><Relationship Id="rId93" Type="http://schemas.openxmlformats.org/officeDocument/2006/relationships/slideMaster" Target="slideMasters/slideMaster93.xml" /><Relationship Id="rId94" Type="http://schemas.openxmlformats.org/officeDocument/2006/relationships/slideMaster" Target="slideMasters/slideMaster94.xml" /><Relationship Id="rId95" Type="http://schemas.openxmlformats.org/officeDocument/2006/relationships/slideMaster" Target="slideMasters/slideMaster95.xml" /><Relationship Id="rId96" Type="http://schemas.openxmlformats.org/officeDocument/2006/relationships/slideMaster" Target="slideMasters/slideMaster96.xml" /><Relationship Id="rId97" Type="http://schemas.openxmlformats.org/officeDocument/2006/relationships/slideMaster" Target="slideMasters/slideMaster97.xml" /><Relationship Id="rId98" Type="http://schemas.openxmlformats.org/officeDocument/2006/relationships/slideMaster" Target="slideMasters/slideMaster98.xml" /><Relationship Id="rId99" Type="http://schemas.openxmlformats.org/officeDocument/2006/relationships/slideMaster" Target="slideMasters/slideMaster99.xml" /></Relationships>
</file>

<file path=ppt/notesMasters/_rels/notesMaster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5518.xml" /><Relationship Id="rId2" Type="http://schemas.openxmlformats.org/officeDocument/2006/relationships/tags" Target="../tags/tag5519.xml" /><Relationship Id="rId3" Type="http://schemas.openxmlformats.org/officeDocument/2006/relationships/tags" Target="../tags/tag5520.xml" /><Relationship Id="rId4" Type="http://schemas.openxmlformats.org/officeDocument/2006/relationships/tags" Target="../tags/tag5521.xml" /><Relationship Id="rId5" Type="http://schemas.openxmlformats.org/officeDocument/2006/relationships/tags" Target="../tags/tag5522.xml" /><Relationship Id="rId6" Type="http://schemas.openxmlformats.org/officeDocument/2006/relationships/tags" Target="../tags/tag5523.xml" /><Relationship Id="rId7" Type="http://schemas.openxmlformats.org/officeDocument/2006/relationships/tags" Target="../tags/tag5524.xml" /><Relationship Id="rId8" Type="http://schemas.openxmlformats.org/officeDocument/2006/relationships/theme" Target="../theme/theme166.xml" 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 name=""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03778" name="Rectangle 2"/>
          <p:cNvSpPr/>
          <p:nvPr>
            <p:ph type="hdr" sz="quarter"/>
            <p:custDataLst>
              <p:tags r:id="rId2"/>
            </p:custDataLst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  <a:buFontTx/>
            </a:pPr>
            <a:endParaRPr lang="zh-CN" altLang="zh-CN" sz="1200">
              <a:solidFill>
                <a:schemeClr val="tx1"/>
              </a:solidFill>
            </a:endParaRPr>
          </a:p>
        </p:txBody>
      </p:sp>
      <p:sp>
        <p:nvSpPr>
          <p:cNvPr id="203779" name="Rectangle 3"/>
          <p:cNvSpPr/>
          <p:nvPr>
            <p:ph type="dt" idx="2"/>
            <p:custDataLst>
              <p:tags r:id="rId3"/>
            </p:custDataLst>
          </p:nvPr>
        </p:nvSpPr>
        <p:spPr bwMode="auto">
          <a:xfrm>
            <a:off x="3884612" y="0"/>
            <a:ext cx="29718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Clr>
                <a:srgbClr val="000000"/>
              </a:buClr>
            </a:pPr>
            <a:fld id="{E4347200-DE7F-4E6C-83C8-81B6CA964F0A}" type="datetime1">
              <a:rPr lang="zh-CN" altLang="en-US" sz="1200"/>
              <a:t>*</a:t>
            </a:fld>
            <a:endParaRPr lang="zh-CN" altLang="zh-CN" sz="1200"/>
          </a:p>
        </p:txBody>
      </p:sp>
      <p:sp>
        <p:nvSpPr>
          <p:cNvPr id="203780" name="Rectangle 4"/>
          <p:cNvSpPr/>
          <p:nvPr>
            <p:ph type="sldImg" idx="5"/>
            <p:custDataLst>
              <p:tags r:id="rId4"/>
            </p:custDataLst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noFill/>
            <a:miter lim="800000"/>
          </a:ln>
        </p:spPr>
      </p:sp>
      <p:sp>
        <p:nvSpPr>
          <p:cNvPr id="203781" name="Rectangle 5"/>
          <p:cNvSpPr/>
          <p:nvPr>
            <p:ph type="body" sz="quarter" idx="1"/>
            <p:custDataLst>
              <p:tags r:id="rId5"/>
            </p:custDataLst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12700">
            <a:noFill/>
            <a:miter lim="800000"/>
          </a:ln>
          <a:effectLst/>
        </p:spPr>
        <p:txBody>
          <a:bodyPr anchor="ctr" anchorCtr="0"/>
          <a:lstStyle>
            <a:lvl1pPr marL="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03782" name="Rectangle 6"/>
          <p:cNvSpPr/>
          <p:nvPr>
            <p:ph type="ftr" sz="quarter" idx="3"/>
            <p:custDataLst>
              <p:tags r:id="rId6"/>
            </p:custDataLst>
          </p:nvPr>
        </p:nvSpPr>
        <p:spPr bwMode="auto">
          <a:xfrm>
            <a:off x="0" y="8685212"/>
            <a:ext cx="29718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 anchor="b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200"/>
          </a:p>
        </p:txBody>
      </p:sp>
      <p:sp>
        <p:nvSpPr>
          <p:cNvPr id="203783" name="Rectangle 7"/>
          <p:cNvSpPr/>
          <p:nvPr>
            <p:ph type="sldNum" sz="quarter" idx="4"/>
            <p:custDataLst>
              <p:tags r:id="rId7"/>
            </p:custDataLst>
          </p:nvPr>
        </p:nvSpPr>
        <p:spPr bwMode="auto">
          <a:xfrm>
            <a:off x="3884612" y="8685212"/>
            <a:ext cx="29718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 anchor="b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04CEE55F-1CE7-42A8-8447-7FCEB64A256A}" type="slidenum">
              <a:rPr lang="en-US" altLang="zh-CN" sz="1200"/>
              <a:t>*</a:t>
            </a:fld>
            <a:endParaRPr lang="en-US" altLang="zh-CN" sz="120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notesMaster>
</file>

<file path=ppt/notesSlides/_rels/notesSlide1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6.xml" /><Relationship Id="rId2" Type="http://schemas.openxmlformats.org/officeDocument/2006/relationships/notesMaster" Target="../notesMasters/notesMaster1.xml" /><Relationship Id="rId3" Type="http://schemas.openxmlformats.org/officeDocument/2006/relationships/tags" Target="../tags/tag5553.xml" /><Relationship Id="rId4" Type="http://schemas.openxmlformats.org/officeDocument/2006/relationships/tags" Target="../tags/tag5554.xml" /><Relationship Id="rId5" Type="http://schemas.openxmlformats.org/officeDocument/2006/relationships/tags" Target="../tags/tag5555.xml" /><Relationship Id="rId6" Type="http://schemas.openxmlformats.org/officeDocument/2006/relationships/tags" Target="../tags/tag5556.xml" /></Relationships>
</file>

<file path=ppt/notesSlides/_rels/notesSlide2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8.xml" /><Relationship Id="rId2" Type="http://schemas.openxmlformats.org/officeDocument/2006/relationships/notesMaster" Target="../notesMasters/notesMaster1.xml" /><Relationship Id="rId3" Type="http://schemas.openxmlformats.org/officeDocument/2006/relationships/tags" Target="../tags/tag5571.xml" /><Relationship Id="rId4" Type="http://schemas.openxmlformats.org/officeDocument/2006/relationships/tags" Target="../tags/tag5572.xml" /><Relationship Id="rId5" Type="http://schemas.openxmlformats.org/officeDocument/2006/relationships/tags" Target="../tags/tag5573.xml" /><Relationship Id="rId6" Type="http://schemas.openxmlformats.org/officeDocument/2006/relationships/tags" Target="../tags/tag5574.xml" /></Relationships>
</file>

<file path=ppt/notesSlides/_rels/notesSlide3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11.xml" /><Relationship Id="rId2" Type="http://schemas.openxmlformats.org/officeDocument/2006/relationships/notesMaster" Target="../notesMasters/notesMaster1.xml" /><Relationship Id="rId3" Type="http://schemas.openxmlformats.org/officeDocument/2006/relationships/tags" Target="../tags/tag5623.xml" /><Relationship Id="rId4" Type="http://schemas.openxmlformats.org/officeDocument/2006/relationships/tags" Target="../tags/tag5624.xml" /><Relationship Id="rId5" Type="http://schemas.openxmlformats.org/officeDocument/2006/relationships/tags" Target="../tags/tag5625.xml" /><Relationship Id="rId6" Type="http://schemas.openxmlformats.org/officeDocument/2006/relationships/tags" Target="../tags/tag5626.xml" /></Relationships>
</file>

<file path=ppt/notesSlides/_rels/notesSlide4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12.xml" /><Relationship Id="rId2" Type="http://schemas.openxmlformats.org/officeDocument/2006/relationships/notesMaster" Target="../notesMasters/notesMaster1.xml" /><Relationship Id="rId3" Type="http://schemas.openxmlformats.org/officeDocument/2006/relationships/tags" Target="../tags/tag5636.xml" /><Relationship Id="rId4" Type="http://schemas.openxmlformats.org/officeDocument/2006/relationships/tags" Target="../tags/tag5637.xml" /><Relationship Id="rId5" Type="http://schemas.openxmlformats.org/officeDocument/2006/relationships/tags" Target="../tags/tag5638.xml" /><Relationship Id="rId6" Type="http://schemas.openxmlformats.org/officeDocument/2006/relationships/tags" Target="../tags/tag5639.xml" /></Relationships>
</file>

<file path=ppt/notesSlides/_rels/notesSlide5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13.xml" /><Relationship Id="rId2" Type="http://schemas.openxmlformats.org/officeDocument/2006/relationships/notesMaster" Target="../notesMasters/notesMaster1.xml" /><Relationship Id="rId3" Type="http://schemas.openxmlformats.org/officeDocument/2006/relationships/tags" Target="../tags/tag5649.xml" /><Relationship Id="rId4" Type="http://schemas.openxmlformats.org/officeDocument/2006/relationships/tags" Target="../tags/tag5650.xml" /><Relationship Id="rId5" Type="http://schemas.openxmlformats.org/officeDocument/2006/relationships/tags" Target="../tags/tag5651.xml" /><Relationship Id="rId6" Type="http://schemas.openxmlformats.org/officeDocument/2006/relationships/tags" Target="../tags/tag5652.xml" /></Relationships>
</file>

<file path=ppt/notesSlides/_rels/notesSlide6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14.xml" /><Relationship Id="rId2" Type="http://schemas.openxmlformats.org/officeDocument/2006/relationships/notesMaster" Target="../notesMasters/notesMaster1.xml" /><Relationship Id="rId3" Type="http://schemas.openxmlformats.org/officeDocument/2006/relationships/tags" Target="../tags/tag5665.xml" /><Relationship Id="rId4" Type="http://schemas.openxmlformats.org/officeDocument/2006/relationships/tags" Target="../tags/tag5666.xml" /><Relationship Id="rId5" Type="http://schemas.openxmlformats.org/officeDocument/2006/relationships/tags" Target="../tags/tag5667.xml" /><Relationship Id="rId6" Type="http://schemas.openxmlformats.org/officeDocument/2006/relationships/tags" Target="../tags/tag5668.xml" 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204802" name="幻灯片图像占位符 1"/>
          <p:cNvSpPr/>
          <p:nvPr>
            <p:ph type="sldImg"/>
            <p:custDataLst>
              <p:tags r:id="rId4"/>
            </p:custDataLst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 cap="flat">
            <a:noFill/>
            <a:prstDash val="solid"/>
            <a:miter lim="800000"/>
            <a:headEnd type="none" w="med" len="med"/>
            <a:tailEnd type="none" w="med" len="med"/>
          </a:ln>
        </p:spPr>
      </p:sp>
      <p:sp>
        <p:nvSpPr>
          <p:cNvPr id="204803" name="备注占位符 2"/>
          <p:cNvSpPr>
            <a:spLocks noGrp="1"/>
          </p:cNvSpPr>
          <p:nvPr>
            <p:ph type="body" idx="3"/>
            <p:custDataLst>
              <p:tags r:id="rId5"/>
            </p:custDataLst>
          </p:nvPr>
        </p:nvSpPr>
        <p:spPr>
          <a:xfrm>
            <a:off x="685800" y="4343400"/>
            <a:ext cx="5486400" cy="4114800"/>
          </a:xfrm>
          <a:noFill/>
          <a:ln w="12700">
            <a:noFill/>
            <a:miter lim="800000"/>
          </a:ln>
        </p:spPr>
        <p:txBody>
          <a:bodyPr vert="horz" wrap="square" lIns="91440" tIns="45720" rIns="91440" bIns="45720" anchor="ctr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l" defTabSz="9144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</a:pPr>
            <a:r>
              <a:rPr kumimoji="0" sz="120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rPr>
              <a:t>被后世统治者尊为孔圣人、至圣、 至圣先师、万世师表，被联合国教科文组织评选为“世界十大文化名人”之首。</a:t>
            </a:r>
            <a:endParaRPr kumimoji="0" sz="1200" u="none" baseline="0">
              <a:solidFill>
                <a:schemeClr val="tx1"/>
              </a:solidFill>
              <a:latin typeface="Arial" pitchFamily="34" charset="0"/>
              <a:ea typeface="宋体" pitchFamily="2" charset="-122"/>
            </a:endParaRPr>
          </a:p>
        </p:txBody>
      </p:sp>
      <p:sp>
        <p:nvSpPr>
          <p:cNvPr id="204804" name="灯片编号占位符 3"/>
          <p:cNvSpPr/>
          <p:nvPr>
            <p:ph type="sldNum"/>
            <p:custDataLst>
              <p:tags r:id="rId6"/>
            </p:custDataLst>
          </p:nvPr>
        </p:nvSpPr>
        <p:spPr>
          <a:xfrm>
            <a:off x="3884612" y="8685212"/>
            <a:ext cx="2971800" cy="457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</a:pPr>
            <a:fld id="{C1764313-CE81-42B6-88C0-9328FBFB0EDD}" type="slidenum">
              <a:rPr kumimoji="0" lang="en-US" altLang="zh-CN" sz="1200" u="none" baseline="0">
                <a:solidFill>
                  <a:srgbClr val="FF3300"/>
                </a:solidFill>
                <a:ea typeface="宋体" pitchFamily="2" charset="-122"/>
              </a:rPr>
              <a:t>6</a:t>
            </a:fld>
            <a:endParaRPr kumimoji="0" lang="en-US" altLang="zh-CN" sz="1200" u="none" baseline="0">
              <a:solidFill>
                <a:srgbClr val="FF3300"/>
              </a:solidFill>
              <a:ea typeface="宋体" pitchFamily="2" charset="-122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205826" name="幻灯片图像占位符 1"/>
          <p:cNvSpPr/>
          <p:nvPr>
            <p:ph type="sldImg"/>
            <p:custDataLst>
              <p:tags r:id="rId4"/>
            </p:custDataLst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</a:ln>
        </p:spPr>
      </p:sp>
      <p:sp>
        <p:nvSpPr>
          <p:cNvPr id="205827" name="备注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vert="horz" wrap="square" lIns="91440" tIns="45720" rIns="91440" bIns="45720" anchor="t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</a:pPr>
            <a:endParaRPr kumimoji="0" lang="zh-CN" altLang="en-US" sz="1200" u="none" baseline="0">
              <a:solidFill>
                <a:schemeClr val="tx1"/>
              </a:solidFill>
              <a:latin typeface="Arial" pitchFamily="34" charset="0"/>
              <a:ea typeface="宋体" pitchFamily="2" charset="-122"/>
            </a:endParaRPr>
          </a:p>
        </p:txBody>
      </p:sp>
      <p:sp>
        <p:nvSpPr>
          <p:cNvPr id="205828" name="灯片编号占位符 3"/>
          <p:cNvSpPr/>
          <p:nvPr>
            <p:ph type="sldNum"/>
            <p:custDataLst>
              <p:tags r:id="rId6"/>
            </p:custDataLst>
          </p:nvPr>
        </p:nvSpPr>
        <p:spPr>
          <a:xfrm>
            <a:off x="3884612" y="8685212"/>
            <a:ext cx="2971800" cy="457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</a:pPr>
            <a:fld id="{C0F0B75B-B714-49A9-9BBB-3D3E5DDDE101}" type="slidenum">
              <a:rPr kumimoji="0" lang="zh-CN" altLang="en-US" sz="1200" u="none" baseline="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8</a:t>
            </a:fld>
            <a:endParaRPr kumimoji="0" lang="en-US" altLang="zh-CN" sz="1200" u="none" baseline="0">
              <a:solidFill>
                <a:srgbClr val="000000"/>
              </a:solidFill>
              <a:ea typeface="宋体" pitchFamily="2" charset="-122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206850" name="幻灯片图像占位符 1"/>
          <p:cNvSpPr/>
          <p:nvPr>
            <p:ph type="sldImg"/>
            <p:custDataLst>
              <p:tags r:id="rId4"/>
            </p:custDataLst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</a:ln>
        </p:spPr>
      </p:sp>
      <p:sp>
        <p:nvSpPr>
          <p:cNvPr id="206851" name="备注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vert="horz" wrap="square" lIns="91440" tIns="45720" rIns="91440" bIns="45720" anchor="t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</a:pPr>
            <a:endParaRPr kumimoji="0" lang="zh-CN" altLang="en-US" sz="1200" u="none" baseline="0">
              <a:solidFill>
                <a:schemeClr val="tx1"/>
              </a:solidFill>
              <a:latin typeface="Arial" pitchFamily="34" charset="0"/>
              <a:ea typeface="宋体" pitchFamily="2" charset="-122"/>
            </a:endParaRPr>
          </a:p>
        </p:txBody>
      </p:sp>
      <p:sp>
        <p:nvSpPr>
          <p:cNvPr id="206852" name="灯片编号占位符 3"/>
          <p:cNvSpPr/>
          <p:nvPr>
            <p:ph type="sldNum"/>
            <p:custDataLst>
              <p:tags r:id="rId6"/>
            </p:custDataLst>
          </p:nvPr>
        </p:nvSpPr>
        <p:spPr>
          <a:xfrm>
            <a:off x="3884612" y="8685212"/>
            <a:ext cx="2971800" cy="457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</a:pPr>
            <a:fld id="{4A280792-1870-481E-B4DC-45471869007E}" type="slidenum">
              <a:rPr kumimoji="0" lang="zh-CN" altLang="en-US" sz="1200" u="none" baseline="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11</a:t>
            </a:fld>
            <a:endParaRPr kumimoji="0" lang="en-US" altLang="zh-CN" sz="1200" u="none" baseline="0">
              <a:solidFill>
                <a:srgbClr val="000000"/>
              </a:solidFill>
              <a:ea typeface="宋体" pitchFamily="2" charset="-122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207874" name="幻灯片图像占位符 1"/>
          <p:cNvSpPr/>
          <p:nvPr>
            <p:ph type="sldImg"/>
            <p:custDataLst>
              <p:tags r:id="rId4"/>
            </p:custDataLst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</a:ln>
        </p:spPr>
      </p:sp>
      <p:sp>
        <p:nvSpPr>
          <p:cNvPr id="207875" name="备注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vert="horz" wrap="square" lIns="91440" tIns="45720" rIns="91440" bIns="45720" anchor="t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</a:pPr>
            <a:endParaRPr kumimoji="0" lang="zh-CN" altLang="en-US" sz="1200" u="none" baseline="0">
              <a:solidFill>
                <a:schemeClr val="tx1"/>
              </a:solidFill>
              <a:latin typeface="Arial" pitchFamily="34" charset="0"/>
              <a:ea typeface="宋体" pitchFamily="2" charset="-122"/>
            </a:endParaRPr>
          </a:p>
        </p:txBody>
      </p:sp>
      <p:sp>
        <p:nvSpPr>
          <p:cNvPr id="207876" name="灯片编号占位符 3"/>
          <p:cNvSpPr/>
          <p:nvPr>
            <p:ph type="sldNum"/>
            <p:custDataLst>
              <p:tags r:id="rId6"/>
            </p:custDataLst>
          </p:nvPr>
        </p:nvSpPr>
        <p:spPr>
          <a:xfrm>
            <a:off x="3884612" y="8685212"/>
            <a:ext cx="2971800" cy="457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</a:pPr>
            <a:fld id="{F9F7C533-01B2-49D4-B36B-1A1124081B70}" type="slidenum">
              <a:rPr kumimoji="0" lang="zh-CN" altLang="en-US" sz="1200" u="none" baseline="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12</a:t>
            </a:fld>
            <a:endParaRPr kumimoji="0" lang="en-US" altLang="zh-CN" sz="1200" u="none" baseline="0">
              <a:solidFill>
                <a:srgbClr val="000000"/>
              </a:solidFill>
              <a:ea typeface="宋体" pitchFamily="2" charset="-122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208898" name="幻灯片图像占位符 1"/>
          <p:cNvSpPr/>
          <p:nvPr>
            <p:ph type="sldImg"/>
            <p:custDataLst>
              <p:tags r:id="rId4"/>
            </p:custDataLst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</a:ln>
        </p:spPr>
      </p:sp>
      <p:sp>
        <p:nvSpPr>
          <p:cNvPr id="208899" name="备注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vert="horz" wrap="square" lIns="91440" tIns="45720" rIns="91440" bIns="45720" anchor="t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</a:pPr>
            <a:endParaRPr kumimoji="0" lang="zh-CN" altLang="en-US" sz="1200" u="none" baseline="0">
              <a:solidFill>
                <a:schemeClr val="tx1"/>
              </a:solidFill>
              <a:latin typeface="Arial" pitchFamily="34" charset="0"/>
              <a:ea typeface="宋体" pitchFamily="2" charset="-122"/>
            </a:endParaRPr>
          </a:p>
        </p:txBody>
      </p:sp>
      <p:sp>
        <p:nvSpPr>
          <p:cNvPr id="208900" name="灯片编号占位符 3"/>
          <p:cNvSpPr/>
          <p:nvPr>
            <p:ph type="sldNum"/>
            <p:custDataLst>
              <p:tags r:id="rId6"/>
            </p:custDataLst>
          </p:nvPr>
        </p:nvSpPr>
        <p:spPr>
          <a:xfrm>
            <a:off x="3884612" y="8685212"/>
            <a:ext cx="2971800" cy="457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</a:pPr>
            <a:fld id="{140C18D8-74AA-4B8E-AE88-CB8B843E172E}" type="slidenum">
              <a:rPr kumimoji="0" lang="zh-CN" altLang="en-US" sz="1200" u="none" baseline="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13</a:t>
            </a:fld>
            <a:endParaRPr kumimoji="0" lang="en-US" altLang="zh-CN" sz="1200" u="none" baseline="0">
              <a:solidFill>
                <a:srgbClr val="000000"/>
              </a:solidFill>
              <a:ea typeface="宋体" pitchFamily="2" charset="-122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209922" name="幻灯片图像占位符 1"/>
          <p:cNvSpPr/>
          <p:nvPr>
            <p:ph type="sldImg"/>
            <p:custDataLst>
              <p:tags r:id="rId4"/>
            </p:custDataLst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</a:ln>
        </p:spPr>
      </p:sp>
      <p:sp>
        <p:nvSpPr>
          <p:cNvPr id="209923" name="备注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vert="horz" wrap="square" lIns="91440" tIns="45720" rIns="91440" bIns="45720" anchor="t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</a:pPr>
            <a:endParaRPr kumimoji="0" lang="zh-CN" altLang="en-US" sz="1200" u="none" baseline="0">
              <a:solidFill>
                <a:schemeClr val="tx1"/>
              </a:solidFill>
              <a:latin typeface="Arial" pitchFamily="34" charset="0"/>
              <a:ea typeface="宋体" pitchFamily="2" charset="-122"/>
            </a:endParaRPr>
          </a:p>
        </p:txBody>
      </p:sp>
      <p:sp>
        <p:nvSpPr>
          <p:cNvPr id="209924" name="灯片编号占位符 3"/>
          <p:cNvSpPr/>
          <p:nvPr>
            <p:ph type="sldNum"/>
            <p:custDataLst>
              <p:tags r:id="rId6"/>
            </p:custDataLst>
          </p:nvPr>
        </p:nvSpPr>
        <p:spPr>
          <a:xfrm>
            <a:off x="3884612" y="8685212"/>
            <a:ext cx="2971800" cy="457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l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1pPr>
            <a:lvl2pPr marL="4572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2pPr>
            <a:lvl3pPr marL="9144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3pPr>
            <a:lvl4pPr marL="13716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4pPr>
            <a:lvl5pPr marL="1828800" indent="0" algn="l" defTabSz="457200" rtl="0" eaLnBrk="0" fontAlgn="base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200" b="0" i="0" u="none" baseline="0">
                <a:solidFill>
                  <a:schemeClr val="tx1"/>
                </a:solidFill>
                <a:latin typeface="Calibri" pitchFamily="34" charset="0"/>
              </a:defRPr>
            </a:lvl5pPr>
          </a:lstStyle>
          <a:p>
            <a:pPr marL="0" lvl="0" indent="0" algn="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</a:pPr>
            <a:fld id="{EC920410-80A4-4EDE-8413-8236AEAF3FC4}" type="slidenum">
              <a:rPr kumimoji="0" lang="zh-CN" altLang="en-US" sz="1200" u="none" baseline="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14</a:t>
            </a:fld>
            <a:endParaRPr kumimoji="0" lang="en-US" altLang="zh-CN" sz="1200" u="none" baseline="0">
              <a:solidFill>
                <a:srgbClr val="000000"/>
              </a:solidFill>
              <a:ea typeface="宋体" pitchFamily="2" charset="-122"/>
            </a:endParaRPr>
          </a:p>
        </p:txBody>
      </p:sp>
    </p:spTree>
  </p:cSld>
  <p:clrMapOvr>
    <a:masterClrMapping/>
  </p:clrMapOvr>
</p:notes>
</file>

<file path=ppt/slideLayouts/_rels/slideLayout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.xml" /><Relationship Id="rId2" Type="http://schemas.openxmlformats.org/officeDocument/2006/relationships/tags" Target="../tags/tag2.xml" /><Relationship Id="rId3" Type="http://schemas.openxmlformats.org/officeDocument/2006/relationships/tags" Target="../tags/tag3.xml" /><Relationship Id="rId4" Type="http://schemas.openxmlformats.org/officeDocument/2006/relationships/tags" Target="../tags/tag4.xml" /><Relationship Id="rId5" Type="http://schemas.openxmlformats.org/officeDocument/2006/relationships/slideMaster" Target="../slideMasters/slideMaster1.xml" /></Relationships>
</file>

<file path=ppt/slideLayouts/_rels/slideLayout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37.xml" /><Relationship Id="rId2" Type="http://schemas.openxmlformats.org/officeDocument/2006/relationships/tags" Target="../tags/tag38.xml" /><Relationship Id="rId3" Type="http://schemas.openxmlformats.org/officeDocument/2006/relationships/tags" Target="../tags/tag39.xml" /><Relationship Id="rId4" Type="http://schemas.openxmlformats.org/officeDocument/2006/relationships/tags" Target="../tags/tag40.xml" /><Relationship Id="rId5" Type="http://schemas.openxmlformats.org/officeDocument/2006/relationships/slideMaster" Target="../slideMasters/slideMaster3.xml" /></Relationships>
</file>

<file path=ppt/slideLayouts/_rels/slideLayout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67.xml" /><Relationship Id="rId2" Type="http://schemas.openxmlformats.org/officeDocument/2006/relationships/tags" Target="../tags/tag68.xml" /><Relationship Id="rId3" Type="http://schemas.openxmlformats.org/officeDocument/2006/relationships/tags" Target="../tags/tag69.xml" /><Relationship Id="rId4" Type="http://schemas.openxmlformats.org/officeDocument/2006/relationships/tags" Target="../tags/tag70.xml" /><Relationship Id="rId5" Type="http://schemas.openxmlformats.org/officeDocument/2006/relationships/slideMaster" Target="../slideMasters/slideMaster4.xml" /></Relationships>
</file>

<file path=ppt/slideLayouts/_rels/slideLayout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03.xml" /><Relationship Id="rId2" Type="http://schemas.openxmlformats.org/officeDocument/2006/relationships/tags" Target="../tags/tag404.xml" /><Relationship Id="rId3" Type="http://schemas.openxmlformats.org/officeDocument/2006/relationships/tags" Target="../tags/tag405.xml" /><Relationship Id="rId4" Type="http://schemas.openxmlformats.org/officeDocument/2006/relationships/tags" Target="../tags/tag406.xml" /><Relationship Id="rId5" Type="http://schemas.openxmlformats.org/officeDocument/2006/relationships/tags" Target="../tags/tag407.xml" /><Relationship Id="rId6" Type="http://schemas.openxmlformats.org/officeDocument/2006/relationships/tags" Target="../tags/tag408.xml" /><Relationship Id="rId7" Type="http://schemas.openxmlformats.org/officeDocument/2006/relationships/slideMaster" Target="../slideMasters/slideMaster15.xml" /></Relationships>
</file>

<file path=ppt/slideLayouts/_rels/slideLayout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15.xml" /><Relationship Id="rId2" Type="http://schemas.openxmlformats.org/officeDocument/2006/relationships/tags" Target="../tags/tag416.xml" /><Relationship Id="rId3" Type="http://schemas.openxmlformats.org/officeDocument/2006/relationships/tags" Target="../tags/tag417.xml" /><Relationship Id="rId4" Type="http://schemas.openxmlformats.org/officeDocument/2006/relationships/tags" Target="../tags/tag418.xml" /><Relationship Id="rId5" Type="http://schemas.openxmlformats.org/officeDocument/2006/relationships/tags" Target="../tags/tag419.xml" /><Relationship Id="rId6" Type="http://schemas.openxmlformats.org/officeDocument/2006/relationships/tags" Target="../tags/tag420.xml" /><Relationship Id="rId7" Type="http://schemas.openxmlformats.org/officeDocument/2006/relationships/slideMaster" Target="../slideMasters/slideMaster16.xml" /></Relationships>
</file>

<file path=ppt/slideLayouts/_rels/slideLayout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27.xml" /><Relationship Id="rId2" Type="http://schemas.openxmlformats.org/officeDocument/2006/relationships/tags" Target="../tags/tag428.xml" /><Relationship Id="rId3" Type="http://schemas.openxmlformats.org/officeDocument/2006/relationships/tags" Target="../tags/tag429.xml" /><Relationship Id="rId4" Type="http://schemas.openxmlformats.org/officeDocument/2006/relationships/tags" Target="../tags/tag430.xml" /><Relationship Id="rId5" Type="http://schemas.openxmlformats.org/officeDocument/2006/relationships/tags" Target="../tags/tag431.xml" /><Relationship Id="rId6" Type="http://schemas.openxmlformats.org/officeDocument/2006/relationships/tags" Target="../tags/tag432.xml" /><Relationship Id="rId7" Type="http://schemas.openxmlformats.org/officeDocument/2006/relationships/slideMaster" Target="../slideMasters/slideMaster17.xml" /></Relationships>
</file>

<file path=ppt/slideLayouts/_rels/slideLayout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39.xml" /><Relationship Id="rId2" Type="http://schemas.openxmlformats.org/officeDocument/2006/relationships/tags" Target="../tags/tag440.xml" /><Relationship Id="rId3" Type="http://schemas.openxmlformats.org/officeDocument/2006/relationships/tags" Target="../tags/tag441.xml" /><Relationship Id="rId4" Type="http://schemas.openxmlformats.org/officeDocument/2006/relationships/tags" Target="../tags/tag442.xml" /><Relationship Id="rId5" Type="http://schemas.openxmlformats.org/officeDocument/2006/relationships/tags" Target="../tags/tag443.xml" /><Relationship Id="rId6" Type="http://schemas.openxmlformats.org/officeDocument/2006/relationships/tags" Target="../tags/tag444.xml" /><Relationship Id="rId7" Type="http://schemas.openxmlformats.org/officeDocument/2006/relationships/tags" Target="../tags/tag445.xml" /><Relationship Id="rId8" Type="http://schemas.openxmlformats.org/officeDocument/2006/relationships/slideMaster" Target="../slideMasters/slideMaster18.xml" /></Relationships>
</file>

<file path=ppt/slideLayouts/_rels/slideLayout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52.xml" /><Relationship Id="rId10" Type="http://schemas.openxmlformats.org/officeDocument/2006/relationships/slideMaster" Target="../slideMasters/slideMaster19.xml" /><Relationship Id="rId2" Type="http://schemas.openxmlformats.org/officeDocument/2006/relationships/tags" Target="../tags/tag453.xml" /><Relationship Id="rId3" Type="http://schemas.openxmlformats.org/officeDocument/2006/relationships/tags" Target="../tags/tag454.xml" /><Relationship Id="rId4" Type="http://schemas.openxmlformats.org/officeDocument/2006/relationships/tags" Target="../tags/tag455.xml" /><Relationship Id="rId5" Type="http://schemas.openxmlformats.org/officeDocument/2006/relationships/tags" Target="../tags/tag456.xml" /><Relationship Id="rId6" Type="http://schemas.openxmlformats.org/officeDocument/2006/relationships/tags" Target="../tags/tag457.xml" /><Relationship Id="rId7" Type="http://schemas.openxmlformats.org/officeDocument/2006/relationships/tags" Target="../tags/tag458.xml" /><Relationship Id="rId8" Type="http://schemas.openxmlformats.org/officeDocument/2006/relationships/tags" Target="../tags/tag459.xml" /><Relationship Id="rId9" Type="http://schemas.openxmlformats.org/officeDocument/2006/relationships/tags" Target="../tags/tag460.xml" /></Relationships>
</file>

<file path=ppt/slideLayouts/_rels/slideLayout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67.xml" /><Relationship Id="rId2" Type="http://schemas.openxmlformats.org/officeDocument/2006/relationships/tags" Target="../tags/tag468.xml" /><Relationship Id="rId3" Type="http://schemas.openxmlformats.org/officeDocument/2006/relationships/tags" Target="../tags/tag469.xml" /><Relationship Id="rId4" Type="http://schemas.openxmlformats.org/officeDocument/2006/relationships/tags" Target="../tags/tag470.xml" /><Relationship Id="rId5" Type="http://schemas.openxmlformats.org/officeDocument/2006/relationships/tags" Target="../tags/tag471.xml" /><Relationship Id="rId6" Type="http://schemas.openxmlformats.org/officeDocument/2006/relationships/slideMaster" Target="../slideMasters/slideMaster20.xml" /></Relationships>
</file>

<file path=ppt/slideLayouts/_rels/slideLayout1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78.xml" /><Relationship Id="rId2" Type="http://schemas.openxmlformats.org/officeDocument/2006/relationships/tags" Target="../tags/tag479.xml" /><Relationship Id="rId3" Type="http://schemas.openxmlformats.org/officeDocument/2006/relationships/tags" Target="../tags/tag480.xml" /><Relationship Id="rId4" Type="http://schemas.openxmlformats.org/officeDocument/2006/relationships/tags" Target="../tags/tag481.xml" /><Relationship Id="rId5" Type="http://schemas.openxmlformats.org/officeDocument/2006/relationships/tags" Target="../tags/tag482.xml" /><Relationship Id="rId6" Type="http://schemas.openxmlformats.org/officeDocument/2006/relationships/tags" Target="../tags/tag483.xml" /><Relationship Id="rId7" Type="http://schemas.openxmlformats.org/officeDocument/2006/relationships/tags" Target="../tags/tag484.xml" /><Relationship Id="rId8" Type="http://schemas.openxmlformats.org/officeDocument/2006/relationships/slideMaster" Target="../slideMasters/slideMaster21.xml" /></Relationships>
</file>

<file path=ppt/slideLayouts/_rels/slideLayout1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91.xml" /><Relationship Id="rId2" Type="http://schemas.openxmlformats.org/officeDocument/2006/relationships/tags" Target="../tags/tag492.xml" /><Relationship Id="rId3" Type="http://schemas.openxmlformats.org/officeDocument/2006/relationships/tags" Target="../tags/tag493.xml" /><Relationship Id="rId4" Type="http://schemas.openxmlformats.org/officeDocument/2006/relationships/tags" Target="../tags/tag494.xml" /><Relationship Id="rId5" Type="http://schemas.openxmlformats.org/officeDocument/2006/relationships/tags" Target="../tags/tag495.xml" /><Relationship Id="rId6" Type="http://schemas.openxmlformats.org/officeDocument/2006/relationships/tags" Target="../tags/tag496.xml" /><Relationship Id="rId7" Type="http://schemas.openxmlformats.org/officeDocument/2006/relationships/tags" Target="../tags/tag497.xml" /><Relationship Id="rId8" Type="http://schemas.openxmlformats.org/officeDocument/2006/relationships/slideMaster" Target="../slideMasters/slideMaster22.xml" /></Relationships>
</file>

<file path=ppt/slideLayouts/_rels/slideLayout1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504.xml" /><Relationship Id="rId2" Type="http://schemas.openxmlformats.org/officeDocument/2006/relationships/tags" Target="../tags/tag505.xml" /><Relationship Id="rId3" Type="http://schemas.openxmlformats.org/officeDocument/2006/relationships/tags" Target="../tags/tag506.xml" /><Relationship Id="rId4" Type="http://schemas.openxmlformats.org/officeDocument/2006/relationships/tags" Target="../tags/tag507.xml" /><Relationship Id="rId5" Type="http://schemas.openxmlformats.org/officeDocument/2006/relationships/tags" Target="../tags/tag508.xml" /><Relationship Id="rId6" Type="http://schemas.openxmlformats.org/officeDocument/2006/relationships/tags" Target="../tags/tag509.xml" /><Relationship Id="rId7" Type="http://schemas.openxmlformats.org/officeDocument/2006/relationships/slideMaster" Target="../slideMasters/slideMaster23.xml" /></Relationships>
</file>

<file path=ppt/slideLayouts/_rels/slideLayout1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516.xml" /><Relationship Id="rId2" Type="http://schemas.openxmlformats.org/officeDocument/2006/relationships/tags" Target="../tags/tag517.xml" /><Relationship Id="rId3" Type="http://schemas.openxmlformats.org/officeDocument/2006/relationships/tags" Target="../tags/tag518.xml" /><Relationship Id="rId4" Type="http://schemas.openxmlformats.org/officeDocument/2006/relationships/tags" Target="../tags/tag519.xml" /><Relationship Id="rId5" Type="http://schemas.openxmlformats.org/officeDocument/2006/relationships/tags" Target="../tags/tag520.xml" /><Relationship Id="rId6" Type="http://schemas.openxmlformats.org/officeDocument/2006/relationships/tags" Target="../tags/tag521.xml" /><Relationship Id="rId7" Type="http://schemas.openxmlformats.org/officeDocument/2006/relationships/slideMaster" Target="../slideMasters/slideMaster24.xml" /></Relationships>
</file>

<file path=ppt/slideLayouts/_rels/slideLayout1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528.xml" /><Relationship Id="rId2" Type="http://schemas.openxmlformats.org/officeDocument/2006/relationships/tags" Target="../tags/tag529.xml" /><Relationship Id="rId3" Type="http://schemas.openxmlformats.org/officeDocument/2006/relationships/tags" Target="../tags/tag530.xml" /><Relationship Id="rId4" Type="http://schemas.openxmlformats.org/officeDocument/2006/relationships/tags" Target="../tags/tag531.xml" /><Relationship Id="rId5" Type="http://schemas.openxmlformats.org/officeDocument/2006/relationships/tags" Target="../tags/tag532.xml" /><Relationship Id="rId6" Type="http://schemas.openxmlformats.org/officeDocument/2006/relationships/tags" Target="../tags/tag533.xml" /><Relationship Id="rId7" Type="http://schemas.openxmlformats.org/officeDocument/2006/relationships/slideMaster" Target="../slideMasters/slideMaster25.xml" /></Relationships>
</file>

<file path=ppt/slideLayouts/_rels/slideLayout1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560.xml" /><Relationship Id="rId2" Type="http://schemas.openxmlformats.org/officeDocument/2006/relationships/tags" Target="../tags/tag561.xml" /><Relationship Id="rId3" Type="http://schemas.openxmlformats.org/officeDocument/2006/relationships/tags" Target="../tags/tag562.xml" /><Relationship Id="rId4" Type="http://schemas.openxmlformats.org/officeDocument/2006/relationships/tags" Target="../tags/tag563.xml" /><Relationship Id="rId5" Type="http://schemas.openxmlformats.org/officeDocument/2006/relationships/tags" Target="../tags/tag564.xml" /><Relationship Id="rId6" Type="http://schemas.openxmlformats.org/officeDocument/2006/relationships/tags" Target="../tags/tag565.xml" /><Relationship Id="rId7" Type="http://schemas.openxmlformats.org/officeDocument/2006/relationships/slideMaster" Target="../slideMasters/slideMaster26.xml" /></Relationships>
</file>

<file path=ppt/slideLayouts/_rels/slideLayout1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592.xml" /><Relationship Id="rId2" Type="http://schemas.openxmlformats.org/officeDocument/2006/relationships/tags" Target="../tags/tag593.xml" /><Relationship Id="rId3" Type="http://schemas.openxmlformats.org/officeDocument/2006/relationships/tags" Target="../tags/tag594.xml" /><Relationship Id="rId4" Type="http://schemas.openxmlformats.org/officeDocument/2006/relationships/tags" Target="../tags/tag595.xml" /><Relationship Id="rId5" Type="http://schemas.openxmlformats.org/officeDocument/2006/relationships/tags" Target="../tags/tag596.xml" /><Relationship Id="rId6" Type="http://schemas.openxmlformats.org/officeDocument/2006/relationships/tags" Target="../tags/tag597.xml" /><Relationship Id="rId7" Type="http://schemas.openxmlformats.org/officeDocument/2006/relationships/slideMaster" Target="../slideMasters/slideMaster27.xml" /></Relationships>
</file>

<file path=ppt/slideLayouts/_rels/slideLayout1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624.xml" /><Relationship Id="rId2" Type="http://schemas.openxmlformats.org/officeDocument/2006/relationships/tags" Target="../tags/tag625.xml" /><Relationship Id="rId3" Type="http://schemas.openxmlformats.org/officeDocument/2006/relationships/tags" Target="../tags/tag626.xml" /><Relationship Id="rId4" Type="http://schemas.openxmlformats.org/officeDocument/2006/relationships/tags" Target="../tags/tag627.xml" /><Relationship Id="rId5" Type="http://schemas.openxmlformats.org/officeDocument/2006/relationships/tags" Target="../tags/tag628.xml" /><Relationship Id="rId6" Type="http://schemas.openxmlformats.org/officeDocument/2006/relationships/tags" Target="../tags/tag629.xml" /><Relationship Id="rId7" Type="http://schemas.openxmlformats.org/officeDocument/2006/relationships/tags" Target="../tags/tag630.xml" /><Relationship Id="rId8" Type="http://schemas.openxmlformats.org/officeDocument/2006/relationships/slideMaster" Target="../slideMasters/slideMaster28.xml" /></Relationships>
</file>

<file path=ppt/slideLayouts/_rels/slideLayout1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657.xml" /><Relationship Id="rId10" Type="http://schemas.openxmlformats.org/officeDocument/2006/relationships/slideMaster" Target="../slideMasters/slideMaster29.xml" /><Relationship Id="rId2" Type="http://schemas.openxmlformats.org/officeDocument/2006/relationships/tags" Target="../tags/tag658.xml" /><Relationship Id="rId3" Type="http://schemas.openxmlformats.org/officeDocument/2006/relationships/tags" Target="../tags/tag659.xml" /><Relationship Id="rId4" Type="http://schemas.openxmlformats.org/officeDocument/2006/relationships/tags" Target="../tags/tag660.xml" /><Relationship Id="rId5" Type="http://schemas.openxmlformats.org/officeDocument/2006/relationships/tags" Target="../tags/tag661.xml" /><Relationship Id="rId6" Type="http://schemas.openxmlformats.org/officeDocument/2006/relationships/tags" Target="../tags/tag662.xml" /><Relationship Id="rId7" Type="http://schemas.openxmlformats.org/officeDocument/2006/relationships/tags" Target="../tags/tag663.xml" /><Relationship Id="rId8" Type="http://schemas.openxmlformats.org/officeDocument/2006/relationships/tags" Target="../tags/tag664.xml" /><Relationship Id="rId9" Type="http://schemas.openxmlformats.org/officeDocument/2006/relationships/tags" Target="../tags/tag665.xml" /></Relationships>
</file>

<file path=ppt/slideLayouts/_rels/slideLayout1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692.xml" /><Relationship Id="rId2" Type="http://schemas.openxmlformats.org/officeDocument/2006/relationships/tags" Target="../tags/tag693.xml" /><Relationship Id="rId3" Type="http://schemas.openxmlformats.org/officeDocument/2006/relationships/tags" Target="../tags/tag694.xml" /><Relationship Id="rId4" Type="http://schemas.openxmlformats.org/officeDocument/2006/relationships/tags" Target="../tags/tag695.xml" /><Relationship Id="rId5" Type="http://schemas.openxmlformats.org/officeDocument/2006/relationships/tags" Target="../tags/tag696.xml" /><Relationship Id="rId6" Type="http://schemas.openxmlformats.org/officeDocument/2006/relationships/slideMaster" Target="../slideMasters/slideMaster30.xml" /></Relationships>
</file>

<file path=ppt/slideLayouts/_rels/slideLayout2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723.xml" /><Relationship Id="rId2" Type="http://schemas.openxmlformats.org/officeDocument/2006/relationships/tags" Target="../tags/tag724.xml" /><Relationship Id="rId3" Type="http://schemas.openxmlformats.org/officeDocument/2006/relationships/tags" Target="../tags/tag725.xml" /><Relationship Id="rId4" Type="http://schemas.openxmlformats.org/officeDocument/2006/relationships/tags" Target="../tags/tag726.xml" /><Relationship Id="rId5" Type="http://schemas.openxmlformats.org/officeDocument/2006/relationships/slideMaster" Target="../slideMasters/slideMaster31.xml" /></Relationships>
</file>

<file path=ppt/slideLayouts/_rels/slideLayout2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753.xml" /><Relationship Id="rId2" Type="http://schemas.openxmlformats.org/officeDocument/2006/relationships/tags" Target="../tags/tag754.xml" /><Relationship Id="rId3" Type="http://schemas.openxmlformats.org/officeDocument/2006/relationships/tags" Target="../tags/tag755.xml" /><Relationship Id="rId4" Type="http://schemas.openxmlformats.org/officeDocument/2006/relationships/tags" Target="../tags/tag756.xml" /><Relationship Id="rId5" Type="http://schemas.openxmlformats.org/officeDocument/2006/relationships/tags" Target="../tags/tag757.xml" /><Relationship Id="rId6" Type="http://schemas.openxmlformats.org/officeDocument/2006/relationships/tags" Target="../tags/tag758.xml" /><Relationship Id="rId7" Type="http://schemas.openxmlformats.org/officeDocument/2006/relationships/tags" Target="../tags/tag759.xml" /><Relationship Id="rId8" Type="http://schemas.openxmlformats.org/officeDocument/2006/relationships/slideMaster" Target="../slideMasters/slideMaster32.xml" /></Relationships>
</file>

<file path=ppt/slideLayouts/_rels/slideLayout2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786.xml" /><Relationship Id="rId2" Type="http://schemas.openxmlformats.org/officeDocument/2006/relationships/tags" Target="../tags/tag787.xml" /><Relationship Id="rId3" Type="http://schemas.openxmlformats.org/officeDocument/2006/relationships/tags" Target="../tags/tag788.xml" /><Relationship Id="rId4" Type="http://schemas.openxmlformats.org/officeDocument/2006/relationships/tags" Target="../tags/tag789.xml" /><Relationship Id="rId5" Type="http://schemas.openxmlformats.org/officeDocument/2006/relationships/tags" Target="../tags/tag790.xml" /><Relationship Id="rId6" Type="http://schemas.openxmlformats.org/officeDocument/2006/relationships/tags" Target="../tags/tag791.xml" /><Relationship Id="rId7" Type="http://schemas.openxmlformats.org/officeDocument/2006/relationships/tags" Target="../tags/tag792.xml" /><Relationship Id="rId8" Type="http://schemas.openxmlformats.org/officeDocument/2006/relationships/slideMaster" Target="../slideMasters/slideMaster33.xml" /></Relationships>
</file>

<file path=ppt/slideLayouts/_rels/slideLayout2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819.xml" /><Relationship Id="rId2" Type="http://schemas.openxmlformats.org/officeDocument/2006/relationships/tags" Target="../tags/tag820.xml" /><Relationship Id="rId3" Type="http://schemas.openxmlformats.org/officeDocument/2006/relationships/tags" Target="../tags/tag821.xml" /><Relationship Id="rId4" Type="http://schemas.openxmlformats.org/officeDocument/2006/relationships/tags" Target="../tags/tag822.xml" /><Relationship Id="rId5" Type="http://schemas.openxmlformats.org/officeDocument/2006/relationships/tags" Target="../tags/tag823.xml" /><Relationship Id="rId6" Type="http://schemas.openxmlformats.org/officeDocument/2006/relationships/tags" Target="../tags/tag824.xml" /><Relationship Id="rId7" Type="http://schemas.openxmlformats.org/officeDocument/2006/relationships/slideMaster" Target="../slideMasters/slideMaster34.xml" /></Relationships>
</file>

<file path=ppt/slideLayouts/_rels/slideLayout2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851.xml" /><Relationship Id="rId2" Type="http://schemas.openxmlformats.org/officeDocument/2006/relationships/tags" Target="../tags/tag852.xml" /><Relationship Id="rId3" Type="http://schemas.openxmlformats.org/officeDocument/2006/relationships/tags" Target="../tags/tag853.xml" /><Relationship Id="rId4" Type="http://schemas.openxmlformats.org/officeDocument/2006/relationships/tags" Target="../tags/tag854.xml" /><Relationship Id="rId5" Type="http://schemas.openxmlformats.org/officeDocument/2006/relationships/tags" Target="../tags/tag855.xml" /><Relationship Id="rId6" Type="http://schemas.openxmlformats.org/officeDocument/2006/relationships/tags" Target="../tags/tag856.xml" /><Relationship Id="rId7" Type="http://schemas.openxmlformats.org/officeDocument/2006/relationships/slideMaster" Target="../slideMasters/slideMaster35.xml" /></Relationships>
</file>

<file path=ppt/slideLayouts/_rels/slideLayout2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883.xml" /><Relationship Id="rId2" Type="http://schemas.openxmlformats.org/officeDocument/2006/relationships/tags" Target="../tags/tag884.xml" /><Relationship Id="rId3" Type="http://schemas.openxmlformats.org/officeDocument/2006/relationships/tags" Target="../tags/tag885.xml" /><Relationship Id="rId4" Type="http://schemas.openxmlformats.org/officeDocument/2006/relationships/tags" Target="../tags/tag886.xml" /><Relationship Id="rId5" Type="http://schemas.openxmlformats.org/officeDocument/2006/relationships/tags" Target="../tags/tag887.xml" /><Relationship Id="rId6" Type="http://schemas.openxmlformats.org/officeDocument/2006/relationships/tags" Target="../tags/tag888.xml" /><Relationship Id="rId7" Type="http://schemas.openxmlformats.org/officeDocument/2006/relationships/slideMaster" Target="../slideMasters/slideMaster36.xml" /></Relationships>
</file>

<file path=ppt/slideLayouts/_rels/slideLayout2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915.xml" /><Relationship Id="rId2" Type="http://schemas.openxmlformats.org/officeDocument/2006/relationships/tags" Target="../tags/tag916.xml" /><Relationship Id="rId3" Type="http://schemas.openxmlformats.org/officeDocument/2006/relationships/tags" Target="../tags/tag917.xml" /><Relationship Id="rId4" Type="http://schemas.openxmlformats.org/officeDocument/2006/relationships/tags" Target="../tags/tag918.xml" /><Relationship Id="rId5" Type="http://schemas.openxmlformats.org/officeDocument/2006/relationships/tags" Target="../tags/tag919.xml" /><Relationship Id="rId6" Type="http://schemas.openxmlformats.org/officeDocument/2006/relationships/tags" Target="../tags/tag920.xml" /><Relationship Id="rId7" Type="http://schemas.openxmlformats.org/officeDocument/2006/relationships/slideMaster" Target="../slideMasters/slideMaster37.xml" /></Relationships>
</file>

<file path=ppt/slideLayouts/_rels/slideLayout2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947.xml" /><Relationship Id="rId2" Type="http://schemas.openxmlformats.org/officeDocument/2006/relationships/tags" Target="../tags/tag948.xml" /><Relationship Id="rId3" Type="http://schemas.openxmlformats.org/officeDocument/2006/relationships/tags" Target="../tags/tag949.xml" /><Relationship Id="rId4" Type="http://schemas.openxmlformats.org/officeDocument/2006/relationships/tags" Target="../tags/tag950.xml" /><Relationship Id="rId5" Type="http://schemas.openxmlformats.org/officeDocument/2006/relationships/tags" Target="../tags/tag951.xml" /><Relationship Id="rId6" Type="http://schemas.openxmlformats.org/officeDocument/2006/relationships/tags" Target="../tags/tag952.xml" /><Relationship Id="rId7" Type="http://schemas.openxmlformats.org/officeDocument/2006/relationships/slideMaster" Target="../slideMasters/slideMaster38.xml" /></Relationships>
</file>

<file path=ppt/slideLayouts/_rels/slideLayout2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979.xml" /><Relationship Id="rId2" Type="http://schemas.openxmlformats.org/officeDocument/2006/relationships/tags" Target="../tags/tag980.xml" /><Relationship Id="rId3" Type="http://schemas.openxmlformats.org/officeDocument/2006/relationships/tags" Target="../tags/tag981.xml" /><Relationship Id="rId4" Type="http://schemas.openxmlformats.org/officeDocument/2006/relationships/tags" Target="../tags/tag982.xml" /><Relationship Id="rId5" Type="http://schemas.openxmlformats.org/officeDocument/2006/relationships/tags" Target="../tags/tag983.xml" /><Relationship Id="rId6" Type="http://schemas.openxmlformats.org/officeDocument/2006/relationships/tags" Target="../tags/tag984.xml" /><Relationship Id="rId7" Type="http://schemas.openxmlformats.org/officeDocument/2006/relationships/tags" Target="../tags/tag985.xml" /><Relationship Id="rId8" Type="http://schemas.openxmlformats.org/officeDocument/2006/relationships/slideMaster" Target="../slideMasters/slideMaster39.xml" /></Relationships>
</file>

<file path=ppt/slideLayouts/_rels/slideLayout2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012.xml" /><Relationship Id="rId10" Type="http://schemas.openxmlformats.org/officeDocument/2006/relationships/slideMaster" Target="../slideMasters/slideMaster40.xml" /><Relationship Id="rId2" Type="http://schemas.openxmlformats.org/officeDocument/2006/relationships/tags" Target="../tags/tag1013.xml" /><Relationship Id="rId3" Type="http://schemas.openxmlformats.org/officeDocument/2006/relationships/tags" Target="../tags/tag1014.xml" /><Relationship Id="rId4" Type="http://schemas.openxmlformats.org/officeDocument/2006/relationships/tags" Target="../tags/tag1015.xml" /><Relationship Id="rId5" Type="http://schemas.openxmlformats.org/officeDocument/2006/relationships/tags" Target="../tags/tag1016.xml" /><Relationship Id="rId6" Type="http://schemas.openxmlformats.org/officeDocument/2006/relationships/tags" Target="../tags/tag1017.xml" /><Relationship Id="rId7" Type="http://schemas.openxmlformats.org/officeDocument/2006/relationships/tags" Target="../tags/tag1018.xml" /><Relationship Id="rId8" Type="http://schemas.openxmlformats.org/officeDocument/2006/relationships/tags" Target="../tags/tag1019.xml" /><Relationship Id="rId9" Type="http://schemas.openxmlformats.org/officeDocument/2006/relationships/tags" Target="../tags/tag1020.xml" /></Relationships>
</file>

<file path=ppt/slideLayouts/_rels/slideLayout3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047.xml" /><Relationship Id="rId2" Type="http://schemas.openxmlformats.org/officeDocument/2006/relationships/tags" Target="../tags/tag1048.xml" /><Relationship Id="rId3" Type="http://schemas.openxmlformats.org/officeDocument/2006/relationships/tags" Target="../tags/tag1049.xml" /><Relationship Id="rId4" Type="http://schemas.openxmlformats.org/officeDocument/2006/relationships/tags" Target="../tags/tag1050.xml" /><Relationship Id="rId5" Type="http://schemas.openxmlformats.org/officeDocument/2006/relationships/tags" Target="../tags/tag1051.xml" /><Relationship Id="rId6" Type="http://schemas.openxmlformats.org/officeDocument/2006/relationships/slideMaster" Target="../slideMasters/slideMaster41.xml" /></Relationships>
</file>

<file path=ppt/slideLayouts/_rels/slideLayout3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078.xml" /><Relationship Id="rId2" Type="http://schemas.openxmlformats.org/officeDocument/2006/relationships/tags" Target="../tags/tag1079.xml" /><Relationship Id="rId3" Type="http://schemas.openxmlformats.org/officeDocument/2006/relationships/tags" Target="../tags/tag1080.xml" /><Relationship Id="rId4" Type="http://schemas.openxmlformats.org/officeDocument/2006/relationships/tags" Target="../tags/tag1081.xml" /><Relationship Id="rId5" Type="http://schemas.openxmlformats.org/officeDocument/2006/relationships/tags" Target="../tags/tag1082.xml" /><Relationship Id="rId6" Type="http://schemas.openxmlformats.org/officeDocument/2006/relationships/tags" Target="../tags/tag1083.xml" /><Relationship Id="rId7" Type="http://schemas.openxmlformats.org/officeDocument/2006/relationships/tags" Target="../tags/tag1084.xml" /><Relationship Id="rId8" Type="http://schemas.openxmlformats.org/officeDocument/2006/relationships/slideMaster" Target="../slideMasters/slideMaster42.xml" /></Relationships>
</file>

<file path=ppt/slideLayouts/_rels/slideLayout3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111.xml" /><Relationship Id="rId2" Type="http://schemas.openxmlformats.org/officeDocument/2006/relationships/tags" Target="../tags/tag1112.xml" /><Relationship Id="rId3" Type="http://schemas.openxmlformats.org/officeDocument/2006/relationships/tags" Target="../tags/tag1113.xml" /><Relationship Id="rId4" Type="http://schemas.openxmlformats.org/officeDocument/2006/relationships/tags" Target="../tags/tag1114.xml" /><Relationship Id="rId5" Type="http://schemas.openxmlformats.org/officeDocument/2006/relationships/tags" Target="../tags/tag1115.xml" /><Relationship Id="rId6" Type="http://schemas.openxmlformats.org/officeDocument/2006/relationships/tags" Target="../tags/tag1116.xml" /><Relationship Id="rId7" Type="http://schemas.openxmlformats.org/officeDocument/2006/relationships/tags" Target="../tags/tag1117.xml" /><Relationship Id="rId8" Type="http://schemas.openxmlformats.org/officeDocument/2006/relationships/slideMaster" Target="../slideMasters/slideMaster43.xml" /></Relationships>
</file>

<file path=ppt/slideLayouts/_rels/slideLayout3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144.xml" /><Relationship Id="rId2" Type="http://schemas.openxmlformats.org/officeDocument/2006/relationships/tags" Target="../tags/tag1145.xml" /><Relationship Id="rId3" Type="http://schemas.openxmlformats.org/officeDocument/2006/relationships/tags" Target="../tags/tag1146.xml" /><Relationship Id="rId4" Type="http://schemas.openxmlformats.org/officeDocument/2006/relationships/tags" Target="../tags/tag1147.xml" /><Relationship Id="rId5" Type="http://schemas.openxmlformats.org/officeDocument/2006/relationships/tags" Target="../tags/tag1148.xml" /><Relationship Id="rId6" Type="http://schemas.openxmlformats.org/officeDocument/2006/relationships/tags" Target="../tags/tag1149.xml" /><Relationship Id="rId7" Type="http://schemas.openxmlformats.org/officeDocument/2006/relationships/slideMaster" Target="../slideMasters/slideMaster44.xml" /></Relationships>
</file>

<file path=ppt/slideLayouts/_rels/slideLayout3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176.xml" /><Relationship Id="rId2" Type="http://schemas.openxmlformats.org/officeDocument/2006/relationships/tags" Target="../tags/tag1177.xml" /><Relationship Id="rId3" Type="http://schemas.openxmlformats.org/officeDocument/2006/relationships/tags" Target="../tags/tag1178.xml" /><Relationship Id="rId4" Type="http://schemas.openxmlformats.org/officeDocument/2006/relationships/tags" Target="../tags/tag1179.xml" /><Relationship Id="rId5" Type="http://schemas.openxmlformats.org/officeDocument/2006/relationships/tags" Target="../tags/tag1180.xml" /><Relationship Id="rId6" Type="http://schemas.openxmlformats.org/officeDocument/2006/relationships/tags" Target="../tags/tag1181.xml" /><Relationship Id="rId7" Type="http://schemas.openxmlformats.org/officeDocument/2006/relationships/slideMaster" Target="../slideMasters/slideMaster45.xml" /></Relationships>
</file>

<file path=ppt/slideLayouts/_rels/slideLayout3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208.xml" /><Relationship Id="rId2" Type="http://schemas.openxmlformats.org/officeDocument/2006/relationships/tags" Target="../tags/tag1209.xml" /><Relationship Id="rId3" Type="http://schemas.openxmlformats.org/officeDocument/2006/relationships/tags" Target="../tags/tag1210.xml" /><Relationship Id="rId4" Type="http://schemas.openxmlformats.org/officeDocument/2006/relationships/tags" Target="../tags/tag1211.xml" /><Relationship Id="rId5" Type="http://schemas.openxmlformats.org/officeDocument/2006/relationships/tags" Target="../tags/tag1212.xml" /><Relationship Id="rId6" Type="http://schemas.openxmlformats.org/officeDocument/2006/relationships/tags" Target="../tags/tag1213.xml" /><Relationship Id="rId7" Type="http://schemas.openxmlformats.org/officeDocument/2006/relationships/slideMaster" Target="../slideMasters/slideMaster46.xml" /></Relationships>
</file>

<file path=ppt/slideLayouts/_rels/slideLayout3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240.xml" /><Relationship Id="rId2" Type="http://schemas.openxmlformats.org/officeDocument/2006/relationships/tags" Target="../tags/tag1241.xml" /><Relationship Id="rId3" Type="http://schemas.openxmlformats.org/officeDocument/2006/relationships/tags" Target="../tags/tag1242.xml" /><Relationship Id="rId4" Type="http://schemas.openxmlformats.org/officeDocument/2006/relationships/tags" Target="../tags/tag1243.xml" /><Relationship Id="rId5" Type="http://schemas.openxmlformats.org/officeDocument/2006/relationships/tags" Target="../tags/tag1244.xml" /><Relationship Id="rId6" Type="http://schemas.openxmlformats.org/officeDocument/2006/relationships/tags" Target="../tags/tag1245.xml" /><Relationship Id="rId7" Type="http://schemas.openxmlformats.org/officeDocument/2006/relationships/slideMaster" Target="../slideMasters/slideMaster47.xml" /></Relationships>
</file>

<file path=ppt/slideLayouts/_rels/slideLayout3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272.xml" /><Relationship Id="rId2" Type="http://schemas.openxmlformats.org/officeDocument/2006/relationships/tags" Target="../tags/tag1273.xml" /><Relationship Id="rId3" Type="http://schemas.openxmlformats.org/officeDocument/2006/relationships/tags" Target="../tags/tag1274.xml" /><Relationship Id="rId4" Type="http://schemas.openxmlformats.org/officeDocument/2006/relationships/tags" Target="../tags/tag1275.xml" /><Relationship Id="rId5" Type="http://schemas.openxmlformats.org/officeDocument/2006/relationships/tags" Target="../tags/tag1276.xml" /><Relationship Id="rId6" Type="http://schemas.openxmlformats.org/officeDocument/2006/relationships/tags" Target="../tags/tag1277.xml" /><Relationship Id="rId7" Type="http://schemas.openxmlformats.org/officeDocument/2006/relationships/slideMaster" Target="../slideMasters/slideMaster48.xml" /></Relationships>
</file>

<file path=ppt/slideLayouts/_rels/slideLayout3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304.xml" /><Relationship Id="rId2" Type="http://schemas.openxmlformats.org/officeDocument/2006/relationships/tags" Target="../tags/tag1305.xml" /><Relationship Id="rId3" Type="http://schemas.openxmlformats.org/officeDocument/2006/relationships/tags" Target="../tags/tag1306.xml" /><Relationship Id="rId4" Type="http://schemas.openxmlformats.org/officeDocument/2006/relationships/tags" Target="../tags/tag1307.xml" /><Relationship Id="rId5" Type="http://schemas.openxmlformats.org/officeDocument/2006/relationships/tags" Target="../tags/tag1308.xml" /><Relationship Id="rId6" Type="http://schemas.openxmlformats.org/officeDocument/2006/relationships/tags" Target="../tags/tag1309.xml" /><Relationship Id="rId7" Type="http://schemas.openxmlformats.org/officeDocument/2006/relationships/tags" Target="../tags/tag1310.xml" /><Relationship Id="rId8" Type="http://schemas.openxmlformats.org/officeDocument/2006/relationships/slideMaster" Target="../slideMasters/slideMaster49.xml" /></Relationships>
</file>

<file path=ppt/slideLayouts/_rels/slideLayout3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337.xml" /><Relationship Id="rId10" Type="http://schemas.openxmlformats.org/officeDocument/2006/relationships/slideMaster" Target="../slideMasters/slideMaster50.xml" /><Relationship Id="rId2" Type="http://schemas.openxmlformats.org/officeDocument/2006/relationships/tags" Target="../tags/tag1338.xml" /><Relationship Id="rId3" Type="http://schemas.openxmlformats.org/officeDocument/2006/relationships/tags" Target="../tags/tag1339.xml" /><Relationship Id="rId4" Type="http://schemas.openxmlformats.org/officeDocument/2006/relationships/tags" Target="../tags/tag1340.xml" /><Relationship Id="rId5" Type="http://schemas.openxmlformats.org/officeDocument/2006/relationships/tags" Target="../tags/tag1341.xml" /><Relationship Id="rId6" Type="http://schemas.openxmlformats.org/officeDocument/2006/relationships/tags" Target="../tags/tag1342.xml" /><Relationship Id="rId7" Type="http://schemas.openxmlformats.org/officeDocument/2006/relationships/tags" Target="../tags/tag1343.xml" /><Relationship Id="rId8" Type="http://schemas.openxmlformats.org/officeDocument/2006/relationships/tags" Target="../tags/tag1344.xml" /><Relationship Id="rId9" Type="http://schemas.openxmlformats.org/officeDocument/2006/relationships/tags" Target="../tags/tag1345.xml" /></Relationships>
</file>

<file path=ppt/slideLayouts/_rels/slideLayout4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372.xml" /><Relationship Id="rId2" Type="http://schemas.openxmlformats.org/officeDocument/2006/relationships/tags" Target="../tags/tag1373.xml" /><Relationship Id="rId3" Type="http://schemas.openxmlformats.org/officeDocument/2006/relationships/tags" Target="../tags/tag1374.xml" /><Relationship Id="rId4" Type="http://schemas.openxmlformats.org/officeDocument/2006/relationships/tags" Target="../tags/tag1375.xml" /><Relationship Id="rId5" Type="http://schemas.openxmlformats.org/officeDocument/2006/relationships/tags" Target="../tags/tag1376.xml" /><Relationship Id="rId6" Type="http://schemas.openxmlformats.org/officeDocument/2006/relationships/slideMaster" Target="../slideMasters/slideMaster51.xml" /></Relationships>
</file>

<file path=ppt/slideLayouts/_rels/slideLayout4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403.xml" /><Relationship Id="rId2" Type="http://schemas.openxmlformats.org/officeDocument/2006/relationships/tags" Target="../tags/tag1404.xml" /><Relationship Id="rId3" Type="http://schemas.openxmlformats.org/officeDocument/2006/relationships/tags" Target="../tags/tag1405.xml" /><Relationship Id="rId4" Type="http://schemas.openxmlformats.org/officeDocument/2006/relationships/tags" Target="../tags/tag1406.xml" /><Relationship Id="rId5" Type="http://schemas.openxmlformats.org/officeDocument/2006/relationships/tags" Target="../tags/tag1407.xml" /><Relationship Id="rId6" Type="http://schemas.openxmlformats.org/officeDocument/2006/relationships/tags" Target="../tags/tag1408.xml" /><Relationship Id="rId7" Type="http://schemas.openxmlformats.org/officeDocument/2006/relationships/tags" Target="../tags/tag1409.xml" /><Relationship Id="rId8" Type="http://schemas.openxmlformats.org/officeDocument/2006/relationships/slideMaster" Target="../slideMasters/slideMaster52.xml" /></Relationships>
</file>

<file path=ppt/slideLayouts/_rels/slideLayout4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436.xml" /><Relationship Id="rId2" Type="http://schemas.openxmlformats.org/officeDocument/2006/relationships/tags" Target="../tags/tag1437.xml" /><Relationship Id="rId3" Type="http://schemas.openxmlformats.org/officeDocument/2006/relationships/tags" Target="../tags/tag1438.xml" /><Relationship Id="rId4" Type="http://schemas.openxmlformats.org/officeDocument/2006/relationships/tags" Target="../tags/tag1439.xml" /><Relationship Id="rId5" Type="http://schemas.openxmlformats.org/officeDocument/2006/relationships/tags" Target="../tags/tag1440.xml" /><Relationship Id="rId6" Type="http://schemas.openxmlformats.org/officeDocument/2006/relationships/tags" Target="../tags/tag1441.xml" /><Relationship Id="rId7" Type="http://schemas.openxmlformats.org/officeDocument/2006/relationships/tags" Target="../tags/tag1442.xml" /><Relationship Id="rId8" Type="http://schemas.openxmlformats.org/officeDocument/2006/relationships/slideMaster" Target="../slideMasters/slideMaster53.xml" /></Relationships>
</file>

<file path=ppt/slideLayouts/_rels/slideLayout4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469.xml" /><Relationship Id="rId2" Type="http://schemas.openxmlformats.org/officeDocument/2006/relationships/tags" Target="../tags/tag1470.xml" /><Relationship Id="rId3" Type="http://schemas.openxmlformats.org/officeDocument/2006/relationships/tags" Target="../tags/tag1471.xml" /><Relationship Id="rId4" Type="http://schemas.openxmlformats.org/officeDocument/2006/relationships/tags" Target="../tags/tag1472.xml" /><Relationship Id="rId5" Type="http://schemas.openxmlformats.org/officeDocument/2006/relationships/tags" Target="../tags/tag1473.xml" /><Relationship Id="rId6" Type="http://schemas.openxmlformats.org/officeDocument/2006/relationships/tags" Target="../tags/tag1474.xml" /><Relationship Id="rId7" Type="http://schemas.openxmlformats.org/officeDocument/2006/relationships/slideMaster" Target="../slideMasters/slideMaster54.xml" /></Relationships>
</file>

<file path=ppt/slideLayouts/_rels/slideLayout4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501.xml" /><Relationship Id="rId2" Type="http://schemas.openxmlformats.org/officeDocument/2006/relationships/tags" Target="../tags/tag1502.xml" /><Relationship Id="rId3" Type="http://schemas.openxmlformats.org/officeDocument/2006/relationships/tags" Target="../tags/tag1503.xml" /><Relationship Id="rId4" Type="http://schemas.openxmlformats.org/officeDocument/2006/relationships/tags" Target="../tags/tag1504.xml" /><Relationship Id="rId5" Type="http://schemas.openxmlformats.org/officeDocument/2006/relationships/tags" Target="../tags/tag1505.xml" /><Relationship Id="rId6" Type="http://schemas.openxmlformats.org/officeDocument/2006/relationships/tags" Target="../tags/tag1506.xml" /><Relationship Id="rId7" Type="http://schemas.openxmlformats.org/officeDocument/2006/relationships/slideMaster" Target="../slideMasters/slideMaster55.xml" /></Relationships>
</file>

<file path=ppt/slideLayouts/_rels/slideLayout4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533.xml" /><Relationship Id="rId2" Type="http://schemas.openxmlformats.org/officeDocument/2006/relationships/tags" Target="../tags/tag1534.xml" /><Relationship Id="rId3" Type="http://schemas.openxmlformats.org/officeDocument/2006/relationships/tags" Target="../tags/tag1535.xml" /><Relationship Id="rId4" Type="http://schemas.openxmlformats.org/officeDocument/2006/relationships/tags" Target="../tags/tag1536.xml" /><Relationship Id="rId5" Type="http://schemas.openxmlformats.org/officeDocument/2006/relationships/tags" Target="../tags/tag1537.xml" /><Relationship Id="rId6" Type="http://schemas.openxmlformats.org/officeDocument/2006/relationships/tags" Target="../tags/tag1538.xml" /><Relationship Id="rId7" Type="http://schemas.openxmlformats.org/officeDocument/2006/relationships/slideMaster" Target="../slideMasters/slideMaster56.xml" /></Relationships>
</file>

<file path=ppt/slideLayouts/_rels/slideLayout4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545.xml" /><Relationship Id="rId2" Type="http://schemas.openxmlformats.org/officeDocument/2006/relationships/tags" Target="../tags/tag1546.xml" /><Relationship Id="rId3" Type="http://schemas.openxmlformats.org/officeDocument/2006/relationships/tags" Target="../tags/tag1547.xml" /><Relationship Id="rId4" Type="http://schemas.openxmlformats.org/officeDocument/2006/relationships/tags" Target="../tags/tag1548.xml" /><Relationship Id="rId5" Type="http://schemas.openxmlformats.org/officeDocument/2006/relationships/tags" Target="../tags/tag1549.xml" /><Relationship Id="rId6" Type="http://schemas.openxmlformats.org/officeDocument/2006/relationships/tags" Target="../tags/tag1550.xml" /><Relationship Id="rId7" Type="http://schemas.openxmlformats.org/officeDocument/2006/relationships/slideMaster" Target="../slideMasters/slideMaster57.xml" /></Relationships>
</file>

<file path=ppt/slideLayouts/_rels/slideLayout4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557.xml" /><Relationship Id="rId2" Type="http://schemas.openxmlformats.org/officeDocument/2006/relationships/tags" Target="../tags/tag1558.xml" /><Relationship Id="rId3" Type="http://schemas.openxmlformats.org/officeDocument/2006/relationships/tags" Target="../tags/tag1559.xml" /><Relationship Id="rId4" Type="http://schemas.openxmlformats.org/officeDocument/2006/relationships/tags" Target="../tags/tag1560.xml" /><Relationship Id="rId5" Type="http://schemas.openxmlformats.org/officeDocument/2006/relationships/tags" Target="../tags/tag1561.xml" /><Relationship Id="rId6" Type="http://schemas.openxmlformats.org/officeDocument/2006/relationships/tags" Target="../tags/tag1562.xml" /><Relationship Id="rId7" Type="http://schemas.openxmlformats.org/officeDocument/2006/relationships/slideMaster" Target="../slideMasters/slideMaster58.xml" /></Relationships>
</file>

<file path=ppt/slideLayouts/_rels/slideLayout4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569.xml" /><Relationship Id="rId2" Type="http://schemas.openxmlformats.org/officeDocument/2006/relationships/tags" Target="../tags/tag1570.xml" /><Relationship Id="rId3" Type="http://schemas.openxmlformats.org/officeDocument/2006/relationships/tags" Target="../tags/tag1571.xml" /><Relationship Id="rId4" Type="http://schemas.openxmlformats.org/officeDocument/2006/relationships/tags" Target="../tags/tag1572.xml" /><Relationship Id="rId5" Type="http://schemas.openxmlformats.org/officeDocument/2006/relationships/tags" Target="../tags/tag1573.xml" /><Relationship Id="rId6" Type="http://schemas.openxmlformats.org/officeDocument/2006/relationships/tags" Target="../tags/tag1574.xml" /><Relationship Id="rId7" Type="http://schemas.openxmlformats.org/officeDocument/2006/relationships/tags" Target="../tags/tag1575.xml" /><Relationship Id="rId8" Type="http://schemas.openxmlformats.org/officeDocument/2006/relationships/slideMaster" Target="../slideMasters/slideMaster59.xml" /></Relationships>
</file>

<file path=ppt/slideLayouts/_rels/slideLayout4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582.xml" /><Relationship Id="rId10" Type="http://schemas.openxmlformats.org/officeDocument/2006/relationships/slideMaster" Target="../slideMasters/slideMaster60.xml" /><Relationship Id="rId2" Type="http://schemas.openxmlformats.org/officeDocument/2006/relationships/tags" Target="../tags/tag1583.xml" /><Relationship Id="rId3" Type="http://schemas.openxmlformats.org/officeDocument/2006/relationships/tags" Target="../tags/tag1584.xml" /><Relationship Id="rId4" Type="http://schemas.openxmlformats.org/officeDocument/2006/relationships/tags" Target="../tags/tag1585.xml" /><Relationship Id="rId5" Type="http://schemas.openxmlformats.org/officeDocument/2006/relationships/tags" Target="../tags/tag1586.xml" /><Relationship Id="rId6" Type="http://schemas.openxmlformats.org/officeDocument/2006/relationships/tags" Target="../tags/tag1587.xml" /><Relationship Id="rId7" Type="http://schemas.openxmlformats.org/officeDocument/2006/relationships/tags" Target="../tags/tag1588.xml" /><Relationship Id="rId8" Type="http://schemas.openxmlformats.org/officeDocument/2006/relationships/tags" Target="../tags/tag1589.xml" /><Relationship Id="rId9" Type="http://schemas.openxmlformats.org/officeDocument/2006/relationships/tags" Target="../tags/tag1590.xml" /></Relationships>
</file>

<file path=ppt/slideLayouts/_rels/slideLayout5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597.xml" /><Relationship Id="rId2" Type="http://schemas.openxmlformats.org/officeDocument/2006/relationships/tags" Target="../tags/tag1598.xml" /><Relationship Id="rId3" Type="http://schemas.openxmlformats.org/officeDocument/2006/relationships/tags" Target="../tags/tag1599.xml" /><Relationship Id="rId4" Type="http://schemas.openxmlformats.org/officeDocument/2006/relationships/tags" Target="../tags/tag1600.xml" /><Relationship Id="rId5" Type="http://schemas.openxmlformats.org/officeDocument/2006/relationships/tags" Target="../tags/tag1601.xml" /><Relationship Id="rId6" Type="http://schemas.openxmlformats.org/officeDocument/2006/relationships/slideMaster" Target="../slideMasters/slideMaster61.xml" /></Relationships>
</file>

<file path=ppt/slideLayouts/_rels/slideLayout5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608.xml" /><Relationship Id="rId2" Type="http://schemas.openxmlformats.org/officeDocument/2006/relationships/tags" Target="../tags/tag1609.xml" /><Relationship Id="rId3" Type="http://schemas.openxmlformats.org/officeDocument/2006/relationships/tags" Target="../tags/tag1610.xml" /><Relationship Id="rId4" Type="http://schemas.openxmlformats.org/officeDocument/2006/relationships/tags" Target="../tags/tag1611.xml" /><Relationship Id="rId5" Type="http://schemas.openxmlformats.org/officeDocument/2006/relationships/slideMaster" Target="../slideMasters/slideMaster62.xml" /></Relationships>
</file>

<file path=ppt/slideLayouts/_rels/slideLayout5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618.xml" /><Relationship Id="rId2" Type="http://schemas.openxmlformats.org/officeDocument/2006/relationships/tags" Target="../tags/tag1619.xml" /><Relationship Id="rId3" Type="http://schemas.openxmlformats.org/officeDocument/2006/relationships/tags" Target="../tags/tag1620.xml" /><Relationship Id="rId4" Type="http://schemas.openxmlformats.org/officeDocument/2006/relationships/tags" Target="../tags/tag1621.xml" /><Relationship Id="rId5" Type="http://schemas.openxmlformats.org/officeDocument/2006/relationships/tags" Target="../tags/tag1622.xml" /><Relationship Id="rId6" Type="http://schemas.openxmlformats.org/officeDocument/2006/relationships/tags" Target="../tags/tag1623.xml" /><Relationship Id="rId7" Type="http://schemas.openxmlformats.org/officeDocument/2006/relationships/tags" Target="../tags/tag1624.xml" /><Relationship Id="rId8" Type="http://schemas.openxmlformats.org/officeDocument/2006/relationships/slideMaster" Target="../slideMasters/slideMaster63.xml" /></Relationships>
</file>

<file path=ppt/slideLayouts/_rels/slideLayout5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631.xml" /><Relationship Id="rId2" Type="http://schemas.openxmlformats.org/officeDocument/2006/relationships/tags" Target="../tags/tag1632.xml" /><Relationship Id="rId3" Type="http://schemas.openxmlformats.org/officeDocument/2006/relationships/tags" Target="../tags/tag1633.xml" /><Relationship Id="rId4" Type="http://schemas.openxmlformats.org/officeDocument/2006/relationships/tags" Target="../tags/tag1634.xml" /><Relationship Id="rId5" Type="http://schemas.openxmlformats.org/officeDocument/2006/relationships/tags" Target="../tags/tag1635.xml" /><Relationship Id="rId6" Type="http://schemas.openxmlformats.org/officeDocument/2006/relationships/tags" Target="../tags/tag1636.xml" /><Relationship Id="rId7" Type="http://schemas.openxmlformats.org/officeDocument/2006/relationships/tags" Target="../tags/tag1637.xml" /><Relationship Id="rId8" Type="http://schemas.openxmlformats.org/officeDocument/2006/relationships/slideMaster" Target="../slideMasters/slideMaster64.xml" /></Relationships>
</file>

<file path=ppt/slideLayouts/_rels/slideLayout5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644.xml" /><Relationship Id="rId2" Type="http://schemas.openxmlformats.org/officeDocument/2006/relationships/tags" Target="../tags/tag1645.xml" /><Relationship Id="rId3" Type="http://schemas.openxmlformats.org/officeDocument/2006/relationships/tags" Target="../tags/tag1646.xml" /><Relationship Id="rId4" Type="http://schemas.openxmlformats.org/officeDocument/2006/relationships/tags" Target="../tags/tag1647.xml" /><Relationship Id="rId5" Type="http://schemas.openxmlformats.org/officeDocument/2006/relationships/tags" Target="../tags/tag1648.xml" /><Relationship Id="rId6" Type="http://schemas.openxmlformats.org/officeDocument/2006/relationships/tags" Target="../tags/tag1649.xml" /><Relationship Id="rId7" Type="http://schemas.openxmlformats.org/officeDocument/2006/relationships/slideMaster" Target="../slideMasters/slideMaster65.xml" /></Relationships>
</file>

<file path=ppt/slideLayouts/_rels/slideLayout5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656.xml" /><Relationship Id="rId2" Type="http://schemas.openxmlformats.org/officeDocument/2006/relationships/tags" Target="../tags/tag1657.xml" /><Relationship Id="rId3" Type="http://schemas.openxmlformats.org/officeDocument/2006/relationships/tags" Target="../tags/tag1658.xml" /><Relationship Id="rId4" Type="http://schemas.openxmlformats.org/officeDocument/2006/relationships/tags" Target="../tags/tag1659.xml" /><Relationship Id="rId5" Type="http://schemas.openxmlformats.org/officeDocument/2006/relationships/tags" Target="../tags/tag1660.xml" /><Relationship Id="rId6" Type="http://schemas.openxmlformats.org/officeDocument/2006/relationships/tags" Target="../tags/tag1661.xml" /><Relationship Id="rId7" Type="http://schemas.openxmlformats.org/officeDocument/2006/relationships/slideMaster" Target="../slideMasters/slideMaster66.xml" /></Relationships>
</file>

<file path=ppt/slideLayouts/_rels/slideLayout5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668.xml" /><Relationship Id="rId2" Type="http://schemas.openxmlformats.org/officeDocument/2006/relationships/tags" Target="../tags/tag1669.xml" /><Relationship Id="rId3" Type="http://schemas.openxmlformats.org/officeDocument/2006/relationships/tags" Target="../tags/tag1670.xml" /><Relationship Id="rId4" Type="http://schemas.openxmlformats.org/officeDocument/2006/relationships/tags" Target="../tags/tag1671.xml" /><Relationship Id="rId5" Type="http://schemas.openxmlformats.org/officeDocument/2006/relationships/tags" Target="../tags/tag1672.xml" /><Relationship Id="rId6" Type="http://schemas.openxmlformats.org/officeDocument/2006/relationships/tags" Target="../tags/tag1673.xml" /><Relationship Id="rId7" Type="http://schemas.openxmlformats.org/officeDocument/2006/relationships/slideMaster" Target="../slideMasters/slideMaster67.xml" /></Relationships>
</file>

<file path=ppt/slideLayouts/_rels/slideLayout5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680.xml" /><Relationship Id="rId2" Type="http://schemas.openxmlformats.org/officeDocument/2006/relationships/tags" Target="../tags/tag1681.xml" /><Relationship Id="rId3" Type="http://schemas.openxmlformats.org/officeDocument/2006/relationships/tags" Target="../tags/tag1682.xml" /><Relationship Id="rId4" Type="http://schemas.openxmlformats.org/officeDocument/2006/relationships/tags" Target="../tags/tag1683.xml" /><Relationship Id="rId5" Type="http://schemas.openxmlformats.org/officeDocument/2006/relationships/tags" Target="../tags/tag1684.xml" /><Relationship Id="rId6" Type="http://schemas.openxmlformats.org/officeDocument/2006/relationships/tags" Target="../tags/tag1685.xml" /><Relationship Id="rId7" Type="http://schemas.openxmlformats.org/officeDocument/2006/relationships/slideMaster" Target="../slideMasters/slideMaster68.xml" /></Relationships>
</file>

<file path=ppt/slideLayouts/_rels/slideLayout5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692.xml" /><Relationship Id="rId2" Type="http://schemas.openxmlformats.org/officeDocument/2006/relationships/tags" Target="../tags/tag1693.xml" /><Relationship Id="rId3" Type="http://schemas.openxmlformats.org/officeDocument/2006/relationships/tags" Target="../tags/tag1694.xml" /><Relationship Id="rId4" Type="http://schemas.openxmlformats.org/officeDocument/2006/relationships/tags" Target="../tags/tag1695.xml" /><Relationship Id="rId5" Type="http://schemas.openxmlformats.org/officeDocument/2006/relationships/tags" Target="../tags/tag1696.xml" /><Relationship Id="rId6" Type="http://schemas.openxmlformats.org/officeDocument/2006/relationships/tags" Target="../tags/tag1697.xml" /><Relationship Id="rId7" Type="http://schemas.openxmlformats.org/officeDocument/2006/relationships/slideMaster" Target="../slideMasters/slideMaster69.xml" /></Relationships>
</file>

<file path=ppt/slideLayouts/_rels/slideLayout5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704.xml" /><Relationship Id="rId2" Type="http://schemas.openxmlformats.org/officeDocument/2006/relationships/tags" Target="../tags/tag1705.xml" /><Relationship Id="rId3" Type="http://schemas.openxmlformats.org/officeDocument/2006/relationships/tags" Target="../tags/tag1706.xml" /><Relationship Id="rId4" Type="http://schemas.openxmlformats.org/officeDocument/2006/relationships/tags" Target="../tags/tag1707.xml" /><Relationship Id="rId5" Type="http://schemas.openxmlformats.org/officeDocument/2006/relationships/tags" Target="../tags/tag1708.xml" /><Relationship Id="rId6" Type="http://schemas.openxmlformats.org/officeDocument/2006/relationships/tags" Target="../tags/tag1709.xml" /><Relationship Id="rId7" Type="http://schemas.openxmlformats.org/officeDocument/2006/relationships/tags" Target="../tags/tag1710.xml" /><Relationship Id="rId8" Type="http://schemas.openxmlformats.org/officeDocument/2006/relationships/slideMaster" Target="../slideMasters/slideMaster70.xml" /></Relationships>
</file>

<file path=ppt/slideLayouts/_rels/slideLayout6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717.xml" /><Relationship Id="rId10" Type="http://schemas.openxmlformats.org/officeDocument/2006/relationships/slideMaster" Target="../slideMasters/slideMaster71.xml" /><Relationship Id="rId2" Type="http://schemas.openxmlformats.org/officeDocument/2006/relationships/tags" Target="../tags/tag1718.xml" /><Relationship Id="rId3" Type="http://schemas.openxmlformats.org/officeDocument/2006/relationships/tags" Target="../tags/tag1719.xml" /><Relationship Id="rId4" Type="http://schemas.openxmlformats.org/officeDocument/2006/relationships/tags" Target="../tags/tag1720.xml" /><Relationship Id="rId5" Type="http://schemas.openxmlformats.org/officeDocument/2006/relationships/tags" Target="../tags/tag1721.xml" /><Relationship Id="rId6" Type="http://schemas.openxmlformats.org/officeDocument/2006/relationships/tags" Target="../tags/tag1722.xml" /><Relationship Id="rId7" Type="http://schemas.openxmlformats.org/officeDocument/2006/relationships/tags" Target="../tags/tag1723.xml" /><Relationship Id="rId8" Type="http://schemas.openxmlformats.org/officeDocument/2006/relationships/tags" Target="../tags/tag1724.xml" /><Relationship Id="rId9" Type="http://schemas.openxmlformats.org/officeDocument/2006/relationships/tags" Target="../tags/tag1725.xml" /></Relationships>
</file>

<file path=ppt/slideLayouts/_rels/slideLayout6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732.xml" /><Relationship Id="rId2" Type="http://schemas.openxmlformats.org/officeDocument/2006/relationships/tags" Target="../tags/tag1733.xml" /><Relationship Id="rId3" Type="http://schemas.openxmlformats.org/officeDocument/2006/relationships/tags" Target="../tags/tag1734.xml" /><Relationship Id="rId4" Type="http://schemas.openxmlformats.org/officeDocument/2006/relationships/tags" Target="../tags/tag1735.xml" /><Relationship Id="rId5" Type="http://schemas.openxmlformats.org/officeDocument/2006/relationships/tags" Target="../tags/tag1736.xml" /><Relationship Id="rId6" Type="http://schemas.openxmlformats.org/officeDocument/2006/relationships/slideMaster" Target="../slideMasters/slideMaster72.xml" /></Relationships>
</file>

<file path=ppt/slideLayouts/_rels/slideLayout6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743.xml" /><Relationship Id="rId2" Type="http://schemas.openxmlformats.org/officeDocument/2006/relationships/tags" Target="../tags/tag1744.xml" /><Relationship Id="rId3" Type="http://schemas.openxmlformats.org/officeDocument/2006/relationships/tags" Target="../tags/tag1745.xml" /><Relationship Id="rId4" Type="http://schemas.openxmlformats.org/officeDocument/2006/relationships/tags" Target="../tags/tag1746.xml" /><Relationship Id="rId5" Type="http://schemas.openxmlformats.org/officeDocument/2006/relationships/slideMaster" Target="../slideMasters/slideMaster73.xml" /></Relationships>
</file>

<file path=ppt/slideLayouts/_rels/slideLayout6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753.xml" /><Relationship Id="rId2" Type="http://schemas.openxmlformats.org/officeDocument/2006/relationships/tags" Target="../tags/tag1754.xml" /><Relationship Id="rId3" Type="http://schemas.openxmlformats.org/officeDocument/2006/relationships/tags" Target="../tags/tag1755.xml" /><Relationship Id="rId4" Type="http://schemas.openxmlformats.org/officeDocument/2006/relationships/tags" Target="../tags/tag1756.xml" /><Relationship Id="rId5" Type="http://schemas.openxmlformats.org/officeDocument/2006/relationships/tags" Target="../tags/tag1757.xml" /><Relationship Id="rId6" Type="http://schemas.openxmlformats.org/officeDocument/2006/relationships/tags" Target="../tags/tag1758.xml" /><Relationship Id="rId7" Type="http://schemas.openxmlformats.org/officeDocument/2006/relationships/tags" Target="../tags/tag1759.xml" /><Relationship Id="rId8" Type="http://schemas.openxmlformats.org/officeDocument/2006/relationships/slideMaster" Target="../slideMasters/slideMaster74.xml" /></Relationships>
</file>

<file path=ppt/slideLayouts/_rels/slideLayout6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766.xml" /><Relationship Id="rId2" Type="http://schemas.openxmlformats.org/officeDocument/2006/relationships/tags" Target="../tags/tag1767.xml" /><Relationship Id="rId3" Type="http://schemas.openxmlformats.org/officeDocument/2006/relationships/tags" Target="../tags/tag1768.xml" /><Relationship Id="rId4" Type="http://schemas.openxmlformats.org/officeDocument/2006/relationships/tags" Target="../tags/tag1769.xml" /><Relationship Id="rId5" Type="http://schemas.openxmlformats.org/officeDocument/2006/relationships/tags" Target="../tags/tag1770.xml" /><Relationship Id="rId6" Type="http://schemas.openxmlformats.org/officeDocument/2006/relationships/tags" Target="../tags/tag1771.xml" /><Relationship Id="rId7" Type="http://schemas.openxmlformats.org/officeDocument/2006/relationships/tags" Target="../tags/tag1772.xml" /><Relationship Id="rId8" Type="http://schemas.openxmlformats.org/officeDocument/2006/relationships/slideMaster" Target="../slideMasters/slideMaster75.xml" /></Relationships>
</file>

<file path=ppt/slideLayouts/_rels/slideLayout6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779.xml" /><Relationship Id="rId2" Type="http://schemas.openxmlformats.org/officeDocument/2006/relationships/tags" Target="../tags/tag1780.xml" /><Relationship Id="rId3" Type="http://schemas.openxmlformats.org/officeDocument/2006/relationships/tags" Target="../tags/tag1781.xml" /><Relationship Id="rId4" Type="http://schemas.openxmlformats.org/officeDocument/2006/relationships/tags" Target="../tags/tag1782.xml" /><Relationship Id="rId5" Type="http://schemas.openxmlformats.org/officeDocument/2006/relationships/tags" Target="../tags/tag1783.xml" /><Relationship Id="rId6" Type="http://schemas.openxmlformats.org/officeDocument/2006/relationships/tags" Target="../tags/tag1784.xml" /><Relationship Id="rId7" Type="http://schemas.openxmlformats.org/officeDocument/2006/relationships/slideMaster" Target="../slideMasters/slideMaster76.xml" /></Relationships>
</file>

<file path=ppt/slideLayouts/_rels/slideLayout6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791.xml" /><Relationship Id="rId2" Type="http://schemas.openxmlformats.org/officeDocument/2006/relationships/tags" Target="../tags/tag1792.xml" /><Relationship Id="rId3" Type="http://schemas.openxmlformats.org/officeDocument/2006/relationships/tags" Target="../tags/tag1793.xml" /><Relationship Id="rId4" Type="http://schemas.openxmlformats.org/officeDocument/2006/relationships/tags" Target="../tags/tag1794.xml" /><Relationship Id="rId5" Type="http://schemas.openxmlformats.org/officeDocument/2006/relationships/tags" Target="../tags/tag1795.xml" /><Relationship Id="rId6" Type="http://schemas.openxmlformats.org/officeDocument/2006/relationships/tags" Target="../tags/tag1796.xml" /><Relationship Id="rId7" Type="http://schemas.openxmlformats.org/officeDocument/2006/relationships/slideMaster" Target="../slideMasters/slideMaster77.xml" /></Relationships>
</file>

<file path=ppt/slideLayouts/_rels/slideLayout6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803.xml" /><Relationship Id="rId2" Type="http://schemas.openxmlformats.org/officeDocument/2006/relationships/tags" Target="../tags/tag1804.xml" /><Relationship Id="rId3" Type="http://schemas.openxmlformats.org/officeDocument/2006/relationships/tags" Target="../tags/tag1805.xml" /><Relationship Id="rId4" Type="http://schemas.openxmlformats.org/officeDocument/2006/relationships/tags" Target="../tags/tag1806.xml" /><Relationship Id="rId5" Type="http://schemas.openxmlformats.org/officeDocument/2006/relationships/tags" Target="../tags/tag1807.xml" /><Relationship Id="rId6" Type="http://schemas.openxmlformats.org/officeDocument/2006/relationships/tags" Target="../tags/tag1808.xml" /><Relationship Id="rId7" Type="http://schemas.openxmlformats.org/officeDocument/2006/relationships/slideMaster" Target="../slideMasters/slideMaster78.xml" /></Relationships>
</file>

<file path=ppt/slideLayouts/_rels/slideLayout6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815.xml" /><Relationship Id="rId2" Type="http://schemas.openxmlformats.org/officeDocument/2006/relationships/tags" Target="../tags/tag1816.xml" /><Relationship Id="rId3" Type="http://schemas.openxmlformats.org/officeDocument/2006/relationships/tags" Target="../tags/tag1817.xml" /><Relationship Id="rId4" Type="http://schemas.openxmlformats.org/officeDocument/2006/relationships/tags" Target="../tags/tag1818.xml" /><Relationship Id="rId5" Type="http://schemas.openxmlformats.org/officeDocument/2006/relationships/tags" Target="../tags/tag1819.xml" /><Relationship Id="rId6" Type="http://schemas.openxmlformats.org/officeDocument/2006/relationships/tags" Target="../tags/tag1820.xml" /><Relationship Id="rId7" Type="http://schemas.openxmlformats.org/officeDocument/2006/relationships/slideMaster" Target="../slideMasters/slideMaster79.xml" /></Relationships>
</file>

<file path=ppt/slideLayouts/_rels/slideLayout6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827.xml" /><Relationship Id="rId2" Type="http://schemas.openxmlformats.org/officeDocument/2006/relationships/tags" Target="../tags/tag1828.xml" /><Relationship Id="rId3" Type="http://schemas.openxmlformats.org/officeDocument/2006/relationships/tags" Target="../tags/tag1829.xml" /><Relationship Id="rId4" Type="http://schemas.openxmlformats.org/officeDocument/2006/relationships/tags" Target="../tags/tag1830.xml" /><Relationship Id="rId5" Type="http://schemas.openxmlformats.org/officeDocument/2006/relationships/tags" Target="../tags/tag1831.xml" /><Relationship Id="rId6" Type="http://schemas.openxmlformats.org/officeDocument/2006/relationships/tags" Target="../tags/tag1832.xml" /><Relationship Id="rId7" Type="http://schemas.openxmlformats.org/officeDocument/2006/relationships/slideMaster" Target="../slideMasters/slideMaster80.xml" /></Relationships>
</file>

<file path=ppt/slideLayouts/_rels/slideLayout7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839.xml" /><Relationship Id="rId2" Type="http://schemas.openxmlformats.org/officeDocument/2006/relationships/tags" Target="../tags/tag1840.xml" /><Relationship Id="rId3" Type="http://schemas.openxmlformats.org/officeDocument/2006/relationships/tags" Target="../tags/tag1841.xml" /><Relationship Id="rId4" Type="http://schemas.openxmlformats.org/officeDocument/2006/relationships/tags" Target="../tags/tag1842.xml" /><Relationship Id="rId5" Type="http://schemas.openxmlformats.org/officeDocument/2006/relationships/tags" Target="../tags/tag1843.xml" /><Relationship Id="rId6" Type="http://schemas.openxmlformats.org/officeDocument/2006/relationships/tags" Target="../tags/tag1844.xml" /><Relationship Id="rId7" Type="http://schemas.openxmlformats.org/officeDocument/2006/relationships/tags" Target="../tags/tag1845.xml" /><Relationship Id="rId8" Type="http://schemas.openxmlformats.org/officeDocument/2006/relationships/slideMaster" Target="../slideMasters/slideMaster81.xml" /></Relationships>
</file>

<file path=ppt/slideLayouts/_rels/slideLayout7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852.xml" /><Relationship Id="rId10" Type="http://schemas.openxmlformats.org/officeDocument/2006/relationships/slideMaster" Target="../slideMasters/slideMaster82.xml" /><Relationship Id="rId2" Type="http://schemas.openxmlformats.org/officeDocument/2006/relationships/tags" Target="../tags/tag1853.xml" /><Relationship Id="rId3" Type="http://schemas.openxmlformats.org/officeDocument/2006/relationships/tags" Target="../tags/tag1854.xml" /><Relationship Id="rId4" Type="http://schemas.openxmlformats.org/officeDocument/2006/relationships/tags" Target="../tags/tag1855.xml" /><Relationship Id="rId5" Type="http://schemas.openxmlformats.org/officeDocument/2006/relationships/tags" Target="../tags/tag1856.xml" /><Relationship Id="rId6" Type="http://schemas.openxmlformats.org/officeDocument/2006/relationships/tags" Target="../tags/tag1857.xml" /><Relationship Id="rId7" Type="http://schemas.openxmlformats.org/officeDocument/2006/relationships/tags" Target="../tags/tag1858.xml" /><Relationship Id="rId8" Type="http://schemas.openxmlformats.org/officeDocument/2006/relationships/tags" Target="../tags/tag1859.xml" /><Relationship Id="rId9" Type="http://schemas.openxmlformats.org/officeDocument/2006/relationships/tags" Target="../tags/tag1860.xml" /></Relationships>
</file>

<file path=ppt/slideLayouts/_rels/slideLayout7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867.xml" /><Relationship Id="rId2" Type="http://schemas.openxmlformats.org/officeDocument/2006/relationships/tags" Target="../tags/tag1868.xml" /><Relationship Id="rId3" Type="http://schemas.openxmlformats.org/officeDocument/2006/relationships/tags" Target="../tags/tag1869.xml" /><Relationship Id="rId4" Type="http://schemas.openxmlformats.org/officeDocument/2006/relationships/tags" Target="../tags/tag1870.xml" /><Relationship Id="rId5" Type="http://schemas.openxmlformats.org/officeDocument/2006/relationships/tags" Target="../tags/tag1871.xml" /><Relationship Id="rId6" Type="http://schemas.openxmlformats.org/officeDocument/2006/relationships/slideMaster" Target="../slideMasters/slideMaster83.xml" /></Relationships>
</file>

<file path=ppt/slideLayouts/_rels/slideLayout7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878.xml" /><Relationship Id="rId2" Type="http://schemas.openxmlformats.org/officeDocument/2006/relationships/tags" Target="../tags/tag1879.xml" /><Relationship Id="rId3" Type="http://schemas.openxmlformats.org/officeDocument/2006/relationships/tags" Target="../tags/tag1880.xml" /><Relationship Id="rId4" Type="http://schemas.openxmlformats.org/officeDocument/2006/relationships/tags" Target="../tags/tag1881.xml" /><Relationship Id="rId5" Type="http://schemas.openxmlformats.org/officeDocument/2006/relationships/slideMaster" Target="../slideMasters/slideMaster84.xml" /></Relationships>
</file>

<file path=ppt/slideLayouts/_rels/slideLayout7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888.xml" /><Relationship Id="rId2" Type="http://schemas.openxmlformats.org/officeDocument/2006/relationships/tags" Target="../tags/tag1889.xml" /><Relationship Id="rId3" Type="http://schemas.openxmlformats.org/officeDocument/2006/relationships/tags" Target="../tags/tag1890.xml" /><Relationship Id="rId4" Type="http://schemas.openxmlformats.org/officeDocument/2006/relationships/tags" Target="../tags/tag1891.xml" /><Relationship Id="rId5" Type="http://schemas.openxmlformats.org/officeDocument/2006/relationships/tags" Target="../tags/tag1892.xml" /><Relationship Id="rId6" Type="http://schemas.openxmlformats.org/officeDocument/2006/relationships/tags" Target="../tags/tag1893.xml" /><Relationship Id="rId7" Type="http://schemas.openxmlformats.org/officeDocument/2006/relationships/tags" Target="../tags/tag1894.xml" /><Relationship Id="rId8" Type="http://schemas.openxmlformats.org/officeDocument/2006/relationships/slideMaster" Target="../slideMasters/slideMaster85.xml" /></Relationships>
</file>

<file path=ppt/slideLayouts/_rels/slideLayout7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901.xml" /><Relationship Id="rId2" Type="http://schemas.openxmlformats.org/officeDocument/2006/relationships/tags" Target="../tags/tag1902.xml" /><Relationship Id="rId3" Type="http://schemas.openxmlformats.org/officeDocument/2006/relationships/tags" Target="../tags/tag1903.xml" /><Relationship Id="rId4" Type="http://schemas.openxmlformats.org/officeDocument/2006/relationships/tags" Target="../tags/tag1904.xml" /><Relationship Id="rId5" Type="http://schemas.openxmlformats.org/officeDocument/2006/relationships/tags" Target="../tags/tag1905.xml" /><Relationship Id="rId6" Type="http://schemas.openxmlformats.org/officeDocument/2006/relationships/tags" Target="../tags/tag1906.xml" /><Relationship Id="rId7" Type="http://schemas.openxmlformats.org/officeDocument/2006/relationships/tags" Target="../tags/tag1907.xml" /><Relationship Id="rId8" Type="http://schemas.openxmlformats.org/officeDocument/2006/relationships/slideMaster" Target="../slideMasters/slideMaster86.xml" /></Relationships>
</file>

<file path=ppt/slideLayouts/_rels/slideLayout7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914.xml" /><Relationship Id="rId2" Type="http://schemas.openxmlformats.org/officeDocument/2006/relationships/tags" Target="../tags/tag1915.xml" /><Relationship Id="rId3" Type="http://schemas.openxmlformats.org/officeDocument/2006/relationships/tags" Target="../tags/tag1916.xml" /><Relationship Id="rId4" Type="http://schemas.openxmlformats.org/officeDocument/2006/relationships/tags" Target="../tags/tag1917.xml" /><Relationship Id="rId5" Type="http://schemas.openxmlformats.org/officeDocument/2006/relationships/tags" Target="../tags/tag1918.xml" /><Relationship Id="rId6" Type="http://schemas.openxmlformats.org/officeDocument/2006/relationships/tags" Target="../tags/tag1919.xml" /><Relationship Id="rId7" Type="http://schemas.openxmlformats.org/officeDocument/2006/relationships/slideMaster" Target="../slideMasters/slideMaster87.xml" /></Relationships>
</file>

<file path=ppt/slideLayouts/_rels/slideLayout7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926.xml" /><Relationship Id="rId2" Type="http://schemas.openxmlformats.org/officeDocument/2006/relationships/tags" Target="../tags/tag1927.xml" /><Relationship Id="rId3" Type="http://schemas.openxmlformats.org/officeDocument/2006/relationships/tags" Target="../tags/tag1928.xml" /><Relationship Id="rId4" Type="http://schemas.openxmlformats.org/officeDocument/2006/relationships/tags" Target="../tags/tag1929.xml" /><Relationship Id="rId5" Type="http://schemas.openxmlformats.org/officeDocument/2006/relationships/tags" Target="../tags/tag1930.xml" /><Relationship Id="rId6" Type="http://schemas.openxmlformats.org/officeDocument/2006/relationships/tags" Target="../tags/tag1931.xml" /><Relationship Id="rId7" Type="http://schemas.openxmlformats.org/officeDocument/2006/relationships/slideMaster" Target="../slideMasters/slideMaster88.xml" /></Relationships>
</file>

<file path=ppt/slideLayouts/_rels/slideLayout7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938.xml" /><Relationship Id="rId2" Type="http://schemas.openxmlformats.org/officeDocument/2006/relationships/tags" Target="../tags/tag1939.xml" /><Relationship Id="rId3" Type="http://schemas.openxmlformats.org/officeDocument/2006/relationships/tags" Target="../tags/tag1940.xml" /><Relationship Id="rId4" Type="http://schemas.openxmlformats.org/officeDocument/2006/relationships/tags" Target="../tags/tag1941.xml" /><Relationship Id="rId5" Type="http://schemas.openxmlformats.org/officeDocument/2006/relationships/tags" Target="../tags/tag1942.xml" /><Relationship Id="rId6" Type="http://schemas.openxmlformats.org/officeDocument/2006/relationships/tags" Target="../tags/tag1943.xml" /><Relationship Id="rId7" Type="http://schemas.openxmlformats.org/officeDocument/2006/relationships/slideMaster" Target="../slideMasters/slideMaster89.xml" /></Relationships>
</file>

<file path=ppt/slideLayouts/_rels/slideLayout7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950.xml" /><Relationship Id="rId2" Type="http://schemas.openxmlformats.org/officeDocument/2006/relationships/tags" Target="../tags/tag1951.xml" /><Relationship Id="rId3" Type="http://schemas.openxmlformats.org/officeDocument/2006/relationships/tags" Target="../tags/tag1952.xml" /><Relationship Id="rId4" Type="http://schemas.openxmlformats.org/officeDocument/2006/relationships/tags" Target="../tags/tag1953.xml" /><Relationship Id="rId5" Type="http://schemas.openxmlformats.org/officeDocument/2006/relationships/tags" Target="../tags/tag1954.xml" /><Relationship Id="rId6" Type="http://schemas.openxmlformats.org/officeDocument/2006/relationships/tags" Target="../tags/tag1955.xml" /><Relationship Id="rId7" Type="http://schemas.openxmlformats.org/officeDocument/2006/relationships/slideMaster" Target="../slideMasters/slideMaster90.xml" /></Relationships>
</file>

<file path=ppt/slideLayouts/_rels/slideLayout8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962.xml" /><Relationship Id="rId2" Type="http://schemas.openxmlformats.org/officeDocument/2006/relationships/tags" Target="../tags/tag1963.xml" /><Relationship Id="rId3" Type="http://schemas.openxmlformats.org/officeDocument/2006/relationships/tags" Target="../tags/tag1964.xml" /><Relationship Id="rId4" Type="http://schemas.openxmlformats.org/officeDocument/2006/relationships/tags" Target="../tags/tag1965.xml" /><Relationship Id="rId5" Type="http://schemas.openxmlformats.org/officeDocument/2006/relationships/tags" Target="../tags/tag1966.xml" /><Relationship Id="rId6" Type="http://schemas.openxmlformats.org/officeDocument/2006/relationships/tags" Target="../tags/tag1967.xml" /><Relationship Id="rId7" Type="http://schemas.openxmlformats.org/officeDocument/2006/relationships/slideMaster" Target="../slideMasters/slideMaster91.xml" /></Relationships>
</file>

<file path=ppt/slideLayouts/_rels/slideLayout8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974.xml" /><Relationship Id="rId2" Type="http://schemas.openxmlformats.org/officeDocument/2006/relationships/tags" Target="../tags/tag1975.xml" /><Relationship Id="rId3" Type="http://schemas.openxmlformats.org/officeDocument/2006/relationships/tags" Target="../tags/tag1976.xml" /><Relationship Id="rId4" Type="http://schemas.openxmlformats.org/officeDocument/2006/relationships/tags" Target="../tags/tag1977.xml" /><Relationship Id="rId5" Type="http://schemas.openxmlformats.org/officeDocument/2006/relationships/tags" Target="../tags/tag1978.xml" /><Relationship Id="rId6" Type="http://schemas.openxmlformats.org/officeDocument/2006/relationships/tags" Target="../tags/tag1979.xml" /><Relationship Id="rId7" Type="http://schemas.openxmlformats.org/officeDocument/2006/relationships/tags" Target="../tags/tag1980.xml" /><Relationship Id="rId8" Type="http://schemas.openxmlformats.org/officeDocument/2006/relationships/slideMaster" Target="../slideMasters/slideMaster92.xml" /></Relationships>
</file>

<file path=ppt/slideLayouts/_rels/slideLayout8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987.xml" /><Relationship Id="rId10" Type="http://schemas.openxmlformats.org/officeDocument/2006/relationships/slideMaster" Target="../slideMasters/slideMaster93.xml" /><Relationship Id="rId2" Type="http://schemas.openxmlformats.org/officeDocument/2006/relationships/tags" Target="../tags/tag1988.xml" /><Relationship Id="rId3" Type="http://schemas.openxmlformats.org/officeDocument/2006/relationships/tags" Target="../tags/tag1989.xml" /><Relationship Id="rId4" Type="http://schemas.openxmlformats.org/officeDocument/2006/relationships/tags" Target="../tags/tag1990.xml" /><Relationship Id="rId5" Type="http://schemas.openxmlformats.org/officeDocument/2006/relationships/tags" Target="../tags/tag1991.xml" /><Relationship Id="rId6" Type="http://schemas.openxmlformats.org/officeDocument/2006/relationships/tags" Target="../tags/tag1992.xml" /><Relationship Id="rId7" Type="http://schemas.openxmlformats.org/officeDocument/2006/relationships/tags" Target="../tags/tag1993.xml" /><Relationship Id="rId8" Type="http://schemas.openxmlformats.org/officeDocument/2006/relationships/tags" Target="../tags/tag1994.xml" /><Relationship Id="rId9" Type="http://schemas.openxmlformats.org/officeDocument/2006/relationships/tags" Target="../tags/tag1995.xml" /></Relationships>
</file>

<file path=ppt/slideLayouts/_rels/slideLayout8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02.xml" /><Relationship Id="rId2" Type="http://schemas.openxmlformats.org/officeDocument/2006/relationships/tags" Target="../tags/tag2003.xml" /><Relationship Id="rId3" Type="http://schemas.openxmlformats.org/officeDocument/2006/relationships/tags" Target="../tags/tag2004.xml" /><Relationship Id="rId4" Type="http://schemas.openxmlformats.org/officeDocument/2006/relationships/tags" Target="../tags/tag2005.xml" /><Relationship Id="rId5" Type="http://schemas.openxmlformats.org/officeDocument/2006/relationships/tags" Target="../tags/tag2006.xml" /><Relationship Id="rId6" Type="http://schemas.openxmlformats.org/officeDocument/2006/relationships/slideMaster" Target="../slideMasters/slideMaster94.xml" /></Relationships>
</file>

<file path=ppt/slideLayouts/_rels/slideLayout8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13.xml" /><Relationship Id="rId2" Type="http://schemas.openxmlformats.org/officeDocument/2006/relationships/tags" Target="../tags/tag2014.xml" /><Relationship Id="rId3" Type="http://schemas.openxmlformats.org/officeDocument/2006/relationships/tags" Target="../tags/tag2015.xml" /><Relationship Id="rId4" Type="http://schemas.openxmlformats.org/officeDocument/2006/relationships/tags" Target="../tags/tag2016.xml" /><Relationship Id="rId5" Type="http://schemas.openxmlformats.org/officeDocument/2006/relationships/slideMaster" Target="../slideMasters/slideMaster95.xml" /></Relationships>
</file>

<file path=ppt/slideLayouts/_rels/slideLayout8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23.xml" /><Relationship Id="rId2" Type="http://schemas.openxmlformats.org/officeDocument/2006/relationships/tags" Target="../tags/tag2024.xml" /><Relationship Id="rId3" Type="http://schemas.openxmlformats.org/officeDocument/2006/relationships/tags" Target="../tags/tag2025.xml" /><Relationship Id="rId4" Type="http://schemas.openxmlformats.org/officeDocument/2006/relationships/tags" Target="../tags/tag2026.xml" /><Relationship Id="rId5" Type="http://schemas.openxmlformats.org/officeDocument/2006/relationships/tags" Target="../tags/tag2027.xml" /><Relationship Id="rId6" Type="http://schemas.openxmlformats.org/officeDocument/2006/relationships/tags" Target="../tags/tag2028.xml" /><Relationship Id="rId7" Type="http://schemas.openxmlformats.org/officeDocument/2006/relationships/tags" Target="../tags/tag2029.xml" /><Relationship Id="rId8" Type="http://schemas.openxmlformats.org/officeDocument/2006/relationships/slideMaster" Target="../slideMasters/slideMaster96.xml" /></Relationships>
</file>

<file path=ppt/slideLayouts/_rels/slideLayout8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36.xml" /><Relationship Id="rId2" Type="http://schemas.openxmlformats.org/officeDocument/2006/relationships/tags" Target="../tags/tag2037.xml" /><Relationship Id="rId3" Type="http://schemas.openxmlformats.org/officeDocument/2006/relationships/tags" Target="../tags/tag2038.xml" /><Relationship Id="rId4" Type="http://schemas.openxmlformats.org/officeDocument/2006/relationships/tags" Target="../tags/tag2039.xml" /><Relationship Id="rId5" Type="http://schemas.openxmlformats.org/officeDocument/2006/relationships/tags" Target="../tags/tag2040.xml" /><Relationship Id="rId6" Type="http://schemas.openxmlformats.org/officeDocument/2006/relationships/tags" Target="../tags/tag2041.xml" /><Relationship Id="rId7" Type="http://schemas.openxmlformats.org/officeDocument/2006/relationships/tags" Target="../tags/tag2042.xml" /><Relationship Id="rId8" Type="http://schemas.openxmlformats.org/officeDocument/2006/relationships/slideMaster" Target="../slideMasters/slideMaster97.xml" /></Relationships>
</file>

<file path=ppt/slideLayouts/_rels/slideLayout8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49.xml" /><Relationship Id="rId2" Type="http://schemas.openxmlformats.org/officeDocument/2006/relationships/tags" Target="../tags/tag2050.xml" /><Relationship Id="rId3" Type="http://schemas.openxmlformats.org/officeDocument/2006/relationships/tags" Target="../tags/tag2051.xml" /><Relationship Id="rId4" Type="http://schemas.openxmlformats.org/officeDocument/2006/relationships/tags" Target="../tags/tag2052.xml" /><Relationship Id="rId5" Type="http://schemas.openxmlformats.org/officeDocument/2006/relationships/tags" Target="../tags/tag2053.xml" /><Relationship Id="rId6" Type="http://schemas.openxmlformats.org/officeDocument/2006/relationships/tags" Target="../tags/tag2054.xml" /><Relationship Id="rId7" Type="http://schemas.openxmlformats.org/officeDocument/2006/relationships/slideMaster" Target="../slideMasters/slideMaster98.xml" /></Relationships>
</file>

<file path=ppt/slideLayouts/_rels/slideLayout8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61.xml" /><Relationship Id="rId2" Type="http://schemas.openxmlformats.org/officeDocument/2006/relationships/tags" Target="../tags/tag2062.xml" /><Relationship Id="rId3" Type="http://schemas.openxmlformats.org/officeDocument/2006/relationships/tags" Target="../tags/tag2063.xml" /><Relationship Id="rId4" Type="http://schemas.openxmlformats.org/officeDocument/2006/relationships/tags" Target="../tags/tag2064.xml" /><Relationship Id="rId5" Type="http://schemas.openxmlformats.org/officeDocument/2006/relationships/tags" Target="../tags/tag2065.xml" /><Relationship Id="rId6" Type="http://schemas.openxmlformats.org/officeDocument/2006/relationships/tags" Target="../tags/tag2066.xml" /><Relationship Id="rId7" Type="http://schemas.openxmlformats.org/officeDocument/2006/relationships/slideMaster" Target="../slideMasters/slideMaster99.xml" /></Relationships>
</file>

<file path=ppt/slideLayouts/_rels/slideLayout8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73.xml" /><Relationship Id="rId2" Type="http://schemas.openxmlformats.org/officeDocument/2006/relationships/tags" Target="../tags/tag2074.xml" /><Relationship Id="rId3" Type="http://schemas.openxmlformats.org/officeDocument/2006/relationships/tags" Target="../tags/tag2075.xml" /><Relationship Id="rId4" Type="http://schemas.openxmlformats.org/officeDocument/2006/relationships/tags" Target="../tags/tag2076.xml" /><Relationship Id="rId5" Type="http://schemas.openxmlformats.org/officeDocument/2006/relationships/tags" Target="../tags/tag2077.xml" /><Relationship Id="rId6" Type="http://schemas.openxmlformats.org/officeDocument/2006/relationships/tags" Target="../tags/tag2078.xml" /><Relationship Id="rId7" Type="http://schemas.openxmlformats.org/officeDocument/2006/relationships/slideMaster" Target="../slideMasters/slideMaster100.xml" /></Relationships>
</file>

<file path=ppt/slideLayouts/_rels/slideLayout9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85.xml" /><Relationship Id="rId2" Type="http://schemas.openxmlformats.org/officeDocument/2006/relationships/tags" Target="../tags/tag2086.xml" /><Relationship Id="rId3" Type="http://schemas.openxmlformats.org/officeDocument/2006/relationships/tags" Target="../tags/tag2087.xml" /><Relationship Id="rId4" Type="http://schemas.openxmlformats.org/officeDocument/2006/relationships/tags" Target="../tags/tag2088.xml" /><Relationship Id="rId5" Type="http://schemas.openxmlformats.org/officeDocument/2006/relationships/tags" Target="../tags/tag2089.xml" /><Relationship Id="rId6" Type="http://schemas.openxmlformats.org/officeDocument/2006/relationships/tags" Target="../tags/tag2090.xml" /><Relationship Id="rId7" Type="http://schemas.openxmlformats.org/officeDocument/2006/relationships/slideMaster" Target="../slideMasters/slideMaster101.xml" /></Relationships>
</file>

<file path=ppt/slideLayouts/_rels/slideLayout9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097.xml" /><Relationship Id="rId2" Type="http://schemas.openxmlformats.org/officeDocument/2006/relationships/tags" Target="../tags/tag2098.xml" /><Relationship Id="rId3" Type="http://schemas.openxmlformats.org/officeDocument/2006/relationships/tags" Target="../tags/tag2099.xml" /><Relationship Id="rId4" Type="http://schemas.openxmlformats.org/officeDocument/2006/relationships/tags" Target="../tags/tag2100.xml" /><Relationship Id="rId5" Type="http://schemas.openxmlformats.org/officeDocument/2006/relationships/tags" Target="../tags/tag2101.xml" /><Relationship Id="rId6" Type="http://schemas.openxmlformats.org/officeDocument/2006/relationships/tags" Target="../tags/tag2102.xml" /><Relationship Id="rId7" Type="http://schemas.openxmlformats.org/officeDocument/2006/relationships/slideMaster" Target="../slideMasters/slideMaster102.xml" /></Relationships>
</file>

<file path=ppt/slideLayouts/_rels/slideLayout9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109.xml" /><Relationship Id="rId2" Type="http://schemas.openxmlformats.org/officeDocument/2006/relationships/tags" Target="../tags/tag2110.xml" /><Relationship Id="rId3" Type="http://schemas.openxmlformats.org/officeDocument/2006/relationships/tags" Target="../tags/tag2111.xml" /><Relationship Id="rId4" Type="http://schemas.openxmlformats.org/officeDocument/2006/relationships/tags" Target="../tags/tag2112.xml" /><Relationship Id="rId5" Type="http://schemas.openxmlformats.org/officeDocument/2006/relationships/tags" Target="../tags/tag2113.xml" /><Relationship Id="rId6" Type="http://schemas.openxmlformats.org/officeDocument/2006/relationships/tags" Target="../tags/tag2114.xml" /><Relationship Id="rId7" Type="http://schemas.openxmlformats.org/officeDocument/2006/relationships/tags" Target="../tags/tag2115.xml" /><Relationship Id="rId8" Type="http://schemas.openxmlformats.org/officeDocument/2006/relationships/slideMaster" Target="../slideMasters/slideMaster103.xml" /></Relationships>
</file>

<file path=ppt/slideLayouts/_rels/slideLayout9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122.xml" /><Relationship Id="rId10" Type="http://schemas.openxmlformats.org/officeDocument/2006/relationships/slideMaster" Target="../slideMasters/slideMaster104.xml" /><Relationship Id="rId2" Type="http://schemas.openxmlformats.org/officeDocument/2006/relationships/tags" Target="../tags/tag2123.xml" /><Relationship Id="rId3" Type="http://schemas.openxmlformats.org/officeDocument/2006/relationships/tags" Target="../tags/tag2124.xml" /><Relationship Id="rId4" Type="http://schemas.openxmlformats.org/officeDocument/2006/relationships/tags" Target="../tags/tag2125.xml" /><Relationship Id="rId5" Type="http://schemas.openxmlformats.org/officeDocument/2006/relationships/tags" Target="../tags/tag2126.xml" /><Relationship Id="rId6" Type="http://schemas.openxmlformats.org/officeDocument/2006/relationships/tags" Target="../tags/tag2127.xml" /><Relationship Id="rId7" Type="http://schemas.openxmlformats.org/officeDocument/2006/relationships/tags" Target="../tags/tag2128.xml" /><Relationship Id="rId8" Type="http://schemas.openxmlformats.org/officeDocument/2006/relationships/tags" Target="../tags/tag2129.xml" /><Relationship Id="rId9" Type="http://schemas.openxmlformats.org/officeDocument/2006/relationships/tags" Target="../tags/tag2130.xml" /></Relationships>
</file>

<file path=ppt/slideLayouts/_rels/slideLayout9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137.xml" /><Relationship Id="rId2" Type="http://schemas.openxmlformats.org/officeDocument/2006/relationships/tags" Target="../tags/tag2138.xml" /><Relationship Id="rId3" Type="http://schemas.openxmlformats.org/officeDocument/2006/relationships/tags" Target="../tags/tag2139.xml" /><Relationship Id="rId4" Type="http://schemas.openxmlformats.org/officeDocument/2006/relationships/tags" Target="../tags/tag2140.xml" /><Relationship Id="rId5" Type="http://schemas.openxmlformats.org/officeDocument/2006/relationships/tags" Target="../tags/tag2141.xml" /><Relationship Id="rId6" Type="http://schemas.openxmlformats.org/officeDocument/2006/relationships/slideMaster" Target="../slideMasters/slideMaster105.xml" /></Relationships>
</file>

<file path=ppt/slideLayouts/_rels/slideLayout9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148.xml" /><Relationship Id="rId2" Type="http://schemas.openxmlformats.org/officeDocument/2006/relationships/tags" Target="../tags/tag2149.xml" /><Relationship Id="rId3" Type="http://schemas.openxmlformats.org/officeDocument/2006/relationships/tags" Target="../tags/tag2150.xml" /><Relationship Id="rId4" Type="http://schemas.openxmlformats.org/officeDocument/2006/relationships/tags" Target="../tags/tag2151.xml" /><Relationship Id="rId5" Type="http://schemas.openxmlformats.org/officeDocument/2006/relationships/slideMaster" Target="../slideMasters/slideMaster106.xml" /></Relationships>
</file>

<file path=ppt/slideLayouts/_rels/slideLayout9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158.xml" /><Relationship Id="rId2" Type="http://schemas.openxmlformats.org/officeDocument/2006/relationships/tags" Target="../tags/tag2159.xml" /><Relationship Id="rId3" Type="http://schemas.openxmlformats.org/officeDocument/2006/relationships/tags" Target="../tags/tag2160.xml" /><Relationship Id="rId4" Type="http://schemas.openxmlformats.org/officeDocument/2006/relationships/tags" Target="../tags/tag2161.xml" /><Relationship Id="rId5" Type="http://schemas.openxmlformats.org/officeDocument/2006/relationships/tags" Target="../tags/tag2162.xml" /><Relationship Id="rId6" Type="http://schemas.openxmlformats.org/officeDocument/2006/relationships/tags" Target="../tags/tag2163.xml" /><Relationship Id="rId7" Type="http://schemas.openxmlformats.org/officeDocument/2006/relationships/tags" Target="../tags/tag2164.xml" /><Relationship Id="rId8" Type="http://schemas.openxmlformats.org/officeDocument/2006/relationships/slideMaster" Target="../slideMasters/slideMaster107.xml" /></Relationships>
</file>

<file path=ppt/slideLayouts/_rels/slideLayout9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171.xml" /><Relationship Id="rId2" Type="http://schemas.openxmlformats.org/officeDocument/2006/relationships/tags" Target="../tags/tag2172.xml" /><Relationship Id="rId3" Type="http://schemas.openxmlformats.org/officeDocument/2006/relationships/tags" Target="../tags/tag2173.xml" /><Relationship Id="rId4" Type="http://schemas.openxmlformats.org/officeDocument/2006/relationships/tags" Target="../tags/tag2174.xml" /><Relationship Id="rId5" Type="http://schemas.openxmlformats.org/officeDocument/2006/relationships/tags" Target="../tags/tag2175.xml" /><Relationship Id="rId6" Type="http://schemas.openxmlformats.org/officeDocument/2006/relationships/tags" Target="../tags/tag2176.xml" /><Relationship Id="rId7" Type="http://schemas.openxmlformats.org/officeDocument/2006/relationships/tags" Target="../tags/tag2177.xml" /><Relationship Id="rId8" Type="http://schemas.openxmlformats.org/officeDocument/2006/relationships/slideMaster" Target="../slideMasters/slideMaster108.xml" /></Relationships>
</file>

<file path=ppt/slideLayouts/_rels/slideLayout9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184.xml" /><Relationship Id="rId2" Type="http://schemas.openxmlformats.org/officeDocument/2006/relationships/tags" Target="../tags/tag2185.xml" /><Relationship Id="rId3" Type="http://schemas.openxmlformats.org/officeDocument/2006/relationships/tags" Target="../tags/tag2186.xml" /><Relationship Id="rId4" Type="http://schemas.openxmlformats.org/officeDocument/2006/relationships/tags" Target="../tags/tag2187.xml" /><Relationship Id="rId5" Type="http://schemas.openxmlformats.org/officeDocument/2006/relationships/tags" Target="../tags/tag2188.xml" /><Relationship Id="rId6" Type="http://schemas.openxmlformats.org/officeDocument/2006/relationships/tags" Target="../tags/tag2189.xml" /><Relationship Id="rId7" Type="http://schemas.openxmlformats.org/officeDocument/2006/relationships/slideMaster" Target="../slideMasters/slideMaster109.xml" /></Relationships>
</file>

<file path=ppt/slideLayouts/_rels/slideLayout9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196.xml" /><Relationship Id="rId2" Type="http://schemas.openxmlformats.org/officeDocument/2006/relationships/tags" Target="../tags/tag2197.xml" /><Relationship Id="rId3" Type="http://schemas.openxmlformats.org/officeDocument/2006/relationships/tags" Target="../tags/tag2198.xml" /><Relationship Id="rId4" Type="http://schemas.openxmlformats.org/officeDocument/2006/relationships/tags" Target="../tags/tag2199.xml" /><Relationship Id="rId5" Type="http://schemas.openxmlformats.org/officeDocument/2006/relationships/tags" Target="../tags/tag2200.xml" /><Relationship Id="rId6" Type="http://schemas.openxmlformats.org/officeDocument/2006/relationships/tags" Target="../tags/tag2201.xml" /><Relationship Id="rId7" Type="http://schemas.openxmlformats.org/officeDocument/2006/relationships/slideMaster" Target="../slideMasters/slideMaster110.xml" /></Relationships>
</file>

<file path=ppt/slideLayouts/_rels/slideLayout10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208.xml" /><Relationship Id="rId2" Type="http://schemas.openxmlformats.org/officeDocument/2006/relationships/tags" Target="../tags/tag2209.xml" /><Relationship Id="rId3" Type="http://schemas.openxmlformats.org/officeDocument/2006/relationships/tags" Target="../tags/tag2210.xml" /><Relationship Id="rId4" Type="http://schemas.openxmlformats.org/officeDocument/2006/relationships/tags" Target="../tags/tag2211.xml" /><Relationship Id="rId5" Type="http://schemas.openxmlformats.org/officeDocument/2006/relationships/tags" Target="../tags/tag2212.xml" /><Relationship Id="rId6" Type="http://schemas.openxmlformats.org/officeDocument/2006/relationships/tags" Target="../tags/tag2213.xml" /><Relationship Id="rId7" Type="http://schemas.openxmlformats.org/officeDocument/2006/relationships/slideMaster" Target="../slideMasters/slideMaster111.xml" /></Relationships>
</file>

<file path=ppt/slideLayouts/_rels/slideLayout10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220.xml" /><Relationship Id="rId2" Type="http://schemas.openxmlformats.org/officeDocument/2006/relationships/tags" Target="../tags/tag2221.xml" /><Relationship Id="rId3" Type="http://schemas.openxmlformats.org/officeDocument/2006/relationships/tags" Target="../tags/tag2222.xml" /><Relationship Id="rId4" Type="http://schemas.openxmlformats.org/officeDocument/2006/relationships/tags" Target="../tags/tag2223.xml" /><Relationship Id="rId5" Type="http://schemas.openxmlformats.org/officeDocument/2006/relationships/tags" Target="../tags/tag2224.xml" /><Relationship Id="rId6" Type="http://schemas.openxmlformats.org/officeDocument/2006/relationships/tags" Target="../tags/tag2225.xml" /><Relationship Id="rId7" Type="http://schemas.openxmlformats.org/officeDocument/2006/relationships/slideMaster" Target="../slideMasters/slideMaster112.xml" /></Relationships>
</file>

<file path=ppt/slideLayouts/_rels/slideLayout10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232.xml" /><Relationship Id="rId2" Type="http://schemas.openxmlformats.org/officeDocument/2006/relationships/tags" Target="../tags/tag2233.xml" /><Relationship Id="rId3" Type="http://schemas.openxmlformats.org/officeDocument/2006/relationships/tags" Target="../tags/tag2234.xml" /><Relationship Id="rId4" Type="http://schemas.openxmlformats.org/officeDocument/2006/relationships/tags" Target="../tags/tag2235.xml" /><Relationship Id="rId5" Type="http://schemas.openxmlformats.org/officeDocument/2006/relationships/tags" Target="../tags/tag2236.xml" /><Relationship Id="rId6" Type="http://schemas.openxmlformats.org/officeDocument/2006/relationships/tags" Target="../tags/tag2237.xml" /><Relationship Id="rId7" Type="http://schemas.openxmlformats.org/officeDocument/2006/relationships/slideMaster" Target="../slideMasters/slideMaster113.xml" /></Relationships>
</file>

<file path=ppt/slideLayouts/_rels/slideLayout10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244.xml" /><Relationship Id="rId2" Type="http://schemas.openxmlformats.org/officeDocument/2006/relationships/tags" Target="../tags/tag2245.xml" /><Relationship Id="rId3" Type="http://schemas.openxmlformats.org/officeDocument/2006/relationships/tags" Target="../tags/tag2246.xml" /><Relationship Id="rId4" Type="http://schemas.openxmlformats.org/officeDocument/2006/relationships/tags" Target="../tags/tag2247.xml" /><Relationship Id="rId5" Type="http://schemas.openxmlformats.org/officeDocument/2006/relationships/tags" Target="../tags/tag2248.xml" /><Relationship Id="rId6" Type="http://schemas.openxmlformats.org/officeDocument/2006/relationships/tags" Target="../tags/tag2249.xml" /><Relationship Id="rId7" Type="http://schemas.openxmlformats.org/officeDocument/2006/relationships/tags" Target="../tags/tag2250.xml" /><Relationship Id="rId8" Type="http://schemas.openxmlformats.org/officeDocument/2006/relationships/slideMaster" Target="../slideMasters/slideMaster114.xml" /></Relationships>
</file>

<file path=ppt/slideLayouts/_rels/slideLayout10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257.xml" /><Relationship Id="rId10" Type="http://schemas.openxmlformats.org/officeDocument/2006/relationships/slideMaster" Target="../slideMasters/slideMaster115.xml" /><Relationship Id="rId2" Type="http://schemas.openxmlformats.org/officeDocument/2006/relationships/tags" Target="../tags/tag2258.xml" /><Relationship Id="rId3" Type="http://schemas.openxmlformats.org/officeDocument/2006/relationships/tags" Target="../tags/tag2259.xml" /><Relationship Id="rId4" Type="http://schemas.openxmlformats.org/officeDocument/2006/relationships/tags" Target="../tags/tag2260.xml" /><Relationship Id="rId5" Type="http://schemas.openxmlformats.org/officeDocument/2006/relationships/tags" Target="../tags/tag2261.xml" /><Relationship Id="rId6" Type="http://schemas.openxmlformats.org/officeDocument/2006/relationships/tags" Target="../tags/tag2262.xml" /><Relationship Id="rId7" Type="http://schemas.openxmlformats.org/officeDocument/2006/relationships/tags" Target="../tags/tag2263.xml" /><Relationship Id="rId8" Type="http://schemas.openxmlformats.org/officeDocument/2006/relationships/tags" Target="../tags/tag2264.xml" /><Relationship Id="rId9" Type="http://schemas.openxmlformats.org/officeDocument/2006/relationships/tags" Target="../tags/tag2265.xml" /></Relationships>
</file>

<file path=ppt/slideLayouts/_rels/slideLayout10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272.xml" /><Relationship Id="rId2" Type="http://schemas.openxmlformats.org/officeDocument/2006/relationships/tags" Target="../tags/tag2273.xml" /><Relationship Id="rId3" Type="http://schemas.openxmlformats.org/officeDocument/2006/relationships/tags" Target="../tags/tag2274.xml" /><Relationship Id="rId4" Type="http://schemas.openxmlformats.org/officeDocument/2006/relationships/tags" Target="../tags/tag2275.xml" /><Relationship Id="rId5" Type="http://schemas.openxmlformats.org/officeDocument/2006/relationships/tags" Target="../tags/tag2276.xml" /><Relationship Id="rId6" Type="http://schemas.openxmlformats.org/officeDocument/2006/relationships/slideMaster" Target="../slideMasters/slideMaster116.xml" /></Relationships>
</file>

<file path=ppt/slideLayouts/_rels/slideLayout10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283.xml" /><Relationship Id="rId2" Type="http://schemas.openxmlformats.org/officeDocument/2006/relationships/tags" Target="../tags/tag2284.xml" /><Relationship Id="rId3" Type="http://schemas.openxmlformats.org/officeDocument/2006/relationships/tags" Target="../tags/tag2285.xml" /><Relationship Id="rId4" Type="http://schemas.openxmlformats.org/officeDocument/2006/relationships/tags" Target="../tags/tag2286.xml" /><Relationship Id="rId5" Type="http://schemas.openxmlformats.org/officeDocument/2006/relationships/slideMaster" Target="../slideMasters/slideMaster117.xml" /></Relationships>
</file>

<file path=ppt/slideLayouts/_rels/slideLayout10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293.xml" /><Relationship Id="rId2" Type="http://schemas.openxmlformats.org/officeDocument/2006/relationships/tags" Target="../tags/tag2294.xml" /><Relationship Id="rId3" Type="http://schemas.openxmlformats.org/officeDocument/2006/relationships/tags" Target="../tags/tag2295.xml" /><Relationship Id="rId4" Type="http://schemas.openxmlformats.org/officeDocument/2006/relationships/tags" Target="../tags/tag2296.xml" /><Relationship Id="rId5" Type="http://schemas.openxmlformats.org/officeDocument/2006/relationships/tags" Target="../tags/tag2297.xml" /><Relationship Id="rId6" Type="http://schemas.openxmlformats.org/officeDocument/2006/relationships/tags" Target="../tags/tag2298.xml" /><Relationship Id="rId7" Type="http://schemas.openxmlformats.org/officeDocument/2006/relationships/tags" Target="../tags/tag2299.xml" /><Relationship Id="rId8" Type="http://schemas.openxmlformats.org/officeDocument/2006/relationships/slideMaster" Target="../slideMasters/slideMaster118.xml" /></Relationships>
</file>

<file path=ppt/slideLayouts/_rels/slideLayout10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306.xml" /><Relationship Id="rId2" Type="http://schemas.openxmlformats.org/officeDocument/2006/relationships/tags" Target="../tags/tag2307.xml" /><Relationship Id="rId3" Type="http://schemas.openxmlformats.org/officeDocument/2006/relationships/tags" Target="../tags/tag2308.xml" /><Relationship Id="rId4" Type="http://schemas.openxmlformats.org/officeDocument/2006/relationships/tags" Target="../tags/tag2309.xml" /><Relationship Id="rId5" Type="http://schemas.openxmlformats.org/officeDocument/2006/relationships/tags" Target="../tags/tag2310.xml" /><Relationship Id="rId6" Type="http://schemas.openxmlformats.org/officeDocument/2006/relationships/tags" Target="../tags/tag2311.xml" /><Relationship Id="rId7" Type="http://schemas.openxmlformats.org/officeDocument/2006/relationships/tags" Target="../tags/tag2312.xml" /><Relationship Id="rId8" Type="http://schemas.openxmlformats.org/officeDocument/2006/relationships/slideMaster" Target="../slideMasters/slideMaster119.xml" /></Relationships>
</file>

<file path=ppt/slideLayouts/_rels/slideLayout10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319.xml" /><Relationship Id="rId2" Type="http://schemas.openxmlformats.org/officeDocument/2006/relationships/tags" Target="../tags/tag2320.xml" /><Relationship Id="rId3" Type="http://schemas.openxmlformats.org/officeDocument/2006/relationships/tags" Target="../tags/tag2321.xml" /><Relationship Id="rId4" Type="http://schemas.openxmlformats.org/officeDocument/2006/relationships/tags" Target="../tags/tag2322.xml" /><Relationship Id="rId5" Type="http://schemas.openxmlformats.org/officeDocument/2006/relationships/tags" Target="../tags/tag2323.xml" /><Relationship Id="rId6" Type="http://schemas.openxmlformats.org/officeDocument/2006/relationships/tags" Target="../tags/tag2324.xml" /><Relationship Id="rId7" Type="http://schemas.openxmlformats.org/officeDocument/2006/relationships/slideMaster" Target="../slideMasters/slideMaster120.xml" /></Relationships>
</file>

<file path=ppt/slideLayouts/_rels/slideLayout11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331.xml" /><Relationship Id="rId2" Type="http://schemas.openxmlformats.org/officeDocument/2006/relationships/tags" Target="../tags/tag2332.xml" /><Relationship Id="rId3" Type="http://schemas.openxmlformats.org/officeDocument/2006/relationships/tags" Target="../tags/tag2333.xml" /><Relationship Id="rId4" Type="http://schemas.openxmlformats.org/officeDocument/2006/relationships/tags" Target="../tags/tag2334.xml" /><Relationship Id="rId5" Type="http://schemas.openxmlformats.org/officeDocument/2006/relationships/tags" Target="../tags/tag2335.xml" /><Relationship Id="rId6" Type="http://schemas.openxmlformats.org/officeDocument/2006/relationships/tags" Target="../tags/tag2336.xml" /><Relationship Id="rId7" Type="http://schemas.openxmlformats.org/officeDocument/2006/relationships/slideMaster" Target="../slideMasters/slideMaster121.xml" /></Relationships>
</file>

<file path=ppt/slideLayouts/_rels/slideLayout11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343.xml" /><Relationship Id="rId2" Type="http://schemas.openxmlformats.org/officeDocument/2006/relationships/tags" Target="../tags/tag2344.xml" /><Relationship Id="rId3" Type="http://schemas.openxmlformats.org/officeDocument/2006/relationships/tags" Target="../tags/tag2345.xml" /><Relationship Id="rId4" Type="http://schemas.openxmlformats.org/officeDocument/2006/relationships/tags" Target="../tags/tag2346.xml" /><Relationship Id="rId5" Type="http://schemas.openxmlformats.org/officeDocument/2006/relationships/tags" Target="../tags/tag2347.xml" /><Relationship Id="rId6" Type="http://schemas.openxmlformats.org/officeDocument/2006/relationships/tags" Target="../tags/tag2348.xml" /><Relationship Id="rId7" Type="http://schemas.openxmlformats.org/officeDocument/2006/relationships/slideMaster" Target="../slideMasters/slideMaster122.xml" /></Relationships>
</file>

<file path=ppt/slideLayouts/_rels/slideLayout11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355.xml" /><Relationship Id="rId2" Type="http://schemas.openxmlformats.org/officeDocument/2006/relationships/tags" Target="../tags/tag2356.xml" /><Relationship Id="rId3" Type="http://schemas.openxmlformats.org/officeDocument/2006/relationships/tags" Target="../tags/tag2357.xml" /><Relationship Id="rId4" Type="http://schemas.openxmlformats.org/officeDocument/2006/relationships/tags" Target="../tags/tag2358.xml" /><Relationship Id="rId5" Type="http://schemas.openxmlformats.org/officeDocument/2006/relationships/tags" Target="../tags/tag2359.xml" /><Relationship Id="rId6" Type="http://schemas.openxmlformats.org/officeDocument/2006/relationships/tags" Target="../tags/tag2360.xml" /><Relationship Id="rId7" Type="http://schemas.openxmlformats.org/officeDocument/2006/relationships/slideMaster" Target="../slideMasters/slideMaster123.xml" /></Relationships>
</file>

<file path=ppt/slideLayouts/_rels/slideLayout11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367.xml" /><Relationship Id="rId2" Type="http://schemas.openxmlformats.org/officeDocument/2006/relationships/tags" Target="../tags/tag2368.xml" /><Relationship Id="rId3" Type="http://schemas.openxmlformats.org/officeDocument/2006/relationships/tags" Target="../tags/tag2369.xml" /><Relationship Id="rId4" Type="http://schemas.openxmlformats.org/officeDocument/2006/relationships/tags" Target="../tags/tag2370.xml" /><Relationship Id="rId5" Type="http://schemas.openxmlformats.org/officeDocument/2006/relationships/tags" Target="../tags/tag2371.xml" /><Relationship Id="rId6" Type="http://schemas.openxmlformats.org/officeDocument/2006/relationships/tags" Target="../tags/tag2372.xml" /><Relationship Id="rId7" Type="http://schemas.openxmlformats.org/officeDocument/2006/relationships/slideMaster" Target="../slideMasters/slideMaster124.xml" /></Relationships>
</file>

<file path=ppt/slideLayouts/_rels/slideLayout11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379.xml" /><Relationship Id="rId2" Type="http://schemas.openxmlformats.org/officeDocument/2006/relationships/tags" Target="../tags/tag2380.xml" /><Relationship Id="rId3" Type="http://schemas.openxmlformats.org/officeDocument/2006/relationships/tags" Target="../tags/tag2381.xml" /><Relationship Id="rId4" Type="http://schemas.openxmlformats.org/officeDocument/2006/relationships/tags" Target="../tags/tag2382.xml" /><Relationship Id="rId5" Type="http://schemas.openxmlformats.org/officeDocument/2006/relationships/tags" Target="../tags/tag2383.xml" /><Relationship Id="rId6" Type="http://schemas.openxmlformats.org/officeDocument/2006/relationships/tags" Target="../tags/tag2384.xml" /><Relationship Id="rId7" Type="http://schemas.openxmlformats.org/officeDocument/2006/relationships/tags" Target="../tags/tag2385.xml" /><Relationship Id="rId8" Type="http://schemas.openxmlformats.org/officeDocument/2006/relationships/slideMaster" Target="../slideMasters/slideMaster125.xml" /></Relationships>
</file>

<file path=ppt/slideLayouts/_rels/slideLayout11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392.xml" /><Relationship Id="rId10" Type="http://schemas.openxmlformats.org/officeDocument/2006/relationships/slideMaster" Target="../slideMasters/slideMaster126.xml" /><Relationship Id="rId2" Type="http://schemas.openxmlformats.org/officeDocument/2006/relationships/tags" Target="../tags/tag2393.xml" /><Relationship Id="rId3" Type="http://schemas.openxmlformats.org/officeDocument/2006/relationships/tags" Target="../tags/tag2394.xml" /><Relationship Id="rId4" Type="http://schemas.openxmlformats.org/officeDocument/2006/relationships/tags" Target="../tags/tag2395.xml" /><Relationship Id="rId5" Type="http://schemas.openxmlformats.org/officeDocument/2006/relationships/tags" Target="../tags/tag2396.xml" /><Relationship Id="rId6" Type="http://schemas.openxmlformats.org/officeDocument/2006/relationships/tags" Target="../tags/tag2397.xml" /><Relationship Id="rId7" Type="http://schemas.openxmlformats.org/officeDocument/2006/relationships/tags" Target="../tags/tag2398.xml" /><Relationship Id="rId8" Type="http://schemas.openxmlformats.org/officeDocument/2006/relationships/tags" Target="../tags/tag2399.xml" /><Relationship Id="rId9" Type="http://schemas.openxmlformats.org/officeDocument/2006/relationships/tags" Target="../tags/tag2400.xml" /></Relationships>
</file>

<file path=ppt/slideLayouts/_rels/slideLayout11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407.xml" /><Relationship Id="rId2" Type="http://schemas.openxmlformats.org/officeDocument/2006/relationships/tags" Target="../tags/tag2408.xml" /><Relationship Id="rId3" Type="http://schemas.openxmlformats.org/officeDocument/2006/relationships/tags" Target="../tags/tag2409.xml" /><Relationship Id="rId4" Type="http://schemas.openxmlformats.org/officeDocument/2006/relationships/tags" Target="../tags/tag2410.xml" /><Relationship Id="rId5" Type="http://schemas.openxmlformats.org/officeDocument/2006/relationships/tags" Target="../tags/tag2411.xml" /><Relationship Id="rId6" Type="http://schemas.openxmlformats.org/officeDocument/2006/relationships/slideMaster" Target="../slideMasters/slideMaster127.xml" /></Relationships>
</file>

<file path=ppt/slideLayouts/_rels/slideLayout11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418.xml" /><Relationship Id="rId2" Type="http://schemas.openxmlformats.org/officeDocument/2006/relationships/tags" Target="../tags/tag2419.xml" /><Relationship Id="rId3" Type="http://schemas.openxmlformats.org/officeDocument/2006/relationships/tags" Target="../tags/tag2420.xml" /><Relationship Id="rId4" Type="http://schemas.openxmlformats.org/officeDocument/2006/relationships/tags" Target="../tags/tag2421.xml" /><Relationship Id="rId5" Type="http://schemas.openxmlformats.org/officeDocument/2006/relationships/slideMaster" Target="../slideMasters/slideMaster128.xml" /></Relationships>
</file>

<file path=ppt/slideLayouts/_rels/slideLayout11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428.xml" /><Relationship Id="rId2" Type="http://schemas.openxmlformats.org/officeDocument/2006/relationships/tags" Target="../tags/tag2429.xml" /><Relationship Id="rId3" Type="http://schemas.openxmlformats.org/officeDocument/2006/relationships/tags" Target="../tags/tag2430.xml" /><Relationship Id="rId4" Type="http://schemas.openxmlformats.org/officeDocument/2006/relationships/tags" Target="../tags/tag2431.xml" /><Relationship Id="rId5" Type="http://schemas.openxmlformats.org/officeDocument/2006/relationships/tags" Target="../tags/tag2432.xml" /><Relationship Id="rId6" Type="http://schemas.openxmlformats.org/officeDocument/2006/relationships/tags" Target="../tags/tag2433.xml" /><Relationship Id="rId7" Type="http://schemas.openxmlformats.org/officeDocument/2006/relationships/tags" Target="../tags/tag2434.xml" /><Relationship Id="rId8" Type="http://schemas.openxmlformats.org/officeDocument/2006/relationships/slideMaster" Target="../slideMasters/slideMaster129.xml" /></Relationships>
</file>

<file path=ppt/slideLayouts/_rels/slideLayout11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441.xml" /><Relationship Id="rId2" Type="http://schemas.openxmlformats.org/officeDocument/2006/relationships/tags" Target="../tags/tag2442.xml" /><Relationship Id="rId3" Type="http://schemas.openxmlformats.org/officeDocument/2006/relationships/tags" Target="../tags/tag2443.xml" /><Relationship Id="rId4" Type="http://schemas.openxmlformats.org/officeDocument/2006/relationships/tags" Target="../tags/tag2444.xml" /><Relationship Id="rId5" Type="http://schemas.openxmlformats.org/officeDocument/2006/relationships/tags" Target="../tags/tag2445.xml" /><Relationship Id="rId6" Type="http://schemas.openxmlformats.org/officeDocument/2006/relationships/tags" Target="../tags/tag2446.xml" /><Relationship Id="rId7" Type="http://schemas.openxmlformats.org/officeDocument/2006/relationships/tags" Target="../tags/tag2447.xml" /><Relationship Id="rId8" Type="http://schemas.openxmlformats.org/officeDocument/2006/relationships/slideMaster" Target="../slideMasters/slideMaster130.xml" /></Relationships>
</file>

<file path=ppt/slideLayouts/_rels/slideLayout12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454.xml" /><Relationship Id="rId2" Type="http://schemas.openxmlformats.org/officeDocument/2006/relationships/tags" Target="../tags/tag2455.xml" /><Relationship Id="rId3" Type="http://schemas.openxmlformats.org/officeDocument/2006/relationships/tags" Target="../tags/tag2456.xml" /><Relationship Id="rId4" Type="http://schemas.openxmlformats.org/officeDocument/2006/relationships/tags" Target="../tags/tag2457.xml" /><Relationship Id="rId5" Type="http://schemas.openxmlformats.org/officeDocument/2006/relationships/tags" Target="../tags/tag2458.xml" /><Relationship Id="rId6" Type="http://schemas.openxmlformats.org/officeDocument/2006/relationships/tags" Target="../tags/tag2459.xml" /><Relationship Id="rId7" Type="http://schemas.openxmlformats.org/officeDocument/2006/relationships/slideMaster" Target="../slideMasters/slideMaster131.xml" /></Relationships>
</file>

<file path=ppt/slideLayouts/_rels/slideLayout12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466.xml" /><Relationship Id="rId2" Type="http://schemas.openxmlformats.org/officeDocument/2006/relationships/tags" Target="../tags/tag2467.xml" /><Relationship Id="rId3" Type="http://schemas.openxmlformats.org/officeDocument/2006/relationships/tags" Target="../tags/tag2468.xml" /><Relationship Id="rId4" Type="http://schemas.openxmlformats.org/officeDocument/2006/relationships/tags" Target="../tags/tag2469.xml" /><Relationship Id="rId5" Type="http://schemas.openxmlformats.org/officeDocument/2006/relationships/tags" Target="../tags/tag2470.xml" /><Relationship Id="rId6" Type="http://schemas.openxmlformats.org/officeDocument/2006/relationships/tags" Target="../tags/tag2471.xml" /><Relationship Id="rId7" Type="http://schemas.openxmlformats.org/officeDocument/2006/relationships/slideMaster" Target="../slideMasters/slideMaster132.xml" /></Relationships>
</file>

<file path=ppt/slideLayouts/_rels/slideLayout12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478.xml" /><Relationship Id="rId2" Type="http://schemas.openxmlformats.org/officeDocument/2006/relationships/tags" Target="../tags/tag2479.xml" /><Relationship Id="rId3" Type="http://schemas.openxmlformats.org/officeDocument/2006/relationships/tags" Target="../tags/tag2480.xml" /><Relationship Id="rId4" Type="http://schemas.openxmlformats.org/officeDocument/2006/relationships/tags" Target="../tags/tag2481.xml" /><Relationship Id="rId5" Type="http://schemas.openxmlformats.org/officeDocument/2006/relationships/tags" Target="../tags/tag2482.xml" /><Relationship Id="rId6" Type="http://schemas.openxmlformats.org/officeDocument/2006/relationships/tags" Target="../tags/tag2483.xml" /><Relationship Id="rId7" Type="http://schemas.openxmlformats.org/officeDocument/2006/relationships/slideMaster" Target="../slideMasters/slideMaster133.xml" /></Relationships>
</file>

<file path=ppt/slideLayouts/_rels/slideLayout12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490.xml" /><Relationship Id="rId2" Type="http://schemas.openxmlformats.org/officeDocument/2006/relationships/tags" Target="../tags/tag2491.xml" /><Relationship Id="rId3" Type="http://schemas.openxmlformats.org/officeDocument/2006/relationships/tags" Target="../tags/tag2492.xml" /><Relationship Id="rId4" Type="http://schemas.openxmlformats.org/officeDocument/2006/relationships/tags" Target="../tags/tag2493.xml" /><Relationship Id="rId5" Type="http://schemas.openxmlformats.org/officeDocument/2006/relationships/tags" Target="../tags/tag2494.xml" /><Relationship Id="rId6" Type="http://schemas.openxmlformats.org/officeDocument/2006/relationships/tags" Target="../tags/tag2495.xml" /><Relationship Id="rId7" Type="http://schemas.openxmlformats.org/officeDocument/2006/relationships/slideMaster" Target="../slideMasters/slideMaster134.xml" /></Relationships>
</file>

<file path=ppt/slideLayouts/_rels/slideLayout12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502.xml" /><Relationship Id="rId2" Type="http://schemas.openxmlformats.org/officeDocument/2006/relationships/tags" Target="../tags/tag2503.xml" /><Relationship Id="rId3" Type="http://schemas.openxmlformats.org/officeDocument/2006/relationships/tags" Target="../tags/tag2504.xml" /><Relationship Id="rId4" Type="http://schemas.openxmlformats.org/officeDocument/2006/relationships/tags" Target="../tags/tag2505.xml" /><Relationship Id="rId5" Type="http://schemas.openxmlformats.org/officeDocument/2006/relationships/tags" Target="../tags/tag2506.xml" /><Relationship Id="rId6" Type="http://schemas.openxmlformats.org/officeDocument/2006/relationships/tags" Target="../tags/tag2507.xml" /><Relationship Id="rId7" Type="http://schemas.openxmlformats.org/officeDocument/2006/relationships/slideMaster" Target="../slideMasters/slideMaster135.xml" /></Relationships>
</file>

<file path=ppt/slideLayouts/_rels/slideLayout12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514.xml" /><Relationship Id="rId2" Type="http://schemas.openxmlformats.org/officeDocument/2006/relationships/tags" Target="../tags/tag2515.xml" /><Relationship Id="rId3" Type="http://schemas.openxmlformats.org/officeDocument/2006/relationships/tags" Target="../tags/tag2516.xml" /><Relationship Id="rId4" Type="http://schemas.openxmlformats.org/officeDocument/2006/relationships/tags" Target="../tags/tag2517.xml" /><Relationship Id="rId5" Type="http://schemas.openxmlformats.org/officeDocument/2006/relationships/tags" Target="../tags/tag2518.xml" /><Relationship Id="rId6" Type="http://schemas.openxmlformats.org/officeDocument/2006/relationships/tags" Target="../tags/tag2519.xml" /><Relationship Id="rId7" Type="http://schemas.openxmlformats.org/officeDocument/2006/relationships/tags" Target="../tags/tag2520.xml" /><Relationship Id="rId8" Type="http://schemas.openxmlformats.org/officeDocument/2006/relationships/slideMaster" Target="../slideMasters/slideMaster136.xml" /></Relationships>
</file>

<file path=ppt/slideLayouts/_rels/slideLayout12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527.xml" /><Relationship Id="rId10" Type="http://schemas.openxmlformats.org/officeDocument/2006/relationships/slideMaster" Target="../slideMasters/slideMaster137.xml" /><Relationship Id="rId2" Type="http://schemas.openxmlformats.org/officeDocument/2006/relationships/tags" Target="../tags/tag2528.xml" /><Relationship Id="rId3" Type="http://schemas.openxmlformats.org/officeDocument/2006/relationships/tags" Target="../tags/tag2529.xml" /><Relationship Id="rId4" Type="http://schemas.openxmlformats.org/officeDocument/2006/relationships/tags" Target="../tags/tag2530.xml" /><Relationship Id="rId5" Type="http://schemas.openxmlformats.org/officeDocument/2006/relationships/tags" Target="../tags/tag2531.xml" /><Relationship Id="rId6" Type="http://schemas.openxmlformats.org/officeDocument/2006/relationships/tags" Target="../tags/tag2532.xml" /><Relationship Id="rId7" Type="http://schemas.openxmlformats.org/officeDocument/2006/relationships/tags" Target="../tags/tag2533.xml" /><Relationship Id="rId8" Type="http://schemas.openxmlformats.org/officeDocument/2006/relationships/tags" Target="../tags/tag2534.xml" /><Relationship Id="rId9" Type="http://schemas.openxmlformats.org/officeDocument/2006/relationships/tags" Target="../tags/tag2535.xml" /></Relationships>
</file>

<file path=ppt/slideLayouts/_rels/slideLayout12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542.xml" /><Relationship Id="rId2" Type="http://schemas.openxmlformats.org/officeDocument/2006/relationships/tags" Target="../tags/tag2543.xml" /><Relationship Id="rId3" Type="http://schemas.openxmlformats.org/officeDocument/2006/relationships/tags" Target="../tags/tag2544.xml" /><Relationship Id="rId4" Type="http://schemas.openxmlformats.org/officeDocument/2006/relationships/tags" Target="../tags/tag2545.xml" /><Relationship Id="rId5" Type="http://schemas.openxmlformats.org/officeDocument/2006/relationships/tags" Target="../tags/tag2546.xml" /><Relationship Id="rId6" Type="http://schemas.openxmlformats.org/officeDocument/2006/relationships/slideMaster" Target="../slideMasters/slideMaster138.xml" /></Relationships>
</file>

<file path=ppt/slideLayouts/_rels/slideLayout12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553.xml" /><Relationship Id="rId2" Type="http://schemas.openxmlformats.org/officeDocument/2006/relationships/tags" Target="../tags/tag2554.xml" /><Relationship Id="rId3" Type="http://schemas.openxmlformats.org/officeDocument/2006/relationships/tags" Target="../tags/tag2555.xml" /><Relationship Id="rId4" Type="http://schemas.openxmlformats.org/officeDocument/2006/relationships/tags" Target="../tags/tag2556.xml" /><Relationship Id="rId5" Type="http://schemas.openxmlformats.org/officeDocument/2006/relationships/slideMaster" Target="../slideMasters/slideMaster139.xml" /></Relationships>
</file>

<file path=ppt/slideLayouts/_rels/slideLayout12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563.xml" /><Relationship Id="rId2" Type="http://schemas.openxmlformats.org/officeDocument/2006/relationships/tags" Target="../tags/tag2564.xml" /><Relationship Id="rId3" Type="http://schemas.openxmlformats.org/officeDocument/2006/relationships/tags" Target="../tags/tag2565.xml" /><Relationship Id="rId4" Type="http://schemas.openxmlformats.org/officeDocument/2006/relationships/tags" Target="../tags/tag2566.xml" /><Relationship Id="rId5" Type="http://schemas.openxmlformats.org/officeDocument/2006/relationships/tags" Target="../tags/tag2567.xml" /><Relationship Id="rId6" Type="http://schemas.openxmlformats.org/officeDocument/2006/relationships/tags" Target="../tags/tag2568.xml" /><Relationship Id="rId7" Type="http://schemas.openxmlformats.org/officeDocument/2006/relationships/tags" Target="../tags/tag2569.xml" /><Relationship Id="rId8" Type="http://schemas.openxmlformats.org/officeDocument/2006/relationships/slideMaster" Target="../slideMasters/slideMaster140.xml" /></Relationships>
</file>

<file path=ppt/slideLayouts/_rels/slideLayout13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576.xml" /><Relationship Id="rId2" Type="http://schemas.openxmlformats.org/officeDocument/2006/relationships/tags" Target="../tags/tag2577.xml" /><Relationship Id="rId3" Type="http://schemas.openxmlformats.org/officeDocument/2006/relationships/tags" Target="../tags/tag2578.xml" /><Relationship Id="rId4" Type="http://schemas.openxmlformats.org/officeDocument/2006/relationships/tags" Target="../tags/tag2579.xml" /><Relationship Id="rId5" Type="http://schemas.openxmlformats.org/officeDocument/2006/relationships/tags" Target="../tags/tag2580.xml" /><Relationship Id="rId6" Type="http://schemas.openxmlformats.org/officeDocument/2006/relationships/tags" Target="../tags/tag2581.xml" /><Relationship Id="rId7" Type="http://schemas.openxmlformats.org/officeDocument/2006/relationships/tags" Target="../tags/tag2582.xml" /><Relationship Id="rId8" Type="http://schemas.openxmlformats.org/officeDocument/2006/relationships/slideMaster" Target="../slideMasters/slideMaster141.xml" /></Relationships>
</file>

<file path=ppt/slideLayouts/_rels/slideLayout13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589.xml" /><Relationship Id="rId2" Type="http://schemas.openxmlformats.org/officeDocument/2006/relationships/tags" Target="../tags/tag2590.xml" /><Relationship Id="rId3" Type="http://schemas.openxmlformats.org/officeDocument/2006/relationships/tags" Target="../tags/tag2591.xml" /><Relationship Id="rId4" Type="http://schemas.openxmlformats.org/officeDocument/2006/relationships/tags" Target="../tags/tag2592.xml" /><Relationship Id="rId5" Type="http://schemas.openxmlformats.org/officeDocument/2006/relationships/tags" Target="../tags/tag2593.xml" /><Relationship Id="rId6" Type="http://schemas.openxmlformats.org/officeDocument/2006/relationships/tags" Target="../tags/tag2594.xml" /><Relationship Id="rId7" Type="http://schemas.openxmlformats.org/officeDocument/2006/relationships/slideMaster" Target="../slideMasters/slideMaster142.xml" /></Relationships>
</file>

<file path=ppt/slideLayouts/_rels/slideLayout13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01.xml" /><Relationship Id="rId2" Type="http://schemas.openxmlformats.org/officeDocument/2006/relationships/tags" Target="../tags/tag2602.xml" /><Relationship Id="rId3" Type="http://schemas.openxmlformats.org/officeDocument/2006/relationships/tags" Target="../tags/tag2603.xml" /><Relationship Id="rId4" Type="http://schemas.openxmlformats.org/officeDocument/2006/relationships/tags" Target="../tags/tag2604.xml" /><Relationship Id="rId5" Type="http://schemas.openxmlformats.org/officeDocument/2006/relationships/tags" Target="../tags/tag2605.xml" /><Relationship Id="rId6" Type="http://schemas.openxmlformats.org/officeDocument/2006/relationships/tags" Target="../tags/tag2606.xml" /><Relationship Id="rId7" Type="http://schemas.openxmlformats.org/officeDocument/2006/relationships/slideMaster" Target="../slideMasters/slideMaster143.xml" /></Relationships>
</file>

<file path=ppt/slideLayouts/_rels/slideLayout13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13.xml" /><Relationship Id="rId2" Type="http://schemas.openxmlformats.org/officeDocument/2006/relationships/tags" Target="../tags/tag2614.xml" /><Relationship Id="rId3" Type="http://schemas.openxmlformats.org/officeDocument/2006/relationships/tags" Target="../tags/tag2615.xml" /><Relationship Id="rId4" Type="http://schemas.openxmlformats.org/officeDocument/2006/relationships/tags" Target="../tags/tag2616.xml" /><Relationship Id="rId5" Type="http://schemas.openxmlformats.org/officeDocument/2006/relationships/tags" Target="../tags/tag2617.xml" /><Relationship Id="rId6" Type="http://schemas.openxmlformats.org/officeDocument/2006/relationships/tags" Target="../tags/tag2618.xml" /><Relationship Id="rId7" Type="http://schemas.openxmlformats.org/officeDocument/2006/relationships/slideMaster" Target="../slideMasters/slideMaster144.xml" /></Relationships>
</file>

<file path=ppt/slideLayouts/_rels/slideLayout13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25.xml" /><Relationship Id="rId2" Type="http://schemas.openxmlformats.org/officeDocument/2006/relationships/tags" Target="../tags/tag2626.xml" /><Relationship Id="rId3" Type="http://schemas.openxmlformats.org/officeDocument/2006/relationships/tags" Target="../tags/tag2627.xml" /><Relationship Id="rId4" Type="http://schemas.openxmlformats.org/officeDocument/2006/relationships/tags" Target="../tags/tag2628.xml" /><Relationship Id="rId5" Type="http://schemas.openxmlformats.org/officeDocument/2006/relationships/tags" Target="../tags/tag2629.xml" /><Relationship Id="rId6" Type="http://schemas.openxmlformats.org/officeDocument/2006/relationships/tags" Target="../tags/tag2630.xml" /><Relationship Id="rId7" Type="http://schemas.openxmlformats.org/officeDocument/2006/relationships/slideMaster" Target="../slideMasters/slideMaster145.xml" /></Relationships>
</file>

<file path=ppt/slideLayouts/_rels/slideLayout13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37.xml" /><Relationship Id="rId2" Type="http://schemas.openxmlformats.org/officeDocument/2006/relationships/tags" Target="../tags/tag2638.xml" /><Relationship Id="rId3" Type="http://schemas.openxmlformats.org/officeDocument/2006/relationships/tags" Target="../tags/tag2639.xml" /><Relationship Id="rId4" Type="http://schemas.openxmlformats.org/officeDocument/2006/relationships/tags" Target="../tags/tag2640.xml" /><Relationship Id="rId5" Type="http://schemas.openxmlformats.org/officeDocument/2006/relationships/tags" Target="../tags/tag2641.xml" /><Relationship Id="rId6" Type="http://schemas.openxmlformats.org/officeDocument/2006/relationships/tags" Target="../tags/tag2642.xml" /><Relationship Id="rId7" Type="http://schemas.openxmlformats.org/officeDocument/2006/relationships/slideMaster" Target="../slideMasters/slideMaster146.xml" /></Relationships>
</file>

<file path=ppt/slideLayouts/_rels/slideLayout13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49.xml" /><Relationship Id="rId2" Type="http://schemas.openxmlformats.org/officeDocument/2006/relationships/tags" Target="../tags/tag2650.xml" /><Relationship Id="rId3" Type="http://schemas.openxmlformats.org/officeDocument/2006/relationships/tags" Target="../tags/tag2651.xml" /><Relationship Id="rId4" Type="http://schemas.openxmlformats.org/officeDocument/2006/relationships/tags" Target="../tags/tag2652.xml" /><Relationship Id="rId5" Type="http://schemas.openxmlformats.org/officeDocument/2006/relationships/tags" Target="../tags/tag2653.xml" /><Relationship Id="rId6" Type="http://schemas.openxmlformats.org/officeDocument/2006/relationships/tags" Target="../tags/tag2654.xml" /><Relationship Id="rId7" Type="http://schemas.openxmlformats.org/officeDocument/2006/relationships/tags" Target="../tags/tag2655.xml" /><Relationship Id="rId8" Type="http://schemas.openxmlformats.org/officeDocument/2006/relationships/slideMaster" Target="../slideMasters/slideMaster147.xml" /></Relationships>
</file>

<file path=ppt/slideLayouts/_rels/slideLayout13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62.xml" /><Relationship Id="rId10" Type="http://schemas.openxmlformats.org/officeDocument/2006/relationships/slideMaster" Target="../slideMasters/slideMaster148.xml" /><Relationship Id="rId2" Type="http://schemas.openxmlformats.org/officeDocument/2006/relationships/tags" Target="../tags/tag2663.xml" /><Relationship Id="rId3" Type="http://schemas.openxmlformats.org/officeDocument/2006/relationships/tags" Target="../tags/tag2664.xml" /><Relationship Id="rId4" Type="http://schemas.openxmlformats.org/officeDocument/2006/relationships/tags" Target="../tags/tag2665.xml" /><Relationship Id="rId5" Type="http://schemas.openxmlformats.org/officeDocument/2006/relationships/tags" Target="../tags/tag2666.xml" /><Relationship Id="rId6" Type="http://schemas.openxmlformats.org/officeDocument/2006/relationships/tags" Target="../tags/tag2667.xml" /><Relationship Id="rId7" Type="http://schemas.openxmlformats.org/officeDocument/2006/relationships/tags" Target="../tags/tag2668.xml" /><Relationship Id="rId8" Type="http://schemas.openxmlformats.org/officeDocument/2006/relationships/tags" Target="../tags/tag2669.xml" /><Relationship Id="rId9" Type="http://schemas.openxmlformats.org/officeDocument/2006/relationships/tags" Target="../tags/tag2670.xml" /></Relationships>
</file>

<file path=ppt/slideLayouts/_rels/slideLayout13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77.xml" /><Relationship Id="rId2" Type="http://schemas.openxmlformats.org/officeDocument/2006/relationships/tags" Target="../tags/tag2678.xml" /><Relationship Id="rId3" Type="http://schemas.openxmlformats.org/officeDocument/2006/relationships/tags" Target="../tags/tag2679.xml" /><Relationship Id="rId4" Type="http://schemas.openxmlformats.org/officeDocument/2006/relationships/tags" Target="../tags/tag2680.xml" /><Relationship Id="rId5" Type="http://schemas.openxmlformats.org/officeDocument/2006/relationships/tags" Target="../tags/tag2681.xml" /><Relationship Id="rId6" Type="http://schemas.openxmlformats.org/officeDocument/2006/relationships/slideMaster" Target="../slideMasters/slideMaster149.xml" /></Relationships>
</file>

<file path=ppt/slideLayouts/_rels/slideLayout13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88.xml" /><Relationship Id="rId2" Type="http://schemas.openxmlformats.org/officeDocument/2006/relationships/tags" Target="../tags/tag2689.xml" /><Relationship Id="rId3" Type="http://schemas.openxmlformats.org/officeDocument/2006/relationships/tags" Target="../tags/tag2690.xml" /><Relationship Id="rId4" Type="http://schemas.openxmlformats.org/officeDocument/2006/relationships/tags" Target="../tags/tag2691.xml" /><Relationship Id="rId5" Type="http://schemas.openxmlformats.org/officeDocument/2006/relationships/slideMaster" Target="../slideMasters/slideMaster150.xml" /></Relationships>
</file>

<file path=ppt/slideLayouts/_rels/slideLayout14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698.xml" /><Relationship Id="rId2" Type="http://schemas.openxmlformats.org/officeDocument/2006/relationships/tags" Target="../tags/tag2699.xml" /><Relationship Id="rId3" Type="http://schemas.openxmlformats.org/officeDocument/2006/relationships/tags" Target="../tags/tag2700.xml" /><Relationship Id="rId4" Type="http://schemas.openxmlformats.org/officeDocument/2006/relationships/tags" Target="../tags/tag2701.xml" /><Relationship Id="rId5" Type="http://schemas.openxmlformats.org/officeDocument/2006/relationships/tags" Target="../tags/tag2702.xml" /><Relationship Id="rId6" Type="http://schemas.openxmlformats.org/officeDocument/2006/relationships/tags" Target="../tags/tag2703.xml" /><Relationship Id="rId7" Type="http://schemas.openxmlformats.org/officeDocument/2006/relationships/tags" Target="../tags/tag2704.xml" /><Relationship Id="rId8" Type="http://schemas.openxmlformats.org/officeDocument/2006/relationships/slideMaster" Target="../slideMasters/slideMaster151.xml" /></Relationships>
</file>

<file path=ppt/slideLayouts/_rels/slideLayout14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711.xml" /><Relationship Id="rId2" Type="http://schemas.openxmlformats.org/officeDocument/2006/relationships/tags" Target="../tags/tag2712.xml" /><Relationship Id="rId3" Type="http://schemas.openxmlformats.org/officeDocument/2006/relationships/tags" Target="../tags/tag2713.xml" /><Relationship Id="rId4" Type="http://schemas.openxmlformats.org/officeDocument/2006/relationships/tags" Target="../tags/tag2714.xml" /><Relationship Id="rId5" Type="http://schemas.openxmlformats.org/officeDocument/2006/relationships/tags" Target="../tags/tag2715.xml" /><Relationship Id="rId6" Type="http://schemas.openxmlformats.org/officeDocument/2006/relationships/tags" Target="../tags/tag2716.xml" /><Relationship Id="rId7" Type="http://schemas.openxmlformats.org/officeDocument/2006/relationships/tags" Target="../tags/tag2717.xml" /><Relationship Id="rId8" Type="http://schemas.openxmlformats.org/officeDocument/2006/relationships/slideMaster" Target="../slideMasters/slideMaster152.xml" /></Relationships>
</file>

<file path=ppt/slideLayouts/_rels/slideLayout14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724.xml" /><Relationship Id="rId2" Type="http://schemas.openxmlformats.org/officeDocument/2006/relationships/tags" Target="../tags/tag2725.xml" /><Relationship Id="rId3" Type="http://schemas.openxmlformats.org/officeDocument/2006/relationships/tags" Target="../tags/tag2726.xml" /><Relationship Id="rId4" Type="http://schemas.openxmlformats.org/officeDocument/2006/relationships/tags" Target="../tags/tag2727.xml" /><Relationship Id="rId5" Type="http://schemas.openxmlformats.org/officeDocument/2006/relationships/tags" Target="../tags/tag2728.xml" /><Relationship Id="rId6" Type="http://schemas.openxmlformats.org/officeDocument/2006/relationships/tags" Target="../tags/tag2729.xml" /><Relationship Id="rId7" Type="http://schemas.openxmlformats.org/officeDocument/2006/relationships/slideMaster" Target="../slideMasters/slideMaster153.xml" /></Relationships>
</file>

<file path=ppt/slideLayouts/_rels/slideLayout14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736.xml" /><Relationship Id="rId2" Type="http://schemas.openxmlformats.org/officeDocument/2006/relationships/tags" Target="../tags/tag2737.xml" /><Relationship Id="rId3" Type="http://schemas.openxmlformats.org/officeDocument/2006/relationships/tags" Target="../tags/tag2738.xml" /><Relationship Id="rId4" Type="http://schemas.openxmlformats.org/officeDocument/2006/relationships/tags" Target="../tags/tag2739.xml" /><Relationship Id="rId5" Type="http://schemas.openxmlformats.org/officeDocument/2006/relationships/tags" Target="../tags/tag2740.xml" /><Relationship Id="rId6" Type="http://schemas.openxmlformats.org/officeDocument/2006/relationships/tags" Target="../tags/tag2741.xml" /><Relationship Id="rId7" Type="http://schemas.openxmlformats.org/officeDocument/2006/relationships/slideMaster" Target="../slideMasters/slideMaster154.xml" /></Relationships>
</file>

<file path=ppt/slideLayouts/_rels/slideLayout14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748.xml" /><Relationship Id="rId2" Type="http://schemas.openxmlformats.org/officeDocument/2006/relationships/tags" Target="../tags/tag2749.xml" /><Relationship Id="rId3" Type="http://schemas.openxmlformats.org/officeDocument/2006/relationships/tags" Target="../tags/tag2750.xml" /><Relationship Id="rId4" Type="http://schemas.openxmlformats.org/officeDocument/2006/relationships/tags" Target="../tags/tag2751.xml" /><Relationship Id="rId5" Type="http://schemas.openxmlformats.org/officeDocument/2006/relationships/tags" Target="../tags/tag2752.xml" /><Relationship Id="rId6" Type="http://schemas.openxmlformats.org/officeDocument/2006/relationships/tags" Target="../tags/tag2753.xml" /><Relationship Id="rId7" Type="http://schemas.openxmlformats.org/officeDocument/2006/relationships/slideMaster" Target="../slideMasters/slideMaster155.xml" /></Relationships>
</file>

<file path=ppt/slideLayouts/_rels/slideLayout14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2935.xml" /><Relationship Id="rId2" Type="http://schemas.openxmlformats.org/officeDocument/2006/relationships/tags" Target="../tags/tag2936.xml" /><Relationship Id="rId3" Type="http://schemas.openxmlformats.org/officeDocument/2006/relationships/tags" Target="../tags/tag2937.xml" /><Relationship Id="rId4" Type="http://schemas.openxmlformats.org/officeDocument/2006/relationships/tags" Target="../tags/tag2938.xml" /><Relationship Id="rId5" Type="http://schemas.openxmlformats.org/officeDocument/2006/relationships/tags" Target="../tags/tag2939.xml" /><Relationship Id="rId6" Type="http://schemas.openxmlformats.org/officeDocument/2006/relationships/tags" Target="../tags/tag2940.xml" /><Relationship Id="rId7" Type="http://schemas.openxmlformats.org/officeDocument/2006/relationships/slideMaster" Target="../slideMasters/slideMaster156.xml" /></Relationships>
</file>

<file path=ppt/slideLayouts/_rels/slideLayout14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3193.xml" /><Relationship Id="rId2" Type="http://schemas.openxmlformats.org/officeDocument/2006/relationships/tags" Target="../tags/tag3194.xml" /><Relationship Id="rId3" Type="http://schemas.openxmlformats.org/officeDocument/2006/relationships/tags" Target="../tags/tag3195.xml" /><Relationship Id="rId4" Type="http://schemas.openxmlformats.org/officeDocument/2006/relationships/tags" Target="../tags/tag3196.xml" /><Relationship Id="rId5" Type="http://schemas.openxmlformats.org/officeDocument/2006/relationships/tags" Target="../tags/tag3197.xml" /><Relationship Id="rId6" Type="http://schemas.openxmlformats.org/officeDocument/2006/relationships/tags" Target="../tags/tag3198.xml" /><Relationship Id="rId7" Type="http://schemas.openxmlformats.org/officeDocument/2006/relationships/slideMaster" Target="../slideMasters/slideMaster157.xml" /></Relationships>
</file>

<file path=ppt/slideLayouts/_rels/slideLayout14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3451.xml" /><Relationship Id="rId2" Type="http://schemas.openxmlformats.org/officeDocument/2006/relationships/tags" Target="../tags/tag3452.xml" /><Relationship Id="rId3" Type="http://schemas.openxmlformats.org/officeDocument/2006/relationships/tags" Target="../tags/tag3453.xml" /><Relationship Id="rId4" Type="http://schemas.openxmlformats.org/officeDocument/2006/relationships/tags" Target="../tags/tag3454.xml" /><Relationship Id="rId5" Type="http://schemas.openxmlformats.org/officeDocument/2006/relationships/tags" Target="../tags/tag3455.xml" /><Relationship Id="rId6" Type="http://schemas.openxmlformats.org/officeDocument/2006/relationships/tags" Target="../tags/tag3456.xml" /><Relationship Id="rId7" Type="http://schemas.openxmlformats.org/officeDocument/2006/relationships/tags" Target="../tags/tag3457.xml" /><Relationship Id="rId8" Type="http://schemas.openxmlformats.org/officeDocument/2006/relationships/slideMaster" Target="../slideMasters/slideMaster158.xml" /></Relationships>
</file>

<file path=ppt/slideLayouts/_rels/slideLayout14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3710.xml" /><Relationship Id="rId10" Type="http://schemas.openxmlformats.org/officeDocument/2006/relationships/slideMaster" Target="../slideMasters/slideMaster159.xml" /><Relationship Id="rId2" Type="http://schemas.openxmlformats.org/officeDocument/2006/relationships/tags" Target="../tags/tag3711.xml" /><Relationship Id="rId3" Type="http://schemas.openxmlformats.org/officeDocument/2006/relationships/tags" Target="../tags/tag3712.xml" /><Relationship Id="rId4" Type="http://schemas.openxmlformats.org/officeDocument/2006/relationships/tags" Target="../tags/tag3713.xml" /><Relationship Id="rId5" Type="http://schemas.openxmlformats.org/officeDocument/2006/relationships/tags" Target="../tags/tag3714.xml" /><Relationship Id="rId6" Type="http://schemas.openxmlformats.org/officeDocument/2006/relationships/tags" Target="../tags/tag3715.xml" /><Relationship Id="rId7" Type="http://schemas.openxmlformats.org/officeDocument/2006/relationships/tags" Target="../tags/tag3716.xml" /><Relationship Id="rId8" Type="http://schemas.openxmlformats.org/officeDocument/2006/relationships/tags" Target="../tags/tag3717.xml" /><Relationship Id="rId9" Type="http://schemas.openxmlformats.org/officeDocument/2006/relationships/tags" Target="../tags/tag3718.xml" /></Relationships>
</file>

<file path=ppt/slideLayouts/_rels/slideLayout14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3971.xml" /><Relationship Id="rId2" Type="http://schemas.openxmlformats.org/officeDocument/2006/relationships/tags" Target="../tags/tag3972.xml" /><Relationship Id="rId3" Type="http://schemas.openxmlformats.org/officeDocument/2006/relationships/tags" Target="../tags/tag3973.xml" /><Relationship Id="rId4" Type="http://schemas.openxmlformats.org/officeDocument/2006/relationships/tags" Target="../tags/tag3974.xml" /><Relationship Id="rId5" Type="http://schemas.openxmlformats.org/officeDocument/2006/relationships/tags" Target="../tags/tag3975.xml" /><Relationship Id="rId6" Type="http://schemas.openxmlformats.org/officeDocument/2006/relationships/slideMaster" Target="../slideMasters/slideMaster160.xml" /></Relationships>
</file>

<file path=ppt/slideLayouts/_rels/slideLayout15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228.xml" /><Relationship Id="rId2" Type="http://schemas.openxmlformats.org/officeDocument/2006/relationships/tags" Target="../tags/tag4229.xml" /><Relationship Id="rId3" Type="http://schemas.openxmlformats.org/officeDocument/2006/relationships/tags" Target="../tags/tag4230.xml" /><Relationship Id="rId4" Type="http://schemas.openxmlformats.org/officeDocument/2006/relationships/tags" Target="../tags/tag4231.xml" /><Relationship Id="rId5" Type="http://schemas.openxmlformats.org/officeDocument/2006/relationships/slideMaster" Target="../slideMasters/slideMaster161.xml" /></Relationships>
</file>

<file path=ppt/slideLayouts/_rels/slideLayout15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484.xml" /><Relationship Id="rId2" Type="http://schemas.openxmlformats.org/officeDocument/2006/relationships/tags" Target="../tags/tag4485.xml" /><Relationship Id="rId3" Type="http://schemas.openxmlformats.org/officeDocument/2006/relationships/tags" Target="../tags/tag4486.xml" /><Relationship Id="rId4" Type="http://schemas.openxmlformats.org/officeDocument/2006/relationships/tags" Target="../tags/tag4487.xml" /><Relationship Id="rId5" Type="http://schemas.openxmlformats.org/officeDocument/2006/relationships/tags" Target="../tags/tag4488.xml" /><Relationship Id="rId6" Type="http://schemas.openxmlformats.org/officeDocument/2006/relationships/tags" Target="../tags/tag4489.xml" /><Relationship Id="rId7" Type="http://schemas.openxmlformats.org/officeDocument/2006/relationships/tags" Target="../tags/tag4490.xml" /><Relationship Id="rId8" Type="http://schemas.openxmlformats.org/officeDocument/2006/relationships/slideMaster" Target="../slideMasters/slideMaster162.xml" /></Relationships>
</file>

<file path=ppt/slideLayouts/_rels/slideLayout15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4743.xml" /><Relationship Id="rId2" Type="http://schemas.openxmlformats.org/officeDocument/2006/relationships/tags" Target="../tags/tag4744.xml" /><Relationship Id="rId3" Type="http://schemas.openxmlformats.org/officeDocument/2006/relationships/tags" Target="../tags/tag4745.xml" /><Relationship Id="rId4" Type="http://schemas.openxmlformats.org/officeDocument/2006/relationships/tags" Target="../tags/tag4746.xml" /><Relationship Id="rId5" Type="http://schemas.openxmlformats.org/officeDocument/2006/relationships/tags" Target="../tags/tag4747.xml" /><Relationship Id="rId6" Type="http://schemas.openxmlformats.org/officeDocument/2006/relationships/tags" Target="../tags/tag4748.xml" /><Relationship Id="rId7" Type="http://schemas.openxmlformats.org/officeDocument/2006/relationships/tags" Target="../tags/tag4749.xml" /><Relationship Id="rId8" Type="http://schemas.openxmlformats.org/officeDocument/2006/relationships/slideMaster" Target="../slideMasters/slideMaster163.xml" /></Relationships>
</file>

<file path=ppt/slideLayouts/_rels/slideLayout15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5002.xml" /><Relationship Id="rId2" Type="http://schemas.openxmlformats.org/officeDocument/2006/relationships/tags" Target="../tags/tag5003.xml" /><Relationship Id="rId3" Type="http://schemas.openxmlformats.org/officeDocument/2006/relationships/tags" Target="../tags/tag5004.xml" /><Relationship Id="rId4" Type="http://schemas.openxmlformats.org/officeDocument/2006/relationships/tags" Target="../tags/tag5005.xml" /><Relationship Id="rId5" Type="http://schemas.openxmlformats.org/officeDocument/2006/relationships/tags" Target="../tags/tag5006.xml" /><Relationship Id="rId6" Type="http://schemas.openxmlformats.org/officeDocument/2006/relationships/tags" Target="../tags/tag5007.xml" /><Relationship Id="rId7" Type="http://schemas.openxmlformats.org/officeDocument/2006/relationships/slideMaster" Target="../slideMasters/slideMaster164.xml" /></Relationships>
</file>

<file path=ppt/slideLayouts/_rels/slideLayout15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5260.xml" /><Relationship Id="rId2" Type="http://schemas.openxmlformats.org/officeDocument/2006/relationships/tags" Target="../tags/tag5261.xml" /><Relationship Id="rId3" Type="http://schemas.openxmlformats.org/officeDocument/2006/relationships/tags" Target="../tags/tag5262.xml" /><Relationship Id="rId4" Type="http://schemas.openxmlformats.org/officeDocument/2006/relationships/tags" Target="../tags/tag5263.xml" /><Relationship Id="rId5" Type="http://schemas.openxmlformats.org/officeDocument/2006/relationships/tags" Target="../tags/tag5264.xml" /><Relationship Id="rId6" Type="http://schemas.openxmlformats.org/officeDocument/2006/relationships/tags" Target="../tags/tag5265.xml" /><Relationship Id="rId7" Type="http://schemas.openxmlformats.org/officeDocument/2006/relationships/slideMaster" Target="../slideMasters/slideMaster165.xml" /></Relationships>
</file>

<file path=ppt/slideLayouts/slideLayout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 preserve="1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0" name="Rectangle 4"/>
          <p:cNvSpPr/>
          <p:nvPr>
            <p:ph type="dt" sz="half" idx="10"/>
            <p:custDataLst>
              <p:tags r:id="rId2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3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4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 preserve="1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0" name="Rectangle 24"/>
          <p:cNvSpPr/>
          <p:nvPr>
            <p:ph type="dt" sz="half" idx="10"/>
            <p:custDataLst>
              <p:tags r:id="rId2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3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4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 preserve="1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0" name="Rectangle 24"/>
          <p:cNvSpPr/>
          <p:nvPr>
            <p:ph type="dt" sz="half" idx="10"/>
            <p:custDataLst>
              <p:tags r:id="rId2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3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4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 preserve="1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 preserve="1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 preserve="1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 preserve="1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 preserve="1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7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8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9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 preserve="1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3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4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5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 preserve="1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 preserve="1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/>
            </a:pPr>
            <a:endParaRPr kumimoji="0" lang="zh-CN" altLang="en-US" sz="32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 preserve="1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 preserve="1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685800" y="1828800"/>
            <a:ext cx="7696200" cy="3657600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685800" y="1828800"/>
            <a:ext cx="37719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10100" y="1828800"/>
            <a:ext cx="37719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7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8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9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3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4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5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Rectangle 5"/>
          <p:cNvSpPr/>
          <p:nvPr>
            <p:ph type="dt" sz="half" idx="10"/>
            <p:custDataLst>
              <p:tags r:id="rId2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3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4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685800" y="1828800"/>
            <a:ext cx="7696200" cy="3657600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457950" y="152400"/>
            <a:ext cx="1924050" cy="5334000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685800" y="152400"/>
            <a:ext cx="5619750" cy="5334000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5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6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0" name="Rectangle 7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 preserve="1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 preserve="1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685800" y="1828800"/>
            <a:ext cx="7696200" cy="3657600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 preserve="1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 preserve="1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685800" y="1828800"/>
            <a:ext cx="37719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10100" y="1828800"/>
            <a:ext cx="37719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2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 preserve="1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7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8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9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 preserve="1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3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4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5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 preserve="1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 preserve="1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 preserve="1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685800" y="1828800"/>
            <a:ext cx="7696200" cy="3657600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 preserve="1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457950" y="152400"/>
            <a:ext cx="1924050" cy="5334000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685800" y="152400"/>
            <a:ext cx="5619750" cy="5334000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 preserve="1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 preserve="1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685800" y="1828800"/>
            <a:ext cx="7696200" cy="3657600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 preserve="1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 preserve="1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685800" y="1828800"/>
            <a:ext cx="37719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10100" y="1828800"/>
            <a:ext cx="37719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3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 preserve="1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7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8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9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 preserve="1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3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4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5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 preserve="1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 preserve="1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 preserve="1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85800" y="152400"/>
            <a:ext cx="6870700" cy="16002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685800" y="1828800"/>
            <a:ext cx="7696200" cy="3657600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 preserve="1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>
        <a:xfrm>
          <a:off x="0" y="0"/>
          <a: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457950" y="152400"/>
            <a:ext cx="1924050" cy="5334000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685800" y="152400"/>
            <a:ext cx="5619750" cy="5334000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Rectangle 24"/>
          <p:cNvSpPr/>
          <p:nvPr>
            <p:ph type="dt" sz="half" idx="10"/>
            <p:custDataLst>
              <p:tags r:id="rId4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5"/>
          <p:cNvSpPr/>
          <p:nvPr>
            <p:ph type="ftr" sz="quarter" idx="11"/>
            <p:custDataLst>
              <p:tags r:id="rId5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0" name="Rectangle 26"/>
          <p:cNvSpPr/>
          <p:nvPr>
            <p:ph type="sldNum" sz="quarter" idx="12"/>
            <p:custDataLst>
              <p:tags r:id="rId6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4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5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6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7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8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9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0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1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2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0" lang="zh-CN" altLang="en-US" sz="4000" b="1" i="0" u="none" strike="noStrike" kern="1200" cap="all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0" lang="zh-CN" altLang="en-US" sz="2400" b="1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6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3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0" lang="zh-CN" altLang="en-US" sz="2000" b="1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1792288" y="612775"/>
            <a:ext cx="5486400" cy="4114800"/>
          </a:xfr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/>
            </a:pPr>
            <a:endParaRPr kumimoji="0" lang="zh-CN" alt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0" lang="zh-CN" altLang="en-US" sz="14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1600200"/>
            <a:ext cx="8229600" cy="4525963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垂直排列标题与文本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0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0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0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0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0">
                <a:uLnTx/>
                <a:uFillTx/>
              </a:rPr>
              <a:t>第五级</a:t>
            </a:r>
          </a:p>
        </p:txBody>
      </p:sp>
      <p:sp>
        <p:nvSpPr>
          <p:cNvPr id="0" name="日期占位符 3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  <p:sp>
        <p:nvSpPr>
          <p:cNvPr id="0" name="页脚占位符 4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0" name="灯片编号占位符 5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">
  <p:cSld name="标题幻灯片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33955" name="标题 33954"/>
          <p:cNvSpPr>
            <a:spLocks noGrp="1" noRot="1"/>
          </p:cNvSpPr>
          <p:nvPr>
            <p:ph type="ctrTitle"/>
            <p:custDataLst>
              <p:tags r:id="rId2"/>
            </p:custDataLst>
          </p:nvPr>
        </p:nvSpPr>
        <p:spPr>
          <a:xfrm>
            <a:off x="685800" y="2057400"/>
            <a:ext cx="7772400" cy="1143000"/>
          </a:xfrm>
          <a:prstGeom prst="rect">
            <a:avLst/>
          </a:prstGeom>
          <a:noFill/>
          <a:ln w="9525">
            <a:noFill/>
          </a:ln>
        </p:spPr>
        <p:txBody>
          <a:bodyPr/>
          <a:lstStyle>
            <a:lvl1pPr lvl="0">
              <a:defRPr/>
            </a:lvl1pPr>
          </a:lstStyle>
          <a:p>
            <a:pPr lvl="0"/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3959" name="副标题 33958"/>
          <p:cNvSpPr>
            <a:spLocks noGrp="1" noRot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371600" y="3505200"/>
            <a:ext cx="6400800" cy="1752600"/>
          </a:xfrm>
          <a:prstGeom prst="rect">
            <a:avLst/>
          </a:prstGeom>
          <a:noFill/>
          <a:ln w="9525">
            <a:noFill/>
          </a:ln>
        </p:spPr>
        <p:txBody>
          <a:bodyPr/>
          <a:lstStyle>
            <a:lvl1pPr marL="0" lvl="0" indent="0" algn="ctr">
              <a:buNone/>
              <a:defRPr/>
            </a:lvl1pPr>
            <a:lvl2pPr marL="457200" lvl="1" indent="0" algn="ctr">
              <a:buNone/>
              <a:defRPr/>
            </a:lvl2pPr>
            <a:lvl3pPr marL="914400" lvl="2" indent="0" algn="ctr">
              <a:buNone/>
              <a:defRPr/>
            </a:lvl3pPr>
            <a:lvl4pPr marL="1371600" lvl="3" indent="0" algn="ctr">
              <a:buNone/>
              <a:defRPr/>
            </a:lvl4pPr>
            <a:lvl5pPr marL="1828800" lvl="4" indent="0" algn="ctr">
              <a:buNone/>
              <a:defRPr/>
            </a:lvl5pPr>
          </a:lstStyle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单击此处编辑母版副标题样式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5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">
  <p:cSld name="标题和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298450" y="228600"/>
            <a:ext cx="854075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609600" y="1600200"/>
            <a:ext cx="8153400" cy="4498975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6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secHead">
  <p:cSld name="节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kumimoji="0" lang="zh-CN" altLang="en-US" sz="45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7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Obj">
  <p:cSld name="两栏内容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298450" y="228600"/>
            <a:ext cx="854075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609600" y="1600200"/>
            <a:ext cx="3995166" cy="4498975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767834" y="1600200"/>
            <a:ext cx="3995166" cy="4498975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8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woTxTwoObj">
  <p:cSld name="比较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29841" y="365125"/>
            <a:ext cx="7886700" cy="1325563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890081" y="1778438"/>
            <a:ext cx="3655181" cy="823912"/>
          </a:xfrm>
        </p:spPr>
        <p:txBody>
          <a:bodyPr anchor="ctr"/>
          <a:lstStyle>
            <a:lvl1pPr marL="0" indent="0">
              <a:buNone/>
              <a:defRPr sz="2100"/>
            </a:lvl1pPr>
            <a:lvl2pPr marL="342900" indent="0">
              <a:buNone/>
              <a:defRPr sz="1800"/>
            </a:lvl2pPr>
            <a:lvl3pPr marL="685800" indent="0">
              <a:buNone/>
              <a:defRPr sz="1500"/>
            </a:lvl3pPr>
            <a:lvl4pPr marL="1028700" indent="0">
              <a:buNone/>
              <a:defRPr sz="1350"/>
            </a:lvl4pPr>
            <a:lvl5pPr marL="1371600" indent="0">
              <a:buNone/>
              <a:defRPr sz="1350"/>
            </a:lvl5pPr>
            <a:lvl6pPr marL="1714500" indent="0">
              <a:buNone/>
              <a:defRPr sz="1350"/>
            </a:lvl6pPr>
            <a:lvl7pPr marL="2057400" indent="0">
              <a:buNone/>
              <a:defRPr sz="1350"/>
            </a:lvl7pPr>
            <a:lvl8pPr marL="2400300" indent="0">
              <a:buNone/>
              <a:defRPr sz="1350"/>
            </a:lvl8pPr>
            <a:lvl9pPr marL="2743200" indent="0">
              <a:buNone/>
              <a:defRPr sz="1350"/>
            </a:lvl9pPr>
          </a:lstStyle>
          <a:p>
            <a:pPr lvl="0"/>
            <a:r>
              <a:rPr kumimoji="0" lang="zh-CN" altLang="en-US" sz="21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890081" y="2665379"/>
            <a:ext cx="3655181" cy="3524284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92704" y="1778438"/>
            <a:ext cx="3673182" cy="823912"/>
          </a:xfrm>
        </p:spPr>
        <p:txBody>
          <a:bodyPr anchor="ctr"/>
          <a:lstStyle>
            <a:lvl1pPr marL="0" indent="0">
              <a:buNone/>
              <a:defRPr sz="2100"/>
            </a:lvl1pPr>
            <a:lvl2pPr marL="342900" indent="0">
              <a:buNone/>
              <a:defRPr sz="1800"/>
            </a:lvl2pPr>
            <a:lvl3pPr marL="685800" indent="0">
              <a:buNone/>
              <a:defRPr sz="1500"/>
            </a:lvl3pPr>
            <a:lvl4pPr marL="1028700" indent="0">
              <a:buNone/>
              <a:defRPr sz="1350"/>
            </a:lvl4pPr>
            <a:lvl5pPr marL="1371600" indent="0">
              <a:buNone/>
              <a:defRPr sz="1350"/>
            </a:lvl5pPr>
            <a:lvl6pPr marL="1714500" indent="0">
              <a:buNone/>
              <a:defRPr sz="1350"/>
            </a:lvl6pPr>
            <a:lvl7pPr marL="2057400" indent="0">
              <a:buNone/>
              <a:defRPr sz="1350"/>
            </a:lvl7pPr>
            <a:lvl8pPr marL="2400300" indent="0">
              <a:buNone/>
              <a:defRPr sz="1350"/>
            </a:lvl8pPr>
            <a:lvl9pPr marL="2743200" indent="0">
              <a:buNone/>
              <a:defRPr sz="1350"/>
            </a:lvl9pPr>
          </a:lstStyle>
          <a:p>
            <a:pPr lvl="0"/>
            <a:r>
              <a:rPr kumimoji="0" lang="zh-CN" altLang="en-US" sz="21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92704" y="2665379"/>
            <a:ext cx="3673182" cy="3524284"/>
          </a:xfrm>
        </p:spPr>
        <p:txBody>
          <a:bodyPr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7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8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49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titleOnly">
  <p:cSld name="仅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298450" y="228600"/>
            <a:ext cx="854075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3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4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5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50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blank">
  <p:cSld name="空白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0" name="日期占位符 33017"/>
          <p:cNvSpPr/>
          <p:nvPr>
            <p:ph type="dt" sz="half" idx="10"/>
            <p:custDataLst>
              <p:tags r:id="rId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4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51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objTx">
  <p:cSld name="内容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887391" y="987425"/>
            <a:ext cx="462915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1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18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15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15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kumimoji="0" lang="zh-CN" altLang="en-US" sz="1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52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picTx">
  <p:cSld name="图片与标题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29841" y="457200"/>
            <a:ext cx="3124012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3"/>
            </p:custDataLst>
          </p:nvPr>
        </p:nvSpPr>
        <p:spPr>
          <a:xfrm>
            <a:off x="3887391" y="457201"/>
            <a:ext cx="4629150" cy="5403850"/>
          </a:xfr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None/>
              <a:defRPr/>
            </a:pPr>
            <a:endParaRPr kumimoji="0" lang="zh-CN" altLang="en-US" sz="2400" b="0" i="0" u="none" strike="noStrike" kern="1200" cap="none" spc="0" normalizeH="0" baseline="0" noProof="1">
              <a:ln>
                <a:noFill/>
              </a:ln>
              <a:solidFill>
                <a:schemeClr val="tx1"/>
              </a:solidFill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4"/>
            </p:custDataLst>
          </p:nvPr>
        </p:nvSpPr>
        <p:spPr>
          <a:xfrm>
            <a:off x="629841" y="2057400"/>
            <a:ext cx="3124012" cy="3811588"/>
          </a:xfrm>
        </p:spPr>
        <p:txBody>
          <a:bodyPr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/>
            <a:r>
              <a:rPr kumimoji="0" lang="zh-CN" altLang="en-US" sz="15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5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6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7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53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x">
  <p:cSld name="标题和竖排文字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298450" y="228600"/>
            <a:ext cx="8540750" cy="1143000"/>
          </a:xfrm>
        </p:spPr>
        <p:txBody>
          <a:bodyPr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609600" y="1600200"/>
            <a:ext cx="8153400" cy="449897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Layouts/slideLayout154.xml><?xml version="1.0" encoding="utf-8"?>
<p:sldLayout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 type="vertTitleAndTx">
  <p:cSld name="竖版"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2"/>
            </p:custDataLst>
          </p:nvPr>
        </p:nvSpPr>
        <p:spPr>
          <a:xfrm>
            <a:off x="6704013" y="228600"/>
            <a:ext cx="2135188" cy="5870575"/>
          </a:xfrm>
        </p:spPr>
        <p:txBody>
          <a:bodyPr vert="eaVert"/>
          <a:lstStyle/>
          <a:p>
            <a:r>
              <a:rPr kumimoji="0" lang="zh-CN" altLang="en-US" sz="4400" b="0" i="0" u="none" strike="noStrike" kern="1200" cap="none" spc="0" normalizeH="0" baseline="0" noProof="1">
                <a:uLnTx/>
                <a:uFillTx/>
              </a:rPr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298450" y="228600"/>
            <a:ext cx="6281784" cy="5870575"/>
          </a:xfrm>
        </p:spPr>
        <p:txBody>
          <a:bodyPr vert="eaVert"/>
          <a:lstStyle/>
          <a:p>
            <a:pPr lvl="0"/>
            <a:r>
              <a:rPr kumimoji="0" lang="zh-CN" altLang="en-US" sz="3200" b="0" i="0" u="none" strike="noStrike" kern="1200" cap="none" spc="0" normalizeH="0" baseline="0" noProof="1">
                <a:uLnTx/>
                <a:uFillTx/>
              </a:rPr>
              <a:t>单击此处编辑母版文本样式</a:t>
            </a:r>
          </a:p>
          <a:p>
            <a:pPr lvl="1"/>
            <a:r>
              <a:rPr kumimoji="0" lang="zh-CN" altLang="en-US" sz="2800" b="0" i="0" u="none" strike="noStrike" kern="1200" cap="none" spc="0" normalizeH="0" baseline="0" noProof="1">
                <a:uLnTx/>
                <a:uFillTx/>
              </a:rPr>
              <a:t>第二级</a:t>
            </a:r>
          </a:p>
          <a:p>
            <a:pPr lvl="2"/>
            <a:r>
              <a:rPr kumimoji="0" lang="zh-CN" altLang="en-US" sz="2400" b="0" i="0" u="none" strike="noStrike" kern="1200" cap="none" spc="0" normalizeH="0" baseline="0" noProof="1">
                <a:uLnTx/>
                <a:uFillTx/>
              </a:rPr>
              <a:t>第三级</a:t>
            </a:r>
          </a:p>
          <a:p>
            <a:pPr lvl="3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第四级</a:t>
            </a:r>
          </a:p>
          <a:p>
            <a:pPr lvl="4"/>
            <a:r>
              <a:rPr kumimoji="0" lang="zh-CN" altLang="en-US" sz="2000" b="0" i="0" u="none" strike="noStrike" kern="1200" cap="none" spc="0" normalizeH="0" baseline="0" noProof="1">
                <a:uLnTx/>
                <a:uFillTx/>
              </a:rPr>
              <a:t>第五级</a:t>
            </a:r>
          </a:p>
        </p:txBody>
      </p:sp>
      <p:sp>
        <p:nvSpPr>
          <p:cNvPr id="0" name="日期占位符 33017"/>
          <p:cNvSpPr/>
          <p:nvPr>
            <p:ph type="dt" sz="half" idx="10"/>
            <p:custDataLst>
              <p:tags r:id="rId4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页脚占位符 33018"/>
          <p:cNvSpPr/>
          <p:nvPr>
            <p:ph type="ftr" sz="quarter" idx="11"/>
            <p:custDataLst>
              <p:tags r:id="rId5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0" name="灯片编号占位符 33019"/>
          <p:cNvSpPr/>
          <p:nvPr>
            <p:ph type="sldNum" sz="quarter" idx="12"/>
            <p:custDataLst>
              <p:tags r:id="rId6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</a:p>
        </p:txBody>
      </p:sp>
    </p:spTree>
  </p:cSld>
  <p:clrMapOvr>
    <a:masterClrMapping/>
  </p:clrMapOvr>
  <p:transition/>
  <p:timing/>
</p:sldLayout>
</file>

<file path=ppt/slideMasters/_rels/slideMaster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ags" Target="../tags/tag5.xml" /><Relationship Id="rId3" Type="http://schemas.openxmlformats.org/officeDocument/2006/relationships/tags" Target="../tags/tag6.xml" /><Relationship Id="rId4" Type="http://schemas.openxmlformats.org/officeDocument/2006/relationships/tags" Target="../tags/tag7.xml" /><Relationship Id="rId5" Type="http://schemas.openxmlformats.org/officeDocument/2006/relationships/tags" Target="../tags/tag8.xml" /><Relationship Id="rId6" Type="http://schemas.openxmlformats.org/officeDocument/2006/relationships/tags" Target="../tags/tag9.xml" /><Relationship Id="rId7" Type="http://schemas.openxmlformats.org/officeDocument/2006/relationships/tags" Target="../tags/tag10.xml" /><Relationship Id="rId8" Type="http://schemas.openxmlformats.org/officeDocument/2006/relationships/theme" Target="../theme/theme1.xml" /></Relationships>
</file>

<file path=ppt/slideMasters/_rels/slideMaster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1.xml" /><Relationship Id="rId10" Type="http://schemas.openxmlformats.org/officeDocument/2006/relationships/tags" Target="../tags/tag20.xml" /><Relationship Id="rId11" Type="http://schemas.openxmlformats.org/officeDocument/2006/relationships/tags" Target="../tags/tag21.xml" /><Relationship Id="rId12" Type="http://schemas.openxmlformats.org/officeDocument/2006/relationships/tags" Target="../tags/tag22.xml" /><Relationship Id="rId13" Type="http://schemas.openxmlformats.org/officeDocument/2006/relationships/tags" Target="../tags/tag23.xml" /><Relationship Id="rId14" Type="http://schemas.openxmlformats.org/officeDocument/2006/relationships/tags" Target="../tags/tag24.xml" /><Relationship Id="rId15" Type="http://schemas.openxmlformats.org/officeDocument/2006/relationships/tags" Target="../tags/tag25.xml" /><Relationship Id="rId16" Type="http://schemas.openxmlformats.org/officeDocument/2006/relationships/tags" Target="../tags/tag26.xml" /><Relationship Id="rId17" Type="http://schemas.openxmlformats.org/officeDocument/2006/relationships/tags" Target="../tags/tag27.xml" /><Relationship Id="rId18" Type="http://schemas.openxmlformats.org/officeDocument/2006/relationships/tags" Target="../tags/tag28.xml" /><Relationship Id="rId19" Type="http://schemas.openxmlformats.org/officeDocument/2006/relationships/tags" Target="../tags/tag29.xml" /><Relationship Id="rId2" Type="http://schemas.openxmlformats.org/officeDocument/2006/relationships/tags" Target="../tags/tag12.xml" /><Relationship Id="rId20" Type="http://schemas.openxmlformats.org/officeDocument/2006/relationships/tags" Target="../tags/tag30.xml" /><Relationship Id="rId21" Type="http://schemas.openxmlformats.org/officeDocument/2006/relationships/tags" Target="../tags/tag31.xml" /><Relationship Id="rId22" Type="http://schemas.openxmlformats.org/officeDocument/2006/relationships/tags" Target="../tags/tag32.xml" /><Relationship Id="rId23" Type="http://schemas.openxmlformats.org/officeDocument/2006/relationships/tags" Target="../tags/tag33.xml" /><Relationship Id="rId24" Type="http://schemas.openxmlformats.org/officeDocument/2006/relationships/tags" Target="../tags/tag34.xml" /><Relationship Id="rId25" Type="http://schemas.openxmlformats.org/officeDocument/2006/relationships/tags" Target="../tags/tag35.xml" /><Relationship Id="rId26" Type="http://schemas.openxmlformats.org/officeDocument/2006/relationships/tags" Target="../tags/tag36.xml" /><Relationship Id="rId27" Type="http://schemas.openxmlformats.org/officeDocument/2006/relationships/theme" Target="../theme/theme2.xml" /><Relationship Id="rId3" Type="http://schemas.openxmlformats.org/officeDocument/2006/relationships/tags" Target="../tags/tag13.xml" /><Relationship Id="rId4" Type="http://schemas.openxmlformats.org/officeDocument/2006/relationships/tags" Target="../tags/tag14.xml" /><Relationship Id="rId5" Type="http://schemas.openxmlformats.org/officeDocument/2006/relationships/tags" Target="../tags/tag15.xml" /><Relationship Id="rId6" Type="http://schemas.openxmlformats.org/officeDocument/2006/relationships/tags" Target="../tags/tag16.xml" /><Relationship Id="rId7" Type="http://schemas.openxmlformats.org/officeDocument/2006/relationships/tags" Target="../tags/tag17.xml" /><Relationship Id="rId8" Type="http://schemas.openxmlformats.org/officeDocument/2006/relationships/tags" Target="../tags/tag18.xml" /><Relationship Id="rId9" Type="http://schemas.openxmlformats.org/officeDocument/2006/relationships/tags" Target="../tags/tag19.xml" /></Relationships>
</file>

<file path=ppt/slideMasters/_rels/slideMaster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.xml" /><Relationship Id="rId10" Type="http://schemas.openxmlformats.org/officeDocument/2006/relationships/tags" Target="../tags/tag49.xml" /><Relationship Id="rId11" Type="http://schemas.openxmlformats.org/officeDocument/2006/relationships/tags" Target="../tags/tag50.xml" /><Relationship Id="rId12" Type="http://schemas.openxmlformats.org/officeDocument/2006/relationships/tags" Target="../tags/tag51.xml" /><Relationship Id="rId13" Type="http://schemas.openxmlformats.org/officeDocument/2006/relationships/tags" Target="../tags/tag52.xml" /><Relationship Id="rId14" Type="http://schemas.openxmlformats.org/officeDocument/2006/relationships/tags" Target="../tags/tag53.xml" /><Relationship Id="rId15" Type="http://schemas.openxmlformats.org/officeDocument/2006/relationships/tags" Target="../tags/tag54.xml" /><Relationship Id="rId16" Type="http://schemas.openxmlformats.org/officeDocument/2006/relationships/tags" Target="../tags/tag55.xml" /><Relationship Id="rId17" Type="http://schemas.openxmlformats.org/officeDocument/2006/relationships/tags" Target="../tags/tag56.xml" /><Relationship Id="rId18" Type="http://schemas.openxmlformats.org/officeDocument/2006/relationships/tags" Target="../tags/tag57.xml" /><Relationship Id="rId19" Type="http://schemas.openxmlformats.org/officeDocument/2006/relationships/tags" Target="../tags/tag58.xml" /><Relationship Id="rId2" Type="http://schemas.openxmlformats.org/officeDocument/2006/relationships/tags" Target="../tags/tag41.xml" /><Relationship Id="rId20" Type="http://schemas.openxmlformats.org/officeDocument/2006/relationships/tags" Target="../tags/tag59.xml" /><Relationship Id="rId21" Type="http://schemas.openxmlformats.org/officeDocument/2006/relationships/tags" Target="../tags/tag60.xml" /><Relationship Id="rId22" Type="http://schemas.openxmlformats.org/officeDocument/2006/relationships/tags" Target="../tags/tag61.xml" /><Relationship Id="rId23" Type="http://schemas.openxmlformats.org/officeDocument/2006/relationships/tags" Target="../tags/tag62.xml" /><Relationship Id="rId24" Type="http://schemas.openxmlformats.org/officeDocument/2006/relationships/tags" Target="../tags/tag63.xml" /><Relationship Id="rId25" Type="http://schemas.openxmlformats.org/officeDocument/2006/relationships/tags" Target="../tags/tag64.xml" /><Relationship Id="rId26" Type="http://schemas.openxmlformats.org/officeDocument/2006/relationships/tags" Target="../tags/tag65.xml" /><Relationship Id="rId27" Type="http://schemas.openxmlformats.org/officeDocument/2006/relationships/tags" Target="../tags/tag66.xml" /><Relationship Id="rId28" Type="http://schemas.openxmlformats.org/officeDocument/2006/relationships/theme" Target="../theme/theme3.xml" /><Relationship Id="rId3" Type="http://schemas.openxmlformats.org/officeDocument/2006/relationships/tags" Target="../tags/tag42.xml" /><Relationship Id="rId4" Type="http://schemas.openxmlformats.org/officeDocument/2006/relationships/tags" Target="../tags/tag43.xml" /><Relationship Id="rId5" Type="http://schemas.openxmlformats.org/officeDocument/2006/relationships/tags" Target="../tags/tag44.xml" /><Relationship Id="rId6" Type="http://schemas.openxmlformats.org/officeDocument/2006/relationships/tags" Target="../tags/tag45.xml" /><Relationship Id="rId7" Type="http://schemas.openxmlformats.org/officeDocument/2006/relationships/tags" Target="../tags/tag46.xml" /><Relationship Id="rId8" Type="http://schemas.openxmlformats.org/officeDocument/2006/relationships/tags" Target="../tags/tag47.xml" /><Relationship Id="rId9" Type="http://schemas.openxmlformats.org/officeDocument/2006/relationships/tags" Target="../tags/tag48.xml" /></Relationships>
</file>

<file path=ppt/slideMasters/_rels/slideMaster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.xml" /><Relationship Id="rId10" Type="http://schemas.openxmlformats.org/officeDocument/2006/relationships/tags" Target="../tags/tag79.xml" /><Relationship Id="rId11" Type="http://schemas.openxmlformats.org/officeDocument/2006/relationships/tags" Target="../tags/tag80.xml" /><Relationship Id="rId12" Type="http://schemas.openxmlformats.org/officeDocument/2006/relationships/tags" Target="../tags/tag81.xml" /><Relationship Id="rId13" Type="http://schemas.openxmlformats.org/officeDocument/2006/relationships/tags" Target="../tags/tag82.xml" /><Relationship Id="rId14" Type="http://schemas.openxmlformats.org/officeDocument/2006/relationships/tags" Target="../tags/tag83.xml" /><Relationship Id="rId15" Type="http://schemas.openxmlformats.org/officeDocument/2006/relationships/tags" Target="../tags/tag84.xml" /><Relationship Id="rId16" Type="http://schemas.openxmlformats.org/officeDocument/2006/relationships/tags" Target="../tags/tag85.xml" /><Relationship Id="rId17" Type="http://schemas.openxmlformats.org/officeDocument/2006/relationships/tags" Target="../tags/tag86.xml" /><Relationship Id="rId18" Type="http://schemas.openxmlformats.org/officeDocument/2006/relationships/tags" Target="../tags/tag87.xml" /><Relationship Id="rId19" Type="http://schemas.openxmlformats.org/officeDocument/2006/relationships/tags" Target="../tags/tag88.xml" /><Relationship Id="rId2" Type="http://schemas.openxmlformats.org/officeDocument/2006/relationships/tags" Target="../tags/tag71.xml" /><Relationship Id="rId20" Type="http://schemas.openxmlformats.org/officeDocument/2006/relationships/tags" Target="../tags/tag89.xml" /><Relationship Id="rId21" Type="http://schemas.openxmlformats.org/officeDocument/2006/relationships/tags" Target="../tags/tag90.xml" /><Relationship Id="rId22" Type="http://schemas.openxmlformats.org/officeDocument/2006/relationships/tags" Target="../tags/tag91.xml" /><Relationship Id="rId23" Type="http://schemas.openxmlformats.org/officeDocument/2006/relationships/tags" Target="../tags/tag92.xml" /><Relationship Id="rId24" Type="http://schemas.openxmlformats.org/officeDocument/2006/relationships/tags" Target="../tags/tag93.xml" /><Relationship Id="rId25" Type="http://schemas.openxmlformats.org/officeDocument/2006/relationships/tags" Target="../tags/tag94.xml" /><Relationship Id="rId26" Type="http://schemas.openxmlformats.org/officeDocument/2006/relationships/tags" Target="../tags/tag95.xml" /><Relationship Id="rId27" Type="http://schemas.openxmlformats.org/officeDocument/2006/relationships/tags" Target="../tags/tag96.xml" /><Relationship Id="rId28" Type="http://schemas.openxmlformats.org/officeDocument/2006/relationships/theme" Target="../theme/theme4.xml" /><Relationship Id="rId3" Type="http://schemas.openxmlformats.org/officeDocument/2006/relationships/tags" Target="../tags/tag72.xml" /><Relationship Id="rId4" Type="http://schemas.openxmlformats.org/officeDocument/2006/relationships/tags" Target="../tags/tag73.xml" /><Relationship Id="rId5" Type="http://schemas.openxmlformats.org/officeDocument/2006/relationships/tags" Target="../tags/tag74.xml" /><Relationship Id="rId6" Type="http://schemas.openxmlformats.org/officeDocument/2006/relationships/tags" Target="../tags/tag75.xml" /><Relationship Id="rId7" Type="http://schemas.openxmlformats.org/officeDocument/2006/relationships/tags" Target="../tags/tag76.xml" /><Relationship Id="rId8" Type="http://schemas.openxmlformats.org/officeDocument/2006/relationships/tags" Target="../tags/tag77.xml" /><Relationship Id="rId9" Type="http://schemas.openxmlformats.org/officeDocument/2006/relationships/tags" Target="../tags/tag78.xml" /></Relationships>
</file>

<file path=ppt/slideMasters/_rels/slideMaster5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97.xml" /><Relationship Id="rId2" Type="http://schemas.openxmlformats.org/officeDocument/2006/relationships/tags" Target="../tags/tag98.xml" /><Relationship Id="rId3" Type="http://schemas.openxmlformats.org/officeDocument/2006/relationships/tags" Target="../tags/tag99.xml" /><Relationship Id="rId4" Type="http://schemas.openxmlformats.org/officeDocument/2006/relationships/tags" Target="../tags/tag100.xml" /><Relationship Id="rId5" Type="http://schemas.openxmlformats.org/officeDocument/2006/relationships/tags" Target="../tags/tag101.xml" /><Relationship Id="rId6" Type="http://schemas.openxmlformats.org/officeDocument/2006/relationships/tags" Target="../tags/tag102.xml" /><Relationship Id="rId7" Type="http://schemas.openxmlformats.org/officeDocument/2006/relationships/theme" Target="../theme/theme5.xml" /></Relationships>
</file>

<file path=ppt/slideMasters/_rels/slideMaster6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03.xml" /><Relationship Id="rId2" Type="http://schemas.openxmlformats.org/officeDocument/2006/relationships/tags" Target="../tags/tag104.xml" /><Relationship Id="rId3" Type="http://schemas.openxmlformats.org/officeDocument/2006/relationships/tags" Target="../tags/tag105.xml" /><Relationship Id="rId4" Type="http://schemas.openxmlformats.org/officeDocument/2006/relationships/tags" Target="../tags/tag106.xml" /><Relationship Id="rId5" Type="http://schemas.openxmlformats.org/officeDocument/2006/relationships/tags" Target="../tags/tag107.xml" /><Relationship Id="rId6" Type="http://schemas.openxmlformats.org/officeDocument/2006/relationships/tags" Target="../tags/tag108.xml" /><Relationship Id="rId7" Type="http://schemas.openxmlformats.org/officeDocument/2006/relationships/theme" Target="../theme/theme6.xml" /></Relationships>
</file>

<file path=ppt/slideMasters/_rels/slideMaster7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09.xml" /><Relationship Id="rId2" Type="http://schemas.openxmlformats.org/officeDocument/2006/relationships/tags" Target="../tags/tag110.xml" /><Relationship Id="rId3" Type="http://schemas.openxmlformats.org/officeDocument/2006/relationships/tags" Target="../tags/tag111.xml" /><Relationship Id="rId4" Type="http://schemas.openxmlformats.org/officeDocument/2006/relationships/tags" Target="../tags/tag112.xml" /><Relationship Id="rId5" Type="http://schemas.openxmlformats.org/officeDocument/2006/relationships/tags" Target="../tags/tag113.xml" /><Relationship Id="rId6" Type="http://schemas.openxmlformats.org/officeDocument/2006/relationships/tags" Target="../tags/tag114.xml" /><Relationship Id="rId7" Type="http://schemas.openxmlformats.org/officeDocument/2006/relationships/theme" Target="../theme/theme7.xml" /></Relationships>
</file>

<file path=ppt/slideMasters/_rels/slideMaster8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15.xml" /><Relationship Id="rId2" Type="http://schemas.openxmlformats.org/officeDocument/2006/relationships/tags" Target="../tags/tag116.xml" /><Relationship Id="rId3" Type="http://schemas.openxmlformats.org/officeDocument/2006/relationships/tags" Target="../tags/tag117.xml" /><Relationship Id="rId4" Type="http://schemas.openxmlformats.org/officeDocument/2006/relationships/tags" Target="../tags/tag118.xml" /><Relationship Id="rId5" Type="http://schemas.openxmlformats.org/officeDocument/2006/relationships/tags" Target="../tags/tag119.xml" /><Relationship Id="rId6" Type="http://schemas.openxmlformats.org/officeDocument/2006/relationships/tags" Target="../tags/tag120.xml" /><Relationship Id="rId7" Type="http://schemas.openxmlformats.org/officeDocument/2006/relationships/theme" Target="../theme/theme8.xml" /></Relationships>
</file>

<file path=ppt/slideMasters/_rels/slideMaster9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21.xml" /><Relationship Id="rId2" Type="http://schemas.openxmlformats.org/officeDocument/2006/relationships/tags" Target="../tags/tag122.xml" /><Relationship Id="rId3" Type="http://schemas.openxmlformats.org/officeDocument/2006/relationships/tags" Target="../tags/tag123.xml" /><Relationship Id="rId4" Type="http://schemas.openxmlformats.org/officeDocument/2006/relationships/tags" Target="../tags/tag124.xml" /><Relationship Id="rId5" Type="http://schemas.openxmlformats.org/officeDocument/2006/relationships/tags" Target="../tags/tag125.xml" /><Relationship Id="rId6" Type="http://schemas.openxmlformats.org/officeDocument/2006/relationships/tags" Target="../tags/tag126.xml" /><Relationship Id="rId7" Type="http://schemas.openxmlformats.org/officeDocument/2006/relationships/theme" Target="../theme/theme9.xml" /></Relationships>
</file>

<file path=ppt/slideMasters/_rels/slideMaster10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27.xml" /><Relationship Id="rId2" Type="http://schemas.openxmlformats.org/officeDocument/2006/relationships/tags" Target="../tags/tag128.xml" /><Relationship Id="rId3" Type="http://schemas.openxmlformats.org/officeDocument/2006/relationships/tags" Target="../tags/tag129.xml" /><Relationship Id="rId4" Type="http://schemas.openxmlformats.org/officeDocument/2006/relationships/tags" Target="../tags/tag130.xml" /><Relationship Id="rId5" Type="http://schemas.openxmlformats.org/officeDocument/2006/relationships/tags" Target="../tags/tag131.xml" /><Relationship Id="rId6" Type="http://schemas.openxmlformats.org/officeDocument/2006/relationships/tags" Target="../tags/tag132.xml" /><Relationship Id="rId7" Type="http://schemas.openxmlformats.org/officeDocument/2006/relationships/theme" Target="../theme/theme10.xml" /></Relationships>
</file>

<file path=ppt/slideMasters/_rels/slideMaster11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33.xml" /><Relationship Id="rId2" Type="http://schemas.openxmlformats.org/officeDocument/2006/relationships/tags" Target="../tags/tag134.xml" /><Relationship Id="rId3" Type="http://schemas.openxmlformats.org/officeDocument/2006/relationships/tags" Target="../tags/tag135.xml" /><Relationship Id="rId4" Type="http://schemas.openxmlformats.org/officeDocument/2006/relationships/tags" Target="../tags/tag136.xml" /><Relationship Id="rId5" Type="http://schemas.openxmlformats.org/officeDocument/2006/relationships/tags" Target="../tags/tag137.xml" /><Relationship Id="rId6" Type="http://schemas.openxmlformats.org/officeDocument/2006/relationships/tags" Target="../tags/tag138.xml" /><Relationship Id="rId7" Type="http://schemas.openxmlformats.org/officeDocument/2006/relationships/theme" Target="../theme/theme11.xml" /></Relationships>
</file>

<file path=ppt/slideMasters/_rels/slideMaster12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39.xml" /><Relationship Id="rId2" Type="http://schemas.openxmlformats.org/officeDocument/2006/relationships/tags" Target="../tags/tag140.xml" /><Relationship Id="rId3" Type="http://schemas.openxmlformats.org/officeDocument/2006/relationships/tags" Target="../tags/tag141.xml" /><Relationship Id="rId4" Type="http://schemas.openxmlformats.org/officeDocument/2006/relationships/tags" Target="../tags/tag142.xml" /><Relationship Id="rId5" Type="http://schemas.openxmlformats.org/officeDocument/2006/relationships/tags" Target="../tags/tag143.xml" /><Relationship Id="rId6" Type="http://schemas.openxmlformats.org/officeDocument/2006/relationships/tags" Target="../tags/tag144.xml" /><Relationship Id="rId7" Type="http://schemas.openxmlformats.org/officeDocument/2006/relationships/theme" Target="../theme/theme12.xml" /></Relationships>
</file>

<file path=ppt/slideMasters/_rels/slideMaster13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45.xml" /><Relationship Id="rId2" Type="http://schemas.openxmlformats.org/officeDocument/2006/relationships/tags" Target="../tags/tag146.xml" /><Relationship Id="rId3" Type="http://schemas.openxmlformats.org/officeDocument/2006/relationships/tags" Target="../tags/tag147.xml" /><Relationship Id="rId4" Type="http://schemas.openxmlformats.org/officeDocument/2006/relationships/tags" Target="../tags/tag148.xml" /><Relationship Id="rId5" Type="http://schemas.openxmlformats.org/officeDocument/2006/relationships/tags" Target="../tags/tag149.xml" /><Relationship Id="rId6" Type="http://schemas.openxmlformats.org/officeDocument/2006/relationships/tags" Target="../tags/tag150.xml" /><Relationship Id="rId7" Type="http://schemas.openxmlformats.org/officeDocument/2006/relationships/theme" Target="../theme/theme13.xml" /></Relationships>
</file>

<file path=ppt/slideMasters/_rels/slideMaster14.xml.rels>&#65279;<?xml version="1.0" encoding="utf-8" standalone="yes"?><Relationships xmlns="http://schemas.openxmlformats.org/package/2006/relationships"><Relationship Id="rId1" Type="http://schemas.openxmlformats.org/officeDocument/2006/relationships/tags" Target="../tags/tag151.xml" /><Relationship Id="rId10" Type="http://schemas.openxmlformats.org/officeDocument/2006/relationships/tags" Target="../tags/tag160.xml" /><Relationship Id="rId100" Type="http://schemas.openxmlformats.org/officeDocument/2006/relationships/tags" Target="../tags/tag250.xml" /><Relationship Id="rId101" Type="http://schemas.openxmlformats.org/officeDocument/2006/relationships/tags" Target="../tags/tag251.xml" /><Relationship Id="rId102" Type="http://schemas.openxmlformats.org/officeDocument/2006/relationships/tags" Target="../tags/tag252.xml" /><Relationship Id="rId103" Type="http://schemas.openxmlformats.org/officeDocument/2006/relationships/tags" Target="../tags/tag253.xml" /><Relationship Id="rId104" Type="http://schemas.openxmlformats.org/officeDocument/2006/relationships/tags" Target="../tags/tag254.xml" /><Relationship Id="rId105" Type="http://schemas.openxmlformats.org/officeDocument/2006/relationships/tags" Target="../tags/tag255.xml" /><Relationship Id="rId106" Type="http://schemas.openxmlformats.org/officeDocument/2006/relationships/tags" Target="../tags/tag256.xml" /><Relationship Id="rId107" Type="http://schemas.openxmlformats.org/officeDocument/2006/relationships/tags" Target="../tags/tag257.xml" /><Relationship Id="rId108" Type="http://schemas.openxmlformats.org/officeDocument/2006/relationships/tags" Target="../tags/tag258.xml" /><Relationship Id="rId109" Type="http://schemas.openxmlformats.org/officeDocument/2006/relationships/tags" Target="../tags/tag259.xml" /><Relationship Id="rId11" Type="http://schemas.openxmlformats.org/officeDocument/2006/relationships/tags" Target="../tags/tag161.xml" /><Relationship Id="rId110" Type="http://schemas.openxmlformats.org/officeDocument/2006/relationships/tags" Target="../tags/tag260.xml" /><Relationship Id="rId111" Type="http://schemas.openxmlformats.org/officeDocument/2006/relationships/tags" Target="../tags/tag261.xml" /><Relationship Id="rId112" Type="http://schemas.openxmlformats.org/officeDocument/2006/relationships/tags" Target="../tags/tag262.xml" /><Relationship Id="rId113" Type="http://schemas.openxmlformats.org/officeDocument/2006/relationships/tags" Target="../tags/tag263.xml" /><Relationship Id="rId114" Type="http://schemas.openxmlformats.org/officeDocument/2006/relationships/tags" Target="../tags/tag264.xml" /><Relationship Id="rId115" Type="http://schemas.openxmlformats.org/officeDocument/2006/relationships/tags" Target="../tags/tag265.xml" /><Relationship Id="rId116" Type="http://schemas.openxmlformats.org/officeDocument/2006/relationships/tags" Target="../tags/tag266.xml" /><Relationship Id="rId117" Type="http://schemas.openxmlformats.org/officeDocument/2006/relationships/tags" Target="../tags/tag267.xml" /><Relationship Id="rId118" Type="http://schemas.openxmlformats.org/officeDocument/2006/relationships/tags" Target="../tags/tag268.xml" /><Relationship Id="rId119" Type="http://schemas.openxmlformats.org/officeDocument/2006/relationships/tags" Target="../tags/tag269.xml" /><Relationship Id="rId12" Type="http://schemas.openxmlformats.org/officeDocument/2006/relationships/tags" Target="../tags/tag162.xml" /><Relationship Id="rId120" Type="http://schemas.openxmlformats.org/officeDocument/2006/relationships/tags" Target="../tags/tag270.xml" /><Relationship Id="rId121" Type="http://schemas.openxmlformats.org/officeDocument/2006/relationships/tags" Target="../tags/tag271.xml" /><Relationship Id="rId122" Type="http://schemas.openxmlformats.org/officeDocument/2006/relationships/tags" Target="../tags/tag272.xml" /><Relationship Id="rId123" Type="http://schemas.openxmlformats.org/officeDocument/2006/relationships/tags" Target="../tags/tag273.xml" /><Relationship Id="rId124" Type="http://schemas.openxmlformats.org/officeDocument/2006/relationships/tags" Target="../tags/tag274.xml" /><Relationship Id="rId125" Type="http://schemas.openxmlformats.org/officeDocument/2006/relationships/tags" Target="../tags/tag275.xml" /><Relationship Id="rId126" Type="http://schemas.openxmlformats.org/officeDocument/2006/relationships/tags" Target="../tags/tag276.xml" /><Relationship Id="rId127" Type="http://schemas.openxmlformats.org/officeDocument/2006/relationships/tags" Target="../tags/tag277.xml" /><Relationship Id="rId128" Type="http://schemas.openxmlformats.org/officeDocument/2006/relationships/tags" Target="../tags/tag278.xml" /><Relationship Id="rId129" Type="http://schemas.openxmlformats.org/officeDocument/2006/relationships/tags" Target="../tags/tag279.xml" /><Relationship Id="rId13" Type="http://schemas.openxmlformats.org/officeDocument/2006/relationships/tags" Target="../tags/tag163.xml" /><Relationship Id="rId130" Type="http://schemas.openxmlformats.org/officeDocument/2006/relationships/tags" Target="../tags/tag280.xml" /><Relationship Id="rId131" Type="http://schemas.openxmlformats.org/officeDocument/2006/relationships/tags" Target="../tags/tag281.xml" /><Relationship Id="rId132" Type="http://schemas.openxmlformats.org/officeDocument/2006/relationships/tags" Target="../tags/tag282.xml" /><Relationship Id="rId133" Type="http://schemas.openxmlformats.org/officeDocument/2006/relationships/tags" Target="../tags/tag283.xml" /><Relationship Id="rId134" Type="http://schemas.openxmlformats.org/officeDocument/2006/relationships/tags" Target="../tags/tag284.xml" /><Relationship Id="rId135" Type="http://schemas.openxmlformats.org/officeDocument/2006/relationships/tags" Target="../tags/tag285.xml" /><Relationship Id="rId136" Type="http://schemas.openxmlformats.org/officeDocument/2006/relationships/tags" Target="../tags/tag286.xml" /><Relationship Id="rId137" Type="http://schemas.openxmlformats.org/officeDocument/2006/relationships/tags" Target="../tags/tag287.xml" /><Relationship Id="rId138" Type="http://schemas.openxmlformats.org/officeDocument/2006/relationships/tags" Target="../tags/tag288.xml" /><Relationship Id="rId139" Type="http://schemas.openxmlformats.org/officeDocument/2006/relationships/tags" Target="../tags/tag289.xml" /><Relationship Id="rId14" Type="http://schemas.openxmlformats.org/officeDocument/2006/relationships/tags" Target="../tags/tag164.xml" /><Relationship Id="rId140" Type="http://schemas.openxmlformats.org/officeDocument/2006/relationships/tags" Target="../tags/tag290.xml" /><Relationship Id="rId141" Type="http://schemas.openxmlformats.org/officeDocument/2006/relationships/tags" Target="../tags/tag291.xml" /><Relationship Id="rId142" Type="http://schemas.openxmlformats.org/officeDocument/2006/relationships/tags" Target="../tags/tag292.xml" /><Relationship Id="rId143" Type="http://schemas.openxmlformats.org/officeDocument/2006/relationships/tags" Target="../tags/tag293.xml" /><Relationship Id="rId144" Type="http://schemas.openxmlformats.org/officeDocument/2006/relationships/tags" Target="../tags/tag294.xml" /><Relationship Id="rId145" Type="http://schemas.openxmlformats.org/officeDocument/2006/relationships/tags" Target="../tags/tag295.xml" /><Relationship Id="rId146" Type="http://schemas.openxmlformats.org/officeDocument/2006/relationships/tags" Target="../tags/tag296.xml" /><Relationship Id="rId147" Type="http://schemas.openxmlformats.org/officeDocument/2006/relationships/tags" Target="../tags/tag297.xml" /><Relationship Id="rId148" Type="http://schemas.openxmlformats.org/officeDocument/2006/relationships/tags" Target="../tags/tag298.xml" /><Relationship Id="rId149" Type="http://schemas.openxmlformats.org/officeDocument/2006/relationships/tags" Target="../tags/tag299.xml" /><Relationship Id="rId15" Type="http://schemas.openxmlformats.org/officeDocument/2006/relationships/tags" Target="../tags/tag165.xml" /><Relationship Id="rId150" Type="http://schemas.openxmlformats.org/officeDocument/2006/relationships/tags" Target="../tags/tag300.xml" /><Relationship Id="rId151" Type="http://schemas.openxmlformats.org/officeDocument/2006/relationships/tags" Target="../tags/tag301.xml" /><Relationship Id="rId152" Type="http://schemas.openxmlformats.org/officeDocument/2006/relationships/tags" Target="../tags/tag302.xml" /><Relationship Id="rId153" Type="http://schemas.openxmlformats.org/officeDocument/2006/relationships/tags" Target="../tags/tag303.xml" /><Relationship Id="rId154" Type="http://schemas.openxmlformats.org/officeDocument/2006/relationships/tags" Target="../tags/tag304.xml" /><Relationship Id="rId155" Type="http://schemas.openxmlformats.org/officeDocument/2006/relationships/tags" Target="../tags/tag305.xml" /><Relationship Id="rId156" Type="http://schemas.openxmlformats.org/officeDocument/2006/relationships/tags" Target="../tags/tag306.xml" /><Relationship Id="rId157" Type="http://schemas.openxmlformats.org/officeDocument/2006/relationships/tags" Target="../tags/tag307.xml" /><Relationship Id="rId158" Type="http://schemas.openxmlformats.org/officeDocument/2006/relationships/tags" Target="../tags/tag308.xml" /><Relationship Id="rId159" Type="http://schemas.openxmlformats.org/officeDocument/2006/relationships/tags" Target="../tags/tag309.xml" /><Relationship Id="rId16" Type="http://schemas.openxmlformats.org/officeDocument/2006/relationships/tags" Target="../tags/tag166.xml" /><Relationship Id="rId160" Type="http://schemas.openxmlformats.org/officeDocument/2006/relationships/tags" Target="../tags/tag310.xml" /><Relationship Id="rId161" Type="http://schemas.openxmlformats.org/officeDocument/2006/relationships/tags" Target="../tags/tag311.xml" /><Relationship Id="rId162" Type="http://schemas.openxmlformats.org/officeDocument/2006/relationships/tags" Target="../tags/tag312.xml" /><Relationship Id="rId163" Type="http://schemas.openxmlformats.org/officeDocument/2006/relationships/tags" Target="../tags/tag313.xml" /><Relationship Id="rId164" Type="http://schemas.openxmlformats.org/officeDocument/2006/relationships/tags" Target="../tags/tag314.xml" /><Relationship Id="rId165" Type="http://schemas.openxmlformats.org/officeDocument/2006/relationships/tags" Target="../tags/tag315.xml" /><Relationship Id="rId166" Type="http://schemas.openxmlformats.org/officeDocument/2006/relationships/tags" Target="../tags/tag316.xml" /><Relationship Id="rId167" Type="http://schemas.openxmlformats.org/officeDocument/2006/relationships/tags" Target="../tags/tag317.xml" /><Relationship Id="rId168" Type="http://schemas.openxmlformats.org/officeDocument/2006/relationships/tags" Target="../tags/tag318.xml" /><Relationship Id="rId169" Type="http://schemas.openxmlformats.org/officeDocument/2006/relationships/tags" Target="../tags/tag319.xml" /><Relationship Id="rId17" Type="http://schemas.openxmlformats.org/officeDocument/2006/relationships/tags" Target="../tags/tag167.xml" /><Relationship Id="rId170" Type="http://schemas.openxmlformats.org/officeDocument/2006/relationships/tags" Target="../tags/tag320.xml" /><Relationship Id="rId171" Type="http://schemas.openxmlformats.org/officeDocument/2006/relationships/tags" Target="../tags/tag321.xml" /><Relationship Id="rId172" Type="http://schemas.openxmlformats.org/officeDocument/2006/relationships/tags" Target="../tags/tag322.xml" /><Relationship Id="rId173" Type="http://schemas.openxmlformats.org/officeDocument/2006/relationships/tags" Target="../tags/tag323.xml" /><Relationship Id="rId174" Type="http://schemas.openxmlformats.org/officeDocument/2006/relationships/tags" Target="../tags/tag324.xml" /><Relationship Id="rId175" Type="http://schemas.openxmlformats.org/officeDocument/2006/relationships/tags" Target="../tags/tag325.xml" /><Relationship Id="rId176" Type="http://schemas.openxmlformats.org/officeDocument/2006/relationships/tags" Target="../tags/tag326.xml" /><Relationship Id="rId177" Type="http://schemas.openxmlformats.org/officeDocument/2006/relationships/tags" Target="../tags/tag327.xml" /><Relationship Id="rId178" Type="http://schemas.openxmlformats.org/officeDocument/2006/relationships/tags" Target="../tags/tag328.xml" /><Relationship Id="rId179" Type="http://schemas.openxmlformats.org/officeDocument/2006/relationships/tags" Target="../tags/tag329.xml" /><Relationship Id="rId18" Type="http://schemas.openxmlformats.org/officeDocument/2006/relationships/tags" Target="../tags/tag168.xml" /><Relationship Id="rId180" Type="http://schemas.openxmlformats.org/officeDocument/2006/relationships/tags" Target="../tags/tag330.xml" /><Relationship Id="rId181" Type="http://schemas.openxmlformats.org/officeDocument/2006/relationships/tags" Target="../tags/tag331.xml" /><Relationship Id="rId182" Type="http://schemas.openxmlformats.org/officeDocument/2006/relationships/tags" Target="../tags/tag332.xml" /><Relationship Id="rId183" Type="http://schemas.openxmlformats.org/officeDocument/2006/relationships/tags" Target="../tags/tag333.xml" /><Relationship Id="rId184" Type="http://schemas.openxmlformats.org/officeDocument/2006/relationships/tags" Target="../tags/tag334.xml" /><Relationship Id="rId185" Type="http://schemas.openxmlformats.org/officeDocument/2006/relationships/tags" Target="../tags/tag335.xml" /><Relationship Id="rId186" Type="http://schemas.openxmlformats.org/officeDocument/2006/relationships/tags" Target="../tags/tag336.xml" /><Relationship Id="rId187" Type="http://schemas.openxmlformats.org/officeDocument/2006/relationships/tags" Target="../tags/tag337.xml" /><Relationship Id="rId188" Type="http://schemas.openxmlformats.org/officeDocument/2006/relationships/tags" Target="../tags/tag338.xml" /><Relationship Id="rId189" Type="http://schemas.openxmlformats.org/officeDocument/2006/relationships/tags" Target="../tags/tag339.xml" /><Relationship Id="rId19" Type="http://schemas.openxmlformats.org/officeDocument/2006/relationships/tags" Target="../tags/tag169.xml" /><Relationship Id="rId190" Type="http://schemas.openxmlformats.org/officeDocument/2006/relationships/tags" Target="../tags/tag340.xml" /><Relationship Id="rId191" Type="http://schemas.openxmlformats.org/officeDocument/2006/relationships/tags" Target="../tags/tag341.xml" /><Relationship Id="rId192" Type="http://schemas.openxmlformats.org/officeDocument/2006/relationships/tags" Target="../tags/tag342.xml" /><Relationship Id="rId193" Type="http://schemas.openxmlformats.org/officeDocument/2006/relationships/tags" Target="../tags/tag343.xml" /><Relationship Id="rId194" Type="http://schemas.openxmlformats.org/officeDocument/2006/relationships/tags" Target="../tags/tag344.xml" /><Relationship Id="rId195" Type="http://schemas.openxmlformats.org/officeDocument/2006/relationships/tags" Target="../tags/tag345.xml" /><Relationship Id="rId196" Type="http://schemas.openxmlformats.org/officeDocument/2006/relationships/tags" Target="../tags/tag346.xml" /><Relationship Id="rId197" Type="http://schemas.openxmlformats.org/officeDocument/2006/relationships/tags" Target="../tags/tag347.xml" /><Relationship Id="rId198" Type="http://schemas.openxmlformats.org/officeDocument/2006/relationships/tags" Target="../tags/tag348.xml" /><Relationship Id="rId199" Type="http://schemas.openxmlformats.org/officeDocument/2006/relationships/tags" Target="../tags/tag349.xml" /><Relationship Id="rId2" Type="http://schemas.openxmlformats.org/officeDocument/2006/relationships/tags" Target="../tags/tag152.xml" /><Relationship Id="rId20" Type="http://schemas.openxmlformats.org/officeDocument/2006/relationships/tags" Target="../tags/tag170.xml" /><Relationship Id="rId200" Type="http://schemas.openxmlformats.org/officeDocument/2006/relationships/tags" Target="../tags/tag350.xml" /><Relationship Id="rId201" Type="http://schemas.openxmlformats.org/officeDocument/2006/relationships/tags" Target="../tags/tag351.xml" /><Relationship Id="rId202" Type="http://schemas.openxmlformats.org/officeDocument/2006/relationships/tags" Target="../tags/tag352.xml" /><Relationship Id="rId203" Type="http://schemas.openxmlformats.org/officeDocument/2006/relationships/tags" Target="../tags/tag353.xml" /><Relationship Id="rId204" Type="http://schemas.openxmlformats.org/officeDocument/2006/relationships/tags" Target="../tags/tag354.xml" /><Relationship Id="rId205" Type="http://schemas.openxmlformats.org/officeDocument/2006/relationships/tags" Target="../tags/tag355.xml" /><Relationship Id="rId206" Type="http://schemas.openxmlformats.org/officeDocument/2006/relationships/tags" Target="../tags/tag356.xml" /><Relationship Id="rId207" Type="http://schemas.openxmlformats.org/officeDocument/2006/relationships/tags" Target="../tags/tag357.xml" /><Relationship Id="rId208" Type="http://schemas.openxmlformats.org/officeDocument/2006/relationships/tags" Target="../tags/tag358.xml" /><Relationship Id="rId209" Type="http://schemas.openxmlformats.org/officeDocument/2006/relationships/tags" Target="../tags/tag359.xml" /><Relationship Id="rId21" Type="http://schemas.openxmlformats.org/officeDocument/2006/relationships/tags" Target="../tags/tag171.xml" /><Relationship Id="rId210" Type="http://schemas.openxmlformats.org/officeDocument/2006/relationships/tags" Target="../tags/tag360.xml" /><Relationship Id="rId211" Type="http://schemas.openxmlformats.org/officeDocument/2006/relationships/tags" Target="../tags/tag361.xml" /><Relationship Id="rId212" Type="http://schemas.openxmlformats.org/officeDocument/2006/relationships/tags" Target="../tags/tag362.xml" /><Relationship Id="rId213" Type="http://schemas.openxmlformats.org/officeDocument/2006/relationships/tags" Target="../tags/tag363.xml" /><Relationship Id="rId214" Type="http://schemas.openxmlformats.org/officeDocument/2006/relationships/tags" Target="../tags/tag364.xml" /><Relationship Id="rId215" Type="http://schemas.openxmlformats.org/officeDocument/2006/relationships/tags" Target="../tags/tag365.xml" /><Relationship Id="rId216" Type="http://schemas.openxmlformats.org/officeDocument/2006/relationships/tags" Target="../tags/tag366.xml" /><Relationship Id="rId217" Type="http://schemas.openxmlformats.org/officeDocument/2006/relationships/tags" Target="../tags/tag367.xml" /><Relationship Id="rId218" Type="http://schemas.openxmlformats.org/officeDocument/2006/relationships/tags" Target="../tags/tag368.xml" /><Relationship Id="rId219" Type="http://schemas.openxmlformats.org/officeDocument/2006/relationships/tags" Target="../tags/tag369.xml" /><Relationship Id="rId22" Type="http://schemas.openxmlformats.org/officeDocument/2006/relationships/tags" Target="../tags/tag172.xml" /><Relationship Id="rId220" Type="http://schemas.openxmlformats.org/officeDocument/2006/relationships/tags" Target="../tags/tag370.xml" /><Relationship Id="rId221" Type="http://schemas.openxmlformats.org/officeDocument/2006/relationships/tags" Target="../tags/tag371.xml" /><Relationship Id="rId222" Type="http://schemas.openxmlformats.org/officeDocument/2006/relationships/tags" Target="../tags/tag372.xml" /><Relationship Id="rId223" Type="http://schemas.openxmlformats.org/officeDocument/2006/relationships/tags" Target="../tags/tag373.xml" /><Relationship Id="rId224" Type="http://schemas.openxmlformats.org/officeDocument/2006/relationships/tags" Target="../tags/tag374.xml" /><Relationship Id="rId225" Type="http://schemas.openxmlformats.org/officeDocument/2006/relationships/tags" Target="../tags/tag375.xml" /><Relationship Id="rId226" Type="http://schemas.openxmlformats.org/officeDocument/2006/relationships/tags" Target="../tags/tag376.xml" /><Relationship Id="rId227" Type="http://schemas.openxmlformats.org/officeDocument/2006/relationships/tags" Target="../tags/tag377.xml" /><Relationship Id="rId228" Type="http://schemas.openxmlformats.org/officeDocument/2006/relationships/tags" Target="../tags/tag378.xml" /><Relationship Id="rId229" Type="http://schemas.openxmlformats.org/officeDocument/2006/relationships/tags" Target="../tags/tag379.xml" /><Relationship Id="rId23" Type="http://schemas.openxmlformats.org/officeDocument/2006/relationships/tags" Target="../tags/tag173.xml" /><Relationship Id="rId230" Type="http://schemas.openxmlformats.org/officeDocument/2006/relationships/tags" Target="../tags/tag380.xml" /><Relationship Id="rId231" Type="http://schemas.openxmlformats.org/officeDocument/2006/relationships/tags" Target="../tags/tag381.xml" /><Relationship Id="rId232" Type="http://schemas.openxmlformats.org/officeDocument/2006/relationships/tags" Target="../tags/tag382.xml" /><Relationship Id="rId233" Type="http://schemas.openxmlformats.org/officeDocument/2006/relationships/tags" Target="../tags/tag383.xml" /><Relationship Id="rId234" Type="http://schemas.openxmlformats.org/officeDocument/2006/relationships/tags" Target="../tags/tag384.xml" /><Relationship Id="rId235" Type="http://schemas.openxmlformats.org/officeDocument/2006/relationships/tags" Target="../tags/tag385.xml" /><Relationship Id="rId236" Type="http://schemas.openxmlformats.org/officeDocument/2006/relationships/tags" Target="../tags/tag386.xml" /><Relationship Id="rId237" Type="http://schemas.openxmlformats.org/officeDocument/2006/relationships/tags" Target="../tags/tag387.xml" /><Relationship Id="rId238" Type="http://schemas.openxmlformats.org/officeDocument/2006/relationships/tags" Target="../tags/tag388.xml" /><Relationship Id="rId239" Type="http://schemas.openxmlformats.org/officeDocument/2006/relationships/tags" Target="../tags/tag389.xml" /><Relationship Id="rId24" Type="http://schemas.openxmlformats.org/officeDocument/2006/relationships/tags" Target="../tags/tag174.xml" /><Relationship Id="rId240" Type="http://schemas.openxmlformats.org/officeDocument/2006/relationships/tags" Target="../tags/tag390.xml" /><Relationship Id="rId241" Type="http://schemas.openxmlformats.org/officeDocument/2006/relationships/tags" Target="../tags/tag391.xml" /><Relationship Id="rId242" Type="http://schemas.openxmlformats.org/officeDocument/2006/relationships/tags" Target="../tags/tag392.xml" /><Relationship Id="rId243" Type="http://schemas.openxmlformats.org/officeDocument/2006/relationships/tags" Target="../tags/tag393.xml" /><Relationship Id="rId244" Type="http://schemas.openxmlformats.org/officeDocument/2006/relationships/tags" Target="../tags/tag394.xml" /><Relationship Id="rId245" Type="http://schemas.openxmlformats.org/officeDocument/2006/relationships/tags" Target="../tags/tag395.xml" /><Relationship Id="rId246" Type="http://schemas.openxmlformats.org/officeDocument/2006/relationships/tags" Target="../tags/tag396.xml" /><Relationship Id="rId247" Type="http://schemas.openxmlformats.org/officeDocument/2006/relationships/tags" Target="../tags/tag397.xml" /><Relationship Id="rId248" Type="http://schemas.openxmlformats.org/officeDocument/2006/relationships/tags" Target="../tags/tag398.xml" /><Relationship Id="rId249" Type="http://schemas.openxmlformats.org/officeDocument/2006/relationships/tags" Target="../tags/tag399.xml" /><Relationship Id="rId25" Type="http://schemas.openxmlformats.org/officeDocument/2006/relationships/tags" Target="../tags/tag175.xml" /><Relationship Id="rId250" Type="http://schemas.openxmlformats.org/officeDocument/2006/relationships/tags" Target="../tags/tag400.xml" /><Relationship Id="rId251" Type="http://schemas.openxmlformats.org/officeDocument/2006/relationships/tags" Target="../tags/tag401.xml" /><Relationship Id="rId252" Type="http://schemas.openxmlformats.org/officeDocument/2006/relationships/tags" Target="../tags/tag402.xml" /><Relationship Id="rId253" Type="http://schemas.openxmlformats.org/officeDocument/2006/relationships/theme" Target="../theme/theme14.xml" /><Relationship Id="rId26" Type="http://schemas.openxmlformats.org/officeDocument/2006/relationships/tags" Target="../tags/tag176.xml" /><Relationship Id="rId27" Type="http://schemas.openxmlformats.org/officeDocument/2006/relationships/tags" Target="../tags/tag177.xml" /><Relationship Id="rId28" Type="http://schemas.openxmlformats.org/officeDocument/2006/relationships/tags" Target="../tags/tag178.xml" /><Relationship Id="rId29" Type="http://schemas.openxmlformats.org/officeDocument/2006/relationships/tags" Target="../tags/tag179.xml" /><Relationship Id="rId3" Type="http://schemas.openxmlformats.org/officeDocument/2006/relationships/tags" Target="../tags/tag153.xml" /><Relationship Id="rId30" Type="http://schemas.openxmlformats.org/officeDocument/2006/relationships/tags" Target="../tags/tag180.xml" /><Relationship Id="rId31" Type="http://schemas.openxmlformats.org/officeDocument/2006/relationships/tags" Target="../tags/tag181.xml" /><Relationship Id="rId32" Type="http://schemas.openxmlformats.org/officeDocument/2006/relationships/tags" Target="../tags/tag182.xml" /><Relationship Id="rId33" Type="http://schemas.openxmlformats.org/officeDocument/2006/relationships/tags" Target="../tags/tag183.xml" /><Relationship Id="rId34" Type="http://schemas.openxmlformats.org/officeDocument/2006/relationships/tags" Target="../tags/tag184.xml" /><Relationship Id="rId35" Type="http://schemas.openxmlformats.org/officeDocument/2006/relationships/tags" Target="../tags/tag185.xml" /><Relationship Id="rId36" Type="http://schemas.openxmlformats.org/officeDocument/2006/relationships/tags" Target="../tags/tag186.xml" /><Relationship Id="rId37" Type="http://schemas.openxmlformats.org/officeDocument/2006/relationships/tags" Target="../tags/tag187.xml" /><Relationship Id="rId38" Type="http://schemas.openxmlformats.org/officeDocument/2006/relationships/tags" Target="../tags/tag188.xml" /><Relationship Id="rId39" Type="http://schemas.openxmlformats.org/officeDocument/2006/relationships/tags" Target="../tags/tag189.xml" /><Relationship Id="rId4" Type="http://schemas.openxmlformats.org/officeDocument/2006/relationships/tags" Target="../tags/tag154.xml" /><Relationship Id="rId40" Type="http://schemas.openxmlformats.org/officeDocument/2006/relationships/tags" Target="../tags/tag190.xml" /><Relationship Id="rId41" Type="http://schemas.openxmlformats.org/officeDocument/2006/relationships/tags" Target="../tags/tag191.xml" /><Relationship Id="rId42" Type="http://schemas.openxmlformats.org/officeDocument/2006/relationships/tags" Target="../tags/tag192.xml" /><Relationship Id="rId43" Type="http://schemas.openxmlformats.org/officeDocument/2006/relationships/tags" Target="../tags/tag193.xml" /><Relationship Id="rId44" Type="http://schemas.openxmlformats.org/officeDocument/2006/relationships/tags" Target="../tags/tag194.xml" /><Relationship Id="rId45" Type="http://schemas.openxmlformats.org/officeDocument/2006/relationships/tags" Target="../tags/tag195.xml" /><Relationship Id="rId46" Type="http://schemas.openxmlformats.org/officeDocument/2006/relationships/tags" Target="../tags/tag196.xml" /><Relationship Id="rId47" Type="http://schemas.openxmlformats.org/officeDocument/2006/relationships/tags" Target="../tags/tag197.xml" /><Relationship Id="rId48" Type="http://schemas.openxmlformats.org/officeDocument/2006/relationships/tags" Target="../tags/tag198.xml" /><Relationship Id="rId49" Type="http://schemas.openxmlformats.org/officeDocument/2006/relationships/tags" Target="../tags/tag199.xml" /><Relationship Id="rId5" Type="http://schemas.openxmlformats.org/officeDocument/2006/relationships/tags" Target="../tags/tag155.xml" /><Relationship Id="rId50" Type="http://schemas.openxmlformats.org/officeDocument/2006/relationships/tags" Target="../tags/tag200.xml" /><Relationship Id="rId51" Type="http://schemas.openxmlformats.org/officeDocument/2006/relationships/tags" Target="../tags/tag201.xml" /><Relationship Id="rId52" Type="http://schemas.openxmlformats.org/officeDocument/2006/relationships/tags" Target="../tags/tag202.xml" /><Relationship Id="rId53" Type="http://schemas.openxmlformats.org/officeDocument/2006/relationships/tags" Target="../tags/tag203.xml" /><Relationship Id="rId54" Type="http://schemas.openxmlformats.org/officeDocument/2006/relationships/tags" Target="../tags/tag204.xml" /><Relationship Id="rId55" Type="http://schemas.openxmlformats.org/officeDocument/2006/relationships/tags" Target="../tags/tag205.xml" /><Relationship Id="rId56" Type="http://schemas.openxmlformats.org/officeDocument/2006/relationships/tags" Target="../tags/tag206.xml" /><Relationship Id="rId57" Type="http://schemas.openxmlformats.org/officeDocument/2006/relationships/tags" Target="../tags/tag207.xml" /><Relationship Id="rId58" Type="http://schemas.openxmlformats.org/officeDocument/2006/relationships/tags" Target="../tags/tag208.xml" /><Relationship Id="rId59" Type="http://schemas.openxmlformats.org/officeDocument/2006/relationships/tags" Target="../tags/tag209.xml" /><Relationship Id="rId6" Type="http://schemas.openxmlformats.org/officeDocument/2006/relationships/tags" Target="../tags/tag156.xml" /><Relationship Id="rId60" Type="http://schemas.openxmlformats.org/officeDocument/2006/relationships/tags" Target="../tags/tag210.xml" /><Relationship Id="rId61" Type="http://schemas.openxmlformats.org/officeDocument/2006/relationships/tags" Target="../tags/tag211.xml" /><Relationship Id="rId62" Type="http://schemas.openxmlformats.org/officeDocument/2006/relationships/tags" Target="../tags/tag212.xml" /><Relationship Id="rId63" Type="http://schemas.openxmlformats.org/officeDocument/2006/relationships/tags" Target="../tags/tag213.xml" /><Relationship Id="rId64" Type="http://schemas.openxmlformats.org/officeDocument/2006/relationships/tags" Target="../tags/tag214.xml" /><Relationship Id="rId65" Type="http://schemas.openxmlformats.org/officeDocument/2006/relationships/tags" Target="../tags/tag215.xml" /><Relationship Id="rId66" Type="http://schemas.openxmlformats.org/officeDocument/2006/relationships/tags" Target="../tags/tag216.xml" /><Relationship Id="rId67" Type="http://schemas.openxmlformats.org/officeDocument/2006/relationships/tags" Target="../tags/tag217.xml" /><Relationship Id="rId68" Type="http://schemas.openxmlformats.org/officeDocument/2006/relationships/tags" Target="../tags/tag218.xml" /><Relationship Id="rId69" Type="http://schemas.openxmlformats.org/officeDocument/2006/relationships/tags" Target="../tags/tag219.xml" /><Relationship Id="rId7" Type="http://schemas.openxmlformats.org/officeDocument/2006/relationships/tags" Target="../tags/tag157.xml" /><Relationship Id="rId70" Type="http://schemas.openxmlformats.org/officeDocument/2006/relationships/tags" Target="../tags/tag220.xml" /><Relationship Id="rId71" Type="http://schemas.openxmlformats.org/officeDocument/2006/relationships/tags" Target="../tags/tag221.xml" /><Relationship Id="rId72" Type="http://schemas.openxmlformats.org/officeDocument/2006/relationships/tags" Target="../tags/tag222.xml" /><Relationship Id="rId73" Type="http://schemas.openxmlformats.org/officeDocument/2006/relationships/tags" Target="../tags/tag223.xml" /><Relationship Id="rId74" Type="http://schemas.openxmlformats.org/officeDocument/2006/relationships/tags" Target="../tags/tag224.xml" /><Relationship Id="rId75" Type="http://schemas.openxmlformats.org/officeDocument/2006/relationships/tags" Target="../tags/tag225.xml" /><Relationship Id="rId76" Type="http://schemas.openxmlformats.org/officeDocument/2006/relationships/tags" Target="../tags/tag226.xml" /><Relationship Id="rId77" Type="http://schemas.openxmlformats.org/officeDocument/2006/relationships/tags" Target="../tags/tag227.xml" /><Relationship Id="rId78" Type="http://schemas.openxmlformats.org/officeDocument/2006/relationships/tags" Target="../tags/tag228.xml" /><Relationship Id="rId79" Type="http://schemas.openxmlformats.org/officeDocument/2006/relationships/tags" Target="../tags/tag229.xml" /><Relationship Id="rId8" Type="http://schemas.openxmlformats.org/officeDocument/2006/relationships/tags" Target="../tags/tag158.xml" /><Relationship Id="rId80" Type="http://schemas.openxmlformats.org/officeDocument/2006/relationships/tags" Target="../tags/tag230.xml" /><Relationship Id="rId81" Type="http://schemas.openxmlformats.org/officeDocument/2006/relationships/tags" Target="../tags/tag231.xml" /><Relationship Id="rId82" Type="http://schemas.openxmlformats.org/officeDocument/2006/relationships/tags" Target="../tags/tag232.xml" /><Relationship Id="rId83" Type="http://schemas.openxmlformats.org/officeDocument/2006/relationships/tags" Target="../tags/tag233.xml" /><Relationship Id="rId84" Type="http://schemas.openxmlformats.org/officeDocument/2006/relationships/tags" Target="../tags/tag234.xml" /><Relationship Id="rId85" Type="http://schemas.openxmlformats.org/officeDocument/2006/relationships/tags" Target="../tags/tag235.xml" /><Relationship Id="rId86" Type="http://schemas.openxmlformats.org/officeDocument/2006/relationships/tags" Target="../tags/tag236.xml" /><Relationship Id="rId87" Type="http://schemas.openxmlformats.org/officeDocument/2006/relationships/tags" Target="../tags/tag237.xml" /><Relationship Id="rId88" Type="http://schemas.openxmlformats.org/officeDocument/2006/relationships/tags" Target="../tags/tag238.xml" /><Relationship Id="rId89" Type="http://schemas.openxmlformats.org/officeDocument/2006/relationships/tags" Target="../tags/tag239.xml" /><Relationship Id="rId9" Type="http://schemas.openxmlformats.org/officeDocument/2006/relationships/tags" Target="../tags/tag159.xml" /><Relationship Id="rId90" Type="http://schemas.openxmlformats.org/officeDocument/2006/relationships/tags" Target="../tags/tag240.xml" /><Relationship Id="rId91" Type="http://schemas.openxmlformats.org/officeDocument/2006/relationships/tags" Target="../tags/tag241.xml" /><Relationship Id="rId92" Type="http://schemas.openxmlformats.org/officeDocument/2006/relationships/tags" Target="../tags/tag242.xml" /><Relationship Id="rId93" Type="http://schemas.openxmlformats.org/officeDocument/2006/relationships/tags" Target="../tags/tag243.xml" /><Relationship Id="rId94" Type="http://schemas.openxmlformats.org/officeDocument/2006/relationships/tags" Target="../tags/tag244.xml" /><Relationship Id="rId95" Type="http://schemas.openxmlformats.org/officeDocument/2006/relationships/tags" Target="../tags/tag245.xml" /><Relationship Id="rId96" Type="http://schemas.openxmlformats.org/officeDocument/2006/relationships/tags" Target="../tags/tag246.xml" /><Relationship Id="rId97" Type="http://schemas.openxmlformats.org/officeDocument/2006/relationships/tags" Target="../tags/tag247.xml" /><Relationship Id="rId98" Type="http://schemas.openxmlformats.org/officeDocument/2006/relationships/tags" Target="../tags/tag248.xml" /><Relationship Id="rId99" Type="http://schemas.openxmlformats.org/officeDocument/2006/relationships/tags" Target="../tags/tag249.xml" /></Relationships>
</file>

<file path=ppt/slideMasters/_rels/slideMaster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.xml" /><Relationship Id="rId2" Type="http://schemas.openxmlformats.org/officeDocument/2006/relationships/tags" Target="../tags/tag409.xml" /><Relationship Id="rId3" Type="http://schemas.openxmlformats.org/officeDocument/2006/relationships/tags" Target="../tags/tag410.xml" /><Relationship Id="rId4" Type="http://schemas.openxmlformats.org/officeDocument/2006/relationships/tags" Target="../tags/tag411.xml" /><Relationship Id="rId5" Type="http://schemas.openxmlformats.org/officeDocument/2006/relationships/tags" Target="../tags/tag412.xml" /><Relationship Id="rId6" Type="http://schemas.openxmlformats.org/officeDocument/2006/relationships/tags" Target="../tags/tag413.xml" /><Relationship Id="rId7" Type="http://schemas.openxmlformats.org/officeDocument/2006/relationships/tags" Target="../tags/tag414.xml" /><Relationship Id="rId8" Type="http://schemas.openxmlformats.org/officeDocument/2006/relationships/theme" Target="../theme/theme15.xml" /></Relationships>
</file>

<file path=ppt/slideMasters/_rels/slideMaster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.xml" /><Relationship Id="rId2" Type="http://schemas.openxmlformats.org/officeDocument/2006/relationships/tags" Target="../tags/tag421.xml" /><Relationship Id="rId3" Type="http://schemas.openxmlformats.org/officeDocument/2006/relationships/tags" Target="../tags/tag422.xml" /><Relationship Id="rId4" Type="http://schemas.openxmlformats.org/officeDocument/2006/relationships/tags" Target="../tags/tag423.xml" /><Relationship Id="rId5" Type="http://schemas.openxmlformats.org/officeDocument/2006/relationships/tags" Target="../tags/tag424.xml" /><Relationship Id="rId6" Type="http://schemas.openxmlformats.org/officeDocument/2006/relationships/tags" Target="../tags/tag425.xml" /><Relationship Id="rId7" Type="http://schemas.openxmlformats.org/officeDocument/2006/relationships/tags" Target="../tags/tag426.xml" /><Relationship Id="rId8" Type="http://schemas.openxmlformats.org/officeDocument/2006/relationships/theme" Target="../theme/theme16.xml" /></Relationships>
</file>

<file path=ppt/slideMasters/_rels/slideMaster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.xml" /><Relationship Id="rId2" Type="http://schemas.openxmlformats.org/officeDocument/2006/relationships/tags" Target="../tags/tag433.xml" /><Relationship Id="rId3" Type="http://schemas.openxmlformats.org/officeDocument/2006/relationships/tags" Target="../tags/tag434.xml" /><Relationship Id="rId4" Type="http://schemas.openxmlformats.org/officeDocument/2006/relationships/tags" Target="../tags/tag435.xml" /><Relationship Id="rId5" Type="http://schemas.openxmlformats.org/officeDocument/2006/relationships/tags" Target="../tags/tag436.xml" /><Relationship Id="rId6" Type="http://schemas.openxmlformats.org/officeDocument/2006/relationships/tags" Target="../tags/tag437.xml" /><Relationship Id="rId7" Type="http://schemas.openxmlformats.org/officeDocument/2006/relationships/tags" Target="../tags/tag438.xml" /><Relationship Id="rId8" Type="http://schemas.openxmlformats.org/officeDocument/2006/relationships/theme" Target="../theme/theme17.xml" /></Relationships>
</file>

<file path=ppt/slideMasters/_rels/slideMaster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.xml" /><Relationship Id="rId2" Type="http://schemas.openxmlformats.org/officeDocument/2006/relationships/tags" Target="../tags/tag446.xml" /><Relationship Id="rId3" Type="http://schemas.openxmlformats.org/officeDocument/2006/relationships/tags" Target="../tags/tag447.xml" /><Relationship Id="rId4" Type="http://schemas.openxmlformats.org/officeDocument/2006/relationships/tags" Target="../tags/tag448.xml" /><Relationship Id="rId5" Type="http://schemas.openxmlformats.org/officeDocument/2006/relationships/tags" Target="../tags/tag449.xml" /><Relationship Id="rId6" Type="http://schemas.openxmlformats.org/officeDocument/2006/relationships/tags" Target="../tags/tag450.xml" /><Relationship Id="rId7" Type="http://schemas.openxmlformats.org/officeDocument/2006/relationships/tags" Target="../tags/tag451.xml" /><Relationship Id="rId8" Type="http://schemas.openxmlformats.org/officeDocument/2006/relationships/theme" Target="../theme/theme18.xml" /></Relationships>
</file>

<file path=ppt/slideMasters/_rels/slideMaster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.xml" /><Relationship Id="rId2" Type="http://schemas.openxmlformats.org/officeDocument/2006/relationships/tags" Target="../tags/tag461.xml" /><Relationship Id="rId3" Type="http://schemas.openxmlformats.org/officeDocument/2006/relationships/tags" Target="../tags/tag462.xml" /><Relationship Id="rId4" Type="http://schemas.openxmlformats.org/officeDocument/2006/relationships/tags" Target="../tags/tag463.xml" /><Relationship Id="rId5" Type="http://schemas.openxmlformats.org/officeDocument/2006/relationships/tags" Target="../tags/tag464.xml" /><Relationship Id="rId6" Type="http://schemas.openxmlformats.org/officeDocument/2006/relationships/tags" Target="../tags/tag465.xml" /><Relationship Id="rId7" Type="http://schemas.openxmlformats.org/officeDocument/2006/relationships/tags" Target="../tags/tag466.xml" /><Relationship Id="rId8" Type="http://schemas.openxmlformats.org/officeDocument/2006/relationships/theme" Target="../theme/theme19.xml" /></Relationships>
</file>

<file path=ppt/slideMasters/_rels/slideMaster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.xml" /><Relationship Id="rId2" Type="http://schemas.openxmlformats.org/officeDocument/2006/relationships/tags" Target="../tags/tag472.xml" /><Relationship Id="rId3" Type="http://schemas.openxmlformats.org/officeDocument/2006/relationships/tags" Target="../tags/tag473.xml" /><Relationship Id="rId4" Type="http://schemas.openxmlformats.org/officeDocument/2006/relationships/tags" Target="../tags/tag474.xml" /><Relationship Id="rId5" Type="http://schemas.openxmlformats.org/officeDocument/2006/relationships/tags" Target="../tags/tag475.xml" /><Relationship Id="rId6" Type="http://schemas.openxmlformats.org/officeDocument/2006/relationships/tags" Target="../tags/tag476.xml" /><Relationship Id="rId7" Type="http://schemas.openxmlformats.org/officeDocument/2006/relationships/tags" Target="../tags/tag477.xml" /><Relationship Id="rId8" Type="http://schemas.openxmlformats.org/officeDocument/2006/relationships/theme" Target="../theme/theme20.xml" /></Relationships>
</file>

<file path=ppt/slideMasters/_rels/slideMaster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.xml" /><Relationship Id="rId2" Type="http://schemas.openxmlformats.org/officeDocument/2006/relationships/tags" Target="../tags/tag485.xml" /><Relationship Id="rId3" Type="http://schemas.openxmlformats.org/officeDocument/2006/relationships/tags" Target="../tags/tag486.xml" /><Relationship Id="rId4" Type="http://schemas.openxmlformats.org/officeDocument/2006/relationships/tags" Target="../tags/tag487.xml" /><Relationship Id="rId5" Type="http://schemas.openxmlformats.org/officeDocument/2006/relationships/tags" Target="../tags/tag488.xml" /><Relationship Id="rId6" Type="http://schemas.openxmlformats.org/officeDocument/2006/relationships/tags" Target="../tags/tag489.xml" /><Relationship Id="rId7" Type="http://schemas.openxmlformats.org/officeDocument/2006/relationships/tags" Target="../tags/tag490.xml" /><Relationship Id="rId8" Type="http://schemas.openxmlformats.org/officeDocument/2006/relationships/theme" Target="../theme/theme21.xml" /></Relationships>
</file>

<file path=ppt/slideMasters/_rels/slideMaster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.xml" /><Relationship Id="rId2" Type="http://schemas.openxmlformats.org/officeDocument/2006/relationships/tags" Target="../tags/tag498.xml" /><Relationship Id="rId3" Type="http://schemas.openxmlformats.org/officeDocument/2006/relationships/tags" Target="../tags/tag499.xml" /><Relationship Id="rId4" Type="http://schemas.openxmlformats.org/officeDocument/2006/relationships/tags" Target="../tags/tag500.xml" /><Relationship Id="rId5" Type="http://schemas.openxmlformats.org/officeDocument/2006/relationships/tags" Target="../tags/tag501.xml" /><Relationship Id="rId6" Type="http://schemas.openxmlformats.org/officeDocument/2006/relationships/tags" Target="../tags/tag502.xml" /><Relationship Id="rId7" Type="http://schemas.openxmlformats.org/officeDocument/2006/relationships/tags" Target="../tags/tag503.xml" /><Relationship Id="rId8" Type="http://schemas.openxmlformats.org/officeDocument/2006/relationships/theme" Target="../theme/theme22.xml" /></Relationships>
</file>

<file path=ppt/slideMasters/_rels/slideMaster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.xml" /><Relationship Id="rId2" Type="http://schemas.openxmlformats.org/officeDocument/2006/relationships/tags" Target="../tags/tag510.xml" /><Relationship Id="rId3" Type="http://schemas.openxmlformats.org/officeDocument/2006/relationships/tags" Target="../tags/tag511.xml" /><Relationship Id="rId4" Type="http://schemas.openxmlformats.org/officeDocument/2006/relationships/tags" Target="../tags/tag512.xml" /><Relationship Id="rId5" Type="http://schemas.openxmlformats.org/officeDocument/2006/relationships/tags" Target="../tags/tag513.xml" /><Relationship Id="rId6" Type="http://schemas.openxmlformats.org/officeDocument/2006/relationships/tags" Target="../tags/tag514.xml" /><Relationship Id="rId7" Type="http://schemas.openxmlformats.org/officeDocument/2006/relationships/tags" Target="../tags/tag515.xml" /><Relationship Id="rId8" Type="http://schemas.openxmlformats.org/officeDocument/2006/relationships/theme" Target="../theme/theme23.xml" /></Relationships>
</file>

<file path=ppt/slideMasters/_rels/slideMaster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.xml" /><Relationship Id="rId2" Type="http://schemas.openxmlformats.org/officeDocument/2006/relationships/tags" Target="../tags/tag522.xml" /><Relationship Id="rId3" Type="http://schemas.openxmlformats.org/officeDocument/2006/relationships/tags" Target="../tags/tag523.xml" /><Relationship Id="rId4" Type="http://schemas.openxmlformats.org/officeDocument/2006/relationships/tags" Target="../tags/tag524.xml" /><Relationship Id="rId5" Type="http://schemas.openxmlformats.org/officeDocument/2006/relationships/tags" Target="../tags/tag525.xml" /><Relationship Id="rId6" Type="http://schemas.openxmlformats.org/officeDocument/2006/relationships/tags" Target="../tags/tag526.xml" /><Relationship Id="rId7" Type="http://schemas.openxmlformats.org/officeDocument/2006/relationships/tags" Target="../tags/tag527.xml" /><Relationship Id="rId8" Type="http://schemas.openxmlformats.org/officeDocument/2006/relationships/theme" Target="../theme/theme24.xml" /></Relationships>
</file>

<file path=ppt/slideMasters/_rels/slideMaster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.xml" /><Relationship Id="rId10" Type="http://schemas.openxmlformats.org/officeDocument/2006/relationships/tags" Target="../tags/tag542.xml" /><Relationship Id="rId11" Type="http://schemas.openxmlformats.org/officeDocument/2006/relationships/tags" Target="../tags/tag543.xml" /><Relationship Id="rId12" Type="http://schemas.openxmlformats.org/officeDocument/2006/relationships/tags" Target="../tags/tag544.xml" /><Relationship Id="rId13" Type="http://schemas.openxmlformats.org/officeDocument/2006/relationships/tags" Target="../tags/tag545.xml" /><Relationship Id="rId14" Type="http://schemas.openxmlformats.org/officeDocument/2006/relationships/tags" Target="../tags/tag546.xml" /><Relationship Id="rId15" Type="http://schemas.openxmlformats.org/officeDocument/2006/relationships/tags" Target="../tags/tag547.xml" /><Relationship Id="rId16" Type="http://schemas.openxmlformats.org/officeDocument/2006/relationships/tags" Target="../tags/tag548.xml" /><Relationship Id="rId17" Type="http://schemas.openxmlformats.org/officeDocument/2006/relationships/tags" Target="../tags/tag549.xml" /><Relationship Id="rId18" Type="http://schemas.openxmlformats.org/officeDocument/2006/relationships/tags" Target="../tags/tag550.xml" /><Relationship Id="rId19" Type="http://schemas.openxmlformats.org/officeDocument/2006/relationships/tags" Target="../tags/tag551.xml" /><Relationship Id="rId2" Type="http://schemas.openxmlformats.org/officeDocument/2006/relationships/tags" Target="../tags/tag534.xml" /><Relationship Id="rId20" Type="http://schemas.openxmlformats.org/officeDocument/2006/relationships/tags" Target="../tags/tag552.xml" /><Relationship Id="rId21" Type="http://schemas.openxmlformats.org/officeDocument/2006/relationships/tags" Target="../tags/tag553.xml" /><Relationship Id="rId22" Type="http://schemas.openxmlformats.org/officeDocument/2006/relationships/tags" Target="../tags/tag554.xml" /><Relationship Id="rId23" Type="http://schemas.openxmlformats.org/officeDocument/2006/relationships/tags" Target="../tags/tag555.xml" /><Relationship Id="rId24" Type="http://schemas.openxmlformats.org/officeDocument/2006/relationships/tags" Target="../tags/tag556.xml" /><Relationship Id="rId25" Type="http://schemas.openxmlformats.org/officeDocument/2006/relationships/tags" Target="../tags/tag557.xml" /><Relationship Id="rId26" Type="http://schemas.openxmlformats.org/officeDocument/2006/relationships/tags" Target="../tags/tag558.xml" /><Relationship Id="rId27" Type="http://schemas.openxmlformats.org/officeDocument/2006/relationships/tags" Target="../tags/tag559.xml" /><Relationship Id="rId28" Type="http://schemas.openxmlformats.org/officeDocument/2006/relationships/theme" Target="../theme/theme25.xml" /><Relationship Id="rId3" Type="http://schemas.openxmlformats.org/officeDocument/2006/relationships/tags" Target="../tags/tag535.xml" /><Relationship Id="rId4" Type="http://schemas.openxmlformats.org/officeDocument/2006/relationships/tags" Target="../tags/tag536.xml" /><Relationship Id="rId5" Type="http://schemas.openxmlformats.org/officeDocument/2006/relationships/tags" Target="../tags/tag537.xml" /><Relationship Id="rId6" Type="http://schemas.openxmlformats.org/officeDocument/2006/relationships/tags" Target="../tags/tag538.xml" /><Relationship Id="rId7" Type="http://schemas.openxmlformats.org/officeDocument/2006/relationships/tags" Target="../tags/tag539.xml" /><Relationship Id="rId8" Type="http://schemas.openxmlformats.org/officeDocument/2006/relationships/tags" Target="../tags/tag540.xml" /><Relationship Id="rId9" Type="http://schemas.openxmlformats.org/officeDocument/2006/relationships/tags" Target="../tags/tag541.xml" /></Relationships>
</file>

<file path=ppt/slideMasters/_rels/slideMaster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5.xml" /><Relationship Id="rId10" Type="http://schemas.openxmlformats.org/officeDocument/2006/relationships/tags" Target="../tags/tag574.xml" /><Relationship Id="rId11" Type="http://schemas.openxmlformats.org/officeDocument/2006/relationships/tags" Target="../tags/tag575.xml" /><Relationship Id="rId12" Type="http://schemas.openxmlformats.org/officeDocument/2006/relationships/tags" Target="../tags/tag576.xml" /><Relationship Id="rId13" Type="http://schemas.openxmlformats.org/officeDocument/2006/relationships/tags" Target="../tags/tag577.xml" /><Relationship Id="rId14" Type="http://schemas.openxmlformats.org/officeDocument/2006/relationships/tags" Target="../tags/tag578.xml" /><Relationship Id="rId15" Type="http://schemas.openxmlformats.org/officeDocument/2006/relationships/tags" Target="../tags/tag579.xml" /><Relationship Id="rId16" Type="http://schemas.openxmlformats.org/officeDocument/2006/relationships/tags" Target="../tags/tag580.xml" /><Relationship Id="rId17" Type="http://schemas.openxmlformats.org/officeDocument/2006/relationships/tags" Target="../tags/tag581.xml" /><Relationship Id="rId18" Type="http://schemas.openxmlformats.org/officeDocument/2006/relationships/tags" Target="../tags/tag582.xml" /><Relationship Id="rId19" Type="http://schemas.openxmlformats.org/officeDocument/2006/relationships/tags" Target="../tags/tag583.xml" /><Relationship Id="rId2" Type="http://schemas.openxmlformats.org/officeDocument/2006/relationships/tags" Target="../tags/tag566.xml" /><Relationship Id="rId20" Type="http://schemas.openxmlformats.org/officeDocument/2006/relationships/tags" Target="../tags/tag584.xml" /><Relationship Id="rId21" Type="http://schemas.openxmlformats.org/officeDocument/2006/relationships/tags" Target="../tags/tag585.xml" /><Relationship Id="rId22" Type="http://schemas.openxmlformats.org/officeDocument/2006/relationships/tags" Target="../tags/tag586.xml" /><Relationship Id="rId23" Type="http://schemas.openxmlformats.org/officeDocument/2006/relationships/tags" Target="../tags/tag587.xml" /><Relationship Id="rId24" Type="http://schemas.openxmlformats.org/officeDocument/2006/relationships/tags" Target="../tags/tag588.xml" /><Relationship Id="rId25" Type="http://schemas.openxmlformats.org/officeDocument/2006/relationships/tags" Target="../tags/tag589.xml" /><Relationship Id="rId26" Type="http://schemas.openxmlformats.org/officeDocument/2006/relationships/tags" Target="../tags/tag590.xml" /><Relationship Id="rId27" Type="http://schemas.openxmlformats.org/officeDocument/2006/relationships/tags" Target="../tags/tag591.xml" /><Relationship Id="rId28" Type="http://schemas.openxmlformats.org/officeDocument/2006/relationships/theme" Target="../theme/theme26.xml" /><Relationship Id="rId3" Type="http://schemas.openxmlformats.org/officeDocument/2006/relationships/tags" Target="../tags/tag567.xml" /><Relationship Id="rId4" Type="http://schemas.openxmlformats.org/officeDocument/2006/relationships/tags" Target="../tags/tag568.xml" /><Relationship Id="rId5" Type="http://schemas.openxmlformats.org/officeDocument/2006/relationships/tags" Target="../tags/tag569.xml" /><Relationship Id="rId6" Type="http://schemas.openxmlformats.org/officeDocument/2006/relationships/tags" Target="../tags/tag570.xml" /><Relationship Id="rId7" Type="http://schemas.openxmlformats.org/officeDocument/2006/relationships/tags" Target="../tags/tag571.xml" /><Relationship Id="rId8" Type="http://schemas.openxmlformats.org/officeDocument/2006/relationships/tags" Target="../tags/tag572.xml" /><Relationship Id="rId9" Type="http://schemas.openxmlformats.org/officeDocument/2006/relationships/tags" Target="../tags/tag573.xml" /></Relationships>
</file>

<file path=ppt/slideMasters/_rels/slideMaster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6.xml" /><Relationship Id="rId10" Type="http://schemas.openxmlformats.org/officeDocument/2006/relationships/tags" Target="../tags/tag606.xml" /><Relationship Id="rId11" Type="http://schemas.openxmlformats.org/officeDocument/2006/relationships/tags" Target="../tags/tag607.xml" /><Relationship Id="rId12" Type="http://schemas.openxmlformats.org/officeDocument/2006/relationships/tags" Target="../tags/tag608.xml" /><Relationship Id="rId13" Type="http://schemas.openxmlformats.org/officeDocument/2006/relationships/tags" Target="../tags/tag609.xml" /><Relationship Id="rId14" Type="http://schemas.openxmlformats.org/officeDocument/2006/relationships/tags" Target="../tags/tag610.xml" /><Relationship Id="rId15" Type="http://schemas.openxmlformats.org/officeDocument/2006/relationships/tags" Target="../tags/tag611.xml" /><Relationship Id="rId16" Type="http://schemas.openxmlformats.org/officeDocument/2006/relationships/tags" Target="../tags/tag612.xml" /><Relationship Id="rId17" Type="http://schemas.openxmlformats.org/officeDocument/2006/relationships/tags" Target="../tags/tag613.xml" /><Relationship Id="rId18" Type="http://schemas.openxmlformats.org/officeDocument/2006/relationships/tags" Target="../tags/tag614.xml" /><Relationship Id="rId19" Type="http://schemas.openxmlformats.org/officeDocument/2006/relationships/tags" Target="../tags/tag615.xml" /><Relationship Id="rId2" Type="http://schemas.openxmlformats.org/officeDocument/2006/relationships/tags" Target="../tags/tag598.xml" /><Relationship Id="rId20" Type="http://schemas.openxmlformats.org/officeDocument/2006/relationships/tags" Target="../tags/tag616.xml" /><Relationship Id="rId21" Type="http://schemas.openxmlformats.org/officeDocument/2006/relationships/tags" Target="../tags/tag617.xml" /><Relationship Id="rId22" Type="http://schemas.openxmlformats.org/officeDocument/2006/relationships/tags" Target="../tags/tag618.xml" /><Relationship Id="rId23" Type="http://schemas.openxmlformats.org/officeDocument/2006/relationships/tags" Target="../tags/tag619.xml" /><Relationship Id="rId24" Type="http://schemas.openxmlformats.org/officeDocument/2006/relationships/tags" Target="../tags/tag620.xml" /><Relationship Id="rId25" Type="http://schemas.openxmlformats.org/officeDocument/2006/relationships/tags" Target="../tags/tag621.xml" /><Relationship Id="rId26" Type="http://schemas.openxmlformats.org/officeDocument/2006/relationships/tags" Target="../tags/tag622.xml" /><Relationship Id="rId27" Type="http://schemas.openxmlformats.org/officeDocument/2006/relationships/tags" Target="../tags/tag623.xml" /><Relationship Id="rId28" Type="http://schemas.openxmlformats.org/officeDocument/2006/relationships/theme" Target="../theme/theme27.xml" /><Relationship Id="rId3" Type="http://schemas.openxmlformats.org/officeDocument/2006/relationships/tags" Target="../tags/tag599.xml" /><Relationship Id="rId4" Type="http://schemas.openxmlformats.org/officeDocument/2006/relationships/tags" Target="../tags/tag600.xml" /><Relationship Id="rId5" Type="http://schemas.openxmlformats.org/officeDocument/2006/relationships/tags" Target="../tags/tag601.xml" /><Relationship Id="rId6" Type="http://schemas.openxmlformats.org/officeDocument/2006/relationships/tags" Target="../tags/tag602.xml" /><Relationship Id="rId7" Type="http://schemas.openxmlformats.org/officeDocument/2006/relationships/tags" Target="../tags/tag603.xml" /><Relationship Id="rId8" Type="http://schemas.openxmlformats.org/officeDocument/2006/relationships/tags" Target="../tags/tag604.xml" /><Relationship Id="rId9" Type="http://schemas.openxmlformats.org/officeDocument/2006/relationships/tags" Target="../tags/tag605.xml" /></Relationships>
</file>

<file path=ppt/slideMasters/_rels/slideMaster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7.xml" /><Relationship Id="rId10" Type="http://schemas.openxmlformats.org/officeDocument/2006/relationships/tags" Target="../tags/tag639.xml" /><Relationship Id="rId11" Type="http://schemas.openxmlformats.org/officeDocument/2006/relationships/tags" Target="../tags/tag640.xml" /><Relationship Id="rId12" Type="http://schemas.openxmlformats.org/officeDocument/2006/relationships/tags" Target="../tags/tag641.xml" /><Relationship Id="rId13" Type="http://schemas.openxmlformats.org/officeDocument/2006/relationships/tags" Target="../tags/tag642.xml" /><Relationship Id="rId14" Type="http://schemas.openxmlformats.org/officeDocument/2006/relationships/tags" Target="../tags/tag643.xml" /><Relationship Id="rId15" Type="http://schemas.openxmlformats.org/officeDocument/2006/relationships/tags" Target="../tags/tag644.xml" /><Relationship Id="rId16" Type="http://schemas.openxmlformats.org/officeDocument/2006/relationships/tags" Target="../tags/tag645.xml" /><Relationship Id="rId17" Type="http://schemas.openxmlformats.org/officeDocument/2006/relationships/tags" Target="../tags/tag646.xml" /><Relationship Id="rId18" Type="http://schemas.openxmlformats.org/officeDocument/2006/relationships/tags" Target="../tags/tag647.xml" /><Relationship Id="rId19" Type="http://schemas.openxmlformats.org/officeDocument/2006/relationships/tags" Target="../tags/tag648.xml" /><Relationship Id="rId2" Type="http://schemas.openxmlformats.org/officeDocument/2006/relationships/tags" Target="../tags/tag631.xml" /><Relationship Id="rId20" Type="http://schemas.openxmlformats.org/officeDocument/2006/relationships/tags" Target="../tags/tag649.xml" /><Relationship Id="rId21" Type="http://schemas.openxmlformats.org/officeDocument/2006/relationships/tags" Target="../tags/tag650.xml" /><Relationship Id="rId22" Type="http://schemas.openxmlformats.org/officeDocument/2006/relationships/tags" Target="../tags/tag651.xml" /><Relationship Id="rId23" Type="http://schemas.openxmlformats.org/officeDocument/2006/relationships/tags" Target="../tags/tag652.xml" /><Relationship Id="rId24" Type="http://schemas.openxmlformats.org/officeDocument/2006/relationships/tags" Target="../tags/tag653.xml" /><Relationship Id="rId25" Type="http://schemas.openxmlformats.org/officeDocument/2006/relationships/tags" Target="../tags/tag654.xml" /><Relationship Id="rId26" Type="http://schemas.openxmlformats.org/officeDocument/2006/relationships/tags" Target="../tags/tag655.xml" /><Relationship Id="rId27" Type="http://schemas.openxmlformats.org/officeDocument/2006/relationships/tags" Target="../tags/tag656.xml" /><Relationship Id="rId28" Type="http://schemas.openxmlformats.org/officeDocument/2006/relationships/theme" Target="../theme/theme28.xml" /><Relationship Id="rId3" Type="http://schemas.openxmlformats.org/officeDocument/2006/relationships/tags" Target="../tags/tag632.xml" /><Relationship Id="rId4" Type="http://schemas.openxmlformats.org/officeDocument/2006/relationships/tags" Target="../tags/tag633.xml" /><Relationship Id="rId5" Type="http://schemas.openxmlformats.org/officeDocument/2006/relationships/tags" Target="../tags/tag634.xml" /><Relationship Id="rId6" Type="http://schemas.openxmlformats.org/officeDocument/2006/relationships/tags" Target="../tags/tag635.xml" /><Relationship Id="rId7" Type="http://schemas.openxmlformats.org/officeDocument/2006/relationships/tags" Target="../tags/tag636.xml" /><Relationship Id="rId8" Type="http://schemas.openxmlformats.org/officeDocument/2006/relationships/tags" Target="../tags/tag637.xml" /><Relationship Id="rId9" Type="http://schemas.openxmlformats.org/officeDocument/2006/relationships/tags" Target="../tags/tag638.xml" /></Relationships>
</file>

<file path=ppt/slideMasters/_rels/slideMaster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8.xml" /><Relationship Id="rId10" Type="http://schemas.openxmlformats.org/officeDocument/2006/relationships/tags" Target="../tags/tag674.xml" /><Relationship Id="rId11" Type="http://schemas.openxmlformats.org/officeDocument/2006/relationships/tags" Target="../tags/tag675.xml" /><Relationship Id="rId12" Type="http://schemas.openxmlformats.org/officeDocument/2006/relationships/tags" Target="../tags/tag676.xml" /><Relationship Id="rId13" Type="http://schemas.openxmlformats.org/officeDocument/2006/relationships/tags" Target="../tags/tag677.xml" /><Relationship Id="rId14" Type="http://schemas.openxmlformats.org/officeDocument/2006/relationships/tags" Target="../tags/tag678.xml" /><Relationship Id="rId15" Type="http://schemas.openxmlformats.org/officeDocument/2006/relationships/tags" Target="../tags/tag679.xml" /><Relationship Id="rId16" Type="http://schemas.openxmlformats.org/officeDocument/2006/relationships/tags" Target="../tags/tag680.xml" /><Relationship Id="rId17" Type="http://schemas.openxmlformats.org/officeDocument/2006/relationships/tags" Target="../tags/tag681.xml" /><Relationship Id="rId18" Type="http://schemas.openxmlformats.org/officeDocument/2006/relationships/tags" Target="../tags/tag682.xml" /><Relationship Id="rId19" Type="http://schemas.openxmlformats.org/officeDocument/2006/relationships/tags" Target="../tags/tag683.xml" /><Relationship Id="rId2" Type="http://schemas.openxmlformats.org/officeDocument/2006/relationships/tags" Target="../tags/tag666.xml" /><Relationship Id="rId20" Type="http://schemas.openxmlformats.org/officeDocument/2006/relationships/tags" Target="../tags/tag684.xml" /><Relationship Id="rId21" Type="http://schemas.openxmlformats.org/officeDocument/2006/relationships/tags" Target="../tags/tag685.xml" /><Relationship Id="rId22" Type="http://schemas.openxmlformats.org/officeDocument/2006/relationships/tags" Target="../tags/tag686.xml" /><Relationship Id="rId23" Type="http://schemas.openxmlformats.org/officeDocument/2006/relationships/tags" Target="../tags/tag687.xml" /><Relationship Id="rId24" Type="http://schemas.openxmlformats.org/officeDocument/2006/relationships/tags" Target="../tags/tag688.xml" /><Relationship Id="rId25" Type="http://schemas.openxmlformats.org/officeDocument/2006/relationships/tags" Target="../tags/tag689.xml" /><Relationship Id="rId26" Type="http://schemas.openxmlformats.org/officeDocument/2006/relationships/tags" Target="../tags/tag690.xml" /><Relationship Id="rId27" Type="http://schemas.openxmlformats.org/officeDocument/2006/relationships/tags" Target="../tags/tag691.xml" /><Relationship Id="rId28" Type="http://schemas.openxmlformats.org/officeDocument/2006/relationships/theme" Target="../theme/theme29.xml" /><Relationship Id="rId3" Type="http://schemas.openxmlformats.org/officeDocument/2006/relationships/tags" Target="../tags/tag667.xml" /><Relationship Id="rId4" Type="http://schemas.openxmlformats.org/officeDocument/2006/relationships/tags" Target="../tags/tag668.xml" /><Relationship Id="rId5" Type="http://schemas.openxmlformats.org/officeDocument/2006/relationships/tags" Target="../tags/tag669.xml" /><Relationship Id="rId6" Type="http://schemas.openxmlformats.org/officeDocument/2006/relationships/tags" Target="../tags/tag670.xml" /><Relationship Id="rId7" Type="http://schemas.openxmlformats.org/officeDocument/2006/relationships/tags" Target="../tags/tag671.xml" /><Relationship Id="rId8" Type="http://schemas.openxmlformats.org/officeDocument/2006/relationships/tags" Target="../tags/tag672.xml" /><Relationship Id="rId9" Type="http://schemas.openxmlformats.org/officeDocument/2006/relationships/tags" Target="../tags/tag673.xml" /></Relationships>
</file>

<file path=ppt/slideMasters/_rels/slideMaster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9.xml" /><Relationship Id="rId10" Type="http://schemas.openxmlformats.org/officeDocument/2006/relationships/tags" Target="../tags/tag705.xml" /><Relationship Id="rId11" Type="http://schemas.openxmlformats.org/officeDocument/2006/relationships/tags" Target="../tags/tag706.xml" /><Relationship Id="rId12" Type="http://schemas.openxmlformats.org/officeDocument/2006/relationships/tags" Target="../tags/tag707.xml" /><Relationship Id="rId13" Type="http://schemas.openxmlformats.org/officeDocument/2006/relationships/tags" Target="../tags/tag708.xml" /><Relationship Id="rId14" Type="http://schemas.openxmlformats.org/officeDocument/2006/relationships/tags" Target="../tags/tag709.xml" /><Relationship Id="rId15" Type="http://schemas.openxmlformats.org/officeDocument/2006/relationships/tags" Target="../tags/tag710.xml" /><Relationship Id="rId16" Type="http://schemas.openxmlformats.org/officeDocument/2006/relationships/tags" Target="../tags/tag711.xml" /><Relationship Id="rId17" Type="http://schemas.openxmlformats.org/officeDocument/2006/relationships/tags" Target="../tags/tag712.xml" /><Relationship Id="rId18" Type="http://schemas.openxmlformats.org/officeDocument/2006/relationships/tags" Target="../tags/tag713.xml" /><Relationship Id="rId19" Type="http://schemas.openxmlformats.org/officeDocument/2006/relationships/tags" Target="../tags/tag714.xml" /><Relationship Id="rId2" Type="http://schemas.openxmlformats.org/officeDocument/2006/relationships/tags" Target="../tags/tag697.xml" /><Relationship Id="rId20" Type="http://schemas.openxmlformats.org/officeDocument/2006/relationships/tags" Target="../tags/tag715.xml" /><Relationship Id="rId21" Type="http://schemas.openxmlformats.org/officeDocument/2006/relationships/tags" Target="../tags/tag716.xml" /><Relationship Id="rId22" Type="http://schemas.openxmlformats.org/officeDocument/2006/relationships/tags" Target="../tags/tag717.xml" /><Relationship Id="rId23" Type="http://schemas.openxmlformats.org/officeDocument/2006/relationships/tags" Target="../tags/tag718.xml" /><Relationship Id="rId24" Type="http://schemas.openxmlformats.org/officeDocument/2006/relationships/tags" Target="../tags/tag719.xml" /><Relationship Id="rId25" Type="http://schemas.openxmlformats.org/officeDocument/2006/relationships/tags" Target="../tags/tag720.xml" /><Relationship Id="rId26" Type="http://schemas.openxmlformats.org/officeDocument/2006/relationships/tags" Target="../tags/tag721.xml" /><Relationship Id="rId27" Type="http://schemas.openxmlformats.org/officeDocument/2006/relationships/tags" Target="../tags/tag722.xml" /><Relationship Id="rId28" Type="http://schemas.openxmlformats.org/officeDocument/2006/relationships/theme" Target="../theme/theme30.xml" /><Relationship Id="rId3" Type="http://schemas.openxmlformats.org/officeDocument/2006/relationships/tags" Target="../tags/tag698.xml" /><Relationship Id="rId4" Type="http://schemas.openxmlformats.org/officeDocument/2006/relationships/tags" Target="../tags/tag699.xml" /><Relationship Id="rId5" Type="http://schemas.openxmlformats.org/officeDocument/2006/relationships/tags" Target="../tags/tag700.xml" /><Relationship Id="rId6" Type="http://schemas.openxmlformats.org/officeDocument/2006/relationships/tags" Target="../tags/tag701.xml" /><Relationship Id="rId7" Type="http://schemas.openxmlformats.org/officeDocument/2006/relationships/tags" Target="../tags/tag702.xml" /><Relationship Id="rId8" Type="http://schemas.openxmlformats.org/officeDocument/2006/relationships/tags" Target="../tags/tag703.xml" /><Relationship Id="rId9" Type="http://schemas.openxmlformats.org/officeDocument/2006/relationships/tags" Target="../tags/tag704.xml" /></Relationships>
</file>

<file path=ppt/slideMasters/_rels/slideMaster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10" Type="http://schemas.openxmlformats.org/officeDocument/2006/relationships/tags" Target="../tags/tag735.xml" /><Relationship Id="rId11" Type="http://schemas.openxmlformats.org/officeDocument/2006/relationships/tags" Target="../tags/tag736.xml" /><Relationship Id="rId12" Type="http://schemas.openxmlformats.org/officeDocument/2006/relationships/tags" Target="../tags/tag737.xml" /><Relationship Id="rId13" Type="http://schemas.openxmlformats.org/officeDocument/2006/relationships/tags" Target="../tags/tag738.xml" /><Relationship Id="rId14" Type="http://schemas.openxmlformats.org/officeDocument/2006/relationships/tags" Target="../tags/tag739.xml" /><Relationship Id="rId15" Type="http://schemas.openxmlformats.org/officeDocument/2006/relationships/tags" Target="../tags/tag740.xml" /><Relationship Id="rId16" Type="http://schemas.openxmlformats.org/officeDocument/2006/relationships/tags" Target="../tags/tag741.xml" /><Relationship Id="rId17" Type="http://schemas.openxmlformats.org/officeDocument/2006/relationships/tags" Target="../tags/tag742.xml" /><Relationship Id="rId18" Type="http://schemas.openxmlformats.org/officeDocument/2006/relationships/tags" Target="../tags/tag743.xml" /><Relationship Id="rId19" Type="http://schemas.openxmlformats.org/officeDocument/2006/relationships/tags" Target="../tags/tag744.xml" /><Relationship Id="rId2" Type="http://schemas.openxmlformats.org/officeDocument/2006/relationships/tags" Target="../tags/tag727.xml" /><Relationship Id="rId20" Type="http://schemas.openxmlformats.org/officeDocument/2006/relationships/tags" Target="../tags/tag745.xml" /><Relationship Id="rId21" Type="http://schemas.openxmlformats.org/officeDocument/2006/relationships/tags" Target="../tags/tag746.xml" /><Relationship Id="rId22" Type="http://schemas.openxmlformats.org/officeDocument/2006/relationships/tags" Target="../tags/tag747.xml" /><Relationship Id="rId23" Type="http://schemas.openxmlformats.org/officeDocument/2006/relationships/tags" Target="../tags/tag748.xml" /><Relationship Id="rId24" Type="http://schemas.openxmlformats.org/officeDocument/2006/relationships/tags" Target="../tags/tag749.xml" /><Relationship Id="rId25" Type="http://schemas.openxmlformats.org/officeDocument/2006/relationships/tags" Target="../tags/tag750.xml" /><Relationship Id="rId26" Type="http://schemas.openxmlformats.org/officeDocument/2006/relationships/tags" Target="../tags/tag751.xml" /><Relationship Id="rId27" Type="http://schemas.openxmlformats.org/officeDocument/2006/relationships/tags" Target="../tags/tag752.xml" /><Relationship Id="rId28" Type="http://schemas.openxmlformats.org/officeDocument/2006/relationships/theme" Target="../theme/theme31.xml" /><Relationship Id="rId3" Type="http://schemas.openxmlformats.org/officeDocument/2006/relationships/tags" Target="../tags/tag728.xml" /><Relationship Id="rId4" Type="http://schemas.openxmlformats.org/officeDocument/2006/relationships/tags" Target="../tags/tag729.xml" /><Relationship Id="rId5" Type="http://schemas.openxmlformats.org/officeDocument/2006/relationships/tags" Target="../tags/tag730.xml" /><Relationship Id="rId6" Type="http://schemas.openxmlformats.org/officeDocument/2006/relationships/tags" Target="../tags/tag731.xml" /><Relationship Id="rId7" Type="http://schemas.openxmlformats.org/officeDocument/2006/relationships/tags" Target="../tags/tag732.xml" /><Relationship Id="rId8" Type="http://schemas.openxmlformats.org/officeDocument/2006/relationships/tags" Target="../tags/tag733.xml" /><Relationship Id="rId9" Type="http://schemas.openxmlformats.org/officeDocument/2006/relationships/tags" Target="../tags/tag734.xml" /></Relationships>
</file>

<file path=ppt/slideMasters/_rels/slideMaster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1.xml" /><Relationship Id="rId10" Type="http://schemas.openxmlformats.org/officeDocument/2006/relationships/tags" Target="../tags/tag768.xml" /><Relationship Id="rId11" Type="http://schemas.openxmlformats.org/officeDocument/2006/relationships/tags" Target="../tags/tag769.xml" /><Relationship Id="rId12" Type="http://schemas.openxmlformats.org/officeDocument/2006/relationships/tags" Target="../tags/tag770.xml" /><Relationship Id="rId13" Type="http://schemas.openxmlformats.org/officeDocument/2006/relationships/tags" Target="../tags/tag771.xml" /><Relationship Id="rId14" Type="http://schemas.openxmlformats.org/officeDocument/2006/relationships/tags" Target="../tags/tag772.xml" /><Relationship Id="rId15" Type="http://schemas.openxmlformats.org/officeDocument/2006/relationships/tags" Target="../tags/tag773.xml" /><Relationship Id="rId16" Type="http://schemas.openxmlformats.org/officeDocument/2006/relationships/tags" Target="../tags/tag774.xml" /><Relationship Id="rId17" Type="http://schemas.openxmlformats.org/officeDocument/2006/relationships/tags" Target="../tags/tag775.xml" /><Relationship Id="rId18" Type="http://schemas.openxmlformats.org/officeDocument/2006/relationships/tags" Target="../tags/tag776.xml" /><Relationship Id="rId19" Type="http://schemas.openxmlformats.org/officeDocument/2006/relationships/tags" Target="../tags/tag777.xml" /><Relationship Id="rId2" Type="http://schemas.openxmlformats.org/officeDocument/2006/relationships/tags" Target="../tags/tag760.xml" /><Relationship Id="rId20" Type="http://schemas.openxmlformats.org/officeDocument/2006/relationships/tags" Target="../tags/tag778.xml" /><Relationship Id="rId21" Type="http://schemas.openxmlformats.org/officeDocument/2006/relationships/tags" Target="../tags/tag779.xml" /><Relationship Id="rId22" Type="http://schemas.openxmlformats.org/officeDocument/2006/relationships/tags" Target="../tags/tag780.xml" /><Relationship Id="rId23" Type="http://schemas.openxmlformats.org/officeDocument/2006/relationships/tags" Target="../tags/tag781.xml" /><Relationship Id="rId24" Type="http://schemas.openxmlformats.org/officeDocument/2006/relationships/tags" Target="../tags/tag782.xml" /><Relationship Id="rId25" Type="http://schemas.openxmlformats.org/officeDocument/2006/relationships/tags" Target="../tags/tag783.xml" /><Relationship Id="rId26" Type="http://schemas.openxmlformats.org/officeDocument/2006/relationships/tags" Target="../tags/tag784.xml" /><Relationship Id="rId27" Type="http://schemas.openxmlformats.org/officeDocument/2006/relationships/tags" Target="../tags/tag785.xml" /><Relationship Id="rId28" Type="http://schemas.openxmlformats.org/officeDocument/2006/relationships/theme" Target="../theme/theme32.xml" /><Relationship Id="rId3" Type="http://schemas.openxmlformats.org/officeDocument/2006/relationships/tags" Target="../tags/tag761.xml" /><Relationship Id="rId4" Type="http://schemas.openxmlformats.org/officeDocument/2006/relationships/tags" Target="../tags/tag762.xml" /><Relationship Id="rId5" Type="http://schemas.openxmlformats.org/officeDocument/2006/relationships/tags" Target="../tags/tag763.xml" /><Relationship Id="rId6" Type="http://schemas.openxmlformats.org/officeDocument/2006/relationships/tags" Target="../tags/tag764.xml" /><Relationship Id="rId7" Type="http://schemas.openxmlformats.org/officeDocument/2006/relationships/tags" Target="../tags/tag765.xml" /><Relationship Id="rId8" Type="http://schemas.openxmlformats.org/officeDocument/2006/relationships/tags" Target="../tags/tag766.xml" /><Relationship Id="rId9" Type="http://schemas.openxmlformats.org/officeDocument/2006/relationships/tags" Target="../tags/tag767.xml" /></Relationships>
</file>

<file path=ppt/slideMasters/_rels/slideMaster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2.xml" /><Relationship Id="rId10" Type="http://schemas.openxmlformats.org/officeDocument/2006/relationships/tags" Target="../tags/tag801.xml" /><Relationship Id="rId11" Type="http://schemas.openxmlformats.org/officeDocument/2006/relationships/tags" Target="../tags/tag802.xml" /><Relationship Id="rId12" Type="http://schemas.openxmlformats.org/officeDocument/2006/relationships/tags" Target="../tags/tag803.xml" /><Relationship Id="rId13" Type="http://schemas.openxmlformats.org/officeDocument/2006/relationships/tags" Target="../tags/tag804.xml" /><Relationship Id="rId14" Type="http://schemas.openxmlformats.org/officeDocument/2006/relationships/tags" Target="../tags/tag805.xml" /><Relationship Id="rId15" Type="http://schemas.openxmlformats.org/officeDocument/2006/relationships/tags" Target="../tags/tag806.xml" /><Relationship Id="rId16" Type="http://schemas.openxmlformats.org/officeDocument/2006/relationships/tags" Target="../tags/tag807.xml" /><Relationship Id="rId17" Type="http://schemas.openxmlformats.org/officeDocument/2006/relationships/tags" Target="../tags/tag808.xml" /><Relationship Id="rId18" Type="http://schemas.openxmlformats.org/officeDocument/2006/relationships/tags" Target="../tags/tag809.xml" /><Relationship Id="rId19" Type="http://schemas.openxmlformats.org/officeDocument/2006/relationships/tags" Target="../tags/tag810.xml" /><Relationship Id="rId2" Type="http://schemas.openxmlformats.org/officeDocument/2006/relationships/tags" Target="../tags/tag793.xml" /><Relationship Id="rId20" Type="http://schemas.openxmlformats.org/officeDocument/2006/relationships/tags" Target="../tags/tag811.xml" /><Relationship Id="rId21" Type="http://schemas.openxmlformats.org/officeDocument/2006/relationships/tags" Target="../tags/tag812.xml" /><Relationship Id="rId22" Type="http://schemas.openxmlformats.org/officeDocument/2006/relationships/tags" Target="../tags/tag813.xml" /><Relationship Id="rId23" Type="http://schemas.openxmlformats.org/officeDocument/2006/relationships/tags" Target="../tags/tag814.xml" /><Relationship Id="rId24" Type="http://schemas.openxmlformats.org/officeDocument/2006/relationships/tags" Target="../tags/tag815.xml" /><Relationship Id="rId25" Type="http://schemas.openxmlformats.org/officeDocument/2006/relationships/tags" Target="../tags/tag816.xml" /><Relationship Id="rId26" Type="http://schemas.openxmlformats.org/officeDocument/2006/relationships/tags" Target="../tags/tag817.xml" /><Relationship Id="rId27" Type="http://schemas.openxmlformats.org/officeDocument/2006/relationships/tags" Target="../tags/tag818.xml" /><Relationship Id="rId28" Type="http://schemas.openxmlformats.org/officeDocument/2006/relationships/theme" Target="../theme/theme33.xml" /><Relationship Id="rId3" Type="http://schemas.openxmlformats.org/officeDocument/2006/relationships/tags" Target="../tags/tag794.xml" /><Relationship Id="rId4" Type="http://schemas.openxmlformats.org/officeDocument/2006/relationships/tags" Target="../tags/tag795.xml" /><Relationship Id="rId5" Type="http://schemas.openxmlformats.org/officeDocument/2006/relationships/tags" Target="../tags/tag796.xml" /><Relationship Id="rId6" Type="http://schemas.openxmlformats.org/officeDocument/2006/relationships/tags" Target="../tags/tag797.xml" /><Relationship Id="rId7" Type="http://schemas.openxmlformats.org/officeDocument/2006/relationships/tags" Target="../tags/tag798.xml" /><Relationship Id="rId8" Type="http://schemas.openxmlformats.org/officeDocument/2006/relationships/tags" Target="../tags/tag799.xml" /><Relationship Id="rId9" Type="http://schemas.openxmlformats.org/officeDocument/2006/relationships/tags" Target="../tags/tag800.xml" /></Relationships>
</file>

<file path=ppt/slideMasters/_rels/slideMaster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3.xml" /><Relationship Id="rId10" Type="http://schemas.openxmlformats.org/officeDocument/2006/relationships/tags" Target="../tags/tag833.xml" /><Relationship Id="rId11" Type="http://schemas.openxmlformats.org/officeDocument/2006/relationships/tags" Target="../tags/tag834.xml" /><Relationship Id="rId12" Type="http://schemas.openxmlformats.org/officeDocument/2006/relationships/tags" Target="../tags/tag835.xml" /><Relationship Id="rId13" Type="http://schemas.openxmlformats.org/officeDocument/2006/relationships/tags" Target="../tags/tag836.xml" /><Relationship Id="rId14" Type="http://schemas.openxmlformats.org/officeDocument/2006/relationships/tags" Target="../tags/tag837.xml" /><Relationship Id="rId15" Type="http://schemas.openxmlformats.org/officeDocument/2006/relationships/tags" Target="../tags/tag838.xml" /><Relationship Id="rId16" Type="http://schemas.openxmlformats.org/officeDocument/2006/relationships/tags" Target="../tags/tag839.xml" /><Relationship Id="rId17" Type="http://schemas.openxmlformats.org/officeDocument/2006/relationships/tags" Target="../tags/tag840.xml" /><Relationship Id="rId18" Type="http://schemas.openxmlformats.org/officeDocument/2006/relationships/tags" Target="../tags/tag841.xml" /><Relationship Id="rId19" Type="http://schemas.openxmlformats.org/officeDocument/2006/relationships/tags" Target="../tags/tag842.xml" /><Relationship Id="rId2" Type="http://schemas.openxmlformats.org/officeDocument/2006/relationships/tags" Target="../tags/tag825.xml" /><Relationship Id="rId20" Type="http://schemas.openxmlformats.org/officeDocument/2006/relationships/tags" Target="../tags/tag843.xml" /><Relationship Id="rId21" Type="http://schemas.openxmlformats.org/officeDocument/2006/relationships/tags" Target="../tags/tag844.xml" /><Relationship Id="rId22" Type="http://schemas.openxmlformats.org/officeDocument/2006/relationships/tags" Target="../tags/tag845.xml" /><Relationship Id="rId23" Type="http://schemas.openxmlformats.org/officeDocument/2006/relationships/tags" Target="../tags/tag846.xml" /><Relationship Id="rId24" Type="http://schemas.openxmlformats.org/officeDocument/2006/relationships/tags" Target="../tags/tag847.xml" /><Relationship Id="rId25" Type="http://schemas.openxmlformats.org/officeDocument/2006/relationships/tags" Target="../tags/tag848.xml" /><Relationship Id="rId26" Type="http://schemas.openxmlformats.org/officeDocument/2006/relationships/tags" Target="../tags/tag849.xml" /><Relationship Id="rId27" Type="http://schemas.openxmlformats.org/officeDocument/2006/relationships/tags" Target="../tags/tag850.xml" /><Relationship Id="rId28" Type="http://schemas.openxmlformats.org/officeDocument/2006/relationships/theme" Target="../theme/theme34.xml" /><Relationship Id="rId3" Type="http://schemas.openxmlformats.org/officeDocument/2006/relationships/tags" Target="../tags/tag826.xml" /><Relationship Id="rId4" Type="http://schemas.openxmlformats.org/officeDocument/2006/relationships/tags" Target="../tags/tag827.xml" /><Relationship Id="rId5" Type="http://schemas.openxmlformats.org/officeDocument/2006/relationships/tags" Target="../tags/tag828.xml" /><Relationship Id="rId6" Type="http://schemas.openxmlformats.org/officeDocument/2006/relationships/tags" Target="../tags/tag829.xml" /><Relationship Id="rId7" Type="http://schemas.openxmlformats.org/officeDocument/2006/relationships/tags" Target="../tags/tag830.xml" /><Relationship Id="rId8" Type="http://schemas.openxmlformats.org/officeDocument/2006/relationships/tags" Target="../tags/tag831.xml" /><Relationship Id="rId9" Type="http://schemas.openxmlformats.org/officeDocument/2006/relationships/tags" Target="../tags/tag832.xml" /></Relationships>
</file>

<file path=ppt/slideMasters/_rels/slideMaster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4.xml" /><Relationship Id="rId10" Type="http://schemas.openxmlformats.org/officeDocument/2006/relationships/tags" Target="../tags/tag865.xml" /><Relationship Id="rId11" Type="http://schemas.openxmlformats.org/officeDocument/2006/relationships/tags" Target="../tags/tag866.xml" /><Relationship Id="rId12" Type="http://schemas.openxmlformats.org/officeDocument/2006/relationships/tags" Target="../tags/tag867.xml" /><Relationship Id="rId13" Type="http://schemas.openxmlformats.org/officeDocument/2006/relationships/tags" Target="../tags/tag868.xml" /><Relationship Id="rId14" Type="http://schemas.openxmlformats.org/officeDocument/2006/relationships/tags" Target="../tags/tag869.xml" /><Relationship Id="rId15" Type="http://schemas.openxmlformats.org/officeDocument/2006/relationships/tags" Target="../tags/tag870.xml" /><Relationship Id="rId16" Type="http://schemas.openxmlformats.org/officeDocument/2006/relationships/tags" Target="../tags/tag871.xml" /><Relationship Id="rId17" Type="http://schemas.openxmlformats.org/officeDocument/2006/relationships/tags" Target="../tags/tag872.xml" /><Relationship Id="rId18" Type="http://schemas.openxmlformats.org/officeDocument/2006/relationships/tags" Target="../tags/tag873.xml" /><Relationship Id="rId19" Type="http://schemas.openxmlformats.org/officeDocument/2006/relationships/tags" Target="../tags/tag874.xml" /><Relationship Id="rId2" Type="http://schemas.openxmlformats.org/officeDocument/2006/relationships/tags" Target="../tags/tag857.xml" /><Relationship Id="rId20" Type="http://schemas.openxmlformats.org/officeDocument/2006/relationships/tags" Target="../tags/tag875.xml" /><Relationship Id="rId21" Type="http://schemas.openxmlformats.org/officeDocument/2006/relationships/tags" Target="../tags/tag876.xml" /><Relationship Id="rId22" Type="http://schemas.openxmlformats.org/officeDocument/2006/relationships/tags" Target="../tags/tag877.xml" /><Relationship Id="rId23" Type="http://schemas.openxmlformats.org/officeDocument/2006/relationships/tags" Target="../tags/tag878.xml" /><Relationship Id="rId24" Type="http://schemas.openxmlformats.org/officeDocument/2006/relationships/tags" Target="../tags/tag879.xml" /><Relationship Id="rId25" Type="http://schemas.openxmlformats.org/officeDocument/2006/relationships/tags" Target="../tags/tag880.xml" /><Relationship Id="rId26" Type="http://schemas.openxmlformats.org/officeDocument/2006/relationships/tags" Target="../tags/tag881.xml" /><Relationship Id="rId27" Type="http://schemas.openxmlformats.org/officeDocument/2006/relationships/tags" Target="../tags/tag882.xml" /><Relationship Id="rId28" Type="http://schemas.openxmlformats.org/officeDocument/2006/relationships/theme" Target="../theme/theme35.xml" /><Relationship Id="rId3" Type="http://schemas.openxmlformats.org/officeDocument/2006/relationships/tags" Target="../tags/tag858.xml" /><Relationship Id="rId4" Type="http://schemas.openxmlformats.org/officeDocument/2006/relationships/tags" Target="../tags/tag859.xml" /><Relationship Id="rId5" Type="http://schemas.openxmlformats.org/officeDocument/2006/relationships/tags" Target="../tags/tag860.xml" /><Relationship Id="rId6" Type="http://schemas.openxmlformats.org/officeDocument/2006/relationships/tags" Target="../tags/tag861.xml" /><Relationship Id="rId7" Type="http://schemas.openxmlformats.org/officeDocument/2006/relationships/tags" Target="../tags/tag862.xml" /><Relationship Id="rId8" Type="http://schemas.openxmlformats.org/officeDocument/2006/relationships/tags" Target="../tags/tag863.xml" /><Relationship Id="rId9" Type="http://schemas.openxmlformats.org/officeDocument/2006/relationships/tags" Target="../tags/tag864.xml" /></Relationships>
</file>

<file path=ppt/slideMasters/_rels/slideMaster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5.xml" /><Relationship Id="rId10" Type="http://schemas.openxmlformats.org/officeDocument/2006/relationships/tags" Target="../tags/tag897.xml" /><Relationship Id="rId11" Type="http://schemas.openxmlformats.org/officeDocument/2006/relationships/tags" Target="../tags/tag898.xml" /><Relationship Id="rId12" Type="http://schemas.openxmlformats.org/officeDocument/2006/relationships/tags" Target="../tags/tag899.xml" /><Relationship Id="rId13" Type="http://schemas.openxmlformats.org/officeDocument/2006/relationships/tags" Target="../tags/tag900.xml" /><Relationship Id="rId14" Type="http://schemas.openxmlformats.org/officeDocument/2006/relationships/tags" Target="../tags/tag901.xml" /><Relationship Id="rId15" Type="http://schemas.openxmlformats.org/officeDocument/2006/relationships/tags" Target="../tags/tag902.xml" /><Relationship Id="rId16" Type="http://schemas.openxmlformats.org/officeDocument/2006/relationships/tags" Target="../tags/tag903.xml" /><Relationship Id="rId17" Type="http://schemas.openxmlformats.org/officeDocument/2006/relationships/tags" Target="../tags/tag904.xml" /><Relationship Id="rId18" Type="http://schemas.openxmlformats.org/officeDocument/2006/relationships/tags" Target="../tags/tag905.xml" /><Relationship Id="rId19" Type="http://schemas.openxmlformats.org/officeDocument/2006/relationships/tags" Target="../tags/tag906.xml" /><Relationship Id="rId2" Type="http://schemas.openxmlformats.org/officeDocument/2006/relationships/tags" Target="../tags/tag889.xml" /><Relationship Id="rId20" Type="http://schemas.openxmlformats.org/officeDocument/2006/relationships/tags" Target="../tags/tag907.xml" /><Relationship Id="rId21" Type="http://schemas.openxmlformats.org/officeDocument/2006/relationships/tags" Target="../tags/tag908.xml" /><Relationship Id="rId22" Type="http://schemas.openxmlformats.org/officeDocument/2006/relationships/tags" Target="../tags/tag909.xml" /><Relationship Id="rId23" Type="http://schemas.openxmlformats.org/officeDocument/2006/relationships/tags" Target="../tags/tag910.xml" /><Relationship Id="rId24" Type="http://schemas.openxmlformats.org/officeDocument/2006/relationships/tags" Target="../tags/tag911.xml" /><Relationship Id="rId25" Type="http://schemas.openxmlformats.org/officeDocument/2006/relationships/tags" Target="../tags/tag912.xml" /><Relationship Id="rId26" Type="http://schemas.openxmlformats.org/officeDocument/2006/relationships/tags" Target="../tags/tag913.xml" /><Relationship Id="rId27" Type="http://schemas.openxmlformats.org/officeDocument/2006/relationships/tags" Target="../tags/tag914.xml" /><Relationship Id="rId28" Type="http://schemas.openxmlformats.org/officeDocument/2006/relationships/theme" Target="../theme/theme36.xml" /><Relationship Id="rId3" Type="http://schemas.openxmlformats.org/officeDocument/2006/relationships/tags" Target="../tags/tag890.xml" /><Relationship Id="rId4" Type="http://schemas.openxmlformats.org/officeDocument/2006/relationships/tags" Target="../tags/tag891.xml" /><Relationship Id="rId5" Type="http://schemas.openxmlformats.org/officeDocument/2006/relationships/tags" Target="../tags/tag892.xml" /><Relationship Id="rId6" Type="http://schemas.openxmlformats.org/officeDocument/2006/relationships/tags" Target="../tags/tag893.xml" /><Relationship Id="rId7" Type="http://schemas.openxmlformats.org/officeDocument/2006/relationships/tags" Target="../tags/tag894.xml" /><Relationship Id="rId8" Type="http://schemas.openxmlformats.org/officeDocument/2006/relationships/tags" Target="../tags/tag895.xml" /><Relationship Id="rId9" Type="http://schemas.openxmlformats.org/officeDocument/2006/relationships/tags" Target="../tags/tag896.xml" /></Relationships>
</file>

<file path=ppt/slideMasters/_rels/slideMaster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6.xml" /><Relationship Id="rId10" Type="http://schemas.openxmlformats.org/officeDocument/2006/relationships/tags" Target="../tags/tag929.xml" /><Relationship Id="rId11" Type="http://schemas.openxmlformats.org/officeDocument/2006/relationships/tags" Target="../tags/tag930.xml" /><Relationship Id="rId12" Type="http://schemas.openxmlformats.org/officeDocument/2006/relationships/tags" Target="../tags/tag931.xml" /><Relationship Id="rId13" Type="http://schemas.openxmlformats.org/officeDocument/2006/relationships/tags" Target="../tags/tag932.xml" /><Relationship Id="rId14" Type="http://schemas.openxmlformats.org/officeDocument/2006/relationships/tags" Target="../tags/tag933.xml" /><Relationship Id="rId15" Type="http://schemas.openxmlformats.org/officeDocument/2006/relationships/tags" Target="../tags/tag934.xml" /><Relationship Id="rId16" Type="http://schemas.openxmlformats.org/officeDocument/2006/relationships/tags" Target="../tags/tag935.xml" /><Relationship Id="rId17" Type="http://schemas.openxmlformats.org/officeDocument/2006/relationships/tags" Target="../tags/tag936.xml" /><Relationship Id="rId18" Type="http://schemas.openxmlformats.org/officeDocument/2006/relationships/tags" Target="../tags/tag937.xml" /><Relationship Id="rId19" Type="http://schemas.openxmlformats.org/officeDocument/2006/relationships/tags" Target="../tags/tag938.xml" /><Relationship Id="rId2" Type="http://schemas.openxmlformats.org/officeDocument/2006/relationships/tags" Target="../tags/tag921.xml" /><Relationship Id="rId20" Type="http://schemas.openxmlformats.org/officeDocument/2006/relationships/tags" Target="../tags/tag939.xml" /><Relationship Id="rId21" Type="http://schemas.openxmlformats.org/officeDocument/2006/relationships/tags" Target="../tags/tag940.xml" /><Relationship Id="rId22" Type="http://schemas.openxmlformats.org/officeDocument/2006/relationships/tags" Target="../tags/tag941.xml" /><Relationship Id="rId23" Type="http://schemas.openxmlformats.org/officeDocument/2006/relationships/tags" Target="../tags/tag942.xml" /><Relationship Id="rId24" Type="http://schemas.openxmlformats.org/officeDocument/2006/relationships/tags" Target="../tags/tag943.xml" /><Relationship Id="rId25" Type="http://schemas.openxmlformats.org/officeDocument/2006/relationships/tags" Target="../tags/tag944.xml" /><Relationship Id="rId26" Type="http://schemas.openxmlformats.org/officeDocument/2006/relationships/tags" Target="../tags/tag945.xml" /><Relationship Id="rId27" Type="http://schemas.openxmlformats.org/officeDocument/2006/relationships/tags" Target="../tags/tag946.xml" /><Relationship Id="rId28" Type="http://schemas.openxmlformats.org/officeDocument/2006/relationships/theme" Target="../theme/theme37.xml" /><Relationship Id="rId3" Type="http://schemas.openxmlformats.org/officeDocument/2006/relationships/tags" Target="../tags/tag922.xml" /><Relationship Id="rId4" Type="http://schemas.openxmlformats.org/officeDocument/2006/relationships/tags" Target="../tags/tag923.xml" /><Relationship Id="rId5" Type="http://schemas.openxmlformats.org/officeDocument/2006/relationships/tags" Target="../tags/tag924.xml" /><Relationship Id="rId6" Type="http://schemas.openxmlformats.org/officeDocument/2006/relationships/tags" Target="../tags/tag925.xml" /><Relationship Id="rId7" Type="http://schemas.openxmlformats.org/officeDocument/2006/relationships/tags" Target="../tags/tag926.xml" /><Relationship Id="rId8" Type="http://schemas.openxmlformats.org/officeDocument/2006/relationships/tags" Target="../tags/tag927.xml" /><Relationship Id="rId9" Type="http://schemas.openxmlformats.org/officeDocument/2006/relationships/tags" Target="../tags/tag928.xml" /></Relationships>
</file>

<file path=ppt/slideMasters/_rels/slideMaster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7.xml" /><Relationship Id="rId10" Type="http://schemas.openxmlformats.org/officeDocument/2006/relationships/tags" Target="../tags/tag961.xml" /><Relationship Id="rId11" Type="http://schemas.openxmlformats.org/officeDocument/2006/relationships/tags" Target="../tags/tag962.xml" /><Relationship Id="rId12" Type="http://schemas.openxmlformats.org/officeDocument/2006/relationships/tags" Target="../tags/tag963.xml" /><Relationship Id="rId13" Type="http://schemas.openxmlformats.org/officeDocument/2006/relationships/tags" Target="../tags/tag964.xml" /><Relationship Id="rId14" Type="http://schemas.openxmlformats.org/officeDocument/2006/relationships/tags" Target="../tags/tag965.xml" /><Relationship Id="rId15" Type="http://schemas.openxmlformats.org/officeDocument/2006/relationships/tags" Target="../tags/tag966.xml" /><Relationship Id="rId16" Type="http://schemas.openxmlformats.org/officeDocument/2006/relationships/tags" Target="../tags/tag967.xml" /><Relationship Id="rId17" Type="http://schemas.openxmlformats.org/officeDocument/2006/relationships/tags" Target="../tags/tag968.xml" /><Relationship Id="rId18" Type="http://schemas.openxmlformats.org/officeDocument/2006/relationships/tags" Target="../tags/tag969.xml" /><Relationship Id="rId19" Type="http://schemas.openxmlformats.org/officeDocument/2006/relationships/tags" Target="../tags/tag970.xml" /><Relationship Id="rId2" Type="http://schemas.openxmlformats.org/officeDocument/2006/relationships/tags" Target="../tags/tag953.xml" /><Relationship Id="rId20" Type="http://schemas.openxmlformats.org/officeDocument/2006/relationships/tags" Target="../tags/tag971.xml" /><Relationship Id="rId21" Type="http://schemas.openxmlformats.org/officeDocument/2006/relationships/tags" Target="../tags/tag972.xml" /><Relationship Id="rId22" Type="http://schemas.openxmlformats.org/officeDocument/2006/relationships/tags" Target="../tags/tag973.xml" /><Relationship Id="rId23" Type="http://schemas.openxmlformats.org/officeDocument/2006/relationships/tags" Target="../tags/tag974.xml" /><Relationship Id="rId24" Type="http://schemas.openxmlformats.org/officeDocument/2006/relationships/tags" Target="../tags/tag975.xml" /><Relationship Id="rId25" Type="http://schemas.openxmlformats.org/officeDocument/2006/relationships/tags" Target="../tags/tag976.xml" /><Relationship Id="rId26" Type="http://schemas.openxmlformats.org/officeDocument/2006/relationships/tags" Target="../tags/tag977.xml" /><Relationship Id="rId27" Type="http://schemas.openxmlformats.org/officeDocument/2006/relationships/tags" Target="../tags/tag978.xml" /><Relationship Id="rId28" Type="http://schemas.openxmlformats.org/officeDocument/2006/relationships/theme" Target="../theme/theme38.xml" /><Relationship Id="rId3" Type="http://schemas.openxmlformats.org/officeDocument/2006/relationships/tags" Target="../tags/tag954.xml" /><Relationship Id="rId4" Type="http://schemas.openxmlformats.org/officeDocument/2006/relationships/tags" Target="../tags/tag955.xml" /><Relationship Id="rId5" Type="http://schemas.openxmlformats.org/officeDocument/2006/relationships/tags" Target="../tags/tag956.xml" /><Relationship Id="rId6" Type="http://schemas.openxmlformats.org/officeDocument/2006/relationships/tags" Target="../tags/tag957.xml" /><Relationship Id="rId7" Type="http://schemas.openxmlformats.org/officeDocument/2006/relationships/tags" Target="../tags/tag958.xml" /><Relationship Id="rId8" Type="http://schemas.openxmlformats.org/officeDocument/2006/relationships/tags" Target="../tags/tag959.xml" /><Relationship Id="rId9" Type="http://schemas.openxmlformats.org/officeDocument/2006/relationships/tags" Target="../tags/tag960.xml" /></Relationships>
</file>

<file path=ppt/slideMasters/_rels/slideMaster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8.xml" /><Relationship Id="rId10" Type="http://schemas.openxmlformats.org/officeDocument/2006/relationships/tags" Target="../tags/tag994.xml" /><Relationship Id="rId11" Type="http://schemas.openxmlformats.org/officeDocument/2006/relationships/tags" Target="../tags/tag995.xml" /><Relationship Id="rId12" Type="http://schemas.openxmlformats.org/officeDocument/2006/relationships/tags" Target="../tags/tag996.xml" /><Relationship Id="rId13" Type="http://schemas.openxmlformats.org/officeDocument/2006/relationships/tags" Target="../tags/tag997.xml" /><Relationship Id="rId14" Type="http://schemas.openxmlformats.org/officeDocument/2006/relationships/tags" Target="../tags/tag998.xml" /><Relationship Id="rId15" Type="http://schemas.openxmlformats.org/officeDocument/2006/relationships/tags" Target="../tags/tag999.xml" /><Relationship Id="rId16" Type="http://schemas.openxmlformats.org/officeDocument/2006/relationships/tags" Target="../tags/tag1000.xml" /><Relationship Id="rId17" Type="http://schemas.openxmlformats.org/officeDocument/2006/relationships/tags" Target="../tags/tag1001.xml" /><Relationship Id="rId18" Type="http://schemas.openxmlformats.org/officeDocument/2006/relationships/tags" Target="../tags/tag1002.xml" /><Relationship Id="rId19" Type="http://schemas.openxmlformats.org/officeDocument/2006/relationships/tags" Target="../tags/tag1003.xml" /><Relationship Id="rId2" Type="http://schemas.openxmlformats.org/officeDocument/2006/relationships/tags" Target="../tags/tag986.xml" /><Relationship Id="rId20" Type="http://schemas.openxmlformats.org/officeDocument/2006/relationships/tags" Target="../tags/tag1004.xml" /><Relationship Id="rId21" Type="http://schemas.openxmlformats.org/officeDocument/2006/relationships/tags" Target="../tags/tag1005.xml" /><Relationship Id="rId22" Type="http://schemas.openxmlformats.org/officeDocument/2006/relationships/tags" Target="../tags/tag1006.xml" /><Relationship Id="rId23" Type="http://schemas.openxmlformats.org/officeDocument/2006/relationships/tags" Target="../tags/tag1007.xml" /><Relationship Id="rId24" Type="http://schemas.openxmlformats.org/officeDocument/2006/relationships/tags" Target="../tags/tag1008.xml" /><Relationship Id="rId25" Type="http://schemas.openxmlformats.org/officeDocument/2006/relationships/tags" Target="../tags/tag1009.xml" /><Relationship Id="rId26" Type="http://schemas.openxmlformats.org/officeDocument/2006/relationships/tags" Target="../tags/tag1010.xml" /><Relationship Id="rId27" Type="http://schemas.openxmlformats.org/officeDocument/2006/relationships/tags" Target="../tags/tag1011.xml" /><Relationship Id="rId28" Type="http://schemas.openxmlformats.org/officeDocument/2006/relationships/theme" Target="../theme/theme39.xml" /><Relationship Id="rId3" Type="http://schemas.openxmlformats.org/officeDocument/2006/relationships/tags" Target="../tags/tag987.xml" /><Relationship Id="rId4" Type="http://schemas.openxmlformats.org/officeDocument/2006/relationships/tags" Target="../tags/tag988.xml" /><Relationship Id="rId5" Type="http://schemas.openxmlformats.org/officeDocument/2006/relationships/tags" Target="../tags/tag989.xml" /><Relationship Id="rId6" Type="http://schemas.openxmlformats.org/officeDocument/2006/relationships/tags" Target="../tags/tag990.xml" /><Relationship Id="rId7" Type="http://schemas.openxmlformats.org/officeDocument/2006/relationships/tags" Target="../tags/tag991.xml" /><Relationship Id="rId8" Type="http://schemas.openxmlformats.org/officeDocument/2006/relationships/tags" Target="../tags/tag992.xml" /><Relationship Id="rId9" Type="http://schemas.openxmlformats.org/officeDocument/2006/relationships/tags" Target="../tags/tag993.xml" /></Relationships>
</file>

<file path=ppt/slideMasters/_rels/slideMaster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9.xml" /><Relationship Id="rId10" Type="http://schemas.openxmlformats.org/officeDocument/2006/relationships/tags" Target="../tags/tag1029.xml" /><Relationship Id="rId11" Type="http://schemas.openxmlformats.org/officeDocument/2006/relationships/tags" Target="../tags/tag1030.xml" /><Relationship Id="rId12" Type="http://schemas.openxmlformats.org/officeDocument/2006/relationships/tags" Target="../tags/tag1031.xml" /><Relationship Id="rId13" Type="http://schemas.openxmlformats.org/officeDocument/2006/relationships/tags" Target="../tags/tag1032.xml" /><Relationship Id="rId14" Type="http://schemas.openxmlformats.org/officeDocument/2006/relationships/tags" Target="../tags/tag1033.xml" /><Relationship Id="rId15" Type="http://schemas.openxmlformats.org/officeDocument/2006/relationships/tags" Target="../tags/tag1034.xml" /><Relationship Id="rId16" Type="http://schemas.openxmlformats.org/officeDocument/2006/relationships/tags" Target="../tags/tag1035.xml" /><Relationship Id="rId17" Type="http://schemas.openxmlformats.org/officeDocument/2006/relationships/tags" Target="../tags/tag1036.xml" /><Relationship Id="rId18" Type="http://schemas.openxmlformats.org/officeDocument/2006/relationships/tags" Target="../tags/tag1037.xml" /><Relationship Id="rId19" Type="http://schemas.openxmlformats.org/officeDocument/2006/relationships/tags" Target="../tags/tag1038.xml" /><Relationship Id="rId2" Type="http://schemas.openxmlformats.org/officeDocument/2006/relationships/tags" Target="../tags/tag1021.xml" /><Relationship Id="rId20" Type="http://schemas.openxmlformats.org/officeDocument/2006/relationships/tags" Target="../tags/tag1039.xml" /><Relationship Id="rId21" Type="http://schemas.openxmlformats.org/officeDocument/2006/relationships/tags" Target="../tags/tag1040.xml" /><Relationship Id="rId22" Type="http://schemas.openxmlformats.org/officeDocument/2006/relationships/tags" Target="../tags/tag1041.xml" /><Relationship Id="rId23" Type="http://schemas.openxmlformats.org/officeDocument/2006/relationships/tags" Target="../tags/tag1042.xml" /><Relationship Id="rId24" Type="http://schemas.openxmlformats.org/officeDocument/2006/relationships/tags" Target="../tags/tag1043.xml" /><Relationship Id="rId25" Type="http://schemas.openxmlformats.org/officeDocument/2006/relationships/tags" Target="../tags/tag1044.xml" /><Relationship Id="rId26" Type="http://schemas.openxmlformats.org/officeDocument/2006/relationships/tags" Target="../tags/tag1045.xml" /><Relationship Id="rId27" Type="http://schemas.openxmlformats.org/officeDocument/2006/relationships/tags" Target="../tags/tag1046.xml" /><Relationship Id="rId28" Type="http://schemas.openxmlformats.org/officeDocument/2006/relationships/theme" Target="../theme/theme40.xml" /><Relationship Id="rId3" Type="http://schemas.openxmlformats.org/officeDocument/2006/relationships/tags" Target="../tags/tag1022.xml" /><Relationship Id="rId4" Type="http://schemas.openxmlformats.org/officeDocument/2006/relationships/tags" Target="../tags/tag1023.xml" /><Relationship Id="rId5" Type="http://schemas.openxmlformats.org/officeDocument/2006/relationships/tags" Target="../tags/tag1024.xml" /><Relationship Id="rId6" Type="http://schemas.openxmlformats.org/officeDocument/2006/relationships/tags" Target="../tags/tag1025.xml" /><Relationship Id="rId7" Type="http://schemas.openxmlformats.org/officeDocument/2006/relationships/tags" Target="../tags/tag1026.xml" /><Relationship Id="rId8" Type="http://schemas.openxmlformats.org/officeDocument/2006/relationships/tags" Target="../tags/tag1027.xml" /><Relationship Id="rId9" Type="http://schemas.openxmlformats.org/officeDocument/2006/relationships/tags" Target="../tags/tag1028.xml" /></Relationships>
</file>

<file path=ppt/slideMasters/_rels/slideMaster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0.xml" /><Relationship Id="rId10" Type="http://schemas.openxmlformats.org/officeDocument/2006/relationships/tags" Target="../tags/tag1060.xml" /><Relationship Id="rId11" Type="http://schemas.openxmlformats.org/officeDocument/2006/relationships/tags" Target="../tags/tag1061.xml" /><Relationship Id="rId12" Type="http://schemas.openxmlformats.org/officeDocument/2006/relationships/tags" Target="../tags/tag1062.xml" /><Relationship Id="rId13" Type="http://schemas.openxmlformats.org/officeDocument/2006/relationships/tags" Target="../tags/tag1063.xml" /><Relationship Id="rId14" Type="http://schemas.openxmlformats.org/officeDocument/2006/relationships/tags" Target="../tags/tag1064.xml" /><Relationship Id="rId15" Type="http://schemas.openxmlformats.org/officeDocument/2006/relationships/tags" Target="../tags/tag1065.xml" /><Relationship Id="rId16" Type="http://schemas.openxmlformats.org/officeDocument/2006/relationships/tags" Target="../tags/tag1066.xml" /><Relationship Id="rId17" Type="http://schemas.openxmlformats.org/officeDocument/2006/relationships/tags" Target="../tags/tag1067.xml" /><Relationship Id="rId18" Type="http://schemas.openxmlformats.org/officeDocument/2006/relationships/tags" Target="../tags/tag1068.xml" /><Relationship Id="rId19" Type="http://schemas.openxmlformats.org/officeDocument/2006/relationships/tags" Target="../tags/tag1069.xml" /><Relationship Id="rId2" Type="http://schemas.openxmlformats.org/officeDocument/2006/relationships/tags" Target="../tags/tag1052.xml" /><Relationship Id="rId20" Type="http://schemas.openxmlformats.org/officeDocument/2006/relationships/tags" Target="../tags/tag1070.xml" /><Relationship Id="rId21" Type="http://schemas.openxmlformats.org/officeDocument/2006/relationships/tags" Target="../tags/tag1071.xml" /><Relationship Id="rId22" Type="http://schemas.openxmlformats.org/officeDocument/2006/relationships/tags" Target="../tags/tag1072.xml" /><Relationship Id="rId23" Type="http://schemas.openxmlformats.org/officeDocument/2006/relationships/tags" Target="../tags/tag1073.xml" /><Relationship Id="rId24" Type="http://schemas.openxmlformats.org/officeDocument/2006/relationships/tags" Target="../tags/tag1074.xml" /><Relationship Id="rId25" Type="http://schemas.openxmlformats.org/officeDocument/2006/relationships/tags" Target="../tags/tag1075.xml" /><Relationship Id="rId26" Type="http://schemas.openxmlformats.org/officeDocument/2006/relationships/tags" Target="../tags/tag1076.xml" /><Relationship Id="rId27" Type="http://schemas.openxmlformats.org/officeDocument/2006/relationships/tags" Target="../tags/tag1077.xml" /><Relationship Id="rId28" Type="http://schemas.openxmlformats.org/officeDocument/2006/relationships/theme" Target="../theme/theme41.xml" /><Relationship Id="rId3" Type="http://schemas.openxmlformats.org/officeDocument/2006/relationships/tags" Target="../tags/tag1053.xml" /><Relationship Id="rId4" Type="http://schemas.openxmlformats.org/officeDocument/2006/relationships/tags" Target="../tags/tag1054.xml" /><Relationship Id="rId5" Type="http://schemas.openxmlformats.org/officeDocument/2006/relationships/tags" Target="../tags/tag1055.xml" /><Relationship Id="rId6" Type="http://schemas.openxmlformats.org/officeDocument/2006/relationships/tags" Target="../tags/tag1056.xml" /><Relationship Id="rId7" Type="http://schemas.openxmlformats.org/officeDocument/2006/relationships/tags" Target="../tags/tag1057.xml" /><Relationship Id="rId8" Type="http://schemas.openxmlformats.org/officeDocument/2006/relationships/tags" Target="../tags/tag1058.xml" /><Relationship Id="rId9" Type="http://schemas.openxmlformats.org/officeDocument/2006/relationships/tags" Target="../tags/tag1059.xml" /></Relationships>
</file>

<file path=ppt/slideMasters/_rels/slideMaster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1.xml" /><Relationship Id="rId10" Type="http://schemas.openxmlformats.org/officeDocument/2006/relationships/tags" Target="../tags/tag1093.xml" /><Relationship Id="rId11" Type="http://schemas.openxmlformats.org/officeDocument/2006/relationships/tags" Target="../tags/tag1094.xml" /><Relationship Id="rId12" Type="http://schemas.openxmlformats.org/officeDocument/2006/relationships/tags" Target="../tags/tag1095.xml" /><Relationship Id="rId13" Type="http://schemas.openxmlformats.org/officeDocument/2006/relationships/tags" Target="../tags/tag1096.xml" /><Relationship Id="rId14" Type="http://schemas.openxmlformats.org/officeDocument/2006/relationships/tags" Target="../tags/tag1097.xml" /><Relationship Id="rId15" Type="http://schemas.openxmlformats.org/officeDocument/2006/relationships/tags" Target="../tags/tag1098.xml" /><Relationship Id="rId16" Type="http://schemas.openxmlformats.org/officeDocument/2006/relationships/tags" Target="../tags/tag1099.xml" /><Relationship Id="rId17" Type="http://schemas.openxmlformats.org/officeDocument/2006/relationships/tags" Target="../tags/tag1100.xml" /><Relationship Id="rId18" Type="http://schemas.openxmlformats.org/officeDocument/2006/relationships/tags" Target="../tags/tag1101.xml" /><Relationship Id="rId19" Type="http://schemas.openxmlformats.org/officeDocument/2006/relationships/tags" Target="../tags/tag1102.xml" /><Relationship Id="rId2" Type="http://schemas.openxmlformats.org/officeDocument/2006/relationships/tags" Target="../tags/tag1085.xml" /><Relationship Id="rId20" Type="http://schemas.openxmlformats.org/officeDocument/2006/relationships/tags" Target="../tags/tag1103.xml" /><Relationship Id="rId21" Type="http://schemas.openxmlformats.org/officeDocument/2006/relationships/tags" Target="../tags/tag1104.xml" /><Relationship Id="rId22" Type="http://schemas.openxmlformats.org/officeDocument/2006/relationships/tags" Target="../tags/tag1105.xml" /><Relationship Id="rId23" Type="http://schemas.openxmlformats.org/officeDocument/2006/relationships/tags" Target="../tags/tag1106.xml" /><Relationship Id="rId24" Type="http://schemas.openxmlformats.org/officeDocument/2006/relationships/tags" Target="../tags/tag1107.xml" /><Relationship Id="rId25" Type="http://schemas.openxmlformats.org/officeDocument/2006/relationships/tags" Target="../tags/tag1108.xml" /><Relationship Id="rId26" Type="http://schemas.openxmlformats.org/officeDocument/2006/relationships/tags" Target="../tags/tag1109.xml" /><Relationship Id="rId27" Type="http://schemas.openxmlformats.org/officeDocument/2006/relationships/tags" Target="../tags/tag1110.xml" /><Relationship Id="rId28" Type="http://schemas.openxmlformats.org/officeDocument/2006/relationships/theme" Target="../theme/theme42.xml" /><Relationship Id="rId3" Type="http://schemas.openxmlformats.org/officeDocument/2006/relationships/tags" Target="../tags/tag1086.xml" /><Relationship Id="rId4" Type="http://schemas.openxmlformats.org/officeDocument/2006/relationships/tags" Target="../tags/tag1087.xml" /><Relationship Id="rId5" Type="http://schemas.openxmlformats.org/officeDocument/2006/relationships/tags" Target="../tags/tag1088.xml" /><Relationship Id="rId6" Type="http://schemas.openxmlformats.org/officeDocument/2006/relationships/tags" Target="../tags/tag1089.xml" /><Relationship Id="rId7" Type="http://schemas.openxmlformats.org/officeDocument/2006/relationships/tags" Target="../tags/tag1090.xml" /><Relationship Id="rId8" Type="http://schemas.openxmlformats.org/officeDocument/2006/relationships/tags" Target="../tags/tag1091.xml" /><Relationship Id="rId9" Type="http://schemas.openxmlformats.org/officeDocument/2006/relationships/tags" Target="../tags/tag1092.xml" /></Relationships>
</file>

<file path=ppt/slideMasters/_rels/slideMaster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2.xml" /><Relationship Id="rId10" Type="http://schemas.openxmlformats.org/officeDocument/2006/relationships/tags" Target="../tags/tag1126.xml" /><Relationship Id="rId11" Type="http://schemas.openxmlformats.org/officeDocument/2006/relationships/tags" Target="../tags/tag1127.xml" /><Relationship Id="rId12" Type="http://schemas.openxmlformats.org/officeDocument/2006/relationships/tags" Target="../tags/tag1128.xml" /><Relationship Id="rId13" Type="http://schemas.openxmlformats.org/officeDocument/2006/relationships/tags" Target="../tags/tag1129.xml" /><Relationship Id="rId14" Type="http://schemas.openxmlformats.org/officeDocument/2006/relationships/tags" Target="../tags/tag1130.xml" /><Relationship Id="rId15" Type="http://schemas.openxmlformats.org/officeDocument/2006/relationships/tags" Target="../tags/tag1131.xml" /><Relationship Id="rId16" Type="http://schemas.openxmlformats.org/officeDocument/2006/relationships/tags" Target="../tags/tag1132.xml" /><Relationship Id="rId17" Type="http://schemas.openxmlformats.org/officeDocument/2006/relationships/tags" Target="../tags/tag1133.xml" /><Relationship Id="rId18" Type="http://schemas.openxmlformats.org/officeDocument/2006/relationships/tags" Target="../tags/tag1134.xml" /><Relationship Id="rId19" Type="http://schemas.openxmlformats.org/officeDocument/2006/relationships/tags" Target="../tags/tag1135.xml" /><Relationship Id="rId2" Type="http://schemas.openxmlformats.org/officeDocument/2006/relationships/tags" Target="../tags/tag1118.xml" /><Relationship Id="rId20" Type="http://schemas.openxmlformats.org/officeDocument/2006/relationships/tags" Target="../tags/tag1136.xml" /><Relationship Id="rId21" Type="http://schemas.openxmlformats.org/officeDocument/2006/relationships/tags" Target="../tags/tag1137.xml" /><Relationship Id="rId22" Type="http://schemas.openxmlformats.org/officeDocument/2006/relationships/tags" Target="../tags/tag1138.xml" /><Relationship Id="rId23" Type="http://schemas.openxmlformats.org/officeDocument/2006/relationships/tags" Target="../tags/tag1139.xml" /><Relationship Id="rId24" Type="http://schemas.openxmlformats.org/officeDocument/2006/relationships/tags" Target="../tags/tag1140.xml" /><Relationship Id="rId25" Type="http://schemas.openxmlformats.org/officeDocument/2006/relationships/tags" Target="../tags/tag1141.xml" /><Relationship Id="rId26" Type="http://schemas.openxmlformats.org/officeDocument/2006/relationships/tags" Target="../tags/tag1142.xml" /><Relationship Id="rId27" Type="http://schemas.openxmlformats.org/officeDocument/2006/relationships/tags" Target="../tags/tag1143.xml" /><Relationship Id="rId28" Type="http://schemas.openxmlformats.org/officeDocument/2006/relationships/theme" Target="../theme/theme43.xml" /><Relationship Id="rId3" Type="http://schemas.openxmlformats.org/officeDocument/2006/relationships/tags" Target="../tags/tag1119.xml" /><Relationship Id="rId4" Type="http://schemas.openxmlformats.org/officeDocument/2006/relationships/tags" Target="../tags/tag1120.xml" /><Relationship Id="rId5" Type="http://schemas.openxmlformats.org/officeDocument/2006/relationships/tags" Target="../tags/tag1121.xml" /><Relationship Id="rId6" Type="http://schemas.openxmlformats.org/officeDocument/2006/relationships/tags" Target="../tags/tag1122.xml" /><Relationship Id="rId7" Type="http://schemas.openxmlformats.org/officeDocument/2006/relationships/tags" Target="../tags/tag1123.xml" /><Relationship Id="rId8" Type="http://schemas.openxmlformats.org/officeDocument/2006/relationships/tags" Target="../tags/tag1124.xml" /><Relationship Id="rId9" Type="http://schemas.openxmlformats.org/officeDocument/2006/relationships/tags" Target="../tags/tag1125.xml" /></Relationships>
</file>

<file path=ppt/slideMasters/_rels/slideMaster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3.xml" /><Relationship Id="rId10" Type="http://schemas.openxmlformats.org/officeDocument/2006/relationships/tags" Target="../tags/tag1158.xml" /><Relationship Id="rId11" Type="http://schemas.openxmlformats.org/officeDocument/2006/relationships/tags" Target="../tags/tag1159.xml" /><Relationship Id="rId12" Type="http://schemas.openxmlformats.org/officeDocument/2006/relationships/tags" Target="../tags/tag1160.xml" /><Relationship Id="rId13" Type="http://schemas.openxmlformats.org/officeDocument/2006/relationships/tags" Target="../tags/tag1161.xml" /><Relationship Id="rId14" Type="http://schemas.openxmlformats.org/officeDocument/2006/relationships/tags" Target="../tags/tag1162.xml" /><Relationship Id="rId15" Type="http://schemas.openxmlformats.org/officeDocument/2006/relationships/tags" Target="../tags/tag1163.xml" /><Relationship Id="rId16" Type="http://schemas.openxmlformats.org/officeDocument/2006/relationships/tags" Target="../tags/tag1164.xml" /><Relationship Id="rId17" Type="http://schemas.openxmlformats.org/officeDocument/2006/relationships/tags" Target="../tags/tag1165.xml" /><Relationship Id="rId18" Type="http://schemas.openxmlformats.org/officeDocument/2006/relationships/tags" Target="../tags/tag1166.xml" /><Relationship Id="rId19" Type="http://schemas.openxmlformats.org/officeDocument/2006/relationships/tags" Target="../tags/tag1167.xml" /><Relationship Id="rId2" Type="http://schemas.openxmlformats.org/officeDocument/2006/relationships/tags" Target="../tags/tag1150.xml" /><Relationship Id="rId20" Type="http://schemas.openxmlformats.org/officeDocument/2006/relationships/tags" Target="../tags/tag1168.xml" /><Relationship Id="rId21" Type="http://schemas.openxmlformats.org/officeDocument/2006/relationships/tags" Target="../tags/tag1169.xml" /><Relationship Id="rId22" Type="http://schemas.openxmlformats.org/officeDocument/2006/relationships/tags" Target="../tags/tag1170.xml" /><Relationship Id="rId23" Type="http://schemas.openxmlformats.org/officeDocument/2006/relationships/tags" Target="../tags/tag1171.xml" /><Relationship Id="rId24" Type="http://schemas.openxmlformats.org/officeDocument/2006/relationships/tags" Target="../tags/tag1172.xml" /><Relationship Id="rId25" Type="http://schemas.openxmlformats.org/officeDocument/2006/relationships/tags" Target="../tags/tag1173.xml" /><Relationship Id="rId26" Type="http://schemas.openxmlformats.org/officeDocument/2006/relationships/tags" Target="../tags/tag1174.xml" /><Relationship Id="rId27" Type="http://schemas.openxmlformats.org/officeDocument/2006/relationships/tags" Target="../tags/tag1175.xml" /><Relationship Id="rId28" Type="http://schemas.openxmlformats.org/officeDocument/2006/relationships/theme" Target="../theme/theme44.xml" /><Relationship Id="rId3" Type="http://schemas.openxmlformats.org/officeDocument/2006/relationships/tags" Target="../tags/tag1151.xml" /><Relationship Id="rId4" Type="http://schemas.openxmlformats.org/officeDocument/2006/relationships/tags" Target="../tags/tag1152.xml" /><Relationship Id="rId5" Type="http://schemas.openxmlformats.org/officeDocument/2006/relationships/tags" Target="../tags/tag1153.xml" /><Relationship Id="rId6" Type="http://schemas.openxmlformats.org/officeDocument/2006/relationships/tags" Target="../tags/tag1154.xml" /><Relationship Id="rId7" Type="http://schemas.openxmlformats.org/officeDocument/2006/relationships/tags" Target="../tags/tag1155.xml" /><Relationship Id="rId8" Type="http://schemas.openxmlformats.org/officeDocument/2006/relationships/tags" Target="../tags/tag1156.xml" /><Relationship Id="rId9" Type="http://schemas.openxmlformats.org/officeDocument/2006/relationships/tags" Target="../tags/tag1157.xml" /></Relationships>
</file>

<file path=ppt/slideMasters/_rels/slideMaster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4.xml" /><Relationship Id="rId10" Type="http://schemas.openxmlformats.org/officeDocument/2006/relationships/tags" Target="../tags/tag1190.xml" /><Relationship Id="rId11" Type="http://schemas.openxmlformats.org/officeDocument/2006/relationships/tags" Target="../tags/tag1191.xml" /><Relationship Id="rId12" Type="http://schemas.openxmlformats.org/officeDocument/2006/relationships/tags" Target="../tags/tag1192.xml" /><Relationship Id="rId13" Type="http://schemas.openxmlformats.org/officeDocument/2006/relationships/tags" Target="../tags/tag1193.xml" /><Relationship Id="rId14" Type="http://schemas.openxmlformats.org/officeDocument/2006/relationships/tags" Target="../tags/tag1194.xml" /><Relationship Id="rId15" Type="http://schemas.openxmlformats.org/officeDocument/2006/relationships/tags" Target="../tags/tag1195.xml" /><Relationship Id="rId16" Type="http://schemas.openxmlformats.org/officeDocument/2006/relationships/tags" Target="../tags/tag1196.xml" /><Relationship Id="rId17" Type="http://schemas.openxmlformats.org/officeDocument/2006/relationships/tags" Target="../tags/tag1197.xml" /><Relationship Id="rId18" Type="http://schemas.openxmlformats.org/officeDocument/2006/relationships/tags" Target="../tags/tag1198.xml" /><Relationship Id="rId19" Type="http://schemas.openxmlformats.org/officeDocument/2006/relationships/tags" Target="../tags/tag1199.xml" /><Relationship Id="rId2" Type="http://schemas.openxmlformats.org/officeDocument/2006/relationships/tags" Target="../tags/tag1182.xml" /><Relationship Id="rId20" Type="http://schemas.openxmlformats.org/officeDocument/2006/relationships/tags" Target="../tags/tag1200.xml" /><Relationship Id="rId21" Type="http://schemas.openxmlformats.org/officeDocument/2006/relationships/tags" Target="../tags/tag1201.xml" /><Relationship Id="rId22" Type="http://schemas.openxmlformats.org/officeDocument/2006/relationships/tags" Target="../tags/tag1202.xml" /><Relationship Id="rId23" Type="http://schemas.openxmlformats.org/officeDocument/2006/relationships/tags" Target="../tags/tag1203.xml" /><Relationship Id="rId24" Type="http://schemas.openxmlformats.org/officeDocument/2006/relationships/tags" Target="../tags/tag1204.xml" /><Relationship Id="rId25" Type="http://schemas.openxmlformats.org/officeDocument/2006/relationships/tags" Target="../tags/tag1205.xml" /><Relationship Id="rId26" Type="http://schemas.openxmlformats.org/officeDocument/2006/relationships/tags" Target="../tags/tag1206.xml" /><Relationship Id="rId27" Type="http://schemas.openxmlformats.org/officeDocument/2006/relationships/tags" Target="../tags/tag1207.xml" /><Relationship Id="rId28" Type="http://schemas.openxmlformats.org/officeDocument/2006/relationships/theme" Target="../theme/theme45.xml" /><Relationship Id="rId3" Type="http://schemas.openxmlformats.org/officeDocument/2006/relationships/tags" Target="../tags/tag1183.xml" /><Relationship Id="rId4" Type="http://schemas.openxmlformats.org/officeDocument/2006/relationships/tags" Target="../tags/tag1184.xml" /><Relationship Id="rId5" Type="http://schemas.openxmlformats.org/officeDocument/2006/relationships/tags" Target="../tags/tag1185.xml" /><Relationship Id="rId6" Type="http://schemas.openxmlformats.org/officeDocument/2006/relationships/tags" Target="../tags/tag1186.xml" /><Relationship Id="rId7" Type="http://schemas.openxmlformats.org/officeDocument/2006/relationships/tags" Target="../tags/tag1187.xml" /><Relationship Id="rId8" Type="http://schemas.openxmlformats.org/officeDocument/2006/relationships/tags" Target="../tags/tag1188.xml" /><Relationship Id="rId9" Type="http://schemas.openxmlformats.org/officeDocument/2006/relationships/tags" Target="../tags/tag1189.xml" /></Relationships>
</file>

<file path=ppt/slideMasters/_rels/slideMaster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5.xml" /><Relationship Id="rId10" Type="http://schemas.openxmlformats.org/officeDocument/2006/relationships/tags" Target="../tags/tag1222.xml" /><Relationship Id="rId11" Type="http://schemas.openxmlformats.org/officeDocument/2006/relationships/tags" Target="../tags/tag1223.xml" /><Relationship Id="rId12" Type="http://schemas.openxmlformats.org/officeDocument/2006/relationships/tags" Target="../tags/tag1224.xml" /><Relationship Id="rId13" Type="http://schemas.openxmlformats.org/officeDocument/2006/relationships/tags" Target="../tags/tag1225.xml" /><Relationship Id="rId14" Type="http://schemas.openxmlformats.org/officeDocument/2006/relationships/tags" Target="../tags/tag1226.xml" /><Relationship Id="rId15" Type="http://schemas.openxmlformats.org/officeDocument/2006/relationships/tags" Target="../tags/tag1227.xml" /><Relationship Id="rId16" Type="http://schemas.openxmlformats.org/officeDocument/2006/relationships/tags" Target="../tags/tag1228.xml" /><Relationship Id="rId17" Type="http://schemas.openxmlformats.org/officeDocument/2006/relationships/tags" Target="../tags/tag1229.xml" /><Relationship Id="rId18" Type="http://schemas.openxmlformats.org/officeDocument/2006/relationships/tags" Target="../tags/tag1230.xml" /><Relationship Id="rId19" Type="http://schemas.openxmlformats.org/officeDocument/2006/relationships/tags" Target="../tags/tag1231.xml" /><Relationship Id="rId2" Type="http://schemas.openxmlformats.org/officeDocument/2006/relationships/tags" Target="../tags/tag1214.xml" /><Relationship Id="rId20" Type="http://schemas.openxmlformats.org/officeDocument/2006/relationships/tags" Target="../tags/tag1232.xml" /><Relationship Id="rId21" Type="http://schemas.openxmlformats.org/officeDocument/2006/relationships/tags" Target="../tags/tag1233.xml" /><Relationship Id="rId22" Type="http://schemas.openxmlformats.org/officeDocument/2006/relationships/tags" Target="../tags/tag1234.xml" /><Relationship Id="rId23" Type="http://schemas.openxmlformats.org/officeDocument/2006/relationships/tags" Target="../tags/tag1235.xml" /><Relationship Id="rId24" Type="http://schemas.openxmlformats.org/officeDocument/2006/relationships/tags" Target="../tags/tag1236.xml" /><Relationship Id="rId25" Type="http://schemas.openxmlformats.org/officeDocument/2006/relationships/tags" Target="../tags/tag1237.xml" /><Relationship Id="rId26" Type="http://schemas.openxmlformats.org/officeDocument/2006/relationships/tags" Target="../tags/tag1238.xml" /><Relationship Id="rId27" Type="http://schemas.openxmlformats.org/officeDocument/2006/relationships/tags" Target="../tags/tag1239.xml" /><Relationship Id="rId28" Type="http://schemas.openxmlformats.org/officeDocument/2006/relationships/theme" Target="../theme/theme46.xml" /><Relationship Id="rId3" Type="http://schemas.openxmlformats.org/officeDocument/2006/relationships/tags" Target="../tags/tag1215.xml" /><Relationship Id="rId4" Type="http://schemas.openxmlformats.org/officeDocument/2006/relationships/tags" Target="../tags/tag1216.xml" /><Relationship Id="rId5" Type="http://schemas.openxmlformats.org/officeDocument/2006/relationships/tags" Target="../tags/tag1217.xml" /><Relationship Id="rId6" Type="http://schemas.openxmlformats.org/officeDocument/2006/relationships/tags" Target="../tags/tag1218.xml" /><Relationship Id="rId7" Type="http://schemas.openxmlformats.org/officeDocument/2006/relationships/tags" Target="../tags/tag1219.xml" /><Relationship Id="rId8" Type="http://schemas.openxmlformats.org/officeDocument/2006/relationships/tags" Target="../tags/tag1220.xml" /><Relationship Id="rId9" Type="http://schemas.openxmlformats.org/officeDocument/2006/relationships/tags" Target="../tags/tag1221.xml" /></Relationships>
</file>

<file path=ppt/slideMasters/_rels/slideMaster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6.xml" /><Relationship Id="rId10" Type="http://schemas.openxmlformats.org/officeDocument/2006/relationships/tags" Target="../tags/tag1254.xml" /><Relationship Id="rId11" Type="http://schemas.openxmlformats.org/officeDocument/2006/relationships/tags" Target="../tags/tag1255.xml" /><Relationship Id="rId12" Type="http://schemas.openxmlformats.org/officeDocument/2006/relationships/tags" Target="../tags/tag1256.xml" /><Relationship Id="rId13" Type="http://schemas.openxmlformats.org/officeDocument/2006/relationships/tags" Target="../tags/tag1257.xml" /><Relationship Id="rId14" Type="http://schemas.openxmlformats.org/officeDocument/2006/relationships/tags" Target="../tags/tag1258.xml" /><Relationship Id="rId15" Type="http://schemas.openxmlformats.org/officeDocument/2006/relationships/tags" Target="../tags/tag1259.xml" /><Relationship Id="rId16" Type="http://schemas.openxmlformats.org/officeDocument/2006/relationships/tags" Target="../tags/tag1260.xml" /><Relationship Id="rId17" Type="http://schemas.openxmlformats.org/officeDocument/2006/relationships/tags" Target="../tags/tag1261.xml" /><Relationship Id="rId18" Type="http://schemas.openxmlformats.org/officeDocument/2006/relationships/tags" Target="../tags/tag1262.xml" /><Relationship Id="rId19" Type="http://schemas.openxmlformats.org/officeDocument/2006/relationships/tags" Target="../tags/tag1263.xml" /><Relationship Id="rId2" Type="http://schemas.openxmlformats.org/officeDocument/2006/relationships/tags" Target="../tags/tag1246.xml" /><Relationship Id="rId20" Type="http://schemas.openxmlformats.org/officeDocument/2006/relationships/tags" Target="../tags/tag1264.xml" /><Relationship Id="rId21" Type="http://schemas.openxmlformats.org/officeDocument/2006/relationships/tags" Target="../tags/tag1265.xml" /><Relationship Id="rId22" Type="http://schemas.openxmlformats.org/officeDocument/2006/relationships/tags" Target="../tags/tag1266.xml" /><Relationship Id="rId23" Type="http://schemas.openxmlformats.org/officeDocument/2006/relationships/tags" Target="../tags/tag1267.xml" /><Relationship Id="rId24" Type="http://schemas.openxmlformats.org/officeDocument/2006/relationships/tags" Target="../tags/tag1268.xml" /><Relationship Id="rId25" Type="http://schemas.openxmlformats.org/officeDocument/2006/relationships/tags" Target="../tags/tag1269.xml" /><Relationship Id="rId26" Type="http://schemas.openxmlformats.org/officeDocument/2006/relationships/tags" Target="../tags/tag1270.xml" /><Relationship Id="rId27" Type="http://schemas.openxmlformats.org/officeDocument/2006/relationships/tags" Target="../tags/tag1271.xml" /><Relationship Id="rId28" Type="http://schemas.openxmlformats.org/officeDocument/2006/relationships/theme" Target="../theme/theme47.xml" /><Relationship Id="rId3" Type="http://schemas.openxmlformats.org/officeDocument/2006/relationships/tags" Target="../tags/tag1247.xml" /><Relationship Id="rId4" Type="http://schemas.openxmlformats.org/officeDocument/2006/relationships/tags" Target="../tags/tag1248.xml" /><Relationship Id="rId5" Type="http://schemas.openxmlformats.org/officeDocument/2006/relationships/tags" Target="../tags/tag1249.xml" /><Relationship Id="rId6" Type="http://schemas.openxmlformats.org/officeDocument/2006/relationships/tags" Target="../tags/tag1250.xml" /><Relationship Id="rId7" Type="http://schemas.openxmlformats.org/officeDocument/2006/relationships/tags" Target="../tags/tag1251.xml" /><Relationship Id="rId8" Type="http://schemas.openxmlformats.org/officeDocument/2006/relationships/tags" Target="../tags/tag1252.xml" /><Relationship Id="rId9" Type="http://schemas.openxmlformats.org/officeDocument/2006/relationships/tags" Target="../tags/tag1253.xml" /></Relationships>
</file>

<file path=ppt/slideMasters/_rels/slideMaster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7.xml" /><Relationship Id="rId10" Type="http://schemas.openxmlformats.org/officeDocument/2006/relationships/tags" Target="../tags/tag1286.xml" /><Relationship Id="rId11" Type="http://schemas.openxmlformats.org/officeDocument/2006/relationships/tags" Target="../tags/tag1287.xml" /><Relationship Id="rId12" Type="http://schemas.openxmlformats.org/officeDocument/2006/relationships/tags" Target="../tags/tag1288.xml" /><Relationship Id="rId13" Type="http://schemas.openxmlformats.org/officeDocument/2006/relationships/tags" Target="../tags/tag1289.xml" /><Relationship Id="rId14" Type="http://schemas.openxmlformats.org/officeDocument/2006/relationships/tags" Target="../tags/tag1290.xml" /><Relationship Id="rId15" Type="http://schemas.openxmlformats.org/officeDocument/2006/relationships/tags" Target="../tags/tag1291.xml" /><Relationship Id="rId16" Type="http://schemas.openxmlformats.org/officeDocument/2006/relationships/tags" Target="../tags/tag1292.xml" /><Relationship Id="rId17" Type="http://schemas.openxmlformats.org/officeDocument/2006/relationships/tags" Target="../tags/tag1293.xml" /><Relationship Id="rId18" Type="http://schemas.openxmlformats.org/officeDocument/2006/relationships/tags" Target="../tags/tag1294.xml" /><Relationship Id="rId19" Type="http://schemas.openxmlformats.org/officeDocument/2006/relationships/tags" Target="../tags/tag1295.xml" /><Relationship Id="rId2" Type="http://schemas.openxmlformats.org/officeDocument/2006/relationships/tags" Target="../tags/tag1278.xml" /><Relationship Id="rId20" Type="http://schemas.openxmlformats.org/officeDocument/2006/relationships/tags" Target="../tags/tag1296.xml" /><Relationship Id="rId21" Type="http://schemas.openxmlformats.org/officeDocument/2006/relationships/tags" Target="../tags/tag1297.xml" /><Relationship Id="rId22" Type="http://schemas.openxmlformats.org/officeDocument/2006/relationships/tags" Target="../tags/tag1298.xml" /><Relationship Id="rId23" Type="http://schemas.openxmlformats.org/officeDocument/2006/relationships/tags" Target="../tags/tag1299.xml" /><Relationship Id="rId24" Type="http://schemas.openxmlformats.org/officeDocument/2006/relationships/tags" Target="../tags/tag1300.xml" /><Relationship Id="rId25" Type="http://schemas.openxmlformats.org/officeDocument/2006/relationships/tags" Target="../tags/tag1301.xml" /><Relationship Id="rId26" Type="http://schemas.openxmlformats.org/officeDocument/2006/relationships/tags" Target="../tags/tag1302.xml" /><Relationship Id="rId27" Type="http://schemas.openxmlformats.org/officeDocument/2006/relationships/tags" Target="../tags/tag1303.xml" /><Relationship Id="rId28" Type="http://schemas.openxmlformats.org/officeDocument/2006/relationships/theme" Target="../theme/theme48.xml" /><Relationship Id="rId3" Type="http://schemas.openxmlformats.org/officeDocument/2006/relationships/tags" Target="../tags/tag1279.xml" /><Relationship Id="rId4" Type="http://schemas.openxmlformats.org/officeDocument/2006/relationships/tags" Target="../tags/tag1280.xml" /><Relationship Id="rId5" Type="http://schemas.openxmlformats.org/officeDocument/2006/relationships/tags" Target="../tags/tag1281.xml" /><Relationship Id="rId6" Type="http://schemas.openxmlformats.org/officeDocument/2006/relationships/tags" Target="../tags/tag1282.xml" /><Relationship Id="rId7" Type="http://schemas.openxmlformats.org/officeDocument/2006/relationships/tags" Target="../tags/tag1283.xml" /><Relationship Id="rId8" Type="http://schemas.openxmlformats.org/officeDocument/2006/relationships/tags" Target="../tags/tag1284.xml" /><Relationship Id="rId9" Type="http://schemas.openxmlformats.org/officeDocument/2006/relationships/tags" Target="../tags/tag1285.xml" /></Relationships>
</file>

<file path=ppt/slideMasters/_rels/slideMaster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8.xml" /><Relationship Id="rId10" Type="http://schemas.openxmlformats.org/officeDocument/2006/relationships/tags" Target="../tags/tag1319.xml" /><Relationship Id="rId11" Type="http://schemas.openxmlformats.org/officeDocument/2006/relationships/tags" Target="../tags/tag1320.xml" /><Relationship Id="rId12" Type="http://schemas.openxmlformats.org/officeDocument/2006/relationships/tags" Target="../tags/tag1321.xml" /><Relationship Id="rId13" Type="http://schemas.openxmlformats.org/officeDocument/2006/relationships/tags" Target="../tags/tag1322.xml" /><Relationship Id="rId14" Type="http://schemas.openxmlformats.org/officeDocument/2006/relationships/tags" Target="../tags/tag1323.xml" /><Relationship Id="rId15" Type="http://schemas.openxmlformats.org/officeDocument/2006/relationships/tags" Target="../tags/tag1324.xml" /><Relationship Id="rId16" Type="http://schemas.openxmlformats.org/officeDocument/2006/relationships/tags" Target="../tags/tag1325.xml" /><Relationship Id="rId17" Type="http://schemas.openxmlformats.org/officeDocument/2006/relationships/tags" Target="../tags/tag1326.xml" /><Relationship Id="rId18" Type="http://schemas.openxmlformats.org/officeDocument/2006/relationships/tags" Target="../tags/tag1327.xml" /><Relationship Id="rId19" Type="http://schemas.openxmlformats.org/officeDocument/2006/relationships/tags" Target="../tags/tag1328.xml" /><Relationship Id="rId2" Type="http://schemas.openxmlformats.org/officeDocument/2006/relationships/tags" Target="../tags/tag1311.xml" /><Relationship Id="rId20" Type="http://schemas.openxmlformats.org/officeDocument/2006/relationships/tags" Target="../tags/tag1329.xml" /><Relationship Id="rId21" Type="http://schemas.openxmlformats.org/officeDocument/2006/relationships/tags" Target="../tags/tag1330.xml" /><Relationship Id="rId22" Type="http://schemas.openxmlformats.org/officeDocument/2006/relationships/tags" Target="../tags/tag1331.xml" /><Relationship Id="rId23" Type="http://schemas.openxmlformats.org/officeDocument/2006/relationships/tags" Target="../tags/tag1332.xml" /><Relationship Id="rId24" Type="http://schemas.openxmlformats.org/officeDocument/2006/relationships/tags" Target="../tags/tag1333.xml" /><Relationship Id="rId25" Type="http://schemas.openxmlformats.org/officeDocument/2006/relationships/tags" Target="../tags/tag1334.xml" /><Relationship Id="rId26" Type="http://schemas.openxmlformats.org/officeDocument/2006/relationships/tags" Target="../tags/tag1335.xml" /><Relationship Id="rId27" Type="http://schemas.openxmlformats.org/officeDocument/2006/relationships/tags" Target="../tags/tag1336.xml" /><Relationship Id="rId28" Type="http://schemas.openxmlformats.org/officeDocument/2006/relationships/theme" Target="../theme/theme49.xml" /><Relationship Id="rId3" Type="http://schemas.openxmlformats.org/officeDocument/2006/relationships/tags" Target="../tags/tag1312.xml" /><Relationship Id="rId4" Type="http://schemas.openxmlformats.org/officeDocument/2006/relationships/tags" Target="../tags/tag1313.xml" /><Relationship Id="rId5" Type="http://schemas.openxmlformats.org/officeDocument/2006/relationships/tags" Target="../tags/tag1314.xml" /><Relationship Id="rId6" Type="http://schemas.openxmlformats.org/officeDocument/2006/relationships/tags" Target="../tags/tag1315.xml" /><Relationship Id="rId7" Type="http://schemas.openxmlformats.org/officeDocument/2006/relationships/tags" Target="../tags/tag1316.xml" /><Relationship Id="rId8" Type="http://schemas.openxmlformats.org/officeDocument/2006/relationships/tags" Target="../tags/tag1317.xml" /><Relationship Id="rId9" Type="http://schemas.openxmlformats.org/officeDocument/2006/relationships/tags" Target="../tags/tag1318.xml" /></Relationships>
</file>

<file path=ppt/slideMasters/_rels/slideMaster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9.xml" /><Relationship Id="rId10" Type="http://schemas.openxmlformats.org/officeDocument/2006/relationships/tags" Target="../tags/tag1354.xml" /><Relationship Id="rId11" Type="http://schemas.openxmlformats.org/officeDocument/2006/relationships/tags" Target="../tags/tag1355.xml" /><Relationship Id="rId12" Type="http://schemas.openxmlformats.org/officeDocument/2006/relationships/tags" Target="../tags/tag1356.xml" /><Relationship Id="rId13" Type="http://schemas.openxmlformats.org/officeDocument/2006/relationships/tags" Target="../tags/tag1357.xml" /><Relationship Id="rId14" Type="http://schemas.openxmlformats.org/officeDocument/2006/relationships/tags" Target="../tags/tag1358.xml" /><Relationship Id="rId15" Type="http://schemas.openxmlformats.org/officeDocument/2006/relationships/tags" Target="../tags/tag1359.xml" /><Relationship Id="rId16" Type="http://schemas.openxmlformats.org/officeDocument/2006/relationships/tags" Target="../tags/tag1360.xml" /><Relationship Id="rId17" Type="http://schemas.openxmlformats.org/officeDocument/2006/relationships/tags" Target="../tags/tag1361.xml" /><Relationship Id="rId18" Type="http://schemas.openxmlformats.org/officeDocument/2006/relationships/tags" Target="../tags/tag1362.xml" /><Relationship Id="rId19" Type="http://schemas.openxmlformats.org/officeDocument/2006/relationships/tags" Target="../tags/tag1363.xml" /><Relationship Id="rId2" Type="http://schemas.openxmlformats.org/officeDocument/2006/relationships/tags" Target="../tags/tag1346.xml" /><Relationship Id="rId20" Type="http://schemas.openxmlformats.org/officeDocument/2006/relationships/tags" Target="../tags/tag1364.xml" /><Relationship Id="rId21" Type="http://schemas.openxmlformats.org/officeDocument/2006/relationships/tags" Target="../tags/tag1365.xml" /><Relationship Id="rId22" Type="http://schemas.openxmlformats.org/officeDocument/2006/relationships/tags" Target="../tags/tag1366.xml" /><Relationship Id="rId23" Type="http://schemas.openxmlformats.org/officeDocument/2006/relationships/tags" Target="../tags/tag1367.xml" /><Relationship Id="rId24" Type="http://schemas.openxmlformats.org/officeDocument/2006/relationships/tags" Target="../tags/tag1368.xml" /><Relationship Id="rId25" Type="http://schemas.openxmlformats.org/officeDocument/2006/relationships/tags" Target="../tags/tag1369.xml" /><Relationship Id="rId26" Type="http://schemas.openxmlformats.org/officeDocument/2006/relationships/tags" Target="../tags/tag1370.xml" /><Relationship Id="rId27" Type="http://schemas.openxmlformats.org/officeDocument/2006/relationships/tags" Target="../tags/tag1371.xml" /><Relationship Id="rId28" Type="http://schemas.openxmlformats.org/officeDocument/2006/relationships/theme" Target="../theme/theme50.xml" /><Relationship Id="rId3" Type="http://schemas.openxmlformats.org/officeDocument/2006/relationships/tags" Target="../tags/tag1347.xml" /><Relationship Id="rId4" Type="http://schemas.openxmlformats.org/officeDocument/2006/relationships/tags" Target="../tags/tag1348.xml" /><Relationship Id="rId5" Type="http://schemas.openxmlformats.org/officeDocument/2006/relationships/tags" Target="../tags/tag1349.xml" /><Relationship Id="rId6" Type="http://schemas.openxmlformats.org/officeDocument/2006/relationships/tags" Target="../tags/tag1350.xml" /><Relationship Id="rId7" Type="http://schemas.openxmlformats.org/officeDocument/2006/relationships/tags" Target="../tags/tag1351.xml" /><Relationship Id="rId8" Type="http://schemas.openxmlformats.org/officeDocument/2006/relationships/tags" Target="../tags/tag1352.xml" /><Relationship Id="rId9" Type="http://schemas.openxmlformats.org/officeDocument/2006/relationships/tags" Target="../tags/tag1353.xml" /></Relationships>
</file>

<file path=ppt/slideMasters/_rels/slideMaster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0.xml" /><Relationship Id="rId10" Type="http://schemas.openxmlformats.org/officeDocument/2006/relationships/tags" Target="../tags/tag1385.xml" /><Relationship Id="rId11" Type="http://schemas.openxmlformats.org/officeDocument/2006/relationships/tags" Target="../tags/tag1386.xml" /><Relationship Id="rId12" Type="http://schemas.openxmlformats.org/officeDocument/2006/relationships/tags" Target="../tags/tag1387.xml" /><Relationship Id="rId13" Type="http://schemas.openxmlformats.org/officeDocument/2006/relationships/tags" Target="../tags/tag1388.xml" /><Relationship Id="rId14" Type="http://schemas.openxmlformats.org/officeDocument/2006/relationships/tags" Target="../tags/tag1389.xml" /><Relationship Id="rId15" Type="http://schemas.openxmlformats.org/officeDocument/2006/relationships/tags" Target="../tags/tag1390.xml" /><Relationship Id="rId16" Type="http://schemas.openxmlformats.org/officeDocument/2006/relationships/tags" Target="../tags/tag1391.xml" /><Relationship Id="rId17" Type="http://schemas.openxmlformats.org/officeDocument/2006/relationships/tags" Target="../tags/tag1392.xml" /><Relationship Id="rId18" Type="http://schemas.openxmlformats.org/officeDocument/2006/relationships/tags" Target="../tags/tag1393.xml" /><Relationship Id="rId19" Type="http://schemas.openxmlformats.org/officeDocument/2006/relationships/tags" Target="../tags/tag1394.xml" /><Relationship Id="rId2" Type="http://schemas.openxmlformats.org/officeDocument/2006/relationships/tags" Target="../tags/tag1377.xml" /><Relationship Id="rId20" Type="http://schemas.openxmlformats.org/officeDocument/2006/relationships/tags" Target="../tags/tag1395.xml" /><Relationship Id="rId21" Type="http://schemas.openxmlformats.org/officeDocument/2006/relationships/tags" Target="../tags/tag1396.xml" /><Relationship Id="rId22" Type="http://schemas.openxmlformats.org/officeDocument/2006/relationships/tags" Target="../tags/tag1397.xml" /><Relationship Id="rId23" Type="http://schemas.openxmlformats.org/officeDocument/2006/relationships/tags" Target="../tags/tag1398.xml" /><Relationship Id="rId24" Type="http://schemas.openxmlformats.org/officeDocument/2006/relationships/tags" Target="../tags/tag1399.xml" /><Relationship Id="rId25" Type="http://schemas.openxmlformats.org/officeDocument/2006/relationships/tags" Target="../tags/tag1400.xml" /><Relationship Id="rId26" Type="http://schemas.openxmlformats.org/officeDocument/2006/relationships/tags" Target="../tags/tag1401.xml" /><Relationship Id="rId27" Type="http://schemas.openxmlformats.org/officeDocument/2006/relationships/tags" Target="../tags/tag1402.xml" /><Relationship Id="rId28" Type="http://schemas.openxmlformats.org/officeDocument/2006/relationships/theme" Target="../theme/theme51.xml" /><Relationship Id="rId3" Type="http://schemas.openxmlformats.org/officeDocument/2006/relationships/tags" Target="../tags/tag1378.xml" /><Relationship Id="rId4" Type="http://schemas.openxmlformats.org/officeDocument/2006/relationships/tags" Target="../tags/tag1379.xml" /><Relationship Id="rId5" Type="http://schemas.openxmlformats.org/officeDocument/2006/relationships/tags" Target="../tags/tag1380.xml" /><Relationship Id="rId6" Type="http://schemas.openxmlformats.org/officeDocument/2006/relationships/tags" Target="../tags/tag1381.xml" /><Relationship Id="rId7" Type="http://schemas.openxmlformats.org/officeDocument/2006/relationships/tags" Target="../tags/tag1382.xml" /><Relationship Id="rId8" Type="http://schemas.openxmlformats.org/officeDocument/2006/relationships/tags" Target="../tags/tag1383.xml" /><Relationship Id="rId9" Type="http://schemas.openxmlformats.org/officeDocument/2006/relationships/tags" Target="../tags/tag1384.xml" /></Relationships>
</file>

<file path=ppt/slideMasters/_rels/slideMaster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1.xml" /><Relationship Id="rId10" Type="http://schemas.openxmlformats.org/officeDocument/2006/relationships/tags" Target="../tags/tag1418.xml" /><Relationship Id="rId11" Type="http://schemas.openxmlformats.org/officeDocument/2006/relationships/tags" Target="../tags/tag1419.xml" /><Relationship Id="rId12" Type="http://schemas.openxmlformats.org/officeDocument/2006/relationships/tags" Target="../tags/tag1420.xml" /><Relationship Id="rId13" Type="http://schemas.openxmlformats.org/officeDocument/2006/relationships/tags" Target="../tags/tag1421.xml" /><Relationship Id="rId14" Type="http://schemas.openxmlformats.org/officeDocument/2006/relationships/tags" Target="../tags/tag1422.xml" /><Relationship Id="rId15" Type="http://schemas.openxmlformats.org/officeDocument/2006/relationships/tags" Target="../tags/tag1423.xml" /><Relationship Id="rId16" Type="http://schemas.openxmlformats.org/officeDocument/2006/relationships/tags" Target="../tags/tag1424.xml" /><Relationship Id="rId17" Type="http://schemas.openxmlformats.org/officeDocument/2006/relationships/tags" Target="../tags/tag1425.xml" /><Relationship Id="rId18" Type="http://schemas.openxmlformats.org/officeDocument/2006/relationships/tags" Target="../tags/tag1426.xml" /><Relationship Id="rId19" Type="http://schemas.openxmlformats.org/officeDocument/2006/relationships/tags" Target="../tags/tag1427.xml" /><Relationship Id="rId2" Type="http://schemas.openxmlformats.org/officeDocument/2006/relationships/tags" Target="../tags/tag1410.xml" /><Relationship Id="rId20" Type="http://schemas.openxmlformats.org/officeDocument/2006/relationships/tags" Target="../tags/tag1428.xml" /><Relationship Id="rId21" Type="http://schemas.openxmlformats.org/officeDocument/2006/relationships/tags" Target="../tags/tag1429.xml" /><Relationship Id="rId22" Type="http://schemas.openxmlformats.org/officeDocument/2006/relationships/tags" Target="../tags/tag1430.xml" /><Relationship Id="rId23" Type="http://schemas.openxmlformats.org/officeDocument/2006/relationships/tags" Target="../tags/tag1431.xml" /><Relationship Id="rId24" Type="http://schemas.openxmlformats.org/officeDocument/2006/relationships/tags" Target="../tags/tag1432.xml" /><Relationship Id="rId25" Type="http://schemas.openxmlformats.org/officeDocument/2006/relationships/tags" Target="../tags/tag1433.xml" /><Relationship Id="rId26" Type="http://schemas.openxmlformats.org/officeDocument/2006/relationships/tags" Target="../tags/tag1434.xml" /><Relationship Id="rId27" Type="http://schemas.openxmlformats.org/officeDocument/2006/relationships/tags" Target="../tags/tag1435.xml" /><Relationship Id="rId28" Type="http://schemas.openxmlformats.org/officeDocument/2006/relationships/theme" Target="../theme/theme52.xml" /><Relationship Id="rId3" Type="http://schemas.openxmlformats.org/officeDocument/2006/relationships/tags" Target="../tags/tag1411.xml" /><Relationship Id="rId4" Type="http://schemas.openxmlformats.org/officeDocument/2006/relationships/tags" Target="../tags/tag1412.xml" /><Relationship Id="rId5" Type="http://schemas.openxmlformats.org/officeDocument/2006/relationships/tags" Target="../tags/tag1413.xml" /><Relationship Id="rId6" Type="http://schemas.openxmlformats.org/officeDocument/2006/relationships/tags" Target="../tags/tag1414.xml" /><Relationship Id="rId7" Type="http://schemas.openxmlformats.org/officeDocument/2006/relationships/tags" Target="../tags/tag1415.xml" /><Relationship Id="rId8" Type="http://schemas.openxmlformats.org/officeDocument/2006/relationships/tags" Target="../tags/tag1416.xml" /><Relationship Id="rId9" Type="http://schemas.openxmlformats.org/officeDocument/2006/relationships/tags" Target="../tags/tag1417.xml" /></Relationships>
</file>

<file path=ppt/slideMasters/_rels/slideMaster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2.xml" /><Relationship Id="rId10" Type="http://schemas.openxmlformats.org/officeDocument/2006/relationships/tags" Target="../tags/tag1451.xml" /><Relationship Id="rId11" Type="http://schemas.openxmlformats.org/officeDocument/2006/relationships/tags" Target="../tags/tag1452.xml" /><Relationship Id="rId12" Type="http://schemas.openxmlformats.org/officeDocument/2006/relationships/tags" Target="../tags/tag1453.xml" /><Relationship Id="rId13" Type="http://schemas.openxmlformats.org/officeDocument/2006/relationships/tags" Target="../tags/tag1454.xml" /><Relationship Id="rId14" Type="http://schemas.openxmlformats.org/officeDocument/2006/relationships/tags" Target="../tags/tag1455.xml" /><Relationship Id="rId15" Type="http://schemas.openxmlformats.org/officeDocument/2006/relationships/tags" Target="../tags/tag1456.xml" /><Relationship Id="rId16" Type="http://schemas.openxmlformats.org/officeDocument/2006/relationships/tags" Target="../tags/tag1457.xml" /><Relationship Id="rId17" Type="http://schemas.openxmlformats.org/officeDocument/2006/relationships/tags" Target="../tags/tag1458.xml" /><Relationship Id="rId18" Type="http://schemas.openxmlformats.org/officeDocument/2006/relationships/tags" Target="../tags/tag1459.xml" /><Relationship Id="rId19" Type="http://schemas.openxmlformats.org/officeDocument/2006/relationships/tags" Target="../tags/tag1460.xml" /><Relationship Id="rId2" Type="http://schemas.openxmlformats.org/officeDocument/2006/relationships/tags" Target="../tags/tag1443.xml" /><Relationship Id="rId20" Type="http://schemas.openxmlformats.org/officeDocument/2006/relationships/tags" Target="../tags/tag1461.xml" /><Relationship Id="rId21" Type="http://schemas.openxmlformats.org/officeDocument/2006/relationships/tags" Target="../tags/tag1462.xml" /><Relationship Id="rId22" Type="http://schemas.openxmlformats.org/officeDocument/2006/relationships/tags" Target="../tags/tag1463.xml" /><Relationship Id="rId23" Type="http://schemas.openxmlformats.org/officeDocument/2006/relationships/tags" Target="../tags/tag1464.xml" /><Relationship Id="rId24" Type="http://schemas.openxmlformats.org/officeDocument/2006/relationships/tags" Target="../tags/tag1465.xml" /><Relationship Id="rId25" Type="http://schemas.openxmlformats.org/officeDocument/2006/relationships/tags" Target="../tags/tag1466.xml" /><Relationship Id="rId26" Type="http://schemas.openxmlformats.org/officeDocument/2006/relationships/tags" Target="../tags/tag1467.xml" /><Relationship Id="rId27" Type="http://schemas.openxmlformats.org/officeDocument/2006/relationships/tags" Target="../tags/tag1468.xml" /><Relationship Id="rId28" Type="http://schemas.openxmlformats.org/officeDocument/2006/relationships/theme" Target="../theme/theme53.xml" /><Relationship Id="rId3" Type="http://schemas.openxmlformats.org/officeDocument/2006/relationships/tags" Target="../tags/tag1444.xml" /><Relationship Id="rId4" Type="http://schemas.openxmlformats.org/officeDocument/2006/relationships/tags" Target="../tags/tag1445.xml" /><Relationship Id="rId5" Type="http://schemas.openxmlformats.org/officeDocument/2006/relationships/tags" Target="../tags/tag1446.xml" /><Relationship Id="rId6" Type="http://schemas.openxmlformats.org/officeDocument/2006/relationships/tags" Target="../tags/tag1447.xml" /><Relationship Id="rId7" Type="http://schemas.openxmlformats.org/officeDocument/2006/relationships/tags" Target="../tags/tag1448.xml" /><Relationship Id="rId8" Type="http://schemas.openxmlformats.org/officeDocument/2006/relationships/tags" Target="../tags/tag1449.xml" /><Relationship Id="rId9" Type="http://schemas.openxmlformats.org/officeDocument/2006/relationships/tags" Target="../tags/tag1450.xml" /></Relationships>
</file>

<file path=ppt/slideMasters/_rels/slideMaster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3.xml" /><Relationship Id="rId10" Type="http://schemas.openxmlformats.org/officeDocument/2006/relationships/tags" Target="../tags/tag1483.xml" /><Relationship Id="rId11" Type="http://schemas.openxmlformats.org/officeDocument/2006/relationships/tags" Target="../tags/tag1484.xml" /><Relationship Id="rId12" Type="http://schemas.openxmlformats.org/officeDocument/2006/relationships/tags" Target="../tags/tag1485.xml" /><Relationship Id="rId13" Type="http://schemas.openxmlformats.org/officeDocument/2006/relationships/tags" Target="../tags/tag1486.xml" /><Relationship Id="rId14" Type="http://schemas.openxmlformats.org/officeDocument/2006/relationships/tags" Target="../tags/tag1487.xml" /><Relationship Id="rId15" Type="http://schemas.openxmlformats.org/officeDocument/2006/relationships/tags" Target="../tags/tag1488.xml" /><Relationship Id="rId16" Type="http://schemas.openxmlformats.org/officeDocument/2006/relationships/tags" Target="../tags/tag1489.xml" /><Relationship Id="rId17" Type="http://schemas.openxmlformats.org/officeDocument/2006/relationships/tags" Target="../tags/tag1490.xml" /><Relationship Id="rId18" Type="http://schemas.openxmlformats.org/officeDocument/2006/relationships/tags" Target="../tags/tag1491.xml" /><Relationship Id="rId19" Type="http://schemas.openxmlformats.org/officeDocument/2006/relationships/tags" Target="../tags/tag1492.xml" /><Relationship Id="rId2" Type="http://schemas.openxmlformats.org/officeDocument/2006/relationships/tags" Target="../tags/tag1475.xml" /><Relationship Id="rId20" Type="http://schemas.openxmlformats.org/officeDocument/2006/relationships/tags" Target="../tags/tag1493.xml" /><Relationship Id="rId21" Type="http://schemas.openxmlformats.org/officeDocument/2006/relationships/tags" Target="../tags/tag1494.xml" /><Relationship Id="rId22" Type="http://schemas.openxmlformats.org/officeDocument/2006/relationships/tags" Target="../tags/tag1495.xml" /><Relationship Id="rId23" Type="http://schemas.openxmlformats.org/officeDocument/2006/relationships/tags" Target="../tags/tag1496.xml" /><Relationship Id="rId24" Type="http://schemas.openxmlformats.org/officeDocument/2006/relationships/tags" Target="../tags/tag1497.xml" /><Relationship Id="rId25" Type="http://schemas.openxmlformats.org/officeDocument/2006/relationships/tags" Target="../tags/tag1498.xml" /><Relationship Id="rId26" Type="http://schemas.openxmlformats.org/officeDocument/2006/relationships/tags" Target="../tags/tag1499.xml" /><Relationship Id="rId27" Type="http://schemas.openxmlformats.org/officeDocument/2006/relationships/tags" Target="../tags/tag1500.xml" /><Relationship Id="rId28" Type="http://schemas.openxmlformats.org/officeDocument/2006/relationships/theme" Target="../theme/theme54.xml" /><Relationship Id="rId3" Type="http://schemas.openxmlformats.org/officeDocument/2006/relationships/tags" Target="../tags/tag1476.xml" /><Relationship Id="rId4" Type="http://schemas.openxmlformats.org/officeDocument/2006/relationships/tags" Target="../tags/tag1477.xml" /><Relationship Id="rId5" Type="http://schemas.openxmlformats.org/officeDocument/2006/relationships/tags" Target="../tags/tag1478.xml" /><Relationship Id="rId6" Type="http://schemas.openxmlformats.org/officeDocument/2006/relationships/tags" Target="../tags/tag1479.xml" /><Relationship Id="rId7" Type="http://schemas.openxmlformats.org/officeDocument/2006/relationships/tags" Target="../tags/tag1480.xml" /><Relationship Id="rId8" Type="http://schemas.openxmlformats.org/officeDocument/2006/relationships/tags" Target="../tags/tag1481.xml" /><Relationship Id="rId9" Type="http://schemas.openxmlformats.org/officeDocument/2006/relationships/tags" Target="../tags/tag1482.xml" /></Relationships>
</file>

<file path=ppt/slideMasters/_rels/slideMaster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4.xml" /><Relationship Id="rId10" Type="http://schemas.openxmlformats.org/officeDocument/2006/relationships/tags" Target="../tags/tag1515.xml" /><Relationship Id="rId11" Type="http://schemas.openxmlformats.org/officeDocument/2006/relationships/tags" Target="../tags/tag1516.xml" /><Relationship Id="rId12" Type="http://schemas.openxmlformats.org/officeDocument/2006/relationships/tags" Target="../tags/tag1517.xml" /><Relationship Id="rId13" Type="http://schemas.openxmlformats.org/officeDocument/2006/relationships/tags" Target="../tags/tag1518.xml" /><Relationship Id="rId14" Type="http://schemas.openxmlformats.org/officeDocument/2006/relationships/tags" Target="../tags/tag1519.xml" /><Relationship Id="rId15" Type="http://schemas.openxmlformats.org/officeDocument/2006/relationships/tags" Target="../tags/tag1520.xml" /><Relationship Id="rId16" Type="http://schemas.openxmlformats.org/officeDocument/2006/relationships/tags" Target="../tags/tag1521.xml" /><Relationship Id="rId17" Type="http://schemas.openxmlformats.org/officeDocument/2006/relationships/tags" Target="../tags/tag1522.xml" /><Relationship Id="rId18" Type="http://schemas.openxmlformats.org/officeDocument/2006/relationships/tags" Target="../tags/tag1523.xml" /><Relationship Id="rId19" Type="http://schemas.openxmlformats.org/officeDocument/2006/relationships/tags" Target="../tags/tag1524.xml" /><Relationship Id="rId2" Type="http://schemas.openxmlformats.org/officeDocument/2006/relationships/tags" Target="../tags/tag1507.xml" /><Relationship Id="rId20" Type="http://schemas.openxmlformats.org/officeDocument/2006/relationships/tags" Target="../tags/tag1525.xml" /><Relationship Id="rId21" Type="http://schemas.openxmlformats.org/officeDocument/2006/relationships/tags" Target="../tags/tag1526.xml" /><Relationship Id="rId22" Type="http://schemas.openxmlformats.org/officeDocument/2006/relationships/tags" Target="../tags/tag1527.xml" /><Relationship Id="rId23" Type="http://schemas.openxmlformats.org/officeDocument/2006/relationships/tags" Target="../tags/tag1528.xml" /><Relationship Id="rId24" Type="http://schemas.openxmlformats.org/officeDocument/2006/relationships/tags" Target="../tags/tag1529.xml" /><Relationship Id="rId25" Type="http://schemas.openxmlformats.org/officeDocument/2006/relationships/tags" Target="../tags/tag1530.xml" /><Relationship Id="rId26" Type="http://schemas.openxmlformats.org/officeDocument/2006/relationships/tags" Target="../tags/tag1531.xml" /><Relationship Id="rId27" Type="http://schemas.openxmlformats.org/officeDocument/2006/relationships/tags" Target="../tags/tag1532.xml" /><Relationship Id="rId28" Type="http://schemas.openxmlformats.org/officeDocument/2006/relationships/theme" Target="../theme/theme55.xml" /><Relationship Id="rId3" Type="http://schemas.openxmlformats.org/officeDocument/2006/relationships/tags" Target="../tags/tag1508.xml" /><Relationship Id="rId4" Type="http://schemas.openxmlformats.org/officeDocument/2006/relationships/tags" Target="../tags/tag1509.xml" /><Relationship Id="rId5" Type="http://schemas.openxmlformats.org/officeDocument/2006/relationships/tags" Target="../tags/tag1510.xml" /><Relationship Id="rId6" Type="http://schemas.openxmlformats.org/officeDocument/2006/relationships/tags" Target="../tags/tag1511.xml" /><Relationship Id="rId7" Type="http://schemas.openxmlformats.org/officeDocument/2006/relationships/tags" Target="../tags/tag1512.xml" /><Relationship Id="rId8" Type="http://schemas.openxmlformats.org/officeDocument/2006/relationships/tags" Target="../tags/tag1513.xml" /><Relationship Id="rId9" Type="http://schemas.openxmlformats.org/officeDocument/2006/relationships/tags" Target="../tags/tag1514.xml" /></Relationships>
</file>

<file path=ppt/slideMasters/_rels/slideMaster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5.xml" /><Relationship Id="rId2" Type="http://schemas.openxmlformats.org/officeDocument/2006/relationships/tags" Target="../tags/tag1539.xml" /><Relationship Id="rId3" Type="http://schemas.openxmlformats.org/officeDocument/2006/relationships/tags" Target="../tags/tag1540.xml" /><Relationship Id="rId4" Type="http://schemas.openxmlformats.org/officeDocument/2006/relationships/tags" Target="../tags/tag1541.xml" /><Relationship Id="rId5" Type="http://schemas.openxmlformats.org/officeDocument/2006/relationships/tags" Target="../tags/tag1542.xml" /><Relationship Id="rId6" Type="http://schemas.openxmlformats.org/officeDocument/2006/relationships/tags" Target="../tags/tag1543.xml" /><Relationship Id="rId7" Type="http://schemas.openxmlformats.org/officeDocument/2006/relationships/tags" Target="../tags/tag1544.xml" /><Relationship Id="rId8" Type="http://schemas.openxmlformats.org/officeDocument/2006/relationships/theme" Target="../theme/theme56.xml" /></Relationships>
</file>

<file path=ppt/slideMasters/_rels/slideMaster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6.xml" /><Relationship Id="rId2" Type="http://schemas.openxmlformats.org/officeDocument/2006/relationships/tags" Target="../tags/tag1551.xml" /><Relationship Id="rId3" Type="http://schemas.openxmlformats.org/officeDocument/2006/relationships/tags" Target="../tags/tag1552.xml" /><Relationship Id="rId4" Type="http://schemas.openxmlformats.org/officeDocument/2006/relationships/tags" Target="../tags/tag1553.xml" /><Relationship Id="rId5" Type="http://schemas.openxmlformats.org/officeDocument/2006/relationships/tags" Target="../tags/tag1554.xml" /><Relationship Id="rId6" Type="http://schemas.openxmlformats.org/officeDocument/2006/relationships/tags" Target="../tags/tag1555.xml" /><Relationship Id="rId7" Type="http://schemas.openxmlformats.org/officeDocument/2006/relationships/tags" Target="../tags/tag1556.xml" /><Relationship Id="rId8" Type="http://schemas.openxmlformats.org/officeDocument/2006/relationships/theme" Target="../theme/theme57.xml" /></Relationships>
</file>

<file path=ppt/slideMasters/_rels/slideMaster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7.xml" /><Relationship Id="rId2" Type="http://schemas.openxmlformats.org/officeDocument/2006/relationships/tags" Target="../tags/tag1563.xml" /><Relationship Id="rId3" Type="http://schemas.openxmlformats.org/officeDocument/2006/relationships/tags" Target="../tags/tag1564.xml" /><Relationship Id="rId4" Type="http://schemas.openxmlformats.org/officeDocument/2006/relationships/tags" Target="../tags/tag1565.xml" /><Relationship Id="rId5" Type="http://schemas.openxmlformats.org/officeDocument/2006/relationships/tags" Target="../tags/tag1566.xml" /><Relationship Id="rId6" Type="http://schemas.openxmlformats.org/officeDocument/2006/relationships/tags" Target="../tags/tag1567.xml" /><Relationship Id="rId7" Type="http://schemas.openxmlformats.org/officeDocument/2006/relationships/tags" Target="../tags/tag1568.xml" /><Relationship Id="rId8" Type="http://schemas.openxmlformats.org/officeDocument/2006/relationships/theme" Target="../theme/theme58.xml" /></Relationships>
</file>

<file path=ppt/slideMasters/_rels/slideMaster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8.xml" /><Relationship Id="rId2" Type="http://schemas.openxmlformats.org/officeDocument/2006/relationships/tags" Target="../tags/tag1576.xml" /><Relationship Id="rId3" Type="http://schemas.openxmlformats.org/officeDocument/2006/relationships/tags" Target="../tags/tag1577.xml" /><Relationship Id="rId4" Type="http://schemas.openxmlformats.org/officeDocument/2006/relationships/tags" Target="../tags/tag1578.xml" /><Relationship Id="rId5" Type="http://schemas.openxmlformats.org/officeDocument/2006/relationships/tags" Target="../tags/tag1579.xml" /><Relationship Id="rId6" Type="http://schemas.openxmlformats.org/officeDocument/2006/relationships/tags" Target="../tags/tag1580.xml" /><Relationship Id="rId7" Type="http://schemas.openxmlformats.org/officeDocument/2006/relationships/tags" Target="../tags/tag1581.xml" /><Relationship Id="rId8" Type="http://schemas.openxmlformats.org/officeDocument/2006/relationships/theme" Target="../theme/theme59.xml" /></Relationships>
</file>

<file path=ppt/slideMasters/_rels/slideMaster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9.xml" /><Relationship Id="rId2" Type="http://schemas.openxmlformats.org/officeDocument/2006/relationships/tags" Target="../tags/tag1591.xml" /><Relationship Id="rId3" Type="http://schemas.openxmlformats.org/officeDocument/2006/relationships/tags" Target="../tags/tag1592.xml" /><Relationship Id="rId4" Type="http://schemas.openxmlformats.org/officeDocument/2006/relationships/tags" Target="../tags/tag1593.xml" /><Relationship Id="rId5" Type="http://schemas.openxmlformats.org/officeDocument/2006/relationships/tags" Target="../tags/tag1594.xml" /><Relationship Id="rId6" Type="http://schemas.openxmlformats.org/officeDocument/2006/relationships/tags" Target="../tags/tag1595.xml" /><Relationship Id="rId7" Type="http://schemas.openxmlformats.org/officeDocument/2006/relationships/tags" Target="../tags/tag1596.xml" /><Relationship Id="rId8" Type="http://schemas.openxmlformats.org/officeDocument/2006/relationships/theme" Target="../theme/theme60.xml" /></Relationships>
</file>

<file path=ppt/slideMasters/_rels/slideMaster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0.xml" /><Relationship Id="rId2" Type="http://schemas.openxmlformats.org/officeDocument/2006/relationships/tags" Target="../tags/tag1602.xml" /><Relationship Id="rId3" Type="http://schemas.openxmlformats.org/officeDocument/2006/relationships/tags" Target="../tags/tag1603.xml" /><Relationship Id="rId4" Type="http://schemas.openxmlformats.org/officeDocument/2006/relationships/tags" Target="../tags/tag1604.xml" /><Relationship Id="rId5" Type="http://schemas.openxmlformats.org/officeDocument/2006/relationships/tags" Target="../tags/tag1605.xml" /><Relationship Id="rId6" Type="http://schemas.openxmlformats.org/officeDocument/2006/relationships/tags" Target="../tags/tag1606.xml" /><Relationship Id="rId7" Type="http://schemas.openxmlformats.org/officeDocument/2006/relationships/tags" Target="../tags/tag1607.xml" /><Relationship Id="rId8" Type="http://schemas.openxmlformats.org/officeDocument/2006/relationships/theme" Target="../theme/theme61.xml" /></Relationships>
</file>

<file path=ppt/slideMasters/_rels/slideMaster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1.xml" /><Relationship Id="rId2" Type="http://schemas.openxmlformats.org/officeDocument/2006/relationships/tags" Target="../tags/tag1612.xml" /><Relationship Id="rId3" Type="http://schemas.openxmlformats.org/officeDocument/2006/relationships/tags" Target="../tags/tag1613.xml" /><Relationship Id="rId4" Type="http://schemas.openxmlformats.org/officeDocument/2006/relationships/tags" Target="../tags/tag1614.xml" /><Relationship Id="rId5" Type="http://schemas.openxmlformats.org/officeDocument/2006/relationships/tags" Target="../tags/tag1615.xml" /><Relationship Id="rId6" Type="http://schemas.openxmlformats.org/officeDocument/2006/relationships/tags" Target="../tags/tag1616.xml" /><Relationship Id="rId7" Type="http://schemas.openxmlformats.org/officeDocument/2006/relationships/tags" Target="../tags/tag1617.xml" /><Relationship Id="rId8" Type="http://schemas.openxmlformats.org/officeDocument/2006/relationships/theme" Target="../theme/theme62.xml" /></Relationships>
</file>

<file path=ppt/slideMasters/_rels/slideMaster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2.xml" /><Relationship Id="rId2" Type="http://schemas.openxmlformats.org/officeDocument/2006/relationships/tags" Target="../tags/tag1625.xml" /><Relationship Id="rId3" Type="http://schemas.openxmlformats.org/officeDocument/2006/relationships/tags" Target="../tags/tag1626.xml" /><Relationship Id="rId4" Type="http://schemas.openxmlformats.org/officeDocument/2006/relationships/tags" Target="../tags/tag1627.xml" /><Relationship Id="rId5" Type="http://schemas.openxmlformats.org/officeDocument/2006/relationships/tags" Target="../tags/tag1628.xml" /><Relationship Id="rId6" Type="http://schemas.openxmlformats.org/officeDocument/2006/relationships/tags" Target="../tags/tag1629.xml" /><Relationship Id="rId7" Type="http://schemas.openxmlformats.org/officeDocument/2006/relationships/tags" Target="../tags/tag1630.xml" /><Relationship Id="rId8" Type="http://schemas.openxmlformats.org/officeDocument/2006/relationships/theme" Target="../theme/theme63.xml" /></Relationships>
</file>

<file path=ppt/slideMasters/_rels/slideMaster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3.xml" /><Relationship Id="rId2" Type="http://schemas.openxmlformats.org/officeDocument/2006/relationships/tags" Target="../tags/tag1638.xml" /><Relationship Id="rId3" Type="http://schemas.openxmlformats.org/officeDocument/2006/relationships/tags" Target="../tags/tag1639.xml" /><Relationship Id="rId4" Type="http://schemas.openxmlformats.org/officeDocument/2006/relationships/tags" Target="../tags/tag1640.xml" /><Relationship Id="rId5" Type="http://schemas.openxmlformats.org/officeDocument/2006/relationships/tags" Target="../tags/tag1641.xml" /><Relationship Id="rId6" Type="http://schemas.openxmlformats.org/officeDocument/2006/relationships/tags" Target="../tags/tag1642.xml" /><Relationship Id="rId7" Type="http://schemas.openxmlformats.org/officeDocument/2006/relationships/tags" Target="../tags/tag1643.xml" /><Relationship Id="rId8" Type="http://schemas.openxmlformats.org/officeDocument/2006/relationships/theme" Target="../theme/theme64.xml" /></Relationships>
</file>

<file path=ppt/slideMasters/_rels/slideMaster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4.xml" /><Relationship Id="rId2" Type="http://schemas.openxmlformats.org/officeDocument/2006/relationships/tags" Target="../tags/tag1650.xml" /><Relationship Id="rId3" Type="http://schemas.openxmlformats.org/officeDocument/2006/relationships/tags" Target="../tags/tag1651.xml" /><Relationship Id="rId4" Type="http://schemas.openxmlformats.org/officeDocument/2006/relationships/tags" Target="../tags/tag1652.xml" /><Relationship Id="rId5" Type="http://schemas.openxmlformats.org/officeDocument/2006/relationships/tags" Target="../tags/tag1653.xml" /><Relationship Id="rId6" Type="http://schemas.openxmlformats.org/officeDocument/2006/relationships/tags" Target="../tags/tag1654.xml" /><Relationship Id="rId7" Type="http://schemas.openxmlformats.org/officeDocument/2006/relationships/tags" Target="../tags/tag1655.xml" /><Relationship Id="rId8" Type="http://schemas.openxmlformats.org/officeDocument/2006/relationships/theme" Target="../theme/theme65.xml" /></Relationships>
</file>

<file path=ppt/slideMasters/_rels/slideMaster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5.xml" /><Relationship Id="rId2" Type="http://schemas.openxmlformats.org/officeDocument/2006/relationships/tags" Target="../tags/tag1662.xml" /><Relationship Id="rId3" Type="http://schemas.openxmlformats.org/officeDocument/2006/relationships/tags" Target="../tags/tag1663.xml" /><Relationship Id="rId4" Type="http://schemas.openxmlformats.org/officeDocument/2006/relationships/tags" Target="../tags/tag1664.xml" /><Relationship Id="rId5" Type="http://schemas.openxmlformats.org/officeDocument/2006/relationships/tags" Target="../tags/tag1665.xml" /><Relationship Id="rId6" Type="http://schemas.openxmlformats.org/officeDocument/2006/relationships/tags" Target="../tags/tag1666.xml" /><Relationship Id="rId7" Type="http://schemas.openxmlformats.org/officeDocument/2006/relationships/tags" Target="../tags/tag1667.xml" /><Relationship Id="rId8" Type="http://schemas.openxmlformats.org/officeDocument/2006/relationships/theme" Target="../theme/theme66.xml" /></Relationships>
</file>

<file path=ppt/slideMasters/_rels/slideMaster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6.xml" /><Relationship Id="rId2" Type="http://schemas.openxmlformats.org/officeDocument/2006/relationships/tags" Target="../tags/tag1674.xml" /><Relationship Id="rId3" Type="http://schemas.openxmlformats.org/officeDocument/2006/relationships/tags" Target="../tags/tag1675.xml" /><Relationship Id="rId4" Type="http://schemas.openxmlformats.org/officeDocument/2006/relationships/tags" Target="../tags/tag1676.xml" /><Relationship Id="rId5" Type="http://schemas.openxmlformats.org/officeDocument/2006/relationships/tags" Target="../tags/tag1677.xml" /><Relationship Id="rId6" Type="http://schemas.openxmlformats.org/officeDocument/2006/relationships/tags" Target="../tags/tag1678.xml" /><Relationship Id="rId7" Type="http://schemas.openxmlformats.org/officeDocument/2006/relationships/tags" Target="../tags/tag1679.xml" /><Relationship Id="rId8" Type="http://schemas.openxmlformats.org/officeDocument/2006/relationships/theme" Target="../theme/theme67.xml" /></Relationships>
</file>

<file path=ppt/slideMasters/_rels/slideMaster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7.xml" /><Relationship Id="rId2" Type="http://schemas.openxmlformats.org/officeDocument/2006/relationships/tags" Target="../tags/tag1686.xml" /><Relationship Id="rId3" Type="http://schemas.openxmlformats.org/officeDocument/2006/relationships/tags" Target="../tags/tag1687.xml" /><Relationship Id="rId4" Type="http://schemas.openxmlformats.org/officeDocument/2006/relationships/tags" Target="../tags/tag1688.xml" /><Relationship Id="rId5" Type="http://schemas.openxmlformats.org/officeDocument/2006/relationships/tags" Target="../tags/tag1689.xml" /><Relationship Id="rId6" Type="http://schemas.openxmlformats.org/officeDocument/2006/relationships/tags" Target="../tags/tag1690.xml" /><Relationship Id="rId7" Type="http://schemas.openxmlformats.org/officeDocument/2006/relationships/tags" Target="../tags/tag1691.xml" /><Relationship Id="rId8" Type="http://schemas.openxmlformats.org/officeDocument/2006/relationships/theme" Target="../theme/theme68.xml" /></Relationships>
</file>

<file path=ppt/slideMasters/_rels/slideMaster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8.xml" /><Relationship Id="rId2" Type="http://schemas.openxmlformats.org/officeDocument/2006/relationships/tags" Target="../tags/tag1698.xml" /><Relationship Id="rId3" Type="http://schemas.openxmlformats.org/officeDocument/2006/relationships/tags" Target="../tags/tag1699.xml" /><Relationship Id="rId4" Type="http://schemas.openxmlformats.org/officeDocument/2006/relationships/tags" Target="../tags/tag1700.xml" /><Relationship Id="rId5" Type="http://schemas.openxmlformats.org/officeDocument/2006/relationships/tags" Target="../tags/tag1701.xml" /><Relationship Id="rId6" Type="http://schemas.openxmlformats.org/officeDocument/2006/relationships/tags" Target="../tags/tag1702.xml" /><Relationship Id="rId7" Type="http://schemas.openxmlformats.org/officeDocument/2006/relationships/tags" Target="../tags/tag1703.xml" /><Relationship Id="rId8" Type="http://schemas.openxmlformats.org/officeDocument/2006/relationships/theme" Target="../theme/theme69.xml" /></Relationships>
</file>

<file path=ppt/slideMasters/_rels/slideMaster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59.xml" /><Relationship Id="rId2" Type="http://schemas.openxmlformats.org/officeDocument/2006/relationships/tags" Target="../tags/tag1711.xml" /><Relationship Id="rId3" Type="http://schemas.openxmlformats.org/officeDocument/2006/relationships/tags" Target="../tags/tag1712.xml" /><Relationship Id="rId4" Type="http://schemas.openxmlformats.org/officeDocument/2006/relationships/tags" Target="../tags/tag1713.xml" /><Relationship Id="rId5" Type="http://schemas.openxmlformats.org/officeDocument/2006/relationships/tags" Target="../tags/tag1714.xml" /><Relationship Id="rId6" Type="http://schemas.openxmlformats.org/officeDocument/2006/relationships/tags" Target="../tags/tag1715.xml" /><Relationship Id="rId7" Type="http://schemas.openxmlformats.org/officeDocument/2006/relationships/tags" Target="../tags/tag1716.xml" /><Relationship Id="rId8" Type="http://schemas.openxmlformats.org/officeDocument/2006/relationships/theme" Target="../theme/theme70.xml" /></Relationships>
</file>

<file path=ppt/slideMasters/_rels/slideMaster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0.xml" /><Relationship Id="rId2" Type="http://schemas.openxmlformats.org/officeDocument/2006/relationships/tags" Target="../tags/tag1726.xml" /><Relationship Id="rId3" Type="http://schemas.openxmlformats.org/officeDocument/2006/relationships/tags" Target="../tags/tag1727.xml" /><Relationship Id="rId4" Type="http://schemas.openxmlformats.org/officeDocument/2006/relationships/tags" Target="../tags/tag1728.xml" /><Relationship Id="rId5" Type="http://schemas.openxmlformats.org/officeDocument/2006/relationships/tags" Target="../tags/tag1729.xml" /><Relationship Id="rId6" Type="http://schemas.openxmlformats.org/officeDocument/2006/relationships/tags" Target="../tags/tag1730.xml" /><Relationship Id="rId7" Type="http://schemas.openxmlformats.org/officeDocument/2006/relationships/tags" Target="../tags/tag1731.xml" /><Relationship Id="rId8" Type="http://schemas.openxmlformats.org/officeDocument/2006/relationships/theme" Target="../theme/theme71.xml" /></Relationships>
</file>

<file path=ppt/slideMasters/_rels/slideMaster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1.xml" /><Relationship Id="rId2" Type="http://schemas.openxmlformats.org/officeDocument/2006/relationships/tags" Target="../tags/tag1737.xml" /><Relationship Id="rId3" Type="http://schemas.openxmlformats.org/officeDocument/2006/relationships/tags" Target="../tags/tag1738.xml" /><Relationship Id="rId4" Type="http://schemas.openxmlformats.org/officeDocument/2006/relationships/tags" Target="../tags/tag1739.xml" /><Relationship Id="rId5" Type="http://schemas.openxmlformats.org/officeDocument/2006/relationships/tags" Target="../tags/tag1740.xml" /><Relationship Id="rId6" Type="http://schemas.openxmlformats.org/officeDocument/2006/relationships/tags" Target="../tags/tag1741.xml" /><Relationship Id="rId7" Type="http://schemas.openxmlformats.org/officeDocument/2006/relationships/tags" Target="../tags/tag1742.xml" /><Relationship Id="rId8" Type="http://schemas.openxmlformats.org/officeDocument/2006/relationships/theme" Target="../theme/theme72.xml" /></Relationships>
</file>

<file path=ppt/slideMasters/_rels/slideMaster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2.xml" /><Relationship Id="rId2" Type="http://schemas.openxmlformats.org/officeDocument/2006/relationships/tags" Target="../tags/tag1747.xml" /><Relationship Id="rId3" Type="http://schemas.openxmlformats.org/officeDocument/2006/relationships/tags" Target="../tags/tag1748.xml" /><Relationship Id="rId4" Type="http://schemas.openxmlformats.org/officeDocument/2006/relationships/tags" Target="../tags/tag1749.xml" /><Relationship Id="rId5" Type="http://schemas.openxmlformats.org/officeDocument/2006/relationships/tags" Target="../tags/tag1750.xml" /><Relationship Id="rId6" Type="http://schemas.openxmlformats.org/officeDocument/2006/relationships/tags" Target="../tags/tag1751.xml" /><Relationship Id="rId7" Type="http://schemas.openxmlformats.org/officeDocument/2006/relationships/tags" Target="../tags/tag1752.xml" /><Relationship Id="rId8" Type="http://schemas.openxmlformats.org/officeDocument/2006/relationships/theme" Target="../theme/theme73.xml" /></Relationships>
</file>

<file path=ppt/slideMasters/_rels/slideMaster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3.xml" /><Relationship Id="rId2" Type="http://schemas.openxmlformats.org/officeDocument/2006/relationships/tags" Target="../tags/tag1760.xml" /><Relationship Id="rId3" Type="http://schemas.openxmlformats.org/officeDocument/2006/relationships/tags" Target="../tags/tag1761.xml" /><Relationship Id="rId4" Type="http://schemas.openxmlformats.org/officeDocument/2006/relationships/tags" Target="../tags/tag1762.xml" /><Relationship Id="rId5" Type="http://schemas.openxmlformats.org/officeDocument/2006/relationships/tags" Target="../tags/tag1763.xml" /><Relationship Id="rId6" Type="http://schemas.openxmlformats.org/officeDocument/2006/relationships/tags" Target="../tags/tag1764.xml" /><Relationship Id="rId7" Type="http://schemas.openxmlformats.org/officeDocument/2006/relationships/tags" Target="../tags/tag1765.xml" /><Relationship Id="rId8" Type="http://schemas.openxmlformats.org/officeDocument/2006/relationships/theme" Target="../theme/theme74.xml" /></Relationships>
</file>

<file path=ppt/slideMasters/_rels/slideMaster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4.xml" /><Relationship Id="rId2" Type="http://schemas.openxmlformats.org/officeDocument/2006/relationships/tags" Target="../tags/tag1773.xml" /><Relationship Id="rId3" Type="http://schemas.openxmlformats.org/officeDocument/2006/relationships/tags" Target="../tags/tag1774.xml" /><Relationship Id="rId4" Type="http://schemas.openxmlformats.org/officeDocument/2006/relationships/tags" Target="../tags/tag1775.xml" /><Relationship Id="rId5" Type="http://schemas.openxmlformats.org/officeDocument/2006/relationships/tags" Target="../tags/tag1776.xml" /><Relationship Id="rId6" Type="http://schemas.openxmlformats.org/officeDocument/2006/relationships/tags" Target="../tags/tag1777.xml" /><Relationship Id="rId7" Type="http://schemas.openxmlformats.org/officeDocument/2006/relationships/tags" Target="../tags/tag1778.xml" /><Relationship Id="rId8" Type="http://schemas.openxmlformats.org/officeDocument/2006/relationships/theme" Target="../theme/theme75.xml" /></Relationships>
</file>

<file path=ppt/slideMasters/_rels/slideMaster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5.xml" /><Relationship Id="rId2" Type="http://schemas.openxmlformats.org/officeDocument/2006/relationships/tags" Target="../tags/tag1785.xml" /><Relationship Id="rId3" Type="http://schemas.openxmlformats.org/officeDocument/2006/relationships/tags" Target="../tags/tag1786.xml" /><Relationship Id="rId4" Type="http://schemas.openxmlformats.org/officeDocument/2006/relationships/tags" Target="../tags/tag1787.xml" /><Relationship Id="rId5" Type="http://schemas.openxmlformats.org/officeDocument/2006/relationships/tags" Target="../tags/tag1788.xml" /><Relationship Id="rId6" Type="http://schemas.openxmlformats.org/officeDocument/2006/relationships/tags" Target="../tags/tag1789.xml" /><Relationship Id="rId7" Type="http://schemas.openxmlformats.org/officeDocument/2006/relationships/tags" Target="../tags/tag1790.xml" /><Relationship Id="rId8" Type="http://schemas.openxmlformats.org/officeDocument/2006/relationships/theme" Target="../theme/theme76.xml" /></Relationships>
</file>

<file path=ppt/slideMasters/_rels/slideMaster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6.xml" /><Relationship Id="rId2" Type="http://schemas.openxmlformats.org/officeDocument/2006/relationships/tags" Target="../tags/tag1797.xml" /><Relationship Id="rId3" Type="http://schemas.openxmlformats.org/officeDocument/2006/relationships/tags" Target="../tags/tag1798.xml" /><Relationship Id="rId4" Type="http://schemas.openxmlformats.org/officeDocument/2006/relationships/tags" Target="../tags/tag1799.xml" /><Relationship Id="rId5" Type="http://schemas.openxmlformats.org/officeDocument/2006/relationships/tags" Target="../tags/tag1800.xml" /><Relationship Id="rId6" Type="http://schemas.openxmlformats.org/officeDocument/2006/relationships/tags" Target="../tags/tag1801.xml" /><Relationship Id="rId7" Type="http://schemas.openxmlformats.org/officeDocument/2006/relationships/tags" Target="../tags/tag1802.xml" /><Relationship Id="rId8" Type="http://schemas.openxmlformats.org/officeDocument/2006/relationships/theme" Target="../theme/theme77.xml" /></Relationships>
</file>

<file path=ppt/slideMasters/_rels/slideMaster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7.xml" /><Relationship Id="rId2" Type="http://schemas.openxmlformats.org/officeDocument/2006/relationships/tags" Target="../tags/tag1809.xml" /><Relationship Id="rId3" Type="http://schemas.openxmlformats.org/officeDocument/2006/relationships/tags" Target="../tags/tag1810.xml" /><Relationship Id="rId4" Type="http://schemas.openxmlformats.org/officeDocument/2006/relationships/tags" Target="../tags/tag1811.xml" /><Relationship Id="rId5" Type="http://schemas.openxmlformats.org/officeDocument/2006/relationships/tags" Target="../tags/tag1812.xml" /><Relationship Id="rId6" Type="http://schemas.openxmlformats.org/officeDocument/2006/relationships/tags" Target="../tags/tag1813.xml" /><Relationship Id="rId7" Type="http://schemas.openxmlformats.org/officeDocument/2006/relationships/tags" Target="../tags/tag1814.xml" /><Relationship Id="rId8" Type="http://schemas.openxmlformats.org/officeDocument/2006/relationships/theme" Target="../theme/theme78.xml" /></Relationships>
</file>

<file path=ppt/slideMasters/_rels/slideMaster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8.xml" /><Relationship Id="rId2" Type="http://schemas.openxmlformats.org/officeDocument/2006/relationships/tags" Target="../tags/tag1821.xml" /><Relationship Id="rId3" Type="http://schemas.openxmlformats.org/officeDocument/2006/relationships/tags" Target="../tags/tag1822.xml" /><Relationship Id="rId4" Type="http://schemas.openxmlformats.org/officeDocument/2006/relationships/tags" Target="../tags/tag1823.xml" /><Relationship Id="rId5" Type="http://schemas.openxmlformats.org/officeDocument/2006/relationships/tags" Target="../tags/tag1824.xml" /><Relationship Id="rId6" Type="http://schemas.openxmlformats.org/officeDocument/2006/relationships/tags" Target="../tags/tag1825.xml" /><Relationship Id="rId7" Type="http://schemas.openxmlformats.org/officeDocument/2006/relationships/tags" Target="../tags/tag1826.xml" /><Relationship Id="rId8" Type="http://schemas.openxmlformats.org/officeDocument/2006/relationships/theme" Target="../theme/theme79.xml" /></Relationships>
</file>

<file path=ppt/slideMasters/_rels/slideMaster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9.xml" /><Relationship Id="rId2" Type="http://schemas.openxmlformats.org/officeDocument/2006/relationships/tags" Target="../tags/tag1833.xml" /><Relationship Id="rId3" Type="http://schemas.openxmlformats.org/officeDocument/2006/relationships/tags" Target="../tags/tag1834.xml" /><Relationship Id="rId4" Type="http://schemas.openxmlformats.org/officeDocument/2006/relationships/tags" Target="../tags/tag1835.xml" /><Relationship Id="rId5" Type="http://schemas.openxmlformats.org/officeDocument/2006/relationships/tags" Target="../tags/tag1836.xml" /><Relationship Id="rId6" Type="http://schemas.openxmlformats.org/officeDocument/2006/relationships/tags" Target="../tags/tag1837.xml" /><Relationship Id="rId7" Type="http://schemas.openxmlformats.org/officeDocument/2006/relationships/tags" Target="../tags/tag1838.xml" /><Relationship Id="rId8" Type="http://schemas.openxmlformats.org/officeDocument/2006/relationships/theme" Target="../theme/theme80.xml" /></Relationships>
</file>

<file path=ppt/slideMasters/_rels/slideMaster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0.xml" /><Relationship Id="rId2" Type="http://schemas.openxmlformats.org/officeDocument/2006/relationships/tags" Target="../tags/tag1846.xml" /><Relationship Id="rId3" Type="http://schemas.openxmlformats.org/officeDocument/2006/relationships/tags" Target="../tags/tag1847.xml" /><Relationship Id="rId4" Type="http://schemas.openxmlformats.org/officeDocument/2006/relationships/tags" Target="../tags/tag1848.xml" /><Relationship Id="rId5" Type="http://schemas.openxmlformats.org/officeDocument/2006/relationships/tags" Target="../tags/tag1849.xml" /><Relationship Id="rId6" Type="http://schemas.openxmlformats.org/officeDocument/2006/relationships/tags" Target="../tags/tag1850.xml" /><Relationship Id="rId7" Type="http://schemas.openxmlformats.org/officeDocument/2006/relationships/tags" Target="../tags/tag1851.xml" /><Relationship Id="rId8" Type="http://schemas.openxmlformats.org/officeDocument/2006/relationships/theme" Target="../theme/theme81.xml" /></Relationships>
</file>

<file path=ppt/slideMasters/_rels/slideMaster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1.xml" /><Relationship Id="rId2" Type="http://schemas.openxmlformats.org/officeDocument/2006/relationships/tags" Target="../tags/tag1861.xml" /><Relationship Id="rId3" Type="http://schemas.openxmlformats.org/officeDocument/2006/relationships/tags" Target="../tags/tag1862.xml" /><Relationship Id="rId4" Type="http://schemas.openxmlformats.org/officeDocument/2006/relationships/tags" Target="../tags/tag1863.xml" /><Relationship Id="rId5" Type="http://schemas.openxmlformats.org/officeDocument/2006/relationships/tags" Target="../tags/tag1864.xml" /><Relationship Id="rId6" Type="http://schemas.openxmlformats.org/officeDocument/2006/relationships/tags" Target="../tags/tag1865.xml" /><Relationship Id="rId7" Type="http://schemas.openxmlformats.org/officeDocument/2006/relationships/tags" Target="../tags/tag1866.xml" /><Relationship Id="rId8" Type="http://schemas.openxmlformats.org/officeDocument/2006/relationships/theme" Target="../theme/theme82.xml" /></Relationships>
</file>

<file path=ppt/slideMasters/_rels/slideMaster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2.xml" /><Relationship Id="rId2" Type="http://schemas.openxmlformats.org/officeDocument/2006/relationships/tags" Target="../tags/tag1872.xml" /><Relationship Id="rId3" Type="http://schemas.openxmlformats.org/officeDocument/2006/relationships/tags" Target="../tags/tag1873.xml" /><Relationship Id="rId4" Type="http://schemas.openxmlformats.org/officeDocument/2006/relationships/tags" Target="../tags/tag1874.xml" /><Relationship Id="rId5" Type="http://schemas.openxmlformats.org/officeDocument/2006/relationships/tags" Target="../tags/tag1875.xml" /><Relationship Id="rId6" Type="http://schemas.openxmlformats.org/officeDocument/2006/relationships/tags" Target="../tags/tag1876.xml" /><Relationship Id="rId7" Type="http://schemas.openxmlformats.org/officeDocument/2006/relationships/tags" Target="../tags/tag1877.xml" /><Relationship Id="rId8" Type="http://schemas.openxmlformats.org/officeDocument/2006/relationships/theme" Target="../theme/theme83.xml" /></Relationships>
</file>

<file path=ppt/slideMasters/_rels/slideMaster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3.xml" /><Relationship Id="rId2" Type="http://schemas.openxmlformats.org/officeDocument/2006/relationships/tags" Target="../tags/tag1882.xml" /><Relationship Id="rId3" Type="http://schemas.openxmlformats.org/officeDocument/2006/relationships/tags" Target="../tags/tag1883.xml" /><Relationship Id="rId4" Type="http://schemas.openxmlformats.org/officeDocument/2006/relationships/tags" Target="../tags/tag1884.xml" /><Relationship Id="rId5" Type="http://schemas.openxmlformats.org/officeDocument/2006/relationships/tags" Target="../tags/tag1885.xml" /><Relationship Id="rId6" Type="http://schemas.openxmlformats.org/officeDocument/2006/relationships/tags" Target="../tags/tag1886.xml" /><Relationship Id="rId7" Type="http://schemas.openxmlformats.org/officeDocument/2006/relationships/tags" Target="../tags/tag1887.xml" /><Relationship Id="rId8" Type="http://schemas.openxmlformats.org/officeDocument/2006/relationships/theme" Target="../theme/theme84.xml" /></Relationships>
</file>

<file path=ppt/slideMasters/_rels/slideMaster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4.xml" /><Relationship Id="rId2" Type="http://schemas.openxmlformats.org/officeDocument/2006/relationships/tags" Target="../tags/tag1895.xml" /><Relationship Id="rId3" Type="http://schemas.openxmlformats.org/officeDocument/2006/relationships/tags" Target="../tags/tag1896.xml" /><Relationship Id="rId4" Type="http://schemas.openxmlformats.org/officeDocument/2006/relationships/tags" Target="../tags/tag1897.xml" /><Relationship Id="rId5" Type="http://schemas.openxmlformats.org/officeDocument/2006/relationships/tags" Target="../tags/tag1898.xml" /><Relationship Id="rId6" Type="http://schemas.openxmlformats.org/officeDocument/2006/relationships/tags" Target="../tags/tag1899.xml" /><Relationship Id="rId7" Type="http://schemas.openxmlformats.org/officeDocument/2006/relationships/tags" Target="../tags/tag1900.xml" /><Relationship Id="rId8" Type="http://schemas.openxmlformats.org/officeDocument/2006/relationships/theme" Target="../theme/theme85.xml" /></Relationships>
</file>

<file path=ppt/slideMasters/_rels/slideMaster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5.xml" /><Relationship Id="rId2" Type="http://schemas.openxmlformats.org/officeDocument/2006/relationships/tags" Target="../tags/tag1908.xml" /><Relationship Id="rId3" Type="http://schemas.openxmlformats.org/officeDocument/2006/relationships/tags" Target="../tags/tag1909.xml" /><Relationship Id="rId4" Type="http://schemas.openxmlformats.org/officeDocument/2006/relationships/tags" Target="../tags/tag1910.xml" /><Relationship Id="rId5" Type="http://schemas.openxmlformats.org/officeDocument/2006/relationships/tags" Target="../tags/tag1911.xml" /><Relationship Id="rId6" Type="http://schemas.openxmlformats.org/officeDocument/2006/relationships/tags" Target="../tags/tag1912.xml" /><Relationship Id="rId7" Type="http://schemas.openxmlformats.org/officeDocument/2006/relationships/tags" Target="../tags/tag1913.xml" /><Relationship Id="rId8" Type="http://schemas.openxmlformats.org/officeDocument/2006/relationships/theme" Target="../theme/theme86.xml" /></Relationships>
</file>

<file path=ppt/slideMasters/_rels/slideMaster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6.xml" /><Relationship Id="rId2" Type="http://schemas.openxmlformats.org/officeDocument/2006/relationships/tags" Target="../tags/tag1920.xml" /><Relationship Id="rId3" Type="http://schemas.openxmlformats.org/officeDocument/2006/relationships/tags" Target="../tags/tag1921.xml" /><Relationship Id="rId4" Type="http://schemas.openxmlformats.org/officeDocument/2006/relationships/tags" Target="../tags/tag1922.xml" /><Relationship Id="rId5" Type="http://schemas.openxmlformats.org/officeDocument/2006/relationships/tags" Target="../tags/tag1923.xml" /><Relationship Id="rId6" Type="http://schemas.openxmlformats.org/officeDocument/2006/relationships/tags" Target="../tags/tag1924.xml" /><Relationship Id="rId7" Type="http://schemas.openxmlformats.org/officeDocument/2006/relationships/tags" Target="../tags/tag1925.xml" /><Relationship Id="rId8" Type="http://schemas.openxmlformats.org/officeDocument/2006/relationships/theme" Target="../theme/theme87.xml" /></Relationships>
</file>

<file path=ppt/slideMasters/_rels/slideMaster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7.xml" /><Relationship Id="rId2" Type="http://schemas.openxmlformats.org/officeDocument/2006/relationships/tags" Target="../tags/tag1932.xml" /><Relationship Id="rId3" Type="http://schemas.openxmlformats.org/officeDocument/2006/relationships/tags" Target="../tags/tag1933.xml" /><Relationship Id="rId4" Type="http://schemas.openxmlformats.org/officeDocument/2006/relationships/tags" Target="../tags/tag1934.xml" /><Relationship Id="rId5" Type="http://schemas.openxmlformats.org/officeDocument/2006/relationships/tags" Target="../tags/tag1935.xml" /><Relationship Id="rId6" Type="http://schemas.openxmlformats.org/officeDocument/2006/relationships/tags" Target="../tags/tag1936.xml" /><Relationship Id="rId7" Type="http://schemas.openxmlformats.org/officeDocument/2006/relationships/tags" Target="../tags/tag1937.xml" /><Relationship Id="rId8" Type="http://schemas.openxmlformats.org/officeDocument/2006/relationships/theme" Target="../theme/theme88.xml" /></Relationships>
</file>

<file path=ppt/slideMasters/_rels/slideMaster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8.xml" /><Relationship Id="rId2" Type="http://schemas.openxmlformats.org/officeDocument/2006/relationships/tags" Target="../tags/tag1944.xml" /><Relationship Id="rId3" Type="http://schemas.openxmlformats.org/officeDocument/2006/relationships/tags" Target="../tags/tag1945.xml" /><Relationship Id="rId4" Type="http://schemas.openxmlformats.org/officeDocument/2006/relationships/tags" Target="../tags/tag1946.xml" /><Relationship Id="rId5" Type="http://schemas.openxmlformats.org/officeDocument/2006/relationships/tags" Target="../tags/tag1947.xml" /><Relationship Id="rId6" Type="http://schemas.openxmlformats.org/officeDocument/2006/relationships/tags" Target="../tags/tag1948.xml" /><Relationship Id="rId7" Type="http://schemas.openxmlformats.org/officeDocument/2006/relationships/tags" Target="../tags/tag1949.xml" /><Relationship Id="rId8" Type="http://schemas.openxmlformats.org/officeDocument/2006/relationships/theme" Target="../theme/theme89.xml" /></Relationships>
</file>

<file path=ppt/slideMasters/_rels/slideMaster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79.xml" /><Relationship Id="rId2" Type="http://schemas.openxmlformats.org/officeDocument/2006/relationships/tags" Target="../tags/tag1956.xml" /><Relationship Id="rId3" Type="http://schemas.openxmlformats.org/officeDocument/2006/relationships/tags" Target="../tags/tag1957.xml" /><Relationship Id="rId4" Type="http://schemas.openxmlformats.org/officeDocument/2006/relationships/tags" Target="../tags/tag1958.xml" /><Relationship Id="rId5" Type="http://schemas.openxmlformats.org/officeDocument/2006/relationships/tags" Target="../tags/tag1959.xml" /><Relationship Id="rId6" Type="http://schemas.openxmlformats.org/officeDocument/2006/relationships/tags" Target="../tags/tag1960.xml" /><Relationship Id="rId7" Type="http://schemas.openxmlformats.org/officeDocument/2006/relationships/tags" Target="../tags/tag1961.xml" /><Relationship Id="rId8" Type="http://schemas.openxmlformats.org/officeDocument/2006/relationships/theme" Target="../theme/theme90.xml" /></Relationships>
</file>

<file path=ppt/slideMasters/_rels/slideMaster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0.xml" /><Relationship Id="rId2" Type="http://schemas.openxmlformats.org/officeDocument/2006/relationships/tags" Target="../tags/tag1968.xml" /><Relationship Id="rId3" Type="http://schemas.openxmlformats.org/officeDocument/2006/relationships/tags" Target="../tags/tag1969.xml" /><Relationship Id="rId4" Type="http://schemas.openxmlformats.org/officeDocument/2006/relationships/tags" Target="../tags/tag1970.xml" /><Relationship Id="rId5" Type="http://schemas.openxmlformats.org/officeDocument/2006/relationships/tags" Target="../tags/tag1971.xml" /><Relationship Id="rId6" Type="http://schemas.openxmlformats.org/officeDocument/2006/relationships/tags" Target="../tags/tag1972.xml" /><Relationship Id="rId7" Type="http://schemas.openxmlformats.org/officeDocument/2006/relationships/tags" Target="../tags/tag1973.xml" /><Relationship Id="rId8" Type="http://schemas.openxmlformats.org/officeDocument/2006/relationships/theme" Target="../theme/theme91.xml" /></Relationships>
</file>

<file path=ppt/slideMasters/_rels/slideMaster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1.xml" /><Relationship Id="rId2" Type="http://schemas.openxmlformats.org/officeDocument/2006/relationships/tags" Target="../tags/tag1981.xml" /><Relationship Id="rId3" Type="http://schemas.openxmlformats.org/officeDocument/2006/relationships/tags" Target="../tags/tag1982.xml" /><Relationship Id="rId4" Type="http://schemas.openxmlformats.org/officeDocument/2006/relationships/tags" Target="../tags/tag1983.xml" /><Relationship Id="rId5" Type="http://schemas.openxmlformats.org/officeDocument/2006/relationships/tags" Target="../tags/tag1984.xml" /><Relationship Id="rId6" Type="http://schemas.openxmlformats.org/officeDocument/2006/relationships/tags" Target="../tags/tag1985.xml" /><Relationship Id="rId7" Type="http://schemas.openxmlformats.org/officeDocument/2006/relationships/tags" Target="../tags/tag1986.xml" /><Relationship Id="rId8" Type="http://schemas.openxmlformats.org/officeDocument/2006/relationships/theme" Target="../theme/theme92.xml" /></Relationships>
</file>

<file path=ppt/slideMasters/_rels/slideMaster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2.xml" /><Relationship Id="rId2" Type="http://schemas.openxmlformats.org/officeDocument/2006/relationships/tags" Target="../tags/tag1996.xml" /><Relationship Id="rId3" Type="http://schemas.openxmlformats.org/officeDocument/2006/relationships/tags" Target="../tags/tag1997.xml" /><Relationship Id="rId4" Type="http://schemas.openxmlformats.org/officeDocument/2006/relationships/tags" Target="../tags/tag1998.xml" /><Relationship Id="rId5" Type="http://schemas.openxmlformats.org/officeDocument/2006/relationships/tags" Target="../tags/tag1999.xml" /><Relationship Id="rId6" Type="http://schemas.openxmlformats.org/officeDocument/2006/relationships/tags" Target="../tags/tag2000.xml" /><Relationship Id="rId7" Type="http://schemas.openxmlformats.org/officeDocument/2006/relationships/tags" Target="../tags/tag2001.xml" /><Relationship Id="rId8" Type="http://schemas.openxmlformats.org/officeDocument/2006/relationships/theme" Target="../theme/theme93.xml" /></Relationships>
</file>

<file path=ppt/slideMasters/_rels/slideMaster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3.xml" /><Relationship Id="rId2" Type="http://schemas.openxmlformats.org/officeDocument/2006/relationships/tags" Target="../tags/tag2007.xml" /><Relationship Id="rId3" Type="http://schemas.openxmlformats.org/officeDocument/2006/relationships/tags" Target="../tags/tag2008.xml" /><Relationship Id="rId4" Type="http://schemas.openxmlformats.org/officeDocument/2006/relationships/tags" Target="../tags/tag2009.xml" /><Relationship Id="rId5" Type="http://schemas.openxmlformats.org/officeDocument/2006/relationships/tags" Target="../tags/tag2010.xml" /><Relationship Id="rId6" Type="http://schemas.openxmlformats.org/officeDocument/2006/relationships/tags" Target="../tags/tag2011.xml" /><Relationship Id="rId7" Type="http://schemas.openxmlformats.org/officeDocument/2006/relationships/tags" Target="../tags/tag2012.xml" /><Relationship Id="rId8" Type="http://schemas.openxmlformats.org/officeDocument/2006/relationships/theme" Target="../theme/theme94.xml" /></Relationships>
</file>

<file path=ppt/slideMasters/_rels/slideMaster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4.xml" /><Relationship Id="rId2" Type="http://schemas.openxmlformats.org/officeDocument/2006/relationships/tags" Target="../tags/tag2017.xml" /><Relationship Id="rId3" Type="http://schemas.openxmlformats.org/officeDocument/2006/relationships/tags" Target="../tags/tag2018.xml" /><Relationship Id="rId4" Type="http://schemas.openxmlformats.org/officeDocument/2006/relationships/tags" Target="../tags/tag2019.xml" /><Relationship Id="rId5" Type="http://schemas.openxmlformats.org/officeDocument/2006/relationships/tags" Target="../tags/tag2020.xml" /><Relationship Id="rId6" Type="http://schemas.openxmlformats.org/officeDocument/2006/relationships/tags" Target="../tags/tag2021.xml" /><Relationship Id="rId7" Type="http://schemas.openxmlformats.org/officeDocument/2006/relationships/tags" Target="../tags/tag2022.xml" /><Relationship Id="rId8" Type="http://schemas.openxmlformats.org/officeDocument/2006/relationships/theme" Target="../theme/theme95.xml" /></Relationships>
</file>

<file path=ppt/slideMasters/_rels/slideMaster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5.xml" /><Relationship Id="rId2" Type="http://schemas.openxmlformats.org/officeDocument/2006/relationships/tags" Target="../tags/tag2030.xml" /><Relationship Id="rId3" Type="http://schemas.openxmlformats.org/officeDocument/2006/relationships/tags" Target="../tags/tag2031.xml" /><Relationship Id="rId4" Type="http://schemas.openxmlformats.org/officeDocument/2006/relationships/tags" Target="../tags/tag2032.xml" /><Relationship Id="rId5" Type="http://schemas.openxmlformats.org/officeDocument/2006/relationships/tags" Target="../tags/tag2033.xml" /><Relationship Id="rId6" Type="http://schemas.openxmlformats.org/officeDocument/2006/relationships/tags" Target="../tags/tag2034.xml" /><Relationship Id="rId7" Type="http://schemas.openxmlformats.org/officeDocument/2006/relationships/tags" Target="../tags/tag2035.xml" /><Relationship Id="rId8" Type="http://schemas.openxmlformats.org/officeDocument/2006/relationships/theme" Target="../theme/theme96.xml" /></Relationships>
</file>

<file path=ppt/slideMasters/_rels/slideMaster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6.xml" /><Relationship Id="rId2" Type="http://schemas.openxmlformats.org/officeDocument/2006/relationships/tags" Target="../tags/tag2043.xml" /><Relationship Id="rId3" Type="http://schemas.openxmlformats.org/officeDocument/2006/relationships/tags" Target="../tags/tag2044.xml" /><Relationship Id="rId4" Type="http://schemas.openxmlformats.org/officeDocument/2006/relationships/tags" Target="../tags/tag2045.xml" /><Relationship Id="rId5" Type="http://schemas.openxmlformats.org/officeDocument/2006/relationships/tags" Target="../tags/tag2046.xml" /><Relationship Id="rId6" Type="http://schemas.openxmlformats.org/officeDocument/2006/relationships/tags" Target="../tags/tag2047.xml" /><Relationship Id="rId7" Type="http://schemas.openxmlformats.org/officeDocument/2006/relationships/tags" Target="../tags/tag2048.xml" /><Relationship Id="rId8" Type="http://schemas.openxmlformats.org/officeDocument/2006/relationships/theme" Target="../theme/theme97.xml" /></Relationships>
</file>

<file path=ppt/slideMasters/_rels/slideMaster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7.xml" /><Relationship Id="rId2" Type="http://schemas.openxmlformats.org/officeDocument/2006/relationships/tags" Target="../tags/tag2055.xml" /><Relationship Id="rId3" Type="http://schemas.openxmlformats.org/officeDocument/2006/relationships/tags" Target="../tags/tag2056.xml" /><Relationship Id="rId4" Type="http://schemas.openxmlformats.org/officeDocument/2006/relationships/tags" Target="../tags/tag2057.xml" /><Relationship Id="rId5" Type="http://schemas.openxmlformats.org/officeDocument/2006/relationships/tags" Target="../tags/tag2058.xml" /><Relationship Id="rId6" Type="http://schemas.openxmlformats.org/officeDocument/2006/relationships/tags" Target="../tags/tag2059.xml" /><Relationship Id="rId7" Type="http://schemas.openxmlformats.org/officeDocument/2006/relationships/tags" Target="../tags/tag2060.xml" /><Relationship Id="rId8" Type="http://schemas.openxmlformats.org/officeDocument/2006/relationships/theme" Target="../theme/theme98.xml" /></Relationships>
</file>

<file path=ppt/slideMasters/_rels/slideMaster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8.xml" /><Relationship Id="rId2" Type="http://schemas.openxmlformats.org/officeDocument/2006/relationships/tags" Target="../tags/tag2067.xml" /><Relationship Id="rId3" Type="http://schemas.openxmlformats.org/officeDocument/2006/relationships/tags" Target="../tags/tag2068.xml" /><Relationship Id="rId4" Type="http://schemas.openxmlformats.org/officeDocument/2006/relationships/tags" Target="../tags/tag2069.xml" /><Relationship Id="rId5" Type="http://schemas.openxmlformats.org/officeDocument/2006/relationships/tags" Target="../tags/tag2070.xml" /><Relationship Id="rId6" Type="http://schemas.openxmlformats.org/officeDocument/2006/relationships/tags" Target="../tags/tag2071.xml" /><Relationship Id="rId7" Type="http://schemas.openxmlformats.org/officeDocument/2006/relationships/tags" Target="../tags/tag2072.xml" /><Relationship Id="rId8" Type="http://schemas.openxmlformats.org/officeDocument/2006/relationships/theme" Target="../theme/theme99.xml" /></Relationships>
</file>

<file path=ppt/slideMasters/_rels/slideMaster1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9.xml" /><Relationship Id="rId2" Type="http://schemas.openxmlformats.org/officeDocument/2006/relationships/tags" Target="../tags/tag2079.xml" /><Relationship Id="rId3" Type="http://schemas.openxmlformats.org/officeDocument/2006/relationships/tags" Target="../tags/tag2080.xml" /><Relationship Id="rId4" Type="http://schemas.openxmlformats.org/officeDocument/2006/relationships/tags" Target="../tags/tag2081.xml" /><Relationship Id="rId5" Type="http://schemas.openxmlformats.org/officeDocument/2006/relationships/tags" Target="../tags/tag2082.xml" /><Relationship Id="rId6" Type="http://schemas.openxmlformats.org/officeDocument/2006/relationships/tags" Target="../tags/tag2083.xml" /><Relationship Id="rId7" Type="http://schemas.openxmlformats.org/officeDocument/2006/relationships/tags" Target="../tags/tag2084.xml" /><Relationship Id="rId8" Type="http://schemas.openxmlformats.org/officeDocument/2006/relationships/theme" Target="../theme/theme100.xml" /></Relationships>
</file>

<file path=ppt/slideMasters/_rels/slideMaster1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0.xml" /><Relationship Id="rId2" Type="http://schemas.openxmlformats.org/officeDocument/2006/relationships/tags" Target="../tags/tag2091.xml" /><Relationship Id="rId3" Type="http://schemas.openxmlformats.org/officeDocument/2006/relationships/tags" Target="../tags/tag2092.xml" /><Relationship Id="rId4" Type="http://schemas.openxmlformats.org/officeDocument/2006/relationships/tags" Target="../tags/tag2093.xml" /><Relationship Id="rId5" Type="http://schemas.openxmlformats.org/officeDocument/2006/relationships/tags" Target="../tags/tag2094.xml" /><Relationship Id="rId6" Type="http://schemas.openxmlformats.org/officeDocument/2006/relationships/tags" Target="../tags/tag2095.xml" /><Relationship Id="rId7" Type="http://schemas.openxmlformats.org/officeDocument/2006/relationships/tags" Target="../tags/tag2096.xml" /><Relationship Id="rId8" Type="http://schemas.openxmlformats.org/officeDocument/2006/relationships/theme" Target="../theme/theme101.xml" /></Relationships>
</file>

<file path=ppt/slideMasters/_rels/slideMaster1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1.xml" /><Relationship Id="rId2" Type="http://schemas.openxmlformats.org/officeDocument/2006/relationships/tags" Target="../tags/tag2103.xml" /><Relationship Id="rId3" Type="http://schemas.openxmlformats.org/officeDocument/2006/relationships/tags" Target="../tags/tag2104.xml" /><Relationship Id="rId4" Type="http://schemas.openxmlformats.org/officeDocument/2006/relationships/tags" Target="../tags/tag2105.xml" /><Relationship Id="rId5" Type="http://schemas.openxmlformats.org/officeDocument/2006/relationships/tags" Target="../tags/tag2106.xml" /><Relationship Id="rId6" Type="http://schemas.openxmlformats.org/officeDocument/2006/relationships/tags" Target="../tags/tag2107.xml" /><Relationship Id="rId7" Type="http://schemas.openxmlformats.org/officeDocument/2006/relationships/tags" Target="../tags/tag2108.xml" /><Relationship Id="rId8" Type="http://schemas.openxmlformats.org/officeDocument/2006/relationships/theme" Target="../theme/theme102.xml" /></Relationships>
</file>

<file path=ppt/slideMasters/_rels/slideMaster1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2.xml" /><Relationship Id="rId2" Type="http://schemas.openxmlformats.org/officeDocument/2006/relationships/tags" Target="../tags/tag2116.xml" /><Relationship Id="rId3" Type="http://schemas.openxmlformats.org/officeDocument/2006/relationships/tags" Target="../tags/tag2117.xml" /><Relationship Id="rId4" Type="http://schemas.openxmlformats.org/officeDocument/2006/relationships/tags" Target="../tags/tag2118.xml" /><Relationship Id="rId5" Type="http://schemas.openxmlformats.org/officeDocument/2006/relationships/tags" Target="../tags/tag2119.xml" /><Relationship Id="rId6" Type="http://schemas.openxmlformats.org/officeDocument/2006/relationships/tags" Target="../tags/tag2120.xml" /><Relationship Id="rId7" Type="http://schemas.openxmlformats.org/officeDocument/2006/relationships/tags" Target="../tags/tag2121.xml" /><Relationship Id="rId8" Type="http://schemas.openxmlformats.org/officeDocument/2006/relationships/theme" Target="../theme/theme103.xml" /></Relationships>
</file>

<file path=ppt/slideMasters/_rels/slideMaster1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3.xml" /><Relationship Id="rId2" Type="http://schemas.openxmlformats.org/officeDocument/2006/relationships/tags" Target="../tags/tag2131.xml" /><Relationship Id="rId3" Type="http://schemas.openxmlformats.org/officeDocument/2006/relationships/tags" Target="../tags/tag2132.xml" /><Relationship Id="rId4" Type="http://schemas.openxmlformats.org/officeDocument/2006/relationships/tags" Target="../tags/tag2133.xml" /><Relationship Id="rId5" Type="http://schemas.openxmlformats.org/officeDocument/2006/relationships/tags" Target="../tags/tag2134.xml" /><Relationship Id="rId6" Type="http://schemas.openxmlformats.org/officeDocument/2006/relationships/tags" Target="../tags/tag2135.xml" /><Relationship Id="rId7" Type="http://schemas.openxmlformats.org/officeDocument/2006/relationships/tags" Target="../tags/tag2136.xml" /><Relationship Id="rId8" Type="http://schemas.openxmlformats.org/officeDocument/2006/relationships/theme" Target="../theme/theme104.xml" /></Relationships>
</file>

<file path=ppt/slideMasters/_rels/slideMaster1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4.xml" /><Relationship Id="rId2" Type="http://schemas.openxmlformats.org/officeDocument/2006/relationships/tags" Target="../tags/tag2142.xml" /><Relationship Id="rId3" Type="http://schemas.openxmlformats.org/officeDocument/2006/relationships/tags" Target="../tags/tag2143.xml" /><Relationship Id="rId4" Type="http://schemas.openxmlformats.org/officeDocument/2006/relationships/tags" Target="../tags/tag2144.xml" /><Relationship Id="rId5" Type="http://schemas.openxmlformats.org/officeDocument/2006/relationships/tags" Target="../tags/tag2145.xml" /><Relationship Id="rId6" Type="http://schemas.openxmlformats.org/officeDocument/2006/relationships/tags" Target="../tags/tag2146.xml" /><Relationship Id="rId7" Type="http://schemas.openxmlformats.org/officeDocument/2006/relationships/tags" Target="../tags/tag2147.xml" /><Relationship Id="rId8" Type="http://schemas.openxmlformats.org/officeDocument/2006/relationships/theme" Target="../theme/theme105.xml" /></Relationships>
</file>

<file path=ppt/slideMasters/_rels/slideMaster1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5.xml" /><Relationship Id="rId2" Type="http://schemas.openxmlformats.org/officeDocument/2006/relationships/tags" Target="../tags/tag2152.xml" /><Relationship Id="rId3" Type="http://schemas.openxmlformats.org/officeDocument/2006/relationships/tags" Target="../tags/tag2153.xml" /><Relationship Id="rId4" Type="http://schemas.openxmlformats.org/officeDocument/2006/relationships/tags" Target="../tags/tag2154.xml" /><Relationship Id="rId5" Type="http://schemas.openxmlformats.org/officeDocument/2006/relationships/tags" Target="../tags/tag2155.xml" /><Relationship Id="rId6" Type="http://schemas.openxmlformats.org/officeDocument/2006/relationships/tags" Target="../tags/tag2156.xml" /><Relationship Id="rId7" Type="http://schemas.openxmlformats.org/officeDocument/2006/relationships/tags" Target="../tags/tag2157.xml" /><Relationship Id="rId8" Type="http://schemas.openxmlformats.org/officeDocument/2006/relationships/theme" Target="../theme/theme106.xml" /></Relationships>
</file>

<file path=ppt/slideMasters/_rels/slideMaster1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6.xml" /><Relationship Id="rId2" Type="http://schemas.openxmlformats.org/officeDocument/2006/relationships/tags" Target="../tags/tag2165.xml" /><Relationship Id="rId3" Type="http://schemas.openxmlformats.org/officeDocument/2006/relationships/tags" Target="../tags/tag2166.xml" /><Relationship Id="rId4" Type="http://schemas.openxmlformats.org/officeDocument/2006/relationships/tags" Target="../tags/tag2167.xml" /><Relationship Id="rId5" Type="http://schemas.openxmlformats.org/officeDocument/2006/relationships/tags" Target="../tags/tag2168.xml" /><Relationship Id="rId6" Type="http://schemas.openxmlformats.org/officeDocument/2006/relationships/tags" Target="../tags/tag2169.xml" /><Relationship Id="rId7" Type="http://schemas.openxmlformats.org/officeDocument/2006/relationships/tags" Target="../tags/tag2170.xml" /><Relationship Id="rId8" Type="http://schemas.openxmlformats.org/officeDocument/2006/relationships/theme" Target="../theme/theme107.xml" /></Relationships>
</file>

<file path=ppt/slideMasters/_rels/slideMaster1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7.xml" /><Relationship Id="rId2" Type="http://schemas.openxmlformats.org/officeDocument/2006/relationships/tags" Target="../tags/tag2178.xml" /><Relationship Id="rId3" Type="http://schemas.openxmlformats.org/officeDocument/2006/relationships/tags" Target="../tags/tag2179.xml" /><Relationship Id="rId4" Type="http://schemas.openxmlformats.org/officeDocument/2006/relationships/tags" Target="../tags/tag2180.xml" /><Relationship Id="rId5" Type="http://schemas.openxmlformats.org/officeDocument/2006/relationships/tags" Target="../tags/tag2181.xml" /><Relationship Id="rId6" Type="http://schemas.openxmlformats.org/officeDocument/2006/relationships/tags" Target="../tags/tag2182.xml" /><Relationship Id="rId7" Type="http://schemas.openxmlformats.org/officeDocument/2006/relationships/tags" Target="../tags/tag2183.xml" /><Relationship Id="rId8" Type="http://schemas.openxmlformats.org/officeDocument/2006/relationships/theme" Target="../theme/theme108.xml" /></Relationships>
</file>

<file path=ppt/slideMasters/_rels/slideMaster1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8.xml" /><Relationship Id="rId2" Type="http://schemas.openxmlformats.org/officeDocument/2006/relationships/tags" Target="../tags/tag2190.xml" /><Relationship Id="rId3" Type="http://schemas.openxmlformats.org/officeDocument/2006/relationships/tags" Target="../tags/tag2191.xml" /><Relationship Id="rId4" Type="http://schemas.openxmlformats.org/officeDocument/2006/relationships/tags" Target="../tags/tag2192.xml" /><Relationship Id="rId5" Type="http://schemas.openxmlformats.org/officeDocument/2006/relationships/tags" Target="../tags/tag2193.xml" /><Relationship Id="rId6" Type="http://schemas.openxmlformats.org/officeDocument/2006/relationships/tags" Target="../tags/tag2194.xml" /><Relationship Id="rId7" Type="http://schemas.openxmlformats.org/officeDocument/2006/relationships/tags" Target="../tags/tag2195.xml" /><Relationship Id="rId8" Type="http://schemas.openxmlformats.org/officeDocument/2006/relationships/theme" Target="../theme/theme109.xml" /></Relationships>
</file>

<file path=ppt/slideMasters/_rels/slideMaster1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9.xml" /><Relationship Id="rId2" Type="http://schemas.openxmlformats.org/officeDocument/2006/relationships/tags" Target="../tags/tag2202.xml" /><Relationship Id="rId3" Type="http://schemas.openxmlformats.org/officeDocument/2006/relationships/tags" Target="../tags/tag2203.xml" /><Relationship Id="rId4" Type="http://schemas.openxmlformats.org/officeDocument/2006/relationships/tags" Target="../tags/tag2204.xml" /><Relationship Id="rId5" Type="http://schemas.openxmlformats.org/officeDocument/2006/relationships/tags" Target="../tags/tag2205.xml" /><Relationship Id="rId6" Type="http://schemas.openxmlformats.org/officeDocument/2006/relationships/tags" Target="../tags/tag2206.xml" /><Relationship Id="rId7" Type="http://schemas.openxmlformats.org/officeDocument/2006/relationships/tags" Target="../tags/tag2207.xml" /><Relationship Id="rId8" Type="http://schemas.openxmlformats.org/officeDocument/2006/relationships/theme" Target="../theme/theme110.xml" /></Relationships>
</file>

<file path=ppt/slideMasters/_rels/slideMaster1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0.xml" /><Relationship Id="rId2" Type="http://schemas.openxmlformats.org/officeDocument/2006/relationships/tags" Target="../tags/tag2214.xml" /><Relationship Id="rId3" Type="http://schemas.openxmlformats.org/officeDocument/2006/relationships/tags" Target="../tags/tag2215.xml" /><Relationship Id="rId4" Type="http://schemas.openxmlformats.org/officeDocument/2006/relationships/tags" Target="../tags/tag2216.xml" /><Relationship Id="rId5" Type="http://schemas.openxmlformats.org/officeDocument/2006/relationships/tags" Target="../tags/tag2217.xml" /><Relationship Id="rId6" Type="http://schemas.openxmlformats.org/officeDocument/2006/relationships/tags" Target="../tags/tag2218.xml" /><Relationship Id="rId7" Type="http://schemas.openxmlformats.org/officeDocument/2006/relationships/tags" Target="../tags/tag2219.xml" /><Relationship Id="rId8" Type="http://schemas.openxmlformats.org/officeDocument/2006/relationships/theme" Target="../theme/theme111.xml" /></Relationships>
</file>

<file path=ppt/slideMasters/_rels/slideMaster1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1.xml" /><Relationship Id="rId2" Type="http://schemas.openxmlformats.org/officeDocument/2006/relationships/tags" Target="../tags/tag2226.xml" /><Relationship Id="rId3" Type="http://schemas.openxmlformats.org/officeDocument/2006/relationships/tags" Target="../tags/tag2227.xml" /><Relationship Id="rId4" Type="http://schemas.openxmlformats.org/officeDocument/2006/relationships/tags" Target="../tags/tag2228.xml" /><Relationship Id="rId5" Type="http://schemas.openxmlformats.org/officeDocument/2006/relationships/tags" Target="../tags/tag2229.xml" /><Relationship Id="rId6" Type="http://schemas.openxmlformats.org/officeDocument/2006/relationships/tags" Target="../tags/tag2230.xml" /><Relationship Id="rId7" Type="http://schemas.openxmlformats.org/officeDocument/2006/relationships/tags" Target="../tags/tag2231.xml" /><Relationship Id="rId8" Type="http://schemas.openxmlformats.org/officeDocument/2006/relationships/theme" Target="../theme/theme112.xml" /></Relationships>
</file>

<file path=ppt/slideMasters/_rels/slideMaster1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2.xml" /><Relationship Id="rId2" Type="http://schemas.openxmlformats.org/officeDocument/2006/relationships/tags" Target="../tags/tag2238.xml" /><Relationship Id="rId3" Type="http://schemas.openxmlformats.org/officeDocument/2006/relationships/tags" Target="../tags/tag2239.xml" /><Relationship Id="rId4" Type="http://schemas.openxmlformats.org/officeDocument/2006/relationships/tags" Target="../tags/tag2240.xml" /><Relationship Id="rId5" Type="http://schemas.openxmlformats.org/officeDocument/2006/relationships/tags" Target="../tags/tag2241.xml" /><Relationship Id="rId6" Type="http://schemas.openxmlformats.org/officeDocument/2006/relationships/tags" Target="../tags/tag2242.xml" /><Relationship Id="rId7" Type="http://schemas.openxmlformats.org/officeDocument/2006/relationships/tags" Target="../tags/tag2243.xml" /><Relationship Id="rId8" Type="http://schemas.openxmlformats.org/officeDocument/2006/relationships/theme" Target="../theme/theme113.xml" /></Relationships>
</file>

<file path=ppt/slideMasters/_rels/slideMaster1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3.xml" /><Relationship Id="rId2" Type="http://schemas.openxmlformats.org/officeDocument/2006/relationships/tags" Target="../tags/tag2251.xml" /><Relationship Id="rId3" Type="http://schemas.openxmlformats.org/officeDocument/2006/relationships/tags" Target="../tags/tag2252.xml" /><Relationship Id="rId4" Type="http://schemas.openxmlformats.org/officeDocument/2006/relationships/tags" Target="../tags/tag2253.xml" /><Relationship Id="rId5" Type="http://schemas.openxmlformats.org/officeDocument/2006/relationships/tags" Target="../tags/tag2254.xml" /><Relationship Id="rId6" Type="http://schemas.openxmlformats.org/officeDocument/2006/relationships/tags" Target="../tags/tag2255.xml" /><Relationship Id="rId7" Type="http://schemas.openxmlformats.org/officeDocument/2006/relationships/tags" Target="../tags/tag2256.xml" /><Relationship Id="rId8" Type="http://schemas.openxmlformats.org/officeDocument/2006/relationships/theme" Target="../theme/theme114.xml" /></Relationships>
</file>

<file path=ppt/slideMasters/_rels/slideMaster1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4.xml" /><Relationship Id="rId2" Type="http://schemas.openxmlformats.org/officeDocument/2006/relationships/tags" Target="../tags/tag2266.xml" /><Relationship Id="rId3" Type="http://schemas.openxmlformats.org/officeDocument/2006/relationships/tags" Target="../tags/tag2267.xml" /><Relationship Id="rId4" Type="http://schemas.openxmlformats.org/officeDocument/2006/relationships/tags" Target="../tags/tag2268.xml" /><Relationship Id="rId5" Type="http://schemas.openxmlformats.org/officeDocument/2006/relationships/tags" Target="../tags/tag2269.xml" /><Relationship Id="rId6" Type="http://schemas.openxmlformats.org/officeDocument/2006/relationships/tags" Target="../tags/tag2270.xml" /><Relationship Id="rId7" Type="http://schemas.openxmlformats.org/officeDocument/2006/relationships/tags" Target="../tags/tag2271.xml" /><Relationship Id="rId8" Type="http://schemas.openxmlformats.org/officeDocument/2006/relationships/theme" Target="../theme/theme115.xml" /></Relationships>
</file>

<file path=ppt/slideMasters/_rels/slideMaster1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5.xml" /><Relationship Id="rId2" Type="http://schemas.openxmlformats.org/officeDocument/2006/relationships/tags" Target="../tags/tag2277.xml" /><Relationship Id="rId3" Type="http://schemas.openxmlformats.org/officeDocument/2006/relationships/tags" Target="../tags/tag2278.xml" /><Relationship Id="rId4" Type="http://schemas.openxmlformats.org/officeDocument/2006/relationships/tags" Target="../tags/tag2279.xml" /><Relationship Id="rId5" Type="http://schemas.openxmlformats.org/officeDocument/2006/relationships/tags" Target="../tags/tag2280.xml" /><Relationship Id="rId6" Type="http://schemas.openxmlformats.org/officeDocument/2006/relationships/tags" Target="../tags/tag2281.xml" /><Relationship Id="rId7" Type="http://schemas.openxmlformats.org/officeDocument/2006/relationships/tags" Target="../tags/tag2282.xml" /><Relationship Id="rId8" Type="http://schemas.openxmlformats.org/officeDocument/2006/relationships/theme" Target="../theme/theme116.xml" /></Relationships>
</file>

<file path=ppt/slideMasters/_rels/slideMaster1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6.xml" /><Relationship Id="rId2" Type="http://schemas.openxmlformats.org/officeDocument/2006/relationships/tags" Target="../tags/tag2287.xml" /><Relationship Id="rId3" Type="http://schemas.openxmlformats.org/officeDocument/2006/relationships/tags" Target="../tags/tag2288.xml" /><Relationship Id="rId4" Type="http://schemas.openxmlformats.org/officeDocument/2006/relationships/tags" Target="../tags/tag2289.xml" /><Relationship Id="rId5" Type="http://schemas.openxmlformats.org/officeDocument/2006/relationships/tags" Target="../tags/tag2290.xml" /><Relationship Id="rId6" Type="http://schemas.openxmlformats.org/officeDocument/2006/relationships/tags" Target="../tags/tag2291.xml" /><Relationship Id="rId7" Type="http://schemas.openxmlformats.org/officeDocument/2006/relationships/tags" Target="../tags/tag2292.xml" /><Relationship Id="rId8" Type="http://schemas.openxmlformats.org/officeDocument/2006/relationships/theme" Target="../theme/theme117.xml" /></Relationships>
</file>

<file path=ppt/slideMasters/_rels/slideMaster1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7.xml" /><Relationship Id="rId2" Type="http://schemas.openxmlformats.org/officeDocument/2006/relationships/tags" Target="../tags/tag2300.xml" /><Relationship Id="rId3" Type="http://schemas.openxmlformats.org/officeDocument/2006/relationships/tags" Target="../tags/tag2301.xml" /><Relationship Id="rId4" Type="http://schemas.openxmlformats.org/officeDocument/2006/relationships/tags" Target="../tags/tag2302.xml" /><Relationship Id="rId5" Type="http://schemas.openxmlformats.org/officeDocument/2006/relationships/tags" Target="../tags/tag2303.xml" /><Relationship Id="rId6" Type="http://schemas.openxmlformats.org/officeDocument/2006/relationships/tags" Target="../tags/tag2304.xml" /><Relationship Id="rId7" Type="http://schemas.openxmlformats.org/officeDocument/2006/relationships/tags" Target="../tags/tag2305.xml" /><Relationship Id="rId8" Type="http://schemas.openxmlformats.org/officeDocument/2006/relationships/theme" Target="../theme/theme118.xml" /></Relationships>
</file>

<file path=ppt/slideMasters/_rels/slideMaster1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8.xml" /><Relationship Id="rId2" Type="http://schemas.openxmlformats.org/officeDocument/2006/relationships/tags" Target="../tags/tag2313.xml" /><Relationship Id="rId3" Type="http://schemas.openxmlformats.org/officeDocument/2006/relationships/tags" Target="../tags/tag2314.xml" /><Relationship Id="rId4" Type="http://schemas.openxmlformats.org/officeDocument/2006/relationships/tags" Target="../tags/tag2315.xml" /><Relationship Id="rId5" Type="http://schemas.openxmlformats.org/officeDocument/2006/relationships/tags" Target="../tags/tag2316.xml" /><Relationship Id="rId6" Type="http://schemas.openxmlformats.org/officeDocument/2006/relationships/tags" Target="../tags/tag2317.xml" /><Relationship Id="rId7" Type="http://schemas.openxmlformats.org/officeDocument/2006/relationships/tags" Target="../tags/tag2318.xml" /><Relationship Id="rId8" Type="http://schemas.openxmlformats.org/officeDocument/2006/relationships/theme" Target="../theme/theme119.xml" /></Relationships>
</file>

<file path=ppt/slideMasters/_rels/slideMaster1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9.xml" /><Relationship Id="rId2" Type="http://schemas.openxmlformats.org/officeDocument/2006/relationships/tags" Target="../tags/tag2325.xml" /><Relationship Id="rId3" Type="http://schemas.openxmlformats.org/officeDocument/2006/relationships/tags" Target="../tags/tag2326.xml" /><Relationship Id="rId4" Type="http://schemas.openxmlformats.org/officeDocument/2006/relationships/tags" Target="../tags/tag2327.xml" /><Relationship Id="rId5" Type="http://schemas.openxmlformats.org/officeDocument/2006/relationships/tags" Target="../tags/tag2328.xml" /><Relationship Id="rId6" Type="http://schemas.openxmlformats.org/officeDocument/2006/relationships/tags" Target="../tags/tag2329.xml" /><Relationship Id="rId7" Type="http://schemas.openxmlformats.org/officeDocument/2006/relationships/tags" Target="../tags/tag2330.xml" /><Relationship Id="rId8" Type="http://schemas.openxmlformats.org/officeDocument/2006/relationships/theme" Target="../theme/theme120.xml" /></Relationships>
</file>

<file path=ppt/slideMasters/_rels/slideMaster1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0.xml" /><Relationship Id="rId2" Type="http://schemas.openxmlformats.org/officeDocument/2006/relationships/tags" Target="../tags/tag2337.xml" /><Relationship Id="rId3" Type="http://schemas.openxmlformats.org/officeDocument/2006/relationships/tags" Target="../tags/tag2338.xml" /><Relationship Id="rId4" Type="http://schemas.openxmlformats.org/officeDocument/2006/relationships/tags" Target="../tags/tag2339.xml" /><Relationship Id="rId5" Type="http://schemas.openxmlformats.org/officeDocument/2006/relationships/tags" Target="../tags/tag2340.xml" /><Relationship Id="rId6" Type="http://schemas.openxmlformats.org/officeDocument/2006/relationships/tags" Target="../tags/tag2341.xml" /><Relationship Id="rId7" Type="http://schemas.openxmlformats.org/officeDocument/2006/relationships/tags" Target="../tags/tag2342.xml" /><Relationship Id="rId8" Type="http://schemas.openxmlformats.org/officeDocument/2006/relationships/theme" Target="../theme/theme121.xml" /></Relationships>
</file>

<file path=ppt/slideMasters/_rels/slideMaster1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1.xml" /><Relationship Id="rId2" Type="http://schemas.openxmlformats.org/officeDocument/2006/relationships/tags" Target="../tags/tag2349.xml" /><Relationship Id="rId3" Type="http://schemas.openxmlformats.org/officeDocument/2006/relationships/tags" Target="../tags/tag2350.xml" /><Relationship Id="rId4" Type="http://schemas.openxmlformats.org/officeDocument/2006/relationships/tags" Target="../tags/tag2351.xml" /><Relationship Id="rId5" Type="http://schemas.openxmlformats.org/officeDocument/2006/relationships/tags" Target="../tags/tag2352.xml" /><Relationship Id="rId6" Type="http://schemas.openxmlformats.org/officeDocument/2006/relationships/tags" Target="../tags/tag2353.xml" /><Relationship Id="rId7" Type="http://schemas.openxmlformats.org/officeDocument/2006/relationships/tags" Target="../tags/tag2354.xml" /><Relationship Id="rId8" Type="http://schemas.openxmlformats.org/officeDocument/2006/relationships/theme" Target="../theme/theme122.xml" /></Relationships>
</file>

<file path=ppt/slideMasters/_rels/slideMaster1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2.xml" /><Relationship Id="rId2" Type="http://schemas.openxmlformats.org/officeDocument/2006/relationships/tags" Target="../tags/tag2361.xml" /><Relationship Id="rId3" Type="http://schemas.openxmlformats.org/officeDocument/2006/relationships/tags" Target="../tags/tag2362.xml" /><Relationship Id="rId4" Type="http://schemas.openxmlformats.org/officeDocument/2006/relationships/tags" Target="../tags/tag2363.xml" /><Relationship Id="rId5" Type="http://schemas.openxmlformats.org/officeDocument/2006/relationships/tags" Target="../tags/tag2364.xml" /><Relationship Id="rId6" Type="http://schemas.openxmlformats.org/officeDocument/2006/relationships/tags" Target="../tags/tag2365.xml" /><Relationship Id="rId7" Type="http://schemas.openxmlformats.org/officeDocument/2006/relationships/tags" Target="../tags/tag2366.xml" /><Relationship Id="rId8" Type="http://schemas.openxmlformats.org/officeDocument/2006/relationships/theme" Target="../theme/theme123.xml" /></Relationships>
</file>

<file path=ppt/slideMasters/_rels/slideMaster1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3.xml" /><Relationship Id="rId2" Type="http://schemas.openxmlformats.org/officeDocument/2006/relationships/tags" Target="../tags/tag2373.xml" /><Relationship Id="rId3" Type="http://schemas.openxmlformats.org/officeDocument/2006/relationships/tags" Target="../tags/tag2374.xml" /><Relationship Id="rId4" Type="http://schemas.openxmlformats.org/officeDocument/2006/relationships/tags" Target="../tags/tag2375.xml" /><Relationship Id="rId5" Type="http://schemas.openxmlformats.org/officeDocument/2006/relationships/tags" Target="../tags/tag2376.xml" /><Relationship Id="rId6" Type="http://schemas.openxmlformats.org/officeDocument/2006/relationships/tags" Target="../tags/tag2377.xml" /><Relationship Id="rId7" Type="http://schemas.openxmlformats.org/officeDocument/2006/relationships/tags" Target="../tags/tag2378.xml" /><Relationship Id="rId8" Type="http://schemas.openxmlformats.org/officeDocument/2006/relationships/theme" Target="../theme/theme124.xml" /></Relationships>
</file>

<file path=ppt/slideMasters/_rels/slideMaster1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4.xml" /><Relationship Id="rId2" Type="http://schemas.openxmlformats.org/officeDocument/2006/relationships/tags" Target="../tags/tag2386.xml" /><Relationship Id="rId3" Type="http://schemas.openxmlformats.org/officeDocument/2006/relationships/tags" Target="../tags/tag2387.xml" /><Relationship Id="rId4" Type="http://schemas.openxmlformats.org/officeDocument/2006/relationships/tags" Target="../tags/tag2388.xml" /><Relationship Id="rId5" Type="http://schemas.openxmlformats.org/officeDocument/2006/relationships/tags" Target="../tags/tag2389.xml" /><Relationship Id="rId6" Type="http://schemas.openxmlformats.org/officeDocument/2006/relationships/tags" Target="../tags/tag2390.xml" /><Relationship Id="rId7" Type="http://schemas.openxmlformats.org/officeDocument/2006/relationships/tags" Target="../tags/tag2391.xml" /><Relationship Id="rId8" Type="http://schemas.openxmlformats.org/officeDocument/2006/relationships/theme" Target="../theme/theme125.xml" /></Relationships>
</file>

<file path=ppt/slideMasters/_rels/slideMaster1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5.xml" /><Relationship Id="rId2" Type="http://schemas.openxmlformats.org/officeDocument/2006/relationships/tags" Target="../tags/tag2401.xml" /><Relationship Id="rId3" Type="http://schemas.openxmlformats.org/officeDocument/2006/relationships/tags" Target="../tags/tag2402.xml" /><Relationship Id="rId4" Type="http://schemas.openxmlformats.org/officeDocument/2006/relationships/tags" Target="../tags/tag2403.xml" /><Relationship Id="rId5" Type="http://schemas.openxmlformats.org/officeDocument/2006/relationships/tags" Target="../tags/tag2404.xml" /><Relationship Id="rId6" Type="http://schemas.openxmlformats.org/officeDocument/2006/relationships/tags" Target="../tags/tag2405.xml" /><Relationship Id="rId7" Type="http://schemas.openxmlformats.org/officeDocument/2006/relationships/tags" Target="../tags/tag2406.xml" /><Relationship Id="rId8" Type="http://schemas.openxmlformats.org/officeDocument/2006/relationships/theme" Target="../theme/theme126.xml" /></Relationships>
</file>

<file path=ppt/slideMasters/_rels/slideMaster1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6.xml" /><Relationship Id="rId2" Type="http://schemas.openxmlformats.org/officeDocument/2006/relationships/tags" Target="../tags/tag2412.xml" /><Relationship Id="rId3" Type="http://schemas.openxmlformats.org/officeDocument/2006/relationships/tags" Target="../tags/tag2413.xml" /><Relationship Id="rId4" Type="http://schemas.openxmlformats.org/officeDocument/2006/relationships/tags" Target="../tags/tag2414.xml" /><Relationship Id="rId5" Type="http://schemas.openxmlformats.org/officeDocument/2006/relationships/tags" Target="../tags/tag2415.xml" /><Relationship Id="rId6" Type="http://schemas.openxmlformats.org/officeDocument/2006/relationships/tags" Target="../tags/tag2416.xml" /><Relationship Id="rId7" Type="http://schemas.openxmlformats.org/officeDocument/2006/relationships/tags" Target="../tags/tag2417.xml" /><Relationship Id="rId8" Type="http://schemas.openxmlformats.org/officeDocument/2006/relationships/theme" Target="../theme/theme127.xml" /></Relationships>
</file>

<file path=ppt/slideMasters/_rels/slideMaster1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7.xml" /><Relationship Id="rId2" Type="http://schemas.openxmlformats.org/officeDocument/2006/relationships/tags" Target="../tags/tag2422.xml" /><Relationship Id="rId3" Type="http://schemas.openxmlformats.org/officeDocument/2006/relationships/tags" Target="../tags/tag2423.xml" /><Relationship Id="rId4" Type="http://schemas.openxmlformats.org/officeDocument/2006/relationships/tags" Target="../tags/tag2424.xml" /><Relationship Id="rId5" Type="http://schemas.openxmlformats.org/officeDocument/2006/relationships/tags" Target="../tags/tag2425.xml" /><Relationship Id="rId6" Type="http://schemas.openxmlformats.org/officeDocument/2006/relationships/tags" Target="../tags/tag2426.xml" /><Relationship Id="rId7" Type="http://schemas.openxmlformats.org/officeDocument/2006/relationships/tags" Target="../tags/tag2427.xml" /><Relationship Id="rId8" Type="http://schemas.openxmlformats.org/officeDocument/2006/relationships/theme" Target="../theme/theme128.xml" /></Relationships>
</file>

<file path=ppt/slideMasters/_rels/slideMaster1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8.xml" /><Relationship Id="rId2" Type="http://schemas.openxmlformats.org/officeDocument/2006/relationships/tags" Target="../tags/tag2435.xml" /><Relationship Id="rId3" Type="http://schemas.openxmlformats.org/officeDocument/2006/relationships/tags" Target="../tags/tag2436.xml" /><Relationship Id="rId4" Type="http://schemas.openxmlformats.org/officeDocument/2006/relationships/tags" Target="../tags/tag2437.xml" /><Relationship Id="rId5" Type="http://schemas.openxmlformats.org/officeDocument/2006/relationships/tags" Target="../tags/tag2438.xml" /><Relationship Id="rId6" Type="http://schemas.openxmlformats.org/officeDocument/2006/relationships/tags" Target="../tags/tag2439.xml" /><Relationship Id="rId7" Type="http://schemas.openxmlformats.org/officeDocument/2006/relationships/tags" Target="../tags/tag2440.xml" /><Relationship Id="rId8" Type="http://schemas.openxmlformats.org/officeDocument/2006/relationships/theme" Target="../theme/theme129.xml" /></Relationships>
</file>

<file path=ppt/slideMasters/_rels/slideMaster1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9.xml" /><Relationship Id="rId2" Type="http://schemas.openxmlformats.org/officeDocument/2006/relationships/tags" Target="../tags/tag2448.xml" /><Relationship Id="rId3" Type="http://schemas.openxmlformats.org/officeDocument/2006/relationships/tags" Target="../tags/tag2449.xml" /><Relationship Id="rId4" Type="http://schemas.openxmlformats.org/officeDocument/2006/relationships/tags" Target="../tags/tag2450.xml" /><Relationship Id="rId5" Type="http://schemas.openxmlformats.org/officeDocument/2006/relationships/tags" Target="../tags/tag2451.xml" /><Relationship Id="rId6" Type="http://schemas.openxmlformats.org/officeDocument/2006/relationships/tags" Target="../tags/tag2452.xml" /><Relationship Id="rId7" Type="http://schemas.openxmlformats.org/officeDocument/2006/relationships/tags" Target="../tags/tag2453.xml" /><Relationship Id="rId8" Type="http://schemas.openxmlformats.org/officeDocument/2006/relationships/theme" Target="../theme/theme130.xml" /></Relationships>
</file>

<file path=ppt/slideMasters/_rels/slideMaster1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0.xml" /><Relationship Id="rId2" Type="http://schemas.openxmlformats.org/officeDocument/2006/relationships/tags" Target="../tags/tag2460.xml" /><Relationship Id="rId3" Type="http://schemas.openxmlformats.org/officeDocument/2006/relationships/tags" Target="../tags/tag2461.xml" /><Relationship Id="rId4" Type="http://schemas.openxmlformats.org/officeDocument/2006/relationships/tags" Target="../tags/tag2462.xml" /><Relationship Id="rId5" Type="http://schemas.openxmlformats.org/officeDocument/2006/relationships/tags" Target="../tags/tag2463.xml" /><Relationship Id="rId6" Type="http://schemas.openxmlformats.org/officeDocument/2006/relationships/tags" Target="../tags/tag2464.xml" /><Relationship Id="rId7" Type="http://schemas.openxmlformats.org/officeDocument/2006/relationships/tags" Target="../tags/tag2465.xml" /><Relationship Id="rId8" Type="http://schemas.openxmlformats.org/officeDocument/2006/relationships/theme" Target="../theme/theme131.xml" /></Relationships>
</file>

<file path=ppt/slideMasters/_rels/slideMaster1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1.xml" /><Relationship Id="rId2" Type="http://schemas.openxmlformats.org/officeDocument/2006/relationships/tags" Target="../tags/tag2472.xml" /><Relationship Id="rId3" Type="http://schemas.openxmlformats.org/officeDocument/2006/relationships/tags" Target="../tags/tag2473.xml" /><Relationship Id="rId4" Type="http://schemas.openxmlformats.org/officeDocument/2006/relationships/tags" Target="../tags/tag2474.xml" /><Relationship Id="rId5" Type="http://schemas.openxmlformats.org/officeDocument/2006/relationships/tags" Target="../tags/tag2475.xml" /><Relationship Id="rId6" Type="http://schemas.openxmlformats.org/officeDocument/2006/relationships/tags" Target="../tags/tag2476.xml" /><Relationship Id="rId7" Type="http://schemas.openxmlformats.org/officeDocument/2006/relationships/tags" Target="../tags/tag2477.xml" /><Relationship Id="rId8" Type="http://schemas.openxmlformats.org/officeDocument/2006/relationships/theme" Target="../theme/theme132.xml" /></Relationships>
</file>

<file path=ppt/slideMasters/_rels/slideMaster1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2.xml" /><Relationship Id="rId2" Type="http://schemas.openxmlformats.org/officeDocument/2006/relationships/tags" Target="../tags/tag2484.xml" /><Relationship Id="rId3" Type="http://schemas.openxmlformats.org/officeDocument/2006/relationships/tags" Target="../tags/tag2485.xml" /><Relationship Id="rId4" Type="http://schemas.openxmlformats.org/officeDocument/2006/relationships/tags" Target="../tags/tag2486.xml" /><Relationship Id="rId5" Type="http://schemas.openxmlformats.org/officeDocument/2006/relationships/tags" Target="../tags/tag2487.xml" /><Relationship Id="rId6" Type="http://schemas.openxmlformats.org/officeDocument/2006/relationships/tags" Target="../tags/tag2488.xml" /><Relationship Id="rId7" Type="http://schemas.openxmlformats.org/officeDocument/2006/relationships/tags" Target="../tags/tag2489.xml" /><Relationship Id="rId8" Type="http://schemas.openxmlformats.org/officeDocument/2006/relationships/theme" Target="../theme/theme133.xml" /></Relationships>
</file>

<file path=ppt/slideMasters/_rels/slideMaster1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3.xml" /><Relationship Id="rId2" Type="http://schemas.openxmlformats.org/officeDocument/2006/relationships/tags" Target="../tags/tag2496.xml" /><Relationship Id="rId3" Type="http://schemas.openxmlformats.org/officeDocument/2006/relationships/tags" Target="../tags/tag2497.xml" /><Relationship Id="rId4" Type="http://schemas.openxmlformats.org/officeDocument/2006/relationships/tags" Target="../tags/tag2498.xml" /><Relationship Id="rId5" Type="http://schemas.openxmlformats.org/officeDocument/2006/relationships/tags" Target="../tags/tag2499.xml" /><Relationship Id="rId6" Type="http://schemas.openxmlformats.org/officeDocument/2006/relationships/tags" Target="../tags/tag2500.xml" /><Relationship Id="rId7" Type="http://schemas.openxmlformats.org/officeDocument/2006/relationships/tags" Target="../tags/tag2501.xml" /><Relationship Id="rId8" Type="http://schemas.openxmlformats.org/officeDocument/2006/relationships/theme" Target="../theme/theme134.xml" /></Relationships>
</file>

<file path=ppt/slideMasters/_rels/slideMaster1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4.xml" /><Relationship Id="rId2" Type="http://schemas.openxmlformats.org/officeDocument/2006/relationships/tags" Target="../tags/tag2508.xml" /><Relationship Id="rId3" Type="http://schemas.openxmlformats.org/officeDocument/2006/relationships/tags" Target="../tags/tag2509.xml" /><Relationship Id="rId4" Type="http://schemas.openxmlformats.org/officeDocument/2006/relationships/tags" Target="../tags/tag2510.xml" /><Relationship Id="rId5" Type="http://schemas.openxmlformats.org/officeDocument/2006/relationships/tags" Target="../tags/tag2511.xml" /><Relationship Id="rId6" Type="http://schemas.openxmlformats.org/officeDocument/2006/relationships/tags" Target="../tags/tag2512.xml" /><Relationship Id="rId7" Type="http://schemas.openxmlformats.org/officeDocument/2006/relationships/tags" Target="../tags/tag2513.xml" /><Relationship Id="rId8" Type="http://schemas.openxmlformats.org/officeDocument/2006/relationships/theme" Target="../theme/theme135.xml" /></Relationships>
</file>

<file path=ppt/slideMasters/_rels/slideMaster1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5.xml" /><Relationship Id="rId2" Type="http://schemas.openxmlformats.org/officeDocument/2006/relationships/tags" Target="../tags/tag2521.xml" /><Relationship Id="rId3" Type="http://schemas.openxmlformats.org/officeDocument/2006/relationships/tags" Target="../tags/tag2522.xml" /><Relationship Id="rId4" Type="http://schemas.openxmlformats.org/officeDocument/2006/relationships/tags" Target="../tags/tag2523.xml" /><Relationship Id="rId5" Type="http://schemas.openxmlformats.org/officeDocument/2006/relationships/tags" Target="../tags/tag2524.xml" /><Relationship Id="rId6" Type="http://schemas.openxmlformats.org/officeDocument/2006/relationships/tags" Target="../tags/tag2525.xml" /><Relationship Id="rId7" Type="http://schemas.openxmlformats.org/officeDocument/2006/relationships/tags" Target="../tags/tag2526.xml" /><Relationship Id="rId8" Type="http://schemas.openxmlformats.org/officeDocument/2006/relationships/theme" Target="../theme/theme136.xml" /></Relationships>
</file>

<file path=ppt/slideMasters/_rels/slideMaster1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6.xml" /><Relationship Id="rId2" Type="http://schemas.openxmlformats.org/officeDocument/2006/relationships/tags" Target="../tags/tag2536.xml" /><Relationship Id="rId3" Type="http://schemas.openxmlformats.org/officeDocument/2006/relationships/tags" Target="../tags/tag2537.xml" /><Relationship Id="rId4" Type="http://schemas.openxmlformats.org/officeDocument/2006/relationships/tags" Target="../tags/tag2538.xml" /><Relationship Id="rId5" Type="http://schemas.openxmlformats.org/officeDocument/2006/relationships/tags" Target="../tags/tag2539.xml" /><Relationship Id="rId6" Type="http://schemas.openxmlformats.org/officeDocument/2006/relationships/tags" Target="../tags/tag2540.xml" /><Relationship Id="rId7" Type="http://schemas.openxmlformats.org/officeDocument/2006/relationships/tags" Target="../tags/tag2541.xml" /><Relationship Id="rId8" Type="http://schemas.openxmlformats.org/officeDocument/2006/relationships/theme" Target="../theme/theme137.xml" /></Relationships>
</file>

<file path=ppt/slideMasters/_rels/slideMaster1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7.xml" /><Relationship Id="rId2" Type="http://schemas.openxmlformats.org/officeDocument/2006/relationships/tags" Target="../tags/tag2547.xml" /><Relationship Id="rId3" Type="http://schemas.openxmlformats.org/officeDocument/2006/relationships/tags" Target="../tags/tag2548.xml" /><Relationship Id="rId4" Type="http://schemas.openxmlformats.org/officeDocument/2006/relationships/tags" Target="../tags/tag2549.xml" /><Relationship Id="rId5" Type="http://schemas.openxmlformats.org/officeDocument/2006/relationships/tags" Target="../tags/tag2550.xml" /><Relationship Id="rId6" Type="http://schemas.openxmlformats.org/officeDocument/2006/relationships/tags" Target="../tags/tag2551.xml" /><Relationship Id="rId7" Type="http://schemas.openxmlformats.org/officeDocument/2006/relationships/tags" Target="../tags/tag2552.xml" /><Relationship Id="rId8" Type="http://schemas.openxmlformats.org/officeDocument/2006/relationships/theme" Target="../theme/theme138.xml" /></Relationships>
</file>

<file path=ppt/slideMasters/_rels/slideMaster1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8.xml" /><Relationship Id="rId2" Type="http://schemas.openxmlformats.org/officeDocument/2006/relationships/tags" Target="../tags/tag2557.xml" /><Relationship Id="rId3" Type="http://schemas.openxmlformats.org/officeDocument/2006/relationships/tags" Target="../tags/tag2558.xml" /><Relationship Id="rId4" Type="http://schemas.openxmlformats.org/officeDocument/2006/relationships/tags" Target="../tags/tag2559.xml" /><Relationship Id="rId5" Type="http://schemas.openxmlformats.org/officeDocument/2006/relationships/tags" Target="../tags/tag2560.xml" /><Relationship Id="rId6" Type="http://schemas.openxmlformats.org/officeDocument/2006/relationships/tags" Target="../tags/tag2561.xml" /><Relationship Id="rId7" Type="http://schemas.openxmlformats.org/officeDocument/2006/relationships/tags" Target="../tags/tag2562.xml" /><Relationship Id="rId8" Type="http://schemas.openxmlformats.org/officeDocument/2006/relationships/theme" Target="../theme/theme139.xml" /></Relationships>
</file>

<file path=ppt/slideMasters/_rels/slideMaster1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9.xml" /><Relationship Id="rId2" Type="http://schemas.openxmlformats.org/officeDocument/2006/relationships/tags" Target="../tags/tag2570.xml" /><Relationship Id="rId3" Type="http://schemas.openxmlformats.org/officeDocument/2006/relationships/tags" Target="../tags/tag2571.xml" /><Relationship Id="rId4" Type="http://schemas.openxmlformats.org/officeDocument/2006/relationships/tags" Target="../tags/tag2572.xml" /><Relationship Id="rId5" Type="http://schemas.openxmlformats.org/officeDocument/2006/relationships/tags" Target="../tags/tag2573.xml" /><Relationship Id="rId6" Type="http://schemas.openxmlformats.org/officeDocument/2006/relationships/tags" Target="../tags/tag2574.xml" /><Relationship Id="rId7" Type="http://schemas.openxmlformats.org/officeDocument/2006/relationships/tags" Target="../tags/tag2575.xml" /><Relationship Id="rId8" Type="http://schemas.openxmlformats.org/officeDocument/2006/relationships/theme" Target="../theme/theme140.xml" /></Relationships>
</file>

<file path=ppt/slideMasters/_rels/slideMaster1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0.xml" /><Relationship Id="rId2" Type="http://schemas.openxmlformats.org/officeDocument/2006/relationships/tags" Target="../tags/tag2583.xml" /><Relationship Id="rId3" Type="http://schemas.openxmlformats.org/officeDocument/2006/relationships/tags" Target="../tags/tag2584.xml" /><Relationship Id="rId4" Type="http://schemas.openxmlformats.org/officeDocument/2006/relationships/tags" Target="../tags/tag2585.xml" /><Relationship Id="rId5" Type="http://schemas.openxmlformats.org/officeDocument/2006/relationships/tags" Target="../tags/tag2586.xml" /><Relationship Id="rId6" Type="http://schemas.openxmlformats.org/officeDocument/2006/relationships/tags" Target="../tags/tag2587.xml" /><Relationship Id="rId7" Type="http://schemas.openxmlformats.org/officeDocument/2006/relationships/tags" Target="../tags/tag2588.xml" /><Relationship Id="rId8" Type="http://schemas.openxmlformats.org/officeDocument/2006/relationships/theme" Target="../theme/theme141.xml" /></Relationships>
</file>

<file path=ppt/slideMasters/_rels/slideMaster1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1.xml" /><Relationship Id="rId2" Type="http://schemas.openxmlformats.org/officeDocument/2006/relationships/tags" Target="../tags/tag2595.xml" /><Relationship Id="rId3" Type="http://schemas.openxmlformats.org/officeDocument/2006/relationships/tags" Target="../tags/tag2596.xml" /><Relationship Id="rId4" Type="http://schemas.openxmlformats.org/officeDocument/2006/relationships/tags" Target="../tags/tag2597.xml" /><Relationship Id="rId5" Type="http://schemas.openxmlformats.org/officeDocument/2006/relationships/tags" Target="../tags/tag2598.xml" /><Relationship Id="rId6" Type="http://schemas.openxmlformats.org/officeDocument/2006/relationships/tags" Target="../tags/tag2599.xml" /><Relationship Id="rId7" Type="http://schemas.openxmlformats.org/officeDocument/2006/relationships/tags" Target="../tags/tag2600.xml" /><Relationship Id="rId8" Type="http://schemas.openxmlformats.org/officeDocument/2006/relationships/theme" Target="../theme/theme142.xml" /></Relationships>
</file>

<file path=ppt/slideMasters/_rels/slideMaster1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2.xml" /><Relationship Id="rId2" Type="http://schemas.openxmlformats.org/officeDocument/2006/relationships/tags" Target="../tags/tag2607.xml" /><Relationship Id="rId3" Type="http://schemas.openxmlformats.org/officeDocument/2006/relationships/tags" Target="../tags/tag2608.xml" /><Relationship Id="rId4" Type="http://schemas.openxmlformats.org/officeDocument/2006/relationships/tags" Target="../tags/tag2609.xml" /><Relationship Id="rId5" Type="http://schemas.openxmlformats.org/officeDocument/2006/relationships/tags" Target="../tags/tag2610.xml" /><Relationship Id="rId6" Type="http://schemas.openxmlformats.org/officeDocument/2006/relationships/tags" Target="../tags/tag2611.xml" /><Relationship Id="rId7" Type="http://schemas.openxmlformats.org/officeDocument/2006/relationships/tags" Target="../tags/tag2612.xml" /><Relationship Id="rId8" Type="http://schemas.openxmlformats.org/officeDocument/2006/relationships/theme" Target="../theme/theme143.xml" /></Relationships>
</file>

<file path=ppt/slideMasters/_rels/slideMaster1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3.xml" /><Relationship Id="rId2" Type="http://schemas.openxmlformats.org/officeDocument/2006/relationships/tags" Target="../tags/tag2619.xml" /><Relationship Id="rId3" Type="http://schemas.openxmlformats.org/officeDocument/2006/relationships/tags" Target="../tags/tag2620.xml" /><Relationship Id="rId4" Type="http://schemas.openxmlformats.org/officeDocument/2006/relationships/tags" Target="../tags/tag2621.xml" /><Relationship Id="rId5" Type="http://schemas.openxmlformats.org/officeDocument/2006/relationships/tags" Target="../tags/tag2622.xml" /><Relationship Id="rId6" Type="http://schemas.openxmlformats.org/officeDocument/2006/relationships/tags" Target="../tags/tag2623.xml" /><Relationship Id="rId7" Type="http://schemas.openxmlformats.org/officeDocument/2006/relationships/tags" Target="../tags/tag2624.xml" /><Relationship Id="rId8" Type="http://schemas.openxmlformats.org/officeDocument/2006/relationships/theme" Target="../theme/theme144.xml" /></Relationships>
</file>

<file path=ppt/slideMasters/_rels/slideMaster1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4.xml" /><Relationship Id="rId2" Type="http://schemas.openxmlformats.org/officeDocument/2006/relationships/tags" Target="../tags/tag2631.xml" /><Relationship Id="rId3" Type="http://schemas.openxmlformats.org/officeDocument/2006/relationships/tags" Target="../tags/tag2632.xml" /><Relationship Id="rId4" Type="http://schemas.openxmlformats.org/officeDocument/2006/relationships/tags" Target="../tags/tag2633.xml" /><Relationship Id="rId5" Type="http://schemas.openxmlformats.org/officeDocument/2006/relationships/tags" Target="../tags/tag2634.xml" /><Relationship Id="rId6" Type="http://schemas.openxmlformats.org/officeDocument/2006/relationships/tags" Target="../tags/tag2635.xml" /><Relationship Id="rId7" Type="http://schemas.openxmlformats.org/officeDocument/2006/relationships/tags" Target="../tags/tag2636.xml" /><Relationship Id="rId8" Type="http://schemas.openxmlformats.org/officeDocument/2006/relationships/theme" Target="../theme/theme145.xml" /></Relationships>
</file>

<file path=ppt/slideMasters/_rels/slideMaster1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5.xml" /><Relationship Id="rId2" Type="http://schemas.openxmlformats.org/officeDocument/2006/relationships/tags" Target="../tags/tag2643.xml" /><Relationship Id="rId3" Type="http://schemas.openxmlformats.org/officeDocument/2006/relationships/tags" Target="../tags/tag2644.xml" /><Relationship Id="rId4" Type="http://schemas.openxmlformats.org/officeDocument/2006/relationships/tags" Target="../tags/tag2645.xml" /><Relationship Id="rId5" Type="http://schemas.openxmlformats.org/officeDocument/2006/relationships/tags" Target="../tags/tag2646.xml" /><Relationship Id="rId6" Type="http://schemas.openxmlformats.org/officeDocument/2006/relationships/tags" Target="../tags/tag2647.xml" /><Relationship Id="rId7" Type="http://schemas.openxmlformats.org/officeDocument/2006/relationships/tags" Target="../tags/tag2648.xml" /><Relationship Id="rId8" Type="http://schemas.openxmlformats.org/officeDocument/2006/relationships/theme" Target="../theme/theme146.xml" /></Relationships>
</file>

<file path=ppt/slideMasters/_rels/slideMaster1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6.xml" /><Relationship Id="rId2" Type="http://schemas.openxmlformats.org/officeDocument/2006/relationships/tags" Target="../tags/tag2656.xml" /><Relationship Id="rId3" Type="http://schemas.openxmlformats.org/officeDocument/2006/relationships/tags" Target="../tags/tag2657.xml" /><Relationship Id="rId4" Type="http://schemas.openxmlformats.org/officeDocument/2006/relationships/tags" Target="../tags/tag2658.xml" /><Relationship Id="rId5" Type="http://schemas.openxmlformats.org/officeDocument/2006/relationships/tags" Target="../tags/tag2659.xml" /><Relationship Id="rId6" Type="http://schemas.openxmlformats.org/officeDocument/2006/relationships/tags" Target="../tags/tag2660.xml" /><Relationship Id="rId7" Type="http://schemas.openxmlformats.org/officeDocument/2006/relationships/tags" Target="../tags/tag2661.xml" /><Relationship Id="rId8" Type="http://schemas.openxmlformats.org/officeDocument/2006/relationships/theme" Target="../theme/theme147.xml" /></Relationships>
</file>

<file path=ppt/slideMasters/_rels/slideMaster1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7.xml" /><Relationship Id="rId2" Type="http://schemas.openxmlformats.org/officeDocument/2006/relationships/tags" Target="../tags/tag2671.xml" /><Relationship Id="rId3" Type="http://schemas.openxmlformats.org/officeDocument/2006/relationships/tags" Target="../tags/tag2672.xml" /><Relationship Id="rId4" Type="http://schemas.openxmlformats.org/officeDocument/2006/relationships/tags" Target="../tags/tag2673.xml" /><Relationship Id="rId5" Type="http://schemas.openxmlformats.org/officeDocument/2006/relationships/tags" Target="../tags/tag2674.xml" /><Relationship Id="rId6" Type="http://schemas.openxmlformats.org/officeDocument/2006/relationships/tags" Target="../tags/tag2675.xml" /><Relationship Id="rId7" Type="http://schemas.openxmlformats.org/officeDocument/2006/relationships/tags" Target="../tags/tag2676.xml" /><Relationship Id="rId8" Type="http://schemas.openxmlformats.org/officeDocument/2006/relationships/theme" Target="../theme/theme148.xml" /></Relationships>
</file>

<file path=ppt/slideMasters/_rels/slideMaster1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8.xml" /><Relationship Id="rId2" Type="http://schemas.openxmlformats.org/officeDocument/2006/relationships/tags" Target="../tags/tag2682.xml" /><Relationship Id="rId3" Type="http://schemas.openxmlformats.org/officeDocument/2006/relationships/tags" Target="../tags/tag2683.xml" /><Relationship Id="rId4" Type="http://schemas.openxmlformats.org/officeDocument/2006/relationships/tags" Target="../tags/tag2684.xml" /><Relationship Id="rId5" Type="http://schemas.openxmlformats.org/officeDocument/2006/relationships/tags" Target="../tags/tag2685.xml" /><Relationship Id="rId6" Type="http://schemas.openxmlformats.org/officeDocument/2006/relationships/tags" Target="../tags/tag2686.xml" /><Relationship Id="rId7" Type="http://schemas.openxmlformats.org/officeDocument/2006/relationships/tags" Target="../tags/tag2687.xml" /><Relationship Id="rId8" Type="http://schemas.openxmlformats.org/officeDocument/2006/relationships/theme" Target="../theme/theme149.xml" /></Relationships>
</file>

<file path=ppt/slideMasters/_rels/slideMaster1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9.xml" /><Relationship Id="rId2" Type="http://schemas.openxmlformats.org/officeDocument/2006/relationships/tags" Target="../tags/tag2692.xml" /><Relationship Id="rId3" Type="http://schemas.openxmlformats.org/officeDocument/2006/relationships/tags" Target="../tags/tag2693.xml" /><Relationship Id="rId4" Type="http://schemas.openxmlformats.org/officeDocument/2006/relationships/tags" Target="../tags/tag2694.xml" /><Relationship Id="rId5" Type="http://schemas.openxmlformats.org/officeDocument/2006/relationships/tags" Target="../tags/tag2695.xml" /><Relationship Id="rId6" Type="http://schemas.openxmlformats.org/officeDocument/2006/relationships/tags" Target="../tags/tag2696.xml" /><Relationship Id="rId7" Type="http://schemas.openxmlformats.org/officeDocument/2006/relationships/tags" Target="../tags/tag2697.xml" /><Relationship Id="rId8" Type="http://schemas.openxmlformats.org/officeDocument/2006/relationships/theme" Target="../theme/theme150.xml" /></Relationships>
</file>

<file path=ppt/slideMasters/_rels/slideMaster1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0.xml" /><Relationship Id="rId2" Type="http://schemas.openxmlformats.org/officeDocument/2006/relationships/tags" Target="../tags/tag2705.xml" /><Relationship Id="rId3" Type="http://schemas.openxmlformats.org/officeDocument/2006/relationships/tags" Target="../tags/tag2706.xml" /><Relationship Id="rId4" Type="http://schemas.openxmlformats.org/officeDocument/2006/relationships/tags" Target="../tags/tag2707.xml" /><Relationship Id="rId5" Type="http://schemas.openxmlformats.org/officeDocument/2006/relationships/tags" Target="../tags/tag2708.xml" /><Relationship Id="rId6" Type="http://schemas.openxmlformats.org/officeDocument/2006/relationships/tags" Target="../tags/tag2709.xml" /><Relationship Id="rId7" Type="http://schemas.openxmlformats.org/officeDocument/2006/relationships/tags" Target="../tags/tag2710.xml" /><Relationship Id="rId8" Type="http://schemas.openxmlformats.org/officeDocument/2006/relationships/theme" Target="../theme/theme151.xml" /></Relationships>
</file>

<file path=ppt/slideMasters/_rels/slideMaster1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1.xml" /><Relationship Id="rId2" Type="http://schemas.openxmlformats.org/officeDocument/2006/relationships/tags" Target="../tags/tag2718.xml" /><Relationship Id="rId3" Type="http://schemas.openxmlformats.org/officeDocument/2006/relationships/tags" Target="../tags/tag2719.xml" /><Relationship Id="rId4" Type="http://schemas.openxmlformats.org/officeDocument/2006/relationships/tags" Target="../tags/tag2720.xml" /><Relationship Id="rId5" Type="http://schemas.openxmlformats.org/officeDocument/2006/relationships/tags" Target="../tags/tag2721.xml" /><Relationship Id="rId6" Type="http://schemas.openxmlformats.org/officeDocument/2006/relationships/tags" Target="../tags/tag2722.xml" /><Relationship Id="rId7" Type="http://schemas.openxmlformats.org/officeDocument/2006/relationships/tags" Target="../tags/tag2723.xml" /><Relationship Id="rId8" Type="http://schemas.openxmlformats.org/officeDocument/2006/relationships/theme" Target="../theme/theme152.xml" /></Relationships>
</file>

<file path=ppt/slideMasters/_rels/slideMaster1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2.xml" /><Relationship Id="rId2" Type="http://schemas.openxmlformats.org/officeDocument/2006/relationships/tags" Target="../tags/tag2730.xml" /><Relationship Id="rId3" Type="http://schemas.openxmlformats.org/officeDocument/2006/relationships/tags" Target="../tags/tag2731.xml" /><Relationship Id="rId4" Type="http://schemas.openxmlformats.org/officeDocument/2006/relationships/tags" Target="../tags/tag2732.xml" /><Relationship Id="rId5" Type="http://schemas.openxmlformats.org/officeDocument/2006/relationships/tags" Target="../tags/tag2733.xml" /><Relationship Id="rId6" Type="http://schemas.openxmlformats.org/officeDocument/2006/relationships/tags" Target="../tags/tag2734.xml" /><Relationship Id="rId7" Type="http://schemas.openxmlformats.org/officeDocument/2006/relationships/tags" Target="../tags/tag2735.xml" /><Relationship Id="rId8" Type="http://schemas.openxmlformats.org/officeDocument/2006/relationships/theme" Target="../theme/theme153.xml" /></Relationships>
</file>

<file path=ppt/slideMasters/_rels/slideMaster1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3.xml" /><Relationship Id="rId2" Type="http://schemas.openxmlformats.org/officeDocument/2006/relationships/tags" Target="../tags/tag2742.xml" /><Relationship Id="rId3" Type="http://schemas.openxmlformats.org/officeDocument/2006/relationships/tags" Target="../tags/tag2743.xml" /><Relationship Id="rId4" Type="http://schemas.openxmlformats.org/officeDocument/2006/relationships/tags" Target="../tags/tag2744.xml" /><Relationship Id="rId5" Type="http://schemas.openxmlformats.org/officeDocument/2006/relationships/tags" Target="../tags/tag2745.xml" /><Relationship Id="rId6" Type="http://schemas.openxmlformats.org/officeDocument/2006/relationships/tags" Target="../tags/tag2746.xml" /><Relationship Id="rId7" Type="http://schemas.openxmlformats.org/officeDocument/2006/relationships/tags" Target="../tags/tag2747.xml" /><Relationship Id="rId8" Type="http://schemas.openxmlformats.org/officeDocument/2006/relationships/theme" Target="../theme/theme154.xml" /></Relationships>
</file>

<file path=ppt/slideMasters/_rels/slideMaster1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4.xml" /><Relationship Id="rId10" Type="http://schemas.openxmlformats.org/officeDocument/2006/relationships/tags" Target="../tags/tag2762.xml" /><Relationship Id="rId100" Type="http://schemas.openxmlformats.org/officeDocument/2006/relationships/tags" Target="../tags/tag2852.xml" /><Relationship Id="rId101" Type="http://schemas.openxmlformats.org/officeDocument/2006/relationships/tags" Target="../tags/tag2853.xml" /><Relationship Id="rId102" Type="http://schemas.openxmlformats.org/officeDocument/2006/relationships/tags" Target="../tags/tag2854.xml" /><Relationship Id="rId103" Type="http://schemas.openxmlformats.org/officeDocument/2006/relationships/tags" Target="../tags/tag2855.xml" /><Relationship Id="rId104" Type="http://schemas.openxmlformats.org/officeDocument/2006/relationships/tags" Target="../tags/tag2856.xml" /><Relationship Id="rId105" Type="http://schemas.openxmlformats.org/officeDocument/2006/relationships/tags" Target="../tags/tag2857.xml" /><Relationship Id="rId106" Type="http://schemas.openxmlformats.org/officeDocument/2006/relationships/tags" Target="../tags/tag2858.xml" /><Relationship Id="rId107" Type="http://schemas.openxmlformats.org/officeDocument/2006/relationships/tags" Target="../tags/tag2859.xml" /><Relationship Id="rId108" Type="http://schemas.openxmlformats.org/officeDocument/2006/relationships/tags" Target="../tags/tag2860.xml" /><Relationship Id="rId109" Type="http://schemas.openxmlformats.org/officeDocument/2006/relationships/tags" Target="../tags/tag2861.xml" /><Relationship Id="rId11" Type="http://schemas.openxmlformats.org/officeDocument/2006/relationships/tags" Target="../tags/tag2763.xml" /><Relationship Id="rId110" Type="http://schemas.openxmlformats.org/officeDocument/2006/relationships/tags" Target="../tags/tag2862.xml" /><Relationship Id="rId111" Type="http://schemas.openxmlformats.org/officeDocument/2006/relationships/tags" Target="../tags/tag2863.xml" /><Relationship Id="rId112" Type="http://schemas.openxmlformats.org/officeDocument/2006/relationships/tags" Target="../tags/tag2864.xml" /><Relationship Id="rId113" Type="http://schemas.openxmlformats.org/officeDocument/2006/relationships/tags" Target="../tags/tag2865.xml" /><Relationship Id="rId114" Type="http://schemas.openxmlformats.org/officeDocument/2006/relationships/tags" Target="../tags/tag2866.xml" /><Relationship Id="rId115" Type="http://schemas.openxmlformats.org/officeDocument/2006/relationships/tags" Target="../tags/tag2867.xml" /><Relationship Id="rId116" Type="http://schemas.openxmlformats.org/officeDocument/2006/relationships/tags" Target="../tags/tag2868.xml" /><Relationship Id="rId117" Type="http://schemas.openxmlformats.org/officeDocument/2006/relationships/tags" Target="../tags/tag2869.xml" /><Relationship Id="rId118" Type="http://schemas.openxmlformats.org/officeDocument/2006/relationships/tags" Target="../tags/tag2870.xml" /><Relationship Id="rId119" Type="http://schemas.openxmlformats.org/officeDocument/2006/relationships/tags" Target="../tags/tag2871.xml" /><Relationship Id="rId12" Type="http://schemas.openxmlformats.org/officeDocument/2006/relationships/tags" Target="../tags/tag2764.xml" /><Relationship Id="rId120" Type="http://schemas.openxmlformats.org/officeDocument/2006/relationships/tags" Target="../tags/tag2872.xml" /><Relationship Id="rId121" Type="http://schemas.openxmlformats.org/officeDocument/2006/relationships/tags" Target="../tags/tag2873.xml" /><Relationship Id="rId122" Type="http://schemas.openxmlformats.org/officeDocument/2006/relationships/tags" Target="../tags/tag2874.xml" /><Relationship Id="rId123" Type="http://schemas.openxmlformats.org/officeDocument/2006/relationships/tags" Target="../tags/tag2875.xml" /><Relationship Id="rId124" Type="http://schemas.openxmlformats.org/officeDocument/2006/relationships/tags" Target="../tags/tag2876.xml" /><Relationship Id="rId125" Type="http://schemas.openxmlformats.org/officeDocument/2006/relationships/tags" Target="../tags/tag2877.xml" /><Relationship Id="rId126" Type="http://schemas.openxmlformats.org/officeDocument/2006/relationships/tags" Target="../tags/tag2878.xml" /><Relationship Id="rId127" Type="http://schemas.openxmlformats.org/officeDocument/2006/relationships/tags" Target="../tags/tag2879.xml" /><Relationship Id="rId128" Type="http://schemas.openxmlformats.org/officeDocument/2006/relationships/tags" Target="../tags/tag2880.xml" /><Relationship Id="rId129" Type="http://schemas.openxmlformats.org/officeDocument/2006/relationships/tags" Target="../tags/tag2881.xml" /><Relationship Id="rId13" Type="http://schemas.openxmlformats.org/officeDocument/2006/relationships/tags" Target="../tags/tag2765.xml" /><Relationship Id="rId130" Type="http://schemas.openxmlformats.org/officeDocument/2006/relationships/tags" Target="../tags/tag2882.xml" /><Relationship Id="rId131" Type="http://schemas.openxmlformats.org/officeDocument/2006/relationships/tags" Target="../tags/tag2883.xml" /><Relationship Id="rId132" Type="http://schemas.openxmlformats.org/officeDocument/2006/relationships/tags" Target="../tags/tag2884.xml" /><Relationship Id="rId133" Type="http://schemas.openxmlformats.org/officeDocument/2006/relationships/tags" Target="../tags/tag2885.xml" /><Relationship Id="rId134" Type="http://schemas.openxmlformats.org/officeDocument/2006/relationships/tags" Target="../tags/tag2886.xml" /><Relationship Id="rId135" Type="http://schemas.openxmlformats.org/officeDocument/2006/relationships/tags" Target="../tags/tag2887.xml" /><Relationship Id="rId136" Type="http://schemas.openxmlformats.org/officeDocument/2006/relationships/tags" Target="../tags/tag2888.xml" /><Relationship Id="rId137" Type="http://schemas.openxmlformats.org/officeDocument/2006/relationships/tags" Target="../tags/tag2889.xml" /><Relationship Id="rId138" Type="http://schemas.openxmlformats.org/officeDocument/2006/relationships/tags" Target="../tags/tag2890.xml" /><Relationship Id="rId139" Type="http://schemas.openxmlformats.org/officeDocument/2006/relationships/tags" Target="../tags/tag2891.xml" /><Relationship Id="rId14" Type="http://schemas.openxmlformats.org/officeDocument/2006/relationships/tags" Target="../tags/tag2766.xml" /><Relationship Id="rId140" Type="http://schemas.openxmlformats.org/officeDocument/2006/relationships/tags" Target="../tags/tag2892.xml" /><Relationship Id="rId141" Type="http://schemas.openxmlformats.org/officeDocument/2006/relationships/tags" Target="../tags/tag2893.xml" /><Relationship Id="rId142" Type="http://schemas.openxmlformats.org/officeDocument/2006/relationships/tags" Target="../tags/tag2894.xml" /><Relationship Id="rId143" Type="http://schemas.openxmlformats.org/officeDocument/2006/relationships/tags" Target="../tags/tag2895.xml" /><Relationship Id="rId144" Type="http://schemas.openxmlformats.org/officeDocument/2006/relationships/tags" Target="../tags/tag2896.xml" /><Relationship Id="rId145" Type="http://schemas.openxmlformats.org/officeDocument/2006/relationships/tags" Target="../tags/tag2897.xml" /><Relationship Id="rId146" Type="http://schemas.openxmlformats.org/officeDocument/2006/relationships/tags" Target="../tags/tag2898.xml" /><Relationship Id="rId147" Type="http://schemas.openxmlformats.org/officeDocument/2006/relationships/tags" Target="../tags/tag2899.xml" /><Relationship Id="rId148" Type="http://schemas.openxmlformats.org/officeDocument/2006/relationships/tags" Target="../tags/tag2900.xml" /><Relationship Id="rId149" Type="http://schemas.openxmlformats.org/officeDocument/2006/relationships/tags" Target="../tags/tag2901.xml" /><Relationship Id="rId15" Type="http://schemas.openxmlformats.org/officeDocument/2006/relationships/tags" Target="../tags/tag2767.xml" /><Relationship Id="rId150" Type="http://schemas.openxmlformats.org/officeDocument/2006/relationships/tags" Target="../tags/tag2902.xml" /><Relationship Id="rId151" Type="http://schemas.openxmlformats.org/officeDocument/2006/relationships/tags" Target="../tags/tag2903.xml" /><Relationship Id="rId152" Type="http://schemas.openxmlformats.org/officeDocument/2006/relationships/tags" Target="../tags/tag2904.xml" /><Relationship Id="rId153" Type="http://schemas.openxmlformats.org/officeDocument/2006/relationships/tags" Target="../tags/tag2905.xml" /><Relationship Id="rId154" Type="http://schemas.openxmlformats.org/officeDocument/2006/relationships/tags" Target="../tags/tag2906.xml" /><Relationship Id="rId155" Type="http://schemas.openxmlformats.org/officeDocument/2006/relationships/tags" Target="../tags/tag2907.xml" /><Relationship Id="rId156" Type="http://schemas.openxmlformats.org/officeDocument/2006/relationships/tags" Target="../tags/tag2908.xml" /><Relationship Id="rId157" Type="http://schemas.openxmlformats.org/officeDocument/2006/relationships/tags" Target="../tags/tag2909.xml" /><Relationship Id="rId158" Type="http://schemas.openxmlformats.org/officeDocument/2006/relationships/tags" Target="../tags/tag2910.xml" /><Relationship Id="rId159" Type="http://schemas.openxmlformats.org/officeDocument/2006/relationships/tags" Target="../tags/tag2911.xml" /><Relationship Id="rId16" Type="http://schemas.openxmlformats.org/officeDocument/2006/relationships/tags" Target="../tags/tag2768.xml" /><Relationship Id="rId160" Type="http://schemas.openxmlformats.org/officeDocument/2006/relationships/tags" Target="../tags/tag2912.xml" /><Relationship Id="rId161" Type="http://schemas.openxmlformats.org/officeDocument/2006/relationships/tags" Target="../tags/tag2913.xml" /><Relationship Id="rId162" Type="http://schemas.openxmlformats.org/officeDocument/2006/relationships/tags" Target="../tags/tag2914.xml" /><Relationship Id="rId163" Type="http://schemas.openxmlformats.org/officeDocument/2006/relationships/tags" Target="../tags/tag2915.xml" /><Relationship Id="rId164" Type="http://schemas.openxmlformats.org/officeDocument/2006/relationships/tags" Target="../tags/tag2916.xml" /><Relationship Id="rId165" Type="http://schemas.openxmlformats.org/officeDocument/2006/relationships/tags" Target="../tags/tag2917.xml" /><Relationship Id="rId166" Type="http://schemas.openxmlformats.org/officeDocument/2006/relationships/tags" Target="../tags/tag2918.xml" /><Relationship Id="rId167" Type="http://schemas.openxmlformats.org/officeDocument/2006/relationships/tags" Target="../tags/tag2919.xml" /><Relationship Id="rId168" Type="http://schemas.openxmlformats.org/officeDocument/2006/relationships/tags" Target="../tags/tag2920.xml" /><Relationship Id="rId169" Type="http://schemas.openxmlformats.org/officeDocument/2006/relationships/tags" Target="../tags/tag2921.xml" /><Relationship Id="rId17" Type="http://schemas.openxmlformats.org/officeDocument/2006/relationships/tags" Target="../tags/tag2769.xml" /><Relationship Id="rId170" Type="http://schemas.openxmlformats.org/officeDocument/2006/relationships/tags" Target="../tags/tag2922.xml" /><Relationship Id="rId171" Type="http://schemas.openxmlformats.org/officeDocument/2006/relationships/tags" Target="../tags/tag2923.xml" /><Relationship Id="rId172" Type="http://schemas.openxmlformats.org/officeDocument/2006/relationships/tags" Target="../tags/tag2924.xml" /><Relationship Id="rId173" Type="http://schemas.openxmlformats.org/officeDocument/2006/relationships/tags" Target="../tags/tag2925.xml" /><Relationship Id="rId174" Type="http://schemas.openxmlformats.org/officeDocument/2006/relationships/tags" Target="../tags/tag2926.xml" /><Relationship Id="rId175" Type="http://schemas.openxmlformats.org/officeDocument/2006/relationships/tags" Target="../tags/tag2927.xml" /><Relationship Id="rId176" Type="http://schemas.openxmlformats.org/officeDocument/2006/relationships/tags" Target="../tags/tag2928.xml" /><Relationship Id="rId177" Type="http://schemas.openxmlformats.org/officeDocument/2006/relationships/tags" Target="../tags/tag2929.xml" /><Relationship Id="rId178" Type="http://schemas.openxmlformats.org/officeDocument/2006/relationships/tags" Target="../tags/tag2930.xml" /><Relationship Id="rId179" Type="http://schemas.openxmlformats.org/officeDocument/2006/relationships/tags" Target="../tags/tag2931.xml" /><Relationship Id="rId18" Type="http://schemas.openxmlformats.org/officeDocument/2006/relationships/tags" Target="../tags/tag2770.xml" /><Relationship Id="rId180" Type="http://schemas.openxmlformats.org/officeDocument/2006/relationships/tags" Target="../tags/tag2932.xml" /><Relationship Id="rId181" Type="http://schemas.openxmlformats.org/officeDocument/2006/relationships/tags" Target="../tags/tag2933.xml" /><Relationship Id="rId182" Type="http://schemas.openxmlformats.org/officeDocument/2006/relationships/tags" Target="../tags/tag2934.xml" /><Relationship Id="rId183" Type="http://schemas.openxmlformats.org/officeDocument/2006/relationships/theme" Target="../theme/theme155.xml" /><Relationship Id="rId19" Type="http://schemas.openxmlformats.org/officeDocument/2006/relationships/tags" Target="../tags/tag2771.xml" /><Relationship Id="rId2" Type="http://schemas.openxmlformats.org/officeDocument/2006/relationships/tags" Target="../tags/tag2754.xml" /><Relationship Id="rId20" Type="http://schemas.openxmlformats.org/officeDocument/2006/relationships/tags" Target="../tags/tag2772.xml" /><Relationship Id="rId21" Type="http://schemas.openxmlformats.org/officeDocument/2006/relationships/tags" Target="../tags/tag2773.xml" /><Relationship Id="rId22" Type="http://schemas.openxmlformats.org/officeDocument/2006/relationships/tags" Target="../tags/tag2774.xml" /><Relationship Id="rId23" Type="http://schemas.openxmlformats.org/officeDocument/2006/relationships/tags" Target="../tags/tag2775.xml" /><Relationship Id="rId24" Type="http://schemas.openxmlformats.org/officeDocument/2006/relationships/tags" Target="../tags/tag2776.xml" /><Relationship Id="rId25" Type="http://schemas.openxmlformats.org/officeDocument/2006/relationships/tags" Target="../tags/tag2777.xml" /><Relationship Id="rId26" Type="http://schemas.openxmlformats.org/officeDocument/2006/relationships/tags" Target="../tags/tag2778.xml" /><Relationship Id="rId27" Type="http://schemas.openxmlformats.org/officeDocument/2006/relationships/tags" Target="../tags/tag2779.xml" /><Relationship Id="rId28" Type="http://schemas.openxmlformats.org/officeDocument/2006/relationships/tags" Target="../tags/tag2780.xml" /><Relationship Id="rId29" Type="http://schemas.openxmlformats.org/officeDocument/2006/relationships/tags" Target="../tags/tag2781.xml" /><Relationship Id="rId3" Type="http://schemas.openxmlformats.org/officeDocument/2006/relationships/tags" Target="../tags/tag2755.xml" /><Relationship Id="rId30" Type="http://schemas.openxmlformats.org/officeDocument/2006/relationships/tags" Target="../tags/tag2782.xml" /><Relationship Id="rId31" Type="http://schemas.openxmlformats.org/officeDocument/2006/relationships/tags" Target="../tags/tag2783.xml" /><Relationship Id="rId32" Type="http://schemas.openxmlformats.org/officeDocument/2006/relationships/tags" Target="../tags/tag2784.xml" /><Relationship Id="rId33" Type="http://schemas.openxmlformats.org/officeDocument/2006/relationships/tags" Target="../tags/tag2785.xml" /><Relationship Id="rId34" Type="http://schemas.openxmlformats.org/officeDocument/2006/relationships/tags" Target="../tags/tag2786.xml" /><Relationship Id="rId35" Type="http://schemas.openxmlformats.org/officeDocument/2006/relationships/tags" Target="../tags/tag2787.xml" /><Relationship Id="rId36" Type="http://schemas.openxmlformats.org/officeDocument/2006/relationships/tags" Target="../tags/tag2788.xml" /><Relationship Id="rId37" Type="http://schemas.openxmlformats.org/officeDocument/2006/relationships/tags" Target="../tags/tag2789.xml" /><Relationship Id="rId38" Type="http://schemas.openxmlformats.org/officeDocument/2006/relationships/tags" Target="../tags/tag2790.xml" /><Relationship Id="rId39" Type="http://schemas.openxmlformats.org/officeDocument/2006/relationships/tags" Target="../tags/tag2791.xml" /><Relationship Id="rId4" Type="http://schemas.openxmlformats.org/officeDocument/2006/relationships/tags" Target="../tags/tag2756.xml" /><Relationship Id="rId40" Type="http://schemas.openxmlformats.org/officeDocument/2006/relationships/tags" Target="../tags/tag2792.xml" /><Relationship Id="rId41" Type="http://schemas.openxmlformats.org/officeDocument/2006/relationships/tags" Target="../tags/tag2793.xml" /><Relationship Id="rId42" Type="http://schemas.openxmlformats.org/officeDocument/2006/relationships/tags" Target="../tags/tag2794.xml" /><Relationship Id="rId43" Type="http://schemas.openxmlformats.org/officeDocument/2006/relationships/tags" Target="../tags/tag2795.xml" /><Relationship Id="rId44" Type="http://schemas.openxmlformats.org/officeDocument/2006/relationships/tags" Target="../tags/tag2796.xml" /><Relationship Id="rId45" Type="http://schemas.openxmlformats.org/officeDocument/2006/relationships/tags" Target="../tags/tag2797.xml" /><Relationship Id="rId46" Type="http://schemas.openxmlformats.org/officeDocument/2006/relationships/tags" Target="../tags/tag2798.xml" /><Relationship Id="rId47" Type="http://schemas.openxmlformats.org/officeDocument/2006/relationships/tags" Target="../tags/tag2799.xml" /><Relationship Id="rId48" Type="http://schemas.openxmlformats.org/officeDocument/2006/relationships/tags" Target="../tags/tag2800.xml" /><Relationship Id="rId49" Type="http://schemas.openxmlformats.org/officeDocument/2006/relationships/tags" Target="../tags/tag2801.xml" /><Relationship Id="rId5" Type="http://schemas.openxmlformats.org/officeDocument/2006/relationships/tags" Target="../tags/tag2757.xml" /><Relationship Id="rId50" Type="http://schemas.openxmlformats.org/officeDocument/2006/relationships/tags" Target="../tags/tag2802.xml" /><Relationship Id="rId51" Type="http://schemas.openxmlformats.org/officeDocument/2006/relationships/tags" Target="../tags/tag2803.xml" /><Relationship Id="rId52" Type="http://schemas.openxmlformats.org/officeDocument/2006/relationships/tags" Target="../tags/tag2804.xml" /><Relationship Id="rId53" Type="http://schemas.openxmlformats.org/officeDocument/2006/relationships/tags" Target="../tags/tag2805.xml" /><Relationship Id="rId54" Type="http://schemas.openxmlformats.org/officeDocument/2006/relationships/tags" Target="../tags/tag2806.xml" /><Relationship Id="rId55" Type="http://schemas.openxmlformats.org/officeDocument/2006/relationships/tags" Target="../tags/tag2807.xml" /><Relationship Id="rId56" Type="http://schemas.openxmlformats.org/officeDocument/2006/relationships/tags" Target="../tags/tag2808.xml" /><Relationship Id="rId57" Type="http://schemas.openxmlformats.org/officeDocument/2006/relationships/tags" Target="../tags/tag2809.xml" /><Relationship Id="rId58" Type="http://schemas.openxmlformats.org/officeDocument/2006/relationships/tags" Target="../tags/tag2810.xml" /><Relationship Id="rId59" Type="http://schemas.openxmlformats.org/officeDocument/2006/relationships/tags" Target="../tags/tag2811.xml" /><Relationship Id="rId6" Type="http://schemas.openxmlformats.org/officeDocument/2006/relationships/tags" Target="../tags/tag2758.xml" /><Relationship Id="rId60" Type="http://schemas.openxmlformats.org/officeDocument/2006/relationships/tags" Target="../tags/tag2812.xml" /><Relationship Id="rId61" Type="http://schemas.openxmlformats.org/officeDocument/2006/relationships/tags" Target="../tags/tag2813.xml" /><Relationship Id="rId62" Type="http://schemas.openxmlformats.org/officeDocument/2006/relationships/tags" Target="../tags/tag2814.xml" /><Relationship Id="rId63" Type="http://schemas.openxmlformats.org/officeDocument/2006/relationships/tags" Target="../tags/tag2815.xml" /><Relationship Id="rId64" Type="http://schemas.openxmlformats.org/officeDocument/2006/relationships/tags" Target="../tags/tag2816.xml" /><Relationship Id="rId65" Type="http://schemas.openxmlformats.org/officeDocument/2006/relationships/tags" Target="../tags/tag2817.xml" /><Relationship Id="rId66" Type="http://schemas.openxmlformats.org/officeDocument/2006/relationships/tags" Target="../tags/tag2818.xml" /><Relationship Id="rId67" Type="http://schemas.openxmlformats.org/officeDocument/2006/relationships/tags" Target="../tags/tag2819.xml" /><Relationship Id="rId68" Type="http://schemas.openxmlformats.org/officeDocument/2006/relationships/tags" Target="../tags/tag2820.xml" /><Relationship Id="rId69" Type="http://schemas.openxmlformats.org/officeDocument/2006/relationships/tags" Target="../tags/tag2821.xml" /><Relationship Id="rId7" Type="http://schemas.openxmlformats.org/officeDocument/2006/relationships/tags" Target="../tags/tag2759.xml" /><Relationship Id="rId70" Type="http://schemas.openxmlformats.org/officeDocument/2006/relationships/tags" Target="../tags/tag2822.xml" /><Relationship Id="rId71" Type="http://schemas.openxmlformats.org/officeDocument/2006/relationships/tags" Target="../tags/tag2823.xml" /><Relationship Id="rId72" Type="http://schemas.openxmlformats.org/officeDocument/2006/relationships/tags" Target="../tags/tag2824.xml" /><Relationship Id="rId73" Type="http://schemas.openxmlformats.org/officeDocument/2006/relationships/tags" Target="../tags/tag2825.xml" /><Relationship Id="rId74" Type="http://schemas.openxmlformats.org/officeDocument/2006/relationships/tags" Target="../tags/tag2826.xml" /><Relationship Id="rId75" Type="http://schemas.openxmlformats.org/officeDocument/2006/relationships/tags" Target="../tags/tag2827.xml" /><Relationship Id="rId76" Type="http://schemas.openxmlformats.org/officeDocument/2006/relationships/tags" Target="../tags/tag2828.xml" /><Relationship Id="rId77" Type="http://schemas.openxmlformats.org/officeDocument/2006/relationships/tags" Target="../tags/tag2829.xml" /><Relationship Id="rId78" Type="http://schemas.openxmlformats.org/officeDocument/2006/relationships/tags" Target="../tags/tag2830.xml" /><Relationship Id="rId79" Type="http://schemas.openxmlformats.org/officeDocument/2006/relationships/tags" Target="../tags/tag2831.xml" /><Relationship Id="rId8" Type="http://schemas.openxmlformats.org/officeDocument/2006/relationships/tags" Target="../tags/tag2760.xml" /><Relationship Id="rId80" Type="http://schemas.openxmlformats.org/officeDocument/2006/relationships/tags" Target="../tags/tag2832.xml" /><Relationship Id="rId81" Type="http://schemas.openxmlformats.org/officeDocument/2006/relationships/tags" Target="../tags/tag2833.xml" /><Relationship Id="rId82" Type="http://schemas.openxmlformats.org/officeDocument/2006/relationships/tags" Target="../tags/tag2834.xml" /><Relationship Id="rId83" Type="http://schemas.openxmlformats.org/officeDocument/2006/relationships/tags" Target="../tags/tag2835.xml" /><Relationship Id="rId84" Type="http://schemas.openxmlformats.org/officeDocument/2006/relationships/tags" Target="../tags/tag2836.xml" /><Relationship Id="rId85" Type="http://schemas.openxmlformats.org/officeDocument/2006/relationships/tags" Target="../tags/tag2837.xml" /><Relationship Id="rId86" Type="http://schemas.openxmlformats.org/officeDocument/2006/relationships/tags" Target="../tags/tag2838.xml" /><Relationship Id="rId87" Type="http://schemas.openxmlformats.org/officeDocument/2006/relationships/tags" Target="../tags/tag2839.xml" /><Relationship Id="rId88" Type="http://schemas.openxmlformats.org/officeDocument/2006/relationships/tags" Target="../tags/tag2840.xml" /><Relationship Id="rId89" Type="http://schemas.openxmlformats.org/officeDocument/2006/relationships/tags" Target="../tags/tag2841.xml" /><Relationship Id="rId9" Type="http://schemas.openxmlformats.org/officeDocument/2006/relationships/tags" Target="../tags/tag2761.xml" /><Relationship Id="rId90" Type="http://schemas.openxmlformats.org/officeDocument/2006/relationships/tags" Target="../tags/tag2842.xml" /><Relationship Id="rId91" Type="http://schemas.openxmlformats.org/officeDocument/2006/relationships/tags" Target="../tags/tag2843.xml" /><Relationship Id="rId92" Type="http://schemas.openxmlformats.org/officeDocument/2006/relationships/tags" Target="../tags/tag2844.xml" /><Relationship Id="rId93" Type="http://schemas.openxmlformats.org/officeDocument/2006/relationships/tags" Target="../tags/tag2845.xml" /><Relationship Id="rId94" Type="http://schemas.openxmlformats.org/officeDocument/2006/relationships/tags" Target="../tags/tag2846.xml" /><Relationship Id="rId95" Type="http://schemas.openxmlformats.org/officeDocument/2006/relationships/tags" Target="../tags/tag2847.xml" /><Relationship Id="rId96" Type="http://schemas.openxmlformats.org/officeDocument/2006/relationships/tags" Target="../tags/tag2848.xml" /><Relationship Id="rId97" Type="http://schemas.openxmlformats.org/officeDocument/2006/relationships/tags" Target="../tags/tag2849.xml" /><Relationship Id="rId98" Type="http://schemas.openxmlformats.org/officeDocument/2006/relationships/tags" Target="../tags/tag2850.xml" /><Relationship Id="rId99" Type="http://schemas.openxmlformats.org/officeDocument/2006/relationships/tags" Target="../tags/tag2851.xml" /></Relationships>
</file>

<file path=ppt/slideMasters/_rels/slideMaster1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5.xml" /><Relationship Id="rId10" Type="http://schemas.openxmlformats.org/officeDocument/2006/relationships/tags" Target="../tags/tag2949.xml" /><Relationship Id="rId100" Type="http://schemas.openxmlformats.org/officeDocument/2006/relationships/tags" Target="../tags/tag3039.xml" /><Relationship Id="rId101" Type="http://schemas.openxmlformats.org/officeDocument/2006/relationships/tags" Target="../tags/tag3040.xml" /><Relationship Id="rId102" Type="http://schemas.openxmlformats.org/officeDocument/2006/relationships/tags" Target="../tags/tag3041.xml" /><Relationship Id="rId103" Type="http://schemas.openxmlformats.org/officeDocument/2006/relationships/tags" Target="../tags/tag3042.xml" /><Relationship Id="rId104" Type="http://schemas.openxmlformats.org/officeDocument/2006/relationships/tags" Target="../tags/tag3043.xml" /><Relationship Id="rId105" Type="http://schemas.openxmlformats.org/officeDocument/2006/relationships/tags" Target="../tags/tag3044.xml" /><Relationship Id="rId106" Type="http://schemas.openxmlformats.org/officeDocument/2006/relationships/tags" Target="../tags/tag3045.xml" /><Relationship Id="rId107" Type="http://schemas.openxmlformats.org/officeDocument/2006/relationships/tags" Target="../tags/tag3046.xml" /><Relationship Id="rId108" Type="http://schemas.openxmlformats.org/officeDocument/2006/relationships/tags" Target="../tags/tag3047.xml" /><Relationship Id="rId109" Type="http://schemas.openxmlformats.org/officeDocument/2006/relationships/tags" Target="../tags/tag3048.xml" /><Relationship Id="rId11" Type="http://schemas.openxmlformats.org/officeDocument/2006/relationships/tags" Target="../tags/tag2950.xml" /><Relationship Id="rId110" Type="http://schemas.openxmlformats.org/officeDocument/2006/relationships/tags" Target="../tags/tag3049.xml" /><Relationship Id="rId111" Type="http://schemas.openxmlformats.org/officeDocument/2006/relationships/tags" Target="../tags/tag3050.xml" /><Relationship Id="rId112" Type="http://schemas.openxmlformats.org/officeDocument/2006/relationships/tags" Target="../tags/tag3051.xml" /><Relationship Id="rId113" Type="http://schemas.openxmlformats.org/officeDocument/2006/relationships/tags" Target="../tags/tag3052.xml" /><Relationship Id="rId114" Type="http://schemas.openxmlformats.org/officeDocument/2006/relationships/tags" Target="../tags/tag3053.xml" /><Relationship Id="rId115" Type="http://schemas.openxmlformats.org/officeDocument/2006/relationships/tags" Target="../tags/tag3054.xml" /><Relationship Id="rId116" Type="http://schemas.openxmlformats.org/officeDocument/2006/relationships/tags" Target="../tags/tag3055.xml" /><Relationship Id="rId117" Type="http://schemas.openxmlformats.org/officeDocument/2006/relationships/tags" Target="../tags/tag3056.xml" /><Relationship Id="rId118" Type="http://schemas.openxmlformats.org/officeDocument/2006/relationships/tags" Target="../tags/tag3057.xml" /><Relationship Id="rId119" Type="http://schemas.openxmlformats.org/officeDocument/2006/relationships/tags" Target="../tags/tag3058.xml" /><Relationship Id="rId12" Type="http://schemas.openxmlformats.org/officeDocument/2006/relationships/tags" Target="../tags/tag2951.xml" /><Relationship Id="rId120" Type="http://schemas.openxmlformats.org/officeDocument/2006/relationships/tags" Target="../tags/tag3059.xml" /><Relationship Id="rId121" Type="http://schemas.openxmlformats.org/officeDocument/2006/relationships/tags" Target="../tags/tag3060.xml" /><Relationship Id="rId122" Type="http://schemas.openxmlformats.org/officeDocument/2006/relationships/tags" Target="../tags/tag3061.xml" /><Relationship Id="rId123" Type="http://schemas.openxmlformats.org/officeDocument/2006/relationships/tags" Target="../tags/tag3062.xml" /><Relationship Id="rId124" Type="http://schemas.openxmlformats.org/officeDocument/2006/relationships/tags" Target="../tags/tag3063.xml" /><Relationship Id="rId125" Type="http://schemas.openxmlformats.org/officeDocument/2006/relationships/tags" Target="../tags/tag3064.xml" /><Relationship Id="rId126" Type="http://schemas.openxmlformats.org/officeDocument/2006/relationships/tags" Target="../tags/tag3065.xml" /><Relationship Id="rId127" Type="http://schemas.openxmlformats.org/officeDocument/2006/relationships/tags" Target="../tags/tag3066.xml" /><Relationship Id="rId128" Type="http://schemas.openxmlformats.org/officeDocument/2006/relationships/tags" Target="../tags/tag3067.xml" /><Relationship Id="rId129" Type="http://schemas.openxmlformats.org/officeDocument/2006/relationships/tags" Target="../tags/tag3068.xml" /><Relationship Id="rId13" Type="http://schemas.openxmlformats.org/officeDocument/2006/relationships/tags" Target="../tags/tag2952.xml" /><Relationship Id="rId130" Type="http://schemas.openxmlformats.org/officeDocument/2006/relationships/tags" Target="../tags/tag3069.xml" /><Relationship Id="rId131" Type="http://schemas.openxmlformats.org/officeDocument/2006/relationships/tags" Target="../tags/tag3070.xml" /><Relationship Id="rId132" Type="http://schemas.openxmlformats.org/officeDocument/2006/relationships/tags" Target="../tags/tag3071.xml" /><Relationship Id="rId133" Type="http://schemas.openxmlformats.org/officeDocument/2006/relationships/tags" Target="../tags/tag3072.xml" /><Relationship Id="rId134" Type="http://schemas.openxmlformats.org/officeDocument/2006/relationships/tags" Target="../tags/tag3073.xml" /><Relationship Id="rId135" Type="http://schemas.openxmlformats.org/officeDocument/2006/relationships/tags" Target="../tags/tag3074.xml" /><Relationship Id="rId136" Type="http://schemas.openxmlformats.org/officeDocument/2006/relationships/tags" Target="../tags/tag3075.xml" /><Relationship Id="rId137" Type="http://schemas.openxmlformats.org/officeDocument/2006/relationships/tags" Target="../tags/tag3076.xml" /><Relationship Id="rId138" Type="http://schemas.openxmlformats.org/officeDocument/2006/relationships/tags" Target="../tags/tag3077.xml" /><Relationship Id="rId139" Type="http://schemas.openxmlformats.org/officeDocument/2006/relationships/tags" Target="../tags/tag3078.xml" /><Relationship Id="rId14" Type="http://schemas.openxmlformats.org/officeDocument/2006/relationships/tags" Target="../tags/tag2953.xml" /><Relationship Id="rId140" Type="http://schemas.openxmlformats.org/officeDocument/2006/relationships/tags" Target="../tags/tag3079.xml" /><Relationship Id="rId141" Type="http://schemas.openxmlformats.org/officeDocument/2006/relationships/tags" Target="../tags/tag3080.xml" /><Relationship Id="rId142" Type="http://schemas.openxmlformats.org/officeDocument/2006/relationships/tags" Target="../tags/tag3081.xml" /><Relationship Id="rId143" Type="http://schemas.openxmlformats.org/officeDocument/2006/relationships/tags" Target="../tags/tag3082.xml" /><Relationship Id="rId144" Type="http://schemas.openxmlformats.org/officeDocument/2006/relationships/tags" Target="../tags/tag3083.xml" /><Relationship Id="rId145" Type="http://schemas.openxmlformats.org/officeDocument/2006/relationships/tags" Target="../tags/tag3084.xml" /><Relationship Id="rId146" Type="http://schemas.openxmlformats.org/officeDocument/2006/relationships/tags" Target="../tags/tag3085.xml" /><Relationship Id="rId147" Type="http://schemas.openxmlformats.org/officeDocument/2006/relationships/tags" Target="../tags/tag3086.xml" /><Relationship Id="rId148" Type="http://schemas.openxmlformats.org/officeDocument/2006/relationships/tags" Target="../tags/tag3087.xml" /><Relationship Id="rId149" Type="http://schemas.openxmlformats.org/officeDocument/2006/relationships/tags" Target="../tags/tag3088.xml" /><Relationship Id="rId15" Type="http://schemas.openxmlformats.org/officeDocument/2006/relationships/tags" Target="../tags/tag2954.xml" /><Relationship Id="rId150" Type="http://schemas.openxmlformats.org/officeDocument/2006/relationships/tags" Target="../tags/tag3089.xml" /><Relationship Id="rId151" Type="http://schemas.openxmlformats.org/officeDocument/2006/relationships/tags" Target="../tags/tag3090.xml" /><Relationship Id="rId152" Type="http://schemas.openxmlformats.org/officeDocument/2006/relationships/tags" Target="../tags/tag3091.xml" /><Relationship Id="rId153" Type="http://schemas.openxmlformats.org/officeDocument/2006/relationships/tags" Target="../tags/tag3092.xml" /><Relationship Id="rId154" Type="http://schemas.openxmlformats.org/officeDocument/2006/relationships/tags" Target="../tags/tag3093.xml" /><Relationship Id="rId155" Type="http://schemas.openxmlformats.org/officeDocument/2006/relationships/tags" Target="../tags/tag3094.xml" /><Relationship Id="rId156" Type="http://schemas.openxmlformats.org/officeDocument/2006/relationships/tags" Target="../tags/tag3095.xml" /><Relationship Id="rId157" Type="http://schemas.openxmlformats.org/officeDocument/2006/relationships/tags" Target="../tags/tag3096.xml" /><Relationship Id="rId158" Type="http://schemas.openxmlformats.org/officeDocument/2006/relationships/tags" Target="../tags/tag3097.xml" /><Relationship Id="rId159" Type="http://schemas.openxmlformats.org/officeDocument/2006/relationships/tags" Target="../tags/tag3098.xml" /><Relationship Id="rId16" Type="http://schemas.openxmlformats.org/officeDocument/2006/relationships/tags" Target="../tags/tag2955.xml" /><Relationship Id="rId160" Type="http://schemas.openxmlformats.org/officeDocument/2006/relationships/tags" Target="../tags/tag3099.xml" /><Relationship Id="rId161" Type="http://schemas.openxmlformats.org/officeDocument/2006/relationships/tags" Target="../tags/tag3100.xml" /><Relationship Id="rId162" Type="http://schemas.openxmlformats.org/officeDocument/2006/relationships/tags" Target="../tags/tag3101.xml" /><Relationship Id="rId163" Type="http://schemas.openxmlformats.org/officeDocument/2006/relationships/tags" Target="../tags/tag3102.xml" /><Relationship Id="rId164" Type="http://schemas.openxmlformats.org/officeDocument/2006/relationships/tags" Target="../tags/tag3103.xml" /><Relationship Id="rId165" Type="http://schemas.openxmlformats.org/officeDocument/2006/relationships/tags" Target="../tags/tag3104.xml" /><Relationship Id="rId166" Type="http://schemas.openxmlformats.org/officeDocument/2006/relationships/tags" Target="../tags/tag3105.xml" /><Relationship Id="rId167" Type="http://schemas.openxmlformats.org/officeDocument/2006/relationships/tags" Target="../tags/tag3106.xml" /><Relationship Id="rId168" Type="http://schemas.openxmlformats.org/officeDocument/2006/relationships/tags" Target="../tags/tag3107.xml" /><Relationship Id="rId169" Type="http://schemas.openxmlformats.org/officeDocument/2006/relationships/tags" Target="../tags/tag3108.xml" /><Relationship Id="rId17" Type="http://schemas.openxmlformats.org/officeDocument/2006/relationships/tags" Target="../tags/tag2956.xml" /><Relationship Id="rId170" Type="http://schemas.openxmlformats.org/officeDocument/2006/relationships/tags" Target="../tags/tag3109.xml" /><Relationship Id="rId171" Type="http://schemas.openxmlformats.org/officeDocument/2006/relationships/tags" Target="../tags/tag3110.xml" /><Relationship Id="rId172" Type="http://schemas.openxmlformats.org/officeDocument/2006/relationships/tags" Target="../tags/tag3111.xml" /><Relationship Id="rId173" Type="http://schemas.openxmlformats.org/officeDocument/2006/relationships/tags" Target="../tags/tag3112.xml" /><Relationship Id="rId174" Type="http://schemas.openxmlformats.org/officeDocument/2006/relationships/tags" Target="../tags/tag3113.xml" /><Relationship Id="rId175" Type="http://schemas.openxmlformats.org/officeDocument/2006/relationships/tags" Target="../tags/tag3114.xml" /><Relationship Id="rId176" Type="http://schemas.openxmlformats.org/officeDocument/2006/relationships/tags" Target="../tags/tag3115.xml" /><Relationship Id="rId177" Type="http://schemas.openxmlformats.org/officeDocument/2006/relationships/tags" Target="../tags/tag3116.xml" /><Relationship Id="rId178" Type="http://schemas.openxmlformats.org/officeDocument/2006/relationships/tags" Target="../tags/tag3117.xml" /><Relationship Id="rId179" Type="http://schemas.openxmlformats.org/officeDocument/2006/relationships/tags" Target="../tags/tag3118.xml" /><Relationship Id="rId18" Type="http://schemas.openxmlformats.org/officeDocument/2006/relationships/tags" Target="../tags/tag2957.xml" /><Relationship Id="rId180" Type="http://schemas.openxmlformats.org/officeDocument/2006/relationships/tags" Target="../tags/tag3119.xml" /><Relationship Id="rId181" Type="http://schemas.openxmlformats.org/officeDocument/2006/relationships/tags" Target="../tags/tag3120.xml" /><Relationship Id="rId182" Type="http://schemas.openxmlformats.org/officeDocument/2006/relationships/tags" Target="../tags/tag3121.xml" /><Relationship Id="rId183" Type="http://schemas.openxmlformats.org/officeDocument/2006/relationships/tags" Target="../tags/tag3122.xml" /><Relationship Id="rId184" Type="http://schemas.openxmlformats.org/officeDocument/2006/relationships/tags" Target="../tags/tag3123.xml" /><Relationship Id="rId185" Type="http://schemas.openxmlformats.org/officeDocument/2006/relationships/tags" Target="../tags/tag3124.xml" /><Relationship Id="rId186" Type="http://schemas.openxmlformats.org/officeDocument/2006/relationships/tags" Target="../tags/tag3125.xml" /><Relationship Id="rId187" Type="http://schemas.openxmlformats.org/officeDocument/2006/relationships/tags" Target="../tags/tag3126.xml" /><Relationship Id="rId188" Type="http://schemas.openxmlformats.org/officeDocument/2006/relationships/tags" Target="../tags/tag3127.xml" /><Relationship Id="rId189" Type="http://schemas.openxmlformats.org/officeDocument/2006/relationships/tags" Target="../tags/tag3128.xml" /><Relationship Id="rId19" Type="http://schemas.openxmlformats.org/officeDocument/2006/relationships/tags" Target="../tags/tag2958.xml" /><Relationship Id="rId190" Type="http://schemas.openxmlformats.org/officeDocument/2006/relationships/tags" Target="../tags/tag3129.xml" /><Relationship Id="rId191" Type="http://schemas.openxmlformats.org/officeDocument/2006/relationships/tags" Target="../tags/tag3130.xml" /><Relationship Id="rId192" Type="http://schemas.openxmlformats.org/officeDocument/2006/relationships/tags" Target="../tags/tag3131.xml" /><Relationship Id="rId193" Type="http://schemas.openxmlformats.org/officeDocument/2006/relationships/tags" Target="../tags/tag3132.xml" /><Relationship Id="rId194" Type="http://schemas.openxmlformats.org/officeDocument/2006/relationships/tags" Target="../tags/tag3133.xml" /><Relationship Id="rId195" Type="http://schemas.openxmlformats.org/officeDocument/2006/relationships/tags" Target="../tags/tag3134.xml" /><Relationship Id="rId196" Type="http://schemas.openxmlformats.org/officeDocument/2006/relationships/tags" Target="../tags/tag3135.xml" /><Relationship Id="rId197" Type="http://schemas.openxmlformats.org/officeDocument/2006/relationships/tags" Target="../tags/tag3136.xml" /><Relationship Id="rId198" Type="http://schemas.openxmlformats.org/officeDocument/2006/relationships/tags" Target="../tags/tag3137.xml" /><Relationship Id="rId199" Type="http://schemas.openxmlformats.org/officeDocument/2006/relationships/tags" Target="../tags/tag3138.xml" /><Relationship Id="rId2" Type="http://schemas.openxmlformats.org/officeDocument/2006/relationships/tags" Target="../tags/tag2941.xml" /><Relationship Id="rId20" Type="http://schemas.openxmlformats.org/officeDocument/2006/relationships/tags" Target="../tags/tag2959.xml" /><Relationship Id="rId200" Type="http://schemas.openxmlformats.org/officeDocument/2006/relationships/tags" Target="../tags/tag3139.xml" /><Relationship Id="rId201" Type="http://schemas.openxmlformats.org/officeDocument/2006/relationships/tags" Target="../tags/tag3140.xml" /><Relationship Id="rId202" Type="http://schemas.openxmlformats.org/officeDocument/2006/relationships/tags" Target="../tags/tag3141.xml" /><Relationship Id="rId203" Type="http://schemas.openxmlformats.org/officeDocument/2006/relationships/tags" Target="../tags/tag3142.xml" /><Relationship Id="rId204" Type="http://schemas.openxmlformats.org/officeDocument/2006/relationships/tags" Target="../tags/tag3143.xml" /><Relationship Id="rId205" Type="http://schemas.openxmlformats.org/officeDocument/2006/relationships/tags" Target="../tags/tag3144.xml" /><Relationship Id="rId206" Type="http://schemas.openxmlformats.org/officeDocument/2006/relationships/tags" Target="../tags/tag3145.xml" /><Relationship Id="rId207" Type="http://schemas.openxmlformats.org/officeDocument/2006/relationships/tags" Target="../tags/tag3146.xml" /><Relationship Id="rId208" Type="http://schemas.openxmlformats.org/officeDocument/2006/relationships/tags" Target="../tags/tag3147.xml" /><Relationship Id="rId209" Type="http://schemas.openxmlformats.org/officeDocument/2006/relationships/tags" Target="../tags/tag3148.xml" /><Relationship Id="rId21" Type="http://schemas.openxmlformats.org/officeDocument/2006/relationships/tags" Target="../tags/tag2960.xml" /><Relationship Id="rId210" Type="http://schemas.openxmlformats.org/officeDocument/2006/relationships/tags" Target="../tags/tag3149.xml" /><Relationship Id="rId211" Type="http://schemas.openxmlformats.org/officeDocument/2006/relationships/tags" Target="../tags/tag3150.xml" /><Relationship Id="rId212" Type="http://schemas.openxmlformats.org/officeDocument/2006/relationships/tags" Target="../tags/tag3151.xml" /><Relationship Id="rId213" Type="http://schemas.openxmlformats.org/officeDocument/2006/relationships/tags" Target="../tags/tag3152.xml" /><Relationship Id="rId214" Type="http://schemas.openxmlformats.org/officeDocument/2006/relationships/tags" Target="../tags/tag3153.xml" /><Relationship Id="rId215" Type="http://schemas.openxmlformats.org/officeDocument/2006/relationships/tags" Target="../tags/tag3154.xml" /><Relationship Id="rId216" Type="http://schemas.openxmlformats.org/officeDocument/2006/relationships/tags" Target="../tags/tag3155.xml" /><Relationship Id="rId217" Type="http://schemas.openxmlformats.org/officeDocument/2006/relationships/tags" Target="../tags/tag3156.xml" /><Relationship Id="rId218" Type="http://schemas.openxmlformats.org/officeDocument/2006/relationships/tags" Target="../tags/tag3157.xml" /><Relationship Id="rId219" Type="http://schemas.openxmlformats.org/officeDocument/2006/relationships/tags" Target="../tags/tag3158.xml" /><Relationship Id="rId22" Type="http://schemas.openxmlformats.org/officeDocument/2006/relationships/tags" Target="../tags/tag2961.xml" /><Relationship Id="rId220" Type="http://schemas.openxmlformats.org/officeDocument/2006/relationships/tags" Target="../tags/tag3159.xml" /><Relationship Id="rId221" Type="http://schemas.openxmlformats.org/officeDocument/2006/relationships/tags" Target="../tags/tag3160.xml" /><Relationship Id="rId222" Type="http://schemas.openxmlformats.org/officeDocument/2006/relationships/tags" Target="../tags/tag3161.xml" /><Relationship Id="rId223" Type="http://schemas.openxmlformats.org/officeDocument/2006/relationships/tags" Target="../tags/tag3162.xml" /><Relationship Id="rId224" Type="http://schemas.openxmlformats.org/officeDocument/2006/relationships/tags" Target="../tags/tag3163.xml" /><Relationship Id="rId225" Type="http://schemas.openxmlformats.org/officeDocument/2006/relationships/tags" Target="../tags/tag3164.xml" /><Relationship Id="rId226" Type="http://schemas.openxmlformats.org/officeDocument/2006/relationships/tags" Target="../tags/tag3165.xml" /><Relationship Id="rId227" Type="http://schemas.openxmlformats.org/officeDocument/2006/relationships/tags" Target="../tags/tag3166.xml" /><Relationship Id="rId228" Type="http://schemas.openxmlformats.org/officeDocument/2006/relationships/tags" Target="../tags/tag3167.xml" /><Relationship Id="rId229" Type="http://schemas.openxmlformats.org/officeDocument/2006/relationships/tags" Target="../tags/tag3168.xml" /><Relationship Id="rId23" Type="http://schemas.openxmlformats.org/officeDocument/2006/relationships/tags" Target="../tags/tag2962.xml" /><Relationship Id="rId230" Type="http://schemas.openxmlformats.org/officeDocument/2006/relationships/tags" Target="../tags/tag3169.xml" /><Relationship Id="rId231" Type="http://schemas.openxmlformats.org/officeDocument/2006/relationships/tags" Target="../tags/tag3170.xml" /><Relationship Id="rId232" Type="http://schemas.openxmlformats.org/officeDocument/2006/relationships/tags" Target="../tags/tag3171.xml" /><Relationship Id="rId233" Type="http://schemas.openxmlformats.org/officeDocument/2006/relationships/tags" Target="../tags/tag3172.xml" /><Relationship Id="rId234" Type="http://schemas.openxmlformats.org/officeDocument/2006/relationships/tags" Target="../tags/tag3173.xml" /><Relationship Id="rId235" Type="http://schemas.openxmlformats.org/officeDocument/2006/relationships/tags" Target="../tags/tag3174.xml" /><Relationship Id="rId236" Type="http://schemas.openxmlformats.org/officeDocument/2006/relationships/tags" Target="../tags/tag3175.xml" /><Relationship Id="rId237" Type="http://schemas.openxmlformats.org/officeDocument/2006/relationships/tags" Target="../tags/tag3176.xml" /><Relationship Id="rId238" Type="http://schemas.openxmlformats.org/officeDocument/2006/relationships/tags" Target="../tags/tag3177.xml" /><Relationship Id="rId239" Type="http://schemas.openxmlformats.org/officeDocument/2006/relationships/tags" Target="../tags/tag3178.xml" /><Relationship Id="rId24" Type="http://schemas.openxmlformats.org/officeDocument/2006/relationships/tags" Target="../tags/tag2963.xml" /><Relationship Id="rId240" Type="http://schemas.openxmlformats.org/officeDocument/2006/relationships/tags" Target="../tags/tag3179.xml" /><Relationship Id="rId241" Type="http://schemas.openxmlformats.org/officeDocument/2006/relationships/tags" Target="../tags/tag3180.xml" /><Relationship Id="rId242" Type="http://schemas.openxmlformats.org/officeDocument/2006/relationships/tags" Target="../tags/tag3181.xml" /><Relationship Id="rId243" Type="http://schemas.openxmlformats.org/officeDocument/2006/relationships/tags" Target="../tags/tag3182.xml" /><Relationship Id="rId244" Type="http://schemas.openxmlformats.org/officeDocument/2006/relationships/tags" Target="../tags/tag3183.xml" /><Relationship Id="rId245" Type="http://schemas.openxmlformats.org/officeDocument/2006/relationships/tags" Target="../tags/tag3184.xml" /><Relationship Id="rId246" Type="http://schemas.openxmlformats.org/officeDocument/2006/relationships/tags" Target="../tags/tag3185.xml" /><Relationship Id="rId247" Type="http://schemas.openxmlformats.org/officeDocument/2006/relationships/tags" Target="../tags/tag3186.xml" /><Relationship Id="rId248" Type="http://schemas.openxmlformats.org/officeDocument/2006/relationships/tags" Target="../tags/tag3187.xml" /><Relationship Id="rId249" Type="http://schemas.openxmlformats.org/officeDocument/2006/relationships/tags" Target="../tags/tag3188.xml" /><Relationship Id="rId25" Type="http://schemas.openxmlformats.org/officeDocument/2006/relationships/tags" Target="../tags/tag2964.xml" /><Relationship Id="rId250" Type="http://schemas.openxmlformats.org/officeDocument/2006/relationships/tags" Target="../tags/tag3189.xml" /><Relationship Id="rId251" Type="http://schemas.openxmlformats.org/officeDocument/2006/relationships/tags" Target="../tags/tag3190.xml" /><Relationship Id="rId252" Type="http://schemas.openxmlformats.org/officeDocument/2006/relationships/tags" Target="../tags/tag3191.xml" /><Relationship Id="rId253" Type="http://schemas.openxmlformats.org/officeDocument/2006/relationships/tags" Target="../tags/tag3192.xml" /><Relationship Id="rId254" Type="http://schemas.openxmlformats.org/officeDocument/2006/relationships/theme" Target="../theme/theme156.xml" /><Relationship Id="rId26" Type="http://schemas.openxmlformats.org/officeDocument/2006/relationships/tags" Target="../tags/tag2965.xml" /><Relationship Id="rId27" Type="http://schemas.openxmlformats.org/officeDocument/2006/relationships/tags" Target="../tags/tag2966.xml" /><Relationship Id="rId28" Type="http://schemas.openxmlformats.org/officeDocument/2006/relationships/tags" Target="../tags/tag2967.xml" /><Relationship Id="rId29" Type="http://schemas.openxmlformats.org/officeDocument/2006/relationships/tags" Target="../tags/tag2968.xml" /><Relationship Id="rId3" Type="http://schemas.openxmlformats.org/officeDocument/2006/relationships/tags" Target="../tags/tag2942.xml" /><Relationship Id="rId30" Type="http://schemas.openxmlformats.org/officeDocument/2006/relationships/tags" Target="../tags/tag2969.xml" /><Relationship Id="rId31" Type="http://schemas.openxmlformats.org/officeDocument/2006/relationships/tags" Target="../tags/tag2970.xml" /><Relationship Id="rId32" Type="http://schemas.openxmlformats.org/officeDocument/2006/relationships/tags" Target="../tags/tag2971.xml" /><Relationship Id="rId33" Type="http://schemas.openxmlformats.org/officeDocument/2006/relationships/tags" Target="../tags/tag2972.xml" /><Relationship Id="rId34" Type="http://schemas.openxmlformats.org/officeDocument/2006/relationships/tags" Target="../tags/tag2973.xml" /><Relationship Id="rId35" Type="http://schemas.openxmlformats.org/officeDocument/2006/relationships/tags" Target="../tags/tag2974.xml" /><Relationship Id="rId36" Type="http://schemas.openxmlformats.org/officeDocument/2006/relationships/tags" Target="../tags/tag2975.xml" /><Relationship Id="rId37" Type="http://schemas.openxmlformats.org/officeDocument/2006/relationships/tags" Target="../tags/tag2976.xml" /><Relationship Id="rId38" Type="http://schemas.openxmlformats.org/officeDocument/2006/relationships/tags" Target="../tags/tag2977.xml" /><Relationship Id="rId39" Type="http://schemas.openxmlformats.org/officeDocument/2006/relationships/tags" Target="../tags/tag2978.xml" /><Relationship Id="rId4" Type="http://schemas.openxmlformats.org/officeDocument/2006/relationships/tags" Target="../tags/tag2943.xml" /><Relationship Id="rId40" Type="http://schemas.openxmlformats.org/officeDocument/2006/relationships/tags" Target="../tags/tag2979.xml" /><Relationship Id="rId41" Type="http://schemas.openxmlformats.org/officeDocument/2006/relationships/tags" Target="../tags/tag2980.xml" /><Relationship Id="rId42" Type="http://schemas.openxmlformats.org/officeDocument/2006/relationships/tags" Target="../tags/tag2981.xml" /><Relationship Id="rId43" Type="http://schemas.openxmlformats.org/officeDocument/2006/relationships/tags" Target="../tags/tag2982.xml" /><Relationship Id="rId44" Type="http://schemas.openxmlformats.org/officeDocument/2006/relationships/tags" Target="../tags/tag2983.xml" /><Relationship Id="rId45" Type="http://schemas.openxmlformats.org/officeDocument/2006/relationships/tags" Target="../tags/tag2984.xml" /><Relationship Id="rId46" Type="http://schemas.openxmlformats.org/officeDocument/2006/relationships/tags" Target="../tags/tag2985.xml" /><Relationship Id="rId47" Type="http://schemas.openxmlformats.org/officeDocument/2006/relationships/tags" Target="../tags/tag2986.xml" /><Relationship Id="rId48" Type="http://schemas.openxmlformats.org/officeDocument/2006/relationships/tags" Target="../tags/tag2987.xml" /><Relationship Id="rId49" Type="http://schemas.openxmlformats.org/officeDocument/2006/relationships/tags" Target="../tags/tag2988.xml" /><Relationship Id="rId5" Type="http://schemas.openxmlformats.org/officeDocument/2006/relationships/tags" Target="../tags/tag2944.xml" /><Relationship Id="rId50" Type="http://schemas.openxmlformats.org/officeDocument/2006/relationships/tags" Target="../tags/tag2989.xml" /><Relationship Id="rId51" Type="http://schemas.openxmlformats.org/officeDocument/2006/relationships/tags" Target="../tags/tag2990.xml" /><Relationship Id="rId52" Type="http://schemas.openxmlformats.org/officeDocument/2006/relationships/tags" Target="../tags/tag2991.xml" /><Relationship Id="rId53" Type="http://schemas.openxmlformats.org/officeDocument/2006/relationships/tags" Target="../tags/tag2992.xml" /><Relationship Id="rId54" Type="http://schemas.openxmlformats.org/officeDocument/2006/relationships/tags" Target="../tags/tag2993.xml" /><Relationship Id="rId55" Type="http://schemas.openxmlformats.org/officeDocument/2006/relationships/tags" Target="../tags/tag2994.xml" /><Relationship Id="rId56" Type="http://schemas.openxmlformats.org/officeDocument/2006/relationships/tags" Target="../tags/tag2995.xml" /><Relationship Id="rId57" Type="http://schemas.openxmlformats.org/officeDocument/2006/relationships/tags" Target="../tags/tag2996.xml" /><Relationship Id="rId58" Type="http://schemas.openxmlformats.org/officeDocument/2006/relationships/tags" Target="../tags/tag2997.xml" /><Relationship Id="rId59" Type="http://schemas.openxmlformats.org/officeDocument/2006/relationships/tags" Target="../tags/tag2998.xml" /><Relationship Id="rId6" Type="http://schemas.openxmlformats.org/officeDocument/2006/relationships/tags" Target="../tags/tag2945.xml" /><Relationship Id="rId60" Type="http://schemas.openxmlformats.org/officeDocument/2006/relationships/tags" Target="../tags/tag2999.xml" /><Relationship Id="rId61" Type="http://schemas.openxmlformats.org/officeDocument/2006/relationships/tags" Target="../tags/tag3000.xml" /><Relationship Id="rId62" Type="http://schemas.openxmlformats.org/officeDocument/2006/relationships/tags" Target="../tags/tag3001.xml" /><Relationship Id="rId63" Type="http://schemas.openxmlformats.org/officeDocument/2006/relationships/tags" Target="../tags/tag3002.xml" /><Relationship Id="rId64" Type="http://schemas.openxmlformats.org/officeDocument/2006/relationships/tags" Target="../tags/tag3003.xml" /><Relationship Id="rId65" Type="http://schemas.openxmlformats.org/officeDocument/2006/relationships/tags" Target="../tags/tag3004.xml" /><Relationship Id="rId66" Type="http://schemas.openxmlformats.org/officeDocument/2006/relationships/tags" Target="../tags/tag3005.xml" /><Relationship Id="rId67" Type="http://schemas.openxmlformats.org/officeDocument/2006/relationships/tags" Target="../tags/tag3006.xml" /><Relationship Id="rId68" Type="http://schemas.openxmlformats.org/officeDocument/2006/relationships/tags" Target="../tags/tag3007.xml" /><Relationship Id="rId69" Type="http://schemas.openxmlformats.org/officeDocument/2006/relationships/tags" Target="../tags/tag3008.xml" /><Relationship Id="rId7" Type="http://schemas.openxmlformats.org/officeDocument/2006/relationships/tags" Target="../tags/tag2946.xml" /><Relationship Id="rId70" Type="http://schemas.openxmlformats.org/officeDocument/2006/relationships/tags" Target="../tags/tag3009.xml" /><Relationship Id="rId71" Type="http://schemas.openxmlformats.org/officeDocument/2006/relationships/tags" Target="../tags/tag3010.xml" /><Relationship Id="rId72" Type="http://schemas.openxmlformats.org/officeDocument/2006/relationships/tags" Target="../tags/tag3011.xml" /><Relationship Id="rId73" Type="http://schemas.openxmlformats.org/officeDocument/2006/relationships/tags" Target="../tags/tag3012.xml" /><Relationship Id="rId74" Type="http://schemas.openxmlformats.org/officeDocument/2006/relationships/tags" Target="../tags/tag3013.xml" /><Relationship Id="rId75" Type="http://schemas.openxmlformats.org/officeDocument/2006/relationships/tags" Target="../tags/tag3014.xml" /><Relationship Id="rId76" Type="http://schemas.openxmlformats.org/officeDocument/2006/relationships/tags" Target="../tags/tag3015.xml" /><Relationship Id="rId77" Type="http://schemas.openxmlformats.org/officeDocument/2006/relationships/tags" Target="../tags/tag3016.xml" /><Relationship Id="rId78" Type="http://schemas.openxmlformats.org/officeDocument/2006/relationships/tags" Target="../tags/tag3017.xml" /><Relationship Id="rId79" Type="http://schemas.openxmlformats.org/officeDocument/2006/relationships/tags" Target="../tags/tag3018.xml" /><Relationship Id="rId8" Type="http://schemas.openxmlformats.org/officeDocument/2006/relationships/tags" Target="../tags/tag2947.xml" /><Relationship Id="rId80" Type="http://schemas.openxmlformats.org/officeDocument/2006/relationships/tags" Target="../tags/tag3019.xml" /><Relationship Id="rId81" Type="http://schemas.openxmlformats.org/officeDocument/2006/relationships/tags" Target="../tags/tag3020.xml" /><Relationship Id="rId82" Type="http://schemas.openxmlformats.org/officeDocument/2006/relationships/tags" Target="../tags/tag3021.xml" /><Relationship Id="rId83" Type="http://schemas.openxmlformats.org/officeDocument/2006/relationships/tags" Target="../tags/tag3022.xml" /><Relationship Id="rId84" Type="http://schemas.openxmlformats.org/officeDocument/2006/relationships/tags" Target="../tags/tag3023.xml" /><Relationship Id="rId85" Type="http://schemas.openxmlformats.org/officeDocument/2006/relationships/tags" Target="../tags/tag3024.xml" /><Relationship Id="rId86" Type="http://schemas.openxmlformats.org/officeDocument/2006/relationships/tags" Target="../tags/tag3025.xml" /><Relationship Id="rId87" Type="http://schemas.openxmlformats.org/officeDocument/2006/relationships/tags" Target="../tags/tag3026.xml" /><Relationship Id="rId88" Type="http://schemas.openxmlformats.org/officeDocument/2006/relationships/tags" Target="../tags/tag3027.xml" /><Relationship Id="rId89" Type="http://schemas.openxmlformats.org/officeDocument/2006/relationships/tags" Target="../tags/tag3028.xml" /><Relationship Id="rId9" Type="http://schemas.openxmlformats.org/officeDocument/2006/relationships/tags" Target="../tags/tag2948.xml" /><Relationship Id="rId90" Type="http://schemas.openxmlformats.org/officeDocument/2006/relationships/tags" Target="../tags/tag3029.xml" /><Relationship Id="rId91" Type="http://schemas.openxmlformats.org/officeDocument/2006/relationships/tags" Target="../tags/tag3030.xml" /><Relationship Id="rId92" Type="http://schemas.openxmlformats.org/officeDocument/2006/relationships/tags" Target="../tags/tag3031.xml" /><Relationship Id="rId93" Type="http://schemas.openxmlformats.org/officeDocument/2006/relationships/tags" Target="../tags/tag3032.xml" /><Relationship Id="rId94" Type="http://schemas.openxmlformats.org/officeDocument/2006/relationships/tags" Target="../tags/tag3033.xml" /><Relationship Id="rId95" Type="http://schemas.openxmlformats.org/officeDocument/2006/relationships/tags" Target="../tags/tag3034.xml" /><Relationship Id="rId96" Type="http://schemas.openxmlformats.org/officeDocument/2006/relationships/tags" Target="../tags/tag3035.xml" /><Relationship Id="rId97" Type="http://schemas.openxmlformats.org/officeDocument/2006/relationships/tags" Target="../tags/tag3036.xml" /><Relationship Id="rId98" Type="http://schemas.openxmlformats.org/officeDocument/2006/relationships/tags" Target="../tags/tag3037.xml" /><Relationship Id="rId99" Type="http://schemas.openxmlformats.org/officeDocument/2006/relationships/tags" Target="../tags/tag3038.xml" /></Relationships>
</file>

<file path=ppt/slideMasters/_rels/slideMaster1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6.xml" /><Relationship Id="rId10" Type="http://schemas.openxmlformats.org/officeDocument/2006/relationships/tags" Target="../tags/tag3207.xml" /><Relationship Id="rId100" Type="http://schemas.openxmlformats.org/officeDocument/2006/relationships/tags" Target="../tags/tag3297.xml" /><Relationship Id="rId101" Type="http://schemas.openxmlformats.org/officeDocument/2006/relationships/tags" Target="../tags/tag3298.xml" /><Relationship Id="rId102" Type="http://schemas.openxmlformats.org/officeDocument/2006/relationships/tags" Target="../tags/tag3299.xml" /><Relationship Id="rId103" Type="http://schemas.openxmlformats.org/officeDocument/2006/relationships/tags" Target="../tags/tag3300.xml" /><Relationship Id="rId104" Type="http://schemas.openxmlformats.org/officeDocument/2006/relationships/tags" Target="../tags/tag3301.xml" /><Relationship Id="rId105" Type="http://schemas.openxmlformats.org/officeDocument/2006/relationships/tags" Target="../tags/tag3302.xml" /><Relationship Id="rId106" Type="http://schemas.openxmlformats.org/officeDocument/2006/relationships/tags" Target="../tags/tag3303.xml" /><Relationship Id="rId107" Type="http://schemas.openxmlformats.org/officeDocument/2006/relationships/tags" Target="../tags/tag3304.xml" /><Relationship Id="rId108" Type="http://schemas.openxmlformats.org/officeDocument/2006/relationships/tags" Target="../tags/tag3305.xml" /><Relationship Id="rId109" Type="http://schemas.openxmlformats.org/officeDocument/2006/relationships/tags" Target="../tags/tag3306.xml" /><Relationship Id="rId11" Type="http://schemas.openxmlformats.org/officeDocument/2006/relationships/tags" Target="../tags/tag3208.xml" /><Relationship Id="rId110" Type="http://schemas.openxmlformats.org/officeDocument/2006/relationships/tags" Target="../tags/tag3307.xml" /><Relationship Id="rId111" Type="http://schemas.openxmlformats.org/officeDocument/2006/relationships/tags" Target="../tags/tag3308.xml" /><Relationship Id="rId112" Type="http://schemas.openxmlformats.org/officeDocument/2006/relationships/tags" Target="../tags/tag3309.xml" /><Relationship Id="rId113" Type="http://schemas.openxmlformats.org/officeDocument/2006/relationships/tags" Target="../tags/tag3310.xml" /><Relationship Id="rId114" Type="http://schemas.openxmlformats.org/officeDocument/2006/relationships/tags" Target="../tags/tag3311.xml" /><Relationship Id="rId115" Type="http://schemas.openxmlformats.org/officeDocument/2006/relationships/tags" Target="../tags/tag3312.xml" /><Relationship Id="rId116" Type="http://schemas.openxmlformats.org/officeDocument/2006/relationships/tags" Target="../tags/tag3313.xml" /><Relationship Id="rId117" Type="http://schemas.openxmlformats.org/officeDocument/2006/relationships/tags" Target="../tags/tag3314.xml" /><Relationship Id="rId118" Type="http://schemas.openxmlformats.org/officeDocument/2006/relationships/tags" Target="../tags/tag3315.xml" /><Relationship Id="rId119" Type="http://schemas.openxmlformats.org/officeDocument/2006/relationships/tags" Target="../tags/tag3316.xml" /><Relationship Id="rId12" Type="http://schemas.openxmlformats.org/officeDocument/2006/relationships/tags" Target="../tags/tag3209.xml" /><Relationship Id="rId120" Type="http://schemas.openxmlformats.org/officeDocument/2006/relationships/tags" Target="../tags/tag3317.xml" /><Relationship Id="rId121" Type="http://schemas.openxmlformats.org/officeDocument/2006/relationships/tags" Target="../tags/tag3318.xml" /><Relationship Id="rId122" Type="http://schemas.openxmlformats.org/officeDocument/2006/relationships/tags" Target="../tags/tag3319.xml" /><Relationship Id="rId123" Type="http://schemas.openxmlformats.org/officeDocument/2006/relationships/tags" Target="../tags/tag3320.xml" /><Relationship Id="rId124" Type="http://schemas.openxmlformats.org/officeDocument/2006/relationships/tags" Target="../tags/tag3321.xml" /><Relationship Id="rId125" Type="http://schemas.openxmlformats.org/officeDocument/2006/relationships/tags" Target="../tags/tag3322.xml" /><Relationship Id="rId126" Type="http://schemas.openxmlformats.org/officeDocument/2006/relationships/tags" Target="../tags/tag3323.xml" /><Relationship Id="rId127" Type="http://schemas.openxmlformats.org/officeDocument/2006/relationships/tags" Target="../tags/tag3324.xml" /><Relationship Id="rId128" Type="http://schemas.openxmlformats.org/officeDocument/2006/relationships/tags" Target="../tags/tag3325.xml" /><Relationship Id="rId129" Type="http://schemas.openxmlformats.org/officeDocument/2006/relationships/tags" Target="../tags/tag3326.xml" /><Relationship Id="rId13" Type="http://schemas.openxmlformats.org/officeDocument/2006/relationships/tags" Target="../tags/tag3210.xml" /><Relationship Id="rId130" Type="http://schemas.openxmlformats.org/officeDocument/2006/relationships/tags" Target="../tags/tag3327.xml" /><Relationship Id="rId131" Type="http://schemas.openxmlformats.org/officeDocument/2006/relationships/tags" Target="../tags/tag3328.xml" /><Relationship Id="rId132" Type="http://schemas.openxmlformats.org/officeDocument/2006/relationships/tags" Target="../tags/tag3329.xml" /><Relationship Id="rId133" Type="http://schemas.openxmlformats.org/officeDocument/2006/relationships/tags" Target="../tags/tag3330.xml" /><Relationship Id="rId134" Type="http://schemas.openxmlformats.org/officeDocument/2006/relationships/tags" Target="../tags/tag3331.xml" /><Relationship Id="rId135" Type="http://schemas.openxmlformats.org/officeDocument/2006/relationships/tags" Target="../tags/tag3332.xml" /><Relationship Id="rId136" Type="http://schemas.openxmlformats.org/officeDocument/2006/relationships/tags" Target="../tags/tag3333.xml" /><Relationship Id="rId137" Type="http://schemas.openxmlformats.org/officeDocument/2006/relationships/tags" Target="../tags/tag3334.xml" /><Relationship Id="rId138" Type="http://schemas.openxmlformats.org/officeDocument/2006/relationships/tags" Target="../tags/tag3335.xml" /><Relationship Id="rId139" Type="http://schemas.openxmlformats.org/officeDocument/2006/relationships/tags" Target="../tags/tag3336.xml" /><Relationship Id="rId14" Type="http://schemas.openxmlformats.org/officeDocument/2006/relationships/tags" Target="../tags/tag3211.xml" /><Relationship Id="rId140" Type="http://schemas.openxmlformats.org/officeDocument/2006/relationships/tags" Target="../tags/tag3337.xml" /><Relationship Id="rId141" Type="http://schemas.openxmlformats.org/officeDocument/2006/relationships/tags" Target="../tags/tag3338.xml" /><Relationship Id="rId142" Type="http://schemas.openxmlformats.org/officeDocument/2006/relationships/tags" Target="../tags/tag3339.xml" /><Relationship Id="rId143" Type="http://schemas.openxmlformats.org/officeDocument/2006/relationships/tags" Target="../tags/tag3340.xml" /><Relationship Id="rId144" Type="http://schemas.openxmlformats.org/officeDocument/2006/relationships/tags" Target="../tags/tag3341.xml" /><Relationship Id="rId145" Type="http://schemas.openxmlformats.org/officeDocument/2006/relationships/tags" Target="../tags/tag3342.xml" /><Relationship Id="rId146" Type="http://schemas.openxmlformats.org/officeDocument/2006/relationships/tags" Target="../tags/tag3343.xml" /><Relationship Id="rId147" Type="http://schemas.openxmlformats.org/officeDocument/2006/relationships/tags" Target="../tags/tag3344.xml" /><Relationship Id="rId148" Type="http://schemas.openxmlformats.org/officeDocument/2006/relationships/tags" Target="../tags/tag3345.xml" /><Relationship Id="rId149" Type="http://schemas.openxmlformats.org/officeDocument/2006/relationships/tags" Target="../tags/tag3346.xml" /><Relationship Id="rId15" Type="http://schemas.openxmlformats.org/officeDocument/2006/relationships/tags" Target="../tags/tag3212.xml" /><Relationship Id="rId150" Type="http://schemas.openxmlformats.org/officeDocument/2006/relationships/tags" Target="../tags/tag3347.xml" /><Relationship Id="rId151" Type="http://schemas.openxmlformats.org/officeDocument/2006/relationships/tags" Target="../tags/tag3348.xml" /><Relationship Id="rId152" Type="http://schemas.openxmlformats.org/officeDocument/2006/relationships/tags" Target="../tags/tag3349.xml" /><Relationship Id="rId153" Type="http://schemas.openxmlformats.org/officeDocument/2006/relationships/tags" Target="../tags/tag3350.xml" /><Relationship Id="rId154" Type="http://schemas.openxmlformats.org/officeDocument/2006/relationships/tags" Target="../tags/tag3351.xml" /><Relationship Id="rId155" Type="http://schemas.openxmlformats.org/officeDocument/2006/relationships/tags" Target="../tags/tag3352.xml" /><Relationship Id="rId156" Type="http://schemas.openxmlformats.org/officeDocument/2006/relationships/tags" Target="../tags/tag3353.xml" /><Relationship Id="rId157" Type="http://schemas.openxmlformats.org/officeDocument/2006/relationships/tags" Target="../tags/tag3354.xml" /><Relationship Id="rId158" Type="http://schemas.openxmlformats.org/officeDocument/2006/relationships/tags" Target="../tags/tag3355.xml" /><Relationship Id="rId159" Type="http://schemas.openxmlformats.org/officeDocument/2006/relationships/tags" Target="../tags/tag3356.xml" /><Relationship Id="rId16" Type="http://schemas.openxmlformats.org/officeDocument/2006/relationships/tags" Target="../tags/tag3213.xml" /><Relationship Id="rId160" Type="http://schemas.openxmlformats.org/officeDocument/2006/relationships/tags" Target="../tags/tag3357.xml" /><Relationship Id="rId161" Type="http://schemas.openxmlformats.org/officeDocument/2006/relationships/tags" Target="../tags/tag3358.xml" /><Relationship Id="rId162" Type="http://schemas.openxmlformats.org/officeDocument/2006/relationships/tags" Target="../tags/tag3359.xml" /><Relationship Id="rId163" Type="http://schemas.openxmlformats.org/officeDocument/2006/relationships/tags" Target="../tags/tag3360.xml" /><Relationship Id="rId164" Type="http://schemas.openxmlformats.org/officeDocument/2006/relationships/tags" Target="../tags/tag3361.xml" /><Relationship Id="rId165" Type="http://schemas.openxmlformats.org/officeDocument/2006/relationships/tags" Target="../tags/tag3362.xml" /><Relationship Id="rId166" Type="http://schemas.openxmlformats.org/officeDocument/2006/relationships/tags" Target="../tags/tag3363.xml" /><Relationship Id="rId167" Type="http://schemas.openxmlformats.org/officeDocument/2006/relationships/tags" Target="../tags/tag3364.xml" /><Relationship Id="rId168" Type="http://schemas.openxmlformats.org/officeDocument/2006/relationships/tags" Target="../tags/tag3365.xml" /><Relationship Id="rId169" Type="http://schemas.openxmlformats.org/officeDocument/2006/relationships/tags" Target="../tags/tag3366.xml" /><Relationship Id="rId17" Type="http://schemas.openxmlformats.org/officeDocument/2006/relationships/tags" Target="../tags/tag3214.xml" /><Relationship Id="rId170" Type="http://schemas.openxmlformats.org/officeDocument/2006/relationships/tags" Target="../tags/tag3367.xml" /><Relationship Id="rId171" Type="http://schemas.openxmlformats.org/officeDocument/2006/relationships/tags" Target="../tags/tag3368.xml" /><Relationship Id="rId172" Type="http://schemas.openxmlformats.org/officeDocument/2006/relationships/tags" Target="../tags/tag3369.xml" /><Relationship Id="rId173" Type="http://schemas.openxmlformats.org/officeDocument/2006/relationships/tags" Target="../tags/tag3370.xml" /><Relationship Id="rId174" Type="http://schemas.openxmlformats.org/officeDocument/2006/relationships/tags" Target="../tags/tag3371.xml" /><Relationship Id="rId175" Type="http://schemas.openxmlformats.org/officeDocument/2006/relationships/tags" Target="../tags/tag3372.xml" /><Relationship Id="rId176" Type="http://schemas.openxmlformats.org/officeDocument/2006/relationships/tags" Target="../tags/tag3373.xml" /><Relationship Id="rId177" Type="http://schemas.openxmlformats.org/officeDocument/2006/relationships/tags" Target="../tags/tag3374.xml" /><Relationship Id="rId178" Type="http://schemas.openxmlformats.org/officeDocument/2006/relationships/tags" Target="../tags/tag3375.xml" /><Relationship Id="rId179" Type="http://schemas.openxmlformats.org/officeDocument/2006/relationships/tags" Target="../tags/tag3376.xml" /><Relationship Id="rId18" Type="http://schemas.openxmlformats.org/officeDocument/2006/relationships/tags" Target="../tags/tag3215.xml" /><Relationship Id="rId180" Type="http://schemas.openxmlformats.org/officeDocument/2006/relationships/tags" Target="../tags/tag3377.xml" /><Relationship Id="rId181" Type="http://schemas.openxmlformats.org/officeDocument/2006/relationships/tags" Target="../tags/tag3378.xml" /><Relationship Id="rId182" Type="http://schemas.openxmlformats.org/officeDocument/2006/relationships/tags" Target="../tags/tag3379.xml" /><Relationship Id="rId183" Type="http://schemas.openxmlformats.org/officeDocument/2006/relationships/tags" Target="../tags/tag3380.xml" /><Relationship Id="rId184" Type="http://schemas.openxmlformats.org/officeDocument/2006/relationships/tags" Target="../tags/tag3381.xml" /><Relationship Id="rId185" Type="http://schemas.openxmlformats.org/officeDocument/2006/relationships/tags" Target="../tags/tag3382.xml" /><Relationship Id="rId186" Type="http://schemas.openxmlformats.org/officeDocument/2006/relationships/tags" Target="../tags/tag3383.xml" /><Relationship Id="rId187" Type="http://schemas.openxmlformats.org/officeDocument/2006/relationships/tags" Target="../tags/tag3384.xml" /><Relationship Id="rId188" Type="http://schemas.openxmlformats.org/officeDocument/2006/relationships/tags" Target="../tags/tag3385.xml" /><Relationship Id="rId189" Type="http://schemas.openxmlformats.org/officeDocument/2006/relationships/tags" Target="../tags/tag3386.xml" /><Relationship Id="rId19" Type="http://schemas.openxmlformats.org/officeDocument/2006/relationships/tags" Target="../tags/tag3216.xml" /><Relationship Id="rId190" Type="http://schemas.openxmlformats.org/officeDocument/2006/relationships/tags" Target="../tags/tag3387.xml" /><Relationship Id="rId191" Type="http://schemas.openxmlformats.org/officeDocument/2006/relationships/tags" Target="../tags/tag3388.xml" /><Relationship Id="rId192" Type="http://schemas.openxmlformats.org/officeDocument/2006/relationships/tags" Target="../tags/tag3389.xml" /><Relationship Id="rId193" Type="http://schemas.openxmlformats.org/officeDocument/2006/relationships/tags" Target="../tags/tag3390.xml" /><Relationship Id="rId194" Type="http://schemas.openxmlformats.org/officeDocument/2006/relationships/tags" Target="../tags/tag3391.xml" /><Relationship Id="rId195" Type="http://schemas.openxmlformats.org/officeDocument/2006/relationships/tags" Target="../tags/tag3392.xml" /><Relationship Id="rId196" Type="http://schemas.openxmlformats.org/officeDocument/2006/relationships/tags" Target="../tags/tag3393.xml" /><Relationship Id="rId197" Type="http://schemas.openxmlformats.org/officeDocument/2006/relationships/tags" Target="../tags/tag3394.xml" /><Relationship Id="rId198" Type="http://schemas.openxmlformats.org/officeDocument/2006/relationships/tags" Target="../tags/tag3395.xml" /><Relationship Id="rId199" Type="http://schemas.openxmlformats.org/officeDocument/2006/relationships/tags" Target="../tags/tag3396.xml" /><Relationship Id="rId2" Type="http://schemas.openxmlformats.org/officeDocument/2006/relationships/tags" Target="../tags/tag3199.xml" /><Relationship Id="rId20" Type="http://schemas.openxmlformats.org/officeDocument/2006/relationships/tags" Target="../tags/tag3217.xml" /><Relationship Id="rId200" Type="http://schemas.openxmlformats.org/officeDocument/2006/relationships/tags" Target="../tags/tag3397.xml" /><Relationship Id="rId201" Type="http://schemas.openxmlformats.org/officeDocument/2006/relationships/tags" Target="../tags/tag3398.xml" /><Relationship Id="rId202" Type="http://schemas.openxmlformats.org/officeDocument/2006/relationships/tags" Target="../tags/tag3399.xml" /><Relationship Id="rId203" Type="http://schemas.openxmlformats.org/officeDocument/2006/relationships/tags" Target="../tags/tag3400.xml" /><Relationship Id="rId204" Type="http://schemas.openxmlformats.org/officeDocument/2006/relationships/tags" Target="../tags/tag3401.xml" /><Relationship Id="rId205" Type="http://schemas.openxmlformats.org/officeDocument/2006/relationships/tags" Target="../tags/tag3402.xml" /><Relationship Id="rId206" Type="http://schemas.openxmlformats.org/officeDocument/2006/relationships/tags" Target="../tags/tag3403.xml" /><Relationship Id="rId207" Type="http://schemas.openxmlformats.org/officeDocument/2006/relationships/tags" Target="../tags/tag3404.xml" /><Relationship Id="rId208" Type="http://schemas.openxmlformats.org/officeDocument/2006/relationships/tags" Target="../tags/tag3405.xml" /><Relationship Id="rId209" Type="http://schemas.openxmlformats.org/officeDocument/2006/relationships/tags" Target="../tags/tag3406.xml" /><Relationship Id="rId21" Type="http://schemas.openxmlformats.org/officeDocument/2006/relationships/tags" Target="../tags/tag3218.xml" /><Relationship Id="rId210" Type="http://schemas.openxmlformats.org/officeDocument/2006/relationships/tags" Target="../tags/tag3407.xml" /><Relationship Id="rId211" Type="http://schemas.openxmlformats.org/officeDocument/2006/relationships/tags" Target="../tags/tag3408.xml" /><Relationship Id="rId212" Type="http://schemas.openxmlformats.org/officeDocument/2006/relationships/tags" Target="../tags/tag3409.xml" /><Relationship Id="rId213" Type="http://schemas.openxmlformats.org/officeDocument/2006/relationships/tags" Target="../tags/tag3410.xml" /><Relationship Id="rId214" Type="http://schemas.openxmlformats.org/officeDocument/2006/relationships/tags" Target="../tags/tag3411.xml" /><Relationship Id="rId215" Type="http://schemas.openxmlformats.org/officeDocument/2006/relationships/tags" Target="../tags/tag3412.xml" /><Relationship Id="rId216" Type="http://schemas.openxmlformats.org/officeDocument/2006/relationships/tags" Target="../tags/tag3413.xml" /><Relationship Id="rId217" Type="http://schemas.openxmlformats.org/officeDocument/2006/relationships/tags" Target="../tags/tag3414.xml" /><Relationship Id="rId218" Type="http://schemas.openxmlformats.org/officeDocument/2006/relationships/tags" Target="../tags/tag3415.xml" /><Relationship Id="rId219" Type="http://schemas.openxmlformats.org/officeDocument/2006/relationships/tags" Target="../tags/tag3416.xml" /><Relationship Id="rId22" Type="http://schemas.openxmlformats.org/officeDocument/2006/relationships/tags" Target="../tags/tag3219.xml" /><Relationship Id="rId220" Type="http://schemas.openxmlformats.org/officeDocument/2006/relationships/tags" Target="../tags/tag3417.xml" /><Relationship Id="rId221" Type="http://schemas.openxmlformats.org/officeDocument/2006/relationships/tags" Target="../tags/tag3418.xml" /><Relationship Id="rId222" Type="http://schemas.openxmlformats.org/officeDocument/2006/relationships/tags" Target="../tags/tag3419.xml" /><Relationship Id="rId223" Type="http://schemas.openxmlformats.org/officeDocument/2006/relationships/tags" Target="../tags/tag3420.xml" /><Relationship Id="rId224" Type="http://schemas.openxmlformats.org/officeDocument/2006/relationships/tags" Target="../tags/tag3421.xml" /><Relationship Id="rId225" Type="http://schemas.openxmlformats.org/officeDocument/2006/relationships/tags" Target="../tags/tag3422.xml" /><Relationship Id="rId226" Type="http://schemas.openxmlformats.org/officeDocument/2006/relationships/tags" Target="../tags/tag3423.xml" /><Relationship Id="rId227" Type="http://schemas.openxmlformats.org/officeDocument/2006/relationships/tags" Target="../tags/tag3424.xml" /><Relationship Id="rId228" Type="http://schemas.openxmlformats.org/officeDocument/2006/relationships/tags" Target="../tags/tag3425.xml" /><Relationship Id="rId229" Type="http://schemas.openxmlformats.org/officeDocument/2006/relationships/tags" Target="../tags/tag3426.xml" /><Relationship Id="rId23" Type="http://schemas.openxmlformats.org/officeDocument/2006/relationships/tags" Target="../tags/tag3220.xml" /><Relationship Id="rId230" Type="http://schemas.openxmlformats.org/officeDocument/2006/relationships/tags" Target="../tags/tag3427.xml" /><Relationship Id="rId231" Type="http://schemas.openxmlformats.org/officeDocument/2006/relationships/tags" Target="../tags/tag3428.xml" /><Relationship Id="rId232" Type="http://schemas.openxmlformats.org/officeDocument/2006/relationships/tags" Target="../tags/tag3429.xml" /><Relationship Id="rId233" Type="http://schemas.openxmlformats.org/officeDocument/2006/relationships/tags" Target="../tags/tag3430.xml" /><Relationship Id="rId234" Type="http://schemas.openxmlformats.org/officeDocument/2006/relationships/tags" Target="../tags/tag3431.xml" /><Relationship Id="rId235" Type="http://schemas.openxmlformats.org/officeDocument/2006/relationships/tags" Target="../tags/tag3432.xml" /><Relationship Id="rId236" Type="http://schemas.openxmlformats.org/officeDocument/2006/relationships/tags" Target="../tags/tag3433.xml" /><Relationship Id="rId237" Type="http://schemas.openxmlformats.org/officeDocument/2006/relationships/tags" Target="../tags/tag3434.xml" /><Relationship Id="rId238" Type="http://schemas.openxmlformats.org/officeDocument/2006/relationships/tags" Target="../tags/tag3435.xml" /><Relationship Id="rId239" Type="http://schemas.openxmlformats.org/officeDocument/2006/relationships/tags" Target="../tags/tag3436.xml" /><Relationship Id="rId24" Type="http://schemas.openxmlformats.org/officeDocument/2006/relationships/tags" Target="../tags/tag3221.xml" /><Relationship Id="rId240" Type="http://schemas.openxmlformats.org/officeDocument/2006/relationships/tags" Target="../tags/tag3437.xml" /><Relationship Id="rId241" Type="http://schemas.openxmlformats.org/officeDocument/2006/relationships/tags" Target="../tags/tag3438.xml" /><Relationship Id="rId242" Type="http://schemas.openxmlformats.org/officeDocument/2006/relationships/tags" Target="../tags/tag3439.xml" /><Relationship Id="rId243" Type="http://schemas.openxmlformats.org/officeDocument/2006/relationships/tags" Target="../tags/tag3440.xml" /><Relationship Id="rId244" Type="http://schemas.openxmlformats.org/officeDocument/2006/relationships/tags" Target="../tags/tag3441.xml" /><Relationship Id="rId245" Type="http://schemas.openxmlformats.org/officeDocument/2006/relationships/tags" Target="../tags/tag3442.xml" /><Relationship Id="rId246" Type="http://schemas.openxmlformats.org/officeDocument/2006/relationships/tags" Target="../tags/tag3443.xml" /><Relationship Id="rId247" Type="http://schemas.openxmlformats.org/officeDocument/2006/relationships/tags" Target="../tags/tag3444.xml" /><Relationship Id="rId248" Type="http://schemas.openxmlformats.org/officeDocument/2006/relationships/tags" Target="../tags/tag3445.xml" /><Relationship Id="rId249" Type="http://schemas.openxmlformats.org/officeDocument/2006/relationships/tags" Target="../tags/tag3446.xml" /><Relationship Id="rId25" Type="http://schemas.openxmlformats.org/officeDocument/2006/relationships/tags" Target="../tags/tag3222.xml" /><Relationship Id="rId250" Type="http://schemas.openxmlformats.org/officeDocument/2006/relationships/tags" Target="../tags/tag3447.xml" /><Relationship Id="rId251" Type="http://schemas.openxmlformats.org/officeDocument/2006/relationships/tags" Target="../tags/tag3448.xml" /><Relationship Id="rId252" Type="http://schemas.openxmlformats.org/officeDocument/2006/relationships/tags" Target="../tags/tag3449.xml" /><Relationship Id="rId253" Type="http://schemas.openxmlformats.org/officeDocument/2006/relationships/tags" Target="../tags/tag3450.xml" /><Relationship Id="rId254" Type="http://schemas.openxmlformats.org/officeDocument/2006/relationships/theme" Target="../theme/theme157.xml" /><Relationship Id="rId26" Type="http://schemas.openxmlformats.org/officeDocument/2006/relationships/tags" Target="../tags/tag3223.xml" /><Relationship Id="rId27" Type="http://schemas.openxmlformats.org/officeDocument/2006/relationships/tags" Target="../tags/tag3224.xml" /><Relationship Id="rId28" Type="http://schemas.openxmlformats.org/officeDocument/2006/relationships/tags" Target="../tags/tag3225.xml" /><Relationship Id="rId29" Type="http://schemas.openxmlformats.org/officeDocument/2006/relationships/tags" Target="../tags/tag3226.xml" /><Relationship Id="rId3" Type="http://schemas.openxmlformats.org/officeDocument/2006/relationships/tags" Target="../tags/tag3200.xml" /><Relationship Id="rId30" Type="http://schemas.openxmlformats.org/officeDocument/2006/relationships/tags" Target="../tags/tag3227.xml" /><Relationship Id="rId31" Type="http://schemas.openxmlformats.org/officeDocument/2006/relationships/tags" Target="../tags/tag3228.xml" /><Relationship Id="rId32" Type="http://schemas.openxmlformats.org/officeDocument/2006/relationships/tags" Target="../tags/tag3229.xml" /><Relationship Id="rId33" Type="http://schemas.openxmlformats.org/officeDocument/2006/relationships/tags" Target="../tags/tag3230.xml" /><Relationship Id="rId34" Type="http://schemas.openxmlformats.org/officeDocument/2006/relationships/tags" Target="../tags/tag3231.xml" /><Relationship Id="rId35" Type="http://schemas.openxmlformats.org/officeDocument/2006/relationships/tags" Target="../tags/tag3232.xml" /><Relationship Id="rId36" Type="http://schemas.openxmlformats.org/officeDocument/2006/relationships/tags" Target="../tags/tag3233.xml" /><Relationship Id="rId37" Type="http://schemas.openxmlformats.org/officeDocument/2006/relationships/tags" Target="../tags/tag3234.xml" /><Relationship Id="rId38" Type="http://schemas.openxmlformats.org/officeDocument/2006/relationships/tags" Target="../tags/tag3235.xml" /><Relationship Id="rId39" Type="http://schemas.openxmlformats.org/officeDocument/2006/relationships/tags" Target="../tags/tag3236.xml" /><Relationship Id="rId4" Type="http://schemas.openxmlformats.org/officeDocument/2006/relationships/tags" Target="../tags/tag3201.xml" /><Relationship Id="rId40" Type="http://schemas.openxmlformats.org/officeDocument/2006/relationships/tags" Target="../tags/tag3237.xml" /><Relationship Id="rId41" Type="http://schemas.openxmlformats.org/officeDocument/2006/relationships/tags" Target="../tags/tag3238.xml" /><Relationship Id="rId42" Type="http://schemas.openxmlformats.org/officeDocument/2006/relationships/tags" Target="../tags/tag3239.xml" /><Relationship Id="rId43" Type="http://schemas.openxmlformats.org/officeDocument/2006/relationships/tags" Target="../tags/tag3240.xml" /><Relationship Id="rId44" Type="http://schemas.openxmlformats.org/officeDocument/2006/relationships/tags" Target="../tags/tag3241.xml" /><Relationship Id="rId45" Type="http://schemas.openxmlformats.org/officeDocument/2006/relationships/tags" Target="../tags/tag3242.xml" /><Relationship Id="rId46" Type="http://schemas.openxmlformats.org/officeDocument/2006/relationships/tags" Target="../tags/tag3243.xml" /><Relationship Id="rId47" Type="http://schemas.openxmlformats.org/officeDocument/2006/relationships/tags" Target="../tags/tag3244.xml" /><Relationship Id="rId48" Type="http://schemas.openxmlformats.org/officeDocument/2006/relationships/tags" Target="../tags/tag3245.xml" /><Relationship Id="rId49" Type="http://schemas.openxmlformats.org/officeDocument/2006/relationships/tags" Target="../tags/tag3246.xml" /><Relationship Id="rId5" Type="http://schemas.openxmlformats.org/officeDocument/2006/relationships/tags" Target="../tags/tag3202.xml" /><Relationship Id="rId50" Type="http://schemas.openxmlformats.org/officeDocument/2006/relationships/tags" Target="../tags/tag3247.xml" /><Relationship Id="rId51" Type="http://schemas.openxmlformats.org/officeDocument/2006/relationships/tags" Target="../tags/tag3248.xml" /><Relationship Id="rId52" Type="http://schemas.openxmlformats.org/officeDocument/2006/relationships/tags" Target="../tags/tag3249.xml" /><Relationship Id="rId53" Type="http://schemas.openxmlformats.org/officeDocument/2006/relationships/tags" Target="../tags/tag3250.xml" /><Relationship Id="rId54" Type="http://schemas.openxmlformats.org/officeDocument/2006/relationships/tags" Target="../tags/tag3251.xml" /><Relationship Id="rId55" Type="http://schemas.openxmlformats.org/officeDocument/2006/relationships/tags" Target="../tags/tag3252.xml" /><Relationship Id="rId56" Type="http://schemas.openxmlformats.org/officeDocument/2006/relationships/tags" Target="../tags/tag3253.xml" /><Relationship Id="rId57" Type="http://schemas.openxmlformats.org/officeDocument/2006/relationships/tags" Target="../tags/tag3254.xml" /><Relationship Id="rId58" Type="http://schemas.openxmlformats.org/officeDocument/2006/relationships/tags" Target="../tags/tag3255.xml" /><Relationship Id="rId59" Type="http://schemas.openxmlformats.org/officeDocument/2006/relationships/tags" Target="../tags/tag3256.xml" /><Relationship Id="rId6" Type="http://schemas.openxmlformats.org/officeDocument/2006/relationships/tags" Target="../tags/tag3203.xml" /><Relationship Id="rId60" Type="http://schemas.openxmlformats.org/officeDocument/2006/relationships/tags" Target="../tags/tag3257.xml" /><Relationship Id="rId61" Type="http://schemas.openxmlformats.org/officeDocument/2006/relationships/tags" Target="../tags/tag3258.xml" /><Relationship Id="rId62" Type="http://schemas.openxmlformats.org/officeDocument/2006/relationships/tags" Target="../tags/tag3259.xml" /><Relationship Id="rId63" Type="http://schemas.openxmlformats.org/officeDocument/2006/relationships/tags" Target="../tags/tag3260.xml" /><Relationship Id="rId64" Type="http://schemas.openxmlformats.org/officeDocument/2006/relationships/tags" Target="../tags/tag3261.xml" /><Relationship Id="rId65" Type="http://schemas.openxmlformats.org/officeDocument/2006/relationships/tags" Target="../tags/tag3262.xml" /><Relationship Id="rId66" Type="http://schemas.openxmlformats.org/officeDocument/2006/relationships/tags" Target="../tags/tag3263.xml" /><Relationship Id="rId67" Type="http://schemas.openxmlformats.org/officeDocument/2006/relationships/tags" Target="../tags/tag3264.xml" /><Relationship Id="rId68" Type="http://schemas.openxmlformats.org/officeDocument/2006/relationships/tags" Target="../tags/tag3265.xml" /><Relationship Id="rId69" Type="http://schemas.openxmlformats.org/officeDocument/2006/relationships/tags" Target="../tags/tag3266.xml" /><Relationship Id="rId7" Type="http://schemas.openxmlformats.org/officeDocument/2006/relationships/tags" Target="../tags/tag3204.xml" /><Relationship Id="rId70" Type="http://schemas.openxmlformats.org/officeDocument/2006/relationships/tags" Target="../tags/tag3267.xml" /><Relationship Id="rId71" Type="http://schemas.openxmlformats.org/officeDocument/2006/relationships/tags" Target="../tags/tag3268.xml" /><Relationship Id="rId72" Type="http://schemas.openxmlformats.org/officeDocument/2006/relationships/tags" Target="../tags/tag3269.xml" /><Relationship Id="rId73" Type="http://schemas.openxmlformats.org/officeDocument/2006/relationships/tags" Target="../tags/tag3270.xml" /><Relationship Id="rId74" Type="http://schemas.openxmlformats.org/officeDocument/2006/relationships/tags" Target="../tags/tag3271.xml" /><Relationship Id="rId75" Type="http://schemas.openxmlformats.org/officeDocument/2006/relationships/tags" Target="../tags/tag3272.xml" /><Relationship Id="rId76" Type="http://schemas.openxmlformats.org/officeDocument/2006/relationships/tags" Target="../tags/tag3273.xml" /><Relationship Id="rId77" Type="http://schemas.openxmlformats.org/officeDocument/2006/relationships/tags" Target="../tags/tag3274.xml" /><Relationship Id="rId78" Type="http://schemas.openxmlformats.org/officeDocument/2006/relationships/tags" Target="../tags/tag3275.xml" /><Relationship Id="rId79" Type="http://schemas.openxmlformats.org/officeDocument/2006/relationships/tags" Target="../tags/tag3276.xml" /><Relationship Id="rId8" Type="http://schemas.openxmlformats.org/officeDocument/2006/relationships/tags" Target="../tags/tag3205.xml" /><Relationship Id="rId80" Type="http://schemas.openxmlformats.org/officeDocument/2006/relationships/tags" Target="../tags/tag3277.xml" /><Relationship Id="rId81" Type="http://schemas.openxmlformats.org/officeDocument/2006/relationships/tags" Target="../tags/tag3278.xml" /><Relationship Id="rId82" Type="http://schemas.openxmlformats.org/officeDocument/2006/relationships/tags" Target="../tags/tag3279.xml" /><Relationship Id="rId83" Type="http://schemas.openxmlformats.org/officeDocument/2006/relationships/tags" Target="../tags/tag3280.xml" /><Relationship Id="rId84" Type="http://schemas.openxmlformats.org/officeDocument/2006/relationships/tags" Target="../tags/tag3281.xml" /><Relationship Id="rId85" Type="http://schemas.openxmlformats.org/officeDocument/2006/relationships/tags" Target="../tags/tag3282.xml" /><Relationship Id="rId86" Type="http://schemas.openxmlformats.org/officeDocument/2006/relationships/tags" Target="../tags/tag3283.xml" /><Relationship Id="rId87" Type="http://schemas.openxmlformats.org/officeDocument/2006/relationships/tags" Target="../tags/tag3284.xml" /><Relationship Id="rId88" Type="http://schemas.openxmlformats.org/officeDocument/2006/relationships/tags" Target="../tags/tag3285.xml" /><Relationship Id="rId89" Type="http://schemas.openxmlformats.org/officeDocument/2006/relationships/tags" Target="../tags/tag3286.xml" /><Relationship Id="rId9" Type="http://schemas.openxmlformats.org/officeDocument/2006/relationships/tags" Target="../tags/tag3206.xml" /><Relationship Id="rId90" Type="http://schemas.openxmlformats.org/officeDocument/2006/relationships/tags" Target="../tags/tag3287.xml" /><Relationship Id="rId91" Type="http://schemas.openxmlformats.org/officeDocument/2006/relationships/tags" Target="../tags/tag3288.xml" /><Relationship Id="rId92" Type="http://schemas.openxmlformats.org/officeDocument/2006/relationships/tags" Target="../tags/tag3289.xml" /><Relationship Id="rId93" Type="http://schemas.openxmlformats.org/officeDocument/2006/relationships/tags" Target="../tags/tag3290.xml" /><Relationship Id="rId94" Type="http://schemas.openxmlformats.org/officeDocument/2006/relationships/tags" Target="../tags/tag3291.xml" /><Relationship Id="rId95" Type="http://schemas.openxmlformats.org/officeDocument/2006/relationships/tags" Target="../tags/tag3292.xml" /><Relationship Id="rId96" Type="http://schemas.openxmlformats.org/officeDocument/2006/relationships/tags" Target="../tags/tag3293.xml" /><Relationship Id="rId97" Type="http://schemas.openxmlformats.org/officeDocument/2006/relationships/tags" Target="../tags/tag3294.xml" /><Relationship Id="rId98" Type="http://schemas.openxmlformats.org/officeDocument/2006/relationships/tags" Target="../tags/tag3295.xml" /><Relationship Id="rId99" Type="http://schemas.openxmlformats.org/officeDocument/2006/relationships/tags" Target="../tags/tag3296.xml" /></Relationships>
</file>

<file path=ppt/slideMasters/_rels/slideMaster1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7.xml" /><Relationship Id="rId10" Type="http://schemas.openxmlformats.org/officeDocument/2006/relationships/tags" Target="../tags/tag3466.xml" /><Relationship Id="rId100" Type="http://schemas.openxmlformats.org/officeDocument/2006/relationships/tags" Target="../tags/tag3556.xml" /><Relationship Id="rId101" Type="http://schemas.openxmlformats.org/officeDocument/2006/relationships/tags" Target="../tags/tag3557.xml" /><Relationship Id="rId102" Type="http://schemas.openxmlformats.org/officeDocument/2006/relationships/tags" Target="../tags/tag3558.xml" /><Relationship Id="rId103" Type="http://schemas.openxmlformats.org/officeDocument/2006/relationships/tags" Target="../tags/tag3559.xml" /><Relationship Id="rId104" Type="http://schemas.openxmlformats.org/officeDocument/2006/relationships/tags" Target="../tags/tag3560.xml" /><Relationship Id="rId105" Type="http://schemas.openxmlformats.org/officeDocument/2006/relationships/tags" Target="../tags/tag3561.xml" /><Relationship Id="rId106" Type="http://schemas.openxmlformats.org/officeDocument/2006/relationships/tags" Target="../tags/tag3562.xml" /><Relationship Id="rId107" Type="http://schemas.openxmlformats.org/officeDocument/2006/relationships/tags" Target="../tags/tag3563.xml" /><Relationship Id="rId108" Type="http://schemas.openxmlformats.org/officeDocument/2006/relationships/tags" Target="../tags/tag3564.xml" /><Relationship Id="rId109" Type="http://schemas.openxmlformats.org/officeDocument/2006/relationships/tags" Target="../tags/tag3565.xml" /><Relationship Id="rId11" Type="http://schemas.openxmlformats.org/officeDocument/2006/relationships/tags" Target="../tags/tag3467.xml" /><Relationship Id="rId110" Type="http://schemas.openxmlformats.org/officeDocument/2006/relationships/tags" Target="../tags/tag3566.xml" /><Relationship Id="rId111" Type="http://schemas.openxmlformats.org/officeDocument/2006/relationships/tags" Target="../tags/tag3567.xml" /><Relationship Id="rId112" Type="http://schemas.openxmlformats.org/officeDocument/2006/relationships/tags" Target="../tags/tag3568.xml" /><Relationship Id="rId113" Type="http://schemas.openxmlformats.org/officeDocument/2006/relationships/tags" Target="../tags/tag3569.xml" /><Relationship Id="rId114" Type="http://schemas.openxmlformats.org/officeDocument/2006/relationships/tags" Target="../tags/tag3570.xml" /><Relationship Id="rId115" Type="http://schemas.openxmlformats.org/officeDocument/2006/relationships/tags" Target="../tags/tag3571.xml" /><Relationship Id="rId116" Type="http://schemas.openxmlformats.org/officeDocument/2006/relationships/tags" Target="../tags/tag3572.xml" /><Relationship Id="rId117" Type="http://schemas.openxmlformats.org/officeDocument/2006/relationships/tags" Target="../tags/tag3573.xml" /><Relationship Id="rId118" Type="http://schemas.openxmlformats.org/officeDocument/2006/relationships/tags" Target="../tags/tag3574.xml" /><Relationship Id="rId119" Type="http://schemas.openxmlformats.org/officeDocument/2006/relationships/tags" Target="../tags/tag3575.xml" /><Relationship Id="rId12" Type="http://schemas.openxmlformats.org/officeDocument/2006/relationships/tags" Target="../tags/tag3468.xml" /><Relationship Id="rId120" Type="http://schemas.openxmlformats.org/officeDocument/2006/relationships/tags" Target="../tags/tag3576.xml" /><Relationship Id="rId121" Type="http://schemas.openxmlformats.org/officeDocument/2006/relationships/tags" Target="../tags/tag3577.xml" /><Relationship Id="rId122" Type="http://schemas.openxmlformats.org/officeDocument/2006/relationships/tags" Target="../tags/tag3578.xml" /><Relationship Id="rId123" Type="http://schemas.openxmlformats.org/officeDocument/2006/relationships/tags" Target="../tags/tag3579.xml" /><Relationship Id="rId124" Type="http://schemas.openxmlformats.org/officeDocument/2006/relationships/tags" Target="../tags/tag3580.xml" /><Relationship Id="rId125" Type="http://schemas.openxmlformats.org/officeDocument/2006/relationships/tags" Target="../tags/tag3581.xml" /><Relationship Id="rId126" Type="http://schemas.openxmlformats.org/officeDocument/2006/relationships/tags" Target="../tags/tag3582.xml" /><Relationship Id="rId127" Type="http://schemas.openxmlformats.org/officeDocument/2006/relationships/tags" Target="../tags/tag3583.xml" /><Relationship Id="rId128" Type="http://schemas.openxmlformats.org/officeDocument/2006/relationships/tags" Target="../tags/tag3584.xml" /><Relationship Id="rId129" Type="http://schemas.openxmlformats.org/officeDocument/2006/relationships/tags" Target="../tags/tag3585.xml" /><Relationship Id="rId13" Type="http://schemas.openxmlformats.org/officeDocument/2006/relationships/tags" Target="../tags/tag3469.xml" /><Relationship Id="rId130" Type="http://schemas.openxmlformats.org/officeDocument/2006/relationships/tags" Target="../tags/tag3586.xml" /><Relationship Id="rId131" Type="http://schemas.openxmlformats.org/officeDocument/2006/relationships/tags" Target="../tags/tag3587.xml" /><Relationship Id="rId132" Type="http://schemas.openxmlformats.org/officeDocument/2006/relationships/tags" Target="../tags/tag3588.xml" /><Relationship Id="rId133" Type="http://schemas.openxmlformats.org/officeDocument/2006/relationships/tags" Target="../tags/tag3589.xml" /><Relationship Id="rId134" Type="http://schemas.openxmlformats.org/officeDocument/2006/relationships/tags" Target="../tags/tag3590.xml" /><Relationship Id="rId135" Type="http://schemas.openxmlformats.org/officeDocument/2006/relationships/tags" Target="../tags/tag3591.xml" /><Relationship Id="rId136" Type="http://schemas.openxmlformats.org/officeDocument/2006/relationships/tags" Target="../tags/tag3592.xml" /><Relationship Id="rId137" Type="http://schemas.openxmlformats.org/officeDocument/2006/relationships/tags" Target="../tags/tag3593.xml" /><Relationship Id="rId138" Type="http://schemas.openxmlformats.org/officeDocument/2006/relationships/tags" Target="../tags/tag3594.xml" /><Relationship Id="rId139" Type="http://schemas.openxmlformats.org/officeDocument/2006/relationships/tags" Target="../tags/tag3595.xml" /><Relationship Id="rId14" Type="http://schemas.openxmlformats.org/officeDocument/2006/relationships/tags" Target="../tags/tag3470.xml" /><Relationship Id="rId140" Type="http://schemas.openxmlformats.org/officeDocument/2006/relationships/tags" Target="../tags/tag3596.xml" /><Relationship Id="rId141" Type="http://schemas.openxmlformats.org/officeDocument/2006/relationships/tags" Target="../tags/tag3597.xml" /><Relationship Id="rId142" Type="http://schemas.openxmlformats.org/officeDocument/2006/relationships/tags" Target="../tags/tag3598.xml" /><Relationship Id="rId143" Type="http://schemas.openxmlformats.org/officeDocument/2006/relationships/tags" Target="../tags/tag3599.xml" /><Relationship Id="rId144" Type="http://schemas.openxmlformats.org/officeDocument/2006/relationships/tags" Target="../tags/tag3600.xml" /><Relationship Id="rId145" Type="http://schemas.openxmlformats.org/officeDocument/2006/relationships/tags" Target="../tags/tag3601.xml" /><Relationship Id="rId146" Type="http://schemas.openxmlformats.org/officeDocument/2006/relationships/tags" Target="../tags/tag3602.xml" /><Relationship Id="rId147" Type="http://schemas.openxmlformats.org/officeDocument/2006/relationships/tags" Target="../tags/tag3603.xml" /><Relationship Id="rId148" Type="http://schemas.openxmlformats.org/officeDocument/2006/relationships/tags" Target="../tags/tag3604.xml" /><Relationship Id="rId149" Type="http://schemas.openxmlformats.org/officeDocument/2006/relationships/tags" Target="../tags/tag3605.xml" /><Relationship Id="rId15" Type="http://schemas.openxmlformats.org/officeDocument/2006/relationships/tags" Target="../tags/tag3471.xml" /><Relationship Id="rId150" Type="http://schemas.openxmlformats.org/officeDocument/2006/relationships/tags" Target="../tags/tag3606.xml" /><Relationship Id="rId151" Type="http://schemas.openxmlformats.org/officeDocument/2006/relationships/tags" Target="../tags/tag3607.xml" /><Relationship Id="rId152" Type="http://schemas.openxmlformats.org/officeDocument/2006/relationships/tags" Target="../tags/tag3608.xml" /><Relationship Id="rId153" Type="http://schemas.openxmlformats.org/officeDocument/2006/relationships/tags" Target="../tags/tag3609.xml" /><Relationship Id="rId154" Type="http://schemas.openxmlformats.org/officeDocument/2006/relationships/tags" Target="../tags/tag3610.xml" /><Relationship Id="rId155" Type="http://schemas.openxmlformats.org/officeDocument/2006/relationships/tags" Target="../tags/tag3611.xml" /><Relationship Id="rId156" Type="http://schemas.openxmlformats.org/officeDocument/2006/relationships/tags" Target="../tags/tag3612.xml" /><Relationship Id="rId157" Type="http://schemas.openxmlformats.org/officeDocument/2006/relationships/tags" Target="../tags/tag3613.xml" /><Relationship Id="rId158" Type="http://schemas.openxmlformats.org/officeDocument/2006/relationships/tags" Target="../tags/tag3614.xml" /><Relationship Id="rId159" Type="http://schemas.openxmlformats.org/officeDocument/2006/relationships/tags" Target="../tags/tag3615.xml" /><Relationship Id="rId16" Type="http://schemas.openxmlformats.org/officeDocument/2006/relationships/tags" Target="../tags/tag3472.xml" /><Relationship Id="rId160" Type="http://schemas.openxmlformats.org/officeDocument/2006/relationships/tags" Target="../tags/tag3616.xml" /><Relationship Id="rId161" Type="http://schemas.openxmlformats.org/officeDocument/2006/relationships/tags" Target="../tags/tag3617.xml" /><Relationship Id="rId162" Type="http://schemas.openxmlformats.org/officeDocument/2006/relationships/tags" Target="../tags/tag3618.xml" /><Relationship Id="rId163" Type="http://schemas.openxmlformats.org/officeDocument/2006/relationships/tags" Target="../tags/tag3619.xml" /><Relationship Id="rId164" Type="http://schemas.openxmlformats.org/officeDocument/2006/relationships/tags" Target="../tags/tag3620.xml" /><Relationship Id="rId165" Type="http://schemas.openxmlformats.org/officeDocument/2006/relationships/tags" Target="../tags/tag3621.xml" /><Relationship Id="rId166" Type="http://schemas.openxmlformats.org/officeDocument/2006/relationships/tags" Target="../tags/tag3622.xml" /><Relationship Id="rId167" Type="http://schemas.openxmlformats.org/officeDocument/2006/relationships/tags" Target="../tags/tag3623.xml" /><Relationship Id="rId168" Type="http://schemas.openxmlformats.org/officeDocument/2006/relationships/tags" Target="../tags/tag3624.xml" /><Relationship Id="rId169" Type="http://schemas.openxmlformats.org/officeDocument/2006/relationships/tags" Target="../tags/tag3625.xml" /><Relationship Id="rId17" Type="http://schemas.openxmlformats.org/officeDocument/2006/relationships/tags" Target="../tags/tag3473.xml" /><Relationship Id="rId170" Type="http://schemas.openxmlformats.org/officeDocument/2006/relationships/tags" Target="../tags/tag3626.xml" /><Relationship Id="rId171" Type="http://schemas.openxmlformats.org/officeDocument/2006/relationships/tags" Target="../tags/tag3627.xml" /><Relationship Id="rId172" Type="http://schemas.openxmlformats.org/officeDocument/2006/relationships/tags" Target="../tags/tag3628.xml" /><Relationship Id="rId173" Type="http://schemas.openxmlformats.org/officeDocument/2006/relationships/tags" Target="../tags/tag3629.xml" /><Relationship Id="rId174" Type="http://schemas.openxmlformats.org/officeDocument/2006/relationships/tags" Target="../tags/tag3630.xml" /><Relationship Id="rId175" Type="http://schemas.openxmlformats.org/officeDocument/2006/relationships/tags" Target="../tags/tag3631.xml" /><Relationship Id="rId176" Type="http://schemas.openxmlformats.org/officeDocument/2006/relationships/tags" Target="../tags/tag3632.xml" /><Relationship Id="rId177" Type="http://schemas.openxmlformats.org/officeDocument/2006/relationships/tags" Target="../tags/tag3633.xml" /><Relationship Id="rId178" Type="http://schemas.openxmlformats.org/officeDocument/2006/relationships/tags" Target="../tags/tag3634.xml" /><Relationship Id="rId179" Type="http://schemas.openxmlformats.org/officeDocument/2006/relationships/tags" Target="../tags/tag3635.xml" /><Relationship Id="rId18" Type="http://schemas.openxmlformats.org/officeDocument/2006/relationships/tags" Target="../tags/tag3474.xml" /><Relationship Id="rId180" Type="http://schemas.openxmlformats.org/officeDocument/2006/relationships/tags" Target="../tags/tag3636.xml" /><Relationship Id="rId181" Type="http://schemas.openxmlformats.org/officeDocument/2006/relationships/tags" Target="../tags/tag3637.xml" /><Relationship Id="rId182" Type="http://schemas.openxmlformats.org/officeDocument/2006/relationships/tags" Target="../tags/tag3638.xml" /><Relationship Id="rId183" Type="http://schemas.openxmlformats.org/officeDocument/2006/relationships/tags" Target="../tags/tag3639.xml" /><Relationship Id="rId184" Type="http://schemas.openxmlformats.org/officeDocument/2006/relationships/tags" Target="../tags/tag3640.xml" /><Relationship Id="rId185" Type="http://schemas.openxmlformats.org/officeDocument/2006/relationships/tags" Target="../tags/tag3641.xml" /><Relationship Id="rId186" Type="http://schemas.openxmlformats.org/officeDocument/2006/relationships/tags" Target="../tags/tag3642.xml" /><Relationship Id="rId187" Type="http://schemas.openxmlformats.org/officeDocument/2006/relationships/tags" Target="../tags/tag3643.xml" /><Relationship Id="rId188" Type="http://schemas.openxmlformats.org/officeDocument/2006/relationships/tags" Target="../tags/tag3644.xml" /><Relationship Id="rId189" Type="http://schemas.openxmlformats.org/officeDocument/2006/relationships/tags" Target="../tags/tag3645.xml" /><Relationship Id="rId19" Type="http://schemas.openxmlformats.org/officeDocument/2006/relationships/tags" Target="../tags/tag3475.xml" /><Relationship Id="rId190" Type="http://schemas.openxmlformats.org/officeDocument/2006/relationships/tags" Target="../tags/tag3646.xml" /><Relationship Id="rId191" Type="http://schemas.openxmlformats.org/officeDocument/2006/relationships/tags" Target="../tags/tag3647.xml" /><Relationship Id="rId192" Type="http://schemas.openxmlformats.org/officeDocument/2006/relationships/tags" Target="../tags/tag3648.xml" /><Relationship Id="rId193" Type="http://schemas.openxmlformats.org/officeDocument/2006/relationships/tags" Target="../tags/tag3649.xml" /><Relationship Id="rId194" Type="http://schemas.openxmlformats.org/officeDocument/2006/relationships/tags" Target="../tags/tag3650.xml" /><Relationship Id="rId195" Type="http://schemas.openxmlformats.org/officeDocument/2006/relationships/tags" Target="../tags/tag3651.xml" /><Relationship Id="rId196" Type="http://schemas.openxmlformats.org/officeDocument/2006/relationships/tags" Target="../tags/tag3652.xml" /><Relationship Id="rId197" Type="http://schemas.openxmlformats.org/officeDocument/2006/relationships/tags" Target="../tags/tag3653.xml" /><Relationship Id="rId198" Type="http://schemas.openxmlformats.org/officeDocument/2006/relationships/tags" Target="../tags/tag3654.xml" /><Relationship Id="rId199" Type="http://schemas.openxmlformats.org/officeDocument/2006/relationships/tags" Target="../tags/tag3655.xml" /><Relationship Id="rId2" Type="http://schemas.openxmlformats.org/officeDocument/2006/relationships/tags" Target="../tags/tag3458.xml" /><Relationship Id="rId20" Type="http://schemas.openxmlformats.org/officeDocument/2006/relationships/tags" Target="../tags/tag3476.xml" /><Relationship Id="rId200" Type="http://schemas.openxmlformats.org/officeDocument/2006/relationships/tags" Target="../tags/tag3656.xml" /><Relationship Id="rId201" Type="http://schemas.openxmlformats.org/officeDocument/2006/relationships/tags" Target="../tags/tag3657.xml" /><Relationship Id="rId202" Type="http://schemas.openxmlformats.org/officeDocument/2006/relationships/tags" Target="../tags/tag3658.xml" /><Relationship Id="rId203" Type="http://schemas.openxmlformats.org/officeDocument/2006/relationships/tags" Target="../tags/tag3659.xml" /><Relationship Id="rId204" Type="http://schemas.openxmlformats.org/officeDocument/2006/relationships/tags" Target="../tags/tag3660.xml" /><Relationship Id="rId205" Type="http://schemas.openxmlformats.org/officeDocument/2006/relationships/tags" Target="../tags/tag3661.xml" /><Relationship Id="rId206" Type="http://schemas.openxmlformats.org/officeDocument/2006/relationships/tags" Target="../tags/tag3662.xml" /><Relationship Id="rId207" Type="http://schemas.openxmlformats.org/officeDocument/2006/relationships/tags" Target="../tags/tag3663.xml" /><Relationship Id="rId208" Type="http://schemas.openxmlformats.org/officeDocument/2006/relationships/tags" Target="../tags/tag3664.xml" /><Relationship Id="rId209" Type="http://schemas.openxmlformats.org/officeDocument/2006/relationships/tags" Target="../tags/tag3665.xml" /><Relationship Id="rId21" Type="http://schemas.openxmlformats.org/officeDocument/2006/relationships/tags" Target="../tags/tag3477.xml" /><Relationship Id="rId210" Type="http://schemas.openxmlformats.org/officeDocument/2006/relationships/tags" Target="../tags/tag3666.xml" /><Relationship Id="rId211" Type="http://schemas.openxmlformats.org/officeDocument/2006/relationships/tags" Target="../tags/tag3667.xml" /><Relationship Id="rId212" Type="http://schemas.openxmlformats.org/officeDocument/2006/relationships/tags" Target="../tags/tag3668.xml" /><Relationship Id="rId213" Type="http://schemas.openxmlformats.org/officeDocument/2006/relationships/tags" Target="../tags/tag3669.xml" /><Relationship Id="rId214" Type="http://schemas.openxmlformats.org/officeDocument/2006/relationships/tags" Target="../tags/tag3670.xml" /><Relationship Id="rId215" Type="http://schemas.openxmlformats.org/officeDocument/2006/relationships/tags" Target="../tags/tag3671.xml" /><Relationship Id="rId216" Type="http://schemas.openxmlformats.org/officeDocument/2006/relationships/tags" Target="../tags/tag3672.xml" /><Relationship Id="rId217" Type="http://schemas.openxmlformats.org/officeDocument/2006/relationships/tags" Target="../tags/tag3673.xml" /><Relationship Id="rId218" Type="http://schemas.openxmlformats.org/officeDocument/2006/relationships/tags" Target="../tags/tag3674.xml" /><Relationship Id="rId219" Type="http://schemas.openxmlformats.org/officeDocument/2006/relationships/tags" Target="../tags/tag3675.xml" /><Relationship Id="rId22" Type="http://schemas.openxmlformats.org/officeDocument/2006/relationships/tags" Target="../tags/tag3478.xml" /><Relationship Id="rId220" Type="http://schemas.openxmlformats.org/officeDocument/2006/relationships/tags" Target="../tags/tag3676.xml" /><Relationship Id="rId221" Type="http://schemas.openxmlformats.org/officeDocument/2006/relationships/tags" Target="../tags/tag3677.xml" /><Relationship Id="rId222" Type="http://schemas.openxmlformats.org/officeDocument/2006/relationships/tags" Target="../tags/tag3678.xml" /><Relationship Id="rId223" Type="http://schemas.openxmlformats.org/officeDocument/2006/relationships/tags" Target="../tags/tag3679.xml" /><Relationship Id="rId224" Type="http://schemas.openxmlformats.org/officeDocument/2006/relationships/tags" Target="../tags/tag3680.xml" /><Relationship Id="rId225" Type="http://schemas.openxmlformats.org/officeDocument/2006/relationships/tags" Target="../tags/tag3681.xml" /><Relationship Id="rId226" Type="http://schemas.openxmlformats.org/officeDocument/2006/relationships/tags" Target="../tags/tag3682.xml" /><Relationship Id="rId227" Type="http://schemas.openxmlformats.org/officeDocument/2006/relationships/tags" Target="../tags/tag3683.xml" /><Relationship Id="rId228" Type="http://schemas.openxmlformats.org/officeDocument/2006/relationships/tags" Target="../tags/tag3684.xml" /><Relationship Id="rId229" Type="http://schemas.openxmlformats.org/officeDocument/2006/relationships/tags" Target="../tags/tag3685.xml" /><Relationship Id="rId23" Type="http://schemas.openxmlformats.org/officeDocument/2006/relationships/tags" Target="../tags/tag3479.xml" /><Relationship Id="rId230" Type="http://schemas.openxmlformats.org/officeDocument/2006/relationships/tags" Target="../tags/tag3686.xml" /><Relationship Id="rId231" Type="http://schemas.openxmlformats.org/officeDocument/2006/relationships/tags" Target="../tags/tag3687.xml" /><Relationship Id="rId232" Type="http://schemas.openxmlformats.org/officeDocument/2006/relationships/tags" Target="../tags/tag3688.xml" /><Relationship Id="rId233" Type="http://schemas.openxmlformats.org/officeDocument/2006/relationships/tags" Target="../tags/tag3689.xml" /><Relationship Id="rId234" Type="http://schemas.openxmlformats.org/officeDocument/2006/relationships/tags" Target="../tags/tag3690.xml" /><Relationship Id="rId235" Type="http://schemas.openxmlformats.org/officeDocument/2006/relationships/tags" Target="../tags/tag3691.xml" /><Relationship Id="rId236" Type="http://schemas.openxmlformats.org/officeDocument/2006/relationships/tags" Target="../tags/tag3692.xml" /><Relationship Id="rId237" Type="http://schemas.openxmlformats.org/officeDocument/2006/relationships/tags" Target="../tags/tag3693.xml" /><Relationship Id="rId238" Type="http://schemas.openxmlformats.org/officeDocument/2006/relationships/tags" Target="../tags/tag3694.xml" /><Relationship Id="rId239" Type="http://schemas.openxmlformats.org/officeDocument/2006/relationships/tags" Target="../tags/tag3695.xml" /><Relationship Id="rId24" Type="http://schemas.openxmlformats.org/officeDocument/2006/relationships/tags" Target="../tags/tag3480.xml" /><Relationship Id="rId240" Type="http://schemas.openxmlformats.org/officeDocument/2006/relationships/tags" Target="../tags/tag3696.xml" /><Relationship Id="rId241" Type="http://schemas.openxmlformats.org/officeDocument/2006/relationships/tags" Target="../tags/tag3697.xml" /><Relationship Id="rId242" Type="http://schemas.openxmlformats.org/officeDocument/2006/relationships/tags" Target="../tags/tag3698.xml" /><Relationship Id="rId243" Type="http://schemas.openxmlformats.org/officeDocument/2006/relationships/tags" Target="../tags/tag3699.xml" /><Relationship Id="rId244" Type="http://schemas.openxmlformats.org/officeDocument/2006/relationships/tags" Target="../tags/tag3700.xml" /><Relationship Id="rId245" Type="http://schemas.openxmlformats.org/officeDocument/2006/relationships/tags" Target="../tags/tag3701.xml" /><Relationship Id="rId246" Type="http://schemas.openxmlformats.org/officeDocument/2006/relationships/tags" Target="../tags/tag3702.xml" /><Relationship Id="rId247" Type="http://schemas.openxmlformats.org/officeDocument/2006/relationships/tags" Target="../tags/tag3703.xml" /><Relationship Id="rId248" Type="http://schemas.openxmlformats.org/officeDocument/2006/relationships/tags" Target="../tags/tag3704.xml" /><Relationship Id="rId249" Type="http://schemas.openxmlformats.org/officeDocument/2006/relationships/tags" Target="../tags/tag3705.xml" /><Relationship Id="rId25" Type="http://schemas.openxmlformats.org/officeDocument/2006/relationships/tags" Target="../tags/tag3481.xml" /><Relationship Id="rId250" Type="http://schemas.openxmlformats.org/officeDocument/2006/relationships/tags" Target="../tags/tag3706.xml" /><Relationship Id="rId251" Type="http://schemas.openxmlformats.org/officeDocument/2006/relationships/tags" Target="../tags/tag3707.xml" /><Relationship Id="rId252" Type="http://schemas.openxmlformats.org/officeDocument/2006/relationships/tags" Target="../tags/tag3708.xml" /><Relationship Id="rId253" Type="http://schemas.openxmlformats.org/officeDocument/2006/relationships/tags" Target="../tags/tag3709.xml" /><Relationship Id="rId254" Type="http://schemas.openxmlformats.org/officeDocument/2006/relationships/theme" Target="../theme/theme158.xml" /><Relationship Id="rId26" Type="http://schemas.openxmlformats.org/officeDocument/2006/relationships/tags" Target="../tags/tag3482.xml" /><Relationship Id="rId27" Type="http://schemas.openxmlformats.org/officeDocument/2006/relationships/tags" Target="../tags/tag3483.xml" /><Relationship Id="rId28" Type="http://schemas.openxmlformats.org/officeDocument/2006/relationships/tags" Target="../tags/tag3484.xml" /><Relationship Id="rId29" Type="http://schemas.openxmlformats.org/officeDocument/2006/relationships/tags" Target="../tags/tag3485.xml" /><Relationship Id="rId3" Type="http://schemas.openxmlformats.org/officeDocument/2006/relationships/tags" Target="../tags/tag3459.xml" /><Relationship Id="rId30" Type="http://schemas.openxmlformats.org/officeDocument/2006/relationships/tags" Target="../tags/tag3486.xml" /><Relationship Id="rId31" Type="http://schemas.openxmlformats.org/officeDocument/2006/relationships/tags" Target="../tags/tag3487.xml" /><Relationship Id="rId32" Type="http://schemas.openxmlformats.org/officeDocument/2006/relationships/tags" Target="../tags/tag3488.xml" /><Relationship Id="rId33" Type="http://schemas.openxmlformats.org/officeDocument/2006/relationships/tags" Target="../tags/tag3489.xml" /><Relationship Id="rId34" Type="http://schemas.openxmlformats.org/officeDocument/2006/relationships/tags" Target="../tags/tag3490.xml" /><Relationship Id="rId35" Type="http://schemas.openxmlformats.org/officeDocument/2006/relationships/tags" Target="../tags/tag3491.xml" /><Relationship Id="rId36" Type="http://schemas.openxmlformats.org/officeDocument/2006/relationships/tags" Target="../tags/tag3492.xml" /><Relationship Id="rId37" Type="http://schemas.openxmlformats.org/officeDocument/2006/relationships/tags" Target="../tags/tag3493.xml" /><Relationship Id="rId38" Type="http://schemas.openxmlformats.org/officeDocument/2006/relationships/tags" Target="../tags/tag3494.xml" /><Relationship Id="rId39" Type="http://schemas.openxmlformats.org/officeDocument/2006/relationships/tags" Target="../tags/tag3495.xml" /><Relationship Id="rId4" Type="http://schemas.openxmlformats.org/officeDocument/2006/relationships/tags" Target="../tags/tag3460.xml" /><Relationship Id="rId40" Type="http://schemas.openxmlformats.org/officeDocument/2006/relationships/tags" Target="../tags/tag3496.xml" /><Relationship Id="rId41" Type="http://schemas.openxmlformats.org/officeDocument/2006/relationships/tags" Target="../tags/tag3497.xml" /><Relationship Id="rId42" Type="http://schemas.openxmlformats.org/officeDocument/2006/relationships/tags" Target="../tags/tag3498.xml" /><Relationship Id="rId43" Type="http://schemas.openxmlformats.org/officeDocument/2006/relationships/tags" Target="../tags/tag3499.xml" /><Relationship Id="rId44" Type="http://schemas.openxmlformats.org/officeDocument/2006/relationships/tags" Target="../tags/tag3500.xml" /><Relationship Id="rId45" Type="http://schemas.openxmlformats.org/officeDocument/2006/relationships/tags" Target="../tags/tag3501.xml" /><Relationship Id="rId46" Type="http://schemas.openxmlformats.org/officeDocument/2006/relationships/tags" Target="../tags/tag3502.xml" /><Relationship Id="rId47" Type="http://schemas.openxmlformats.org/officeDocument/2006/relationships/tags" Target="../tags/tag3503.xml" /><Relationship Id="rId48" Type="http://schemas.openxmlformats.org/officeDocument/2006/relationships/tags" Target="../tags/tag3504.xml" /><Relationship Id="rId49" Type="http://schemas.openxmlformats.org/officeDocument/2006/relationships/tags" Target="../tags/tag3505.xml" /><Relationship Id="rId5" Type="http://schemas.openxmlformats.org/officeDocument/2006/relationships/tags" Target="../tags/tag3461.xml" /><Relationship Id="rId50" Type="http://schemas.openxmlformats.org/officeDocument/2006/relationships/tags" Target="../tags/tag3506.xml" /><Relationship Id="rId51" Type="http://schemas.openxmlformats.org/officeDocument/2006/relationships/tags" Target="../tags/tag3507.xml" /><Relationship Id="rId52" Type="http://schemas.openxmlformats.org/officeDocument/2006/relationships/tags" Target="../tags/tag3508.xml" /><Relationship Id="rId53" Type="http://schemas.openxmlformats.org/officeDocument/2006/relationships/tags" Target="../tags/tag3509.xml" /><Relationship Id="rId54" Type="http://schemas.openxmlformats.org/officeDocument/2006/relationships/tags" Target="../tags/tag3510.xml" /><Relationship Id="rId55" Type="http://schemas.openxmlformats.org/officeDocument/2006/relationships/tags" Target="../tags/tag3511.xml" /><Relationship Id="rId56" Type="http://schemas.openxmlformats.org/officeDocument/2006/relationships/tags" Target="../tags/tag3512.xml" /><Relationship Id="rId57" Type="http://schemas.openxmlformats.org/officeDocument/2006/relationships/tags" Target="../tags/tag3513.xml" /><Relationship Id="rId58" Type="http://schemas.openxmlformats.org/officeDocument/2006/relationships/tags" Target="../tags/tag3514.xml" /><Relationship Id="rId59" Type="http://schemas.openxmlformats.org/officeDocument/2006/relationships/tags" Target="../tags/tag3515.xml" /><Relationship Id="rId6" Type="http://schemas.openxmlformats.org/officeDocument/2006/relationships/tags" Target="../tags/tag3462.xml" /><Relationship Id="rId60" Type="http://schemas.openxmlformats.org/officeDocument/2006/relationships/tags" Target="../tags/tag3516.xml" /><Relationship Id="rId61" Type="http://schemas.openxmlformats.org/officeDocument/2006/relationships/tags" Target="../tags/tag3517.xml" /><Relationship Id="rId62" Type="http://schemas.openxmlformats.org/officeDocument/2006/relationships/tags" Target="../tags/tag3518.xml" /><Relationship Id="rId63" Type="http://schemas.openxmlformats.org/officeDocument/2006/relationships/tags" Target="../tags/tag3519.xml" /><Relationship Id="rId64" Type="http://schemas.openxmlformats.org/officeDocument/2006/relationships/tags" Target="../tags/tag3520.xml" /><Relationship Id="rId65" Type="http://schemas.openxmlformats.org/officeDocument/2006/relationships/tags" Target="../tags/tag3521.xml" /><Relationship Id="rId66" Type="http://schemas.openxmlformats.org/officeDocument/2006/relationships/tags" Target="../tags/tag3522.xml" /><Relationship Id="rId67" Type="http://schemas.openxmlformats.org/officeDocument/2006/relationships/tags" Target="../tags/tag3523.xml" /><Relationship Id="rId68" Type="http://schemas.openxmlformats.org/officeDocument/2006/relationships/tags" Target="../tags/tag3524.xml" /><Relationship Id="rId69" Type="http://schemas.openxmlformats.org/officeDocument/2006/relationships/tags" Target="../tags/tag3525.xml" /><Relationship Id="rId7" Type="http://schemas.openxmlformats.org/officeDocument/2006/relationships/tags" Target="../tags/tag3463.xml" /><Relationship Id="rId70" Type="http://schemas.openxmlformats.org/officeDocument/2006/relationships/tags" Target="../tags/tag3526.xml" /><Relationship Id="rId71" Type="http://schemas.openxmlformats.org/officeDocument/2006/relationships/tags" Target="../tags/tag3527.xml" /><Relationship Id="rId72" Type="http://schemas.openxmlformats.org/officeDocument/2006/relationships/tags" Target="../tags/tag3528.xml" /><Relationship Id="rId73" Type="http://schemas.openxmlformats.org/officeDocument/2006/relationships/tags" Target="../tags/tag3529.xml" /><Relationship Id="rId74" Type="http://schemas.openxmlformats.org/officeDocument/2006/relationships/tags" Target="../tags/tag3530.xml" /><Relationship Id="rId75" Type="http://schemas.openxmlformats.org/officeDocument/2006/relationships/tags" Target="../tags/tag3531.xml" /><Relationship Id="rId76" Type="http://schemas.openxmlformats.org/officeDocument/2006/relationships/tags" Target="../tags/tag3532.xml" /><Relationship Id="rId77" Type="http://schemas.openxmlformats.org/officeDocument/2006/relationships/tags" Target="../tags/tag3533.xml" /><Relationship Id="rId78" Type="http://schemas.openxmlformats.org/officeDocument/2006/relationships/tags" Target="../tags/tag3534.xml" /><Relationship Id="rId79" Type="http://schemas.openxmlformats.org/officeDocument/2006/relationships/tags" Target="../tags/tag3535.xml" /><Relationship Id="rId8" Type="http://schemas.openxmlformats.org/officeDocument/2006/relationships/tags" Target="../tags/tag3464.xml" /><Relationship Id="rId80" Type="http://schemas.openxmlformats.org/officeDocument/2006/relationships/tags" Target="../tags/tag3536.xml" /><Relationship Id="rId81" Type="http://schemas.openxmlformats.org/officeDocument/2006/relationships/tags" Target="../tags/tag3537.xml" /><Relationship Id="rId82" Type="http://schemas.openxmlformats.org/officeDocument/2006/relationships/tags" Target="../tags/tag3538.xml" /><Relationship Id="rId83" Type="http://schemas.openxmlformats.org/officeDocument/2006/relationships/tags" Target="../tags/tag3539.xml" /><Relationship Id="rId84" Type="http://schemas.openxmlformats.org/officeDocument/2006/relationships/tags" Target="../tags/tag3540.xml" /><Relationship Id="rId85" Type="http://schemas.openxmlformats.org/officeDocument/2006/relationships/tags" Target="../tags/tag3541.xml" /><Relationship Id="rId86" Type="http://schemas.openxmlformats.org/officeDocument/2006/relationships/tags" Target="../tags/tag3542.xml" /><Relationship Id="rId87" Type="http://schemas.openxmlformats.org/officeDocument/2006/relationships/tags" Target="../tags/tag3543.xml" /><Relationship Id="rId88" Type="http://schemas.openxmlformats.org/officeDocument/2006/relationships/tags" Target="../tags/tag3544.xml" /><Relationship Id="rId89" Type="http://schemas.openxmlformats.org/officeDocument/2006/relationships/tags" Target="../tags/tag3545.xml" /><Relationship Id="rId9" Type="http://schemas.openxmlformats.org/officeDocument/2006/relationships/tags" Target="../tags/tag3465.xml" /><Relationship Id="rId90" Type="http://schemas.openxmlformats.org/officeDocument/2006/relationships/tags" Target="../tags/tag3546.xml" /><Relationship Id="rId91" Type="http://schemas.openxmlformats.org/officeDocument/2006/relationships/tags" Target="../tags/tag3547.xml" /><Relationship Id="rId92" Type="http://schemas.openxmlformats.org/officeDocument/2006/relationships/tags" Target="../tags/tag3548.xml" /><Relationship Id="rId93" Type="http://schemas.openxmlformats.org/officeDocument/2006/relationships/tags" Target="../tags/tag3549.xml" /><Relationship Id="rId94" Type="http://schemas.openxmlformats.org/officeDocument/2006/relationships/tags" Target="../tags/tag3550.xml" /><Relationship Id="rId95" Type="http://schemas.openxmlformats.org/officeDocument/2006/relationships/tags" Target="../tags/tag3551.xml" /><Relationship Id="rId96" Type="http://schemas.openxmlformats.org/officeDocument/2006/relationships/tags" Target="../tags/tag3552.xml" /><Relationship Id="rId97" Type="http://schemas.openxmlformats.org/officeDocument/2006/relationships/tags" Target="../tags/tag3553.xml" /><Relationship Id="rId98" Type="http://schemas.openxmlformats.org/officeDocument/2006/relationships/tags" Target="../tags/tag3554.xml" /><Relationship Id="rId99" Type="http://schemas.openxmlformats.org/officeDocument/2006/relationships/tags" Target="../tags/tag3555.xml" /></Relationships>
</file>

<file path=ppt/slideMasters/_rels/slideMaster1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8.xml" /><Relationship Id="rId10" Type="http://schemas.openxmlformats.org/officeDocument/2006/relationships/tags" Target="../tags/tag3727.xml" /><Relationship Id="rId100" Type="http://schemas.openxmlformats.org/officeDocument/2006/relationships/tags" Target="../tags/tag3817.xml" /><Relationship Id="rId101" Type="http://schemas.openxmlformats.org/officeDocument/2006/relationships/tags" Target="../tags/tag3818.xml" /><Relationship Id="rId102" Type="http://schemas.openxmlformats.org/officeDocument/2006/relationships/tags" Target="../tags/tag3819.xml" /><Relationship Id="rId103" Type="http://schemas.openxmlformats.org/officeDocument/2006/relationships/tags" Target="../tags/tag3820.xml" /><Relationship Id="rId104" Type="http://schemas.openxmlformats.org/officeDocument/2006/relationships/tags" Target="../tags/tag3821.xml" /><Relationship Id="rId105" Type="http://schemas.openxmlformats.org/officeDocument/2006/relationships/tags" Target="../tags/tag3822.xml" /><Relationship Id="rId106" Type="http://schemas.openxmlformats.org/officeDocument/2006/relationships/tags" Target="../tags/tag3823.xml" /><Relationship Id="rId107" Type="http://schemas.openxmlformats.org/officeDocument/2006/relationships/tags" Target="../tags/tag3824.xml" /><Relationship Id="rId108" Type="http://schemas.openxmlformats.org/officeDocument/2006/relationships/tags" Target="../tags/tag3825.xml" /><Relationship Id="rId109" Type="http://schemas.openxmlformats.org/officeDocument/2006/relationships/tags" Target="../tags/tag3826.xml" /><Relationship Id="rId11" Type="http://schemas.openxmlformats.org/officeDocument/2006/relationships/tags" Target="../tags/tag3728.xml" /><Relationship Id="rId110" Type="http://schemas.openxmlformats.org/officeDocument/2006/relationships/tags" Target="../tags/tag3827.xml" /><Relationship Id="rId111" Type="http://schemas.openxmlformats.org/officeDocument/2006/relationships/tags" Target="../tags/tag3828.xml" /><Relationship Id="rId112" Type="http://schemas.openxmlformats.org/officeDocument/2006/relationships/tags" Target="../tags/tag3829.xml" /><Relationship Id="rId113" Type="http://schemas.openxmlformats.org/officeDocument/2006/relationships/tags" Target="../tags/tag3830.xml" /><Relationship Id="rId114" Type="http://schemas.openxmlformats.org/officeDocument/2006/relationships/tags" Target="../tags/tag3831.xml" /><Relationship Id="rId115" Type="http://schemas.openxmlformats.org/officeDocument/2006/relationships/tags" Target="../tags/tag3832.xml" /><Relationship Id="rId116" Type="http://schemas.openxmlformats.org/officeDocument/2006/relationships/tags" Target="../tags/tag3833.xml" /><Relationship Id="rId117" Type="http://schemas.openxmlformats.org/officeDocument/2006/relationships/tags" Target="../tags/tag3834.xml" /><Relationship Id="rId118" Type="http://schemas.openxmlformats.org/officeDocument/2006/relationships/tags" Target="../tags/tag3835.xml" /><Relationship Id="rId119" Type="http://schemas.openxmlformats.org/officeDocument/2006/relationships/tags" Target="../tags/tag3836.xml" /><Relationship Id="rId12" Type="http://schemas.openxmlformats.org/officeDocument/2006/relationships/tags" Target="../tags/tag3729.xml" /><Relationship Id="rId120" Type="http://schemas.openxmlformats.org/officeDocument/2006/relationships/tags" Target="../tags/tag3837.xml" /><Relationship Id="rId121" Type="http://schemas.openxmlformats.org/officeDocument/2006/relationships/tags" Target="../tags/tag3838.xml" /><Relationship Id="rId122" Type="http://schemas.openxmlformats.org/officeDocument/2006/relationships/tags" Target="../tags/tag3839.xml" /><Relationship Id="rId123" Type="http://schemas.openxmlformats.org/officeDocument/2006/relationships/tags" Target="../tags/tag3840.xml" /><Relationship Id="rId124" Type="http://schemas.openxmlformats.org/officeDocument/2006/relationships/tags" Target="../tags/tag3841.xml" /><Relationship Id="rId125" Type="http://schemas.openxmlformats.org/officeDocument/2006/relationships/tags" Target="../tags/tag3842.xml" /><Relationship Id="rId126" Type="http://schemas.openxmlformats.org/officeDocument/2006/relationships/tags" Target="../tags/tag3843.xml" /><Relationship Id="rId127" Type="http://schemas.openxmlformats.org/officeDocument/2006/relationships/tags" Target="../tags/tag3844.xml" /><Relationship Id="rId128" Type="http://schemas.openxmlformats.org/officeDocument/2006/relationships/tags" Target="../tags/tag3845.xml" /><Relationship Id="rId129" Type="http://schemas.openxmlformats.org/officeDocument/2006/relationships/tags" Target="../tags/tag3846.xml" /><Relationship Id="rId13" Type="http://schemas.openxmlformats.org/officeDocument/2006/relationships/tags" Target="../tags/tag3730.xml" /><Relationship Id="rId130" Type="http://schemas.openxmlformats.org/officeDocument/2006/relationships/tags" Target="../tags/tag3847.xml" /><Relationship Id="rId131" Type="http://schemas.openxmlformats.org/officeDocument/2006/relationships/tags" Target="../tags/tag3848.xml" /><Relationship Id="rId132" Type="http://schemas.openxmlformats.org/officeDocument/2006/relationships/tags" Target="../tags/tag3849.xml" /><Relationship Id="rId133" Type="http://schemas.openxmlformats.org/officeDocument/2006/relationships/tags" Target="../tags/tag3850.xml" /><Relationship Id="rId134" Type="http://schemas.openxmlformats.org/officeDocument/2006/relationships/tags" Target="../tags/tag3851.xml" /><Relationship Id="rId135" Type="http://schemas.openxmlformats.org/officeDocument/2006/relationships/tags" Target="../tags/tag3852.xml" /><Relationship Id="rId136" Type="http://schemas.openxmlformats.org/officeDocument/2006/relationships/tags" Target="../tags/tag3853.xml" /><Relationship Id="rId137" Type="http://schemas.openxmlformats.org/officeDocument/2006/relationships/tags" Target="../tags/tag3854.xml" /><Relationship Id="rId138" Type="http://schemas.openxmlformats.org/officeDocument/2006/relationships/tags" Target="../tags/tag3855.xml" /><Relationship Id="rId139" Type="http://schemas.openxmlformats.org/officeDocument/2006/relationships/tags" Target="../tags/tag3856.xml" /><Relationship Id="rId14" Type="http://schemas.openxmlformats.org/officeDocument/2006/relationships/tags" Target="../tags/tag3731.xml" /><Relationship Id="rId140" Type="http://schemas.openxmlformats.org/officeDocument/2006/relationships/tags" Target="../tags/tag3857.xml" /><Relationship Id="rId141" Type="http://schemas.openxmlformats.org/officeDocument/2006/relationships/tags" Target="../tags/tag3858.xml" /><Relationship Id="rId142" Type="http://schemas.openxmlformats.org/officeDocument/2006/relationships/tags" Target="../tags/tag3859.xml" /><Relationship Id="rId143" Type="http://schemas.openxmlformats.org/officeDocument/2006/relationships/tags" Target="../tags/tag3860.xml" /><Relationship Id="rId144" Type="http://schemas.openxmlformats.org/officeDocument/2006/relationships/tags" Target="../tags/tag3861.xml" /><Relationship Id="rId145" Type="http://schemas.openxmlformats.org/officeDocument/2006/relationships/tags" Target="../tags/tag3862.xml" /><Relationship Id="rId146" Type="http://schemas.openxmlformats.org/officeDocument/2006/relationships/tags" Target="../tags/tag3863.xml" /><Relationship Id="rId147" Type="http://schemas.openxmlformats.org/officeDocument/2006/relationships/tags" Target="../tags/tag3864.xml" /><Relationship Id="rId148" Type="http://schemas.openxmlformats.org/officeDocument/2006/relationships/tags" Target="../tags/tag3865.xml" /><Relationship Id="rId149" Type="http://schemas.openxmlformats.org/officeDocument/2006/relationships/tags" Target="../tags/tag3866.xml" /><Relationship Id="rId15" Type="http://schemas.openxmlformats.org/officeDocument/2006/relationships/tags" Target="../tags/tag3732.xml" /><Relationship Id="rId150" Type="http://schemas.openxmlformats.org/officeDocument/2006/relationships/tags" Target="../tags/tag3867.xml" /><Relationship Id="rId151" Type="http://schemas.openxmlformats.org/officeDocument/2006/relationships/tags" Target="../tags/tag3868.xml" /><Relationship Id="rId152" Type="http://schemas.openxmlformats.org/officeDocument/2006/relationships/tags" Target="../tags/tag3869.xml" /><Relationship Id="rId153" Type="http://schemas.openxmlformats.org/officeDocument/2006/relationships/tags" Target="../tags/tag3870.xml" /><Relationship Id="rId154" Type="http://schemas.openxmlformats.org/officeDocument/2006/relationships/tags" Target="../tags/tag3871.xml" /><Relationship Id="rId155" Type="http://schemas.openxmlformats.org/officeDocument/2006/relationships/tags" Target="../tags/tag3872.xml" /><Relationship Id="rId156" Type="http://schemas.openxmlformats.org/officeDocument/2006/relationships/tags" Target="../tags/tag3873.xml" /><Relationship Id="rId157" Type="http://schemas.openxmlformats.org/officeDocument/2006/relationships/tags" Target="../tags/tag3874.xml" /><Relationship Id="rId158" Type="http://schemas.openxmlformats.org/officeDocument/2006/relationships/tags" Target="../tags/tag3875.xml" /><Relationship Id="rId159" Type="http://schemas.openxmlformats.org/officeDocument/2006/relationships/tags" Target="../tags/tag3876.xml" /><Relationship Id="rId16" Type="http://schemas.openxmlformats.org/officeDocument/2006/relationships/tags" Target="../tags/tag3733.xml" /><Relationship Id="rId160" Type="http://schemas.openxmlformats.org/officeDocument/2006/relationships/tags" Target="../tags/tag3877.xml" /><Relationship Id="rId161" Type="http://schemas.openxmlformats.org/officeDocument/2006/relationships/tags" Target="../tags/tag3878.xml" /><Relationship Id="rId162" Type="http://schemas.openxmlformats.org/officeDocument/2006/relationships/tags" Target="../tags/tag3879.xml" /><Relationship Id="rId163" Type="http://schemas.openxmlformats.org/officeDocument/2006/relationships/tags" Target="../tags/tag3880.xml" /><Relationship Id="rId164" Type="http://schemas.openxmlformats.org/officeDocument/2006/relationships/tags" Target="../tags/tag3881.xml" /><Relationship Id="rId165" Type="http://schemas.openxmlformats.org/officeDocument/2006/relationships/tags" Target="../tags/tag3882.xml" /><Relationship Id="rId166" Type="http://schemas.openxmlformats.org/officeDocument/2006/relationships/tags" Target="../tags/tag3883.xml" /><Relationship Id="rId167" Type="http://schemas.openxmlformats.org/officeDocument/2006/relationships/tags" Target="../tags/tag3884.xml" /><Relationship Id="rId168" Type="http://schemas.openxmlformats.org/officeDocument/2006/relationships/tags" Target="../tags/tag3885.xml" /><Relationship Id="rId169" Type="http://schemas.openxmlformats.org/officeDocument/2006/relationships/tags" Target="../tags/tag3886.xml" /><Relationship Id="rId17" Type="http://schemas.openxmlformats.org/officeDocument/2006/relationships/tags" Target="../tags/tag3734.xml" /><Relationship Id="rId170" Type="http://schemas.openxmlformats.org/officeDocument/2006/relationships/tags" Target="../tags/tag3887.xml" /><Relationship Id="rId171" Type="http://schemas.openxmlformats.org/officeDocument/2006/relationships/tags" Target="../tags/tag3888.xml" /><Relationship Id="rId172" Type="http://schemas.openxmlformats.org/officeDocument/2006/relationships/tags" Target="../tags/tag3889.xml" /><Relationship Id="rId173" Type="http://schemas.openxmlformats.org/officeDocument/2006/relationships/tags" Target="../tags/tag3890.xml" /><Relationship Id="rId174" Type="http://schemas.openxmlformats.org/officeDocument/2006/relationships/tags" Target="../tags/tag3891.xml" /><Relationship Id="rId175" Type="http://schemas.openxmlformats.org/officeDocument/2006/relationships/tags" Target="../tags/tag3892.xml" /><Relationship Id="rId176" Type="http://schemas.openxmlformats.org/officeDocument/2006/relationships/tags" Target="../tags/tag3893.xml" /><Relationship Id="rId177" Type="http://schemas.openxmlformats.org/officeDocument/2006/relationships/tags" Target="../tags/tag3894.xml" /><Relationship Id="rId178" Type="http://schemas.openxmlformats.org/officeDocument/2006/relationships/tags" Target="../tags/tag3895.xml" /><Relationship Id="rId179" Type="http://schemas.openxmlformats.org/officeDocument/2006/relationships/tags" Target="../tags/tag3896.xml" /><Relationship Id="rId18" Type="http://schemas.openxmlformats.org/officeDocument/2006/relationships/tags" Target="../tags/tag3735.xml" /><Relationship Id="rId180" Type="http://schemas.openxmlformats.org/officeDocument/2006/relationships/tags" Target="../tags/tag3897.xml" /><Relationship Id="rId181" Type="http://schemas.openxmlformats.org/officeDocument/2006/relationships/tags" Target="../tags/tag3898.xml" /><Relationship Id="rId182" Type="http://schemas.openxmlformats.org/officeDocument/2006/relationships/tags" Target="../tags/tag3899.xml" /><Relationship Id="rId183" Type="http://schemas.openxmlformats.org/officeDocument/2006/relationships/tags" Target="../tags/tag3900.xml" /><Relationship Id="rId184" Type="http://schemas.openxmlformats.org/officeDocument/2006/relationships/tags" Target="../tags/tag3901.xml" /><Relationship Id="rId185" Type="http://schemas.openxmlformats.org/officeDocument/2006/relationships/tags" Target="../tags/tag3902.xml" /><Relationship Id="rId186" Type="http://schemas.openxmlformats.org/officeDocument/2006/relationships/tags" Target="../tags/tag3903.xml" /><Relationship Id="rId187" Type="http://schemas.openxmlformats.org/officeDocument/2006/relationships/tags" Target="../tags/tag3904.xml" /><Relationship Id="rId188" Type="http://schemas.openxmlformats.org/officeDocument/2006/relationships/tags" Target="../tags/tag3905.xml" /><Relationship Id="rId189" Type="http://schemas.openxmlformats.org/officeDocument/2006/relationships/tags" Target="../tags/tag3906.xml" /><Relationship Id="rId19" Type="http://schemas.openxmlformats.org/officeDocument/2006/relationships/tags" Target="../tags/tag3736.xml" /><Relationship Id="rId190" Type="http://schemas.openxmlformats.org/officeDocument/2006/relationships/tags" Target="../tags/tag3907.xml" /><Relationship Id="rId191" Type="http://schemas.openxmlformats.org/officeDocument/2006/relationships/tags" Target="../tags/tag3908.xml" /><Relationship Id="rId192" Type="http://schemas.openxmlformats.org/officeDocument/2006/relationships/tags" Target="../tags/tag3909.xml" /><Relationship Id="rId193" Type="http://schemas.openxmlformats.org/officeDocument/2006/relationships/tags" Target="../tags/tag3910.xml" /><Relationship Id="rId194" Type="http://schemas.openxmlformats.org/officeDocument/2006/relationships/tags" Target="../tags/tag3911.xml" /><Relationship Id="rId195" Type="http://schemas.openxmlformats.org/officeDocument/2006/relationships/tags" Target="../tags/tag3912.xml" /><Relationship Id="rId196" Type="http://schemas.openxmlformats.org/officeDocument/2006/relationships/tags" Target="../tags/tag3913.xml" /><Relationship Id="rId197" Type="http://schemas.openxmlformats.org/officeDocument/2006/relationships/tags" Target="../tags/tag3914.xml" /><Relationship Id="rId198" Type="http://schemas.openxmlformats.org/officeDocument/2006/relationships/tags" Target="../tags/tag3915.xml" /><Relationship Id="rId199" Type="http://schemas.openxmlformats.org/officeDocument/2006/relationships/tags" Target="../tags/tag3916.xml" /><Relationship Id="rId2" Type="http://schemas.openxmlformats.org/officeDocument/2006/relationships/tags" Target="../tags/tag3719.xml" /><Relationship Id="rId20" Type="http://schemas.openxmlformats.org/officeDocument/2006/relationships/tags" Target="../tags/tag3737.xml" /><Relationship Id="rId200" Type="http://schemas.openxmlformats.org/officeDocument/2006/relationships/tags" Target="../tags/tag3917.xml" /><Relationship Id="rId201" Type="http://schemas.openxmlformats.org/officeDocument/2006/relationships/tags" Target="../tags/tag3918.xml" /><Relationship Id="rId202" Type="http://schemas.openxmlformats.org/officeDocument/2006/relationships/tags" Target="../tags/tag3919.xml" /><Relationship Id="rId203" Type="http://schemas.openxmlformats.org/officeDocument/2006/relationships/tags" Target="../tags/tag3920.xml" /><Relationship Id="rId204" Type="http://schemas.openxmlformats.org/officeDocument/2006/relationships/tags" Target="../tags/tag3921.xml" /><Relationship Id="rId205" Type="http://schemas.openxmlformats.org/officeDocument/2006/relationships/tags" Target="../tags/tag3922.xml" /><Relationship Id="rId206" Type="http://schemas.openxmlformats.org/officeDocument/2006/relationships/tags" Target="../tags/tag3923.xml" /><Relationship Id="rId207" Type="http://schemas.openxmlformats.org/officeDocument/2006/relationships/tags" Target="../tags/tag3924.xml" /><Relationship Id="rId208" Type="http://schemas.openxmlformats.org/officeDocument/2006/relationships/tags" Target="../tags/tag3925.xml" /><Relationship Id="rId209" Type="http://schemas.openxmlformats.org/officeDocument/2006/relationships/tags" Target="../tags/tag3926.xml" /><Relationship Id="rId21" Type="http://schemas.openxmlformats.org/officeDocument/2006/relationships/tags" Target="../tags/tag3738.xml" /><Relationship Id="rId210" Type="http://schemas.openxmlformats.org/officeDocument/2006/relationships/tags" Target="../tags/tag3927.xml" /><Relationship Id="rId211" Type="http://schemas.openxmlformats.org/officeDocument/2006/relationships/tags" Target="../tags/tag3928.xml" /><Relationship Id="rId212" Type="http://schemas.openxmlformats.org/officeDocument/2006/relationships/tags" Target="../tags/tag3929.xml" /><Relationship Id="rId213" Type="http://schemas.openxmlformats.org/officeDocument/2006/relationships/tags" Target="../tags/tag3930.xml" /><Relationship Id="rId214" Type="http://schemas.openxmlformats.org/officeDocument/2006/relationships/tags" Target="../tags/tag3931.xml" /><Relationship Id="rId215" Type="http://schemas.openxmlformats.org/officeDocument/2006/relationships/tags" Target="../tags/tag3932.xml" /><Relationship Id="rId216" Type="http://schemas.openxmlformats.org/officeDocument/2006/relationships/tags" Target="../tags/tag3933.xml" /><Relationship Id="rId217" Type="http://schemas.openxmlformats.org/officeDocument/2006/relationships/tags" Target="../tags/tag3934.xml" /><Relationship Id="rId218" Type="http://schemas.openxmlformats.org/officeDocument/2006/relationships/tags" Target="../tags/tag3935.xml" /><Relationship Id="rId219" Type="http://schemas.openxmlformats.org/officeDocument/2006/relationships/tags" Target="../tags/tag3936.xml" /><Relationship Id="rId22" Type="http://schemas.openxmlformats.org/officeDocument/2006/relationships/tags" Target="../tags/tag3739.xml" /><Relationship Id="rId220" Type="http://schemas.openxmlformats.org/officeDocument/2006/relationships/tags" Target="../tags/tag3937.xml" /><Relationship Id="rId221" Type="http://schemas.openxmlformats.org/officeDocument/2006/relationships/tags" Target="../tags/tag3938.xml" /><Relationship Id="rId222" Type="http://schemas.openxmlformats.org/officeDocument/2006/relationships/tags" Target="../tags/tag3939.xml" /><Relationship Id="rId223" Type="http://schemas.openxmlformats.org/officeDocument/2006/relationships/tags" Target="../tags/tag3940.xml" /><Relationship Id="rId224" Type="http://schemas.openxmlformats.org/officeDocument/2006/relationships/tags" Target="../tags/tag3941.xml" /><Relationship Id="rId225" Type="http://schemas.openxmlformats.org/officeDocument/2006/relationships/tags" Target="../tags/tag3942.xml" /><Relationship Id="rId226" Type="http://schemas.openxmlformats.org/officeDocument/2006/relationships/tags" Target="../tags/tag3943.xml" /><Relationship Id="rId227" Type="http://schemas.openxmlformats.org/officeDocument/2006/relationships/tags" Target="../tags/tag3944.xml" /><Relationship Id="rId228" Type="http://schemas.openxmlformats.org/officeDocument/2006/relationships/tags" Target="../tags/tag3945.xml" /><Relationship Id="rId229" Type="http://schemas.openxmlformats.org/officeDocument/2006/relationships/tags" Target="../tags/tag3946.xml" /><Relationship Id="rId23" Type="http://schemas.openxmlformats.org/officeDocument/2006/relationships/tags" Target="../tags/tag3740.xml" /><Relationship Id="rId230" Type="http://schemas.openxmlformats.org/officeDocument/2006/relationships/tags" Target="../tags/tag3947.xml" /><Relationship Id="rId231" Type="http://schemas.openxmlformats.org/officeDocument/2006/relationships/tags" Target="../tags/tag3948.xml" /><Relationship Id="rId232" Type="http://schemas.openxmlformats.org/officeDocument/2006/relationships/tags" Target="../tags/tag3949.xml" /><Relationship Id="rId233" Type="http://schemas.openxmlformats.org/officeDocument/2006/relationships/tags" Target="../tags/tag3950.xml" /><Relationship Id="rId234" Type="http://schemas.openxmlformats.org/officeDocument/2006/relationships/tags" Target="../tags/tag3951.xml" /><Relationship Id="rId235" Type="http://schemas.openxmlformats.org/officeDocument/2006/relationships/tags" Target="../tags/tag3952.xml" /><Relationship Id="rId236" Type="http://schemas.openxmlformats.org/officeDocument/2006/relationships/tags" Target="../tags/tag3953.xml" /><Relationship Id="rId237" Type="http://schemas.openxmlformats.org/officeDocument/2006/relationships/tags" Target="../tags/tag3954.xml" /><Relationship Id="rId238" Type="http://schemas.openxmlformats.org/officeDocument/2006/relationships/tags" Target="../tags/tag3955.xml" /><Relationship Id="rId239" Type="http://schemas.openxmlformats.org/officeDocument/2006/relationships/tags" Target="../tags/tag3956.xml" /><Relationship Id="rId24" Type="http://schemas.openxmlformats.org/officeDocument/2006/relationships/tags" Target="../tags/tag3741.xml" /><Relationship Id="rId240" Type="http://schemas.openxmlformats.org/officeDocument/2006/relationships/tags" Target="../tags/tag3957.xml" /><Relationship Id="rId241" Type="http://schemas.openxmlformats.org/officeDocument/2006/relationships/tags" Target="../tags/tag3958.xml" /><Relationship Id="rId242" Type="http://schemas.openxmlformats.org/officeDocument/2006/relationships/tags" Target="../tags/tag3959.xml" /><Relationship Id="rId243" Type="http://schemas.openxmlformats.org/officeDocument/2006/relationships/tags" Target="../tags/tag3960.xml" /><Relationship Id="rId244" Type="http://schemas.openxmlformats.org/officeDocument/2006/relationships/tags" Target="../tags/tag3961.xml" /><Relationship Id="rId245" Type="http://schemas.openxmlformats.org/officeDocument/2006/relationships/tags" Target="../tags/tag3962.xml" /><Relationship Id="rId246" Type="http://schemas.openxmlformats.org/officeDocument/2006/relationships/tags" Target="../tags/tag3963.xml" /><Relationship Id="rId247" Type="http://schemas.openxmlformats.org/officeDocument/2006/relationships/tags" Target="../tags/tag3964.xml" /><Relationship Id="rId248" Type="http://schemas.openxmlformats.org/officeDocument/2006/relationships/tags" Target="../tags/tag3965.xml" /><Relationship Id="rId249" Type="http://schemas.openxmlformats.org/officeDocument/2006/relationships/tags" Target="../tags/tag3966.xml" /><Relationship Id="rId25" Type="http://schemas.openxmlformats.org/officeDocument/2006/relationships/tags" Target="../tags/tag3742.xml" /><Relationship Id="rId250" Type="http://schemas.openxmlformats.org/officeDocument/2006/relationships/tags" Target="../tags/tag3967.xml" /><Relationship Id="rId251" Type="http://schemas.openxmlformats.org/officeDocument/2006/relationships/tags" Target="../tags/tag3968.xml" /><Relationship Id="rId252" Type="http://schemas.openxmlformats.org/officeDocument/2006/relationships/tags" Target="../tags/tag3969.xml" /><Relationship Id="rId253" Type="http://schemas.openxmlformats.org/officeDocument/2006/relationships/tags" Target="../tags/tag3970.xml" /><Relationship Id="rId254" Type="http://schemas.openxmlformats.org/officeDocument/2006/relationships/theme" Target="../theme/theme159.xml" /><Relationship Id="rId26" Type="http://schemas.openxmlformats.org/officeDocument/2006/relationships/tags" Target="../tags/tag3743.xml" /><Relationship Id="rId27" Type="http://schemas.openxmlformats.org/officeDocument/2006/relationships/tags" Target="../tags/tag3744.xml" /><Relationship Id="rId28" Type="http://schemas.openxmlformats.org/officeDocument/2006/relationships/tags" Target="../tags/tag3745.xml" /><Relationship Id="rId29" Type="http://schemas.openxmlformats.org/officeDocument/2006/relationships/tags" Target="../tags/tag3746.xml" /><Relationship Id="rId3" Type="http://schemas.openxmlformats.org/officeDocument/2006/relationships/tags" Target="../tags/tag3720.xml" /><Relationship Id="rId30" Type="http://schemas.openxmlformats.org/officeDocument/2006/relationships/tags" Target="../tags/tag3747.xml" /><Relationship Id="rId31" Type="http://schemas.openxmlformats.org/officeDocument/2006/relationships/tags" Target="../tags/tag3748.xml" /><Relationship Id="rId32" Type="http://schemas.openxmlformats.org/officeDocument/2006/relationships/tags" Target="../tags/tag3749.xml" /><Relationship Id="rId33" Type="http://schemas.openxmlformats.org/officeDocument/2006/relationships/tags" Target="../tags/tag3750.xml" /><Relationship Id="rId34" Type="http://schemas.openxmlformats.org/officeDocument/2006/relationships/tags" Target="../tags/tag3751.xml" /><Relationship Id="rId35" Type="http://schemas.openxmlformats.org/officeDocument/2006/relationships/tags" Target="../tags/tag3752.xml" /><Relationship Id="rId36" Type="http://schemas.openxmlformats.org/officeDocument/2006/relationships/tags" Target="../tags/tag3753.xml" /><Relationship Id="rId37" Type="http://schemas.openxmlformats.org/officeDocument/2006/relationships/tags" Target="../tags/tag3754.xml" /><Relationship Id="rId38" Type="http://schemas.openxmlformats.org/officeDocument/2006/relationships/tags" Target="../tags/tag3755.xml" /><Relationship Id="rId39" Type="http://schemas.openxmlformats.org/officeDocument/2006/relationships/tags" Target="../tags/tag3756.xml" /><Relationship Id="rId4" Type="http://schemas.openxmlformats.org/officeDocument/2006/relationships/tags" Target="../tags/tag3721.xml" /><Relationship Id="rId40" Type="http://schemas.openxmlformats.org/officeDocument/2006/relationships/tags" Target="../tags/tag3757.xml" /><Relationship Id="rId41" Type="http://schemas.openxmlformats.org/officeDocument/2006/relationships/tags" Target="../tags/tag3758.xml" /><Relationship Id="rId42" Type="http://schemas.openxmlformats.org/officeDocument/2006/relationships/tags" Target="../tags/tag3759.xml" /><Relationship Id="rId43" Type="http://schemas.openxmlformats.org/officeDocument/2006/relationships/tags" Target="../tags/tag3760.xml" /><Relationship Id="rId44" Type="http://schemas.openxmlformats.org/officeDocument/2006/relationships/tags" Target="../tags/tag3761.xml" /><Relationship Id="rId45" Type="http://schemas.openxmlformats.org/officeDocument/2006/relationships/tags" Target="../tags/tag3762.xml" /><Relationship Id="rId46" Type="http://schemas.openxmlformats.org/officeDocument/2006/relationships/tags" Target="../tags/tag3763.xml" /><Relationship Id="rId47" Type="http://schemas.openxmlformats.org/officeDocument/2006/relationships/tags" Target="../tags/tag3764.xml" /><Relationship Id="rId48" Type="http://schemas.openxmlformats.org/officeDocument/2006/relationships/tags" Target="../tags/tag3765.xml" /><Relationship Id="rId49" Type="http://schemas.openxmlformats.org/officeDocument/2006/relationships/tags" Target="../tags/tag3766.xml" /><Relationship Id="rId5" Type="http://schemas.openxmlformats.org/officeDocument/2006/relationships/tags" Target="../tags/tag3722.xml" /><Relationship Id="rId50" Type="http://schemas.openxmlformats.org/officeDocument/2006/relationships/tags" Target="../tags/tag3767.xml" /><Relationship Id="rId51" Type="http://schemas.openxmlformats.org/officeDocument/2006/relationships/tags" Target="../tags/tag3768.xml" /><Relationship Id="rId52" Type="http://schemas.openxmlformats.org/officeDocument/2006/relationships/tags" Target="../tags/tag3769.xml" /><Relationship Id="rId53" Type="http://schemas.openxmlformats.org/officeDocument/2006/relationships/tags" Target="../tags/tag3770.xml" /><Relationship Id="rId54" Type="http://schemas.openxmlformats.org/officeDocument/2006/relationships/tags" Target="../tags/tag3771.xml" /><Relationship Id="rId55" Type="http://schemas.openxmlformats.org/officeDocument/2006/relationships/tags" Target="../tags/tag3772.xml" /><Relationship Id="rId56" Type="http://schemas.openxmlformats.org/officeDocument/2006/relationships/tags" Target="../tags/tag3773.xml" /><Relationship Id="rId57" Type="http://schemas.openxmlformats.org/officeDocument/2006/relationships/tags" Target="../tags/tag3774.xml" /><Relationship Id="rId58" Type="http://schemas.openxmlformats.org/officeDocument/2006/relationships/tags" Target="../tags/tag3775.xml" /><Relationship Id="rId59" Type="http://schemas.openxmlformats.org/officeDocument/2006/relationships/tags" Target="../tags/tag3776.xml" /><Relationship Id="rId6" Type="http://schemas.openxmlformats.org/officeDocument/2006/relationships/tags" Target="../tags/tag3723.xml" /><Relationship Id="rId60" Type="http://schemas.openxmlformats.org/officeDocument/2006/relationships/tags" Target="../tags/tag3777.xml" /><Relationship Id="rId61" Type="http://schemas.openxmlformats.org/officeDocument/2006/relationships/tags" Target="../tags/tag3778.xml" /><Relationship Id="rId62" Type="http://schemas.openxmlformats.org/officeDocument/2006/relationships/tags" Target="../tags/tag3779.xml" /><Relationship Id="rId63" Type="http://schemas.openxmlformats.org/officeDocument/2006/relationships/tags" Target="../tags/tag3780.xml" /><Relationship Id="rId64" Type="http://schemas.openxmlformats.org/officeDocument/2006/relationships/tags" Target="../tags/tag3781.xml" /><Relationship Id="rId65" Type="http://schemas.openxmlformats.org/officeDocument/2006/relationships/tags" Target="../tags/tag3782.xml" /><Relationship Id="rId66" Type="http://schemas.openxmlformats.org/officeDocument/2006/relationships/tags" Target="../tags/tag3783.xml" /><Relationship Id="rId67" Type="http://schemas.openxmlformats.org/officeDocument/2006/relationships/tags" Target="../tags/tag3784.xml" /><Relationship Id="rId68" Type="http://schemas.openxmlformats.org/officeDocument/2006/relationships/tags" Target="../tags/tag3785.xml" /><Relationship Id="rId69" Type="http://schemas.openxmlformats.org/officeDocument/2006/relationships/tags" Target="../tags/tag3786.xml" /><Relationship Id="rId7" Type="http://schemas.openxmlformats.org/officeDocument/2006/relationships/tags" Target="../tags/tag3724.xml" /><Relationship Id="rId70" Type="http://schemas.openxmlformats.org/officeDocument/2006/relationships/tags" Target="../tags/tag3787.xml" /><Relationship Id="rId71" Type="http://schemas.openxmlformats.org/officeDocument/2006/relationships/tags" Target="../tags/tag3788.xml" /><Relationship Id="rId72" Type="http://schemas.openxmlformats.org/officeDocument/2006/relationships/tags" Target="../tags/tag3789.xml" /><Relationship Id="rId73" Type="http://schemas.openxmlformats.org/officeDocument/2006/relationships/tags" Target="../tags/tag3790.xml" /><Relationship Id="rId74" Type="http://schemas.openxmlformats.org/officeDocument/2006/relationships/tags" Target="../tags/tag3791.xml" /><Relationship Id="rId75" Type="http://schemas.openxmlformats.org/officeDocument/2006/relationships/tags" Target="../tags/tag3792.xml" /><Relationship Id="rId76" Type="http://schemas.openxmlformats.org/officeDocument/2006/relationships/tags" Target="../tags/tag3793.xml" /><Relationship Id="rId77" Type="http://schemas.openxmlformats.org/officeDocument/2006/relationships/tags" Target="../tags/tag3794.xml" /><Relationship Id="rId78" Type="http://schemas.openxmlformats.org/officeDocument/2006/relationships/tags" Target="../tags/tag3795.xml" /><Relationship Id="rId79" Type="http://schemas.openxmlformats.org/officeDocument/2006/relationships/tags" Target="../tags/tag3796.xml" /><Relationship Id="rId8" Type="http://schemas.openxmlformats.org/officeDocument/2006/relationships/tags" Target="../tags/tag3725.xml" /><Relationship Id="rId80" Type="http://schemas.openxmlformats.org/officeDocument/2006/relationships/tags" Target="../tags/tag3797.xml" /><Relationship Id="rId81" Type="http://schemas.openxmlformats.org/officeDocument/2006/relationships/tags" Target="../tags/tag3798.xml" /><Relationship Id="rId82" Type="http://schemas.openxmlformats.org/officeDocument/2006/relationships/tags" Target="../tags/tag3799.xml" /><Relationship Id="rId83" Type="http://schemas.openxmlformats.org/officeDocument/2006/relationships/tags" Target="../tags/tag3800.xml" /><Relationship Id="rId84" Type="http://schemas.openxmlformats.org/officeDocument/2006/relationships/tags" Target="../tags/tag3801.xml" /><Relationship Id="rId85" Type="http://schemas.openxmlformats.org/officeDocument/2006/relationships/tags" Target="../tags/tag3802.xml" /><Relationship Id="rId86" Type="http://schemas.openxmlformats.org/officeDocument/2006/relationships/tags" Target="../tags/tag3803.xml" /><Relationship Id="rId87" Type="http://schemas.openxmlformats.org/officeDocument/2006/relationships/tags" Target="../tags/tag3804.xml" /><Relationship Id="rId88" Type="http://schemas.openxmlformats.org/officeDocument/2006/relationships/tags" Target="../tags/tag3805.xml" /><Relationship Id="rId89" Type="http://schemas.openxmlformats.org/officeDocument/2006/relationships/tags" Target="../tags/tag3806.xml" /><Relationship Id="rId9" Type="http://schemas.openxmlformats.org/officeDocument/2006/relationships/tags" Target="../tags/tag3726.xml" /><Relationship Id="rId90" Type="http://schemas.openxmlformats.org/officeDocument/2006/relationships/tags" Target="../tags/tag3807.xml" /><Relationship Id="rId91" Type="http://schemas.openxmlformats.org/officeDocument/2006/relationships/tags" Target="../tags/tag3808.xml" /><Relationship Id="rId92" Type="http://schemas.openxmlformats.org/officeDocument/2006/relationships/tags" Target="../tags/tag3809.xml" /><Relationship Id="rId93" Type="http://schemas.openxmlformats.org/officeDocument/2006/relationships/tags" Target="../tags/tag3810.xml" /><Relationship Id="rId94" Type="http://schemas.openxmlformats.org/officeDocument/2006/relationships/tags" Target="../tags/tag3811.xml" /><Relationship Id="rId95" Type="http://schemas.openxmlformats.org/officeDocument/2006/relationships/tags" Target="../tags/tag3812.xml" /><Relationship Id="rId96" Type="http://schemas.openxmlformats.org/officeDocument/2006/relationships/tags" Target="../tags/tag3813.xml" /><Relationship Id="rId97" Type="http://schemas.openxmlformats.org/officeDocument/2006/relationships/tags" Target="../tags/tag3814.xml" /><Relationship Id="rId98" Type="http://schemas.openxmlformats.org/officeDocument/2006/relationships/tags" Target="../tags/tag3815.xml" /><Relationship Id="rId99" Type="http://schemas.openxmlformats.org/officeDocument/2006/relationships/tags" Target="../tags/tag3816.xml" /></Relationships>
</file>

<file path=ppt/slideMasters/_rels/slideMaster1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49.xml" /><Relationship Id="rId10" Type="http://schemas.openxmlformats.org/officeDocument/2006/relationships/tags" Target="../tags/tag3984.xml" /><Relationship Id="rId100" Type="http://schemas.openxmlformats.org/officeDocument/2006/relationships/tags" Target="../tags/tag4074.xml" /><Relationship Id="rId101" Type="http://schemas.openxmlformats.org/officeDocument/2006/relationships/tags" Target="../tags/tag4075.xml" /><Relationship Id="rId102" Type="http://schemas.openxmlformats.org/officeDocument/2006/relationships/tags" Target="../tags/tag4076.xml" /><Relationship Id="rId103" Type="http://schemas.openxmlformats.org/officeDocument/2006/relationships/tags" Target="../tags/tag4077.xml" /><Relationship Id="rId104" Type="http://schemas.openxmlformats.org/officeDocument/2006/relationships/tags" Target="../tags/tag4078.xml" /><Relationship Id="rId105" Type="http://schemas.openxmlformats.org/officeDocument/2006/relationships/tags" Target="../tags/tag4079.xml" /><Relationship Id="rId106" Type="http://schemas.openxmlformats.org/officeDocument/2006/relationships/tags" Target="../tags/tag4080.xml" /><Relationship Id="rId107" Type="http://schemas.openxmlformats.org/officeDocument/2006/relationships/tags" Target="../tags/tag4081.xml" /><Relationship Id="rId108" Type="http://schemas.openxmlformats.org/officeDocument/2006/relationships/tags" Target="../tags/tag4082.xml" /><Relationship Id="rId109" Type="http://schemas.openxmlformats.org/officeDocument/2006/relationships/tags" Target="../tags/tag4083.xml" /><Relationship Id="rId11" Type="http://schemas.openxmlformats.org/officeDocument/2006/relationships/tags" Target="../tags/tag3985.xml" /><Relationship Id="rId110" Type="http://schemas.openxmlformats.org/officeDocument/2006/relationships/tags" Target="../tags/tag4084.xml" /><Relationship Id="rId111" Type="http://schemas.openxmlformats.org/officeDocument/2006/relationships/tags" Target="../tags/tag4085.xml" /><Relationship Id="rId112" Type="http://schemas.openxmlformats.org/officeDocument/2006/relationships/tags" Target="../tags/tag4086.xml" /><Relationship Id="rId113" Type="http://schemas.openxmlformats.org/officeDocument/2006/relationships/tags" Target="../tags/tag4087.xml" /><Relationship Id="rId114" Type="http://schemas.openxmlformats.org/officeDocument/2006/relationships/tags" Target="../tags/tag4088.xml" /><Relationship Id="rId115" Type="http://schemas.openxmlformats.org/officeDocument/2006/relationships/tags" Target="../tags/tag4089.xml" /><Relationship Id="rId116" Type="http://schemas.openxmlformats.org/officeDocument/2006/relationships/tags" Target="../tags/tag4090.xml" /><Relationship Id="rId117" Type="http://schemas.openxmlformats.org/officeDocument/2006/relationships/tags" Target="../tags/tag4091.xml" /><Relationship Id="rId118" Type="http://schemas.openxmlformats.org/officeDocument/2006/relationships/tags" Target="../tags/tag4092.xml" /><Relationship Id="rId119" Type="http://schemas.openxmlformats.org/officeDocument/2006/relationships/tags" Target="../tags/tag4093.xml" /><Relationship Id="rId12" Type="http://schemas.openxmlformats.org/officeDocument/2006/relationships/tags" Target="../tags/tag3986.xml" /><Relationship Id="rId120" Type="http://schemas.openxmlformats.org/officeDocument/2006/relationships/tags" Target="../tags/tag4094.xml" /><Relationship Id="rId121" Type="http://schemas.openxmlformats.org/officeDocument/2006/relationships/tags" Target="../tags/tag4095.xml" /><Relationship Id="rId122" Type="http://schemas.openxmlformats.org/officeDocument/2006/relationships/tags" Target="../tags/tag4096.xml" /><Relationship Id="rId123" Type="http://schemas.openxmlformats.org/officeDocument/2006/relationships/tags" Target="../tags/tag4097.xml" /><Relationship Id="rId124" Type="http://schemas.openxmlformats.org/officeDocument/2006/relationships/tags" Target="../tags/tag4098.xml" /><Relationship Id="rId125" Type="http://schemas.openxmlformats.org/officeDocument/2006/relationships/tags" Target="../tags/tag4099.xml" /><Relationship Id="rId126" Type="http://schemas.openxmlformats.org/officeDocument/2006/relationships/tags" Target="../tags/tag4100.xml" /><Relationship Id="rId127" Type="http://schemas.openxmlformats.org/officeDocument/2006/relationships/tags" Target="../tags/tag4101.xml" /><Relationship Id="rId128" Type="http://schemas.openxmlformats.org/officeDocument/2006/relationships/tags" Target="../tags/tag4102.xml" /><Relationship Id="rId129" Type="http://schemas.openxmlformats.org/officeDocument/2006/relationships/tags" Target="../tags/tag4103.xml" /><Relationship Id="rId13" Type="http://schemas.openxmlformats.org/officeDocument/2006/relationships/tags" Target="../tags/tag3987.xml" /><Relationship Id="rId130" Type="http://schemas.openxmlformats.org/officeDocument/2006/relationships/tags" Target="../tags/tag4104.xml" /><Relationship Id="rId131" Type="http://schemas.openxmlformats.org/officeDocument/2006/relationships/tags" Target="../tags/tag4105.xml" /><Relationship Id="rId132" Type="http://schemas.openxmlformats.org/officeDocument/2006/relationships/tags" Target="../tags/tag4106.xml" /><Relationship Id="rId133" Type="http://schemas.openxmlformats.org/officeDocument/2006/relationships/tags" Target="../tags/tag4107.xml" /><Relationship Id="rId134" Type="http://schemas.openxmlformats.org/officeDocument/2006/relationships/tags" Target="../tags/tag4108.xml" /><Relationship Id="rId135" Type="http://schemas.openxmlformats.org/officeDocument/2006/relationships/tags" Target="../tags/tag4109.xml" /><Relationship Id="rId136" Type="http://schemas.openxmlformats.org/officeDocument/2006/relationships/tags" Target="../tags/tag4110.xml" /><Relationship Id="rId137" Type="http://schemas.openxmlformats.org/officeDocument/2006/relationships/tags" Target="../tags/tag4111.xml" /><Relationship Id="rId138" Type="http://schemas.openxmlformats.org/officeDocument/2006/relationships/tags" Target="../tags/tag4112.xml" /><Relationship Id="rId139" Type="http://schemas.openxmlformats.org/officeDocument/2006/relationships/tags" Target="../tags/tag4113.xml" /><Relationship Id="rId14" Type="http://schemas.openxmlformats.org/officeDocument/2006/relationships/tags" Target="../tags/tag3988.xml" /><Relationship Id="rId140" Type="http://schemas.openxmlformats.org/officeDocument/2006/relationships/tags" Target="../tags/tag4114.xml" /><Relationship Id="rId141" Type="http://schemas.openxmlformats.org/officeDocument/2006/relationships/tags" Target="../tags/tag4115.xml" /><Relationship Id="rId142" Type="http://schemas.openxmlformats.org/officeDocument/2006/relationships/tags" Target="../tags/tag4116.xml" /><Relationship Id="rId143" Type="http://schemas.openxmlformats.org/officeDocument/2006/relationships/tags" Target="../tags/tag4117.xml" /><Relationship Id="rId144" Type="http://schemas.openxmlformats.org/officeDocument/2006/relationships/tags" Target="../tags/tag4118.xml" /><Relationship Id="rId145" Type="http://schemas.openxmlformats.org/officeDocument/2006/relationships/tags" Target="../tags/tag4119.xml" /><Relationship Id="rId146" Type="http://schemas.openxmlformats.org/officeDocument/2006/relationships/tags" Target="../tags/tag4120.xml" /><Relationship Id="rId147" Type="http://schemas.openxmlformats.org/officeDocument/2006/relationships/tags" Target="../tags/tag4121.xml" /><Relationship Id="rId148" Type="http://schemas.openxmlformats.org/officeDocument/2006/relationships/tags" Target="../tags/tag4122.xml" /><Relationship Id="rId149" Type="http://schemas.openxmlformats.org/officeDocument/2006/relationships/tags" Target="../tags/tag4123.xml" /><Relationship Id="rId15" Type="http://schemas.openxmlformats.org/officeDocument/2006/relationships/tags" Target="../tags/tag3989.xml" /><Relationship Id="rId150" Type="http://schemas.openxmlformats.org/officeDocument/2006/relationships/tags" Target="../tags/tag4124.xml" /><Relationship Id="rId151" Type="http://schemas.openxmlformats.org/officeDocument/2006/relationships/tags" Target="../tags/tag4125.xml" /><Relationship Id="rId152" Type="http://schemas.openxmlformats.org/officeDocument/2006/relationships/tags" Target="../tags/tag4126.xml" /><Relationship Id="rId153" Type="http://schemas.openxmlformats.org/officeDocument/2006/relationships/tags" Target="../tags/tag4127.xml" /><Relationship Id="rId154" Type="http://schemas.openxmlformats.org/officeDocument/2006/relationships/tags" Target="../tags/tag4128.xml" /><Relationship Id="rId155" Type="http://schemas.openxmlformats.org/officeDocument/2006/relationships/tags" Target="../tags/tag4129.xml" /><Relationship Id="rId156" Type="http://schemas.openxmlformats.org/officeDocument/2006/relationships/tags" Target="../tags/tag4130.xml" /><Relationship Id="rId157" Type="http://schemas.openxmlformats.org/officeDocument/2006/relationships/tags" Target="../tags/tag4131.xml" /><Relationship Id="rId158" Type="http://schemas.openxmlformats.org/officeDocument/2006/relationships/tags" Target="../tags/tag4132.xml" /><Relationship Id="rId159" Type="http://schemas.openxmlformats.org/officeDocument/2006/relationships/tags" Target="../tags/tag4133.xml" /><Relationship Id="rId16" Type="http://schemas.openxmlformats.org/officeDocument/2006/relationships/tags" Target="../tags/tag3990.xml" /><Relationship Id="rId160" Type="http://schemas.openxmlformats.org/officeDocument/2006/relationships/tags" Target="../tags/tag4134.xml" /><Relationship Id="rId161" Type="http://schemas.openxmlformats.org/officeDocument/2006/relationships/tags" Target="../tags/tag4135.xml" /><Relationship Id="rId162" Type="http://schemas.openxmlformats.org/officeDocument/2006/relationships/tags" Target="../tags/tag4136.xml" /><Relationship Id="rId163" Type="http://schemas.openxmlformats.org/officeDocument/2006/relationships/tags" Target="../tags/tag4137.xml" /><Relationship Id="rId164" Type="http://schemas.openxmlformats.org/officeDocument/2006/relationships/tags" Target="../tags/tag4138.xml" /><Relationship Id="rId165" Type="http://schemas.openxmlformats.org/officeDocument/2006/relationships/tags" Target="../tags/tag4139.xml" /><Relationship Id="rId166" Type="http://schemas.openxmlformats.org/officeDocument/2006/relationships/tags" Target="../tags/tag4140.xml" /><Relationship Id="rId167" Type="http://schemas.openxmlformats.org/officeDocument/2006/relationships/tags" Target="../tags/tag4141.xml" /><Relationship Id="rId168" Type="http://schemas.openxmlformats.org/officeDocument/2006/relationships/tags" Target="../tags/tag4142.xml" /><Relationship Id="rId169" Type="http://schemas.openxmlformats.org/officeDocument/2006/relationships/tags" Target="../tags/tag4143.xml" /><Relationship Id="rId17" Type="http://schemas.openxmlformats.org/officeDocument/2006/relationships/tags" Target="../tags/tag3991.xml" /><Relationship Id="rId170" Type="http://schemas.openxmlformats.org/officeDocument/2006/relationships/tags" Target="../tags/tag4144.xml" /><Relationship Id="rId171" Type="http://schemas.openxmlformats.org/officeDocument/2006/relationships/tags" Target="../tags/tag4145.xml" /><Relationship Id="rId172" Type="http://schemas.openxmlformats.org/officeDocument/2006/relationships/tags" Target="../tags/tag4146.xml" /><Relationship Id="rId173" Type="http://schemas.openxmlformats.org/officeDocument/2006/relationships/tags" Target="../tags/tag4147.xml" /><Relationship Id="rId174" Type="http://schemas.openxmlformats.org/officeDocument/2006/relationships/tags" Target="../tags/tag4148.xml" /><Relationship Id="rId175" Type="http://schemas.openxmlformats.org/officeDocument/2006/relationships/tags" Target="../tags/tag4149.xml" /><Relationship Id="rId176" Type="http://schemas.openxmlformats.org/officeDocument/2006/relationships/tags" Target="../tags/tag4150.xml" /><Relationship Id="rId177" Type="http://schemas.openxmlformats.org/officeDocument/2006/relationships/tags" Target="../tags/tag4151.xml" /><Relationship Id="rId178" Type="http://schemas.openxmlformats.org/officeDocument/2006/relationships/tags" Target="../tags/tag4152.xml" /><Relationship Id="rId179" Type="http://schemas.openxmlformats.org/officeDocument/2006/relationships/tags" Target="../tags/tag4153.xml" /><Relationship Id="rId18" Type="http://schemas.openxmlformats.org/officeDocument/2006/relationships/tags" Target="../tags/tag3992.xml" /><Relationship Id="rId180" Type="http://schemas.openxmlformats.org/officeDocument/2006/relationships/tags" Target="../tags/tag4154.xml" /><Relationship Id="rId181" Type="http://schemas.openxmlformats.org/officeDocument/2006/relationships/tags" Target="../tags/tag4155.xml" /><Relationship Id="rId182" Type="http://schemas.openxmlformats.org/officeDocument/2006/relationships/tags" Target="../tags/tag4156.xml" /><Relationship Id="rId183" Type="http://schemas.openxmlformats.org/officeDocument/2006/relationships/tags" Target="../tags/tag4157.xml" /><Relationship Id="rId184" Type="http://schemas.openxmlformats.org/officeDocument/2006/relationships/tags" Target="../tags/tag4158.xml" /><Relationship Id="rId185" Type="http://schemas.openxmlformats.org/officeDocument/2006/relationships/tags" Target="../tags/tag4159.xml" /><Relationship Id="rId186" Type="http://schemas.openxmlformats.org/officeDocument/2006/relationships/tags" Target="../tags/tag4160.xml" /><Relationship Id="rId187" Type="http://schemas.openxmlformats.org/officeDocument/2006/relationships/tags" Target="../tags/tag4161.xml" /><Relationship Id="rId188" Type="http://schemas.openxmlformats.org/officeDocument/2006/relationships/tags" Target="../tags/tag4162.xml" /><Relationship Id="rId189" Type="http://schemas.openxmlformats.org/officeDocument/2006/relationships/tags" Target="../tags/tag4163.xml" /><Relationship Id="rId19" Type="http://schemas.openxmlformats.org/officeDocument/2006/relationships/tags" Target="../tags/tag3993.xml" /><Relationship Id="rId190" Type="http://schemas.openxmlformats.org/officeDocument/2006/relationships/tags" Target="../tags/tag4164.xml" /><Relationship Id="rId191" Type="http://schemas.openxmlformats.org/officeDocument/2006/relationships/tags" Target="../tags/tag4165.xml" /><Relationship Id="rId192" Type="http://schemas.openxmlformats.org/officeDocument/2006/relationships/tags" Target="../tags/tag4166.xml" /><Relationship Id="rId193" Type="http://schemas.openxmlformats.org/officeDocument/2006/relationships/tags" Target="../tags/tag4167.xml" /><Relationship Id="rId194" Type="http://schemas.openxmlformats.org/officeDocument/2006/relationships/tags" Target="../tags/tag4168.xml" /><Relationship Id="rId195" Type="http://schemas.openxmlformats.org/officeDocument/2006/relationships/tags" Target="../tags/tag4169.xml" /><Relationship Id="rId196" Type="http://schemas.openxmlformats.org/officeDocument/2006/relationships/tags" Target="../tags/tag4170.xml" /><Relationship Id="rId197" Type="http://schemas.openxmlformats.org/officeDocument/2006/relationships/tags" Target="../tags/tag4171.xml" /><Relationship Id="rId198" Type="http://schemas.openxmlformats.org/officeDocument/2006/relationships/tags" Target="../tags/tag4172.xml" /><Relationship Id="rId199" Type="http://schemas.openxmlformats.org/officeDocument/2006/relationships/tags" Target="../tags/tag4173.xml" /><Relationship Id="rId2" Type="http://schemas.openxmlformats.org/officeDocument/2006/relationships/tags" Target="../tags/tag3976.xml" /><Relationship Id="rId20" Type="http://schemas.openxmlformats.org/officeDocument/2006/relationships/tags" Target="../tags/tag3994.xml" /><Relationship Id="rId200" Type="http://schemas.openxmlformats.org/officeDocument/2006/relationships/tags" Target="../tags/tag4174.xml" /><Relationship Id="rId201" Type="http://schemas.openxmlformats.org/officeDocument/2006/relationships/tags" Target="../tags/tag4175.xml" /><Relationship Id="rId202" Type="http://schemas.openxmlformats.org/officeDocument/2006/relationships/tags" Target="../tags/tag4176.xml" /><Relationship Id="rId203" Type="http://schemas.openxmlformats.org/officeDocument/2006/relationships/tags" Target="../tags/tag4177.xml" /><Relationship Id="rId204" Type="http://schemas.openxmlformats.org/officeDocument/2006/relationships/tags" Target="../tags/tag4178.xml" /><Relationship Id="rId205" Type="http://schemas.openxmlformats.org/officeDocument/2006/relationships/tags" Target="../tags/tag4179.xml" /><Relationship Id="rId206" Type="http://schemas.openxmlformats.org/officeDocument/2006/relationships/tags" Target="../tags/tag4180.xml" /><Relationship Id="rId207" Type="http://schemas.openxmlformats.org/officeDocument/2006/relationships/tags" Target="../tags/tag4181.xml" /><Relationship Id="rId208" Type="http://schemas.openxmlformats.org/officeDocument/2006/relationships/tags" Target="../tags/tag4182.xml" /><Relationship Id="rId209" Type="http://schemas.openxmlformats.org/officeDocument/2006/relationships/tags" Target="../tags/tag4183.xml" /><Relationship Id="rId21" Type="http://schemas.openxmlformats.org/officeDocument/2006/relationships/tags" Target="../tags/tag3995.xml" /><Relationship Id="rId210" Type="http://schemas.openxmlformats.org/officeDocument/2006/relationships/tags" Target="../tags/tag4184.xml" /><Relationship Id="rId211" Type="http://schemas.openxmlformats.org/officeDocument/2006/relationships/tags" Target="../tags/tag4185.xml" /><Relationship Id="rId212" Type="http://schemas.openxmlformats.org/officeDocument/2006/relationships/tags" Target="../tags/tag4186.xml" /><Relationship Id="rId213" Type="http://schemas.openxmlformats.org/officeDocument/2006/relationships/tags" Target="../tags/tag4187.xml" /><Relationship Id="rId214" Type="http://schemas.openxmlformats.org/officeDocument/2006/relationships/tags" Target="../tags/tag4188.xml" /><Relationship Id="rId215" Type="http://schemas.openxmlformats.org/officeDocument/2006/relationships/tags" Target="../tags/tag4189.xml" /><Relationship Id="rId216" Type="http://schemas.openxmlformats.org/officeDocument/2006/relationships/tags" Target="../tags/tag4190.xml" /><Relationship Id="rId217" Type="http://schemas.openxmlformats.org/officeDocument/2006/relationships/tags" Target="../tags/tag4191.xml" /><Relationship Id="rId218" Type="http://schemas.openxmlformats.org/officeDocument/2006/relationships/tags" Target="../tags/tag4192.xml" /><Relationship Id="rId219" Type="http://schemas.openxmlformats.org/officeDocument/2006/relationships/tags" Target="../tags/tag4193.xml" /><Relationship Id="rId22" Type="http://schemas.openxmlformats.org/officeDocument/2006/relationships/tags" Target="../tags/tag3996.xml" /><Relationship Id="rId220" Type="http://schemas.openxmlformats.org/officeDocument/2006/relationships/tags" Target="../tags/tag4194.xml" /><Relationship Id="rId221" Type="http://schemas.openxmlformats.org/officeDocument/2006/relationships/tags" Target="../tags/tag4195.xml" /><Relationship Id="rId222" Type="http://schemas.openxmlformats.org/officeDocument/2006/relationships/tags" Target="../tags/tag4196.xml" /><Relationship Id="rId223" Type="http://schemas.openxmlformats.org/officeDocument/2006/relationships/tags" Target="../tags/tag4197.xml" /><Relationship Id="rId224" Type="http://schemas.openxmlformats.org/officeDocument/2006/relationships/tags" Target="../tags/tag4198.xml" /><Relationship Id="rId225" Type="http://schemas.openxmlformats.org/officeDocument/2006/relationships/tags" Target="../tags/tag4199.xml" /><Relationship Id="rId226" Type="http://schemas.openxmlformats.org/officeDocument/2006/relationships/tags" Target="../tags/tag4200.xml" /><Relationship Id="rId227" Type="http://schemas.openxmlformats.org/officeDocument/2006/relationships/tags" Target="../tags/tag4201.xml" /><Relationship Id="rId228" Type="http://schemas.openxmlformats.org/officeDocument/2006/relationships/tags" Target="../tags/tag4202.xml" /><Relationship Id="rId229" Type="http://schemas.openxmlformats.org/officeDocument/2006/relationships/tags" Target="../tags/tag4203.xml" /><Relationship Id="rId23" Type="http://schemas.openxmlformats.org/officeDocument/2006/relationships/tags" Target="../tags/tag3997.xml" /><Relationship Id="rId230" Type="http://schemas.openxmlformats.org/officeDocument/2006/relationships/tags" Target="../tags/tag4204.xml" /><Relationship Id="rId231" Type="http://schemas.openxmlformats.org/officeDocument/2006/relationships/tags" Target="../tags/tag4205.xml" /><Relationship Id="rId232" Type="http://schemas.openxmlformats.org/officeDocument/2006/relationships/tags" Target="../tags/tag4206.xml" /><Relationship Id="rId233" Type="http://schemas.openxmlformats.org/officeDocument/2006/relationships/tags" Target="../tags/tag4207.xml" /><Relationship Id="rId234" Type="http://schemas.openxmlformats.org/officeDocument/2006/relationships/tags" Target="../tags/tag4208.xml" /><Relationship Id="rId235" Type="http://schemas.openxmlformats.org/officeDocument/2006/relationships/tags" Target="../tags/tag4209.xml" /><Relationship Id="rId236" Type="http://schemas.openxmlformats.org/officeDocument/2006/relationships/tags" Target="../tags/tag4210.xml" /><Relationship Id="rId237" Type="http://schemas.openxmlformats.org/officeDocument/2006/relationships/tags" Target="../tags/tag4211.xml" /><Relationship Id="rId238" Type="http://schemas.openxmlformats.org/officeDocument/2006/relationships/tags" Target="../tags/tag4212.xml" /><Relationship Id="rId239" Type="http://schemas.openxmlformats.org/officeDocument/2006/relationships/tags" Target="../tags/tag4213.xml" /><Relationship Id="rId24" Type="http://schemas.openxmlformats.org/officeDocument/2006/relationships/tags" Target="../tags/tag3998.xml" /><Relationship Id="rId240" Type="http://schemas.openxmlformats.org/officeDocument/2006/relationships/tags" Target="../tags/tag4214.xml" /><Relationship Id="rId241" Type="http://schemas.openxmlformats.org/officeDocument/2006/relationships/tags" Target="../tags/tag4215.xml" /><Relationship Id="rId242" Type="http://schemas.openxmlformats.org/officeDocument/2006/relationships/tags" Target="../tags/tag4216.xml" /><Relationship Id="rId243" Type="http://schemas.openxmlformats.org/officeDocument/2006/relationships/tags" Target="../tags/tag4217.xml" /><Relationship Id="rId244" Type="http://schemas.openxmlformats.org/officeDocument/2006/relationships/tags" Target="../tags/tag4218.xml" /><Relationship Id="rId245" Type="http://schemas.openxmlformats.org/officeDocument/2006/relationships/tags" Target="../tags/tag4219.xml" /><Relationship Id="rId246" Type="http://schemas.openxmlformats.org/officeDocument/2006/relationships/tags" Target="../tags/tag4220.xml" /><Relationship Id="rId247" Type="http://schemas.openxmlformats.org/officeDocument/2006/relationships/tags" Target="../tags/tag4221.xml" /><Relationship Id="rId248" Type="http://schemas.openxmlformats.org/officeDocument/2006/relationships/tags" Target="../tags/tag4222.xml" /><Relationship Id="rId249" Type="http://schemas.openxmlformats.org/officeDocument/2006/relationships/tags" Target="../tags/tag4223.xml" /><Relationship Id="rId25" Type="http://schemas.openxmlformats.org/officeDocument/2006/relationships/tags" Target="../tags/tag3999.xml" /><Relationship Id="rId250" Type="http://schemas.openxmlformats.org/officeDocument/2006/relationships/tags" Target="../tags/tag4224.xml" /><Relationship Id="rId251" Type="http://schemas.openxmlformats.org/officeDocument/2006/relationships/tags" Target="../tags/tag4225.xml" /><Relationship Id="rId252" Type="http://schemas.openxmlformats.org/officeDocument/2006/relationships/tags" Target="../tags/tag4226.xml" /><Relationship Id="rId253" Type="http://schemas.openxmlformats.org/officeDocument/2006/relationships/tags" Target="../tags/tag4227.xml" /><Relationship Id="rId254" Type="http://schemas.openxmlformats.org/officeDocument/2006/relationships/theme" Target="../theme/theme160.xml" /><Relationship Id="rId26" Type="http://schemas.openxmlformats.org/officeDocument/2006/relationships/tags" Target="../tags/tag4000.xml" /><Relationship Id="rId27" Type="http://schemas.openxmlformats.org/officeDocument/2006/relationships/tags" Target="../tags/tag4001.xml" /><Relationship Id="rId28" Type="http://schemas.openxmlformats.org/officeDocument/2006/relationships/tags" Target="../tags/tag4002.xml" /><Relationship Id="rId29" Type="http://schemas.openxmlformats.org/officeDocument/2006/relationships/tags" Target="../tags/tag4003.xml" /><Relationship Id="rId3" Type="http://schemas.openxmlformats.org/officeDocument/2006/relationships/tags" Target="../tags/tag3977.xml" /><Relationship Id="rId30" Type="http://schemas.openxmlformats.org/officeDocument/2006/relationships/tags" Target="../tags/tag4004.xml" /><Relationship Id="rId31" Type="http://schemas.openxmlformats.org/officeDocument/2006/relationships/tags" Target="../tags/tag4005.xml" /><Relationship Id="rId32" Type="http://schemas.openxmlformats.org/officeDocument/2006/relationships/tags" Target="../tags/tag4006.xml" /><Relationship Id="rId33" Type="http://schemas.openxmlformats.org/officeDocument/2006/relationships/tags" Target="../tags/tag4007.xml" /><Relationship Id="rId34" Type="http://schemas.openxmlformats.org/officeDocument/2006/relationships/tags" Target="../tags/tag4008.xml" /><Relationship Id="rId35" Type="http://schemas.openxmlformats.org/officeDocument/2006/relationships/tags" Target="../tags/tag4009.xml" /><Relationship Id="rId36" Type="http://schemas.openxmlformats.org/officeDocument/2006/relationships/tags" Target="../tags/tag4010.xml" /><Relationship Id="rId37" Type="http://schemas.openxmlformats.org/officeDocument/2006/relationships/tags" Target="../tags/tag4011.xml" /><Relationship Id="rId38" Type="http://schemas.openxmlformats.org/officeDocument/2006/relationships/tags" Target="../tags/tag4012.xml" /><Relationship Id="rId39" Type="http://schemas.openxmlformats.org/officeDocument/2006/relationships/tags" Target="../tags/tag4013.xml" /><Relationship Id="rId4" Type="http://schemas.openxmlformats.org/officeDocument/2006/relationships/tags" Target="../tags/tag3978.xml" /><Relationship Id="rId40" Type="http://schemas.openxmlformats.org/officeDocument/2006/relationships/tags" Target="../tags/tag4014.xml" /><Relationship Id="rId41" Type="http://schemas.openxmlformats.org/officeDocument/2006/relationships/tags" Target="../tags/tag4015.xml" /><Relationship Id="rId42" Type="http://schemas.openxmlformats.org/officeDocument/2006/relationships/tags" Target="../tags/tag4016.xml" /><Relationship Id="rId43" Type="http://schemas.openxmlformats.org/officeDocument/2006/relationships/tags" Target="../tags/tag4017.xml" /><Relationship Id="rId44" Type="http://schemas.openxmlformats.org/officeDocument/2006/relationships/tags" Target="../tags/tag4018.xml" /><Relationship Id="rId45" Type="http://schemas.openxmlformats.org/officeDocument/2006/relationships/tags" Target="../tags/tag4019.xml" /><Relationship Id="rId46" Type="http://schemas.openxmlformats.org/officeDocument/2006/relationships/tags" Target="../tags/tag4020.xml" /><Relationship Id="rId47" Type="http://schemas.openxmlformats.org/officeDocument/2006/relationships/tags" Target="../tags/tag4021.xml" /><Relationship Id="rId48" Type="http://schemas.openxmlformats.org/officeDocument/2006/relationships/tags" Target="../tags/tag4022.xml" /><Relationship Id="rId49" Type="http://schemas.openxmlformats.org/officeDocument/2006/relationships/tags" Target="../tags/tag4023.xml" /><Relationship Id="rId5" Type="http://schemas.openxmlformats.org/officeDocument/2006/relationships/tags" Target="../tags/tag3979.xml" /><Relationship Id="rId50" Type="http://schemas.openxmlformats.org/officeDocument/2006/relationships/tags" Target="../tags/tag4024.xml" /><Relationship Id="rId51" Type="http://schemas.openxmlformats.org/officeDocument/2006/relationships/tags" Target="../tags/tag4025.xml" /><Relationship Id="rId52" Type="http://schemas.openxmlformats.org/officeDocument/2006/relationships/tags" Target="../tags/tag4026.xml" /><Relationship Id="rId53" Type="http://schemas.openxmlformats.org/officeDocument/2006/relationships/tags" Target="../tags/tag4027.xml" /><Relationship Id="rId54" Type="http://schemas.openxmlformats.org/officeDocument/2006/relationships/tags" Target="../tags/tag4028.xml" /><Relationship Id="rId55" Type="http://schemas.openxmlformats.org/officeDocument/2006/relationships/tags" Target="../tags/tag4029.xml" /><Relationship Id="rId56" Type="http://schemas.openxmlformats.org/officeDocument/2006/relationships/tags" Target="../tags/tag4030.xml" /><Relationship Id="rId57" Type="http://schemas.openxmlformats.org/officeDocument/2006/relationships/tags" Target="../tags/tag4031.xml" /><Relationship Id="rId58" Type="http://schemas.openxmlformats.org/officeDocument/2006/relationships/tags" Target="../tags/tag4032.xml" /><Relationship Id="rId59" Type="http://schemas.openxmlformats.org/officeDocument/2006/relationships/tags" Target="../tags/tag4033.xml" /><Relationship Id="rId6" Type="http://schemas.openxmlformats.org/officeDocument/2006/relationships/tags" Target="../tags/tag3980.xml" /><Relationship Id="rId60" Type="http://schemas.openxmlformats.org/officeDocument/2006/relationships/tags" Target="../tags/tag4034.xml" /><Relationship Id="rId61" Type="http://schemas.openxmlformats.org/officeDocument/2006/relationships/tags" Target="../tags/tag4035.xml" /><Relationship Id="rId62" Type="http://schemas.openxmlformats.org/officeDocument/2006/relationships/tags" Target="../tags/tag4036.xml" /><Relationship Id="rId63" Type="http://schemas.openxmlformats.org/officeDocument/2006/relationships/tags" Target="../tags/tag4037.xml" /><Relationship Id="rId64" Type="http://schemas.openxmlformats.org/officeDocument/2006/relationships/tags" Target="../tags/tag4038.xml" /><Relationship Id="rId65" Type="http://schemas.openxmlformats.org/officeDocument/2006/relationships/tags" Target="../tags/tag4039.xml" /><Relationship Id="rId66" Type="http://schemas.openxmlformats.org/officeDocument/2006/relationships/tags" Target="../tags/tag4040.xml" /><Relationship Id="rId67" Type="http://schemas.openxmlformats.org/officeDocument/2006/relationships/tags" Target="../tags/tag4041.xml" /><Relationship Id="rId68" Type="http://schemas.openxmlformats.org/officeDocument/2006/relationships/tags" Target="../tags/tag4042.xml" /><Relationship Id="rId69" Type="http://schemas.openxmlformats.org/officeDocument/2006/relationships/tags" Target="../tags/tag4043.xml" /><Relationship Id="rId7" Type="http://schemas.openxmlformats.org/officeDocument/2006/relationships/tags" Target="../tags/tag3981.xml" /><Relationship Id="rId70" Type="http://schemas.openxmlformats.org/officeDocument/2006/relationships/tags" Target="../tags/tag4044.xml" /><Relationship Id="rId71" Type="http://schemas.openxmlformats.org/officeDocument/2006/relationships/tags" Target="../tags/tag4045.xml" /><Relationship Id="rId72" Type="http://schemas.openxmlformats.org/officeDocument/2006/relationships/tags" Target="../tags/tag4046.xml" /><Relationship Id="rId73" Type="http://schemas.openxmlformats.org/officeDocument/2006/relationships/tags" Target="../tags/tag4047.xml" /><Relationship Id="rId74" Type="http://schemas.openxmlformats.org/officeDocument/2006/relationships/tags" Target="../tags/tag4048.xml" /><Relationship Id="rId75" Type="http://schemas.openxmlformats.org/officeDocument/2006/relationships/tags" Target="../tags/tag4049.xml" /><Relationship Id="rId76" Type="http://schemas.openxmlformats.org/officeDocument/2006/relationships/tags" Target="../tags/tag4050.xml" /><Relationship Id="rId77" Type="http://schemas.openxmlformats.org/officeDocument/2006/relationships/tags" Target="../tags/tag4051.xml" /><Relationship Id="rId78" Type="http://schemas.openxmlformats.org/officeDocument/2006/relationships/tags" Target="../tags/tag4052.xml" /><Relationship Id="rId79" Type="http://schemas.openxmlformats.org/officeDocument/2006/relationships/tags" Target="../tags/tag4053.xml" /><Relationship Id="rId8" Type="http://schemas.openxmlformats.org/officeDocument/2006/relationships/tags" Target="../tags/tag3982.xml" /><Relationship Id="rId80" Type="http://schemas.openxmlformats.org/officeDocument/2006/relationships/tags" Target="../tags/tag4054.xml" /><Relationship Id="rId81" Type="http://schemas.openxmlformats.org/officeDocument/2006/relationships/tags" Target="../tags/tag4055.xml" /><Relationship Id="rId82" Type="http://schemas.openxmlformats.org/officeDocument/2006/relationships/tags" Target="../tags/tag4056.xml" /><Relationship Id="rId83" Type="http://schemas.openxmlformats.org/officeDocument/2006/relationships/tags" Target="../tags/tag4057.xml" /><Relationship Id="rId84" Type="http://schemas.openxmlformats.org/officeDocument/2006/relationships/tags" Target="../tags/tag4058.xml" /><Relationship Id="rId85" Type="http://schemas.openxmlformats.org/officeDocument/2006/relationships/tags" Target="../tags/tag4059.xml" /><Relationship Id="rId86" Type="http://schemas.openxmlformats.org/officeDocument/2006/relationships/tags" Target="../tags/tag4060.xml" /><Relationship Id="rId87" Type="http://schemas.openxmlformats.org/officeDocument/2006/relationships/tags" Target="../tags/tag4061.xml" /><Relationship Id="rId88" Type="http://schemas.openxmlformats.org/officeDocument/2006/relationships/tags" Target="../tags/tag4062.xml" /><Relationship Id="rId89" Type="http://schemas.openxmlformats.org/officeDocument/2006/relationships/tags" Target="../tags/tag4063.xml" /><Relationship Id="rId9" Type="http://schemas.openxmlformats.org/officeDocument/2006/relationships/tags" Target="../tags/tag3983.xml" /><Relationship Id="rId90" Type="http://schemas.openxmlformats.org/officeDocument/2006/relationships/tags" Target="../tags/tag4064.xml" /><Relationship Id="rId91" Type="http://schemas.openxmlformats.org/officeDocument/2006/relationships/tags" Target="../tags/tag4065.xml" /><Relationship Id="rId92" Type="http://schemas.openxmlformats.org/officeDocument/2006/relationships/tags" Target="../tags/tag4066.xml" /><Relationship Id="rId93" Type="http://schemas.openxmlformats.org/officeDocument/2006/relationships/tags" Target="../tags/tag4067.xml" /><Relationship Id="rId94" Type="http://schemas.openxmlformats.org/officeDocument/2006/relationships/tags" Target="../tags/tag4068.xml" /><Relationship Id="rId95" Type="http://schemas.openxmlformats.org/officeDocument/2006/relationships/tags" Target="../tags/tag4069.xml" /><Relationship Id="rId96" Type="http://schemas.openxmlformats.org/officeDocument/2006/relationships/tags" Target="../tags/tag4070.xml" /><Relationship Id="rId97" Type="http://schemas.openxmlformats.org/officeDocument/2006/relationships/tags" Target="../tags/tag4071.xml" /><Relationship Id="rId98" Type="http://schemas.openxmlformats.org/officeDocument/2006/relationships/tags" Target="../tags/tag4072.xml" /><Relationship Id="rId99" Type="http://schemas.openxmlformats.org/officeDocument/2006/relationships/tags" Target="../tags/tag4073.xml" /></Relationships>
</file>

<file path=ppt/slideMasters/_rels/slideMaster1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50.xml" /><Relationship Id="rId10" Type="http://schemas.openxmlformats.org/officeDocument/2006/relationships/tags" Target="../tags/tag4240.xml" /><Relationship Id="rId100" Type="http://schemas.openxmlformats.org/officeDocument/2006/relationships/tags" Target="../tags/tag4330.xml" /><Relationship Id="rId101" Type="http://schemas.openxmlformats.org/officeDocument/2006/relationships/tags" Target="../tags/tag4331.xml" /><Relationship Id="rId102" Type="http://schemas.openxmlformats.org/officeDocument/2006/relationships/tags" Target="../tags/tag4332.xml" /><Relationship Id="rId103" Type="http://schemas.openxmlformats.org/officeDocument/2006/relationships/tags" Target="../tags/tag4333.xml" /><Relationship Id="rId104" Type="http://schemas.openxmlformats.org/officeDocument/2006/relationships/tags" Target="../tags/tag4334.xml" /><Relationship Id="rId105" Type="http://schemas.openxmlformats.org/officeDocument/2006/relationships/tags" Target="../tags/tag4335.xml" /><Relationship Id="rId106" Type="http://schemas.openxmlformats.org/officeDocument/2006/relationships/tags" Target="../tags/tag4336.xml" /><Relationship Id="rId107" Type="http://schemas.openxmlformats.org/officeDocument/2006/relationships/tags" Target="../tags/tag4337.xml" /><Relationship Id="rId108" Type="http://schemas.openxmlformats.org/officeDocument/2006/relationships/tags" Target="../tags/tag4338.xml" /><Relationship Id="rId109" Type="http://schemas.openxmlformats.org/officeDocument/2006/relationships/tags" Target="../tags/tag4339.xml" /><Relationship Id="rId11" Type="http://schemas.openxmlformats.org/officeDocument/2006/relationships/tags" Target="../tags/tag4241.xml" /><Relationship Id="rId110" Type="http://schemas.openxmlformats.org/officeDocument/2006/relationships/tags" Target="../tags/tag4340.xml" /><Relationship Id="rId111" Type="http://schemas.openxmlformats.org/officeDocument/2006/relationships/tags" Target="../tags/tag4341.xml" /><Relationship Id="rId112" Type="http://schemas.openxmlformats.org/officeDocument/2006/relationships/tags" Target="../tags/tag4342.xml" /><Relationship Id="rId113" Type="http://schemas.openxmlformats.org/officeDocument/2006/relationships/tags" Target="../tags/tag4343.xml" /><Relationship Id="rId114" Type="http://schemas.openxmlformats.org/officeDocument/2006/relationships/tags" Target="../tags/tag4344.xml" /><Relationship Id="rId115" Type="http://schemas.openxmlformats.org/officeDocument/2006/relationships/tags" Target="../tags/tag4345.xml" /><Relationship Id="rId116" Type="http://schemas.openxmlformats.org/officeDocument/2006/relationships/tags" Target="../tags/tag4346.xml" /><Relationship Id="rId117" Type="http://schemas.openxmlformats.org/officeDocument/2006/relationships/tags" Target="../tags/tag4347.xml" /><Relationship Id="rId118" Type="http://schemas.openxmlformats.org/officeDocument/2006/relationships/tags" Target="../tags/tag4348.xml" /><Relationship Id="rId119" Type="http://schemas.openxmlformats.org/officeDocument/2006/relationships/tags" Target="../tags/tag4349.xml" /><Relationship Id="rId12" Type="http://schemas.openxmlformats.org/officeDocument/2006/relationships/tags" Target="../tags/tag4242.xml" /><Relationship Id="rId120" Type="http://schemas.openxmlformats.org/officeDocument/2006/relationships/tags" Target="../tags/tag4350.xml" /><Relationship Id="rId121" Type="http://schemas.openxmlformats.org/officeDocument/2006/relationships/tags" Target="../tags/tag4351.xml" /><Relationship Id="rId122" Type="http://schemas.openxmlformats.org/officeDocument/2006/relationships/tags" Target="../tags/tag4352.xml" /><Relationship Id="rId123" Type="http://schemas.openxmlformats.org/officeDocument/2006/relationships/tags" Target="../tags/tag4353.xml" /><Relationship Id="rId124" Type="http://schemas.openxmlformats.org/officeDocument/2006/relationships/tags" Target="../tags/tag4354.xml" /><Relationship Id="rId125" Type="http://schemas.openxmlformats.org/officeDocument/2006/relationships/tags" Target="../tags/tag4355.xml" /><Relationship Id="rId126" Type="http://schemas.openxmlformats.org/officeDocument/2006/relationships/tags" Target="../tags/tag4356.xml" /><Relationship Id="rId127" Type="http://schemas.openxmlformats.org/officeDocument/2006/relationships/tags" Target="../tags/tag4357.xml" /><Relationship Id="rId128" Type="http://schemas.openxmlformats.org/officeDocument/2006/relationships/tags" Target="../tags/tag4358.xml" /><Relationship Id="rId129" Type="http://schemas.openxmlformats.org/officeDocument/2006/relationships/tags" Target="../tags/tag4359.xml" /><Relationship Id="rId13" Type="http://schemas.openxmlformats.org/officeDocument/2006/relationships/tags" Target="../tags/tag4243.xml" /><Relationship Id="rId130" Type="http://schemas.openxmlformats.org/officeDocument/2006/relationships/tags" Target="../tags/tag4360.xml" /><Relationship Id="rId131" Type="http://schemas.openxmlformats.org/officeDocument/2006/relationships/tags" Target="../tags/tag4361.xml" /><Relationship Id="rId132" Type="http://schemas.openxmlformats.org/officeDocument/2006/relationships/tags" Target="../tags/tag4362.xml" /><Relationship Id="rId133" Type="http://schemas.openxmlformats.org/officeDocument/2006/relationships/tags" Target="../tags/tag4363.xml" /><Relationship Id="rId134" Type="http://schemas.openxmlformats.org/officeDocument/2006/relationships/tags" Target="../tags/tag4364.xml" /><Relationship Id="rId135" Type="http://schemas.openxmlformats.org/officeDocument/2006/relationships/tags" Target="../tags/tag4365.xml" /><Relationship Id="rId136" Type="http://schemas.openxmlformats.org/officeDocument/2006/relationships/tags" Target="../tags/tag4366.xml" /><Relationship Id="rId137" Type="http://schemas.openxmlformats.org/officeDocument/2006/relationships/tags" Target="../tags/tag4367.xml" /><Relationship Id="rId138" Type="http://schemas.openxmlformats.org/officeDocument/2006/relationships/tags" Target="../tags/tag4368.xml" /><Relationship Id="rId139" Type="http://schemas.openxmlformats.org/officeDocument/2006/relationships/tags" Target="../tags/tag4369.xml" /><Relationship Id="rId14" Type="http://schemas.openxmlformats.org/officeDocument/2006/relationships/tags" Target="../tags/tag4244.xml" /><Relationship Id="rId140" Type="http://schemas.openxmlformats.org/officeDocument/2006/relationships/tags" Target="../tags/tag4370.xml" /><Relationship Id="rId141" Type="http://schemas.openxmlformats.org/officeDocument/2006/relationships/tags" Target="../tags/tag4371.xml" /><Relationship Id="rId142" Type="http://schemas.openxmlformats.org/officeDocument/2006/relationships/tags" Target="../tags/tag4372.xml" /><Relationship Id="rId143" Type="http://schemas.openxmlformats.org/officeDocument/2006/relationships/tags" Target="../tags/tag4373.xml" /><Relationship Id="rId144" Type="http://schemas.openxmlformats.org/officeDocument/2006/relationships/tags" Target="../tags/tag4374.xml" /><Relationship Id="rId145" Type="http://schemas.openxmlformats.org/officeDocument/2006/relationships/tags" Target="../tags/tag4375.xml" /><Relationship Id="rId146" Type="http://schemas.openxmlformats.org/officeDocument/2006/relationships/tags" Target="../tags/tag4376.xml" /><Relationship Id="rId147" Type="http://schemas.openxmlformats.org/officeDocument/2006/relationships/tags" Target="../tags/tag4377.xml" /><Relationship Id="rId148" Type="http://schemas.openxmlformats.org/officeDocument/2006/relationships/tags" Target="../tags/tag4378.xml" /><Relationship Id="rId149" Type="http://schemas.openxmlformats.org/officeDocument/2006/relationships/tags" Target="../tags/tag4379.xml" /><Relationship Id="rId15" Type="http://schemas.openxmlformats.org/officeDocument/2006/relationships/tags" Target="../tags/tag4245.xml" /><Relationship Id="rId150" Type="http://schemas.openxmlformats.org/officeDocument/2006/relationships/tags" Target="../tags/tag4380.xml" /><Relationship Id="rId151" Type="http://schemas.openxmlformats.org/officeDocument/2006/relationships/tags" Target="../tags/tag4381.xml" /><Relationship Id="rId152" Type="http://schemas.openxmlformats.org/officeDocument/2006/relationships/tags" Target="../tags/tag4382.xml" /><Relationship Id="rId153" Type="http://schemas.openxmlformats.org/officeDocument/2006/relationships/tags" Target="../tags/tag4383.xml" /><Relationship Id="rId154" Type="http://schemas.openxmlformats.org/officeDocument/2006/relationships/tags" Target="../tags/tag4384.xml" /><Relationship Id="rId155" Type="http://schemas.openxmlformats.org/officeDocument/2006/relationships/tags" Target="../tags/tag4385.xml" /><Relationship Id="rId156" Type="http://schemas.openxmlformats.org/officeDocument/2006/relationships/tags" Target="../tags/tag4386.xml" /><Relationship Id="rId157" Type="http://schemas.openxmlformats.org/officeDocument/2006/relationships/tags" Target="../tags/tag4387.xml" /><Relationship Id="rId158" Type="http://schemas.openxmlformats.org/officeDocument/2006/relationships/tags" Target="../tags/tag4388.xml" /><Relationship Id="rId159" Type="http://schemas.openxmlformats.org/officeDocument/2006/relationships/tags" Target="../tags/tag4389.xml" /><Relationship Id="rId16" Type="http://schemas.openxmlformats.org/officeDocument/2006/relationships/tags" Target="../tags/tag4246.xml" /><Relationship Id="rId160" Type="http://schemas.openxmlformats.org/officeDocument/2006/relationships/tags" Target="../tags/tag4390.xml" /><Relationship Id="rId161" Type="http://schemas.openxmlformats.org/officeDocument/2006/relationships/tags" Target="../tags/tag4391.xml" /><Relationship Id="rId162" Type="http://schemas.openxmlformats.org/officeDocument/2006/relationships/tags" Target="../tags/tag4392.xml" /><Relationship Id="rId163" Type="http://schemas.openxmlformats.org/officeDocument/2006/relationships/tags" Target="../tags/tag4393.xml" /><Relationship Id="rId164" Type="http://schemas.openxmlformats.org/officeDocument/2006/relationships/tags" Target="../tags/tag4394.xml" /><Relationship Id="rId165" Type="http://schemas.openxmlformats.org/officeDocument/2006/relationships/tags" Target="../tags/tag4395.xml" /><Relationship Id="rId166" Type="http://schemas.openxmlformats.org/officeDocument/2006/relationships/tags" Target="../tags/tag4396.xml" /><Relationship Id="rId167" Type="http://schemas.openxmlformats.org/officeDocument/2006/relationships/tags" Target="../tags/tag4397.xml" /><Relationship Id="rId168" Type="http://schemas.openxmlformats.org/officeDocument/2006/relationships/tags" Target="../tags/tag4398.xml" /><Relationship Id="rId169" Type="http://schemas.openxmlformats.org/officeDocument/2006/relationships/tags" Target="../tags/tag4399.xml" /><Relationship Id="rId17" Type="http://schemas.openxmlformats.org/officeDocument/2006/relationships/tags" Target="../tags/tag4247.xml" /><Relationship Id="rId170" Type="http://schemas.openxmlformats.org/officeDocument/2006/relationships/tags" Target="../tags/tag4400.xml" /><Relationship Id="rId171" Type="http://schemas.openxmlformats.org/officeDocument/2006/relationships/tags" Target="../tags/tag4401.xml" /><Relationship Id="rId172" Type="http://schemas.openxmlformats.org/officeDocument/2006/relationships/tags" Target="../tags/tag4402.xml" /><Relationship Id="rId173" Type="http://schemas.openxmlformats.org/officeDocument/2006/relationships/tags" Target="../tags/tag4403.xml" /><Relationship Id="rId174" Type="http://schemas.openxmlformats.org/officeDocument/2006/relationships/tags" Target="../tags/tag4404.xml" /><Relationship Id="rId175" Type="http://schemas.openxmlformats.org/officeDocument/2006/relationships/tags" Target="../tags/tag4405.xml" /><Relationship Id="rId176" Type="http://schemas.openxmlformats.org/officeDocument/2006/relationships/tags" Target="../tags/tag4406.xml" /><Relationship Id="rId177" Type="http://schemas.openxmlformats.org/officeDocument/2006/relationships/tags" Target="../tags/tag4407.xml" /><Relationship Id="rId178" Type="http://schemas.openxmlformats.org/officeDocument/2006/relationships/tags" Target="../tags/tag4408.xml" /><Relationship Id="rId179" Type="http://schemas.openxmlformats.org/officeDocument/2006/relationships/tags" Target="../tags/tag4409.xml" /><Relationship Id="rId18" Type="http://schemas.openxmlformats.org/officeDocument/2006/relationships/tags" Target="../tags/tag4248.xml" /><Relationship Id="rId180" Type="http://schemas.openxmlformats.org/officeDocument/2006/relationships/tags" Target="../tags/tag4410.xml" /><Relationship Id="rId181" Type="http://schemas.openxmlformats.org/officeDocument/2006/relationships/tags" Target="../tags/tag4411.xml" /><Relationship Id="rId182" Type="http://schemas.openxmlformats.org/officeDocument/2006/relationships/tags" Target="../tags/tag4412.xml" /><Relationship Id="rId183" Type="http://schemas.openxmlformats.org/officeDocument/2006/relationships/tags" Target="../tags/tag4413.xml" /><Relationship Id="rId184" Type="http://schemas.openxmlformats.org/officeDocument/2006/relationships/tags" Target="../tags/tag4414.xml" /><Relationship Id="rId185" Type="http://schemas.openxmlformats.org/officeDocument/2006/relationships/tags" Target="../tags/tag4415.xml" /><Relationship Id="rId186" Type="http://schemas.openxmlformats.org/officeDocument/2006/relationships/tags" Target="../tags/tag4416.xml" /><Relationship Id="rId187" Type="http://schemas.openxmlformats.org/officeDocument/2006/relationships/tags" Target="../tags/tag4417.xml" /><Relationship Id="rId188" Type="http://schemas.openxmlformats.org/officeDocument/2006/relationships/tags" Target="../tags/tag4418.xml" /><Relationship Id="rId189" Type="http://schemas.openxmlformats.org/officeDocument/2006/relationships/tags" Target="../tags/tag4419.xml" /><Relationship Id="rId19" Type="http://schemas.openxmlformats.org/officeDocument/2006/relationships/tags" Target="../tags/tag4249.xml" /><Relationship Id="rId190" Type="http://schemas.openxmlformats.org/officeDocument/2006/relationships/tags" Target="../tags/tag4420.xml" /><Relationship Id="rId191" Type="http://schemas.openxmlformats.org/officeDocument/2006/relationships/tags" Target="../tags/tag4421.xml" /><Relationship Id="rId192" Type="http://schemas.openxmlformats.org/officeDocument/2006/relationships/tags" Target="../tags/tag4422.xml" /><Relationship Id="rId193" Type="http://schemas.openxmlformats.org/officeDocument/2006/relationships/tags" Target="../tags/tag4423.xml" /><Relationship Id="rId194" Type="http://schemas.openxmlformats.org/officeDocument/2006/relationships/tags" Target="../tags/tag4424.xml" /><Relationship Id="rId195" Type="http://schemas.openxmlformats.org/officeDocument/2006/relationships/tags" Target="../tags/tag4425.xml" /><Relationship Id="rId196" Type="http://schemas.openxmlformats.org/officeDocument/2006/relationships/tags" Target="../tags/tag4426.xml" /><Relationship Id="rId197" Type="http://schemas.openxmlformats.org/officeDocument/2006/relationships/tags" Target="../tags/tag4427.xml" /><Relationship Id="rId198" Type="http://schemas.openxmlformats.org/officeDocument/2006/relationships/tags" Target="../tags/tag4428.xml" /><Relationship Id="rId199" Type="http://schemas.openxmlformats.org/officeDocument/2006/relationships/tags" Target="../tags/tag4429.xml" /><Relationship Id="rId2" Type="http://schemas.openxmlformats.org/officeDocument/2006/relationships/tags" Target="../tags/tag4232.xml" /><Relationship Id="rId20" Type="http://schemas.openxmlformats.org/officeDocument/2006/relationships/tags" Target="../tags/tag4250.xml" /><Relationship Id="rId200" Type="http://schemas.openxmlformats.org/officeDocument/2006/relationships/tags" Target="../tags/tag4430.xml" /><Relationship Id="rId201" Type="http://schemas.openxmlformats.org/officeDocument/2006/relationships/tags" Target="../tags/tag4431.xml" /><Relationship Id="rId202" Type="http://schemas.openxmlformats.org/officeDocument/2006/relationships/tags" Target="../tags/tag4432.xml" /><Relationship Id="rId203" Type="http://schemas.openxmlformats.org/officeDocument/2006/relationships/tags" Target="../tags/tag4433.xml" /><Relationship Id="rId204" Type="http://schemas.openxmlformats.org/officeDocument/2006/relationships/tags" Target="../tags/tag4434.xml" /><Relationship Id="rId205" Type="http://schemas.openxmlformats.org/officeDocument/2006/relationships/tags" Target="../tags/tag4435.xml" /><Relationship Id="rId206" Type="http://schemas.openxmlformats.org/officeDocument/2006/relationships/tags" Target="../tags/tag4436.xml" /><Relationship Id="rId207" Type="http://schemas.openxmlformats.org/officeDocument/2006/relationships/tags" Target="../tags/tag4437.xml" /><Relationship Id="rId208" Type="http://schemas.openxmlformats.org/officeDocument/2006/relationships/tags" Target="../tags/tag4438.xml" /><Relationship Id="rId209" Type="http://schemas.openxmlformats.org/officeDocument/2006/relationships/tags" Target="../tags/tag4439.xml" /><Relationship Id="rId21" Type="http://schemas.openxmlformats.org/officeDocument/2006/relationships/tags" Target="../tags/tag4251.xml" /><Relationship Id="rId210" Type="http://schemas.openxmlformats.org/officeDocument/2006/relationships/tags" Target="../tags/tag4440.xml" /><Relationship Id="rId211" Type="http://schemas.openxmlformats.org/officeDocument/2006/relationships/tags" Target="../tags/tag4441.xml" /><Relationship Id="rId212" Type="http://schemas.openxmlformats.org/officeDocument/2006/relationships/tags" Target="../tags/tag4442.xml" /><Relationship Id="rId213" Type="http://schemas.openxmlformats.org/officeDocument/2006/relationships/tags" Target="../tags/tag4443.xml" /><Relationship Id="rId214" Type="http://schemas.openxmlformats.org/officeDocument/2006/relationships/tags" Target="../tags/tag4444.xml" /><Relationship Id="rId215" Type="http://schemas.openxmlformats.org/officeDocument/2006/relationships/tags" Target="../tags/tag4445.xml" /><Relationship Id="rId216" Type="http://schemas.openxmlformats.org/officeDocument/2006/relationships/tags" Target="../tags/tag4446.xml" /><Relationship Id="rId217" Type="http://schemas.openxmlformats.org/officeDocument/2006/relationships/tags" Target="../tags/tag4447.xml" /><Relationship Id="rId218" Type="http://schemas.openxmlformats.org/officeDocument/2006/relationships/tags" Target="../tags/tag4448.xml" /><Relationship Id="rId219" Type="http://schemas.openxmlformats.org/officeDocument/2006/relationships/tags" Target="../tags/tag4449.xml" /><Relationship Id="rId22" Type="http://schemas.openxmlformats.org/officeDocument/2006/relationships/tags" Target="../tags/tag4252.xml" /><Relationship Id="rId220" Type="http://schemas.openxmlformats.org/officeDocument/2006/relationships/tags" Target="../tags/tag4450.xml" /><Relationship Id="rId221" Type="http://schemas.openxmlformats.org/officeDocument/2006/relationships/tags" Target="../tags/tag4451.xml" /><Relationship Id="rId222" Type="http://schemas.openxmlformats.org/officeDocument/2006/relationships/tags" Target="../tags/tag4452.xml" /><Relationship Id="rId223" Type="http://schemas.openxmlformats.org/officeDocument/2006/relationships/tags" Target="../tags/tag4453.xml" /><Relationship Id="rId224" Type="http://schemas.openxmlformats.org/officeDocument/2006/relationships/tags" Target="../tags/tag4454.xml" /><Relationship Id="rId225" Type="http://schemas.openxmlformats.org/officeDocument/2006/relationships/tags" Target="../tags/tag4455.xml" /><Relationship Id="rId226" Type="http://schemas.openxmlformats.org/officeDocument/2006/relationships/tags" Target="../tags/tag4456.xml" /><Relationship Id="rId227" Type="http://schemas.openxmlformats.org/officeDocument/2006/relationships/tags" Target="../tags/tag4457.xml" /><Relationship Id="rId228" Type="http://schemas.openxmlformats.org/officeDocument/2006/relationships/tags" Target="../tags/tag4458.xml" /><Relationship Id="rId229" Type="http://schemas.openxmlformats.org/officeDocument/2006/relationships/tags" Target="../tags/tag4459.xml" /><Relationship Id="rId23" Type="http://schemas.openxmlformats.org/officeDocument/2006/relationships/tags" Target="../tags/tag4253.xml" /><Relationship Id="rId230" Type="http://schemas.openxmlformats.org/officeDocument/2006/relationships/tags" Target="../tags/tag4460.xml" /><Relationship Id="rId231" Type="http://schemas.openxmlformats.org/officeDocument/2006/relationships/tags" Target="../tags/tag4461.xml" /><Relationship Id="rId232" Type="http://schemas.openxmlformats.org/officeDocument/2006/relationships/tags" Target="../tags/tag4462.xml" /><Relationship Id="rId233" Type="http://schemas.openxmlformats.org/officeDocument/2006/relationships/tags" Target="../tags/tag4463.xml" /><Relationship Id="rId234" Type="http://schemas.openxmlformats.org/officeDocument/2006/relationships/tags" Target="../tags/tag4464.xml" /><Relationship Id="rId235" Type="http://schemas.openxmlformats.org/officeDocument/2006/relationships/tags" Target="../tags/tag4465.xml" /><Relationship Id="rId236" Type="http://schemas.openxmlformats.org/officeDocument/2006/relationships/tags" Target="../tags/tag4466.xml" /><Relationship Id="rId237" Type="http://schemas.openxmlformats.org/officeDocument/2006/relationships/tags" Target="../tags/tag4467.xml" /><Relationship Id="rId238" Type="http://schemas.openxmlformats.org/officeDocument/2006/relationships/tags" Target="../tags/tag4468.xml" /><Relationship Id="rId239" Type="http://schemas.openxmlformats.org/officeDocument/2006/relationships/tags" Target="../tags/tag4469.xml" /><Relationship Id="rId24" Type="http://schemas.openxmlformats.org/officeDocument/2006/relationships/tags" Target="../tags/tag4254.xml" /><Relationship Id="rId240" Type="http://schemas.openxmlformats.org/officeDocument/2006/relationships/tags" Target="../tags/tag4470.xml" /><Relationship Id="rId241" Type="http://schemas.openxmlformats.org/officeDocument/2006/relationships/tags" Target="../tags/tag4471.xml" /><Relationship Id="rId242" Type="http://schemas.openxmlformats.org/officeDocument/2006/relationships/tags" Target="../tags/tag4472.xml" /><Relationship Id="rId243" Type="http://schemas.openxmlformats.org/officeDocument/2006/relationships/tags" Target="../tags/tag4473.xml" /><Relationship Id="rId244" Type="http://schemas.openxmlformats.org/officeDocument/2006/relationships/tags" Target="../tags/tag4474.xml" /><Relationship Id="rId245" Type="http://schemas.openxmlformats.org/officeDocument/2006/relationships/tags" Target="../tags/tag4475.xml" /><Relationship Id="rId246" Type="http://schemas.openxmlformats.org/officeDocument/2006/relationships/tags" Target="../tags/tag4476.xml" /><Relationship Id="rId247" Type="http://schemas.openxmlformats.org/officeDocument/2006/relationships/tags" Target="../tags/tag4477.xml" /><Relationship Id="rId248" Type="http://schemas.openxmlformats.org/officeDocument/2006/relationships/tags" Target="../tags/tag4478.xml" /><Relationship Id="rId249" Type="http://schemas.openxmlformats.org/officeDocument/2006/relationships/tags" Target="../tags/tag4479.xml" /><Relationship Id="rId25" Type="http://schemas.openxmlformats.org/officeDocument/2006/relationships/tags" Target="../tags/tag4255.xml" /><Relationship Id="rId250" Type="http://schemas.openxmlformats.org/officeDocument/2006/relationships/tags" Target="../tags/tag4480.xml" /><Relationship Id="rId251" Type="http://schemas.openxmlformats.org/officeDocument/2006/relationships/tags" Target="../tags/tag4481.xml" /><Relationship Id="rId252" Type="http://schemas.openxmlformats.org/officeDocument/2006/relationships/tags" Target="../tags/tag4482.xml" /><Relationship Id="rId253" Type="http://schemas.openxmlformats.org/officeDocument/2006/relationships/tags" Target="../tags/tag4483.xml" /><Relationship Id="rId254" Type="http://schemas.openxmlformats.org/officeDocument/2006/relationships/theme" Target="../theme/theme161.xml" /><Relationship Id="rId26" Type="http://schemas.openxmlformats.org/officeDocument/2006/relationships/tags" Target="../tags/tag4256.xml" /><Relationship Id="rId27" Type="http://schemas.openxmlformats.org/officeDocument/2006/relationships/tags" Target="../tags/tag4257.xml" /><Relationship Id="rId28" Type="http://schemas.openxmlformats.org/officeDocument/2006/relationships/tags" Target="../tags/tag4258.xml" /><Relationship Id="rId29" Type="http://schemas.openxmlformats.org/officeDocument/2006/relationships/tags" Target="../tags/tag4259.xml" /><Relationship Id="rId3" Type="http://schemas.openxmlformats.org/officeDocument/2006/relationships/tags" Target="../tags/tag4233.xml" /><Relationship Id="rId30" Type="http://schemas.openxmlformats.org/officeDocument/2006/relationships/tags" Target="../tags/tag4260.xml" /><Relationship Id="rId31" Type="http://schemas.openxmlformats.org/officeDocument/2006/relationships/tags" Target="../tags/tag4261.xml" /><Relationship Id="rId32" Type="http://schemas.openxmlformats.org/officeDocument/2006/relationships/tags" Target="../tags/tag4262.xml" /><Relationship Id="rId33" Type="http://schemas.openxmlformats.org/officeDocument/2006/relationships/tags" Target="../tags/tag4263.xml" /><Relationship Id="rId34" Type="http://schemas.openxmlformats.org/officeDocument/2006/relationships/tags" Target="../tags/tag4264.xml" /><Relationship Id="rId35" Type="http://schemas.openxmlformats.org/officeDocument/2006/relationships/tags" Target="../tags/tag4265.xml" /><Relationship Id="rId36" Type="http://schemas.openxmlformats.org/officeDocument/2006/relationships/tags" Target="../tags/tag4266.xml" /><Relationship Id="rId37" Type="http://schemas.openxmlformats.org/officeDocument/2006/relationships/tags" Target="../tags/tag4267.xml" /><Relationship Id="rId38" Type="http://schemas.openxmlformats.org/officeDocument/2006/relationships/tags" Target="../tags/tag4268.xml" /><Relationship Id="rId39" Type="http://schemas.openxmlformats.org/officeDocument/2006/relationships/tags" Target="../tags/tag4269.xml" /><Relationship Id="rId4" Type="http://schemas.openxmlformats.org/officeDocument/2006/relationships/tags" Target="../tags/tag4234.xml" /><Relationship Id="rId40" Type="http://schemas.openxmlformats.org/officeDocument/2006/relationships/tags" Target="../tags/tag4270.xml" /><Relationship Id="rId41" Type="http://schemas.openxmlformats.org/officeDocument/2006/relationships/tags" Target="../tags/tag4271.xml" /><Relationship Id="rId42" Type="http://schemas.openxmlformats.org/officeDocument/2006/relationships/tags" Target="../tags/tag4272.xml" /><Relationship Id="rId43" Type="http://schemas.openxmlformats.org/officeDocument/2006/relationships/tags" Target="../tags/tag4273.xml" /><Relationship Id="rId44" Type="http://schemas.openxmlformats.org/officeDocument/2006/relationships/tags" Target="../tags/tag4274.xml" /><Relationship Id="rId45" Type="http://schemas.openxmlformats.org/officeDocument/2006/relationships/tags" Target="../tags/tag4275.xml" /><Relationship Id="rId46" Type="http://schemas.openxmlformats.org/officeDocument/2006/relationships/tags" Target="../tags/tag4276.xml" /><Relationship Id="rId47" Type="http://schemas.openxmlformats.org/officeDocument/2006/relationships/tags" Target="../tags/tag4277.xml" /><Relationship Id="rId48" Type="http://schemas.openxmlformats.org/officeDocument/2006/relationships/tags" Target="../tags/tag4278.xml" /><Relationship Id="rId49" Type="http://schemas.openxmlformats.org/officeDocument/2006/relationships/tags" Target="../tags/tag4279.xml" /><Relationship Id="rId5" Type="http://schemas.openxmlformats.org/officeDocument/2006/relationships/tags" Target="../tags/tag4235.xml" /><Relationship Id="rId50" Type="http://schemas.openxmlformats.org/officeDocument/2006/relationships/tags" Target="../tags/tag4280.xml" /><Relationship Id="rId51" Type="http://schemas.openxmlformats.org/officeDocument/2006/relationships/tags" Target="../tags/tag4281.xml" /><Relationship Id="rId52" Type="http://schemas.openxmlformats.org/officeDocument/2006/relationships/tags" Target="../tags/tag4282.xml" /><Relationship Id="rId53" Type="http://schemas.openxmlformats.org/officeDocument/2006/relationships/tags" Target="../tags/tag4283.xml" /><Relationship Id="rId54" Type="http://schemas.openxmlformats.org/officeDocument/2006/relationships/tags" Target="../tags/tag4284.xml" /><Relationship Id="rId55" Type="http://schemas.openxmlformats.org/officeDocument/2006/relationships/tags" Target="../tags/tag4285.xml" /><Relationship Id="rId56" Type="http://schemas.openxmlformats.org/officeDocument/2006/relationships/tags" Target="../tags/tag4286.xml" /><Relationship Id="rId57" Type="http://schemas.openxmlformats.org/officeDocument/2006/relationships/tags" Target="../tags/tag4287.xml" /><Relationship Id="rId58" Type="http://schemas.openxmlformats.org/officeDocument/2006/relationships/tags" Target="../tags/tag4288.xml" /><Relationship Id="rId59" Type="http://schemas.openxmlformats.org/officeDocument/2006/relationships/tags" Target="../tags/tag4289.xml" /><Relationship Id="rId6" Type="http://schemas.openxmlformats.org/officeDocument/2006/relationships/tags" Target="../tags/tag4236.xml" /><Relationship Id="rId60" Type="http://schemas.openxmlformats.org/officeDocument/2006/relationships/tags" Target="../tags/tag4290.xml" /><Relationship Id="rId61" Type="http://schemas.openxmlformats.org/officeDocument/2006/relationships/tags" Target="../tags/tag4291.xml" /><Relationship Id="rId62" Type="http://schemas.openxmlformats.org/officeDocument/2006/relationships/tags" Target="../tags/tag4292.xml" /><Relationship Id="rId63" Type="http://schemas.openxmlformats.org/officeDocument/2006/relationships/tags" Target="../tags/tag4293.xml" /><Relationship Id="rId64" Type="http://schemas.openxmlformats.org/officeDocument/2006/relationships/tags" Target="../tags/tag4294.xml" /><Relationship Id="rId65" Type="http://schemas.openxmlformats.org/officeDocument/2006/relationships/tags" Target="../tags/tag4295.xml" /><Relationship Id="rId66" Type="http://schemas.openxmlformats.org/officeDocument/2006/relationships/tags" Target="../tags/tag4296.xml" /><Relationship Id="rId67" Type="http://schemas.openxmlformats.org/officeDocument/2006/relationships/tags" Target="../tags/tag4297.xml" /><Relationship Id="rId68" Type="http://schemas.openxmlformats.org/officeDocument/2006/relationships/tags" Target="../tags/tag4298.xml" /><Relationship Id="rId69" Type="http://schemas.openxmlformats.org/officeDocument/2006/relationships/tags" Target="../tags/tag4299.xml" /><Relationship Id="rId7" Type="http://schemas.openxmlformats.org/officeDocument/2006/relationships/tags" Target="../tags/tag4237.xml" /><Relationship Id="rId70" Type="http://schemas.openxmlformats.org/officeDocument/2006/relationships/tags" Target="../tags/tag4300.xml" /><Relationship Id="rId71" Type="http://schemas.openxmlformats.org/officeDocument/2006/relationships/tags" Target="../tags/tag4301.xml" /><Relationship Id="rId72" Type="http://schemas.openxmlformats.org/officeDocument/2006/relationships/tags" Target="../tags/tag4302.xml" /><Relationship Id="rId73" Type="http://schemas.openxmlformats.org/officeDocument/2006/relationships/tags" Target="../tags/tag4303.xml" /><Relationship Id="rId74" Type="http://schemas.openxmlformats.org/officeDocument/2006/relationships/tags" Target="../tags/tag4304.xml" /><Relationship Id="rId75" Type="http://schemas.openxmlformats.org/officeDocument/2006/relationships/tags" Target="../tags/tag4305.xml" /><Relationship Id="rId76" Type="http://schemas.openxmlformats.org/officeDocument/2006/relationships/tags" Target="../tags/tag4306.xml" /><Relationship Id="rId77" Type="http://schemas.openxmlformats.org/officeDocument/2006/relationships/tags" Target="../tags/tag4307.xml" /><Relationship Id="rId78" Type="http://schemas.openxmlformats.org/officeDocument/2006/relationships/tags" Target="../tags/tag4308.xml" /><Relationship Id="rId79" Type="http://schemas.openxmlformats.org/officeDocument/2006/relationships/tags" Target="../tags/tag4309.xml" /><Relationship Id="rId8" Type="http://schemas.openxmlformats.org/officeDocument/2006/relationships/tags" Target="../tags/tag4238.xml" /><Relationship Id="rId80" Type="http://schemas.openxmlformats.org/officeDocument/2006/relationships/tags" Target="../tags/tag4310.xml" /><Relationship Id="rId81" Type="http://schemas.openxmlformats.org/officeDocument/2006/relationships/tags" Target="../tags/tag4311.xml" /><Relationship Id="rId82" Type="http://schemas.openxmlformats.org/officeDocument/2006/relationships/tags" Target="../tags/tag4312.xml" /><Relationship Id="rId83" Type="http://schemas.openxmlformats.org/officeDocument/2006/relationships/tags" Target="../tags/tag4313.xml" /><Relationship Id="rId84" Type="http://schemas.openxmlformats.org/officeDocument/2006/relationships/tags" Target="../tags/tag4314.xml" /><Relationship Id="rId85" Type="http://schemas.openxmlformats.org/officeDocument/2006/relationships/tags" Target="../tags/tag4315.xml" /><Relationship Id="rId86" Type="http://schemas.openxmlformats.org/officeDocument/2006/relationships/tags" Target="../tags/tag4316.xml" /><Relationship Id="rId87" Type="http://schemas.openxmlformats.org/officeDocument/2006/relationships/tags" Target="../tags/tag4317.xml" /><Relationship Id="rId88" Type="http://schemas.openxmlformats.org/officeDocument/2006/relationships/tags" Target="../tags/tag4318.xml" /><Relationship Id="rId89" Type="http://schemas.openxmlformats.org/officeDocument/2006/relationships/tags" Target="../tags/tag4319.xml" /><Relationship Id="rId9" Type="http://schemas.openxmlformats.org/officeDocument/2006/relationships/tags" Target="../tags/tag4239.xml" /><Relationship Id="rId90" Type="http://schemas.openxmlformats.org/officeDocument/2006/relationships/tags" Target="../tags/tag4320.xml" /><Relationship Id="rId91" Type="http://schemas.openxmlformats.org/officeDocument/2006/relationships/tags" Target="../tags/tag4321.xml" /><Relationship Id="rId92" Type="http://schemas.openxmlformats.org/officeDocument/2006/relationships/tags" Target="../tags/tag4322.xml" /><Relationship Id="rId93" Type="http://schemas.openxmlformats.org/officeDocument/2006/relationships/tags" Target="../tags/tag4323.xml" /><Relationship Id="rId94" Type="http://schemas.openxmlformats.org/officeDocument/2006/relationships/tags" Target="../tags/tag4324.xml" /><Relationship Id="rId95" Type="http://schemas.openxmlformats.org/officeDocument/2006/relationships/tags" Target="../tags/tag4325.xml" /><Relationship Id="rId96" Type="http://schemas.openxmlformats.org/officeDocument/2006/relationships/tags" Target="../tags/tag4326.xml" /><Relationship Id="rId97" Type="http://schemas.openxmlformats.org/officeDocument/2006/relationships/tags" Target="../tags/tag4327.xml" /><Relationship Id="rId98" Type="http://schemas.openxmlformats.org/officeDocument/2006/relationships/tags" Target="../tags/tag4328.xml" /><Relationship Id="rId99" Type="http://schemas.openxmlformats.org/officeDocument/2006/relationships/tags" Target="../tags/tag4329.xml" /></Relationships>
</file>

<file path=ppt/slideMasters/_rels/slideMaster1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51.xml" /><Relationship Id="rId10" Type="http://schemas.openxmlformats.org/officeDocument/2006/relationships/tags" Target="../tags/tag4499.xml" /><Relationship Id="rId100" Type="http://schemas.openxmlformats.org/officeDocument/2006/relationships/tags" Target="../tags/tag4589.xml" /><Relationship Id="rId101" Type="http://schemas.openxmlformats.org/officeDocument/2006/relationships/tags" Target="../tags/tag4590.xml" /><Relationship Id="rId102" Type="http://schemas.openxmlformats.org/officeDocument/2006/relationships/tags" Target="../tags/tag4591.xml" /><Relationship Id="rId103" Type="http://schemas.openxmlformats.org/officeDocument/2006/relationships/tags" Target="../tags/tag4592.xml" /><Relationship Id="rId104" Type="http://schemas.openxmlformats.org/officeDocument/2006/relationships/tags" Target="../tags/tag4593.xml" /><Relationship Id="rId105" Type="http://schemas.openxmlformats.org/officeDocument/2006/relationships/tags" Target="../tags/tag4594.xml" /><Relationship Id="rId106" Type="http://schemas.openxmlformats.org/officeDocument/2006/relationships/tags" Target="../tags/tag4595.xml" /><Relationship Id="rId107" Type="http://schemas.openxmlformats.org/officeDocument/2006/relationships/tags" Target="../tags/tag4596.xml" /><Relationship Id="rId108" Type="http://schemas.openxmlformats.org/officeDocument/2006/relationships/tags" Target="../tags/tag4597.xml" /><Relationship Id="rId109" Type="http://schemas.openxmlformats.org/officeDocument/2006/relationships/tags" Target="../tags/tag4598.xml" /><Relationship Id="rId11" Type="http://schemas.openxmlformats.org/officeDocument/2006/relationships/tags" Target="../tags/tag4500.xml" /><Relationship Id="rId110" Type="http://schemas.openxmlformats.org/officeDocument/2006/relationships/tags" Target="../tags/tag4599.xml" /><Relationship Id="rId111" Type="http://schemas.openxmlformats.org/officeDocument/2006/relationships/tags" Target="../tags/tag4600.xml" /><Relationship Id="rId112" Type="http://schemas.openxmlformats.org/officeDocument/2006/relationships/tags" Target="../tags/tag4601.xml" /><Relationship Id="rId113" Type="http://schemas.openxmlformats.org/officeDocument/2006/relationships/tags" Target="../tags/tag4602.xml" /><Relationship Id="rId114" Type="http://schemas.openxmlformats.org/officeDocument/2006/relationships/tags" Target="../tags/tag4603.xml" /><Relationship Id="rId115" Type="http://schemas.openxmlformats.org/officeDocument/2006/relationships/tags" Target="../tags/tag4604.xml" /><Relationship Id="rId116" Type="http://schemas.openxmlformats.org/officeDocument/2006/relationships/tags" Target="../tags/tag4605.xml" /><Relationship Id="rId117" Type="http://schemas.openxmlformats.org/officeDocument/2006/relationships/tags" Target="../tags/tag4606.xml" /><Relationship Id="rId118" Type="http://schemas.openxmlformats.org/officeDocument/2006/relationships/tags" Target="../tags/tag4607.xml" /><Relationship Id="rId119" Type="http://schemas.openxmlformats.org/officeDocument/2006/relationships/tags" Target="../tags/tag4608.xml" /><Relationship Id="rId12" Type="http://schemas.openxmlformats.org/officeDocument/2006/relationships/tags" Target="../tags/tag4501.xml" /><Relationship Id="rId120" Type="http://schemas.openxmlformats.org/officeDocument/2006/relationships/tags" Target="../tags/tag4609.xml" /><Relationship Id="rId121" Type="http://schemas.openxmlformats.org/officeDocument/2006/relationships/tags" Target="../tags/tag4610.xml" /><Relationship Id="rId122" Type="http://schemas.openxmlformats.org/officeDocument/2006/relationships/tags" Target="../tags/tag4611.xml" /><Relationship Id="rId123" Type="http://schemas.openxmlformats.org/officeDocument/2006/relationships/tags" Target="../tags/tag4612.xml" /><Relationship Id="rId124" Type="http://schemas.openxmlformats.org/officeDocument/2006/relationships/tags" Target="../tags/tag4613.xml" /><Relationship Id="rId125" Type="http://schemas.openxmlformats.org/officeDocument/2006/relationships/tags" Target="../tags/tag4614.xml" /><Relationship Id="rId126" Type="http://schemas.openxmlformats.org/officeDocument/2006/relationships/tags" Target="../tags/tag4615.xml" /><Relationship Id="rId127" Type="http://schemas.openxmlformats.org/officeDocument/2006/relationships/tags" Target="../tags/tag4616.xml" /><Relationship Id="rId128" Type="http://schemas.openxmlformats.org/officeDocument/2006/relationships/tags" Target="../tags/tag4617.xml" /><Relationship Id="rId129" Type="http://schemas.openxmlformats.org/officeDocument/2006/relationships/tags" Target="../tags/tag4618.xml" /><Relationship Id="rId13" Type="http://schemas.openxmlformats.org/officeDocument/2006/relationships/tags" Target="../tags/tag4502.xml" /><Relationship Id="rId130" Type="http://schemas.openxmlformats.org/officeDocument/2006/relationships/tags" Target="../tags/tag4619.xml" /><Relationship Id="rId131" Type="http://schemas.openxmlformats.org/officeDocument/2006/relationships/tags" Target="../tags/tag4620.xml" /><Relationship Id="rId132" Type="http://schemas.openxmlformats.org/officeDocument/2006/relationships/tags" Target="../tags/tag4621.xml" /><Relationship Id="rId133" Type="http://schemas.openxmlformats.org/officeDocument/2006/relationships/tags" Target="../tags/tag4622.xml" /><Relationship Id="rId134" Type="http://schemas.openxmlformats.org/officeDocument/2006/relationships/tags" Target="../tags/tag4623.xml" /><Relationship Id="rId135" Type="http://schemas.openxmlformats.org/officeDocument/2006/relationships/tags" Target="../tags/tag4624.xml" /><Relationship Id="rId136" Type="http://schemas.openxmlformats.org/officeDocument/2006/relationships/tags" Target="../tags/tag4625.xml" /><Relationship Id="rId137" Type="http://schemas.openxmlformats.org/officeDocument/2006/relationships/tags" Target="../tags/tag4626.xml" /><Relationship Id="rId138" Type="http://schemas.openxmlformats.org/officeDocument/2006/relationships/tags" Target="../tags/tag4627.xml" /><Relationship Id="rId139" Type="http://schemas.openxmlformats.org/officeDocument/2006/relationships/tags" Target="../tags/tag4628.xml" /><Relationship Id="rId14" Type="http://schemas.openxmlformats.org/officeDocument/2006/relationships/tags" Target="../tags/tag4503.xml" /><Relationship Id="rId140" Type="http://schemas.openxmlformats.org/officeDocument/2006/relationships/tags" Target="../tags/tag4629.xml" /><Relationship Id="rId141" Type="http://schemas.openxmlformats.org/officeDocument/2006/relationships/tags" Target="../tags/tag4630.xml" /><Relationship Id="rId142" Type="http://schemas.openxmlformats.org/officeDocument/2006/relationships/tags" Target="../tags/tag4631.xml" /><Relationship Id="rId143" Type="http://schemas.openxmlformats.org/officeDocument/2006/relationships/tags" Target="../tags/tag4632.xml" /><Relationship Id="rId144" Type="http://schemas.openxmlformats.org/officeDocument/2006/relationships/tags" Target="../tags/tag4633.xml" /><Relationship Id="rId145" Type="http://schemas.openxmlformats.org/officeDocument/2006/relationships/tags" Target="../tags/tag4634.xml" /><Relationship Id="rId146" Type="http://schemas.openxmlformats.org/officeDocument/2006/relationships/tags" Target="../tags/tag4635.xml" /><Relationship Id="rId147" Type="http://schemas.openxmlformats.org/officeDocument/2006/relationships/tags" Target="../tags/tag4636.xml" /><Relationship Id="rId148" Type="http://schemas.openxmlformats.org/officeDocument/2006/relationships/tags" Target="../tags/tag4637.xml" /><Relationship Id="rId149" Type="http://schemas.openxmlformats.org/officeDocument/2006/relationships/tags" Target="../tags/tag4638.xml" /><Relationship Id="rId15" Type="http://schemas.openxmlformats.org/officeDocument/2006/relationships/tags" Target="../tags/tag4504.xml" /><Relationship Id="rId150" Type="http://schemas.openxmlformats.org/officeDocument/2006/relationships/tags" Target="../tags/tag4639.xml" /><Relationship Id="rId151" Type="http://schemas.openxmlformats.org/officeDocument/2006/relationships/tags" Target="../tags/tag4640.xml" /><Relationship Id="rId152" Type="http://schemas.openxmlformats.org/officeDocument/2006/relationships/tags" Target="../tags/tag4641.xml" /><Relationship Id="rId153" Type="http://schemas.openxmlformats.org/officeDocument/2006/relationships/tags" Target="../tags/tag4642.xml" /><Relationship Id="rId154" Type="http://schemas.openxmlformats.org/officeDocument/2006/relationships/tags" Target="../tags/tag4643.xml" /><Relationship Id="rId155" Type="http://schemas.openxmlformats.org/officeDocument/2006/relationships/tags" Target="../tags/tag4644.xml" /><Relationship Id="rId156" Type="http://schemas.openxmlformats.org/officeDocument/2006/relationships/tags" Target="../tags/tag4645.xml" /><Relationship Id="rId157" Type="http://schemas.openxmlformats.org/officeDocument/2006/relationships/tags" Target="../tags/tag4646.xml" /><Relationship Id="rId158" Type="http://schemas.openxmlformats.org/officeDocument/2006/relationships/tags" Target="../tags/tag4647.xml" /><Relationship Id="rId159" Type="http://schemas.openxmlformats.org/officeDocument/2006/relationships/tags" Target="../tags/tag4648.xml" /><Relationship Id="rId16" Type="http://schemas.openxmlformats.org/officeDocument/2006/relationships/tags" Target="../tags/tag4505.xml" /><Relationship Id="rId160" Type="http://schemas.openxmlformats.org/officeDocument/2006/relationships/tags" Target="../tags/tag4649.xml" /><Relationship Id="rId161" Type="http://schemas.openxmlformats.org/officeDocument/2006/relationships/tags" Target="../tags/tag4650.xml" /><Relationship Id="rId162" Type="http://schemas.openxmlformats.org/officeDocument/2006/relationships/tags" Target="../tags/tag4651.xml" /><Relationship Id="rId163" Type="http://schemas.openxmlformats.org/officeDocument/2006/relationships/tags" Target="../tags/tag4652.xml" /><Relationship Id="rId164" Type="http://schemas.openxmlformats.org/officeDocument/2006/relationships/tags" Target="../tags/tag4653.xml" /><Relationship Id="rId165" Type="http://schemas.openxmlformats.org/officeDocument/2006/relationships/tags" Target="../tags/tag4654.xml" /><Relationship Id="rId166" Type="http://schemas.openxmlformats.org/officeDocument/2006/relationships/tags" Target="../tags/tag4655.xml" /><Relationship Id="rId167" Type="http://schemas.openxmlformats.org/officeDocument/2006/relationships/tags" Target="../tags/tag4656.xml" /><Relationship Id="rId168" Type="http://schemas.openxmlformats.org/officeDocument/2006/relationships/tags" Target="../tags/tag4657.xml" /><Relationship Id="rId169" Type="http://schemas.openxmlformats.org/officeDocument/2006/relationships/tags" Target="../tags/tag4658.xml" /><Relationship Id="rId17" Type="http://schemas.openxmlformats.org/officeDocument/2006/relationships/tags" Target="../tags/tag4506.xml" /><Relationship Id="rId170" Type="http://schemas.openxmlformats.org/officeDocument/2006/relationships/tags" Target="../tags/tag4659.xml" /><Relationship Id="rId171" Type="http://schemas.openxmlformats.org/officeDocument/2006/relationships/tags" Target="../tags/tag4660.xml" /><Relationship Id="rId172" Type="http://schemas.openxmlformats.org/officeDocument/2006/relationships/tags" Target="../tags/tag4661.xml" /><Relationship Id="rId173" Type="http://schemas.openxmlformats.org/officeDocument/2006/relationships/tags" Target="../tags/tag4662.xml" /><Relationship Id="rId174" Type="http://schemas.openxmlformats.org/officeDocument/2006/relationships/tags" Target="../tags/tag4663.xml" /><Relationship Id="rId175" Type="http://schemas.openxmlformats.org/officeDocument/2006/relationships/tags" Target="../tags/tag4664.xml" /><Relationship Id="rId176" Type="http://schemas.openxmlformats.org/officeDocument/2006/relationships/tags" Target="../tags/tag4665.xml" /><Relationship Id="rId177" Type="http://schemas.openxmlformats.org/officeDocument/2006/relationships/tags" Target="../tags/tag4666.xml" /><Relationship Id="rId178" Type="http://schemas.openxmlformats.org/officeDocument/2006/relationships/tags" Target="../tags/tag4667.xml" /><Relationship Id="rId179" Type="http://schemas.openxmlformats.org/officeDocument/2006/relationships/tags" Target="../tags/tag4668.xml" /><Relationship Id="rId18" Type="http://schemas.openxmlformats.org/officeDocument/2006/relationships/tags" Target="../tags/tag4507.xml" /><Relationship Id="rId180" Type="http://schemas.openxmlformats.org/officeDocument/2006/relationships/tags" Target="../tags/tag4669.xml" /><Relationship Id="rId181" Type="http://schemas.openxmlformats.org/officeDocument/2006/relationships/tags" Target="../tags/tag4670.xml" /><Relationship Id="rId182" Type="http://schemas.openxmlformats.org/officeDocument/2006/relationships/tags" Target="../tags/tag4671.xml" /><Relationship Id="rId183" Type="http://schemas.openxmlformats.org/officeDocument/2006/relationships/tags" Target="../tags/tag4672.xml" /><Relationship Id="rId184" Type="http://schemas.openxmlformats.org/officeDocument/2006/relationships/tags" Target="../tags/tag4673.xml" /><Relationship Id="rId185" Type="http://schemas.openxmlformats.org/officeDocument/2006/relationships/tags" Target="../tags/tag4674.xml" /><Relationship Id="rId186" Type="http://schemas.openxmlformats.org/officeDocument/2006/relationships/tags" Target="../tags/tag4675.xml" /><Relationship Id="rId187" Type="http://schemas.openxmlformats.org/officeDocument/2006/relationships/tags" Target="../tags/tag4676.xml" /><Relationship Id="rId188" Type="http://schemas.openxmlformats.org/officeDocument/2006/relationships/tags" Target="../tags/tag4677.xml" /><Relationship Id="rId189" Type="http://schemas.openxmlformats.org/officeDocument/2006/relationships/tags" Target="../tags/tag4678.xml" /><Relationship Id="rId19" Type="http://schemas.openxmlformats.org/officeDocument/2006/relationships/tags" Target="../tags/tag4508.xml" /><Relationship Id="rId190" Type="http://schemas.openxmlformats.org/officeDocument/2006/relationships/tags" Target="../tags/tag4679.xml" /><Relationship Id="rId191" Type="http://schemas.openxmlformats.org/officeDocument/2006/relationships/tags" Target="../tags/tag4680.xml" /><Relationship Id="rId192" Type="http://schemas.openxmlformats.org/officeDocument/2006/relationships/tags" Target="../tags/tag4681.xml" /><Relationship Id="rId193" Type="http://schemas.openxmlformats.org/officeDocument/2006/relationships/tags" Target="../tags/tag4682.xml" /><Relationship Id="rId194" Type="http://schemas.openxmlformats.org/officeDocument/2006/relationships/tags" Target="../tags/tag4683.xml" /><Relationship Id="rId195" Type="http://schemas.openxmlformats.org/officeDocument/2006/relationships/tags" Target="../tags/tag4684.xml" /><Relationship Id="rId196" Type="http://schemas.openxmlformats.org/officeDocument/2006/relationships/tags" Target="../tags/tag4685.xml" /><Relationship Id="rId197" Type="http://schemas.openxmlformats.org/officeDocument/2006/relationships/tags" Target="../tags/tag4686.xml" /><Relationship Id="rId198" Type="http://schemas.openxmlformats.org/officeDocument/2006/relationships/tags" Target="../tags/tag4687.xml" /><Relationship Id="rId199" Type="http://schemas.openxmlformats.org/officeDocument/2006/relationships/tags" Target="../tags/tag4688.xml" /><Relationship Id="rId2" Type="http://schemas.openxmlformats.org/officeDocument/2006/relationships/tags" Target="../tags/tag4491.xml" /><Relationship Id="rId20" Type="http://schemas.openxmlformats.org/officeDocument/2006/relationships/tags" Target="../tags/tag4509.xml" /><Relationship Id="rId200" Type="http://schemas.openxmlformats.org/officeDocument/2006/relationships/tags" Target="../tags/tag4689.xml" /><Relationship Id="rId201" Type="http://schemas.openxmlformats.org/officeDocument/2006/relationships/tags" Target="../tags/tag4690.xml" /><Relationship Id="rId202" Type="http://schemas.openxmlformats.org/officeDocument/2006/relationships/tags" Target="../tags/tag4691.xml" /><Relationship Id="rId203" Type="http://schemas.openxmlformats.org/officeDocument/2006/relationships/tags" Target="../tags/tag4692.xml" /><Relationship Id="rId204" Type="http://schemas.openxmlformats.org/officeDocument/2006/relationships/tags" Target="../tags/tag4693.xml" /><Relationship Id="rId205" Type="http://schemas.openxmlformats.org/officeDocument/2006/relationships/tags" Target="../tags/tag4694.xml" /><Relationship Id="rId206" Type="http://schemas.openxmlformats.org/officeDocument/2006/relationships/tags" Target="../tags/tag4695.xml" /><Relationship Id="rId207" Type="http://schemas.openxmlformats.org/officeDocument/2006/relationships/tags" Target="../tags/tag4696.xml" /><Relationship Id="rId208" Type="http://schemas.openxmlformats.org/officeDocument/2006/relationships/tags" Target="../tags/tag4697.xml" /><Relationship Id="rId209" Type="http://schemas.openxmlformats.org/officeDocument/2006/relationships/tags" Target="../tags/tag4698.xml" /><Relationship Id="rId21" Type="http://schemas.openxmlformats.org/officeDocument/2006/relationships/tags" Target="../tags/tag4510.xml" /><Relationship Id="rId210" Type="http://schemas.openxmlformats.org/officeDocument/2006/relationships/tags" Target="../tags/tag4699.xml" /><Relationship Id="rId211" Type="http://schemas.openxmlformats.org/officeDocument/2006/relationships/tags" Target="../tags/tag4700.xml" /><Relationship Id="rId212" Type="http://schemas.openxmlformats.org/officeDocument/2006/relationships/tags" Target="../tags/tag4701.xml" /><Relationship Id="rId213" Type="http://schemas.openxmlformats.org/officeDocument/2006/relationships/tags" Target="../tags/tag4702.xml" /><Relationship Id="rId214" Type="http://schemas.openxmlformats.org/officeDocument/2006/relationships/tags" Target="../tags/tag4703.xml" /><Relationship Id="rId215" Type="http://schemas.openxmlformats.org/officeDocument/2006/relationships/tags" Target="../tags/tag4704.xml" /><Relationship Id="rId216" Type="http://schemas.openxmlformats.org/officeDocument/2006/relationships/tags" Target="../tags/tag4705.xml" /><Relationship Id="rId217" Type="http://schemas.openxmlformats.org/officeDocument/2006/relationships/tags" Target="../tags/tag4706.xml" /><Relationship Id="rId218" Type="http://schemas.openxmlformats.org/officeDocument/2006/relationships/tags" Target="../tags/tag4707.xml" /><Relationship Id="rId219" Type="http://schemas.openxmlformats.org/officeDocument/2006/relationships/tags" Target="../tags/tag4708.xml" /><Relationship Id="rId22" Type="http://schemas.openxmlformats.org/officeDocument/2006/relationships/tags" Target="../tags/tag4511.xml" /><Relationship Id="rId220" Type="http://schemas.openxmlformats.org/officeDocument/2006/relationships/tags" Target="../tags/tag4709.xml" /><Relationship Id="rId221" Type="http://schemas.openxmlformats.org/officeDocument/2006/relationships/tags" Target="../tags/tag4710.xml" /><Relationship Id="rId222" Type="http://schemas.openxmlformats.org/officeDocument/2006/relationships/tags" Target="../tags/tag4711.xml" /><Relationship Id="rId223" Type="http://schemas.openxmlformats.org/officeDocument/2006/relationships/tags" Target="../tags/tag4712.xml" /><Relationship Id="rId224" Type="http://schemas.openxmlformats.org/officeDocument/2006/relationships/tags" Target="../tags/tag4713.xml" /><Relationship Id="rId225" Type="http://schemas.openxmlformats.org/officeDocument/2006/relationships/tags" Target="../tags/tag4714.xml" /><Relationship Id="rId226" Type="http://schemas.openxmlformats.org/officeDocument/2006/relationships/tags" Target="../tags/tag4715.xml" /><Relationship Id="rId227" Type="http://schemas.openxmlformats.org/officeDocument/2006/relationships/tags" Target="../tags/tag4716.xml" /><Relationship Id="rId228" Type="http://schemas.openxmlformats.org/officeDocument/2006/relationships/tags" Target="../tags/tag4717.xml" /><Relationship Id="rId229" Type="http://schemas.openxmlformats.org/officeDocument/2006/relationships/tags" Target="../tags/tag4718.xml" /><Relationship Id="rId23" Type="http://schemas.openxmlformats.org/officeDocument/2006/relationships/tags" Target="../tags/tag4512.xml" /><Relationship Id="rId230" Type="http://schemas.openxmlformats.org/officeDocument/2006/relationships/tags" Target="../tags/tag4719.xml" /><Relationship Id="rId231" Type="http://schemas.openxmlformats.org/officeDocument/2006/relationships/tags" Target="../tags/tag4720.xml" /><Relationship Id="rId232" Type="http://schemas.openxmlformats.org/officeDocument/2006/relationships/tags" Target="../tags/tag4721.xml" /><Relationship Id="rId233" Type="http://schemas.openxmlformats.org/officeDocument/2006/relationships/tags" Target="../tags/tag4722.xml" /><Relationship Id="rId234" Type="http://schemas.openxmlformats.org/officeDocument/2006/relationships/tags" Target="../tags/tag4723.xml" /><Relationship Id="rId235" Type="http://schemas.openxmlformats.org/officeDocument/2006/relationships/tags" Target="../tags/tag4724.xml" /><Relationship Id="rId236" Type="http://schemas.openxmlformats.org/officeDocument/2006/relationships/tags" Target="../tags/tag4725.xml" /><Relationship Id="rId237" Type="http://schemas.openxmlformats.org/officeDocument/2006/relationships/tags" Target="../tags/tag4726.xml" /><Relationship Id="rId238" Type="http://schemas.openxmlformats.org/officeDocument/2006/relationships/tags" Target="../tags/tag4727.xml" /><Relationship Id="rId239" Type="http://schemas.openxmlformats.org/officeDocument/2006/relationships/tags" Target="../tags/tag4728.xml" /><Relationship Id="rId24" Type="http://schemas.openxmlformats.org/officeDocument/2006/relationships/tags" Target="../tags/tag4513.xml" /><Relationship Id="rId240" Type="http://schemas.openxmlformats.org/officeDocument/2006/relationships/tags" Target="../tags/tag4729.xml" /><Relationship Id="rId241" Type="http://schemas.openxmlformats.org/officeDocument/2006/relationships/tags" Target="../tags/tag4730.xml" /><Relationship Id="rId242" Type="http://schemas.openxmlformats.org/officeDocument/2006/relationships/tags" Target="../tags/tag4731.xml" /><Relationship Id="rId243" Type="http://schemas.openxmlformats.org/officeDocument/2006/relationships/tags" Target="../tags/tag4732.xml" /><Relationship Id="rId244" Type="http://schemas.openxmlformats.org/officeDocument/2006/relationships/tags" Target="../tags/tag4733.xml" /><Relationship Id="rId245" Type="http://schemas.openxmlformats.org/officeDocument/2006/relationships/tags" Target="../tags/tag4734.xml" /><Relationship Id="rId246" Type="http://schemas.openxmlformats.org/officeDocument/2006/relationships/tags" Target="../tags/tag4735.xml" /><Relationship Id="rId247" Type="http://schemas.openxmlformats.org/officeDocument/2006/relationships/tags" Target="../tags/tag4736.xml" /><Relationship Id="rId248" Type="http://schemas.openxmlformats.org/officeDocument/2006/relationships/tags" Target="../tags/tag4737.xml" /><Relationship Id="rId249" Type="http://schemas.openxmlformats.org/officeDocument/2006/relationships/tags" Target="../tags/tag4738.xml" /><Relationship Id="rId25" Type="http://schemas.openxmlformats.org/officeDocument/2006/relationships/tags" Target="../tags/tag4514.xml" /><Relationship Id="rId250" Type="http://schemas.openxmlformats.org/officeDocument/2006/relationships/tags" Target="../tags/tag4739.xml" /><Relationship Id="rId251" Type="http://schemas.openxmlformats.org/officeDocument/2006/relationships/tags" Target="../tags/tag4740.xml" /><Relationship Id="rId252" Type="http://schemas.openxmlformats.org/officeDocument/2006/relationships/tags" Target="../tags/tag4741.xml" /><Relationship Id="rId253" Type="http://schemas.openxmlformats.org/officeDocument/2006/relationships/tags" Target="../tags/tag4742.xml" /><Relationship Id="rId254" Type="http://schemas.openxmlformats.org/officeDocument/2006/relationships/theme" Target="../theme/theme162.xml" /><Relationship Id="rId26" Type="http://schemas.openxmlformats.org/officeDocument/2006/relationships/tags" Target="../tags/tag4515.xml" /><Relationship Id="rId27" Type="http://schemas.openxmlformats.org/officeDocument/2006/relationships/tags" Target="../tags/tag4516.xml" /><Relationship Id="rId28" Type="http://schemas.openxmlformats.org/officeDocument/2006/relationships/tags" Target="../tags/tag4517.xml" /><Relationship Id="rId29" Type="http://schemas.openxmlformats.org/officeDocument/2006/relationships/tags" Target="../tags/tag4518.xml" /><Relationship Id="rId3" Type="http://schemas.openxmlformats.org/officeDocument/2006/relationships/tags" Target="../tags/tag4492.xml" /><Relationship Id="rId30" Type="http://schemas.openxmlformats.org/officeDocument/2006/relationships/tags" Target="../tags/tag4519.xml" /><Relationship Id="rId31" Type="http://schemas.openxmlformats.org/officeDocument/2006/relationships/tags" Target="../tags/tag4520.xml" /><Relationship Id="rId32" Type="http://schemas.openxmlformats.org/officeDocument/2006/relationships/tags" Target="../tags/tag4521.xml" /><Relationship Id="rId33" Type="http://schemas.openxmlformats.org/officeDocument/2006/relationships/tags" Target="../tags/tag4522.xml" /><Relationship Id="rId34" Type="http://schemas.openxmlformats.org/officeDocument/2006/relationships/tags" Target="../tags/tag4523.xml" /><Relationship Id="rId35" Type="http://schemas.openxmlformats.org/officeDocument/2006/relationships/tags" Target="../tags/tag4524.xml" /><Relationship Id="rId36" Type="http://schemas.openxmlformats.org/officeDocument/2006/relationships/tags" Target="../tags/tag4525.xml" /><Relationship Id="rId37" Type="http://schemas.openxmlformats.org/officeDocument/2006/relationships/tags" Target="../tags/tag4526.xml" /><Relationship Id="rId38" Type="http://schemas.openxmlformats.org/officeDocument/2006/relationships/tags" Target="../tags/tag4527.xml" /><Relationship Id="rId39" Type="http://schemas.openxmlformats.org/officeDocument/2006/relationships/tags" Target="../tags/tag4528.xml" /><Relationship Id="rId4" Type="http://schemas.openxmlformats.org/officeDocument/2006/relationships/tags" Target="../tags/tag4493.xml" /><Relationship Id="rId40" Type="http://schemas.openxmlformats.org/officeDocument/2006/relationships/tags" Target="../tags/tag4529.xml" /><Relationship Id="rId41" Type="http://schemas.openxmlformats.org/officeDocument/2006/relationships/tags" Target="../tags/tag4530.xml" /><Relationship Id="rId42" Type="http://schemas.openxmlformats.org/officeDocument/2006/relationships/tags" Target="../tags/tag4531.xml" /><Relationship Id="rId43" Type="http://schemas.openxmlformats.org/officeDocument/2006/relationships/tags" Target="../tags/tag4532.xml" /><Relationship Id="rId44" Type="http://schemas.openxmlformats.org/officeDocument/2006/relationships/tags" Target="../tags/tag4533.xml" /><Relationship Id="rId45" Type="http://schemas.openxmlformats.org/officeDocument/2006/relationships/tags" Target="../tags/tag4534.xml" /><Relationship Id="rId46" Type="http://schemas.openxmlformats.org/officeDocument/2006/relationships/tags" Target="../tags/tag4535.xml" /><Relationship Id="rId47" Type="http://schemas.openxmlformats.org/officeDocument/2006/relationships/tags" Target="../tags/tag4536.xml" /><Relationship Id="rId48" Type="http://schemas.openxmlformats.org/officeDocument/2006/relationships/tags" Target="../tags/tag4537.xml" /><Relationship Id="rId49" Type="http://schemas.openxmlformats.org/officeDocument/2006/relationships/tags" Target="../tags/tag4538.xml" /><Relationship Id="rId5" Type="http://schemas.openxmlformats.org/officeDocument/2006/relationships/tags" Target="../tags/tag4494.xml" /><Relationship Id="rId50" Type="http://schemas.openxmlformats.org/officeDocument/2006/relationships/tags" Target="../tags/tag4539.xml" /><Relationship Id="rId51" Type="http://schemas.openxmlformats.org/officeDocument/2006/relationships/tags" Target="../tags/tag4540.xml" /><Relationship Id="rId52" Type="http://schemas.openxmlformats.org/officeDocument/2006/relationships/tags" Target="../tags/tag4541.xml" /><Relationship Id="rId53" Type="http://schemas.openxmlformats.org/officeDocument/2006/relationships/tags" Target="../tags/tag4542.xml" /><Relationship Id="rId54" Type="http://schemas.openxmlformats.org/officeDocument/2006/relationships/tags" Target="../tags/tag4543.xml" /><Relationship Id="rId55" Type="http://schemas.openxmlformats.org/officeDocument/2006/relationships/tags" Target="../tags/tag4544.xml" /><Relationship Id="rId56" Type="http://schemas.openxmlformats.org/officeDocument/2006/relationships/tags" Target="../tags/tag4545.xml" /><Relationship Id="rId57" Type="http://schemas.openxmlformats.org/officeDocument/2006/relationships/tags" Target="../tags/tag4546.xml" /><Relationship Id="rId58" Type="http://schemas.openxmlformats.org/officeDocument/2006/relationships/tags" Target="../tags/tag4547.xml" /><Relationship Id="rId59" Type="http://schemas.openxmlformats.org/officeDocument/2006/relationships/tags" Target="../tags/tag4548.xml" /><Relationship Id="rId6" Type="http://schemas.openxmlformats.org/officeDocument/2006/relationships/tags" Target="../tags/tag4495.xml" /><Relationship Id="rId60" Type="http://schemas.openxmlformats.org/officeDocument/2006/relationships/tags" Target="../tags/tag4549.xml" /><Relationship Id="rId61" Type="http://schemas.openxmlformats.org/officeDocument/2006/relationships/tags" Target="../tags/tag4550.xml" /><Relationship Id="rId62" Type="http://schemas.openxmlformats.org/officeDocument/2006/relationships/tags" Target="../tags/tag4551.xml" /><Relationship Id="rId63" Type="http://schemas.openxmlformats.org/officeDocument/2006/relationships/tags" Target="../tags/tag4552.xml" /><Relationship Id="rId64" Type="http://schemas.openxmlformats.org/officeDocument/2006/relationships/tags" Target="../tags/tag4553.xml" /><Relationship Id="rId65" Type="http://schemas.openxmlformats.org/officeDocument/2006/relationships/tags" Target="../tags/tag4554.xml" /><Relationship Id="rId66" Type="http://schemas.openxmlformats.org/officeDocument/2006/relationships/tags" Target="../tags/tag4555.xml" /><Relationship Id="rId67" Type="http://schemas.openxmlformats.org/officeDocument/2006/relationships/tags" Target="../tags/tag4556.xml" /><Relationship Id="rId68" Type="http://schemas.openxmlformats.org/officeDocument/2006/relationships/tags" Target="../tags/tag4557.xml" /><Relationship Id="rId69" Type="http://schemas.openxmlformats.org/officeDocument/2006/relationships/tags" Target="../tags/tag4558.xml" /><Relationship Id="rId7" Type="http://schemas.openxmlformats.org/officeDocument/2006/relationships/tags" Target="../tags/tag4496.xml" /><Relationship Id="rId70" Type="http://schemas.openxmlformats.org/officeDocument/2006/relationships/tags" Target="../tags/tag4559.xml" /><Relationship Id="rId71" Type="http://schemas.openxmlformats.org/officeDocument/2006/relationships/tags" Target="../tags/tag4560.xml" /><Relationship Id="rId72" Type="http://schemas.openxmlformats.org/officeDocument/2006/relationships/tags" Target="../tags/tag4561.xml" /><Relationship Id="rId73" Type="http://schemas.openxmlformats.org/officeDocument/2006/relationships/tags" Target="../tags/tag4562.xml" /><Relationship Id="rId74" Type="http://schemas.openxmlformats.org/officeDocument/2006/relationships/tags" Target="../tags/tag4563.xml" /><Relationship Id="rId75" Type="http://schemas.openxmlformats.org/officeDocument/2006/relationships/tags" Target="../tags/tag4564.xml" /><Relationship Id="rId76" Type="http://schemas.openxmlformats.org/officeDocument/2006/relationships/tags" Target="../tags/tag4565.xml" /><Relationship Id="rId77" Type="http://schemas.openxmlformats.org/officeDocument/2006/relationships/tags" Target="../tags/tag4566.xml" /><Relationship Id="rId78" Type="http://schemas.openxmlformats.org/officeDocument/2006/relationships/tags" Target="../tags/tag4567.xml" /><Relationship Id="rId79" Type="http://schemas.openxmlformats.org/officeDocument/2006/relationships/tags" Target="../tags/tag4568.xml" /><Relationship Id="rId8" Type="http://schemas.openxmlformats.org/officeDocument/2006/relationships/tags" Target="../tags/tag4497.xml" /><Relationship Id="rId80" Type="http://schemas.openxmlformats.org/officeDocument/2006/relationships/tags" Target="../tags/tag4569.xml" /><Relationship Id="rId81" Type="http://schemas.openxmlformats.org/officeDocument/2006/relationships/tags" Target="../tags/tag4570.xml" /><Relationship Id="rId82" Type="http://schemas.openxmlformats.org/officeDocument/2006/relationships/tags" Target="../tags/tag4571.xml" /><Relationship Id="rId83" Type="http://schemas.openxmlformats.org/officeDocument/2006/relationships/tags" Target="../tags/tag4572.xml" /><Relationship Id="rId84" Type="http://schemas.openxmlformats.org/officeDocument/2006/relationships/tags" Target="../tags/tag4573.xml" /><Relationship Id="rId85" Type="http://schemas.openxmlformats.org/officeDocument/2006/relationships/tags" Target="../tags/tag4574.xml" /><Relationship Id="rId86" Type="http://schemas.openxmlformats.org/officeDocument/2006/relationships/tags" Target="../tags/tag4575.xml" /><Relationship Id="rId87" Type="http://schemas.openxmlformats.org/officeDocument/2006/relationships/tags" Target="../tags/tag4576.xml" /><Relationship Id="rId88" Type="http://schemas.openxmlformats.org/officeDocument/2006/relationships/tags" Target="../tags/tag4577.xml" /><Relationship Id="rId89" Type="http://schemas.openxmlformats.org/officeDocument/2006/relationships/tags" Target="../tags/tag4578.xml" /><Relationship Id="rId9" Type="http://schemas.openxmlformats.org/officeDocument/2006/relationships/tags" Target="../tags/tag4498.xml" /><Relationship Id="rId90" Type="http://schemas.openxmlformats.org/officeDocument/2006/relationships/tags" Target="../tags/tag4579.xml" /><Relationship Id="rId91" Type="http://schemas.openxmlformats.org/officeDocument/2006/relationships/tags" Target="../tags/tag4580.xml" /><Relationship Id="rId92" Type="http://schemas.openxmlformats.org/officeDocument/2006/relationships/tags" Target="../tags/tag4581.xml" /><Relationship Id="rId93" Type="http://schemas.openxmlformats.org/officeDocument/2006/relationships/tags" Target="../tags/tag4582.xml" /><Relationship Id="rId94" Type="http://schemas.openxmlformats.org/officeDocument/2006/relationships/tags" Target="../tags/tag4583.xml" /><Relationship Id="rId95" Type="http://schemas.openxmlformats.org/officeDocument/2006/relationships/tags" Target="../tags/tag4584.xml" /><Relationship Id="rId96" Type="http://schemas.openxmlformats.org/officeDocument/2006/relationships/tags" Target="../tags/tag4585.xml" /><Relationship Id="rId97" Type="http://schemas.openxmlformats.org/officeDocument/2006/relationships/tags" Target="../tags/tag4586.xml" /><Relationship Id="rId98" Type="http://schemas.openxmlformats.org/officeDocument/2006/relationships/tags" Target="../tags/tag4587.xml" /><Relationship Id="rId99" Type="http://schemas.openxmlformats.org/officeDocument/2006/relationships/tags" Target="../tags/tag4588.xml" /></Relationships>
</file>

<file path=ppt/slideMasters/_rels/slideMaster1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52.xml" /><Relationship Id="rId10" Type="http://schemas.openxmlformats.org/officeDocument/2006/relationships/tags" Target="../tags/tag4758.xml" /><Relationship Id="rId100" Type="http://schemas.openxmlformats.org/officeDocument/2006/relationships/tags" Target="../tags/tag4848.xml" /><Relationship Id="rId101" Type="http://schemas.openxmlformats.org/officeDocument/2006/relationships/tags" Target="../tags/tag4849.xml" /><Relationship Id="rId102" Type="http://schemas.openxmlformats.org/officeDocument/2006/relationships/tags" Target="../tags/tag4850.xml" /><Relationship Id="rId103" Type="http://schemas.openxmlformats.org/officeDocument/2006/relationships/tags" Target="../tags/tag4851.xml" /><Relationship Id="rId104" Type="http://schemas.openxmlformats.org/officeDocument/2006/relationships/tags" Target="../tags/tag4852.xml" /><Relationship Id="rId105" Type="http://schemas.openxmlformats.org/officeDocument/2006/relationships/tags" Target="../tags/tag4853.xml" /><Relationship Id="rId106" Type="http://schemas.openxmlformats.org/officeDocument/2006/relationships/tags" Target="../tags/tag4854.xml" /><Relationship Id="rId107" Type="http://schemas.openxmlformats.org/officeDocument/2006/relationships/tags" Target="../tags/tag4855.xml" /><Relationship Id="rId108" Type="http://schemas.openxmlformats.org/officeDocument/2006/relationships/tags" Target="../tags/tag4856.xml" /><Relationship Id="rId109" Type="http://schemas.openxmlformats.org/officeDocument/2006/relationships/tags" Target="../tags/tag4857.xml" /><Relationship Id="rId11" Type="http://schemas.openxmlformats.org/officeDocument/2006/relationships/tags" Target="../tags/tag4759.xml" /><Relationship Id="rId110" Type="http://schemas.openxmlformats.org/officeDocument/2006/relationships/tags" Target="../tags/tag4858.xml" /><Relationship Id="rId111" Type="http://schemas.openxmlformats.org/officeDocument/2006/relationships/tags" Target="../tags/tag4859.xml" /><Relationship Id="rId112" Type="http://schemas.openxmlformats.org/officeDocument/2006/relationships/tags" Target="../tags/tag4860.xml" /><Relationship Id="rId113" Type="http://schemas.openxmlformats.org/officeDocument/2006/relationships/tags" Target="../tags/tag4861.xml" /><Relationship Id="rId114" Type="http://schemas.openxmlformats.org/officeDocument/2006/relationships/tags" Target="../tags/tag4862.xml" /><Relationship Id="rId115" Type="http://schemas.openxmlformats.org/officeDocument/2006/relationships/tags" Target="../tags/tag4863.xml" /><Relationship Id="rId116" Type="http://schemas.openxmlformats.org/officeDocument/2006/relationships/tags" Target="../tags/tag4864.xml" /><Relationship Id="rId117" Type="http://schemas.openxmlformats.org/officeDocument/2006/relationships/tags" Target="../tags/tag4865.xml" /><Relationship Id="rId118" Type="http://schemas.openxmlformats.org/officeDocument/2006/relationships/tags" Target="../tags/tag4866.xml" /><Relationship Id="rId119" Type="http://schemas.openxmlformats.org/officeDocument/2006/relationships/tags" Target="../tags/tag4867.xml" /><Relationship Id="rId12" Type="http://schemas.openxmlformats.org/officeDocument/2006/relationships/tags" Target="../tags/tag4760.xml" /><Relationship Id="rId120" Type="http://schemas.openxmlformats.org/officeDocument/2006/relationships/tags" Target="../tags/tag4868.xml" /><Relationship Id="rId121" Type="http://schemas.openxmlformats.org/officeDocument/2006/relationships/tags" Target="../tags/tag4869.xml" /><Relationship Id="rId122" Type="http://schemas.openxmlformats.org/officeDocument/2006/relationships/tags" Target="../tags/tag4870.xml" /><Relationship Id="rId123" Type="http://schemas.openxmlformats.org/officeDocument/2006/relationships/tags" Target="../tags/tag4871.xml" /><Relationship Id="rId124" Type="http://schemas.openxmlformats.org/officeDocument/2006/relationships/tags" Target="../tags/tag4872.xml" /><Relationship Id="rId125" Type="http://schemas.openxmlformats.org/officeDocument/2006/relationships/tags" Target="../tags/tag4873.xml" /><Relationship Id="rId126" Type="http://schemas.openxmlformats.org/officeDocument/2006/relationships/tags" Target="../tags/tag4874.xml" /><Relationship Id="rId127" Type="http://schemas.openxmlformats.org/officeDocument/2006/relationships/tags" Target="../tags/tag4875.xml" /><Relationship Id="rId128" Type="http://schemas.openxmlformats.org/officeDocument/2006/relationships/tags" Target="../tags/tag4876.xml" /><Relationship Id="rId129" Type="http://schemas.openxmlformats.org/officeDocument/2006/relationships/tags" Target="../tags/tag4877.xml" /><Relationship Id="rId13" Type="http://schemas.openxmlformats.org/officeDocument/2006/relationships/tags" Target="../tags/tag4761.xml" /><Relationship Id="rId130" Type="http://schemas.openxmlformats.org/officeDocument/2006/relationships/tags" Target="../tags/tag4878.xml" /><Relationship Id="rId131" Type="http://schemas.openxmlformats.org/officeDocument/2006/relationships/tags" Target="../tags/tag4879.xml" /><Relationship Id="rId132" Type="http://schemas.openxmlformats.org/officeDocument/2006/relationships/tags" Target="../tags/tag4880.xml" /><Relationship Id="rId133" Type="http://schemas.openxmlformats.org/officeDocument/2006/relationships/tags" Target="../tags/tag4881.xml" /><Relationship Id="rId134" Type="http://schemas.openxmlformats.org/officeDocument/2006/relationships/tags" Target="../tags/tag4882.xml" /><Relationship Id="rId135" Type="http://schemas.openxmlformats.org/officeDocument/2006/relationships/tags" Target="../tags/tag4883.xml" /><Relationship Id="rId136" Type="http://schemas.openxmlformats.org/officeDocument/2006/relationships/tags" Target="../tags/tag4884.xml" /><Relationship Id="rId137" Type="http://schemas.openxmlformats.org/officeDocument/2006/relationships/tags" Target="../tags/tag4885.xml" /><Relationship Id="rId138" Type="http://schemas.openxmlformats.org/officeDocument/2006/relationships/tags" Target="../tags/tag4886.xml" /><Relationship Id="rId139" Type="http://schemas.openxmlformats.org/officeDocument/2006/relationships/tags" Target="../tags/tag4887.xml" /><Relationship Id="rId14" Type="http://schemas.openxmlformats.org/officeDocument/2006/relationships/tags" Target="../tags/tag4762.xml" /><Relationship Id="rId140" Type="http://schemas.openxmlformats.org/officeDocument/2006/relationships/tags" Target="../tags/tag4888.xml" /><Relationship Id="rId141" Type="http://schemas.openxmlformats.org/officeDocument/2006/relationships/tags" Target="../tags/tag4889.xml" /><Relationship Id="rId142" Type="http://schemas.openxmlformats.org/officeDocument/2006/relationships/tags" Target="../tags/tag4890.xml" /><Relationship Id="rId143" Type="http://schemas.openxmlformats.org/officeDocument/2006/relationships/tags" Target="../tags/tag4891.xml" /><Relationship Id="rId144" Type="http://schemas.openxmlformats.org/officeDocument/2006/relationships/tags" Target="../tags/tag4892.xml" /><Relationship Id="rId145" Type="http://schemas.openxmlformats.org/officeDocument/2006/relationships/tags" Target="../tags/tag4893.xml" /><Relationship Id="rId146" Type="http://schemas.openxmlformats.org/officeDocument/2006/relationships/tags" Target="../tags/tag4894.xml" /><Relationship Id="rId147" Type="http://schemas.openxmlformats.org/officeDocument/2006/relationships/tags" Target="../tags/tag4895.xml" /><Relationship Id="rId148" Type="http://schemas.openxmlformats.org/officeDocument/2006/relationships/tags" Target="../tags/tag4896.xml" /><Relationship Id="rId149" Type="http://schemas.openxmlformats.org/officeDocument/2006/relationships/tags" Target="../tags/tag4897.xml" /><Relationship Id="rId15" Type="http://schemas.openxmlformats.org/officeDocument/2006/relationships/tags" Target="../tags/tag4763.xml" /><Relationship Id="rId150" Type="http://schemas.openxmlformats.org/officeDocument/2006/relationships/tags" Target="../tags/tag4898.xml" /><Relationship Id="rId151" Type="http://schemas.openxmlformats.org/officeDocument/2006/relationships/tags" Target="../tags/tag4899.xml" /><Relationship Id="rId152" Type="http://schemas.openxmlformats.org/officeDocument/2006/relationships/tags" Target="../tags/tag4900.xml" /><Relationship Id="rId153" Type="http://schemas.openxmlformats.org/officeDocument/2006/relationships/tags" Target="../tags/tag4901.xml" /><Relationship Id="rId154" Type="http://schemas.openxmlformats.org/officeDocument/2006/relationships/tags" Target="../tags/tag4902.xml" /><Relationship Id="rId155" Type="http://schemas.openxmlformats.org/officeDocument/2006/relationships/tags" Target="../tags/tag4903.xml" /><Relationship Id="rId156" Type="http://schemas.openxmlformats.org/officeDocument/2006/relationships/tags" Target="../tags/tag4904.xml" /><Relationship Id="rId157" Type="http://schemas.openxmlformats.org/officeDocument/2006/relationships/tags" Target="../tags/tag4905.xml" /><Relationship Id="rId158" Type="http://schemas.openxmlformats.org/officeDocument/2006/relationships/tags" Target="../tags/tag4906.xml" /><Relationship Id="rId159" Type="http://schemas.openxmlformats.org/officeDocument/2006/relationships/tags" Target="../tags/tag4907.xml" /><Relationship Id="rId16" Type="http://schemas.openxmlformats.org/officeDocument/2006/relationships/tags" Target="../tags/tag4764.xml" /><Relationship Id="rId160" Type="http://schemas.openxmlformats.org/officeDocument/2006/relationships/tags" Target="../tags/tag4908.xml" /><Relationship Id="rId161" Type="http://schemas.openxmlformats.org/officeDocument/2006/relationships/tags" Target="../tags/tag4909.xml" /><Relationship Id="rId162" Type="http://schemas.openxmlformats.org/officeDocument/2006/relationships/tags" Target="../tags/tag4910.xml" /><Relationship Id="rId163" Type="http://schemas.openxmlformats.org/officeDocument/2006/relationships/tags" Target="../tags/tag4911.xml" /><Relationship Id="rId164" Type="http://schemas.openxmlformats.org/officeDocument/2006/relationships/tags" Target="../tags/tag4912.xml" /><Relationship Id="rId165" Type="http://schemas.openxmlformats.org/officeDocument/2006/relationships/tags" Target="../tags/tag4913.xml" /><Relationship Id="rId166" Type="http://schemas.openxmlformats.org/officeDocument/2006/relationships/tags" Target="../tags/tag4914.xml" /><Relationship Id="rId167" Type="http://schemas.openxmlformats.org/officeDocument/2006/relationships/tags" Target="../tags/tag4915.xml" /><Relationship Id="rId168" Type="http://schemas.openxmlformats.org/officeDocument/2006/relationships/tags" Target="../tags/tag4916.xml" /><Relationship Id="rId169" Type="http://schemas.openxmlformats.org/officeDocument/2006/relationships/tags" Target="../tags/tag4917.xml" /><Relationship Id="rId17" Type="http://schemas.openxmlformats.org/officeDocument/2006/relationships/tags" Target="../tags/tag4765.xml" /><Relationship Id="rId170" Type="http://schemas.openxmlformats.org/officeDocument/2006/relationships/tags" Target="../tags/tag4918.xml" /><Relationship Id="rId171" Type="http://schemas.openxmlformats.org/officeDocument/2006/relationships/tags" Target="../tags/tag4919.xml" /><Relationship Id="rId172" Type="http://schemas.openxmlformats.org/officeDocument/2006/relationships/tags" Target="../tags/tag4920.xml" /><Relationship Id="rId173" Type="http://schemas.openxmlformats.org/officeDocument/2006/relationships/tags" Target="../tags/tag4921.xml" /><Relationship Id="rId174" Type="http://schemas.openxmlformats.org/officeDocument/2006/relationships/tags" Target="../tags/tag4922.xml" /><Relationship Id="rId175" Type="http://schemas.openxmlformats.org/officeDocument/2006/relationships/tags" Target="../tags/tag4923.xml" /><Relationship Id="rId176" Type="http://schemas.openxmlformats.org/officeDocument/2006/relationships/tags" Target="../tags/tag4924.xml" /><Relationship Id="rId177" Type="http://schemas.openxmlformats.org/officeDocument/2006/relationships/tags" Target="../tags/tag4925.xml" /><Relationship Id="rId178" Type="http://schemas.openxmlformats.org/officeDocument/2006/relationships/tags" Target="../tags/tag4926.xml" /><Relationship Id="rId179" Type="http://schemas.openxmlformats.org/officeDocument/2006/relationships/tags" Target="../tags/tag4927.xml" /><Relationship Id="rId18" Type="http://schemas.openxmlformats.org/officeDocument/2006/relationships/tags" Target="../tags/tag4766.xml" /><Relationship Id="rId180" Type="http://schemas.openxmlformats.org/officeDocument/2006/relationships/tags" Target="../tags/tag4928.xml" /><Relationship Id="rId181" Type="http://schemas.openxmlformats.org/officeDocument/2006/relationships/tags" Target="../tags/tag4929.xml" /><Relationship Id="rId182" Type="http://schemas.openxmlformats.org/officeDocument/2006/relationships/tags" Target="../tags/tag4930.xml" /><Relationship Id="rId183" Type="http://schemas.openxmlformats.org/officeDocument/2006/relationships/tags" Target="../tags/tag4931.xml" /><Relationship Id="rId184" Type="http://schemas.openxmlformats.org/officeDocument/2006/relationships/tags" Target="../tags/tag4932.xml" /><Relationship Id="rId185" Type="http://schemas.openxmlformats.org/officeDocument/2006/relationships/tags" Target="../tags/tag4933.xml" /><Relationship Id="rId186" Type="http://schemas.openxmlformats.org/officeDocument/2006/relationships/tags" Target="../tags/tag4934.xml" /><Relationship Id="rId187" Type="http://schemas.openxmlformats.org/officeDocument/2006/relationships/tags" Target="../tags/tag4935.xml" /><Relationship Id="rId188" Type="http://schemas.openxmlformats.org/officeDocument/2006/relationships/tags" Target="../tags/tag4936.xml" /><Relationship Id="rId189" Type="http://schemas.openxmlformats.org/officeDocument/2006/relationships/tags" Target="../tags/tag4937.xml" /><Relationship Id="rId19" Type="http://schemas.openxmlformats.org/officeDocument/2006/relationships/tags" Target="../tags/tag4767.xml" /><Relationship Id="rId190" Type="http://schemas.openxmlformats.org/officeDocument/2006/relationships/tags" Target="../tags/tag4938.xml" /><Relationship Id="rId191" Type="http://schemas.openxmlformats.org/officeDocument/2006/relationships/tags" Target="../tags/tag4939.xml" /><Relationship Id="rId192" Type="http://schemas.openxmlformats.org/officeDocument/2006/relationships/tags" Target="../tags/tag4940.xml" /><Relationship Id="rId193" Type="http://schemas.openxmlformats.org/officeDocument/2006/relationships/tags" Target="../tags/tag4941.xml" /><Relationship Id="rId194" Type="http://schemas.openxmlformats.org/officeDocument/2006/relationships/tags" Target="../tags/tag4942.xml" /><Relationship Id="rId195" Type="http://schemas.openxmlformats.org/officeDocument/2006/relationships/tags" Target="../tags/tag4943.xml" /><Relationship Id="rId196" Type="http://schemas.openxmlformats.org/officeDocument/2006/relationships/tags" Target="../tags/tag4944.xml" /><Relationship Id="rId197" Type="http://schemas.openxmlformats.org/officeDocument/2006/relationships/tags" Target="../tags/tag4945.xml" /><Relationship Id="rId198" Type="http://schemas.openxmlformats.org/officeDocument/2006/relationships/tags" Target="../tags/tag4946.xml" /><Relationship Id="rId199" Type="http://schemas.openxmlformats.org/officeDocument/2006/relationships/tags" Target="../tags/tag4947.xml" /><Relationship Id="rId2" Type="http://schemas.openxmlformats.org/officeDocument/2006/relationships/tags" Target="../tags/tag4750.xml" /><Relationship Id="rId20" Type="http://schemas.openxmlformats.org/officeDocument/2006/relationships/tags" Target="../tags/tag4768.xml" /><Relationship Id="rId200" Type="http://schemas.openxmlformats.org/officeDocument/2006/relationships/tags" Target="../tags/tag4948.xml" /><Relationship Id="rId201" Type="http://schemas.openxmlformats.org/officeDocument/2006/relationships/tags" Target="../tags/tag4949.xml" /><Relationship Id="rId202" Type="http://schemas.openxmlformats.org/officeDocument/2006/relationships/tags" Target="../tags/tag4950.xml" /><Relationship Id="rId203" Type="http://schemas.openxmlformats.org/officeDocument/2006/relationships/tags" Target="../tags/tag4951.xml" /><Relationship Id="rId204" Type="http://schemas.openxmlformats.org/officeDocument/2006/relationships/tags" Target="../tags/tag4952.xml" /><Relationship Id="rId205" Type="http://schemas.openxmlformats.org/officeDocument/2006/relationships/tags" Target="../tags/tag4953.xml" /><Relationship Id="rId206" Type="http://schemas.openxmlformats.org/officeDocument/2006/relationships/tags" Target="../tags/tag4954.xml" /><Relationship Id="rId207" Type="http://schemas.openxmlformats.org/officeDocument/2006/relationships/tags" Target="../tags/tag4955.xml" /><Relationship Id="rId208" Type="http://schemas.openxmlformats.org/officeDocument/2006/relationships/tags" Target="../tags/tag4956.xml" /><Relationship Id="rId209" Type="http://schemas.openxmlformats.org/officeDocument/2006/relationships/tags" Target="../tags/tag4957.xml" /><Relationship Id="rId21" Type="http://schemas.openxmlformats.org/officeDocument/2006/relationships/tags" Target="../tags/tag4769.xml" /><Relationship Id="rId210" Type="http://schemas.openxmlformats.org/officeDocument/2006/relationships/tags" Target="../tags/tag4958.xml" /><Relationship Id="rId211" Type="http://schemas.openxmlformats.org/officeDocument/2006/relationships/tags" Target="../tags/tag4959.xml" /><Relationship Id="rId212" Type="http://schemas.openxmlformats.org/officeDocument/2006/relationships/tags" Target="../tags/tag4960.xml" /><Relationship Id="rId213" Type="http://schemas.openxmlformats.org/officeDocument/2006/relationships/tags" Target="../tags/tag4961.xml" /><Relationship Id="rId214" Type="http://schemas.openxmlformats.org/officeDocument/2006/relationships/tags" Target="../tags/tag4962.xml" /><Relationship Id="rId215" Type="http://schemas.openxmlformats.org/officeDocument/2006/relationships/tags" Target="../tags/tag4963.xml" /><Relationship Id="rId216" Type="http://schemas.openxmlformats.org/officeDocument/2006/relationships/tags" Target="../tags/tag4964.xml" /><Relationship Id="rId217" Type="http://schemas.openxmlformats.org/officeDocument/2006/relationships/tags" Target="../tags/tag4965.xml" /><Relationship Id="rId218" Type="http://schemas.openxmlformats.org/officeDocument/2006/relationships/tags" Target="../tags/tag4966.xml" /><Relationship Id="rId219" Type="http://schemas.openxmlformats.org/officeDocument/2006/relationships/tags" Target="../tags/tag4967.xml" /><Relationship Id="rId22" Type="http://schemas.openxmlformats.org/officeDocument/2006/relationships/tags" Target="../tags/tag4770.xml" /><Relationship Id="rId220" Type="http://schemas.openxmlformats.org/officeDocument/2006/relationships/tags" Target="../tags/tag4968.xml" /><Relationship Id="rId221" Type="http://schemas.openxmlformats.org/officeDocument/2006/relationships/tags" Target="../tags/tag4969.xml" /><Relationship Id="rId222" Type="http://schemas.openxmlformats.org/officeDocument/2006/relationships/tags" Target="../tags/tag4970.xml" /><Relationship Id="rId223" Type="http://schemas.openxmlformats.org/officeDocument/2006/relationships/tags" Target="../tags/tag4971.xml" /><Relationship Id="rId224" Type="http://schemas.openxmlformats.org/officeDocument/2006/relationships/tags" Target="../tags/tag4972.xml" /><Relationship Id="rId225" Type="http://schemas.openxmlformats.org/officeDocument/2006/relationships/tags" Target="../tags/tag4973.xml" /><Relationship Id="rId226" Type="http://schemas.openxmlformats.org/officeDocument/2006/relationships/tags" Target="../tags/tag4974.xml" /><Relationship Id="rId227" Type="http://schemas.openxmlformats.org/officeDocument/2006/relationships/tags" Target="../tags/tag4975.xml" /><Relationship Id="rId228" Type="http://schemas.openxmlformats.org/officeDocument/2006/relationships/tags" Target="../tags/tag4976.xml" /><Relationship Id="rId229" Type="http://schemas.openxmlformats.org/officeDocument/2006/relationships/tags" Target="../tags/tag4977.xml" /><Relationship Id="rId23" Type="http://schemas.openxmlformats.org/officeDocument/2006/relationships/tags" Target="../tags/tag4771.xml" /><Relationship Id="rId230" Type="http://schemas.openxmlformats.org/officeDocument/2006/relationships/tags" Target="../tags/tag4978.xml" /><Relationship Id="rId231" Type="http://schemas.openxmlformats.org/officeDocument/2006/relationships/tags" Target="../tags/tag4979.xml" /><Relationship Id="rId232" Type="http://schemas.openxmlformats.org/officeDocument/2006/relationships/tags" Target="../tags/tag4980.xml" /><Relationship Id="rId233" Type="http://schemas.openxmlformats.org/officeDocument/2006/relationships/tags" Target="../tags/tag4981.xml" /><Relationship Id="rId234" Type="http://schemas.openxmlformats.org/officeDocument/2006/relationships/tags" Target="../tags/tag4982.xml" /><Relationship Id="rId235" Type="http://schemas.openxmlformats.org/officeDocument/2006/relationships/tags" Target="../tags/tag4983.xml" /><Relationship Id="rId236" Type="http://schemas.openxmlformats.org/officeDocument/2006/relationships/tags" Target="../tags/tag4984.xml" /><Relationship Id="rId237" Type="http://schemas.openxmlformats.org/officeDocument/2006/relationships/tags" Target="../tags/tag4985.xml" /><Relationship Id="rId238" Type="http://schemas.openxmlformats.org/officeDocument/2006/relationships/tags" Target="../tags/tag4986.xml" /><Relationship Id="rId239" Type="http://schemas.openxmlformats.org/officeDocument/2006/relationships/tags" Target="../tags/tag4987.xml" /><Relationship Id="rId24" Type="http://schemas.openxmlformats.org/officeDocument/2006/relationships/tags" Target="../tags/tag4772.xml" /><Relationship Id="rId240" Type="http://schemas.openxmlformats.org/officeDocument/2006/relationships/tags" Target="../tags/tag4988.xml" /><Relationship Id="rId241" Type="http://schemas.openxmlformats.org/officeDocument/2006/relationships/tags" Target="../tags/tag4989.xml" /><Relationship Id="rId242" Type="http://schemas.openxmlformats.org/officeDocument/2006/relationships/tags" Target="../tags/tag4990.xml" /><Relationship Id="rId243" Type="http://schemas.openxmlformats.org/officeDocument/2006/relationships/tags" Target="../tags/tag4991.xml" /><Relationship Id="rId244" Type="http://schemas.openxmlformats.org/officeDocument/2006/relationships/tags" Target="../tags/tag4992.xml" /><Relationship Id="rId245" Type="http://schemas.openxmlformats.org/officeDocument/2006/relationships/tags" Target="../tags/tag4993.xml" /><Relationship Id="rId246" Type="http://schemas.openxmlformats.org/officeDocument/2006/relationships/tags" Target="../tags/tag4994.xml" /><Relationship Id="rId247" Type="http://schemas.openxmlformats.org/officeDocument/2006/relationships/tags" Target="../tags/tag4995.xml" /><Relationship Id="rId248" Type="http://schemas.openxmlformats.org/officeDocument/2006/relationships/tags" Target="../tags/tag4996.xml" /><Relationship Id="rId249" Type="http://schemas.openxmlformats.org/officeDocument/2006/relationships/tags" Target="../tags/tag4997.xml" /><Relationship Id="rId25" Type="http://schemas.openxmlformats.org/officeDocument/2006/relationships/tags" Target="../tags/tag4773.xml" /><Relationship Id="rId250" Type="http://schemas.openxmlformats.org/officeDocument/2006/relationships/tags" Target="../tags/tag4998.xml" /><Relationship Id="rId251" Type="http://schemas.openxmlformats.org/officeDocument/2006/relationships/tags" Target="../tags/tag4999.xml" /><Relationship Id="rId252" Type="http://schemas.openxmlformats.org/officeDocument/2006/relationships/tags" Target="../tags/tag5000.xml" /><Relationship Id="rId253" Type="http://schemas.openxmlformats.org/officeDocument/2006/relationships/tags" Target="../tags/tag5001.xml" /><Relationship Id="rId254" Type="http://schemas.openxmlformats.org/officeDocument/2006/relationships/theme" Target="../theme/theme163.xml" /><Relationship Id="rId26" Type="http://schemas.openxmlformats.org/officeDocument/2006/relationships/tags" Target="../tags/tag4774.xml" /><Relationship Id="rId27" Type="http://schemas.openxmlformats.org/officeDocument/2006/relationships/tags" Target="../tags/tag4775.xml" /><Relationship Id="rId28" Type="http://schemas.openxmlformats.org/officeDocument/2006/relationships/tags" Target="../tags/tag4776.xml" /><Relationship Id="rId29" Type="http://schemas.openxmlformats.org/officeDocument/2006/relationships/tags" Target="../tags/tag4777.xml" /><Relationship Id="rId3" Type="http://schemas.openxmlformats.org/officeDocument/2006/relationships/tags" Target="../tags/tag4751.xml" /><Relationship Id="rId30" Type="http://schemas.openxmlformats.org/officeDocument/2006/relationships/tags" Target="../tags/tag4778.xml" /><Relationship Id="rId31" Type="http://schemas.openxmlformats.org/officeDocument/2006/relationships/tags" Target="../tags/tag4779.xml" /><Relationship Id="rId32" Type="http://schemas.openxmlformats.org/officeDocument/2006/relationships/tags" Target="../tags/tag4780.xml" /><Relationship Id="rId33" Type="http://schemas.openxmlformats.org/officeDocument/2006/relationships/tags" Target="../tags/tag4781.xml" /><Relationship Id="rId34" Type="http://schemas.openxmlformats.org/officeDocument/2006/relationships/tags" Target="../tags/tag4782.xml" /><Relationship Id="rId35" Type="http://schemas.openxmlformats.org/officeDocument/2006/relationships/tags" Target="../tags/tag4783.xml" /><Relationship Id="rId36" Type="http://schemas.openxmlformats.org/officeDocument/2006/relationships/tags" Target="../tags/tag4784.xml" /><Relationship Id="rId37" Type="http://schemas.openxmlformats.org/officeDocument/2006/relationships/tags" Target="../tags/tag4785.xml" /><Relationship Id="rId38" Type="http://schemas.openxmlformats.org/officeDocument/2006/relationships/tags" Target="../tags/tag4786.xml" /><Relationship Id="rId39" Type="http://schemas.openxmlformats.org/officeDocument/2006/relationships/tags" Target="../tags/tag4787.xml" /><Relationship Id="rId4" Type="http://schemas.openxmlformats.org/officeDocument/2006/relationships/tags" Target="../tags/tag4752.xml" /><Relationship Id="rId40" Type="http://schemas.openxmlformats.org/officeDocument/2006/relationships/tags" Target="../tags/tag4788.xml" /><Relationship Id="rId41" Type="http://schemas.openxmlformats.org/officeDocument/2006/relationships/tags" Target="../tags/tag4789.xml" /><Relationship Id="rId42" Type="http://schemas.openxmlformats.org/officeDocument/2006/relationships/tags" Target="../tags/tag4790.xml" /><Relationship Id="rId43" Type="http://schemas.openxmlformats.org/officeDocument/2006/relationships/tags" Target="../tags/tag4791.xml" /><Relationship Id="rId44" Type="http://schemas.openxmlformats.org/officeDocument/2006/relationships/tags" Target="../tags/tag4792.xml" /><Relationship Id="rId45" Type="http://schemas.openxmlformats.org/officeDocument/2006/relationships/tags" Target="../tags/tag4793.xml" /><Relationship Id="rId46" Type="http://schemas.openxmlformats.org/officeDocument/2006/relationships/tags" Target="../tags/tag4794.xml" /><Relationship Id="rId47" Type="http://schemas.openxmlformats.org/officeDocument/2006/relationships/tags" Target="../tags/tag4795.xml" /><Relationship Id="rId48" Type="http://schemas.openxmlformats.org/officeDocument/2006/relationships/tags" Target="../tags/tag4796.xml" /><Relationship Id="rId49" Type="http://schemas.openxmlformats.org/officeDocument/2006/relationships/tags" Target="../tags/tag4797.xml" /><Relationship Id="rId5" Type="http://schemas.openxmlformats.org/officeDocument/2006/relationships/tags" Target="../tags/tag4753.xml" /><Relationship Id="rId50" Type="http://schemas.openxmlformats.org/officeDocument/2006/relationships/tags" Target="../tags/tag4798.xml" /><Relationship Id="rId51" Type="http://schemas.openxmlformats.org/officeDocument/2006/relationships/tags" Target="../tags/tag4799.xml" /><Relationship Id="rId52" Type="http://schemas.openxmlformats.org/officeDocument/2006/relationships/tags" Target="../tags/tag4800.xml" /><Relationship Id="rId53" Type="http://schemas.openxmlformats.org/officeDocument/2006/relationships/tags" Target="../tags/tag4801.xml" /><Relationship Id="rId54" Type="http://schemas.openxmlformats.org/officeDocument/2006/relationships/tags" Target="../tags/tag4802.xml" /><Relationship Id="rId55" Type="http://schemas.openxmlformats.org/officeDocument/2006/relationships/tags" Target="../tags/tag4803.xml" /><Relationship Id="rId56" Type="http://schemas.openxmlformats.org/officeDocument/2006/relationships/tags" Target="../tags/tag4804.xml" /><Relationship Id="rId57" Type="http://schemas.openxmlformats.org/officeDocument/2006/relationships/tags" Target="../tags/tag4805.xml" /><Relationship Id="rId58" Type="http://schemas.openxmlformats.org/officeDocument/2006/relationships/tags" Target="../tags/tag4806.xml" /><Relationship Id="rId59" Type="http://schemas.openxmlformats.org/officeDocument/2006/relationships/tags" Target="../tags/tag4807.xml" /><Relationship Id="rId6" Type="http://schemas.openxmlformats.org/officeDocument/2006/relationships/tags" Target="../tags/tag4754.xml" /><Relationship Id="rId60" Type="http://schemas.openxmlformats.org/officeDocument/2006/relationships/tags" Target="../tags/tag4808.xml" /><Relationship Id="rId61" Type="http://schemas.openxmlformats.org/officeDocument/2006/relationships/tags" Target="../tags/tag4809.xml" /><Relationship Id="rId62" Type="http://schemas.openxmlformats.org/officeDocument/2006/relationships/tags" Target="../tags/tag4810.xml" /><Relationship Id="rId63" Type="http://schemas.openxmlformats.org/officeDocument/2006/relationships/tags" Target="../tags/tag4811.xml" /><Relationship Id="rId64" Type="http://schemas.openxmlformats.org/officeDocument/2006/relationships/tags" Target="../tags/tag4812.xml" /><Relationship Id="rId65" Type="http://schemas.openxmlformats.org/officeDocument/2006/relationships/tags" Target="../tags/tag4813.xml" /><Relationship Id="rId66" Type="http://schemas.openxmlformats.org/officeDocument/2006/relationships/tags" Target="../tags/tag4814.xml" /><Relationship Id="rId67" Type="http://schemas.openxmlformats.org/officeDocument/2006/relationships/tags" Target="../tags/tag4815.xml" /><Relationship Id="rId68" Type="http://schemas.openxmlformats.org/officeDocument/2006/relationships/tags" Target="../tags/tag4816.xml" /><Relationship Id="rId69" Type="http://schemas.openxmlformats.org/officeDocument/2006/relationships/tags" Target="../tags/tag4817.xml" /><Relationship Id="rId7" Type="http://schemas.openxmlformats.org/officeDocument/2006/relationships/tags" Target="../tags/tag4755.xml" /><Relationship Id="rId70" Type="http://schemas.openxmlformats.org/officeDocument/2006/relationships/tags" Target="../tags/tag4818.xml" /><Relationship Id="rId71" Type="http://schemas.openxmlformats.org/officeDocument/2006/relationships/tags" Target="../tags/tag4819.xml" /><Relationship Id="rId72" Type="http://schemas.openxmlformats.org/officeDocument/2006/relationships/tags" Target="../tags/tag4820.xml" /><Relationship Id="rId73" Type="http://schemas.openxmlformats.org/officeDocument/2006/relationships/tags" Target="../tags/tag4821.xml" /><Relationship Id="rId74" Type="http://schemas.openxmlformats.org/officeDocument/2006/relationships/tags" Target="../tags/tag4822.xml" /><Relationship Id="rId75" Type="http://schemas.openxmlformats.org/officeDocument/2006/relationships/tags" Target="../tags/tag4823.xml" /><Relationship Id="rId76" Type="http://schemas.openxmlformats.org/officeDocument/2006/relationships/tags" Target="../tags/tag4824.xml" /><Relationship Id="rId77" Type="http://schemas.openxmlformats.org/officeDocument/2006/relationships/tags" Target="../tags/tag4825.xml" /><Relationship Id="rId78" Type="http://schemas.openxmlformats.org/officeDocument/2006/relationships/tags" Target="../tags/tag4826.xml" /><Relationship Id="rId79" Type="http://schemas.openxmlformats.org/officeDocument/2006/relationships/tags" Target="../tags/tag4827.xml" /><Relationship Id="rId8" Type="http://schemas.openxmlformats.org/officeDocument/2006/relationships/tags" Target="../tags/tag4756.xml" /><Relationship Id="rId80" Type="http://schemas.openxmlformats.org/officeDocument/2006/relationships/tags" Target="../tags/tag4828.xml" /><Relationship Id="rId81" Type="http://schemas.openxmlformats.org/officeDocument/2006/relationships/tags" Target="../tags/tag4829.xml" /><Relationship Id="rId82" Type="http://schemas.openxmlformats.org/officeDocument/2006/relationships/tags" Target="../tags/tag4830.xml" /><Relationship Id="rId83" Type="http://schemas.openxmlformats.org/officeDocument/2006/relationships/tags" Target="../tags/tag4831.xml" /><Relationship Id="rId84" Type="http://schemas.openxmlformats.org/officeDocument/2006/relationships/tags" Target="../tags/tag4832.xml" /><Relationship Id="rId85" Type="http://schemas.openxmlformats.org/officeDocument/2006/relationships/tags" Target="../tags/tag4833.xml" /><Relationship Id="rId86" Type="http://schemas.openxmlformats.org/officeDocument/2006/relationships/tags" Target="../tags/tag4834.xml" /><Relationship Id="rId87" Type="http://schemas.openxmlformats.org/officeDocument/2006/relationships/tags" Target="../tags/tag4835.xml" /><Relationship Id="rId88" Type="http://schemas.openxmlformats.org/officeDocument/2006/relationships/tags" Target="../tags/tag4836.xml" /><Relationship Id="rId89" Type="http://schemas.openxmlformats.org/officeDocument/2006/relationships/tags" Target="../tags/tag4837.xml" /><Relationship Id="rId9" Type="http://schemas.openxmlformats.org/officeDocument/2006/relationships/tags" Target="../tags/tag4757.xml" /><Relationship Id="rId90" Type="http://schemas.openxmlformats.org/officeDocument/2006/relationships/tags" Target="../tags/tag4838.xml" /><Relationship Id="rId91" Type="http://schemas.openxmlformats.org/officeDocument/2006/relationships/tags" Target="../tags/tag4839.xml" /><Relationship Id="rId92" Type="http://schemas.openxmlformats.org/officeDocument/2006/relationships/tags" Target="../tags/tag4840.xml" /><Relationship Id="rId93" Type="http://schemas.openxmlformats.org/officeDocument/2006/relationships/tags" Target="../tags/tag4841.xml" /><Relationship Id="rId94" Type="http://schemas.openxmlformats.org/officeDocument/2006/relationships/tags" Target="../tags/tag4842.xml" /><Relationship Id="rId95" Type="http://schemas.openxmlformats.org/officeDocument/2006/relationships/tags" Target="../tags/tag4843.xml" /><Relationship Id="rId96" Type="http://schemas.openxmlformats.org/officeDocument/2006/relationships/tags" Target="../tags/tag4844.xml" /><Relationship Id="rId97" Type="http://schemas.openxmlformats.org/officeDocument/2006/relationships/tags" Target="../tags/tag4845.xml" /><Relationship Id="rId98" Type="http://schemas.openxmlformats.org/officeDocument/2006/relationships/tags" Target="../tags/tag4846.xml" /><Relationship Id="rId99" Type="http://schemas.openxmlformats.org/officeDocument/2006/relationships/tags" Target="../tags/tag4847.xml" /></Relationships>
</file>

<file path=ppt/slideMasters/_rels/slideMaster1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53.xml" /><Relationship Id="rId10" Type="http://schemas.openxmlformats.org/officeDocument/2006/relationships/tags" Target="../tags/tag5016.xml" /><Relationship Id="rId100" Type="http://schemas.openxmlformats.org/officeDocument/2006/relationships/tags" Target="../tags/tag5106.xml" /><Relationship Id="rId101" Type="http://schemas.openxmlformats.org/officeDocument/2006/relationships/tags" Target="../tags/tag5107.xml" /><Relationship Id="rId102" Type="http://schemas.openxmlformats.org/officeDocument/2006/relationships/tags" Target="../tags/tag5108.xml" /><Relationship Id="rId103" Type="http://schemas.openxmlformats.org/officeDocument/2006/relationships/tags" Target="../tags/tag5109.xml" /><Relationship Id="rId104" Type="http://schemas.openxmlformats.org/officeDocument/2006/relationships/tags" Target="../tags/tag5110.xml" /><Relationship Id="rId105" Type="http://schemas.openxmlformats.org/officeDocument/2006/relationships/tags" Target="../tags/tag5111.xml" /><Relationship Id="rId106" Type="http://schemas.openxmlformats.org/officeDocument/2006/relationships/tags" Target="../tags/tag5112.xml" /><Relationship Id="rId107" Type="http://schemas.openxmlformats.org/officeDocument/2006/relationships/tags" Target="../tags/tag5113.xml" /><Relationship Id="rId108" Type="http://schemas.openxmlformats.org/officeDocument/2006/relationships/tags" Target="../tags/tag5114.xml" /><Relationship Id="rId109" Type="http://schemas.openxmlformats.org/officeDocument/2006/relationships/tags" Target="../tags/tag5115.xml" /><Relationship Id="rId11" Type="http://schemas.openxmlformats.org/officeDocument/2006/relationships/tags" Target="../tags/tag5017.xml" /><Relationship Id="rId110" Type="http://schemas.openxmlformats.org/officeDocument/2006/relationships/tags" Target="../tags/tag5116.xml" /><Relationship Id="rId111" Type="http://schemas.openxmlformats.org/officeDocument/2006/relationships/tags" Target="../tags/tag5117.xml" /><Relationship Id="rId112" Type="http://schemas.openxmlformats.org/officeDocument/2006/relationships/tags" Target="../tags/tag5118.xml" /><Relationship Id="rId113" Type="http://schemas.openxmlformats.org/officeDocument/2006/relationships/tags" Target="../tags/tag5119.xml" /><Relationship Id="rId114" Type="http://schemas.openxmlformats.org/officeDocument/2006/relationships/tags" Target="../tags/tag5120.xml" /><Relationship Id="rId115" Type="http://schemas.openxmlformats.org/officeDocument/2006/relationships/tags" Target="../tags/tag5121.xml" /><Relationship Id="rId116" Type="http://schemas.openxmlformats.org/officeDocument/2006/relationships/tags" Target="../tags/tag5122.xml" /><Relationship Id="rId117" Type="http://schemas.openxmlformats.org/officeDocument/2006/relationships/tags" Target="../tags/tag5123.xml" /><Relationship Id="rId118" Type="http://schemas.openxmlformats.org/officeDocument/2006/relationships/tags" Target="../tags/tag5124.xml" /><Relationship Id="rId119" Type="http://schemas.openxmlformats.org/officeDocument/2006/relationships/tags" Target="../tags/tag5125.xml" /><Relationship Id="rId12" Type="http://schemas.openxmlformats.org/officeDocument/2006/relationships/tags" Target="../tags/tag5018.xml" /><Relationship Id="rId120" Type="http://schemas.openxmlformats.org/officeDocument/2006/relationships/tags" Target="../tags/tag5126.xml" /><Relationship Id="rId121" Type="http://schemas.openxmlformats.org/officeDocument/2006/relationships/tags" Target="../tags/tag5127.xml" /><Relationship Id="rId122" Type="http://schemas.openxmlformats.org/officeDocument/2006/relationships/tags" Target="../tags/tag5128.xml" /><Relationship Id="rId123" Type="http://schemas.openxmlformats.org/officeDocument/2006/relationships/tags" Target="../tags/tag5129.xml" /><Relationship Id="rId124" Type="http://schemas.openxmlformats.org/officeDocument/2006/relationships/tags" Target="../tags/tag5130.xml" /><Relationship Id="rId125" Type="http://schemas.openxmlformats.org/officeDocument/2006/relationships/tags" Target="../tags/tag5131.xml" /><Relationship Id="rId126" Type="http://schemas.openxmlformats.org/officeDocument/2006/relationships/tags" Target="../tags/tag5132.xml" /><Relationship Id="rId127" Type="http://schemas.openxmlformats.org/officeDocument/2006/relationships/tags" Target="../tags/tag5133.xml" /><Relationship Id="rId128" Type="http://schemas.openxmlformats.org/officeDocument/2006/relationships/tags" Target="../tags/tag5134.xml" /><Relationship Id="rId129" Type="http://schemas.openxmlformats.org/officeDocument/2006/relationships/tags" Target="../tags/tag5135.xml" /><Relationship Id="rId13" Type="http://schemas.openxmlformats.org/officeDocument/2006/relationships/tags" Target="../tags/tag5019.xml" /><Relationship Id="rId130" Type="http://schemas.openxmlformats.org/officeDocument/2006/relationships/tags" Target="../tags/tag5136.xml" /><Relationship Id="rId131" Type="http://schemas.openxmlformats.org/officeDocument/2006/relationships/tags" Target="../tags/tag5137.xml" /><Relationship Id="rId132" Type="http://schemas.openxmlformats.org/officeDocument/2006/relationships/tags" Target="../tags/tag5138.xml" /><Relationship Id="rId133" Type="http://schemas.openxmlformats.org/officeDocument/2006/relationships/tags" Target="../tags/tag5139.xml" /><Relationship Id="rId134" Type="http://schemas.openxmlformats.org/officeDocument/2006/relationships/tags" Target="../tags/tag5140.xml" /><Relationship Id="rId135" Type="http://schemas.openxmlformats.org/officeDocument/2006/relationships/tags" Target="../tags/tag5141.xml" /><Relationship Id="rId136" Type="http://schemas.openxmlformats.org/officeDocument/2006/relationships/tags" Target="../tags/tag5142.xml" /><Relationship Id="rId137" Type="http://schemas.openxmlformats.org/officeDocument/2006/relationships/tags" Target="../tags/tag5143.xml" /><Relationship Id="rId138" Type="http://schemas.openxmlformats.org/officeDocument/2006/relationships/tags" Target="../tags/tag5144.xml" /><Relationship Id="rId139" Type="http://schemas.openxmlformats.org/officeDocument/2006/relationships/tags" Target="../tags/tag5145.xml" /><Relationship Id="rId14" Type="http://schemas.openxmlformats.org/officeDocument/2006/relationships/tags" Target="../tags/tag5020.xml" /><Relationship Id="rId140" Type="http://schemas.openxmlformats.org/officeDocument/2006/relationships/tags" Target="../tags/tag5146.xml" /><Relationship Id="rId141" Type="http://schemas.openxmlformats.org/officeDocument/2006/relationships/tags" Target="../tags/tag5147.xml" /><Relationship Id="rId142" Type="http://schemas.openxmlformats.org/officeDocument/2006/relationships/tags" Target="../tags/tag5148.xml" /><Relationship Id="rId143" Type="http://schemas.openxmlformats.org/officeDocument/2006/relationships/tags" Target="../tags/tag5149.xml" /><Relationship Id="rId144" Type="http://schemas.openxmlformats.org/officeDocument/2006/relationships/tags" Target="../tags/tag5150.xml" /><Relationship Id="rId145" Type="http://schemas.openxmlformats.org/officeDocument/2006/relationships/tags" Target="../tags/tag5151.xml" /><Relationship Id="rId146" Type="http://schemas.openxmlformats.org/officeDocument/2006/relationships/tags" Target="../tags/tag5152.xml" /><Relationship Id="rId147" Type="http://schemas.openxmlformats.org/officeDocument/2006/relationships/tags" Target="../tags/tag5153.xml" /><Relationship Id="rId148" Type="http://schemas.openxmlformats.org/officeDocument/2006/relationships/tags" Target="../tags/tag5154.xml" /><Relationship Id="rId149" Type="http://schemas.openxmlformats.org/officeDocument/2006/relationships/tags" Target="../tags/tag5155.xml" /><Relationship Id="rId15" Type="http://schemas.openxmlformats.org/officeDocument/2006/relationships/tags" Target="../tags/tag5021.xml" /><Relationship Id="rId150" Type="http://schemas.openxmlformats.org/officeDocument/2006/relationships/tags" Target="../tags/tag5156.xml" /><Relationship Id="rId151" Type="http://schemas.openxmlformats.org/officeDocument/2006/relationships/tags" Target="../tags/tag5157.xml" /><Relationship Id="rId152" Type="http://schemas.openxmlformats.org/officeDocument/2006/relationships/tags" Target="../tags/tag5158.xml" /><Relationship Id="rId153" Type="http://schemas.openxmlformats.org/officeDocument/2006/relationships/tags" Target="../tags/tag5159.xml" /><Relationship Id="rId154" Type="http://schemas.openxmlformats.org/officeDocument/2006/relationships/tags" Target="../tags/tag5160.xml" /><Relationship Id="rId155" Type="http://schemas.openxmlformats.org/officeDocument/2006/relationships/tags" Target="../tags/tag5161.xml" /><Relationship Id="rId156" Type="http://schemas.openxmlformats.org/officeDocument/2006/relationships/tags" Target="../tags/tag5162.xml" /><Relationship Id="rId157" Type="http://schemas.openxmlformats.org/officeDocument/2006/relationships/tags" Target="../tags/tag5163.xml" /><Relationship Id="rId158" Type="http://schemas.openxmlformats.org/officeDocument/2006/relationships/tags" Target="../tags/tag5164.xml" /><Relationship Id="rId159" Type="http://schemas.openxmlformats.org/officeDocument/2006/relationships/tags" Target="../tags/tag5165.xml" /><Relationship Id="rId16" Type="http://schemas.openxmlformats.org/officeDocument/2006/relationships/tags" Target="../tags/tag5022.xml" /><Relationship Id="rId160" Type="http://schemas.openxmlformats.org/officeDocument/2006/relationships/tags" Target="../tags/tag5166.xml" /><Relationship Id="rId161" Type="http://schemas.openxmlformats.org/officeDocument/2006/relationships/tags" Target="../tags/tag5167.xml" /><Relationship Id="rId162" Type="http://schemas.openxmlformats.org/officeDocument/2006/relationships/tags" Target="../tags/tag5168.xml" /><Relationship Id="rId163" Type="http://schemas.openxmlformats.org/officeDocument/2006/relationships/tags" Target="../tags/tag5169.xml" /><Relationship Id="rId164" Type="http://schemas.openxmlformats.org/officeDocument/2006/relationships/tags" Target="../tags/tag5170.xml" /><Relationship Id="rId165" Type="http://schemas.openxmlformats.org/officeDocument/2006/relationships/tags" Target="../tags/tag5171.xml" /><Relationship Id="rId166" Type="http://schemas.openxmlformats.org/officeDocument/2006/relationships/tags" Target="../tags/tag5172.xml" /><Relationship Id="rId167" Type="http://schemas.openxmlformats.org/officeDocument/2006/relationships/tags" Target="../tags/tag5173.xml" /><Relationship Id="rId168" Type="http://schemas.openxmlformats.org/officeDocument/2006/relationships/tags" Target="../tags/tag5174.xml" /><Relationship Id="rId169" Type="http://schemas.openxmlformats.org/officeDocument/2006/relationships/tags" Target="../tags/tag5175.xml" /><Relationship Id="rId17" Type="http://schemas.openxmlformats.org/officeDocument/2006/relationships/tags" Target="../tags/tag5023.xml" /><Relationship Id="rId170" Type="http://schemas.openxmlformats.org/officeDocument/2006/relationships/tags" Target="../tags/tag5176.xml" /><Relationship Id="rId171" Type="http://schemas.openxmlformats.org/officeDocument/2006/relationships/tags" Target="../tags/tag5177.xml" /><Relationship Id="rId172" Type="http://schemas.openxmlformats.org/officeDocument/2006/relationships/tags" Target="../tags/tag5178.xml" /><Relationship Id="rId173" Type="http://schemas.openxmlformats.org/officeDocument/2006/relationships/tags" Target="../tags/tag5179.xml" /><Relationship Id="rId174" Type="http://schemas.openxmlformats.org/officeDocument/2006/relationships/tags" Target="../tags/tag5180.xml" /><Relationship Id="rId175" Type="http://schemas.openxmlformats.org/officeDocument/2006/relationships/tags" Target="../tags/tag5181.xml" /><Relationship Id="rId176" Type="http://schemas.openxmlformats.org/officeDocument/2006/relationships/tags" Target="../tags/tag5182.xml" /><Relationship Id="rId177" Type="http://schemas.openxmlformats.org/officeDocument/2006/relationships/tags" Target="../tags/tag5183.xml" /><Relationship Id="rId178" Type="http://schemas.openxmlformats.org/officeDocument/2006/relationships/tags" Target="../tags/tag5184.xml" /><Relationship Id="rId179" Type="http://schemas.openxmlformats.org/officeDocument/2006/relationships/tags" Target="../tags/tag5185.xml" /><Relationship Id="rId18" Type="http://schemas.openxmlformats.org/officeDocument/2006/relationships/tags" Target="../tags/tag5024.xml" /><Relationship Id="rId180" Type="http://schemas.openxmlformats.org/officeDocument/2006/relationships/tags" Target="../tags/tag5186.xml" /><Relationship Id="rId181" Type="http://schemas.openxmlformats.org/officeDocument/2006/relationships/tags" Target="../tags/tag5187.xml" /><Relationship Id="rId182" Type="http://schemas.openxmlformats.org/officeDocument/2006/relationships/tags" Target="../tags/tag5188.xml" /><Relationship Id="rId183" Type="http://schemas.openxmlformats.org/officeDocument/2006/relationships/tags" Target="../tags/tag5189.xml" /><Relationship Id="rId184" Type="http://schemas.openxmlformats.org/officeDocument/2006/relationships/tags" Target="../tags/tag5190.xml" /><Relationship Id="rId185" Type="http://schemas.openxmlformats.org/officeDocument/2006/relationships/tags" Target="../tags/tag5191.xml" /><Relationship Id="rId186" Type="http://schemas.openxmlformats.org/officeDocument/2006/relationships/tags" Target="../tags/tag5192.xml" /><Relationship Id="rId187" Type="http://schemas.openxmlformats.org/officeDocument/2006/relationships/tags" Target="../tags/tag5193.xml" /><Relationship Id="rId188" Type="http://schemas.openxmlformats.org/officeDocument/2006/relationships/tags" Target="../tags/tag5194.xml" /><Relationship Id="rId189" Type="http://schemas.openxmlformats.org/officeDocument/2006/relationships/tags" Target="../tags/tag5195.xml" /><Relationship Id="rId19" Type="http://schemas.openxmlformats.org/officeDocument/2006/relationships/tags" Target="../tags/tag5025.xml" /><Relationship Id="rId190" Type="http://schemas.openxmlformats.org/officeDocument/2006/relationships/tags" Target="../tags/tag5196.xml" /><Relationship Id="rId191" Type="http://schemas.openxmlformats.org/officeDocument/2006/relationships/tags" Target="../tags/tag5197.xml" /><Relationship Id="rId192" Type="http://schemas.openxmlformats.org/officeDocument/2006/relationships/tags" Target="../tags/tag5198.xml" /><Relationship Id="rId193" Type="http://schemas.openxmlformats.org/officeDocument/2006/relationships/tags" Target="../tags/tag5199.xml" /><Relationship Id="rId194" Type="http://schemas.openxmlformats.org/officeDocument/2006/relationships/tags" Target="../tags/tag5200.xml" /><Relationship Id="rId195" Type="http://schemas.openxmlformats.org/officeDocument/2006/relationships/tags" Target="../tags/tag5201.xml" /><Relationship Id="rId196" Type="http://schemas.openxmlformats.org/officeDocument/2006/relationships/tags" Target="../tags/tag5202.xml" /><Relationship Id="rId197" Type="http://schemas.openxmlformats.org/officeDocument/2006/relationships/tags" Target="../tags/tag5203.xml" /><Relationship Id="rId198" Type="http://schemas.openxmlformats.org/officeDocument/2006/relationships/tags" Target="../tags/tag5204.xml" /><Relationship Id="rId199" Type="http://schemas.openxmlformats.org/officeDocument/2006/relationships/tags" Target="../tags/tag5205.xml" /><Relationship Id="rId2" Type="http://schemas.openxmlformats.org/officeDocument/2006/relationships/tags" Target="../tags/tag5008.xml" /><Relationship Id="rId20" Type="http://schemas.openxmlformats.org/officeDocument/2006/relationships/tags" Target="../tags/tag5026.xml" /><Relationship Id="rId200" Type="http://schemas.openxmlformats.org/officeDocument/2006/relationships/tags" Target="../tags/tag5206.xml" /><Relationship Id="rId201" Type="http://schemas.openxmlformats.org/officeDocument/2006/relationships/tags" Target="../tags/tag5207.xml" /><Relationship Id="rId202" Type="http://schemas.openxmlformats.org/officeDocument/2006/relationships/tags" Target="../tags/tag5208.xml" /><Relationship Id="rId203" Type="http://schemas.openxmlformats.org/officeDocument/2006/relationships/tags" Target="../tags/tag5209.xml" /><Relationship Id="rId204" Type="http://schemas.openxmlformats.org/officeDocument/2006/relationships/tags" Target="../tags/tag5210.xml" /><Relationship Id="rId205" Type="http://schemas.openxmlformats.org/officeDocument/2006/relationships/tags" Target="../tags/tag5211.xml" /><Relationship Id="rId206" Type="http://schemas.openxmlformats.org/officeDocument/2006/relationships/tags" Target="../tags/tag5212.xml" /><Relationship Id="rId207" Type="http://schemas.openxmlformats.org/officeDocument/2006/relationships/tags" Target="../tags/tag5213.xml" /><Relationship Id="rId208" Type="http://schemas.openxmlformats.org/officeDocument/2006/relationships/tags" Target="../tags/tag5214.xml" /><Relationship Id="rId209" Type="http://schemas.openxmlformats.org/officeDocument/2006/relationships/tags" Target="../tags/tag5215.xml" /><Relationship Id="rId21" Type="http://schemas.openxmlformats.org/officeDocument/2006/relationships/tags" Target="../tags/tag5027.xml" /><Relationship Id="rId210" Type="http://schemas.openxmlformats.org/officeDocument/2006/relationships/tags" Target="../tags/tag5216.xml" /><Relationship Id="rId211" Type="http://schemas.openxmlformats.org/officeDocument/2006/relationships/tags" Target="../tags/tag5217.xml" /><Relationship Id="rId212" Type="http://schemas.openxmlformats.org/officeDocument/2006/relationships/tags" Target="../tags/tag5218.xml" /><Relationship Id="rId213" Type="http://schemas.openxmlformats.org/officeDocument/2006/relationships/tags" Target="../tags/tag5219.xml" /><Relationship Id="rId214" Type="http://schemas.openxmlformats.org/officeDocument/2006/relationships/tags" Target="../tags/tag5220.xml" /><Relationship Id="rId215" Type="http://schemas.openxmlformats.org/officeDocument/2006/relationships/tags" Target="../tags/tag5221.xml" /><Relationship Id="rId216" Type="http://schemas.openxmlformats.org/officeDocument/2006/relationships/tags" Target="../tags/tag5222.xml" /><Relationship Id="rId217" Type="http://schemas.openxmlformats.org/officeDocument/2006/relationships/tags" Target="../tags/tag5223.xml" /><Relationship Id="rId218" Type="http://schemas.openxmlformats.org/officeDocument/2006/relationships/tags" Target="../tags/tag5224.xml" /><Relationship Id="rId219" Type="http://schemas.openxmlformats.org/officeDocument/2006/relationships/tags" Target="../tags/tag5225.xml" /><Relationship Id="rId22" Type="http://schemas.openxmlformats.org/officeDocument/2006/relationships/tags" Target="../tags/tag5028.xml" /><Relationship Id="rId220" Type="http://schemas.openxmlformats.org/officeDocument/2006/relationships/tags" Target="../tags/tag5226.xml" /><Relationship Id="rId221" Type="http://schemas.openxmlformats.org/officeDocument/2006/relationships/tags" Target="../tags/tag5227.xml" /><Relationship Id="rId222" Type="http://schemas.openxmlformats.org/officeDocument/2006/relationships/tags" Target="../tags/tag5228.xml" /><Relationship Id="rId223" Type="http://schemas.openxmlformats.org/officeDocument/2006/relationships/tags" Target="../tags/tag5229.xml" /><Relationship Id="rId224" Type="http://schemas.openxmlformats.org/officeDocument/2006/relationships/tags" Target="../tags/tag5230.xml" /><Relationship Id="rId225" Type="http://schemas.openxmlformats.org/officeDocument/2006/relationships/tags" Target="../tags/tag5231.xml" /><Relationship Id="rId226" Type="http://schemas.openxmlformats.org/officeDocument/2006/relationships/tags" Target="../tags/tag5232.xml" /><Relationship Id="rId227" Type="http://schemas.openxmlformats.org/officeDocument/2006/relationships/tags" Target="../tags/tag5233.xml" /><Relationship Id="rId228" Type="http://schemas.openxmlformats.org/officeDocument/2006/relationships/tags" Target="../tags/tag5234.xml" /><Relationship Id="rId229" Type="http://schemas.openxmlformats.org/officeDocument/2006/relationships/tags" Target="../tags/tag5235.xml" /><Relationship Id="rId23" Type="http://schemas.openxmlformats.org/officeDocument/2006/relationships/tags" Target="../tags/tag5029.xml" /><Relationship Id="rId230" Type="http://schemas.openxmlformats.org/officeDocument/2006/relationships/tags" Target="../tags/tag5236.xml" /><Relationship Id="rId231" Type="http://schemas.openxmlformats.org/officeDocument/2006/relationships/tags" Target="../tags/tag5237.xml" /><Relationship Id="rId232" Type="http://schemas.openxmlformats.org/officeDocument/2006/relationships/tags" Target="../tags/tag5238.xml" /><Relationship Id="rId233" Type="http://schemas.openxmlformats.org/officeDocument/2006/relationships/tags" Target="../tags/tag5239.xml" /><Relationship Id="rId234" Type="http://schemas.openxmlformats.org/officeDocument/2006/relationships/tags" Target="../tags/tag5240.xml" /><Relationship Id="rId235" Type="http://schemas.openxmlformats.org/officeDocument/2006/relationships/tags" Target="../tags/tag5241.xml" /><Relationship Id="rId236" Type="http://schemas.openxmlformats.org/officeDocument/2006/relationships/tags" Target="../tags/tag5242.xml" /><Relationship Id="rId237" Type="http://schemas.openxmlformats.org/officeDocument/2006/relationships/tags" Target="../tags/tag5243.xml" /><Relationship Id="rId238" Type="http://schemas.openxmlformats.org/officeDocument/2006/relationships/tags" Target="../tags/tag5244.xml" /><Relationship Id="rId239" Type="http://schemas.openxmlformats.org/officeDocument/2006/relationships/tags" Target="../tags/tag5245.xml" /><Relationship Id="rId24" Type="http://schemas.openxmlformats.org/officeDocument/2006/relationships/tags" Target="../tags/tag5030.xml" /><Relationship Id="rId240" Type="http://schemas.openxmlformats.org/officeDocument/2006/relationships/tags" Target="../tags/tag5246.xml" /><Relationship Id="rId241" Type="http://schemas.openxmlformats.org/officeDocument/2006/relationships/tags" Target="../tags/tag5247.xml" /><Relationship Id="rId242" Type="http://schemas.openxmlformats.org/officeDocument/2006/relationships/tags" Target="../tags/tag5248.xml" /><Relationship Id="rId243" Type="http://schemas.openxmlformats.org/officeDocument/2006/relationships/tags" Target="../tags/tag5249.xml" /><Relationship Id="rId244" Type="http://schemas.openxmlformats.org/officeDocument/2006/relationships/tags" Target="../tags/tag5250.xml" /><Relationship Id="rId245" Type="http://schemas.openxmlformats.org/officeDocument/2006/relationships/tags" Target="../tags/tag5251.xml" /><Relationship Id="rId246" Type="http://schemas.openxmlformats.org/officeDocument/2006/relationships/tags" Target="../tags/tag5252.xml" /><Relationship Id="rId247" Type="http://schemas.openxmlformats.org/officeDocument/2006/relationships/tags" Target="../tags/tag5253.xml" /><Relationship Id="rId248" Type="http://schemas.openxmlformats.org/officeDocument/2006/relationships/tags" Target="../tags/tag5254.xml" /><Relationship Id="rId249" Type="http://schemas.openxmlformats.org/officeDocument/2006/relationships/tags" Target="../tags/tag5255.xml" /><Relationship Id="rId25" Type="http://schemas.openxmlformats.org/officeDocument/2006/relationships/tags" Target="../tags/tag5031.xml" /><Relationship Id="rId250" Type="http://schemas.openxmlformats.org/officeDocument/2006/relationships/tags" Target="../tags/tag5256.xml" /><Relationship Id="rId251" Type="http://schemas.openxmlformats.org/officeDocument/2006/relationships/tags" Target="../tags/tag5257.xml" /><Relationship Id="rId252" Type="http://schemas.openxmlformats.org/officeDocument/2006/relationships/tags" Target="../tags/tag5258.xml" /><Relationship Id="rId253" Type="http://schemas.openxmlformats.org/officeDocument/2006/relationships/tags" Target="../tags/tag5259.xml" /><Relationship Id="rId254" Type="http://schemas.openxmlformats.org/officeDocument/2006/relationships/theme" Target="../theme/theme164.xml" /><Relationship Id="rId26" Type="http://schemas.openxmlformats.org/officeDocument/2006/relationships/tags" Target="../tags/tag5032.xml" /><Relationship Id="rId27" Type="http://schemas.openxmlformats.org/officeDocument/2006/relationships/tags" Target="../tags/tag5033.xml" /><Relationship Id="rId28" Type="http://schemas.openxmlformats.org/officeDocument/2006/relationships/tags" Target="../tags/tag5034.xml" /><Relationship Id="rId29" Type="http://schemas.openxmlformats.org/officeDocument/2006/relationships/tags" Target="../tags/tag5035.xml" /><Relationship Id="rId3" Type="http://schemas.openxmlformats.org/officeDocument/2006/relationships/tags" Target="../tags/tag5009.xml" /><Relationship Id="rId30" Type="http://schemas.openxmlformats.org/officeDocument/2006/relationships/tags" Target="../tags/tag5036.xml" /><Relationship Id="rId31" Type="http://schemas.openxmlformats.org/officeDocument/2006/relationships/tags" Target="../tags/tag5037.xml" /><Relationship Id="rId32" Type="http://schemas.openxmlformats.org/officeDocument/2006/relationships/tags" Target="../tags/tag5038.xml" /><Relationship Id="rId33" Type="http://schemas.openxmlformats.org/officeDocument/2006/relationships/tags" Target="../tags/tag5039.xml" /><Relationship Id="rId34" Type="http://schemas.openxmlformats.org/officeDocument/2006/relationships/tags" Target="../tags/tag5040.xml" /><Relationship Id="rId35" Type="http://schemas.openxmlformats.org/officeDocument/2006/relationships/tags" Target="../tags/tag5041.xml" /><Relationship Id="rId36" Type="http://schemas.openxmlformats.org/officeDocument/2006/relationships/tags" Target="../tags/tag5042.xml" /><Relationship Id="rId37" Type="http://schemas.openxmlformats.org/officeDocument/2006/relationships/tags" Target="../tags/tag5043.xml" /><Relationship Id="rId38" Type="http://schemas.openxmlformats.org/officeDocument/2006/relationships/tags" Target="../tags/tag5044.xml" /><Relationship Id="rId39" Type="http://schemas.openxmlformats.org/officeDocument/2006/relationships/tags" Target="../tags/tag5045.xml" /><Relationship Id="rId4" Type="http://schemas.openxmlformats.org/officeDocument/2006/relationships/tags" Target="../tags/tag5010.xml" /><Relationship Id="rId40" Type="http://schemas.openxmlformats.org/officeDocument/2006/relationships/tags" Target="../tags/tag5046.xml" /><Relationship Id="rId41" Type="http://schemas.openxmlformats.org/officeDocument/2006/relationships/tags" Target="../tags/tag5047.xml" /><Relationship Id="rId42" Type="http://schemas.openxmlformats.org/officeDocument/2006/relationships/tags" Target="../tags/tag5048.xml" /><Relationship Id="rId43" Type="http://schemas.openxmlformats.org/officeDocument/2006/relationships/tags" Target="../tags/tag5049.xml" /><Relationship Id="rId44" Type="http://schemas.openxmlformats.org/officeDocument/2006/relationships/tags" Target="../tags/tag5050.xml" /><Relationship Id="rId45" Type="http://schemas.openxmlformats.org/officeDocument/2006/relationships/tags" Target="../tags/tag5051.xml" /><Relationship Id="rId46" Type="http://schemas.openxmlformats.org/officeDocument/2006/relationships/tags" Target="../tags/tag5052.xml" /><Relationship Id="rId47" Type="http://schemas.openxmlformats.org/officeDocument/2006/relationships/tags" Target="../tags/tag5053.xml" /><Relationship Id="rId48" Type="http://schemas.openxmlformats.org/officeDocument/2006/relationships/tags" Target="../tags/tag5054.xml" /><Relationship Id="rId49" Type="http://schemas.openxmlformats.org/officeDocument/2006/relationships/tags" Target="../tags/tag5055.xml" /><Relationship Id="rId5" Type="http://schemas.openxmlformats.org/officeDocument/2006/relationships/tags" Target="../tags/tag5011.xml" /><Relationship Id="rId50" Type="http://schemas.openxmlformats.org/officeDocument/2006/relationships/tags" Target="../tags/tag5056.xml" /><Relationship Id="rId51" Type="http://schemas.openxmlformats.org/officeDocument/2006/relationships/tags" Target="../tags/tag5057.xml" /><Relationship Id="rId52" Type="http://schemas.openxmlformats.org/officeDocument/2006/relationships/tags" Target="../tags/tag5058.xml" /><Relationship Id="rId53" Type="http://schemas.openxmlformats.org/officeDocument/2006/relationships/tags" Target="../tags/tag5059.xml" /><Relationship Id="rId54" Type="http://schemas.openxmlformats.org/officeDocument/2006/relationships/tags" Target="../tags/tag5060.xml" /><Relationship Id="rId55" Type="http://schemas.openxmlformats.org/officeDocument/2006/relationships/tags" Target="../tags/tag5061.xml" /><Relationship Id="rId56" Type="http://schemas.openxmlformats.org/officeDocument/2006/relationships/tags" Target="../tags/tag5062.xml" /><Relationship Id="rId57" Type="http://schemas.openxmlformats.org/officeDocument/2006/relationships/tags" Target="../tags/tag5063.xml" /><Relationship Id="rId58" Type="http://schemas.openxmlformats.org/officeDocument/2006/relationships/tags" Target="../tags/tag5064.xml" /><Relationship Id="rId59" Type="http://schemas.openxmlformats.org/officeDocument/2006/relationships/tags" Target="../tags/tag5065.xml" /><Relationship Id="rId6" Type="http://schemas.openxmlformats.org/officeDocument/2006/relationships/tags" Target="../tags/tag5012.xml" /><Relationship Id="rId60" Type="http://schemas.openxmlformats.org/officeDocument/2006/relationships/tags" Target="../tags/tag5066.xml" /><Relationship Id="rId61" Type="http://schemas.openxmlformats.org/officeDocument/2006/relationships/tags" Target="../tags/tag5067.xml" /><Relationship Id="rId62" Type="http://schemas.openxmlformats.org/officeDocument/2006/relationships/tags" Target="../tags/tag5068.xml" /><Relationship Id="rId63" Type="http://schemas.openxmlformats.org/officeDocument/2006/relationships/tags" Target="../tags/tag5069.xml" /><Relationship Id="rId64" Type="http://schemas.openxmlformats.org/officeDocument/2006/relationships/tags" Target="../tags/tag5070.xml" /><Relationship Id="rId65" Type="http://schemas.openxmlformats.org/officeDocument/2006/relationships/tags" Target="../tags/tag5071.xml" /><Relationship Id="rId66" Type="http://schemas.openxmlformats.org/officeDocument/2006/relationships/tags" Target="../tags/tag5072.xml" /><Relationship Id="rId67" Type="http://schemas.openxmlformats.org/officeDocument/2006/relationships/tags" Target="../tags/tag5073.xml" /><Relationship Id="rId68" Type="http://schemas.openxmlformats.org/officeDocument/2006/relationships/tags" Target="../tags/tag5074.xml" /><Relationship Id="rId69" Type="http://schemas.openxmlformats.org/officeDocument/2006/relationships/tags" Target="../tags/tag5075.xml" /><Relationship Id="rId7" Type="http://schemas.openxmlformats.org/officeDocument/2006/relationships/tags" Target="../tags/tag5013.xml" /><Relationship Id="rId70" Type="http://schemas.openxmlformats.org/officeDocument/2006/relationships/tags" Target="../tags/tag5076.xml" /><Relationship Id="rId71" Type="http://schemas.openxmlformats.org/officeDocument/2006/relationships/tags" Target="../tags/tag5077.xml" /><Relationship Id="rId72" Type="http://schemas.openxmlformats.org/officeDocument/2006/relationships/tags" Target="../tags/tag5078.xml" /><Relationship Id="rId73" Type="http://schemas.openxmlformats.org/officeDocument/2006/relationships/tags" Target="../tags/tag5079.xml" /><Relationship Id="rId74" Type="http://schemas.openxmlformats.org/officeDocument/2006/relationships/tags" Target="../tags/tag5080.xml" /><Relationship Id="rId75" Type="http://schemas.openxmlformats.org/officeDocument/2006/relationships/tags" Target="../tags/tag5081.xml" /><Relationship Id="rId76" Type="http://schemas.openxmlformats.org/officeDocument/2006/relationships/tags" Target="../tags/tag5082.xml" /><Relationship Id="rId77" Type="http://schemas.openxmlformats.org/officeDocument/2006/relationships/tags" Target="../tags/tag5083.xml" /><Relationship Id="rId78" Type="http://schemas.openxmlformats.org/officeDocument/2006/relationships/tags" Target="../tags/tag5084.xml" /><Relationship Id="rId79" Type="http://schemas.openxmlformats.org/officeDocument/2006/relationships/tags" Target="../tags/tag5085.xml" /><Relationship Id="rId8" Type="http://schemas.openxmlformats.org/officeDocument/2006/relationships/tags" Target="../tags/tag5014.xml" /><Relationship Id="rId80" Type="http://schemas.openxmlformats.org/officeDocument/2006/relationships/tags" Target="../tags/tag5086.xml" /><Relationship Id="rId81" Type="http://schemas.openxmlformats.org/officeDocument/2006/relationships/tags" Target="../tags/tag5087.xml" /><Relationship Id="rId82" Type="http://schemas.openxmlformats.org/officeDocument/2006/relationships/tags" Target="../tags/tag5088.xml" /><Relationship Id="rId83" Type="http://schemas.openxmlformats.org/officeDocument/2006/relationships/tags" Target="../tags/tag5089.xml" /><Relationship Id="rId84" Type="http://schemas.openxmlformats.org/officeDocument/2006/relationships/tags" Target="../tags/tag5090.xml" /><Relationship Id="rId85" Type="http://schemas.openxmlformats.org/officeDocument/2006/relationships/tags" Target="../tags/tag5091.xml" /><Relationship Id="rId86" Type="http://schemas.openxmlformats.org/officeDocument/2006/relationships/tags" Target="../tags/tag5092.xml" /><Relationship Id="rId87" Type="http://schemas.openxmlformats.org/officeDocument/2006/relationships/tags" Target="../tags/tag5093.xml" /><Relationship Id="rId88" Type="http://schemas.openxmlformats.org/officeDocument/2006/relationships/tags" Target="../tags/tag5094.xml" /><Relationship Id="rId89" Type="http://schemas.openxmlformats.org/officeDocument/2006/relationships/tags" Target="../tags/tag5095.xml" /><Relationship Id="rId9" Type="http://schemas.openxmlformats.org/officeDocument/2006/relationships/tags" Target="../tags/tag5015.xml" /><Relationship Id="rId90" Type="http://schemas.openxmlformats.org/officeDocument/2006/relationships/tags" Target="../tags/tag5096.xml" /><Relationship Id="rId91" Type="http://schemas.openxmlformats.org/officeDocument/2006/relationships/tags" Target="../tags/tag5097.xml" /><Relationship Id="rId92" Type="http://schemas.openxmlformats.org/officeDocument/2006/relationships/tags" Target="../tags/tag5098.xml" /><Relationship Id="rId93" Type="http://schemas.openxmlformats.org/officeDocument/2006/relationships/tags" Target="../tags/tag5099.xml" /><Relationship Id="rId94" Type="http://schemas.openxmlformats.org/officeDocument/2006/relationships/tags" Target="../tags/tag5100.xml" /><Relationship Id="rId95" Type="http://schemas.openxmlformats.org/officeDocument/2006/relationships/tags" Target="../tags/tag5101.xml" /><Relationship Id="rId96" Type="http://schemas.openxmlformats.org/officeDocument/2006/relationships/tags" Target="../tags/tag5102.xml" /><Relationship Id="rId97" Type="http://schemas.openxmlformats.org/officeDocument/2006/relationships/tags" Target="../tags/tag5103.xml" /><Relationship Id="rId98" Type="http://schemas.openxmlformats.org/officeDocument/2006/relationships/tags" Target="../tags/tag5104.xml" /><Relationship Id="rId99" Type="http://schemas.openxmlformats.org/officeDocument/2006/relationships/tags" Target="../tags/tag5105.xml" /></Relationships>
</file>

<file path=ppt/slideMasters/_rels/slideMaster1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54.xml" /><Relationship Id="rId10" Type="http://schemas.openxmlformats.org/officeDocument/2006/relationships/tags" Target="../tags/tag5274.xml" /><Relationship Id="rId100" Type="http://schemas.openxmlformats.org/officeDocument/2006/relationships/tags" Target="../tags/tag5364.xml" /><Relationship Id="rId101" Type="http://schemas.openxmlformats.org/officeDocument/2006/relationships/tags" Target="../tags/tag5365.xml" /><Relationship Id="rId102" Type="http://schemas.openxmlformats.org/officeDocument/2006/relationships/tags" Target="../tags/tag5366.xml" /><Relationship Id="rId103" Type="http://schemas.openxmlformats.org/officeDocument/2006/relationships/tags" Target="../tags/tag5367.xml" /><Relationship Id="rId104" Type="http://schemas.openxmlformats.org/officeDocument/2006/relationships/tags" Target="../tags/tag5368.xml" /><Relationship Id="rId105" Type="http://schemas.openxmlformats.org/officeDocument/2006/relationships/tags" Target="../tags/tag5369.xml" /><Relationship Id="rId106" Type="http://schemas.openxmlformats.org/officeDocument/2006/relationships/tags" Target="../tags/tag5370.xml" /><Relationship Id="rId107" Type="http://schemas.openxmlformats.org/officeDocument/2006/relationships/tags" Target="../tags/tag5371.xml" /><Relationship Id="rId108" Type="http://schemas.openxmlformats.org/officeDocument/2006/relationships/tags" Target="../tags/tag5372.xml" /><Relationship Id="rId109" Type="http://schemas.openxmlformats.org/officeDocument/2006/relationships/tags" Target="../tags/tag5373.xml" /><Relationship Id="rId11" Type="http://schemas.openxmlformats.org/officeDocument/2006/relationships/tags" Target="../tags/tag5275.xml" /><Relationship Id="rId110" Type="http://schemas.openxmlformats.org/officeDocument/2006/relationships/tags" Target="../tags/tag5374.xml" /><Relationship Id="rId111" Type="http://schemas.openxmlformats.org/officeDocument/2006/relationships/tags" Target="../tags/tag5375.xml" /><Relationship Id="rId112" Type="http://schemas.openxmlformats.org/officeDocument/2006/relationships/tags" Target="../tags/tag5376.xml" /><Relationship Id="rId113" Type="http://schemas.openxmlformats.org/officeDocument/2006/relationships/tags" Target="../tags/tag5377.xml" /><Relationship Id="rId114" Type="http://schemas.openxmlformats.org/officeDocument/2006/relationships/tags" Target="../tags/tag5378.xml" /><Relationship Id="rId115" Type="http://schemas.openxmlformats.org/officeDocument/2006/relationships/tags" Target="../tags/tag5379.xml" /><Relationship Id="rId116" Type="http://schemas.openxmlformats.org/officeDocument/2006/relationships/tags" Target="../tags/tag5380.xml" /><Relationship Id="rId117" Type="http://schemas.openxmlformats.org/officeDocument/2006/relationships/tags" Target="../tags/tag5381.xml" /><Relationship Id="rId118" Type="http://schemas.openxmlformats.org/officeDocument/2006/relationships/tags" Target="../tags/tag5382.xml" /><Relationship Id="rId119" Type="http://schemas.openxmlformats.org/officeDocument/2006/relationships/tags" Target="../tags/tag5383.xml" /><Relationship Id="rId12" Type="http://schemas.openxmlformats.org/officeDocument/2006/relationships/tags" Target="../tags/tag5276.xml" /><Relationship Id="rId120" Type="http://schemas.openxmlformats.org/officeDocument/2006/relationships/tags" Target="../tags/tag5384.xml" /><Relationship Id="rId121" Type="http://schemas.openxmlformats.org/officeDocument/2006/relationships/tags" Target="../tags/tag5385.xml" /><Relationship Id="rId122" Type="http://schemas.openxmlformats.org/officeDocument/2006/relationships/tags" Target="../tags/tag5386.xml" /><Relationship Id="rId123" Type="http://schemas.openxmlformats.org/officeDocument/2006/relationships/tags" Target="../tags/tag5387.xml" /><Relationship Id="rId124" Type="http://schemas.openxmlformats.org/officeDocument/2006/relationships/tags" Target="../tags/tag5388.xml" /><Relationship Id="rId125" Type="http://schemas.openxmlformats.org/officeDocument/2006/relationships/tags" Target="../tags/tag5389.xml" /><Relationship Id="rId126" Type="http://schemas.openxmlformats.org/officeDocument/2006/relationships/tags" Target="../tags/tag5390.xml" /><Relationship Id="rId127" Type="http://schemas.openxmlformats.org/officeDocument/2006/relationships/tags" Target="../tags/tag5391.xml" /><Relationship Id="rId128" Type="http://schemas.openxmlformats.org/officeDocument/2006/relationships/tags" Target="../tags/tag5392.xml" /><Relationship Id="rId129" Type="http://schemas.openxmlformats.org/officeDocument/2006/relationships/tags" Target="../tags/tag5393.xml" /><Relationship Id="rId13" Type="http://schemas.openxmlformats.org/officeDocument/2006/relationships/tags" Target="../tags/tag5277.xml" /><Relationship Id="rId130" Type="http://schemas.openxmlformats.org/officeDocument/2006/relationships/tags" Target="../tags/tag5394.xml" /><Relationship Id="rId131" Type="http://schemas.openxmlformats.org/officeDocument/2006/relationships/tags" Target="../tags/tag5395.xml" /><Relationship Id="rId132" Type="http://schemas.openxmlformats.org/officeDocument/2006/relationships/tags" Target="../tags/tag5396.xml" /><Relationship Id="rId133" Type="http://schemas.openxmlformats.org/officeDocument/2006/relationships/tags" Target="../tags/tag5397.xml" /><Relationship Id="rId134" Type="http://schemas.openxmlformats.org/officeDocument/2006/relationships/tags" Target="../tags/tag5398.xml" /><Relationship Id="rId135" Type="http://schemas.openxmlformats.org/officeDocument/2006/relationships/tags" Target="../tags/tag5399.xml" /><Relationship Id="rId136" Type="http://schemas.openxmlformats.org/officeDocument/2006/relationships/tags" Target="../tags/tag5400.xml" /><Relationship Id="rId137" Type="http://schemas.openxmlformats.org/officeDocument/2006/relationships/tags" Target="../tags/tag5401.xml" /><Relationship Id="rId138" Type="http://schemas.openxmlformats.org/officeDocument/2006/relationships/tags" Target="../tags/tag5402.xml" /><Relationship Id="rId139" Type="http://schemas.openxmlformats.org/officeDocument/2006/relationships/tags" Target="../tags/tag5403.xml" /><Relationship Id="rId14" Type="http://schemas.openxmlformats.org/officeDocument/2006/relationships/tags" Target="../tags/tag5278.xml" /><Relationship Id="rId140" Type="http://schemas.openxmlformats.org/officeDocument/2006/relationships/tags" Target="../tags/tag5404.xml" /><Relationship Id="rId141" Type="http://schemas.openxmlformats.org/officeDocument/2006/relationships/tags" Target="../tags/tag5405.xml" /><Relationship Id="rId142" Type="http://schemas.openxmlformats.org/officeDocument/2006/relationships/tags" Target="../tags/tag5406.xml" /><Relationship Id="rId143" Type="http://schemas.openxmlformats.org/officeDocument/2006/relationships/tags" Target="../tags/tag5407.xml" /><Relationship Id="rId144" Type="http://schemas.openxmlformats.org/officeDocument/2006/relationships/tags" Target="../tags/tag5408.xml" /><Relationship Id="rId145" Type="http://schemas.openxmlformats.org/officeDocument/2006/relationships/tags" Target="../tags/tag5409.xml" /><Relationship Id="rId146" Type="http://schemas.openxmlformats.org/officeDocument/2006/relationships/tags" Target="../tags/tag5410.xml" /><Relationship Id="rId147" Type="http://schemas.openxmlformats.org/officeDocument/2006/relationships/tags" Target="../tags/tag5411.xml" /><Relationship Id="rId148" Type="http://schemas.openxmlformats.org/officeDocument/2006/relationships/tags" Target="../tags/tag5412.xml" /><Relationship Id="rId149" Type="http://schemas.openxmlformats.org/officeDocument/2006/relationships/tags" Target="../tags/tag5413.xml" /><Relationship Id="rId15" Type="http://schemas.openxmlformats.org/officeDocument/2006/relationships/tags" Target="../tags/tag5279.xml" /><Relationship Id="rId150" Type="http://schemas.openxmlformats.org/officeDocument/2006/relationships/tags" Target="../tags/tag5414.xml" /><Relationship Id="rId151" Type="http://schemas.openxmlformats.org/officeDocument/2006/relationships/tags" Target="../tags/tag5415.xml" /><Relationship Id="rId152" Type="http://schemas.openxmlformats.org/officeDocument/2006/relationships/tags" Target="../tags/tag5416.xml" /><Relationship Id="rId153" Type="http://schemas.openxmlformats.org/officeDocument/2006/relationships/tags" Target="../tags/tag5417.xml" /><Relationship Id="rId154" Type="http://schemas.openxmlformats.org/officeDocument/2006/relationships/tags" Target="../tags/tag5418.xml" /><Relationship Id="rId155" Type="http://schemas.openxmlformats.org/officeDocument/2006/relationships/tags" Target="../tags/tag5419.xml" /><Relationship Id="rId156" Type="http://schemas.openxmlformats.org/officeDocument/2006/relationships/tags" Target="../tags/tag5420.xml" /><Relationship Id="rId157" Type="http://schemas.openxmlformats.org/officeDocument/2006/relationships/tags" Target="../tags/tag5421.xml" /><Relationship Id="rId158" Type="http://schemas.openxmlformats.org/officeDocument/2006/relationships/tags" Target="../tags/tag5422.xml" /><Relationship Id="rId159" Type="http://schemas.openxmlformats.org/officeDocument/2006/relationships/tags" Target="../tags/tag5423.xml" /><Relationship Id="rId16" Type="http://schemas.openxmlformats.org/officeDocument/2006/relationships/tags" Target="../tags/tag5280.xml" /><Relationship Id="rId160" Type="http://schemas.openxmlformats.org/officeDocument/2006/relationships/tags" Target="../tags/tag5424.xml" /><Relationship Id="rId161" Type="http://schemas.openxmlformats.org/officeDocument/2006/relationships/tags" Target="../tags/tag5425.xml" /><Relationship Id="rId162" Type="http://schemas.openxmlformats.org/officeDocument/2006/relationships/tags" Target="../tags/tag5426.xml" /><Relationship Id="rId163" Type="http://schemas.openxmlformats.org/officeDocument/2006/relationships/tags" Target="../tags/tag5427.xml" /><Relationship Id="rId164" Type="http://schemas.openxmlformats.org/officeDocument/2006/relationships/tags" Target="../tags/tag5428.xml" /><Relationship Id="rId165" Type="http://schemas.openxmlformats.org/officeDocument/2006/relationships/tags" Target="../tags/tag5429.xml" /><Relationship Id="rId166" Type="http://schemas.openxmlformats.org/officeDocument/2006/relationships/tags" Target="../tags/tag5430.xml" /><Relationship Id="rId167" Type="http://schemas.openxmlformats.org/officeDocument/2006/relationships/tags" Target="../tags/tag5431.xml" /><Relationship Id="rId168" Type="http://schemas.openxmlformats.org/officeDocument/2006/relationships/tags" Target="../tags/tag5432.xml" /><Relationship Id="rId169" Type="http://schemas.openxmlformats.org/officeDocument/2006/relationships/tags" Target="../tags/tag5433.xml" /><Relationship Id="rId17" Type="http://schemas.openxmlformats.org/officeDocument/2006/relationships/tags" Target="../tags/tag5281.xml" /><Relationship Id="rId170" Type="http://schemas.openxmlformats.org/officeDocument/2006/relationships/tags" Target="../tags/tag5434.xml" /><Relationship Id="rId171" Type="http://schemas.openxmlformats.org/officeDocument/2006/relationships/tags" Target="../tags/tag5435.xml" /><Relationship Id="rId172" Type="http://schemas.openxmlformats.org/officeDocument/2006/relationships/tags" Target="../tags/tag5436.xml" /><Relationship Id="rId173" Type="http://schemas.openxmlformats.org/officeDocument/2006/relationships/tags" Target="../tags/tag5437.xml" /><Relationship Id="rId174" Type="http://schemas.openxmlformats.org/officeDocument/2006/relationships/tags" Target="../tags/tag5438.xml" /><Relationship Id="rId175" Type="http://schemas.openxmlformats.org/officeDocument/2006/relationships/tags" Target="../tags/tag5439.xml" /><Relationship Id="rId176" Type="http://schemas.openxmlformats.org/officeDocument/2006/relationships/tags" Target="../tags/tag5440.xml" /><Relationship Id="rId177" Type="http://schemas.openxmlformats.org/officeDocument/2006/relationships/tags" Target="../tags/tag5441.xml" /><Relationship Id="rId178" Type="http://schemas.openxmlformats.org/officeDocument/2006/relationships/tags" Target="../tags/tag5442.xml" /><Relationship Id="rId179" Type="http://schemas.openxmlformats.org/officeDocument/2006/relationships/tags" Target="../tags/tag5443.xml" /><Relationship Id="rId18" Type="http://schemas.openxmlformats.org/officeDocument/2006/relationships/tags" Target="../tags/tag5282.xml" /><Relationship Id="rId180" Type="http://schemas.openxmlformats.org/officeDocument/2006/relationships/tags" Target="../tags/tag5444.xml" /><Relationship Id="rId181" Type="http://schemas.openxmlformats.org/officeDocument/2006/relationships/tags" Target="../tags/tag5445.xml" /><Relationship Id="rId182" Type="http://schemas.openxmlformats.org/officeDocument/2006/relationships/tags" Target="../tags/tag5446.xml" /><Relationship Id="rId183" Type="http://schemas.openxmlformats.org/officeDocument/2006/relationships/tags" Target="../tags/tag5447.xml" /><Relationship Id="rId184" Type="http://schemas.openxmlformats.org/officeDocument/2006/relationships/tags" Target="../tags/tag5448.xml" /><Relationship Id="rId185" Type="http://schemas.openxmlformats.org/officeDocument/2006/relationships/tags" Target="../tags/tag5449.xml" /><Relationship Id="rId186" Type="http://schemas.openxmlformats.org/officeDocument/2006/relationships/tags" Target="../tags/tag5450.xml" /><Relationship Id="rId187" Type="http://schemas.openxmlformats.org/officeDocument/2006/relationships/tags" Target="../tags/tag5451.xml" /><Relationship Id="rId188" Type="http://schemas.openxmlformats.org/officeDocument/2006/relationships/tags" Target="../tags/tag5452.xml" /><Relationship Id="rId189" Type="http://schemas.openxmlformats.org/officeDocument/2006/relationships/tags" Target="../tags/tag5453.xml" /><Relationship Id="rId19" Type="http://schemas.openxmlformats.org/officeDocument/2006/relationships/tags" Target="../tags/tag5283.xml" /><Relationship Id="rId190" Type="http://schemas.openxmlformats.org/officeDocument/2006/relationships/tags" Target="../tags/tag5454.xml" /><Relationship Id="rId191" Type="http://schemas.openxmlformats.org/officeDocument/2006/relationships/tags" Target="../tags/tag5455.xml" /><Relationship Id="rId192" Type="http://schemas.openxmlformats.org/officeDocument/2006/relationships/tags" Target="../tags/tag5456.xml" /><Relationship Id="rId193" Type="http://schemas.openxmlformats.org/officeDocument/2006/relationships/tags" Target="../tags/tag5457.xml" /><Relationship Id="rId194" Type="http://schemas.openxmlformats.org/officeDocument/2006/relationships/tags" Target="../tags/tag5458.xml" /><Relationship Id="rId195" Type="http://schemas.openxmlformats.org/officeDocument/2006/relationships/tags" Target="../tags/tag5459.xml" /><Relationship Id="rId196" Type="http://schemas.openxmlformats.org/officeDocument/2006/relationships/tags" Target="../tags/tag5460.xml" /><Relationship Id="rId197" Type="http://schemas.openxmlformats.org/officeDocument/2006/relationships/tags" Target="../tags/tag5461.xml" /><Relationship Id="rId198" Type="http://schemas.openxmlformats.org/officeDocument/2006/relationships/tags" Target="../tags/tag5462.xml" /><Relationship Id="rId199" Type="http://schemas.openxmlformats.org/officeDocument/2006/relationships/tags" Target="../tags/tag5463.xml" /><Relationship Id="rId2" Type="http://schemas.openxmlformats.org/officeDocument/2006/relationships/tags" Target="../tags/tag5266.xml" /><Relationship Id="rId20" Type="http://schemas.openxmlformats.org/officeDocument/2006/relationships/tags" Target="../tags/tag5284.xml" /><Relationship Id="rId200" Type="http://schemas.openxmlformats.org/officeDocument/2006/relationships/tags" Target="../tags/tag5464.xml" /><Relationship Id="rId201" Type="http://schemas.openxmlformats.org/officeDocument/2006/relationships/tags" Target="../tags/tag5465.xml" /><Relationship Id="rId202" Type="http://schemas.openxmlformats.org/officeDocument/2006/relationships/tags" Target="../tags/tag5466.xml" /><Relationship Id="rId203" Type="http://schemas.openxmlformats.org/officeDocument/2006/relationships/tags" Target="../tags/tag5467.xml" /><Relationship Id="rId204" Type="http://schemas.openxmlformats.org/officeDocument/2006/relationships/tags" Target="../tags/tag5468.xml" /><Relationship Id="rId205" Type="http://schemas.openxmlformats.org/officeDocument/2006/relationships/tags" Target="../tags/tag5469.xml" /><Relationship Id="rId206" Type="http://schemas.openxmlformats.org/officeDocument/2006/relationships/tags" Target="../tags/tag5470.xml" /><Relationship Id="rId207" Type="http://schemas.openxmlformats.org/officeDocument/2006/relationships/tags" Target="../tags/tag5471.xml" /><Relationship Id="rId208" Type="http://schemas.openxmlformats.org/officeDocument/2006/relationships/tags" Target="../tags/tag5472.xml" /><Relationship Id="rId209" Type="http://schemas.openxmlformats.org/officeDocument/2006/relationships/tags" Target="../tags/tag5473.xml" /><Relationship Id="rId21" Type="http://schemas.openxmlformats.org/officeDocument/2006/relationships/tags" Target="../tags/tag5285.xml" /><Relationship Id="rId210" Type="http://schemas.openxmlformats.org/officeDocument/2006/relationships/tags" Target="../tags/tag5474.xml" /><Relationship Id="rId211" Type="http://schemas.openxmlformats.org/officeDocument/2006/relationships/tags" Target="../tags/tag5475.xml" /><Relationship Id="rId212" Type="http://schemas.openxmlformats.org/officeDocument/2006/relationships/tags" Target="../tags/tag5476.xml" /><Relationship Id="rId213" Type="http://schemas.openxmlformats.org/officeDocument/2006/relationships/tags" Target="../tags/tag5477.xml" /><Relationship Id="rId214" Type="http://schemas.openxmlformats.org/officeDocument/2006/relationships/tags" Target="../tags/tag5478.xml" /><Relationship Id="rId215" Type="http://schemas.openxmlformats.org/officeDocument/2006/relationships/tags" Target="../tags/tag5479.xml" /><Relationship Id="rId216" Type="http://schemas.openxmlformats.org/officeDocument/2006/relationships/tags" Target="../tags/tag5480.xml" /><Relationship Id="rId217" Type="http://schemas.openxmlformats.org/officeDocument/2006/relationships/tags" Target="../tags/tag5481.xml" /><Relationship Id="rId218" Type="http://schemas.openxmlformats.org/officeDocument/2006/relationships/tags" Target="../tags/tag5482.xml" /><Relationship Id="rId219" Type="http://schemas.openxmlformats.org/officeDocument/2006/relationships/tags" Target="../tags/tag5483.xml" /><Relationship Id="rId22" Type="http://schemas.openxmlformats.org/officeDocument/2006/relationships/tags" Target="../tags/tag5286.xml" /><Relationship Id="rId220" Type="http://schemas.openxmlformats.org/officeDocument/2006/relationships/tags" Target="../tags/tag5484.xml" /><Relationship Id="rId221" Type="http://schemas.openxmlformats.org/officeDocument/2006/relationships/tags" Target="../tags/tag5485.xml" /><Relationship Id="rId222" Type="http://schemas.openxmlformats.org/officeDocument/2006/relationships/tags" Target="../tags/tag5486.xml" /><Relationship Id="rId223" Type="http://schemas.openxmlformats.org/officeDocument/2006/relationships/tags" Target="../tags/tag5487.xml" /><Relationship Id="rId224" Type="http://schemas.openxmlformats.org/officeDocument/2006/relationships/tags" Target="../tags/tag5488.xml" /><Relationship Id="rId225" Type="http://schemas.openxmlformats.org/officeDocument/2006/relationships/tags" Target="../tags/tag5489.xml" /><Relationship Id="rId226" Type="http://schemas.openxmlformats.org/officeDocument/2006/relationships/tags" Target="../tags/tag5490.xml" /><Relationship Id="rId227" Type="http://schemas.openxmlformats.org/officeDocument/2006/relationships/tags" Target="../tags/tag5491.xml" /><Relationship Id="rId228" Type="http://schemas.openxmlformats.org/officeDocument/2006/relationships/tags" Target="../tags/tag5492.xml" /><Relationship Id="rId229" Type="http://schemas.openxmlformats.org/officeDocument/2006/relationships/tags" Target="../tags/tag5493.xml" /><Relationship Id="rId23" Type="http://schemas.openxmlformats.org/officeDocument/2006/relationships/tags" Target="../tags/tag5287.xml" /><Relationship Id="rId230" Type="http://schemas.openxmlformats.org/officeDocument/2006/relationships/tags" Target="../tags/tag5494.xml" /><Relationship Id="rId231" Type="http://schemas.openxmlformats.org/officeDocument/2006/relationships/tags" Target="../tags/tag5495.xml" /><Relationship Id="rId232" Type="http://schemas.openxmlformats.org/officeDocument/2006/relationships/tags" Target="../tags/tag5496.xml" /><Relationship Id="rId233" Type="http://schemas.openxmlformats.org/officeDocument/2006/relationships/tags" Target="../tags/tag5497.xml" /><Relationship Id="rId234" Type="http://schemas.openxmlformats.org/officeDocument/2006/relationships/tags" Target="../tags/tag5498.xml" /><Relationship Id="rId235" Type="http://schemas.openxmlformats.org/officeDocument/2006/relationships/tags" Target="../tags/tag5499.xml" /><Relationship Id="rId236" Type="http://schemas.openxmlformats.org/officeDocument/2006/relationships/tags" Target="../tags/tag5500.xml" /><Relationship Id="rId237" Type="http://schemas.openxmlformats.org/officeDocument/2006/relationships/tags" Target="../tags/tag5501.xml" /><Relationship Id="rId238" Type="http://schemas.openxmlformats.org/officeDocument/2006/relationships/tags" Target="../tags/tag5502.xml" /><Relationship Id="rId239" Type="http://schemas.openxmlformats.org/officeDocument/2006/relationships/tags" Target="../tags/tag5503.xml" /><Relationship Id="rId24" Type="http://schemas.openxmlformats.org/officeDocument/2006/relationships/tags" Target="../tags/tag5288.xml" /><Relationship Id="rId240" Type="http://schemas.openxmlformats.org/officeDocument/2006/relationships/tags" Target="../tags/tag5504.xml" /><Relationship Id="rId241" Type="http://schemas.openxmlformats.org/officeDocument/2006/relationships/tags" Target="../tags/tag5505.xml" /><Relationship Id="rId242" Type="http://schemas.openxmlformats.org/officeDocument/2006/relationships/tags" Target="../tags/tag5506.xml" /><Relationship Id="rId243" Type="http://schemas.openxmlformats.org/officeDocument/2006/relationships/tags" Target="../tags/tag5507.xml" /><Relationship Id="rId244" Type="http://schemas.openxmlformats.org/officeDocument/2006/relationships/tags" Target="../tags/tag5508.xml" /><Relationship Id="rId245" Type="http://schemas.openxmlformats.org/officeDocument/2006/relationships/tags" Target="../tags/tag5509.xml" /><Relationship Id="rId246" Type="http://schemas.openxmlformats.org/officeDocument/2006/relationships/tags" Target="../tags/tag5510.xml" /><Relationship Id="rId247" Type="http://schemas.openxmlformats.org/officeDocument/2006/relationships/tags" Target="../tags/tag5511.xml" /><Relationship Id="rId248" Type="http://schemas.openxmlformats.org/officeDocument/2006/relationships/tags" Target="../tags/tag5512.xml" /><Relationship Id="rId249" Type="http://schemas.openxmlformats.org/officeDocument/2006/relationships/tags" Target="../tags/tag5513.xml" /><Relationship Id="rId25" Type="http://schemas.openxmlformats.org/officeDocument/2006/relationships/tags" Target="../tags/tag5289.xml" /><Relationship Id="rId250" Type="http://schemas.openxmlformats.org/officeDocument/2006/relationships/tags" Target="../tags/tag5514.xml" /><Relationship Id="rId251" Type="http://schemas.openxmlformats.org/officeDocument/2006/relationships/tags" Target="../tags/tag5515.xml" /><Relationship Id="rId252" Type="http://schemas.openxmlformats.org/officeDocument/2006/relationships/tags" Target="../tags/tag5516.xml" /><Relationship Id="rId253" Type="http://schemas.openxmlformats.org/officeDocument/2006/relationships/tags" Target="../tags/tag5517.xml" /><Relationship Id="rId254" Type="http://schemas.openxmlformats.org/officeDocument/2006/relationships/theme" Target="../theme/theme165.xml" /><Relationship Id="rId26" Type="http://schemas.openxmlformats.org/officeDocument/2006/relationships/tags" Target="../tags/tag5290.xml" /><Relationship Id="rId27" Type="http://schemas.openxmlformats.org/officeDocument/2006/relationships/tags" Target="../tags/tag5291.xml" /><Relationship Id="rId28" Type="http://schemas.openxmlformats.org/officeDocument/2006/relationships/tags" Target="../tags/tag5292.xml" /><Relationship Id="rId29" Type="http://schemas.openxmlformats.org/officeDocument/2006/relationships/tags" Target="../tags/tag5293.xml" /><Relationship Id="rId3" Type="http://schemas.openxmlformats.org/officeDocument/2006/relationships/tags" Target="../tags/tag5267.xml" /><Relationship Id="rId30" Type="http://schemas.openxmlformats.org/officeDocument/2006/relationships/tags" Target="../tags/tag5294.xml" /><Relationship Id="rId31" Type="http://schemas.openxmlformats.org/officeDocument/2006/relationships/tags" Target="../tags/tag5295.xml" /><Relationship Id="rId32" Type="http://schemas.openxmlformats.org/officeDocument/2006/relationships/tags" Target="../tags/tag5296.xml" /><Relationship Id="rId33" Type="http://schemas.openxmlformats.org/officeDocument/2006/relationships/tags" Target="../tags/tag5297.xml" /><Relationship Id="rId34" Type="http://schemas.openxmlformats.org/officeDocument/2006/relationships/tags" Target="../tags/tag5298.xml" /><Relationship Id="rId35" Type="http://schemas.openxmlformats.org/officeDocument/2006/relationships/tags" Target="../tags/tag5299.xml" /><Relationship Id="rId36" Type="http://schemas.openxmlformats.org/officeDocument/2006/relationships/tags" Target="../tags/tag5300.xml" /><Relationship Id="rId37" Type="http://schemas.openxmlformats.org/officeDocument/2006/relationships/tags" Target="../tags/tag5301.xml" /><Relationship Id="rId38" Type="http://schemas.openxmlformats.org/officeDocument/2006/relationships/tags" Target="../tags/tag5302.xml" /><Relationship Id="rId39" Type="http://schemas.openxmlformats.org/officeDocument/2006/relationships/tags" Target="../tags/tag5303.xml" /><Relationship Id="rId4" Type="http://schemas.openxmlformats.org/officeDocument/2006/relationships/tags" Target="../tags/tag5268.xml" /><Relationship Id="rId40" Type="http://schemas.openxmlformats.org/officeDocument/2006/relationships/tags" Target="../tags/tag5304.xml" /><Relationship Id="rId41" Type="http://schemas.openxmlformats.org/officeDocument/2006/relationships/tags" Target="../tags/tag5305.xml" /><Relationship Id="rId42" Type="http://schemas.openxmlformats.org/officeDocument/2006/relationships/tags" Target="../tags/tag5306.xml" /><Relationship Id="rId43" Type="http://schemas.openxmlformats.org/officeDocument/2006/relationships/tags" Target="../tags/tag5307.xml" /><Relationship Id="rId44" Type="http://schemas.openxmlformats.org/officeDocument/2006/relationships/tags" Target="../tags/tag5308.xml" /><Relationship Id="rId45" Type="http://schemas.openxmlformats.org/officeDocument/2006/relationships/tags" Target="../tags/tag5309.xml" /><Relationship Id="rId46" Type="http://schemas.openxmlformats.org/officeDocument/2006/relationships/tags" Target="../tags/tag5310.xml" /><Relationship Id="rId47" Type="http://schemas.openxmlformats.org/officeDocument/2006/relationships/tags" Target="../tags/tag5311.xml" /><Relationship Id="rId48" Type="http://schemas.openxmlformats.org/officeDocument/2006/relationships/tags" Target="../tags/tag5312.xml" /><Relationship Id="rId49" Type="http://schemas.openxmlformats.org/officeDocument/2006/relationships/tags" Target="../tags/tag5313.xml" /><Relationship Id="rId5" Type="http://schemas.openxmlformats.org/officeDocument/2006/relationships/tags" Target="../tags/tag5269.xml" /><Relationship Id="rId50" Type="http://schemas.openxmlformats.org/officeDocument/2006/relationships/tags" Target="../tags/tag5314.xml" /><Relationship Id="rId51" Type="http://schemas.openxmlformats.org/officeDocument/2006/relationships/tags" Target="../tags/tag5315.xml" /><Relationship Id="rId52" Type="http://schemas.openxmlformats.org/officeDocument/2006/relationships/tags" Target="../tags/tag5316.xml" /><Relationship Id="rId53" Type="http://schemas.openxmlformats.org/officeDocument/2006/relationships/tags" Target="../tags/tag5317.xml" /><Relationship Id="rId54" Type="http://schemas.openxmlformats.org/officeDocument/2006/relationships/tags" Target="../tags/tag5318.xml" /><Relationship Id="rId55" Type="http://schemas.openxmlformats.org/officeDocument/2006/relationships/tags" Target="../tags/tag5319.xml" /><Relationship Id="rId56" Type="http://schemas.openxmlformats.org/officeDocument/2006/relationships/tags" Target="../tags/tag5320.xml" /><Relationship Id="rId57" Type="http://schemas.openxmlformats.org/officeDocument/2006/relationships/tags" Target="../tags/tag5321.xml" /><Relationship Id="rId58" Type="http://schemas.openxmlformats.org/officeDocument/2006/relationships/tags" Target="../tags/tag5322.xml" /><Relationship Id="rId59" Type="http://schemas.openxmlformats.org/officeDocument/2006/relationships/tags" Target="../tags/tag5323.xml" /><Relationship Id="rId6" Type="http://schemas.openxmlformats.org/officeDocument/2006/relationships/tags" Target="../tags/tag5270.xml" /><Relationship Id="rId60" Type="http://schemas.openxmlformats.org/officeDocument/2006/relationships/tags" Target="../tags/tag5324.xml" /><Relationship Id="rId61" Type="http://schemas.openxmlformats.org/officeDocument/2006/relationships/tags" Target="../tags/tag5325.xml" /><Relationship Id="rId62" Type="http://schemas.openxmlformats.org/officeDocument/2006/relationships/tags" Target="../tags/tag5326.xml" /><Relationship Id="rId63" Type="http://schemas.openxmlformats.org/officeDocument/2006/relationships/tags" Target="../tags/tag5327.xml" /><Relationship Id="rId64" Type="http://schemas.openxmlformats.org/officeDocument/2006/relationships/tags" Target="../tags/tag5328.xml" /><Relationship Id="rId65" Type="http://schemas.openxmlformats.org/officeDocument/2006/relationships/tags" Target="../tags/tag5329.xml" /><Relationship Id="rId66" Type="http://schemas.openxmlformats.org/officeDocument/2006/relationships/tags" Target="../tags/tag5330.xml" /><Relationship Id="rId67" Type="http://schemas.openxmlformats.org/officeDocument/2006/relationships/tags" Target="../tags/tag5331.xml" /><Relationship Id="rId68" Type="http://schemas.openxmlformats.org/officeDocument/2006/relationships/tags" Target="../tags/tag5332.xml" /><Relationship Id="rId69" Type="http://schemas.openxmlformats.org/officeDocument/2006/relationships/tags" Target="../tags/tag5333.xml" /><Relationship Id="rId7" Type="http://schemas.openxmlformats.org/officeDocument/2006/relationships/tags" Target="../tags/tag5271.xml" /><Relationship Id="rId70" Type="http://schemas.openxmlformats.org/officeDocument/2006/relationships/tags" Target="../tags/tag5334.xml" /><Relationship Id="rId71" Type="http://schemas.openxmlformats.org/officeDocument/2006/relationships/tags" Target="../tags/tag5335.xml" /><Relationship Id="rId72" Type="http://schemas.openxmlformats.org/officeDocument/2006/relationships/tags" Target="../tags/tag5336.xml" /><Relationship Id="rId73" Type="http://schemas.openxmlformats.org/officeDocument/2006/relationships/tags" Target="../tags/tag5337.xml" /><Relationship Id="rId74" Type="http://schemas.openxmlformats.org/officeDocument/2006/relationships/tags" Target="../tags/tag5338.xml" /><Relationship Id="rId75" Type="http://schemas.openxmlformats.org/officeDocument/2006/relationships/tags" Target="../tags/tag5339.xml" /><Relationship Id="rId76" Type="http://schemas.openxmlformats.org/officeDocument/2006/relationships/tags" Target="../tags/tag5340.xml" /><Relationship Id="rId77" Type="http://schemas.openxmlformats.org/officeDocument/2006/relationships/tags" Target="../tags/tag5341.xml" /><Relationship Id="rId78" Type="http://schemas.openxmlformats.org/officeDocument/2006/relationships/tags" Target="../tags/tag5342.xml" /><Relationship Id="rId79" Type="http://schemas.openxmlformats.org/officeDocument/2006/relationships/tags" Target="../tags/tag5343.xml" /><Relationship Id="rId8" Type="http://schemas.openxmlformats.org/officeDocument/2006/relationships/tags" Target="../tags/tag5272.xml" /><Relationship Id="rId80" Type="http://schemas.openxmlformats.org/officeDocument/2006/relationships/tags" Target="../tags/tag5344.xml" /><Relationship Id="rId81" Type="http://schemas.openxmlformats.org/officeDocument/2006/relationships/tags" Target="../tags/tag5345.xml" /><Relationship Id="rId82" Type="http://schemas.openxmlformats.org/officeDocument/2006/relationships/tags" Target="../tags/tag5346.xml" /><Relationship Id="rId83" Type="http://schemas.openxmlformats.org/officeDocument/2006/relationships/tags" Target="../tags/tag5347.xml" /><Relationship Id="rId84" Type="http://schemas.openxmlformats.org/officeDocument/2006/relationships/tags" Target="../tags/tag5348.xml" /><Relationship Id="rId85" Type="http://schemas.openxmlformats.org/officeDocument/2006/relationships/tags" Target="../tags/tag5349.xml" /><Relationship Id="rId86" Type="http://schemas.openxmlformats.org/officeDocument/2006/relationships/tags" Target="../tags/tag5350.xml" /><Relationship Id="rId87" Type="http://schemas.openxmlformats.org/officeDocument/2006/relationships/tags" Target="../tags/tag5351.xml" /><Relationship Id="rId88" Type="http://schemas.openxmlformats.org/officeDocument/2006/relationships/tags" Target="../tags/tag5352.xml" /><Relationship Id="rId89" Type="http://schemas.openxmlformats.org/officeDocument/2006/relationships/tags" Target="../tags/tag5353.xml" /><Relationship Id="rId9" Type="http://schemas.openxmlformats.org/officeDocument/2006/relationships/tags" Target="../tags/tag5273.xml" /><Relationship Id="rId90" Type="http://schemas.openxmlformats.org/officeDocument/2006/relationships/tags" Target="../tags/tag5354.xml" /><Relationship Id="rId91" Type="http://schemas.openxmlformats.org/officeDocument/2006/relationships/tags" Target="../tags/tag5355.xml" /><Relationship Id="rId92" Type="http://schemas.openxmlformats.org/officeDocument/2006/relationships/tags" Target="../tags/tag5356.xml" /><Relationship Id="rId93" Type="http://schemas.openxmlformats.org/officeDocument/2006/relationships/tags" Target="../tags/tag5357.xml" /><Relationship Id="rId94" Type="http://schemas.openxmlformats.org/officeDocument/2006/relationships/tags" Target="../tags/tag5358.xml" /><Relationship Id="rId95" Type="http://schemas.openxmlformats.org/officeDocument/2006/relationships/tags" Target="../tags/tag5359.xml" /><Relationship Id="rId96" Type="http://schemas.openxmlformats.org/officeDocument/2006/relationships/tags" Target="../tags/tag5360.xml" /><Relationship Id="rId97" Type="http://schemas.openxmlformats.org/officeDocument/2006/relationships/tags" Target="../tags/tag5361.xml" /><Relationship Id="rId98" Type="http://schemas.openxmlformats.org/officeDocument/2006/relationships/tags" Target="../tags/tag5362.xml" /><Relationship Id="rId99" Type="http://schemas.openxmlformats.org/officeDocument/2006/relationships/tags" Target="../tags/tag5363.xml" /></Relationships>
</file>

<file path=ppt/slideMasters/slideMaster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26" name="Rectangle 2"/>
          <p:cNvSpPr/>
          <p:nvPr>
            <p:ph type="title"/>
            <p:custDataLst>
              <p:tags r:id="rId3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effectLst/>
                <a:latin typeface="Arial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27" name="Rectangle 3"/>
          <p:cNvSpPr/>
          <p:nvPr>
            <p:ph type="body" idx="1"/>
            <p:custDataLst>
              <p:tags r:id="rId4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28" name="Rectangle 4"/>
          <p:cNvSpPr/>
          <p:nvPr>
            <p:ph type="dt" sz="half" idx="2"/>
            <p:custDataLst>
              <p:tags r:id="rId5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1029" name="Rectangle 5"/>
          <p:cNvSpPr/>
          <p:nvPr>
            <p:ph type="ftr" sz="quarter" idx="3"/>
            <p:custDataLst>
              <p:tags r:id="rId6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1030" name="Rectangle 6"/>
          <p:cNvSpPr/>
          <p:nvPr>
            <p:ph type="sldNum" sz="quarter" idx="4"/>
            <p:custDataLst>
              <p:tags r:id="rId7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3E916F4A-9BDC-4942-A34A-2DA5D57239D5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effectLst/>
          <a:latin typeface="Arial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effectLst/>
          <a:latin typeface="+mn-lt"/>
          <a:ea typeface="+mn-ea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effectLst/>
          <a:latin typeface="+mn-lt"/>
          <a:ea typeface="+mn-ea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effectLst/>
          <a:latin typeface="+mn-lt"/>
          <a:ea typeface="+mn-ea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effectLst/>
          <a:latin typeface="+mn-lt"/>
          <a:ea typeface="+mn-ea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SzTx/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SzTx/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SzTx/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SzTx/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2050" name="AutoShape 2"/>
          <p:cNvSpPr/>
          <p:nvPr>
            <p:custDataLst>
              <p:tags r:id="rId2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sp>
        <p:nvSpPr>
          <p:cNvPr id="2051" name="Rectangle 3"/>
          <p:cNvSpPr/>
          <p:nvPr>
            <p:ph type="title"/>
            <p:custDataLst>
              <p:tags r:id="rId3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052" name="Rectangle 4"/>
          <p:cNvSpPr/>
          <p:nvPr>
            <p:ph type="body" idx="1"/>
            <p:custDataLst>
              <p:tags r:id="rId4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053" name="Rectangle 5"/>
          <p:cNvSpPr/>
          <p:nvPr>
            <p:ph type="dt" sz="half" idx="2"/>
            <p:custDataLst>
              <p:tags r:id="rId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fld id="{00E616D3-6533-4AC1-8F7B-2702FF9BBF80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2054" name="Rectangle 6"/>
          <p:cNvSpPr/>
          <p:nvPr>
            <p:ph type="ftr" sz="quarter" idx="3"/>
            <p:custDataLst>
              <p:tags r:id="rId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2055" name="Rectangle 7"/>
          <p:cNvSpPr/>
          <p:nvPr>
            <p:ph type="sldNum" sz="quarter" idx="4"/>
            <p:custDataLst>
              <p:tags r:id="rId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EDE65E70-2073-4BB9-869A-3AAED1880C25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grpSp>
        <p:nvGrpSpPr>
          <p:cNvPr id="2056" name="Group 8"/>
          <p:cNvGrpSpPr/>
          <p:nvPr>
            <p:custDataLst>
              <p:tags r:id="rId8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2057" name="AutoShape 9"/>
            <p:cNvSpPr/>
            <p:nvPr>
              <p:custDataLst>
                <p:tags r:id="rId9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058" name="AutoShape 10"/>
            <p:cNvSpPr/>
            <p:nvPr>
              <p:custDataLst>
                <p:tags r:id="rId10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2059" name="Group 11"/>
          <p:cNvGrpSpPr/>
          <p:nvPr>
            <p:custDataLst>
              <p:tags r:id="rId11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2060" name="AutoShape 12"/>
            <p:cNvSpPr/>
            <p:nvPr>
              <p:custDataLst>
                <p:tags r:id="rId12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061" name="AutoShape 13"/>
            <p:cNvSpPr/>
            <p:nvPr>
              <p:custDataLst>
                <p:tags r:id="rId13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2062" name="Group 14"/>
            <p:cNvGrpSpPr/>
            <p:nvPr>
              <p:custDataLst>
                <p:tags r:id="rId14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2063" name="Group 15"/>
              <p:cNvGrpSpPr/>
              <p:nvPr>
                <p:custDataLst>
                  <p:tags r:id="rId15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2064" name="AutoShape 16"/>
                <p:cNvSpPr/>
                <p:nvPr>
                  <p:custDataLst>
                    <p:tags r:id="rId16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2065" name="Group 17"/>
                <p:cNvGrpSpPr/>
                <p:nvPr>
                  <p:custDataLst>
                    <p:tags r:id="rId17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2066" name="AutoShape 18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067" name="AutoShape 19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068" name="AutoShape 20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069" name="AutoShape 21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070" name="AutoShape 22"/>
                  <p:cNvSpPr/>
                  <p:nvPr>
                    <p:custDataLst>
                      <p:tags r:id="rId22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071" name="AutoShape 23"/>
                  <p:cNvSpPr/>
                  <p:nvPr>
                    <p:custDataLst>
                      <p:tags r:id="rId23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072" name="AutoShape 24"/>
                  <p:cNvSpPr/>
                  <p:nvPr>
                    <p:custDataLst>
                      <p:tags r:id="rId24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073" name="AutoShape 25"/>
                  <p:cNvSpPr/>
                  <p:nvPr>
                    <p:custDataLst>
                      <p:tags r:id="rId25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2074" name="Line 26"/>
              <p:cNvCxnSpPr/>
              <p:nvPr>
                <p:custDataLst>
                  <p:tags r:id="rId26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effectLst/>
          <a:latin typeface="Arial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effectLst/>
          <a:latin typeface="+mn-lt"/>
          <a:ea typeface="+mn-ea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effectLst/>
          <a:latin typeface="+mn-lt"/>
          <a:ea typeface="+mn-ea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effectLst/>
          <a:latin typeface="+mn-lt"/>
          <a:ea typeface="+mn-ea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effectLst/>
          <a:latin typeface="+mn-lt"/>
          <a:ea typeface="+mn-ea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074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075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076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077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078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079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080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081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082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083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084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085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86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87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88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89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90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91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92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093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094" name="Rectangle 22"/>
          <p:cNvSpPr/>
          <p:nvPr>
            <p:ph type="title"/>
            <p:custDataLst>
              <p:tags r:id="rId23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095" name="Rectangle 23"/>
          <p:cNvSpPr/>
          <p:nvPr>
            <p:ph type="body" idx="1"/>
            <p:custDataLst>
              <p:tags r:id="rId24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096" name="Rectangle 24"/>
          <p:cNvSpPr/>
          <p:nvPr>
            <p:ph type="dt" sz="half" idx="2"/>
            <p:custDataLst>
              <p:tags r:id="rId2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3097" name="Rectangle 25"/>
          <p:cNvSpPr/>
          <p:nvPr>
            <p:ph type="ftr" sz="quarter" idx="3"/>
            <p:custDataLst>
              <p:tags r:id="rId2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3098" name="Rectangle 26"/>
          <p:cNvSpPr/>
          <p:nvPr>
            <p:ph type="sldNum" sz="quarter" idx="4"/>
            <p:custDataLst>
              <p:tags r:id="rId2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78269D3D-7514-430B-9B63-443E10E914CF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effectLst/>
          <a:latin typeface="Arial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effectLst/>
          <a:latin typeface="+mn-lt"/>
          <a:ea typeface="+mn-ea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effectLst/>
          <a:latin typeface="+mn-lt"/>
          <a:ea typeface="+mn-ea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effectLst/>
          <a:latin typeface="+mn-lt"/>
          <a:ea typeface="+mn-ea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effectLst/>
          <a:latin typeface="+mn-lt"/>
          <a:ea typeface="+mn-ea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098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099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100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101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102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103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104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105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106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107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108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109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10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11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12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13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14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15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16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117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118" name="Rectangle 22"/>
          <p:cNvSpPr/>
          <p:nvPr>
            <p:ph type="title"/>
            <p:custDataLst>
              <p:tags r:id="rId23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119" name="Rectangle 23"/>
          <p:cNvSpPr/>
          <p:nvPr>
            <p:ph type="body" idx="1"/>
            <p:custDataLst>
              <p:tags r:id="rId24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120" name="Rectangle 24"/>
          <p:cNvSpPr/>
          <p:nvPr>
            <p:ph type="dt" sz="half" idx="2"/>
            <p:custDataLst>
              <p:tags r:id="rId25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121" name="Rectangle 25"/>
          <p:cNvSpPr/>
          <p:nvPr>
            <p:ph type="ftr" sz="quarter" idx="3"/>
            <p:custDataLst>
              <p:tags r:id="rId26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122" name="Rectangle 26"/>
          <p:cNvSpPr/>
          <p:nvPr>
            <p:ph type="sldNum" sz="quarter" idx="4"/>
            <p:custDataLst>
              <p:tags r:id="rId27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/>
            <a:fld id="{B541E99A-B825-432E-A267-0DCE23715C5D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effectLst/>
          <a:latin typeface="Arial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effectLst/>
          <a:latin typeface="+mn-lt"/>
          <a:ea typeface="+mn-ea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effectLst/>
          <a:latin typeface="+mn-lt"/>
          <a:ea typeface="+mn-ea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effectLst/>
          <a:latin typeface="+mn-lt"/>
          <a:ea typeface="+mn-ea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effectLst/>
          <a:latin typeface="+mn-lt"/>
          <a:ea typeface="+mn-ea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SzTx/>
        <a:buFont typeface="Arial" pitchFamily="34" charset="0"/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5122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123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124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B912BFB-DED0-4E51-96AF-44E96CF5ED8D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5125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5126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2BE27E16-6BCF-450F-8BFB-7D6DFC41B579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6146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147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148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B5DE0BF-8E92-4330-8554-F7523536CE23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149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150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7BC6CD-6C62-499F-A771-C434BF57A44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7170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171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172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5B31A51D-ACEB-4168-8219-6F73B5CA2BD4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173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174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BAF4A2A4-3CE9-4D5A-AAB5-288A12C4DEE9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8194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195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196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6A1EC4E-E57A-48F0-83AF-03771276089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197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198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5CC727E3-6C46-452A-ADB7-E8957C11CDB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9218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219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220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0FB7103D-7A56-46AD-9E9C-76F93D51D185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221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222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BC6F232-4B9A-4F76-9F43-95DC909C475F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10242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243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244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6D464995-6A65-4ACE-ABE1-6DDD810DF68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245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246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FF654C41-2047-487B-A971-E2F31886CC67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11266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267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268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A7FD6531-B698-4851-8893-A68A4400FB9B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269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270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A3747FC-EF55-445A-82DF-5C9AD2A9B1DB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12290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291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292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7383A429-CED1-4316-89EA-A8582341F2F5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293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294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AEA95EC1-15E6-41AC-9918-A3BA966E57A3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sp>
        <p:nvSpPr>
          <p:cNvPr id="13314" name="标题占位符 1"/>
          <p:cNvSpPr/>
          <p:nvPr>
            <p:ph type="title"/>
            <p:custDataLst>
              <p:tags r:id="rId2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1"/>
                </a:solidFill>
                <a:effectLst/>
                <a:latin typeface="Calibri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315" name="文本占位符 2"/>
          <p:cNvSpPr/>
          <p:nvPr>
            <p:ph type="body" idx="1"/>
            <p:custDataLst>
              <p:tags r:id="rId3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lang="zh-CN" alt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316" name="日期占位符 3"/>
          <p:cNvSpPr/>
          <p:nvPr>
            <p:ph type="dt" sz="half" idx="2"/>
            <p:custDataLst>
              <p:tags r:id="rId4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eaLnBrk="1" hangingPunct="1">
              <a:buFontTx/>
            </a:pPr>
            <a:fld id="{255AA4C2-B07E-4859-83E2-BA0685A314A0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317" name="页脚占位符 4"/>
          <p:cNvSpPr/>
          <p:nvPr>
            <p:ph type="ftr" sz="quarter" idx="3"/>
            <p:custDataLst>
              <p:tags r:id="rId5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eaLnBrk="1" hangingPunct="1">
              <a:buFontTx/>
            </a:pPr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318" name="灯片编号占位符 5"/>
          <p:cNvSpPr/>
          <p:nvPr>
            <p:ph type="sldNum" sz="quarter" idx="4"/>
            <p:custDataLst>
              <p:tags r:id="rId6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defPPr>
              <a:defRPr lang="zh-CN"/>
            </a:defPPr>
            <a:lvl1pPr mar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9144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3716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182880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lang="zh-CN" altLang="en-US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 eaLnBrk="1" hangingPunct="1">
              <a:buFontTx/>
            </a:pPr>
            <a:fld id="{7E0B1955-DDE1-4BE6-8BBC-150F5D12AB35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1"/>
          </a:solidFill>
          <a:effectLst/>
          <a:latin typeface="Calibri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9144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3716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182880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1"/>
          </p:custDataLst>
        </p:nvPr>
      </p:nvGrpSpPr>
      <p:grpSpPr/>
      <p:grpSp>
        <p:nvGrpSpPr>
          <p:cNvPr id="14338" name="组合 32769"/>
          <p:cNvGrpSpPr/>
          <p:nvPr>
            <p:custDataLst>
              <p:tags r:id="rId2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4339" name="矩形 32770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0" name="任意多边形 32771"/>
            <p:cNvSpPr>
              <a:spLocks noEditPoints="1"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1" name="任意多边形 32772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2" name="任意多边形 32773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3" name="任意多边形 32774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4" name="任意多边形 32775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5" name="任意多边形 32776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6" name="任意多边形 32777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7" name="任意多边形 32778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8" name="任意多边形 32779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49" name="任意多边形 32780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0" name="矩形 32781"/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1" name="矩形 32782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2" name="任意多边形 32783"/>
            <p:cNvSpPr>
              <a:spLocks noEditPoints="1"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3" name="任意多边形 32784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4" name="任意多边形 32785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5" name="任意多边形 32786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6" name="任意多边形 32787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7" name="任意多边形 32788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8" name="任意多边形 32789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59" name="任意多边形 32790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0" name="任意多边形 32791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1" name="任意多边形 32792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2" name="矩形 32793"/>
            <p:cNvSpPr>
              <a:spLocks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3" name="矩形 32794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4" name="任意多边形 32795"/>
            <p:cNvSpPr>
              <a:spLocks noEditPoints="1"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5" name="任意多边形 32796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6" name="任意多边形 32797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7" name="任意多边形 32798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8" name="任意多边形 32799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69" name="任意多边形 32800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0" name="任意多边形 32801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1" name="任意多边形 32802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2" name="任意多边形 32803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3" name="任意多边形 32804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4" name="矩形 32805"/>
            <p:cNvSpPr>
              <a:spLocks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5" name="矩形 32806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6" name="任意多边形 32807"/>
            <p:cNvSpPr>
              <a:spLocks noEditPoints="1"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7" name="任意多边形 32808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8" name="任意多边形 32809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79" name="任意多边形 32810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0" name="任意多边形 32811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1" name="任意多边形 32812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2" name="任意多边形 32813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3" name="任意多边形 32814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4" name="任意多边形 32815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5" name="任意多边形 32816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6" name="矩形 32817"/>
            <p:cNvSpPr>
              <a:spLocks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7" name="矩形 32818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8" name="任意多边形 32819"/>
            <p:cNvSpPr>
              <a:spLocks noEditPoints="1"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89" name="任意多边形 32820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0" name="任意多边形 32821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1" name="任意多边形 32822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2" name="任意多边形 32823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3" name="任意多边形 32824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4" name="任意多边形 32825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5" name="任意多边形 32826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6" name="任意多边形 32827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7" name="任意多边形 32828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8" name="矩形 32829"/>
            <p:cNvSpPr>
              <a:spLocks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399" name="矩形 32830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0" name="任意多边形 32831"/>
            <p:cNvSpPr>
              <a:spLocks noEditPoints="1"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1" name="任意多边形 32832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2" name="任意多边形 32833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3" name="任意多边形 32834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4" name="任意多边形 32835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5" name="任意多边形 32836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6" name="任意多边形 32837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7" name="任意多边形 32838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8" name="任意多边形 32839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09" name="任意多边形 32840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0" name="矩形 32841"/>
            <p:cNvSpPr>
              <a:spLocks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1" name="矩形 32842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2" name="任意多边形 32843"/>
            <p:cNvSpPr>
              <a:spLocks noEditPoints="1"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3" name="任意多边形 32844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4" name="任意多边形 32845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5" name="任意多边形 32846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6" name="任意多边形 32847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7" name="任意多边形 32848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8" name="任意多边形 32849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19" name="任意多边形 32850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0" name="任意多边形 32851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1" name="任意多边形 32852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2" name="矩形 32853"/>
            <p:cNvSpPr>
              <a:spLocks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3" name="矩形 32854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4" name="任意多边形 32855"/>
            <p:cNvSpPr>
              <a:spLocks noEditPoints="1"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5" name="任意多边形 32856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6" name="任意多边形 32857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7" name="任意多边形 32858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8" name="任意多边形 32859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29" name="任意多边形 32860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0" name="任意多边形 32861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1" name="任意多边形 32862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2" name="任意多边形 32863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3" name="任意多边形 32864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4" name="矩形 32865"/>
            <p:cNvSpPr>
              <a:spLocks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5" name="矩形 32866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6" name="任意多边形 32867"/>
            <p:cNvSpPr>
              <a:spLocks noEditPoints="1"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7" name="任意多边形 32868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8" name="任意多边形 32869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39" name="任意多边形 32870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0" name="任意多边形 32871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1" name="任意多边形 32872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2" name="任意多边形 32873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3" name="任意多边形 32874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4" name="任意多边形 32875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5" name="任意多边形 32876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6" name="矩形 32877"/>
            <p:cNvSpPr>
              <a:spLocks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7" name="矩形 32878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8" name="任意多边形 32879"/>
            <p:cNvSpPr>
              <a:spLocks noEditPoints="1"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49" name="任意多边形 32880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0" name="任意多边形 32881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1" name="任意多边形 32882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2" name="任意多边形 32883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3" name="任意多边形 32884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4" name="任意多边形 32885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5" name="任意多边形 32886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6" name="任意多边形 32887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7" name="任意多边形 32888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8" name="矩形 32889"/>
            <p:cNvSpPr>
              <a:spLocks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59" name="矩形 32890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0" name="任意多边形 32891"/>
            <p:cNvSpPr>
              <a:spLocks noEditPoints="1"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1" name="任意多边形 32892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2" name="任意多边形 32893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3" name="任意多边形 32894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4" name="任意多边形 32895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5" name="任意多边形 32896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6" name="任意多边形 32897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7" name="任意多边形 32898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8" name="任意多边形 32899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69" name="任意多边形 32900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0" name="矩形 32901"/>
            <p:cNvSpPr>
              <a:spLocks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1" name="矩形 32902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2" name="任意多边形 32903"/>
            <p:cNvSpPr>
              <a:spLocks noEditPoints="1"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3" name="任意多边形 32904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4" name="任意多边形 32905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5" name="任意多边形 32906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6" name="任意多边形 32907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7" name="任意多边形 32908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8" name="任意多边形 32909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79" name="任意多边形 32910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80" name="任意多边形 32911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81" name="任意多边形 32912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82" name="矩形 32913"/>
            <p:cNvSpPr>
              <a:spLocks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83" name="任意多边形 32914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4484" name="组合 32915"/>
          <p:cNvGrpSpPr/>
          <p:nvPr>
            <p:custDataLst>
              <p:tags r:id="rId148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4485" name="任意多边形 32916"/>
            <p:cNvSpPr>
              <a:spLocks noChangeArrowheads="1"/>
            </p:cNvSpPr>
            <p:nvPr>
              <p:custDataLst>
                <p:tags r:id="rId149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86" name="任意多边形 32917"/>
            <p:cNvSpPr>
              <a:spLocks noEditPoints="1"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87" name="任意多边形 32918"/>
            <p:cNvSpPr>
              <a:spLocks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88" name="任意多边形 32919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89" name="任意多边形 32920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90" name="任意多边形 32921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91" name="任意多边形 32922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92" name="任意多边形 32923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93" name="任意多边形 32924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94" name="任意多边形 32925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95" name="任意多边形 32926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96" name="任意多边形 32927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497" name="任意多边形 32928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4498" name="组合 32929"/>
          <p:cNvGrpSpPr/>
          <p:nvPr>
            <p:custDataLst>
              <p:tags r:id="rId162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4499" name="任意多边形 32930"/>
            <p:cNvSpPr>
              <a:spLocks noChangeArrowheads="1"/>
            </p:cNvSpPr>
            <p:nvPr>
              <p:custDataLst>
                <p:tags r:id="rId163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0" name="任意多边形 32931"/>
            <p:cNvSpPr>
              <a:spLocks noEditPoints="1"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1" name="任意多边形 32932"/>
            <p:cNvSpPr>
              <a:spLocks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2" name="任意多边形 32933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3" name="任意多边形 32934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4" name="任意多边形 32935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5" name="任意多边形 32936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6" name="任意多边形 32937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7" name="任意多边形 32938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8" name="任意多边形 32939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09" name="任意多边形 32940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10" name="任意多边形 32941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11" name="任意多边形 32942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4512" name="组合 32943"/>
          <p:cNvGrpSpPr/>
          <p:nvPr>
            <p:custDataLst>
              <p:tags r:id="rId176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4513" name="任意多边形 32944"/>
            <p:cNvSpPr>
              <a:spLocks noChangeArrowheads="1"/>
            </p:cNvSpPr>
            <p:nvPr>
              <p:custDataLst>
                <p:tags r:id="rId177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14" name="任意多边形 32945"/>
            <p:cNvSpPr>
              <a:spLocks noEditPoints="1"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15" name="任意多边形 32946"/>
            <p:cNvSpPr>
              <a:spLocks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16" name="任意多边形 32947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17" name="任意多边形 32948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18" name="任意多边形 32949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19" name="任意多边形 32950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20" name="任意多边形 32951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21" name="任意多边形 32952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22" name="任意多边形 32953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23" name="任意多边形 32954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24" name="任意多边形 32955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25" name="任意多边形 32956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4526" name="组合 32957"/>
          <p:cNvGrpSpPr/>
          <p:nvPr>
            <p:custDataLst>
              <p:tags r:id="rId190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4527" name="任意多边形 32958"/>
            <p:cNvSpPr>
              <a:spLocks noChangeArrowheads="1"/>
            </p:cNvSpPr>
            <p:nvPr>
              <p:custDataLst>
                <p:tags r:id="rId191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28" name="任意多边形 32959"/>
            <p:cNvSpPr>
              <a:spLocks noEditPoints="1"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29" name="任意多边形 32960"/>
            <p:cNvSpPr>
              <a:spLocks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0" name="任意多边形 32961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1" name="任意多边形 32962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2" name="任意多边形 32963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3" name="任意多边形 32964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4" name="任意多边形 32965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5" name="任意多边形 32966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6" name="任意多边形 32967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7" name="任意多边形 32968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8" name="任意多边形 32969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39" name="任意多边形 32970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4540" name="组合 32971"/>
          <p:cNvGrpSpPr/>
          <p:nvPr>
            <p:custDataLst>
              <p:tags r:id="rId204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4541" name="任意多边形 32972"/>
            <p:cNvSpPr>
              <a:spLocks noChangeArrowheads="1"/>
            </p:cNvSpPr>
            <p:nvPr>
              <p:custDataLst>
                <p:tags r:id="rId205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42" name="任意多边形 32973"/>
            <p:cNvSpPr>
              <a:spLocks noEditPoints="1"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43" name="任意多边形 32974"/>
            <p:cNvSpPr>
              <a:spLocks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44" name="任意多边形 32975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45" name="任意多边形 32976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46" name="任意多边形 32977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47" name="任意多边形 32978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48" name="任意多边形 32979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49" name="任意多边形 32980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50" name="任意多边形 32981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51" name="任意多边形 32982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52" name="任意多边形 32983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53" name="任意多边形 32984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4554" name="组合 32985"/>
          <p:cNvGrpSpPr/>
          <p:nvPr>
            <p:custDataLst>
              <p:tags r:id="rId218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4555" name="任意多边形 32986"/>
            <p:cNvSpPr>
              <a:spLocks noChangeArrowheads="1"/>
            </p:cNvSpPr>
            <p:nvPr>
              <p:custDataLst>
                <p:tags r:id="rId219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56" name="任意多边形 32987"/>
            <p:cNvSpPr>
              <a:spLocks noEditPoints="1"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57" name="任意多边形 32988"/>
            <p:cNvSpPr>
              <a:spLocks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58" name="任意多边形 32989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59" name="任意多边形 32990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60" name="任意多边形 32991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61" name="任意多边形 32992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62" name="任意多边形 32993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63" name="任意多边形 32994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64" name="任意多边形 32995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65" name="任意多边形 32996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66" name="任意多边形 32997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4567" name="任意多边形 32998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4568" name="组合 32999"/>
          <p:cNvGrpSpPr/>
          <p:nvPr>
            <p:custDataLst>
              <p:tags r:id="rId232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4569" name="任意多边形 33000"/>
            <p:cNvSpPr>
              <a:spLocks noChangeArrowheads="1"/>
            </p:cNvSpPr>
            <p:nvPr>
              <p:custDataLst>
                <p:tags r:id="rId233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4570" name="组合 33001"/>
            <p:cNvGrpSpPr/>
            <p:nvPr>
              <p:custDataLst>
                <p:tags r:id="rId234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4571" name="任意多边形 33002"/>
              <p:cNvSpPr>
                <a:spLocks noChangeArrowheads="1"/>
              </p:cNvSpPr>
              <p:nvPr>
                <p:custDataLst>
                  <p:tags r:id="rId235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72" name="任意多边形 33003"/>
              <p:cNvSpPr>
                <a:spLocks noEditPoints="1"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73" name="任意多边形 33004"/>
              <p:cNvSpPr>
                <a:spLocks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74" name="任意多边形 33005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75" name="任意多边形 33006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76" name="任意多边形 33007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77" name="任意多边形 33008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78" name="任意多边形 33009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79" name="任意多边形 33010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80" name="任意多边形 33011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81" name="任意多边形 33012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82" name="任意多边形 33013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4583" name="任意多边形 33014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4584" name="标题 33015"/>
          <p:cNvSpPr/>
          <p:nvPr>
            <p:ph type="title"/>
            <p:custDataLst>
              <p:tags r:id="rId248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kern="1200" baseline="0">
                <a:solidFill>
                  <a:schemeClr val="tx2"/>
                </a:solidFill>
                <a:effectLst/>
                <a:latin typeface="Arial" pitchFamily="34" charset="0"/>
                <a:ea typeface="宋体" pitchFamily="2" charset="-122"/>
                <a:cs typeface="+mj-cs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585" name="文本占位符 33016"/>
          <p:cNvSpPr/>
          <p:nvPr>
            <p:ph type="body" idx="1"/>
            <p:custDataLst>
              <p:tags r:id="rId249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lvl="1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2pPr>
            <a:lvl3pPr marL="1143000" lvl="2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3pPr>
            <a:lvl4pPr marL="1600200" lvl="3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4pPr>
            <a:lvl5pPr marL="2057400" lvl="4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5pPr>
            <a:lvl6pPr marL="2514600" lvl="5" indent="-2286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Font typeface="Wingdings 2" pitchFamily="18" charset="2"/>
              <a:buChar char="¡"/>
              <a:defRPr lang="zh-CN" altLang="en-US" sz="20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lvl="6" indent="-2286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Font typeface="Wingdings 2" pitchFamily="18" charset="2"/>
              <a:buChar char="¡"/>
              <a:defRPr lang="zh-CN" altLang="en-US" sz="20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lvl="7" indent="-2286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Font typeface="Wingdings 2" pitchFamily="18" charset="2"/>
              <a:buChar char="¡"/>
              <a:defRPr lang="zh-CN" altLang="en-US" sz="20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lvl="8" indent="-2286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Font typeface="Wingdings 2" pitchFamily="18" charset="2"/>
              <a:buChar char="¡"/>
              <a:defRPr lang="zh-CN" altLang="en-US" sz="20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586" name="日期占位符 33017"/>
          <p:cNvSpPr/>
          <p:nvPr>
            <p:ph type="dt" sz="half" idx="2"/>
            <p:custDataLst>
              <p:tags r:id="rId250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4587" name="页脚占位符 33018"/>
          <p:cNvSpPr/>
          <p:nvPr>
            <p:ph type="ftr" sz="quarter" idx="3"/>
            <p:custDataLst>
              <p:tags r:id="rId251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4588" name="灯片编号占位符 33019"/>
          <p:cNvSpPr/>
          <p:nvPr>
            <p:ph type="sldNum" sz="quarter" idx="4"/>
            <p:custDataLst>
              <p:tags r:id="rId252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0" lvl="0" indent="0" algn="l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45720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2pPr>
            <a:lvl3pPr marL="91440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3pPr>
            <a:lvl4pPr marL="1371600" lvl="3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4pPr>
            <a:lvl5pPr marL="1828800" lvl="4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kern="1200" baseline="0">
                <a:solidFill>
                  <a:schemeClr val="tx1"/>
                </a:solidFill>
                <a:effectLst/>
                <a:latin typeface="Arial" pitchFamily="34" charset="0"/>
                <a:ea typeface="宋体" pitchFamily="2" charset="-122"/>
                <a:cs typeface="+mn-cs"/>
              </a:defRPr>
            </a:lvl5pPr>
            <a:lvl6pPr marL="2286000" lvl="5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6pPr>
            <a:lvl7pPr marL="2743200" lvl="6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7pPr>
            <a:lvl8pPr marL="3200400" lvl="7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8pPr>
            <a:lvl9pPr marL="3657600" lvl="8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lang="zh-CN" altLang="en-US" b="0" i="0" u="none" kern="1200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  <a:cs typeface="+mn-cs"/>
              </a:defRPr>
            </a:lvl9pPr>
          </a:lstStyle>
          <a:p>
            <a:pPr marL="0" lvl="0" indent="0" algn="r" eaLnBrk="1" hangingPunct="1"/>
            <a:fld id="{8C4D18CE-4A41-480F-84F7-A87C126C142D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kern="1200" baseline="0">
          <a:solidFill>
            <a:schemeClr val="tx2"/>
          </a:solidFill>
          <a:effectLst/>
          <a:latin typeface="Arial" pitchFamily="34" charset="0"/>
          <a:ea typeface="宋体" pitchFamily="2" charset="-122"/>
          <a:cs typeface="+mj-cs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742950" lvl="1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lvl="2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lvl="3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lvl="4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lvl="5" indent="-2286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Font typeface="Wingdings 2" pitchFamily="18" charset="2"/>
        <a:buChar char="¡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2971800" lvl="6" indent="-2286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Font typeface="Wingdings 2" pitchFamily="18" charset="2"/>
        <a:buChar char="¡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429000" lvl="7" indent="-2286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Font typeface="Wingdings 2" pitchFamily="18" charset="2"/>
        <a:buChar char="¡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3886200" lvl="8" indent="-2286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Font typeface="Wingdings 2" pitchFamily="18" charset="2"/>
        <a:buChar char="¡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lvl="0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457200" lvl="1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Arial" pitchFamily="34" charset="0"/>
          <a:ea typeface="宋体" pitchFamily="2" charset="-122"/>
          <a:cs typeface="+mn-cs"/>
        </a:defRPr>
      </a:lvl2pPr>
      <a:lvl3pPr marL="914400" lvl="2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Arial" pitchFamily="34" charset="0"/>
          <a:ea typeface="宋体" pitchFamily="2" charset="-122"/>
          <a:cs typeface="+mn-cs"/>
        </a:defRPr>
      </a:lvl3pPr>
      <a:lvl4pPr marL="1371600" lvl="3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Arial" pitchFamily="34" charset="0"/>
          <a:ea typeface="宋体" pitchFamily="2" charset="-122"/>
          <a:cs typeface="+mn-cs"/>
        </a:defRPr>
      </a:lvl4pPr>
      <a:lvl5pPr marL="1828800" lvl="4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kern="1200" baseline="0">
          <a:solidFill>
            <a:schemeClr val="tx1"/>
          </a:solidFill>
          <a:effectLst/>
          <a:latin typeface="Arial" pitchFamily="34" charset="0"/>
          <a:ea typeface="宋体" pitchFamily="2" charset="-122"/>
          <a:cs typeface="+mn-cs"/>
        </a:defRPr>
      </a:lvl5pPr>
      <a:lvl6pPr marL="2286000" lvl="5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itchFamily="34" charset="0"/>
          <a:ea typeface="宋体" pitchFamily="2" charset="-122"/>
          <a:cs typeface="+mn-cs"/>
        </a:defRPr>
      </a:lvl6pPr>
      <a:lvl7pPr marL="2743200" lvl="6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itchFamily="34" charset="0"/>
          <a:ea typeface="宋体" pitchFamily="2" charset="-122"/>
          <a:cs typeface="+mn-cs"/>
        </a:defRPr>
      </a:lvl7pPr>
      <a:lvl8pPr marL="3200400" lvl="7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itchFamily="34" charset="0"/>
          <a:ea typeface="宋体" pitchFamily="2" charset="-122"/>
          <a:cs typeface="+mn-cs"/>
        </a:defRPr>
      </a:lvl8pPr>
      <a:lvl9pPr marL="3657600" lvl="8" indent="0" algn="l" defTabSz="914400" rtl="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itchFamily="34" charset="0"/>
          <a:ea typeface="宋体" pitchFamily="2" charset="-122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362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5CEB7F0A-FF6B-45D1-9783-FFDB2D840594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15363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364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365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15366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6386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42B0F7C0-91DE-4704-8264-01EFEEE54191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16387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388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389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16390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7410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0F4F2163-275F-4620-B622-602F9723ACEE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17411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7412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7413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17414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8434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AEDF0252-B012-4DB7-AF66-77F540BB3B40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18435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8436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8437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18438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9458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5CB408FC-7772-4DDE-9C36-171715B18D1E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19459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9460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9461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19462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0482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EC3B86AC-AB4B-4BB3-892F-08B2BB4180CD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0483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0484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0485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20486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1506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6B4F2B85-556F-4ABD-9860-26FF64EFF9C6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1507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1508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1509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21510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2530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F5BD566F-DB0B-45DE-A2D5-80C55B9F0E18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2531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2532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2533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22534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3554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468E7A76-ECC7-4A3E-90B0-47F663BE3222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3555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3556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3557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23558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4578" name="Rectangle 6"/>
          <p:cNvSpPr/>
          <p:nvPr>
            <p:ph type="sldNum" sz="quarter" idx="4"/>
            <p:custDataLst>
              <p:tags r:id="rId3"/>
            </p:custDataLst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82E992E7-2B76-434D-BC03-BCDD4BEDC987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4579" name="Rectangle 2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4580" name="Rectangle 3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4581" name="Rectangle 4"/>
          <p:cNvSpPr/>
          <p:nvPr>
            <p:ph type="dt" sz="half" idx="2"/>
            <p:custDataLst>
              <p:tags r:id="rId6"/>
            </p:custDataLst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24582" name="Rectangle 5"/>
          <p:cNvSpPr/>
          <p:nvPr>
            <p:ph type="ftr" sz="quarter" idx="3"/>
            <p:custDataLst>
              <p:tags r:id="rId7"/>
            </p:custDataLst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Times New Roman" pitchFamily="18" charset="0"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Times New Roman" pitchFamily="18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Tx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5602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25603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25604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5605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25606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25607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5608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25609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25610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25611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25612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25613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5614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5615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5616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5617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5618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5619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5620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25621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25622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F958CB96-8C27-4BDB-8E6D-44B8662FDF79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5623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5624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5625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E58FC247-A173-40B0-9CA4-74D90B899DE5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25626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6626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26627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26628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6629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26630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26631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6632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26633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26634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26635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26636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26637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6638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6639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6640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6641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6642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6643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6644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26645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26646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24AEDE88-4C7D-4BB8-AC41-FA88EC3D0DA9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6647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6648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6649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A67B7D87-430D-452F-ABFA-9743F4451509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26650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7650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27651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27652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7653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27654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27655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7656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27657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27658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27659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27660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27661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7662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7663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7664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7665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7666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7667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7668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27669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27670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F6B13657-2686-4EE2-8FA1-330FAF6DDD01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7671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7672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7673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478A69D6-6256-43DC-A703-DBD019365DFC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27674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8674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28675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28676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8677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28678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28679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8680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28681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28682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28683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28684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28685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8686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8687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8688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8689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8690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8691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8692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28693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28694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1D3F89BB-5834-4A67-8232-47382E45F5BA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8695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8696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8697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759B50B1-01F6-43F1-8093-D36009178635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28698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9698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29699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29700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9701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29702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29703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29704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29705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29706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29707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29708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29709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9710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9711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9712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9713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9714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9715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29716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29717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29718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8291A331-A417-4C8B-8C59-929A6A9B7D03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29719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29720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29721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C6C42E68-C8DB-44D1-BED4-D994E5AA2EC3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29722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0722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0723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0724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0725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0726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0727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0728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0729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0730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0731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0732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0733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734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735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736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737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738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739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0740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0741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0742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40CD34F6-1ED4-4C5E-8FBB-21C11098DCFC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0743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0744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0745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586DC185-7E02-4920-9E32-AE0DA446BF32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30746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1746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1747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1748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1749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1750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1751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1752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1753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1754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1755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1756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1757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1758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1759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1760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1761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1762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1763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1764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1765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1766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613B6348-9EB3-4ADC-95AE-E1AE82F50CC4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1767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1768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1769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AA83AD13-D301-4ABD-A124-4D08CD57E608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31770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2770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2771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2772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2773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2774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2775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2776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2777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2778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2779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2780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2781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2782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2783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2784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2785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2786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2787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2788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2789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2790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FEDBD4C8-98C0-4D68-A691-3332C947CC70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2791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2792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2793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C3F51397-52A9-40EC-9ED3-FFADFF6C2FAB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32794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3794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3795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3796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3797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3798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3799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3800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3801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3802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3803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3804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3805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3806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3807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3808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3809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3810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3811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3812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3813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3814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FC5D2211-24A9-4BE2-B934-49F6F3D0B327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3815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3816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3817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EFAECE6F-1DDC-4621-9BFD-EA330A316863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33818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4818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4819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4820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4821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4822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4823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4824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4825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4826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4827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4828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4829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4830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4831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4832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4833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4834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4835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4836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4837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4838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7E17DD98-81FF-4FDE-9D77-7279BC863E37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4839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4840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4841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FFA0EE9F-F914-4A0F-9DA4-9ECFB3731F0D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34842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5842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5843" name="Group 8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5844" name="AutoShape 9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5845" name="AutoShape 10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5846" name="Group 11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5847" name="AutoShape 12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5848" name="AutoShape 13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5849" name="Group 14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5850" name="Group 15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5851" name="AutoShape 16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5852" name="Group 17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5853" name="AutoShape 18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5854" name="AutoShape 19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5855" name="AutoShape 20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5856" name="AutoShape 21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5857" name="AutoShape 22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5858" name="AutoShape 23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5859" name="AutoShape 24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5860" name="AutoShape 25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5861" name="Line 26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5862" name="Rectangle 7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609C688E-178A-492B-8BF3-85656589F704}" type="slidenum">
              <a:rPr lang="en-US" altLang="zh-CN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5863" name="Rectangle 3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5864" name="Rectangle 4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5865" name="Rectangle 5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fld id="{11D22DFB-C7B9-4FC7-A66F-CDB49AFAB822}" type="datetime1">
              <a:rPr lang="zh-CN" altLang="en-US" sz="1400">
                <a:solidFill>
                  <a:schemeClr val="tx1"/>
                </a:solidFill>
                <a:latin typeface="Comic Sans MS" pitchFamily="66" charset="0"/>
              </a:rPr>
              <a:t>*</a:t>
            </a:fld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  <p:sp>
        <p:nvSpPr>
          <p:cNvPr id="35866" name="Rectangle 6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  <a:latin typeface="Comic Sans MS" pitchFamily="66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6866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6867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6868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6869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6870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6871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6872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6873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6874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6875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6876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6877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6878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6879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6880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6881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6882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6883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6884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6885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6886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AB61D165-D557-44A9-8182-7194FCF6896E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6887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6888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6889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36890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7890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7891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7892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7893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7894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7895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7896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7897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7898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7899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7900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7901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7902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7903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7904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7905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7906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7907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7908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7909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7910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BDB9DB44-5042-46C2-980B-DC92B2A53162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7911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7912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7913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37914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8914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8915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8916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8917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8918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8919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8920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8921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8922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8923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8924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8925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8926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8927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8928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8929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8930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8931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8932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8933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8934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3798DD03-6A2F-4803-B62D-657E7850F035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8935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8936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8937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38938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39938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39939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39940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9941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39942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39943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39944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39945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39946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39947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39948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39949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9950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9951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9952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9953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9954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9955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39956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39957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39958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D961B73F-7E4B-4366-9F6B-BA3832841ABB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39959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39960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39961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39962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0962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0963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0964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0965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0966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0967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0968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0969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0970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0971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0972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0973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0974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0975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0976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0977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0978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0979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0980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0981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0982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80808710-2BB2-45EB-9488-0489B969B045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0983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0984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0985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0986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1986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1987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1988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1989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1990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1991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1992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1993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1994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1995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1996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1997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998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1999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2000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2001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2002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2003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2004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2005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2006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E3CCDDC5-6723-43FD-B34B-C6355642463B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2007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2008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2009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2010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3010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3011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3012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3013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3014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3015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3016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3017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3018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3019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3020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3021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3022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3023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3024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3025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3026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3027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3028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3029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3030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DE598D3F-A92F-4A14-A128-F0C64E78164C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3031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3032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3033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3034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4034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4035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4036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4037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4038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4039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4040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4041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4042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4043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4044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4045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4046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4047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4048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4049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4050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4051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4052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4053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4054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BD50C8C7-2C15-4534-9693-67D63DA5E17F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4055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4056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4057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4058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5058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5059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5060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5061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5062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5063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5064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5065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5066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5067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5068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5069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5070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5071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5072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5073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5074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5075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5076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5077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5078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968C6FD0-EDA9-4D0B-9FDA-380A152FE615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5079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5080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5081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5082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6082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6083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6084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6085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6086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6087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6088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6089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6090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6091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6092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6093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6094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6095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6096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6097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6098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6099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6100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6101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6102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CD5EE127-4D61-4500-B369-9957034DECA0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6103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6104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6105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6106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7106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7107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7108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7109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7110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7111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7112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7113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7114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7115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7116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7117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7118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7119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7120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7121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7122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7123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7124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7125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7126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EB2E180A-137B-4266-9E1D-9DD40B1CAEEA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7127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7128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7129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7130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8130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8131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8132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8133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8134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8135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8136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8137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8138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8139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8140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8141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8142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8143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8144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8145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8146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8147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8148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8149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8150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D07EFFD2-B3C4-4321-B2D4-6CA670235592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8151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8152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8153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8154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49154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49155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49156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9157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49158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49159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49160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49161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49162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49163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49164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49165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9166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9167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9168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9169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9170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9171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49172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49173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49174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3E75311F-A4F3-468D-9C60-3D4A7CB62A82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49175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49176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49177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49178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0178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50179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50180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0181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50182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50183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0184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50185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50186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50187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50188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50189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0190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0191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0192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0193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0194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0195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0196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50197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50198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5035208C-8142-4141-9DB3-9EE2F43BD999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50199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0200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0201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50202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1202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51203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51204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1205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51206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51207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1208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51209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51210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51211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51212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51213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1214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1215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1216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1217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1218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1219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1220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51221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51222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C28E24A0-C3C4-464B-B3A6-43788508BE04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51223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1224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1225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51226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2226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52227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52228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2229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52230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52231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2232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52233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52234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52235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52236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52237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2238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2239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2240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2241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2242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2243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2244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52245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52246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AA93B52B-5D47-47B6-A38D-3CC6F40AF9EA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52247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2248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2249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52250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3250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53251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53252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3253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53254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53255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3256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53257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53258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53259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53260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53261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3262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3263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3264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3265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3266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3267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3268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53269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53270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F49AF078-89A8-40B9-9CF7-6838385BF5FF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53271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3272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3273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53274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4274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54275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54276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4277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54278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54279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4280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54281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54282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54283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54284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54285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4286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4287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4288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4289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4290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4291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4292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54293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54294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14086235-9CC8-4735-8226-4FA0760BB2FD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54295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4296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4297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54298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5298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55299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55300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5301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55302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55303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5304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55305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55306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55307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55308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55309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5310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5311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5312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5313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5314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5315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5316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55317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55318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3FE66E70-A6D4-44B4-880B-2C29614A1E8F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55319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5320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5321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55322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6322" name="AutoShape 2"/>
          <p:cNvSpPr/>
          <p:nvPr>
            <p:custDataLst>
              <p:tags r:id="rId3"/>
            </p:custDataLst>
          </p:nvPr>
        </p:nvSpPr>
        <p:spPr bwMode="auto">
          <a:xfrm rot="18420000">
            <a:off x="7777162" y="-14288"/>
            <a:ext cx="1162050" cy="2082800"/>
          </a:xfrm>
          <a:custGeom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  <a:round/>
          </a:ln>
        </p:spPr>
      </p:sp>
      <p:grpSp>
        <p:nvGrpSpPr>
          <p:cNvPr id="56323" name="Group 3"/>
          <p:cNvGrpSpPr/>
          <p:nvPr>
            <p:custDataLst>
              <p:tags r:id="rId4"/>
            </p:custDataLst>
          </p:nvPr>
        </p:nvGrpSpPr>
        <p:grpSpPr>
          <a:xfrm>
            <a:off x="8680450" y="2116138"/>
            <a:ext cx="385762" cy="4308475"/>
            <a:chOff x="5468" y="1333"/>
            <a:chExt cx="243" cy="2714"/>
          </a:xfrm>
        </p:grpSpPr>
        <p:sp>
          <p:nvSpPr>
            <p:cNvPr id="56324" name="AutoShape 4"/>
            <p:cNvSpPr/>
            <p:nvPr>
              <p:custDataLst>
                <p:tags r:id="rId5"/>
              </p:custDataLst>
            </p:nvPr>
          </p:nvSpPr>
          <p:spPr bwMode="auto">
            <a:xfrm flipH="1">
              <a:off x="5468" y="2620"/>
              <a:ext cx="205" cy="1427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6325" name="AutoShape 5"/>
            <p:cNvSpPr/>
            <p:nvPr>
              <p:custDataLst>
                <p:tags r:id="rId6"/>
              </p:custDataLst>
            </p:nvPr>
          </p:nvSpPr>
          <p:spPr bwMode="auto">
            <a:xfrm flipH="1">
              <a:off x="5506" y="1333"/>
              <a:ext cx="205" cy="1633"/>
            </a:xfrm>
            <a:custGeom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</p:grpSp>
      <p:grpSp>
        <p:nvGrpSpPr>
          <p:cNvPr id="56326" name="Group 6"/>
          <p:cNvGrpSpPr/>
          <p:nvPr>
            <p:custDataLst>
              <p:tags r:id="rId7"/>
            </p:custDataLst>
          </p:nvPr>
        </p:nvGrpSpPr>
        <p:grpSpPr>
          <a:xfrm rot="21180000">
            <a:off x="7812088" y="-4762"/>
            <a:ext cx="1589088" cy="1703388"/>
            <a:chOff x="4921" y="-3"/>
            <a:chExt cx="1001" cy="1073"/>
          </a:xfrm>
        </p:grpSpPr>
        <p:sp>
          <p:nvSpPr>
            <p:cNvPr id="56327" name="AutoShape 7"/>
            <p:cNvSpPr/>
            <p:nvPr>
              <p:custDataLst>
                <p:tags r:id="rId8"/>
              </p:custDataLst>
            </p:nvPr>
          </p:nvSpPr>
          <p:spPr bwMode="auto">
            <a:xfrm rot="18420000">
              <a:off x="5101" y="57"/>
              <a:ext cx="653" cy="975"/>
            </a:xfrm>
            <a:custGeom>
              <a:pathLst>
                <a:path w="2911" h="3703">
                  <a:moveTo>
                    <a:pt x="2293" y="0"/>
                  </a:moveTo>
                  <a:lnTo>
                    <a:pt x="130" y="2835"/>
                  </a:lnTo>
                  <a:lnTo>
                    <a:pt x="131" y="3201"/>
                  </a:lnTo>
                  <a:lnTo>
                    <a:pt x="0" y="3633"/>
                  </a:lnTo>
                  <a:lnTo>
                    <a:pt x="50" y="3703"/>
                  </a:lnTo>
                  <a:lnTo>
                    <a:pt x="422" y="3352"/>
                  </a:lnTo>
                  <a:lnTo>
                    <a:pt x="763" y="3220"/>
                  </a:lnTo>
                  <a:lnTo>
                    <a:pt x="2911" y="428"/>
                  </a:lnTo>
                  <a:lnTo>
                    <a:pt x="2589" y="96"/>
                  </a:lnTo>
                  <a:lnTo>
                    <a:pt x="2293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  <a:round/>
            </a:ln>
          </p:spPr>
        </p:sp>
        <p:sp>
          <p:nvSpPr>
            <p:cNvPr id="56328" name="AutoShape 8"/>
            <p:cNvSpPr/>
            <p:nvPr>
              <p:custDataLst>
                <p:tags r:id="rId9"/>
              </p:custDataLst>
            </p:nvPr>
          </p:nvSpPr>
          <p:spPr bwMode="auto">
            <a:xfrm rot="18420000">
              <a:off x="5108" y="131"/>
              <a:ext cx="575" cy="731"/>
            </a:xfrm>
            <a:custGeom>
              <a:pathLst>
                <a:path w="2561" h="2777">
                  <a:moveTo>
                    <a:pt x="0" y="2485"/>
                  </a:moveTo>
                  <a:lnTo>
                    <a:pt x="432" y="2553"/>
                  </a:lnTo>
                  <a:lnTo>
                    <a:pt x="736" y="2777"/>
                  </a:lnTo>
                  <a:lnTo>
                    <a:pt x="2561" y="399"/>
                  </a:lnTo>
                  <a:lnTo>
                    <a:pt x="2118" y="82"/>
                  </a:lnTo>
                  <a:lnTo>
                    <a:pt x="1898" y="0"/>
                  </a:lnTo>
                  <a:lnTo>
                    <a:pt x="0" y="24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  <a:round/>
            </a:ln>
          </p:spPr>
        </p:sp>
        <p:grpSp>
          <p:nvGrpSpPr>
            <p:cNvPr id="56329" name="Group 9"/>
            <p:cNvGrpSpPr/>
            <p:nvPr>
              <p:custDataLst>
                <p:tags r:id="rId10"/>
              </p:custDataLst>
            </p:nvPr>
          </p:nvGrpSpPr>
          <p:grpSpPr>
            <a:xfrm>
              <a:off x="4921" y="-3"/>
              <a:ext cx="991" cy="1073"/>
              <a:chOff x="4921" y="-3"/>
              <a:chExt cx="991" cy="1073"/>
            </a:xfrm>
          </p:grpSpPr>
          <p:grpSp>
            <p:nvGrpSpPr>
              <p:cNvPr id="56330" name="Group 10"/>
              <p:cNvGrpSpPr/>
              <p:nvPr>
                <p:custDataLst>
                  <p:tags r:id="rId11"/>
                </p:custDataLst>
              </p:nvPr>
            </p:nvGrpSpPr>
            <p:grpSpPr>
              <a:xfrm>
                <a:off x="4921" y="-3"/>
                <a:ext cx="991" cy="1073"/>
                <a:chOff x="4921" y="-3"/>
                <a:chExt cx="991" cy="1073"/>
              </a:xfrm>
            </p:grpSpPr>
            <p:sp>
              <p:nvSpPr>
                <p:cNvPr id="56331" name="AutoShape 11"/>
                <p:cNvSpPr/>
                <p:nvPr>
                  <p:custDataLst>
                    <p:tags r:id="rId12"/>
                  </p:custDataLst>
                </p:nvPr>
              </p:nvSpPr>
              <p:spPr bwMode="auto">
                <a:xfrm rot="18420000">
                  <a:off x="5512" y="926"/>
                  <a:ext cx="55" cy="213"/>
                </a:xfrm>
                <a:custGeom>
                  <a:pathLst>
                    <a:path w="245" h="806">
                      <a:moveTo>
                        <a:pt x="123" y="9"/>
                      </a:moveTo>
                      <a:lnTo>
                        <a:pt x="131" y="342"/>
                      </a:lnTo>
                      <a:lnTo>
                        <a:pt x="0" y="806"/>
                      </a:lnTo>
                      <a:lnTo>
                        <a:pt x="79" y="789"/>
                      </a:lnTo>
                      <a:lnTo>
                        <a:pt x="218" y="376"/>
                      </a:lnTo>
                      <a:lnTo>
                        <a:pt x="245" y="0"/>
                      </a:lnTo>
                      <a:lnTo>
                        <a:pt x="12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  <a:round/>
                </a:ln>
              </p:spPr>
            </p:sp>
            <p:grpSp>
              <p:nvGrpSpPr>
                <p:cNvPr id="56332" name="Group 12"/>
                <p:cNvGrpSpPr/>
                <p:nvPr>
                  <p:custDataLst>
                    <p:tags r:id="rId13"/>
                  </p:custDataLst>
                </p:nvPr>
              </p:nvGrpSpPr>
              <p:grpSpPr>
                <a:xfrm>
                  <a:off x="4921" y="-3"/>
                  <a:ext cx="991" cy="876"/>
                  <a:chOff x="4921" y="-3"/>
                  <a:chExt cx="991" cy="876"/>
                </a:xfrm>
              </p:grpSpPr>
              <p:sp>
                <p:nvSpPr>
                  <p:cNvPr id="56333" name="AutoShape 13"/>
                  <p:cNvSpPr/>
                  <p:nvPr>
                    <p:custDataLst>
                      <p:tags r:id="rId14"/>
                    </p:custDataLst>
                  </p:nvPr>
                </p:nvSpPr>
                <p:spPr bwMode="auto">
                  <a:xfrm rot="18420000">
                    <a:off x="5166" y="13"/>
                    <a:ext cx="136" cy="92"/>
                  </a:xfrm>
                  <a:custGeom>
                    <a:pathLst>
                      <a:path w="604" h="349">
                        <a:moveTo>
                          <a:pt x="0" y="0"/>
                        </a:moveTo>
                        <a:lnTo>
                          <a:pt x="298" y="184"/>
                        </a:lnTo>
                        <a:lnTo>
                          <a:pt x="500" y="349"/>
                        </a:lnTo>
                        <a:lnTo>
                          <a:pt x="604" y="140"/>
                        </a:lnTo>
                        <a:lnTo>
                          <a:pt x="359" y="9"/>
                        </a:lnTo>
                        <a:lnTo>
                          <a:pt x="464" y="184"/>
                        </a:lnTo>
                        <a:lnTo>
                          <a:pt x="131" y="1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6334" name="AutoShape 14"/>
                  <p:cNvSpPr/>
                  <p:nvPr>
                    <p:custDataLst>
                      <p:tags r:id="rId15"/>
                    </p:custDataLst>
                  </p:nvPr>
                </p:nvSpPr>
                <p:spPr bwMode="auto">
                  <a:xfrm rot="18420000">
                    <a:off x="5211" y="266"/>
                    <a:ext cx="240" cy="323"/>
                  </a:xfrm>
                  <a:custGeom>
                    <a:pathLst>
                      <a:path w="1064" h="1230">
                        <a:moveTo>
                          <a:pt x="741" y="129"/>
                        </a:moveTo>
                        <a:lnTo>
                          <a:pt x="485" y="352"/>
                        </a:lnTo>
                        <a:lnTo>
                          <a:pt x="163" y="762"/>
                        </a:lnTo>
                        <a:lnTo>
                          <a:pt x="0" y="1101"/>
                        </a:lnTo>
                        <a:lnTo>
                          <a:pt x="59" y="1230"/>
                        </a:lnTo>
                        <a:lnTo>
                          <a:pt x="262" y="1201"/>
                        </a:lnTo>
                        <a:lnTo>
                          <a:pt x="578" y="914"/>
                        </a:lnTo>
                        <a:lnTo>
                          <a:pt x="876" y="534"/>
                        </a:lnTo>
                        <a:lnTo>
                          <a:pt x="1034" y="270"/>
                        </a:lnTo>
                        <a:lnTo>
                          <a:pt x="1064" y="84"/>
                        </a:lnTo>
                        <a:lnTo>
                          <a:pt x="977" y="0"/>
                        </a:lnTo>
                        <a:lnTo>
                          <a:pt x="836" y="65"/>
                        </a:lnTo>
                        <a:lnTo>
                          <a:pt x="969" y="107"/>
                        </a:lnTo>
                        <a:lnTo>
                          <a:pt x="876" y="352"/>
                        </a:lnTo>
                        <a:lnTo>
                          <a:pt x="690" y="656"/>
                        </a:lnTo>
                        <a:lnTo>
                          <a:pt x="350" y="1008"/>
                        </a:lnTo>
                        <a:lnTo>
                          <a:pt x="116" y="1114"/>
                        </a:lnTo>
                        <a:lnTo>
                          <a:pt x="135" y="943"/>
                        </a:lnTo>
                        <a:lnTo>
                          <a:pt x="437" y="504"/>
                        </a:lnTo>
                        <a:lnTo>
                          <a:pt x="831" y="118"/>
                        </a:lnTo>
                        <a:lnTo>
                          <a:pt x="741" y="12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6335" name="AutoShape 15"/>
                  <p:cNvSpPr/>
                  <p:nvPr>
                    <p:custDataLst>
                      <p:tags r:id="rId16"/>
                    </p:custDataLst>
                  </p:nvPr>
                </p:nvSpPr>
                <p:spPr bwMode="auto">
                  <a:xfrm rot="18420000">
                    <a:off x="5061" y="170"/>
                    <a:ext cx="450" cy="664"/>
                  </a:xfrm>
                  <a:custGeom>
                    <a:pathLst>
                      <a:path w="2002" h="2521">
                        <a:moveTo>
                          <a:pt x="1941" y="0"/>
                        </a:moveTo>
                        <a:lnTo>
                          <a:pt x="0" y="2521"/>
                        </a:lnTo>
                        <a:lnTo>
                          <a:pt x="192" y="2450"/>
                        </a:lnTo>
                        <a:lnTo>
                          <a:pt x="2002" y="61"/>
                        </a:lnTo>
                        <a:lnTo>
                          <a:pt x="194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6336" name="AutoShape 16"/>
                  <p:cNvSpPr/>
                  <p:nvPr>
                    <p:custDataLst>
                      <p:tags r:id="rId17"/>
                    </p:custDataLst>
                  </p:nvPr>
                </p:nvSpPr>
                <p:spPr bwMode="auto">
                  <a:xfrm rot="18420000">
                    <a:off x="5069" y="20"/>
                    <a:ext cx="675" cy="991"/>
                  </a:xfrm>
                  <a:custGeom>
                    <a:pathLst>
                      <a:path w="3007" h="3771">
                        <a:moveTo>
                          <a:pt x="95" y="2844"/>
                        </a:moveTo>
                        <a:lnTo>
                          <a:pt x="394" y="2834"/>
                        </a:lnTo>
                        <a:lnTo>
                          <a:pt x="821" y="3009"/>
                        </a:lnTo>
                        <a:lnTo>
                          <a:pt x="681" y="2817"/>
                        </a:lnTo>
                        <a:lnTo>
                          <a:pt x="367" y="2703"/>
                        </a:lnTo>
                        <a:lnTo>
                          <a:pt x="637" y="2720"/>
                        </a:lnTo>
                        <a:lnTo>
                          <a:pt x="979" y="2870"/>
                        </a:lnTo>
                        <a:lnTo>
                          <a:pt x="2859" y="420"/>
                        </a:lnTo>
                        <a:lnTo>
                          <a:pt x="2578" y="148"/>
                        </a:lnTo>
                        <a:lnTo>
                          <a:pt x="2308" y="0"/>
                        </a:lnTo>
                        <a:lnTo>
                          <a:pt x="2692" y="78"/>
                        </a:lnTo>
                        <a:lnTo>
                          <a:pt x="3007" y="428"/>
                        </a:lnTo>
                        <a:lnTo>
                          <a:pt x="831" y="3273"/>
                        </a:lnTo>
                        <a:lnTo>
                          <a:pt x="481" y="3412"/>
                        </a:lnTo>
                        <a:lnTo>
                          <a:pt x="105" y="3771"/>
                        </a:lnTo>
                        <a:lnTo>
                          <a:pt x="0" y="3667"/>
                        </a:lnTo>
                        <a:lnTo>
                          <a:pt x="131" y="3631"/>
                        </a:lnTo>
                        <a:lnTo>
                          <a:pt x="376" y="3385"/>
                        </a:lnTo>
                        <a:lnTo>
                          <a:pt x="165" y="3273"/>
                        </a:lnTo>
                        <a:lnTo>
                          <a:pt x="165" y="3176"/>
                        </a:lnTo>
                        <a:lnTo>
                          <a:pt x="411" y="3298"/>
                        </a:lnTo>
                        <a:lnTo>
                          <a:pt x="411" y="3186"/>
                        </a:lnTo>
                        <a:lnTo>
                          <a:pt x="603" y="3220"/>
                        </a:lnTo>
                        <a:lnTo>
                          <a:pt x="428" y="3079"/>
                        </a:lnTo>
                        <a:lnTo>
                          <a:pt x="629" y="3062"/>
                        </a:lnTo>
                        <a:lnTo>
                          <a:pt x="95" y="284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6337" name="AutoShape 17"/>
                  <p:cNvSpPr/>
                  <p:nvPr>
                    <p:custDataLst>
                      <p:tags r:id="rId18"/>
                    </p:custDataLst>
                  </p:nvPr>
                </p:nvSpPr>
                <p:spPr bwMode="auto">
                  <a:xfrm rot="18420000">
                    <a:off x="5403" y="743"/>
                    <a:ext cx="150" cy="89"/>
                  </a:xfrm>
                  <a:custGeom>
                    <a:pathLst>
                      <a:path w="673" h="342">
                        <a:moveTo>
                          <a:pt x="0" y="80"/>
                        </a:moveTo>
                        <a:lnTo>
                          <a:pt x="255" y="106"/>
                        </a:lnTo>
                        <a:lnTo>
                          <a:pt x="639" y="342"/>
                        </a:lnTo>
                        <a:lnTo>
                          <a:pt x="673" y="289"/>
                        </a:lnTo>
                        <a:lnTo>
                          <a:pt x="447" y="114"/>
                        </a:lnTo>
                        <a:lnTo>
                          <a:pt x="26" y="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6338" name="AutoShape 18"/>
                  <p:cNvSpPr/>
                  <p:nvPr>
                    <p:custDataLst>
                      <p:tags r:id="rId19"/>
                    </p:custDataLst>
                  </p:nvPr>
                </p:nvSpPr>
                <p:spPr bwMode="auto">
                  <a:xfrm rot="18420000">
                    <a:off x="5370" y="660"/>
                    <a:ext cx="161" cy="107"/>
                  </a:xfrm>
                  <a:custGeom>
                    <a:pathLst>
                      <a:path w="716" h="403">
                        <a:moveTo>
                          <a:pt x="0" y="78"/>
                        </a:moveTo>
                        <a:lnTo>
                          <a:pt x="340" y="148"/>
                        </a:lnTo>
                        <a:lnTo>
                          <a:pt x="638" y="403"/>
                        </a:lnTo>
                        <a:lnTo>
                          <a:pt x="716" y="296"/>
                        </a:lnTo>
                        <a:lnTo>
                          <a:pt x="420" y="114"/>
                        </a:lnTo>
                        <a:lnTo>
                          <a:pt x="70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6339" name="AutoShape 19"/>
                  <p:cNvSpPr/>
                  <p:nvPr>
                    <p:custDataLst>
                      <p:tags r:id="rId20"/>
                    </p:custDataLst>
                  </p:nvPr>
                </p:nvSpPr>
                <p:spPr bwMode="auto">
                  <a:xfrm rot="18420000">
                    <a:off x="5172" y="132"/>
                    <a:ext cx="161" cy="110"/>
                  </a:xfrm>
                  <a:custGeom>
                    <a:pathLst>
                      <a:path w="717" h="411">
                        <a:moveTo>
                          <a:pt x="0" y="78"/>
                        </a:moveTo>
                        <a:lnTo>
                          <a:pt x="316" y="139"/>
                        </a:lnTo>
                        <a:lnTo>
                          <a:pt x="649" y="411"/>
                        </a:lnTo>
                        <a:lnTo>
                          <a:pt x="717" y="314"/>
                        </a:lnTo>
                        <a:lnTo>
                          <a:pt x="394" y="87"/>
                        </a:lnTo>
                        <a:lnTo>
                          <a:pt x="54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  <p:sp>
                <p:nvSpPr>
                  <p:cNvPr id="56340" name="AutoShape 20"/>
                  <p:cNvSpPr/>
                  <p:nvPr>
                    <p:custDataLst>
                      <p:tags r:id="rId21"/>
                    </p:custDataLst>
                  </p:nvPr>
                </p:nvSpPr>
                <p:spPr bwMode="auto">
                  <a:xfrm rot="18420000">
                    <a:off x="5147" y="72"/>
                    <a:ext cx="159" cy="101"/>
                  </a:xfrm>
                  <a:custGeom>
                    <a:pathLst>
                      <a:path w="709" h="386">
                        <a:moveTo>
                          <a:pt x="0" y="88"/>
                        </a:moveTo>
                        <a:lnTo>
                          <a:pt x="272" y="131"/>
                        </a:lnTo>
                        <a:lnTo>
                          <a:pt x="665" y="386"/>
                        </a:lnTo>
                        <a:lnTo>
                          <a:pt x="709" y="308"/>
                        </a:lnTo>
                        <a:lnTo>
                          <a:pt x="306" y="53"/>
                        </a:lnTo>
                        <a:lnTo>
                          <a:pt x="43" y="0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  <a:round/>
                  </a:ln>
                </p:spPr>
              </p:sp>
            </p:grpSp>
          </p:grpSp>
          <p:cxnSp>
            <p:nvCxnSpPr>
              <p:cNvPr id="56341" name="Line 21"/>
              <p:cNvCxnSpPr/>
              <p:nvPr>
                <p:custDataLst>
                  <p:tags r:id="rId22"/>
                </p:custDataLst>
              </p:nvPr>
            </p:nvCxnSpPr>
            <p:spPr>
              <a:xfrm>
                <a:off x="5113" y="20"/>
                <a:ext cx="31" cy="8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miter lim="800000"/>
              </a:ln>
            </p:spPr>
          </p:cxnSp>
        </p:grpSp>
      </p:grpSp>
      <p:sp>
        <p:nvSpPr>
          <p:cNvPr id="56342" name="Rectangle 26"/>
          <p:cNvSpPr/>
          <p:nvPr>
            <p:ph type="sldNum" sz="quarter" idx="4"/>
            <p:custDataLst>
              <p:tags r:id="rId23"/>
            </p:custDataLst>
          </p:nvPr>
        </p:nvSpPr>
        <p:spPr bwMode="auto">
          <a:xfrm>
            <a:off x="67183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2B278321-0A20-4E69-8E2E-9DC58DDF110E}" type="slidenum">
              <a:rPr lang="en-US" altLang="zh-CN" sz="1400">
                <a:solidFill>
                  <a:schemeClr val="tx1"/>
                </a:solidFill>
              </a:rPr>
              <a:t>*</a:t>
            </a:fld>
            <a:endParaRPr lang="en-US" altLang="zh-CN" sz="1400">
              <a:solidFill>
                <a:schemeClr val="tx1"/>
              </a:solidFill>
            </a:endParaRPr>
          </a:p>
        </p:txBody>
      </p:sp>
      <p:sp>
        <p:nvSpPr>
          <p:cNvPr id="56343" name="Rectangle 22"/>
          <p:cNvSpPr/>
          <p:nvPr>
            <p:ph type="title"/>
            <p:custDataLst>
              <p:tags r:id="rId24"/>
            </p:custDataLst>
          </p:nvPr>
        </p:nvSpPr>
        <p:spPr>
          <a:xfrm>
            <a:off x="685800" y="152400"/>
            <a:ext cx="6870700" cy="1600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4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6344" name="Rectangle 23"/>
          <p:cNvSpPr/>
          <p:nvPr>
            <p:ph type="body" idx="1"/>
            <p:custDataLst>
              <p:tags r:id="rId25"/>
            </p:custDataLst>
          </p:nvPr>
        </p:nvSpPr>
        <p:spPr>
          <a:xfrm>
            <a:off x="685800" y="1828800"/>
            <a:ext cx="7696200" cy="36576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6345" name="Rectangle 24"/>
          <p:cNvSpPr/>
          <p:nvPr>
            <p:ph type="dt" sz="half" idx="2"/>
            <p:custDataLst>
              <p:tags r:id="rId26"/>
            </p:custDataLst>
          </p:nvPr>
        </p:nvSpPr>
        <p:spPr bwMode="auto">
          <a:xfrm>
            <a:off x="1371600" y="6248400"/>
            <a:ext cx="19050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  <p:sp>
        <p:nvSpPr>
          <p:cNvPr id="56346" name="Rectangle 25"/>
          <p:cNvSpPr/>
          <p:nvPr>
            <p:ph type="ftr" sz="quarter" idx="3"/>
            <p:custDataLst>
              <p:tags r:id="rId27"/>
            </p:custDataLst>
          </p:nvPr>
        </p:nvSpPr>
        <p:spPr bwMode="auto">
          <a:xfrm>
            <a:off x="3556000" y="6248400"/>
            <a:ext cx="2895600" cy="457200"/>
          </a:xfrm>
          <a:prstGeom prst="rect">
            <a:avLst/>
          </a:prstGeom>
          <a:noFill/>
          <a:ln>
            <a:noFill/>
            <a:miter lim="800000"/>
          </a:ln>
          <a:effectLst/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Clr>
                <a:srgbClr val="000000"/>
              </a:buClr>
            </a:pPr>
            <a:endParaRPr lang="zh-CN" altLang="zh-CN" sz="14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 typeface="Arial" pitchFamily="34" charset="0"/>
        <a:buNone/>
        <a:defRPr kumimoji="0" sz="4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734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21A31565-7859-4914-8ED5-913EE668B0A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5734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734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734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DFB43815-FC36-4315-96FD-B294AFE989CB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5735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837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5F2E6DD4-6621-4EDF-B7F0-A80FBB522392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5837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837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837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433565DC-4048-4E04-AFC6-7B972A0B029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5837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5939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04EB256-FDB8-4FA4-AB77-1F8A35360B4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5939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5939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5939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37230EAF-F5BE-434B-90F6-A7F9D994F2FD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5939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041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BF9046A-2876-48A4-8479-7559B40FA38B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041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042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042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0B8290BF-1A72-4246-AF6E-7BFA851E4788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042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144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F5CB351D-25AD-400E-AD74-191F4558263F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144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144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144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C401AED-EC8D-4911-9A5C-C1A6778D438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144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246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1244D850-755A-49D1-BC0F-7A06B03FE646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246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246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246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40D159EC-059F-47E1-81B9-ED9BFB97B3ED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247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349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1021CECF-E263-451A-A407-B1FC1267893A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349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349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349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B731CCD-FB97-48F8-A451-83915F340857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349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451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80D316F-6999-413C-B8FB-8B8342E2EB67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451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451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451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413B4C61-C768-48E6-88AB-38137B83429C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451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553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556A14D8-4FCA-48C8-B5C1-9A979AD23E62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553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554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554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377B2D6C-EA42-4027-BA1E-A53BC6FADEED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554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656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8394CC4B-14ED-49A9-ADCF-999E8987DAC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656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656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656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96252248-9563-4B8A-8FFC-B0497CA6E350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656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758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362BB108-B223-4793-83B9-896894EBA818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758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758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758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F52DBAD2-8A58-4B82-B086-B54E29699214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759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861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C992B022-FEA9-467E-9E7C-84322FD51DD9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861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861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861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5AEA2FF6-2C1A-44C6-B9E8-F53727B55BD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861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6963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BB17FDEB-A305-4475-80FE-7DC02FCA10C7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963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6963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6963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EB8BD8A4-FAA5-4928-A70E-FB4D558B1081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6963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065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5CEF368-0FCB-4E1B-930B-6253615AEE59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065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066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066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E07FCC8D-6C2D-4431-A027-9D65BAE42EF1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066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168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8C3560C-605C-4641-8741-8E71006AF65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168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168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168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2F863AA8-EF36-4DC4-AFF1-32D20BECF0BC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168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270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A2CE4383-0763-4113-9FCA-5867DEB3BBC6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270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270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270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7727B17-4C5D-4476-822B-574549D80C24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271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373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1E2C230-4212-40ED-85EB-AECC65B25551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373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373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373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885BE1DA-919D-4325-89F8-FC664BB441B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373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475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777C348F-5499-4B49-AD78-1501F8C440C3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475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475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475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9F7DF865-4A8A-4E96-BD12-3391236B13B1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475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577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21CD78C1-29A0-46AC-ACF6-1487EC3C5048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577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578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578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589326BA-A146-4A6A-A4E1-A3C2637E1B39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578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680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E8B48198-F5D5-4792-A5A8-691E845AA89C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680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680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680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9017AB3-6A65-4705-969D-96793176F33B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680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782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707A368B-F6FB-4378-B762-B2BAB89D512B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782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782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782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5326E78-290A-41D4-9FB2-3D44391BD418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783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885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2493A14-272C-4FAB-A8DD-16D368B4D62F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885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885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885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27E7A9A7-CA7D-44FB-8962-9E2708E3B3B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885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7987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56722FC-ED3A-4A19-B766-E932B9C39A55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987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7987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7987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0338A638-1FE6-44AA-9767-B1D7E717ECB8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7987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7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089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837E0A9C-E836-4C00-92B0-3E700D6FDB1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089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090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090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AC3C8A9-436F-4F07-91E2-C2D3AB2E0C5D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090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192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719F92B1-0452-495D-BD90-67DC5914751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192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192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192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BBF6188-2DBC-4CD3-B54A-2095EF17C1C9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192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294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E490D9CB-B9FE-4CD3-AC82-DA806FE67831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294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294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294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9E103195-2BCD-478F-AF3B-30FED629546C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295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397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218B5B53-5A96-43DD-B0E9-07C2E7CDA451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397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397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397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4A357ED-FE9A-45B0-9721-BB608F969025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397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499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FEE2E70A-8370-48A0-BDE7-DC03A6E2F86C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499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499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499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287CC66C-1982-4339-B0CE-74E91C0D84FE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499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601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84A950EB-1B9A-41F6-9FB8-F00A92D3253C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601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602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602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59B193F-3430-45FA-8704-335D69BB3182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602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704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126C364C-4E8B-4D61-BB2B-AD61E478923A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704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704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704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22B6F5F1-B780-4E42-BEAD-8266AEB0F44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704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806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36E0E6CC-2E4F-4B95-94CC-01774D4B4A58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806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806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806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E45B731F-96A3-4433-8AB1-1C87DFC7CB4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807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8909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6C807659-81BE-4EC2-B90F-B161F0E35105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909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8909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8909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86EB73F9-F86F-4EC3-8B3A-C4383245E23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8909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011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8C2AD844-4E6E-4FE5-8141-33A5C2E43A17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011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011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011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FC88635-FA4F-4BD4-9EE9-C9C17950E32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011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8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113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B0EEDCB0-45D5-4A44-886E-1F7B62710A3F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113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114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114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C7D9801-913E-4834-87B3-E5D9915CD317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114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216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6BC2F4D4-4EEF-404D-A907-8186A7670C1C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216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216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216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D8C1D375-3F55-4873-B3D7-D132B205B6AC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216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318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D0812B68-25C5-42CF-9F18-A5D846454A9F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318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318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318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A908DAA3-4339-4735-9411-AAC2F4CB5261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319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421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DCD4D58C-0B94-451F-933D-62ADDDF5311B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421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421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421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DF79BF26-2EF5-4083-AA63-F66D1B87BA07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421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523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B3F42A95-8602-4800-B2A5-9FBDD5A3D039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523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523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523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83D245B-F53E-41FA-92F5-E6348E92023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523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625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3239066-61A9-45FB-B837-B8DA9AFCF63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625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626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626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D7FB3FB3-E7B7-47A2-A7E6-0B040B49991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626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728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E00DE75-968C-42B7-846F-6567F516B219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728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728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728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9A413086-7AC1-4F77-902F-96968B275C7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728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830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BF0AFBB-E4E6-4086-BDE3-CCEB95A44238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830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830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830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A55DFCFC-E61C-40B8-99B6-757A56AF4DB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831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9933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FBB78292-2C70-457B-B338-C8633DCB7817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933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9933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9933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974032EC-2EBF-4124-A949-612A1EF4C407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9933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035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F3FF6477-8859-4253-981E-C2934F776B8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035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035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035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91EBB96-B9D0-45A2-BC2B-05828CC84327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035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9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137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106B7F3-A9CE-4016-9BA5-11F4211395D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137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138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138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0BF753B9-53B0-453F-9175-E67DB54A0EB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138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240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30D683B2-ACF9-4C88-AA62-A41A81E9F7CE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240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240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240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A2B4EAA7-B1E2-445B-9F76-FF27D89D1879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240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342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C4B7182F-0EAB-44A2-9AB3-5CF155941CF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342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342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342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7E1E00E-334E-4A45-B857-8AE3C551E6C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343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445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5180CD1-729E-494A-822F-3DA64621360A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445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445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445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A4AF246-8817-4697-88EA-CE86707BA390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445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547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5499C62A-A540-4659-A96F-CE9FF9252C87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547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547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547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E9B3B908-D3A5-4E84-8481-0C85EF76C60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547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649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1FDFD66-4F32-418A-AB4B-267A655D6C70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649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650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650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E1C11DEC-997E-46C1-875E-ECCB07FF942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650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752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E5C64599-BB37-4693-945E-2E682E9B408F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752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752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752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809A694B-3B8C-4A8B-8EF3-8ABC5751EB0D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752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854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6A49A2FC-5EA7-4FD5-A171-F8E55E6B735B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854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854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854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F8DB229E-BB9A-407B-90FE-5E0DE1D47539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855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0957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E358F2A-7A4A-49F0-97DE-EF001551C8BE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957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0957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0957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983C416-ECBC-48D5-9AED-6132A3FFF788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0957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059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1BDC0DC0-9016-494D-BEF2-79C857ABB513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059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059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059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6F5C6EBC-96B0-47D8-9936-F6CE96C4BF2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059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0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161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411A75CC-300F-4E12-A677-521D02AAFF5C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161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162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162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02E72316-7108-4CB0-A4F1-E831686F5669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162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264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E4032C43-6E5A-4A27-B286-C12B28EBBF38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264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264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264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73DE1612-5B8E-4CA7-812B-ED524202F17B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264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366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7768E140-31F3-419C-A0D9-739C743A5236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366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366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366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3EA6A23B-8014-4CE5-BB76-964EA87A46BC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367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469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5C6E6EB1-C8C9-499B-98AA-B44177339A1B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469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469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469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F41F5D5-E3BE-4F82-ABD9-A43BC71894A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469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571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325039F2-4DAE-42A0-AE98-6703952E3279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571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571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571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448B8423-7868-42AE-9107-088746A07E47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571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673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B5AF00C2-4A42-4BC8-BE2E-10ECAC36F54C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673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674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674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2BA38E3C-1073-48B6-B3F6-ADDC2AD7FDB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674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776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315AAC62-FC22-4354-8495-12B5FF74A89F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776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776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776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2474584-FE97-4E89-A7D7-9AE4932EC103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776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878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A6C8C5AF-63A2-4F2E-A2B3-4C98FD8A5198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878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878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878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84828359-C745-45C6-9B68-D81200B42238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879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1981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592E519B-523F-41E2-A04A-B1F52DEAF32F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981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1981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1981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0DE3E6F-3218-4141-9621-FD8D170714D3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1981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083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720FE6CD-01CB-4B61-BAF4-1CCF00AAB3C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083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083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083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3C8EEF3-6A88-4CBE-8D9D-6FB44B6F302C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083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1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185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B3B14E0E-C846-4C68-B4EE-E5B2FCEDFC8E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185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186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186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FBD98225-8CD5-4B2C-95E6-C844FB07909B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186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288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E456990C-F111-4D5D-8538-D99512796AA6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288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288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288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B0A1ADA-5872-4822-8D83-889F44388DE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288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390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2E47178-4915-4735-803D-6C5D2AEF61A3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390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390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390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3A00E24D-45AC-4B8D-8E34-C47DFF75E64C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391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493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82D88AC9-45B3-4F44-B85F-CDD14C26666C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493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493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493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291E72FA-62A4-459B-95C9-D8DB28574208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493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595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30432EB1-15FE-4481-93ED-DEFC2B40D21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595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595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595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9F41BD8-F579-45CB-A042-F3629C0B3925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595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697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9B55836C-DDCF-41D1-83ED-AB7A106EA05B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697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698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698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E84CDF98-D10D-447D-9D9C-BBAE86662683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698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800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3975C607-17C6-4559-8F7C-B4E62A62C3C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800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800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800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0612EB6C-4312-4CD3-AA09-B301831CABA7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800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2902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CD11AA8C-AC45-4674-9527-9FFC8E161272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902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2902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2902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7B1DBAB2-6955-4FF6-9D22-ACA1691F09D8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2903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005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86076D16-3DD5-4FD6-A391-89D4F9AB1AD2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005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005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005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FC2B2A6-8B2B-48C2-9EB9-08590C28C129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005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107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FD7FEE58-08D0-4A9E-B29F-84923B8071DE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107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107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107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96E6D5E7-E44B-4E3A-B91C-6D1839C3A19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107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2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209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1469F53A-D149-4BB6-9448-D57ED83FF7E3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209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210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210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766290F-6C44-4A9C-A15D-21BE9873C5F5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210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312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0ADB2D6B-0CE2-4CDF-9B18-D946E85630E5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312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312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312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BCEBD447-15A4-4FBB-9509-AA71B241FFCC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312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414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B09CBA97-2F6F-4EAB-AF1C-CA47A1295260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414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414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414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51C0CFE7-BC7B-4577-BFB1-CAB07C4258C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415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517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CC0A2170-3EAB-47CF-87C5-48D783384619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517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517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517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42B8DAAA-2F7C-4D0C-AC1E-593F29E1F02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517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619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27C4C9FE-030D-4076-8965-8C28FAECF33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619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619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619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CE8DA5D-7607-4033-9D31-BEC0D61F2975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619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721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D658D4E7-CFAD-40C4-A372-E5E1C07B19C0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721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722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722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649B3F85-5821-4B1A-AC8B-969B74314F7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722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824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C6512AE1-BE8D-4B31-A353-F7532F5A047A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824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824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824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79616D5E-D878-4007-BD90-F6768BE88909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824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3926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1C20053B-BB36-414D-841C-B3169F7AA7A5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926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3926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3926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699DDC36-1566-412F-9083-E082864D01E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3927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029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D1A8FCB6-E92A-4111-9D8C-2AC3B2B0F577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029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029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029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2D5E09BA-62B2-436F-A6E5-4A531B850AC5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029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131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C43FFFE8-80E1-4DEA-9A9D-5D273F91D8BC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131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131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131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83EC2EA-F0F4-4798-9DC9-D4EE5B326967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131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3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233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DA83BA2E-6623-4998-9597-B3F561388C9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233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234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234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5656FC60-7404-4503-A42B-5BFE98C76289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234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336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7242D88D-332F-473F-8A45-86E5612C7314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336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336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336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8998E70B-C46D-48B3-8664-A2FA21616DE2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336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438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274D5BC5-1071-4DCD-8864-5C104B12774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438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438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438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46188B36-B623-4B12-9ECE-432B07FF72B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439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541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51136663-1AF1-4742-B3B6-D17B8429E312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541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541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541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12424690-7F90-4CE9-94A9-A701A75A5E7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541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643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D6E73BC4-7912-458D-B126-A95BB871947B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643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643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643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56D55016-7EBA-4EEA-9A7D-335D6447CCFE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643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745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B93F01C1-F454-424C-B969-9A998D83F25E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745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746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746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73559145-49E4-4A94-82D7-454FF96F8686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746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848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3B393636-F4E1-4308-9A02-830E75E51F4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848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848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848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0C8F50E2-B406-43F7-8233-1EB04770CEEE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848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4950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7FEB9FAE-D71C-4CAD-BB97-AA01B0DBA83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950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4950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4950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847F4A97-CC92-4305-BB9E-5FB85097290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4951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053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45D81BAA-B2FB-43D0-B31A-B96936A3C4AA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053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053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053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6B546A8E-8827-4142-868D-B840FB787093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053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155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8BAE385B-198F-414A-A270-C20C8CD969E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155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155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b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155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6265F7E1-1560-494B-9416-82BB5CC419EA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155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4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257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B1BA550C-C55F-443C-B4B5-FB1796BF6242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257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258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258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5F99455C-B29F-4EA8-9BFC-1D100428DB81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258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5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3602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DBB831CA-23F2-4112-AD5A-D93C9CEBD926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3603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3604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3605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C65FE332-A7AD-46F0-BD8D-F6F50FA36EF8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3606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5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4626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FB32810D-9C4D-483D-8F47-24E5482BD36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4627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4628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4629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0E002FC5-2F68-4F59-84F2-8A616FA4A77F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4630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5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5650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8563CCF4-9D62-43AD-880B-2560663E15DA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5651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5652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1440" tIns="45720" rIns="91440" bIns="45720" anchor="t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5653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EFA4576D-0190-4639-B614-316E43A8825D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5654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5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6674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2517F42F-7830-4B75-B067-3B8A46FA8CE0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6675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6676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6677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5498121C-2055-4EE7-9528-EA364CB25031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6678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5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7698" name="灯片编号占位符 5"/>
          <p:cNvSpPr/>
          <p:nvPr>
            <p:ph type="sldNum" sz="quarter" idx="4"/>
            <p:custDataLst>
              <p:tags r:id="rId3"/>
            </p:custDataLst>
          </p:nvPr>
        </p:nvSpPr>
        <p:spPr>
          <a:xfrm>
            <a:off x="6553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r" eaLnBrk="1" hangingPunct="1"/>
            <a:fld id="{52375911-AA9C-4138-BA7F-AD63C774118D}" type="slidenum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7699" name="标题占位符 1"/>
          <p:cNvSpPr/>
          <p:nvPr>
            <p:ph type="title"/>
            <p:custDataLst>
              <p:tags r:id="rId4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7700" name="文本占位符 2"/>
          <p:cNvSpPr/>
          <p:nvPr>
            <p:ph type="body" idx="1"/>
            <p:custDataLst>
              <p:tags r:id="rId5"/>
            </p:custDataLst>
          </p:nvPr>
        </p:nvSpPr>
        <p:spPr>
          <a:xfrm>
            <a:off x="457200" y="1600200"/>
            <a:ext cx="8229600" cy="45259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7701" name="日期占位符 3"/>
          <p:cNvSpPr/>
          <p:nvPr>
            <p:ph type="dt" sz="half" idx="2"/>
            <p:custDataLst>
              <p:tags r:id="rId6"/>
            </p:custDataLst>
          </p:nvPr>
        </p:nvSpPr>
        <p:spPr>
          <a:xfrm>
            <a:off x="457200" y="6356350"/>
            <a:ext cx="2133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/>
            <a:fld id="{3CBE0ACE-7B5E-476B-9503-8B049B931E4B}" type="datetime1">
              <a:rPr lang="zh-CN" altLang="en-US" sz="1200">
                <a:solidFill>
                  <a:srgbClr val="898989"/>
                </a:solidFill>
              </a:rPr>
              <a:t>*</a:t>
            </a:fld>
            <a:endParaRPr lang="zh-CN" altLang="en-US" sz="1200">
              <a:solidFill>
                <a:srgbClr val="898989"/>
              </a:solidFill>
            </a:endParaRPr>
          </a:p>
        </p:txBody>
      </p:sp>
      <p:sp>
        <p:nvSpPr>
          <p:cNvPr id="157702" name="页脚占位符 4"/>
          <p:cNvSpPr/>
          <p:nvPr>
            <p:ph type="ftr" sz="quarter" idx="3"/>
            <p:custDataLst>
              <p:tags r:id="rId7"/>
            </p:custDataLst>
          </p:nvPr>
        </p:nvSpPr>
        <p:spPr>
          <a:xfrm>
            <a:off x="3124200" y="6356350"/>
            <a:ext cx="2895600" cy="365125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algn="ctr" eaLnBrk="1" hangingPunct="1"/>
            <a:endParaRPr lang="zh-CN" altLang="en-US" sz="1200">
              <a:solidFill>
                <a:srgbClr val="898989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1"/>
          </a:solidFill>
          <a:latin typeface="Calibri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32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•"/>
        <a:defRPr kumimoji="0" sz="24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–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Arial" pitchFamily="34" charset="0"/>
        <a:buChar char="»"/>
        <a:defRPr kumimoji="0" sz="20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Calibri" pitchFamily="34" charset="0"/>
          <a:ea typeface="Arial" pitchFamily="34" charset="0"/>
        </a:defRPr>
      </a:lvl5pPr>
    </p:otherStyle>
  </p:txStyles>
</p:sldMaster>
</file>

<file path=ppt/slideMasters/slideMaster15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58722" name="任意多边形 3379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4760912" y="20638"/>
            <a:ext cx="4438650" cy="4038600"/>
          </a:xfrm>
          <a:custGeom>
            <a:gdLst>
              <a:gd name="T0" fmla="*/ 23 w 546"/>
              <a:gd name="T1" fmla="*/ 4 h 497"/>
              <a:gd name="T2" fmla="*/ 11 w 546"/>
              <a:gd name="T3" fmla="*/ 71 h 497"/>
              <a:gd name="T4" fmla="*/ 25 w 546"/>
              <a:gd name="T5" fmla="*/ 393 h 497"/>
              <a:gd name="T6" fmla="*/ 54 w 546"/>
              <a:gd name="T7" fmla="*/ 457 h 497"/>
              <a:gd name="T8" fmla="*/ 158 w 546"/>
              <a:gd name="T9" fmla="*/ 482 h 497"/>
              <a:gd name="T10" fmla="*/ 204 w 546"/>
              <a:gd name="T11" fmla="*/ 495 h 497"/>
              <a:gd name="T12" fmla="*/ 520 w 546"/>
              <a:gd name="T13" fmla="*/ 475 h 497"/>
              <a:gd name="T14" fmla="*/ 533 w 546"/>
              <a:gd name="T15" fmla="*/ 167 h 497"/>
              <a:gd name="T16" fmla="*/ 369 w 546"/>
              <a:gd name="T17" fmla="*/ 16 h 497"/>
              <a:gd name="T18" fmla="*/ 249 w 546"/>
              <a:gd name="T19" fmla="*/ 29 h 497"/>
              <a:gd name="T20" fmla="*/ 198 w 546"/>
              <a:gd name="T21" fmla="*/ 11 h 497"/>
              <a:gd name="T22" fmla="*/ 151 w 546"/>
              <a:gd name="T23" fmla="*/ 2 h 497"/>
              <a:gd name="T24" fmla="*/ 23 w 546"/>
              <a:gd name="T25" fmla="*/ 4 h 497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46" h="497">
                <a:moveTo>
                  <a:pt x="23" y="4"/>
                </a:moveTo>
                <a:cubicBezTo>
                  <a:pt x="23" y="4"/>
                  <a:pt x="0" y="34"/>
                  <a:pt x="11" y="71"/>
                </a:cubicBezTo>
                <a:cubicBezTo>
                  <a:pt x="19" y="100"/>
                  <a:pt x="25" y="393"/>
                  <a:pt x="25" y="393"/>
                </a:cubicBezTo>
                <a:cubicBezTo>
                  <a:pt x="25" y="393"/>
                  <a:pt x="42" y="452"/>
                  <a:pt x="54" y="457"/>
                </a:cubicBezTo>
                <a:cubicBezTo>
                  <a:pt x="66" y="462"/>
                  <a:pt x="158" y="482"/>
                  <a:pt x="158" y="482"/>
                </a:cubicBezTo>
                <a:cubicBezTo>
                  <a:pt x="158" y="482"/>
                  <a:pt x="191" y="497"/>
                  <a:pt x="204" y="495"/>
                </a:cubicBezTo>
                <a:cubicBezTo>
                  <a:pt x="217" y="494"/>
                  <a:pt x="506" y="487"/>
                  <a:pt x="520" y="475"/>
                </a:cubicBezTo>
                <a:cubicBezTo>
                  <a:pt x="533" y="463"/>
                  <a:pt x="546" y="218"/>
                  <a:pt x="533" y="167"/>
                </a:cubicBezTo>
                <a:cubicBezTo>
                  <a:pt x="520" y="117"/>
                  <a:pt x="404" y="14"/>
                  <a:pt x="369" y="16"/>
                </a:cubicBezTo>
                <a:cubicBezTo>
                  <a:pt x="335" y="17"/>
                  <a:pt x="249" y="29"/>
                  <a:pt x="249" y="29"/>
                </a:cubicBezTo>
                <a:lnTo>
                  <a:pt x="198" y="11"/>
                </a:lnTo>
                <a:lnTo>
                  <a:pt x="151" y="2"/>
                </a:lnTo>
                <a:cubicBezTo>
                  <a:pt x="151" y="2"/>
                  <a:pt x="79" y="0"/>
                  <a:pt x="23" y="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itchFamily="34" charset="0"/>
              <a:defRPr lang="zh-CN" altLang="en-US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itchFamily="34" charset="0"/>
              <a:defRPr lang="zh-CN" altLang="en-US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itchFamily="34" charset="0"/>
              <a:defRPr lang="zh-CN" altLang="en-US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itchFamily="34" charset="0"/>
              <a:defRPr lang="zh-CN" altLang="en-US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9pPr>
          </a:lstStyle>
          <a:p>
            <a:pPr marL="0" lvl="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</a:pPr>
            <a:endParaRPr lang="zh-CN" altLang="en-US">
              <a:solidFill>
                <a:srgbClr val="000000"/>
              </a:solidFill>
            </a:endParaRPr>
          </a:p>
        </p:txBody>
      </p:sp>
      <p:grpSp>
        <p:nvGrpSpPr>
          <p:cNvPr id="158723" name="组合 33794"/>
          <p:cNvGrpSpPr/>
          <p:nvPr>
            <p:custDataLst>
              <p:tags r:id="rId4"/>
            </p:custDataLst>
          </p:nvPr>
        </p:nvGrpSpPr>
        <p:grpSpPr>
          <a:xfrm>
            <a:off x="4572000" y="28575"/>
            <a:ext cx="4756150" cy="4338638"/>
            <a:chOff x="2918" y="18"/>
            <a:chExt cx="2958" cy="2699"/>
          </a:xfrm>
        </p:grpSpPr>
        <p:sp>
          <p:nvSpPr>
            <p:cNvPr id="158724" name="任意多边形 33795"/>
            <p:cNvSpPr>
              <a:spLocks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060" y="18"/>
              <a:ext cx="490" cy="187"/>
            </a:xfrm>
            <a:custGeom>
              <a:gdLst>
                <a:gd name="T0" fmla="*/ 71 w 97"/>
                <a:gd name="T1" fmla="*/ 25 h 37"/>
                <a:gd name="T2" fmla="*/ 91 w 97"/>
                <a:gd name="T3" fmla="*/ 20 h 37"/>
                <a:gd name="T4" fmla="*/ 92 w 97"/>
                <a:gd name="T5" fmla="*/ 17 h 37"/>
                <a:gd name="T6" fmla="*/ 88 w 97"/>
                <a:gd name="T7" fmla="*/ 0 h 37"/>
                <a:gd name="T8" fmla="*/ 25 w 97"/>
                <a:gd name="T9" fmla="*/ 0 h 37"/>
                <a:gd name="T10" fmla="*/ 10 w 97"/>
                <a:gd name="T11" fmla="*/ 22 h 37"/>
                <a:gd name="T12" fmla="*/ 71 w 97"/>
                <a:gd name="T13" fmla="*/ 25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37">
                  <a:moveTo>
                    <a:pt x="71" y="25"/>
                  </a:moveTo>
                  <a:cubicBezTo>
                    <a:pt x="81" y="22"/>
                    <a:pt x="87" y="21"/>
                    <a:pt x="91" y="20"/>
                  </a:cubicBezTo>
                  <a:cubicBezTo>
                    <a:pt x="91" y="19"/>
                    <a:pt x="91" y="19"/>
                    <a:pt x="92" y="17"/>
                  </a:cubicBezTo>
                  <a:cubicBezTo>
                    <a:pt x="97" y="11"/>
                    <a:pt x="95" y="4"/>
                    <a:pt x="88" y="0"/>
                  </a:cubicBezTo>
                  <a:lnTo>
                    <a:pt x="25" y="0"/>
                  </a:lnTo>
                  <a:cubicBezTo>
                    <a:pt x="10" y="3"/>
                    <a:pt x="0" y="10"/>
                    <a:pt x="10" y="22"/>
                  </a:cubicBezTo>
                  <a:cubicBezTo>
                    <a:pt x="10" y="22"/>
                    <a:pt x="28" y="37"/>
                    <a:pt x="71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25" name="任意多边形 33796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2918" y="18"/>
              <a:ext cx="2958" cy="2699"/>
            </a:xfrm>
            <a:custGeom>
              <a:gdLst>
                <a:gd name="T0" fmla="*/ 504 w 585"/>
                <a:gd name="T1" fmla="*/ 1 h 534"/>
                <a:gd name="T2" fmla="*/ 157 w 585"/>
                <a:gd name="T3" fmla="*/ 0 h 534"/>
                <a:gd name="T4" fmla="*/ 225 w 585"/>
                <a:gd name="T5" fmla="*/ 21 h 534"/>
                <a:gd name="T6" fmla="*/ 174 w 585"/>
                <a:gd name="T7" fmla="*/ 39 h 534"/>
                <a:gd name="T8" fmla="*/ 207 w 585"/>
                <a:gd name="T9" fmla="*/ 71 h 534"/>
                <a:gd name="T10" fmla="*/ 74 w 585"/>
                <a:gd name="T11" fmla="*/ 60 h 534"/>
                <a:gd name="T12" fmla="*/ 26 w 585"/>
                <a:gd name="T13" fmla="*/ 63 h 534"/>
                <a:gd name="T14" fmla="*/ 199 w 585"/>
                <a:gd name="T15" fmla="*/ 487 h 534"/>
                <a:gd name="T16" fmla="*/ 144 w 585"/>
                <a:gd name="T17" fmla="*/ 341 h 534"/>
                <a:gd name="T18" fmla="*/ 105 w 585"/>
                <a:gd name="T19" fmla="*/ 376 h 534"/>
                <a:gd name="T20" fmla="*/ 94 w 585"/>
                <a:gd name="T21" fmla="*/ 435 h 534"/>
                <a:gd name="T22" fmla="*/ 124 w 585"/>
                <a:gd name="T23" fmla="*/ 265 h 534"/>
                <a:gd name="T24" fmla="*/ 153 w 585"/>
                <a:gd name="T25" fmla="*/ 228 h 534"/>
                <a:gd name="T26" fmla="*/ 209 w 585"/>
                <a:gd name="T27" fmla="*/ 237 h 534"/>
                <a:gd name="T28" fmla="*/ 188 w 585"/>
                <a:gd name="T29" fmla="*/ 306 h 534"/>
                <a:gd name="T30" fmla="*/ 192 w 585"/>
                <a:gd name="T31" fmla="*/ 395 h 534"/>
                <a:gd name="T32" fmla="*/ 515 w 585"/>
                <a:gd name="T33" fmla="*/ 483 h 534"/>
                <a:gd name="T34" fmla="*/ 454 w 585"/>
                <a:gd name="T35" fmla="*/ 427 h 534"/>
                <a:gd name="T36" fmla="*/ 425 w 585"/>
                <a:gd name="T37" fmla="*/ 345 h 534"/>
                <a:gd name="T38" fmla="*/ 396 w 585"/>
                <a:gd name="T39" fmla="*/ 270 h 534"/>
                <a:gd name="T40" fmla="*/ 460 w 585"/>
                <a:gd name="T41" fmla="*/ 256 h 534"/>
                <a:gd name="T42" fmla="*/ 407 w 585"/>
                <a:gd name="T43" fmla="*/ 223 h 534"/>
                <a:gd name="T44" fmla="*/ 439 w 585"/>
                <a:gd name="T45" fmla="*/ 226 h 534"/>
                <a:gd name="T46" fmla="*/ 438 w 585"/>
                <a:gd name="T47" fmla="*/ 209 h 534"/>
                <a:gd name="T48" fmla="*/ 376 w 585"/>
                <a:gd name="T49" fmla="*/ 211 h 534"/>
                <a:gd name="T50" fmla="*/ 357 w 585"/>
                <a:gd name="T51" fmla="*/ 343 h 534"/>
                <a:gd name="T52" fmla="*/ 347 w 585"/>
                <a:gd name="T53" fmla="*/ 230 h 534"/>
                <a:gd name="T54" fmla="*/ 331 w 585"/>
                <a:gd name="T55" fmla="*/ 182 h 534"/>
                <a:gd name="T56" fmla="*/ 347 w 585"/>
                <a:gd name="T57" fmla="*/ 136 h 534"/>
                <a:gd name="T58" fmla="*/ 339 w 585"/>
                <a:gd name="T59" fmla="*/ 99 h 534"/>
                <a:gd name="T60" fmla="*/ 331 w 585"/>
                <a:gd name="T61" fmla="*/ 62 h 534"/>
                <a:gd name="T62" fmla="*/ 369 w 585"/>
                <a:gd name="T63" fmla="*/ 103 h 534"/>
                <a:gd name="T64" fmla="*/ 415 w 585"/>
                <a:gd name="T65" fmla="*/ 47 h 534"/>
                <a:gd name="T66" fmla="*/ 409 w 585"/>
                <a:gd name="T67" fmla="*/ 95 h 534"/>
                <a:gd name="T68" fmla="*/ 401 w 585"/>
                <a:gd name="T69" fmla="*/ 130 h 534"/>
                <a:gd name="T70" fmla="*/ 401 w 585"/>
                <a:gd name="T71" fmla="*/ 181 h 534"/>
                <a:gd name="T72" fmla="*/ 558 w 585"/>
                <a:gd name="T73" fmla="*/ 181 h 534"/>
                <a:gd name="T74" fmla="*/ 554 w 585"/>
                <a:gd name="T75" fmla="*/ 76 h 534"/>
                <a:gd name="T76" fmla="*/ 249 w 585"/>
                <a:gd name="T77" fmla="*/ 69 h 534"/>
                <a:gd name="T78" fmla="*/ 293 w 585"/>
                <a:gd name="T79" fmla="*/ 93 h 534"/>
                <a:gd name="T80" fmla="*/ 171 w 585"/>
                <a:gd name="T81" fmla="*/ 195 h 534"/>
                <a:gd name="T82" fmla="*/ 69 w 585"/>
                <a:gd name="T83" fmla="*/ 98 h 534"/>
                <a:gd name="T84" fmla="*/ 191 w 585"/>
                <a:gd name="T85" fmla="*/ 106 h 534"/>
                <a:gd name="T86" fmla="*/ 220 w 585"/>
                <a:gd name="T87" fmla="*/ 105 h 534"/>
                <a:gd name="T88" fmla="*/ 302 w 585"/>
                <a:gd name="T89" fmla="*/ 121 h 534"/>
                <a:gd name="T90" fmla="*/ 276 w 585"/>
                <a:gd name="T91" fmla="*/ 256 h 534"/>
                <a:gd name="T92" fmla="*/ 260 w 585"/>
                <a:gd name="T93" fmla="*/ 137 h 534"/>
                <a:gd name="T94" fmla="*/ 171 w 585"/>
                <a:gd name="T95" fmla="*/ 195 h 534"/>
                <a:gd name="T96" fmla="*/ 223 w 585"/>
                <a:gd name="T97" fmla="*/ 225 h 534"/>
                <a:gd name="T98" fmla="*/ 247 w 585"/>
                <a:gd name="T99" fmla="*/ 158 h 534"/>
                <a:gd name="T100" fmla="*/ 326 w 585"/>
                <a:gd name="T101" fmla="*/ 292 h 534"/>
                <a:gd name="T102" fmla="*/ 215 w 585"/>
                <a:gd name="T103" fmla="*/ 321 h 534"/>
                <a:gd name="T104" fmla="*/ 309 w 585"/>
                <a:gd name="T105" fmla="*/ 277 h 534"/>
                <a:gd name="T106" fmla="*/ 318 w 585"/>
                <a:gd name="T107" fmla="*/ 133 h 534"/>
                <a:gd name="T108" fmla="*/ 313 w 585"/>
                <a:gd name="T109" fmla="*/ 213 h 534"/>
                <a:gd name="T110" fmla="*/ 299 w 585"/>
                <a:gd name="T111" fmla="*/ 144 h 534"/>
                <a:gd name="T112" fmla="*/ 507 w 585"/>
                <a:gd name="T113" fmla="*/ 179 h 534"/>
                <a:gd name="T114" fmla="*/ 461 w 585"/>
                <a:gd name="T115" fmla="*/ 162 h 5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" h="534">
                  <a:moveTo>
                    <a:pt x="554" y="76"/>
                  </a:moveTo>
                  <a:cubicBezTo>
                    <a:pt x="551" y="32"/>
                    <a:pt x="543" y="9"/>
                    <a:pt x="504" y="1"/>
                  </a:cubicBezTo>
                  <a:cubicBezTo>
                    <a:pt x="500" y="1"/>
                    <a:pt x="494" y="0"/>
                    <a:pt x="486" y="0"/>
                  </a:cubicBezTo>
                  <a:lnTo>
                    <a:pt x="157" y="0"/>
                  </a:lnTo>
                  <a:cubicBezTo>
                    <a:pt x="156" y="5"/>
                    <a:pt x="153" y="17"/>
                    <a:pt x="158" y="17"/>
                  </a:cubicBezTo>
                  <a:cubicBezTo>
                    <a:pt x="171" y="17"/>
                    <a:pt x="223" y="21"/>
                    <a:pt x="225" y="21"/>
                  </a:cubicBezTo>
                  <a:cubicBezTo>
                    <a:pt x="226" y="21"/>
                    <a:pt x="250" y="16"/>
                    <a:pt x="237" y="28"/>
                  </a:cubicBezTo>
                  <a:cubicBezTo>
                    <a:pt x="223" y="41"/>
                    <a:pt x="192" y="41"/>
                    <a:pt x="174" y="39"/>
                  </a:cubicBezTo>
                  <a:cubicBezTo>
                    <a:pt x="131" y="36"/>
                    <a:pt x="152" y="56"/>
                    <a:pt x="168" y="56"/>
                  </a:cubicBezTo>
                  <a:cubicBezTo>
                    <a:pt x="218" y="56"/>
                    <a:pt x="228" y="68"/>
                    <a:pt x="207" y="71"/>
                  </a:cubicBezTo>
                  <a:cubicBezTo>
                    <a:pt x="186" y="74"/>
                    <a:pt x="182" y="73"/>
                    <a:pt x="162" y="76"/>
                  </a:cubicBezTo>
                  <a:cubicBezTo>
                    <a:pt x="7" y="101"/>
                    <a:pt x="59" y="60"/>
                    <a:pt x="74" y="60"/>
                  </a:cubicBezTo>
                  <a:cubicBezTo>
                    <a:pt x="139" y="59"/>
                    <a:pt x="123" y="37"/>
                    <a:pt x="107" y="42"/>
                  </a:cubicBezTo>
                  <a:cubicBezTo>
                    <a:pt x="91" y="46"/>
                    <a:pt x="34" y="27"/>
                    <a:pt x="26" y="63"/>
                  </a:cubicBezTo>
                  <a:cubicBezTo>
                    <a:pt x="19" y="100"/>
                    <a:pt x="42" y="282"/>
                    <a:pt x="36" y="317"/>
                  </a:cubicBezTo>
                  <a:cubicBezTo>
                    <a:pt x="0" y="534"/>
                    <a:pt x="199" y="487"/>
                    <a:pt x="199" y="487"/>
                  </a:cubicBezTo>
                  <a:cubicBezTo>
                    <a:pt x="156" y="453"/>
                    <a:pt x="174" y="421"/>
                    <a:pt x="171" y="403"/>
                  </a:cubicBezTo>
                  <a:cubicBezTo>
                    <a:pt x="161" y="345"/>
                    <a:pt x="154" y="337"/>
                    <a:pt x="144" y="341"/>
                  </a:cubicBezTo>
                  <a:cubicBezTo>
                    <a:pt x="121" y="352"/>
                    <a:pt x="123" y="358"/>
                    <a:pt x="126" y="367"/>
                  </a:cubicBezTo>
                  <a:cubicBezTo>
                    <a:pt x="142" y="416"/>
                    <a:pt x="105" y="376"/>
                    <a:pt x="105" y="376"/>
                  </a:cubicBezTo>
                  <a:cubicBezTo>
                    <a:pt x="98" y="380"/>
                    <a:pt x="95" y="390"/>
                    <a:pt x="99" y="399"/>
                  </a:cubicBezTo>
                  <a:cubicBezTo>
                    <a:pt x="131" y="463"/>
                    <a:pt x="101" y="446"/>
                    <a:pt x="94" y="435"/>
                  </a:cubicBezTo>
                  <a:cubicBezTo>
                    <a:pt x="61" y="390"/>
                    <a:pt x="92" y="366"/>
                    <a:pt x="88" y="352"/>
                  </a:cubicBezTo>
                  <a:cubicBezTo>
                    <a:pt x="75" y="295"/>
                    <a:pt x="118" y="274"/>
                    <a:pt x="124" y="265"/>
                  </a:cubicBezTo>
                  <a:cubicBezTo>
                    <a:pt x="130" y="256"/>
                    <a:pt x="127" y="253"/>
                    <a:pt x="129" y="234"/>
                  </a:cubicBezTo>
                  <a:cubicBezTo>
                    <a:pt x="136" y="195"/>
                    <a:pt x="155" y="216"/>
                    <a:pt x="153" y="228"/>
                  </a:cubicBezTo>
                  <a:cubicBezTo>
                    <a:pt x="148" y="274"/>
                    <a:pt x="176" y="242"/>
                    <a:pt x="186" y="228"/>
                  </a:cubicBezTo>
                  <a:cubicBezTo>
                    <a:pt x="218" y="186"/>
                    <a:pt x="214" y="229"/>
                    <a:pt x="209" y="237"/>
                  </a:cubicBezTo>
                  <a:cubicBezTo>
                    <a:pt x="203" y="244"/>
                    <a:pt x="198" y="255"/>
                    <a:pt x="200" y="260"/>
                  </a:cubicBezTo>
                  <a:cubicBezTo>
                    <a:pt x="208" y="283"/>
                    <a:pt x="193" y="305"/>
                    <a:pt x="188" y="306"/>
                  </a:cubicBezTo>
                  <a:cubicBezTo>
                    <a:pt x="184" y="308"/>
                    <a:pt x="170" y="314"/>
                    <a:pt x="170" y="332"/>
                  </a:cubicBezTo>
                  <a:cubicBezTo>
                    <a:pt x="171" y="350"/>
                    <a:pt x="192" y="382"/>
                    <a:pt x="192" y="395"/>
                  </a:cubicBezTo>
                  <a:cubicBezTo>
                    <a:pt x="193" y="492"/>
                    <a:pt x="236" y="499"/>
                    <a:pt x="255" y="497"/>
                  </a:cubicBezTo>
                  <a:cubicBezTo>
                    <a:pt x="275" y="496"/>
                    <a:pt x="445" y="490"/>
                    <a:pt x="515" y="483"/>
                  </a:cubicBezTo>
                  <a:cubicBezTo>
                    <a:pt x="585" y="477"/>
                    <a:pt x="538" y="458"/>
                    <a:pt x="518" y="458"/>
                  </a:cubicBezTo>
                  <a:cubicBezTo>
                    <a:pt x="467" y="458"/>
                    <a:pt x="454" y="427"/>
                    <a:pt x="454" y="427"/>
                  </a:cubicBezTo>
                  <a:cubicBezTo>
                    <a:pt x="454" y="427"/>
                    <a:pt x="453" y="405"/>
                    <a:pt x="431" y="400"/>
                  </a:cubicBezTo>
                  <a:cubicBezTo>
                    <a:pt x="376" y="385"/>
                    <a:pt x="411" y="353"/>
                    <a:pt x="425" y="345"/>
                  </a:cubicBezTo>
                  <a:cubicBezTo>
                    <a:pt x="438" y="338"/>
                    <a:pt x="430" y="335"/>
                    <a:pt x="420" y="329"/>
                  </a:cubicBezTo>
                  <a:cubicBezTo>
                    <a:pt x="398" y="316"/>
                    <a:pt x="394" y="300"/>
                    <a:pt x="396" y="270"/>
                  </a:cubicBezTo>
                  <a:cubicBezTo>
                    <a:pt x="397" y="240"/>
                    <a:pt x="416" y="249"/>
                    <a:pt x="416" y="249"/>
                  </a:cubicBezTo>
                  <a:cubicBezTo>
                    <a:pt x="416" y="249"/>
                    <a:pt x="448" y="262"/>
                    <a:pt x="460" y="256"/>
                  </a:cubicBezTo>
                  <a:cubicBezTo>
                    <a:pt x="472" y="250"/>
                    <a:pt x="467" y="239"/>
                    <a:pt x="461" y="244"/>
                  </a:cubicBezTo>
                  <a:cubicBezTo>
                    <a:pt x="455" y="248"/>
                    <a:pt x="412" y="244"/>
                    <a:pt x="407" y="223"/>
                  </a:cubicBezTo>
                  <a:cubicBezTo>
                    <a:pt x="403" y="202"/>
                    <a:pt x="418" y="213"/>
                    <a:pt x="422" y="214"/>
                  </a:cubicBezTo>
                  <a:cubicBezTo>
                    <a:pt x="427" y="216"/>
                    <a:pt x="427" y="220"/>
                    <a:pt x="439" y="226"/>
                  </a:cubicBezTo>
                  <a:cubicBezTo>
                    <a:pt x="468" y="241"/>
                    <a:pt x="454" y="224"/>
                    <a:pt x="454" y="224"/>
                  </a:cubicBezTo>
                  <a:cubicBezTo>
                    <a:pt x="454" y="224"/>
                    <a:pt x="454" y="224"/>
                    <a:pt x="438" y="209"/>
                  </a:cubicBezTo>
                  <a:cubicBezTo>
                    <a:pt x="423" y="194"/>
                    <a:pt x="406" y="199"/>
                    <a:pt x="389" y="199"/>
                  </a:cubicBezTo>
                  <a:cubicBezTo>
                    <a:pt x="373" y="199"/>
                    <a:pt x="376" y="211"/>
                    <a:pt x="376" y="211"/>
                  </a:cubicBezTo>
                  <a:cubicBezTo>
                    <a:pt x="376" y="211"/>
                    <a:pt x="373" y="242"/>
                    <a:pt x="370" y="291"/>
                  </a:cubicBezTo>
                  <a:cubicBezTo>
                    <a:pt x="368" y="341"/>
                    <a:pt x="360" y="347"/>
                    <a:pt x="357" y="343"/>
                  </a:cubicBezTo>
                  <a:cubicBezTo>
                    <a:pt x="354" y="338"/>
                    <a:pt x="350" y="313"/>
                    <a:pt x="350" y="305"/>
                  </a:cubicBezTo>
                  <a:cubicBezTo>
                    <a:pt x="350" y="298"/>
                    <a:pt x="345" y="264"/>
                    <a:pt x="347" y="230"/>
                  </a:cubicBezTo>
                  <a:cubicBezTo>
                    <a:pt x="350" y="195"/>
                    <a:pt x="356" y="210"/>
                    <a:pt x="334" y="201"/>
                  </a:cubicBezTo>
                  <a:cubicBezTo>
                    <a:pt x="311" y="192"/>
                    <a:pt x="323" y="182"/>
                    <a:pt x="331" y="182"/>
                  </a:cubicBezTo>
                  <a:cubicBezTo>
                    <a:pt x="338" y="182"/>
                    <a:pt x="350" y="189"/>
                    <a:pt x="352" y="181"/>
                  </a:cubicBezTo>
                  <a:cubicBezTo>
                    <a:pt x="356" y="160"/>
                    <a:pt x="359" y="141"/>
                    <a:pt x="347" y="136"/>
                  </a:cubicBezTo>
                  <a:cubicBezTo>
                    <a:pt x="322" y="127"/>
                    <a:pt x="332" y="121"/>
                    <a:pt x="341" y="118"/>
                  </a:cubicBezTo>
                  <a:cubicBezTo>
                    <a:pt x="350" y="115"/>
                    <a:pt x="352" y="94"/>
                    <a:pt x="339" y="99"/>
                  </a:cubicBezTo>
                  <a:cubicBezTo>
                    <a:pt x="313" y="107"/>
                    <a:pt x="316" y="85"/>
                    <a:pt x="321" y="82"/>
                  </a:cubicBezTo>
                  <a:cubicBezTo>
                    <a:pt x="325" y="79"/>
                    <a:pt x="334" y="83"/>
                    <a:pt x="331" y="62"/>
                  </a:cubicBezTo>
                  <a:cubicBezTo>
                    <a:pt x="328" y="41"/>
                    <a:pt x="347" y="34"/>
                    <a:pt x="351" y="53"/>
                  </a:cubicBezTo>
                  <a:cubicBezTo>
                    <a:pt x="354" y="73"/>
                    <a:pt x="363" y="112"/>
                    <a:pt x="369" y="103"/>
                  </a:cubicBezTo>
                  <a:cubicBezTo>
                    <a:pt x="375" y="94"/>
                    <a:pt x="385" y="57"/>
                    <a:pt x="395" y="41"/>
                  </a:cubicBezTo>
                  <a:cubicBezTo>
                    <a:pt x="406" y="24"/>
                    <a:pt x="418" y="38"/>
                    <a:pt x="415" y="47"/>
                  </a:cubicBezTo>
                  <a:cubicBezTo>
                    <a:pt x="401" y="88"/>
                    <a:pt x="426" y="90"/>
                    <a:pt x="426" y="90"/>
                  </a:cubicBezTo>
                  <a:cubicBezTo>
                    <a:pt x="426" y="90"/>
                    <a:pt x="423" y="96"/>
                    <a:pt x="409" y="95"/>
                  </a:cubicBezTo>
                  <a:cubicBezTo>
                    <a:pt x="382" y="92"/>
                    <a:pt x="393" y="110"/>
                    <a:pt x="405" y="115"/>
                  </a:cubicBezTo>
                  <a:cubicBezTo>
                    <a:pt x="431" y="124"/>
                    <a:pt x="414" y="130"/>
                    <a:pt x="401" y="130"/>
                  </a:cubicBezTo>
                  <a:cubicBezTo>
                    <a:pt x="387" y="130"/>
                    <a:pt x="381" y="134"/>
                    <a:pt x="378" y="148"/>
                  </a:cubicBezTo>
                  <a:cubicBezTo>
                    <a:pt x="369" y="191"/>
                    <a:pt x="401" y="181"/>
                    <a:pt x="401" y="181"/>
                  </a:cubicBezTo>
                  <a:cubicBezTo>
                    <a:pt x="452" y="195"/>
                    <a:pt x="528" y="188"/>
                    <a:pt x="528" y="188"/>
                  </a:cubicBezTo>
                  <a:cubicBezTo>
                    <a:pt x="543" y="192"/>
                    <a:pt x="552" y="189"/>
                    <a:pt x="558" y="181"/>
                  </a:cubicBezTo>
                  <a:lnTo>
                    <a:pt x="558" y="103"/>
                  </a:lnTo>
                  <a:cubicBezTo>
                    <a:pt x="556" y="93"/>
                    <a:pt x="555" y="84"/>
                    <a:pt x="554" y="76"/>
                  </a:cubicBezTo>
                  <a:close/>
                  <a:moveTo>
                    <a:pt x="231" y="77"/>
                  </a:moveTo>
                  <a:cubicBezTo>
                    <a:pt x="233" y="65"/>
                    <a:pt x="249" y="69"/>
                    <a:pt x="249" y="69"/>
                  </a:cubicBezTo>
                  <a:cubicBezTo>
                    <a:pt x="249" y="69"/>
                    <a:pt x="278" y="79"/>
                    <a:pt x="290" y="78"/>
                  </a:cubicBezTo>
                  <a:cubicBezTo>
                    <a:pt x="301" y="76"/>
                    <a:pt x="318" y="93"/>
                    <a:pt x="293" y="93"/>
                  </a:cubicBezTo>
                  <a:cubicBezTo>
                    <a:pt x="267" y="93"/>
                    <a:pt x="228" y="104"/>
                    <a:pt x="231" y="77"/>
                  </a:cubicBezTo>
                  <a:close/>
                  <a:moveTo>
                    <a:pt x="171" y="195"/>
                  </a:moveTo>
                  <a:cubicBezTo>
                    <a:pt x="153" y="195"/>
                    <a:pt x="46" y="237"/>
                    <a:pt x="45" y="128"/>
                  </a:cubicBezTo>
                  <a:cubicBezTo>
                    <a:pt x="45" y="104"/>
                    <a:pt x="39" y="83"/>
                    <a:pt x="69" y="98"/>
                  </a:cubicBezTo>
                  <a:cubicBezTo>
                    <a:pt x="99" y="112"/>
                    <a:pt x="72" y="111"/>
                    <a:pt x="137" y="108"/>
                  </a:cubicBezTo>
                  <a:cubicBezTo>
                    <a:pt x="137" y="108"/>
                    <a:pt x="184" y="110"/>
                    <a:pt x="191" y="106"/>
                  </a:cubicBezTo>
                  <a:cubicBezTo>
                    <a:pt x="199" y="101"/>
                    <a:pt x="192" y="91"/>
                    <a:pt x="207" y="91"/>
                  </a:cubicBezTo>
                  <a:cubicBezTo>
                    <a:pt x="222" y="90"/>
                    <a:pt x="220" y="105"/>
                    <a:pt x="220" y="105"/>
                  </a:cubicBezTo>
                  <a:cubicBezTo>
                    <a:pt x="220" y="105"/>
                    <a:pt x="207" y="124"/>
                    <a:pt x="305" y="111"/>
                  </a:cubicBezTo>
                  <a:cubicBezTo>
                    <a:pt x="317" y="109"/>
                    <a:pt x="327" y="121"/>
                    <a:pt x="302" y="121"/>
                  </a:cubicBezTo>
                  <a:cubicBezTo>
                    <a:pt x="290" y="122"/>
                    <a:pt x="272" y="128"/>
                    <a:pt x="278" y="143"/>
                  </a:cubicBezTo>
                  <a:cubicBezTo>
                    <a:pt x="284" y="158"/>
                    <a:pt x="276" y="256"/>
                    <a:pt x="276" y="256"/>
                  </a:cubicBezTo>
                  <a:cubicBezTo>
                    <a:pt x="276" y="256"/>
                    <a:pt x="271" y="274"/>
                    <a:pt x="262" y="245"/>
                  </a:cubicBezTo>
                  <a:cubicBezTo>
                    <a:pt x="259" y="235"/>
                    <a:pt x="262" y="144"/>
                    <a:pt x="260" y="137"/>
                  </a:cubicBezTo>
                  <a:cubicBezTo>
                    <a:pt x="259" y="129"/>
                    <a:pt x="217" y="122"/>
                    <a:pt x="215" y="154"/>
                  </a:cubicBezTo>
                  <a:cubicBezTo>
                    <a:pt x="214" y="185"/>
                    <a:pt x="205" y="195"/>
                    <a:pt x="171" y="195"/>
                  </a:cubicBezTo>
                  <a:close/>
                  <a:moveTo>
                    <a:pt x="237" y="231"/>
                  </a:moveTo>
                  <a:cubicBezTo>
                    <a:pt x="230" y="240"/>
                    <a:pt x="219" y="247"/>
                    <a:pt x="223" y="225"/>
                  </a:cubicBezTo>
                  <a:cubicBezTo>
                    <a:pt x="228" y="202"/>
                    <a:pt x="232" y="170"/>
                    <a:pt x="232" y="155"/>
                  </a:cubicBezTo>
                  <a:cubicBezTo>
                    <a:pt x="232" y="155"/>
                    <a:pt x="244" y="135"/>
                    <a:pt x="247" y="158"/>
                  </a:cubicBezTo>
                  <a:cubicBezTo>
                    <a:pt x="250" y="181"/>
                    <a:pt x="244" y="221"/>
                    <a:pt x="237" y="231"/>
                  </a:cubicBezTo>
                  <a:close/>
                  <a:moveTo>
                    <a:pt x="326" y="292"/>
                  </a:moveTo>
                  <a:cubicBezTo>
                    <a:pt x="327" y="320"/>
                    <a:pt x="355" y="400"/>
                    <a:pt x="286" y="399"/>
                  </a:cubicBezTo>
                  <a:cubicBezTo>
                    <a:pt x="217" y="398"/>
                    <a:pt x="214" y="409"/>
                    <a:pt x="215" y="321"/>
                  </a:cubicBezTo>
                  <a:cubicBezTo>
                    <a:pt x="216" y="236"/>
                    <a:pt x="225" y="253"/>
                    <a:pt x="230" y="264"/>
                  </a:cubicBezTo>
                  <a:cubicBezTo>
                    <a:pt x="230" y="264"/>
                    <a:pt x="253" y="318"/>
                    <a:pt x="309" y="277"/>
                  </a:cubicBezTo>
                  <a:cubicBezTo>
                    <a:pt x="319" y="269"/>
                    <a:pt x="324" y="263"/>
                    <a:pt x="326" y="292"/>
                  </a:cubicBezTo>
                  <a:close/>
                  <a:moveTo>
                    <a:pt x="318" y="133"/>
                  </a:moveTo>
                  <a:cubicBezTo>
                    <a:pt x="338" y="148"/>
                    <a:pt x="316" y="165"/>
                    <a:pt x="316" y="165"/>
                  </a:cubicBezTo>
                  <a:cubicBezTo>
                    <a:pt x="316" y="165"/>
                    <a:pt x="302" y="189"/>
                    <a:pt x="313" y="213"/>
                  </a:cubicBezTo>
                  <a:cubicBezTo>
                    <a:pt x="324" y="237"/>
                    <a:pt x="324" y="265"/>
                    <a:pt x="301" y="239"/>
                  </a:cubicBezTo>
                  <a:cubicBezTo>
                    <a:pt x="279" y="214"/>
                    <a:pt x="293" y="156"/>
                    <a:pt x="299" y="144"/>
                  </a:cubicBezTo>
                  <a:cubicBezTo>
                    <a:pt x="299" y="144"/>
                    <a:pt x="299" y="118"/>
                    <a:pt x="318" y="133"/>
                  </a:cubicBezTo>
                  <a:close/>
                  <a:moveTo>
                    <a:pt x="507" y="179"/>
                  </a:moveTo>
                  <a:cubicBezTo>
                    <a:pt x="498" y="185"/>
                    <a:pt x="507" y="179"/>
                    <a:pt x="465" y="177"/>
                  </a:cubicBezTo>
                  <a:cubicBezTo>
                    <a:pt x="423" y="176"/>
                    <a:pt x="461" y="162"/>
                    <a:pt x="461" y="162"/>
                  </a:cubicBezTo>
                  <a:cubicBezTo>
                    <a:pt x="565" y="166"/>
                    <a:pt x="516" y="173"/>
                    <a:pt x="507" y="17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26" name="任意多边形 33797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621" y="1287"/>
              <a:ext cx="238" cy="283"/>
            </a:xfrm>
            <a:custGeom>
              <a:gdLst>
                <a:gd name="T0" fmla="*/ 40 w 47"/>
                <a:gd name="T1" fmla="*/ 15 h 56"/>
                <a:gd name="T2" fmla="*/ 27 w 47"/>
                <a:gd name="T3" fmla="*/ 56 h 56"/>
                <a:gd name="T4" fmla="*/ 40 w 47"/>
                <a:gd name="T5" fmla="*/ 15 h 5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56">
                  <a:moveTo>
                    <a:pt x="40" y="15"/>
                  </a:moveTo>
                  <a:cubicBezTo>
                    <a:pt x="37" y="0"/>
                    <a:pt x="0" y="23"/>
                    <a:pt x="27" y="56"/>
                  </a:cubicBezTo>
                  <a:cubicBezTo>
                    <a:pt x="27" y="56"/>
                    <a:pt x="47" y="49"/>
                    <a:pt x="40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27" name="任意多边形 33798"/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403" y="1403"/>
              <a:ext cx="208" cy="379"/>
            </a:xfrm>
            <a:custGeom>
              <a:gdLst>
                <a:gd name="T0" fmla="*/ 19 w 41"/>
                <a:gd name="T1" fmla="*/ 27 h 75"/>
                <a:gd name="T2" fmla="*/ 12 w 41"/>
                <a:gd name="T3" fmla="*/ 69 h 75"/>
                <a:gd name="T4" fmla="*/ 40 w 41"/>
                <a:gd name="T5" fmla="*/ 45 h 75"/>
                <a:gd name="T6" fmla="*/ 37 w 41"/>
                <a:gd name="T7" fmla="*/ 24 h 75"/>
                <a:gd name="T8" fmla="*/ 19 w 41"/>
                <a:gd name="T9" fmla="*/ 27 h 75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75">
                  <a:moveTo>
                    <a:pt x="19" y="27"/>
                  </a:moveTo>
                  <a:cubicBezTo>
                    <a:pt x="0" y="54"/>
                    <a:pt x="6" y="63"/>
                    <a:pt x="12" y="69"/>
                  </a:cubicBezTo>
                  <a:cubicBezTo>
                    <a:pt x="18" y="75"/>
                    <a:pt x="30" y="74"/>
                    <a:pt x="40" y="45"/>
                  </a:cubicBezTo>
                  <a:cubicBezTo>
                    <a:pt x="40" y="45"/>
                    <a:pt x="32" y="31"/>
                    <a:pt x="37" y="24"/>
                  </a:cubicBezTo>
                  <a:cubicBezTo>
                    <a:pt x="41" y="16"/>
                    <a:pt x="38" y="0"/>
                    <a:pt x="19" y="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28" name="任意多边形 33799"/>
            <p:cNvSpPr>
              <a:spLocks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272" y="645"/>
              <a:ext cx="683" cy="318"/>
            </a:xfrm>
            <a:custGeom>
              <a:gdLst>
                <a:gd name="T0" fmla="*/ 112 w 135"/>
                <a:gd name="T1" fmla="*/ 4 h 63"/>
                <a:gd name="T2" fmla="*/ 24 w 135"/>
                <a:gd name="T3" fmla="*/ 4 h 63"/>
                <a:gd name="T4" fmla="*/ 2 w 135"/>
                <a:gd name="T5" fmla="*/ 25 h 63"/>
                <a:gd name="T6" fmla="*/ 60 w 135"/>
                <a:gd name="T7" fmla="*/ 58 h 63"/>
                <a:gd name="T8" fmla="*/ 96 w 135"/>
                <a:gd name="T9" fmla="*/ 54 h 63"/>
                <a:gd name="T10" fmla="*/ 113 w 135"/>
                <a:gd name="T11" fmla="*/ 53 h 63"/>
                <a:gd name="T12" fmla="*/ 112 w 135"/>
                <a:gd name="T13" fmla="*/ 4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62">
                  <a:moveTo>
                    <a:pt x="112" y="4"/>
                  </a:moveTo>
                  <a:cubicBezTo>
                    <a:pt x="105" y="9"/>
                    <a:pt x="24" y="4"/>
                    <a:pt x="24" y="4"/>
                  </a:cubicBezTo>
                  <a:cubicBezTo>
                    <a:pt x="15" y="4"/>
                    <a:pt x="3" y="1"/>
                    <a:pt x="2" y="25"/>
                  </a:cubicBezTo>
                  <a:cubicBezTo>
                    <a:pt x="0" y="63"/>
                    <a:pt x="48" y="58"/>
                    <a:pt x="60" y="58"/>
                  </a:cubicBezTo>
                  <a:cubicBezTo>
                    <a:pt x="72" y="58"/>
                    <a:pt x="84" y="48"/>
                    <a:pt x="96" y="54"/>
                  </a:cubicBezTo>
                  <a:cubicBezTo>
                    <a:pt x="96" y="54"/>
                    <a:pt x="107" y="63"/>
                    <a:pt x="113" y="53"/>
                  </a:cubicBezTo>
                  <a:cubicBezTo>
                    <a:pt x="135" y="13"/>
                    <a:pt x="120" y="0"/>
                    <a:pt x="112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29" name="任意多边形 33800"/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4046" y="1545"/>
              <a:ext cx="490" cy="515"/>
            </a:xfrm>
            <a:custGeom>
              <a:gdLst>
                <a:gd name="T0" fmla="*/ 67 w 97"/>
                <a:gd name="T1" fmla="*/ 5 h 102"/>
                <a:gd name="T2" fmla="*/ 31 w 97"/>
                <a:gd name="T3" fmla="*/ 5 h 102"/>
                <a:gd name="T4" fmla="*/ 12 w 97"/>
                <a:gd name="T5" fmla="*/ 57 h 102"/>
                <a:gd name="T6" fmla="*/ 79 w 97"/>
                <a:gd name="T7" fmla="*/ 62 h 102"/>
                <a:gd name="T8" fmla="*/ 67 w 97"/>
                <a:gd name="T9" fmla="*/ 5 h 10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102">
                  <a:moveTo>
                    <a:pt x="67" y="5"/>
                  </a:moveTo>
                  <a:cubicBezTo>
                    <a:pt x="55" y="10"/>
                    <a:pt x="31" y="5"/>
                    <a:pt x="31" y="5"/>
                  </a:cubicBezTo>
                  <a:cubicBezTo>
                    <a:pt x="0" y="6"/>
                    <a:pt x="16" y="39"/>
                    <a:pt x="12" y="57"/>
                  </a:cubicBezTo>
                  <a:cubicBezTo>
                    <a:pt x="8" y="76"/>
                    <a:pt x="63" y="102"/>
                    <a:pt x="79" y="62"/>
                  </a:cubicBezTo>
                  <a:cubicBezTo>
                    <a:pt x="97" y="20"/>
                    <a:pt x="79" y="0"/>
                    <a:pt x="67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30" name="任意多边形 33801"/>
            <p:cNvSpPr>
              <a:spLocks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5173" y="1024"/>
              <a:ext cx="501" cy="96"/>
            </a:xfrm>
            <a:custGeom>
              <a:gdLst>
                <a:gd name="T0" fmla="*/ 15 w 99"/>
                <a:gd name="T1" fmla="*/ 0 h 19"/>
                <a:gd name="T2" fmla="*/ 40 w 99"/>
                <a:gd name="T3" fmla="*/ 15 h 19"/>
                <a:gd name="T4" fmla="*/ 15 w 99"/>
                <a:gd name="T5" fmla="*/ 0 h 19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19">
                  <a:moveTo>
                    <a:pt x="15" y="0"/>
                  </a:moveTo>
                  <a:cubicBezTo>
                    <a:pt x="0" y="0"/>
                    <a:pt x="19" y="19"/>
                    <a:pt x="40" y="15"/>
                  </a:cubicBezTo>
                  <a:cubicBezTo>
                    <a:pt x="99" y="1"/>
                    <a:pt x="15" y="0"/>
                    <a:pt x="1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31" name="任意多边形 33802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5340" y="1004"/>
              <a:ext cx="385" cy="237"/>
            </a:xfrm>
            <a:custGeom>
              <a:gdLst>
                <a:gd name="T0" fmla="*/ 21 w 76"/>
                <a:gd name="T1" fmla="*/ 37 h 47"/>
                <a:gd name="T2" fmla="*/ 70 w 76"/>
                <a:gd name="T3" fmla="*/ 17 h 47"/>
                <a:gd name="T4" fmla="*/ 48 w 76"/>
                <a:gd name="T5" fmla="*/ 3 h 47"/>
                <a:gd name="T6" fmla="*/ 19 w 76"/>
                <a:gd name="T7" fmla="*/ 32 h 47"/>
                <a:gd name="T8" fmla="*/ 21 w 76"/>
                <a:gd name="T9" fmla="*/ 37 h 4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47">
                  <a:moveTo>
                    <a:pt x="21" y="37"/>
                  </a:moveTo>
                  <a:cubicBezTo>
                    <a:pt x="21" y="37"/>
                    <a:pt x="50" y="47"/>
                    <a:pt x="70" y="17"/>
                  </a:cubicBezTo>
                  <a:cubicBezTo>
                    <a:pt x="76" y="7"/>
                    <a:pt x="65" y="0"/>
                    <a:pt x="48" y="3"/>
                  </a:cubicBezTo>
                  <a:cubicBezTo>
                    <a:pt x="39" y="5"/>
                    <a:pt x="39" y="32"/>
                    <a:pt x="19" y="32"/>
                  </a:cubicBezTo>
                  <a:cubicBezTo>
                    <a:pt x="0" y="32"/>
                    <a:pt x="21" y="37"/>
                    <a:pt x="21" y="3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32" name="任意多边形 33803"/>
            <p:cNvSpPr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5325" y="1201"/>
              <a:ext cx="415" cy="187"/>
            </a:xfrm>
            <a:custGeom>
              <a:gdLst>
                <a:gd name="T0" fmla="*/ 72 w 82"/>
                <a:gd name="T1" fmla="*/ 6 h 37"/>
                <a:gd name="T2" fmla="*/ 24 w 82"/>
                <a:gd name="T3" fmla="*/ 17 h 37"/>
                <a:gd name="T4" fmla="*/ 17 w 82"/>
                <a:gd name="T5" fmla="*/ 26 h 37"/>
                <a:gd name="T6" fmla="*/ 76 w 82"/>
                <a:gd name="T7" fmla="*/ 23 h 37"/>
                <a:gd name="T8" fmla="*/ 82 w 82"/>
                <a:gd name="T9" fmla="*/ 20 h 37"/>
                <a:gd name="T10" fmla="*/ 82 w 82"/>
                <a:gd name="T11" fmla="*/ 0 h 37"/>
                <a:gd name="T12" fmla="*/ 72 w 82"/>
                <a:gd name="T13" fmla="*/ 6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37">
                  <a:moveTo>
                    <a:pt x="72" y="6"/>
                  </a:moveTo>
                  <a:cubicBezTo>
                    <a:pt x="57" y="23"/>
                    <a:pt x="24" y="17"/>
                    <a:pt x="24" y="17"/>
                  </a:cubicBezTo>
                  <a:cubicBezTo>
                    <a:pt x="24" y="17"/>
                    <a:pt x="0" y="16"/>
                    <a:pt x="17" y="26"/>
                  </a:cubicBezTo>
                  <a:cubicBezTo>
                    <a:pt x="33" y="37"/>
                    <a:pt x="53" y="32"/>
                    <a:pt x="76" y="23"/>
                  </a:cubicBezTo>
                  <a:cubicBezTo>
                    <a:pt x="78" y="22"/>
                    <a:pt x="80" y="21"/>
                    <a:pt x="82" y="20"/>
                  </a:cubicBezTo>
                  <a:lnTo>
                    <a:pt x="82" y="0"/>
                  </a:lnTo>
                  <a:cubicBezTo>
                    <a:pt x="79" y="1"/>
                    <a:pt x="75" y="2"/>
                    <a:pt x="7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33" name="任意多边形 33804"/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5001" y="1378"/>
              <a:ext cx="698" cy="167"/>
            </a:xfrm>
            <a:custGeom>
              <a:gdLst>
                <a:gd name="T0" fmla="*/ 21 w 138"/>
                <a:gd name="T1" fmla="*/ 1 h 33"/>
                <a:gd name="T2" fmla="*/ 8 w 138"/>
                <a:gd name="T3" fmla="*/ 14 h 33"/>
                <a:gd name="T4" fmla="*/ 57 w 138"/>
                <a:gd name="T5" fmla="*/ 22 h 33"/>
                <a:gd name="T6" fmla="*/ 117 w 138"/>
                <a:gd name="T7" fmla="*/ 23 h 33"/>
                <a:gd name="T8" fmla="*/ 114 w 138"/>
                <a:gd name="T9" fmla="*/ 8 h 33"/>
                <a:gd name="T10" fmla="*/ 82 w 138"/>
                <a:gd name="T11" fmla="*/ 3 h 33"/>
                <a:gd name="T12" fmla="*/ 21 w 138"/>
                <a:gd name="T13" fmla="*/ 1 h 3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33">
                  <a:moveTo>
                    <a:pt x="21" y="1"/>
                  </a:moveTo>
                  <a:cubicBezTo>
                    <a:pt x="21" y="1"/>
                    <a:pt x="0" y="8"/>
                    <a:pt x="8" y="14"/>
                  </a:cubicBezTo>
                  <a:cubicBezTo>
                    <a:pt x="15" y="20"/>
                    <a:pt x="48" y="22"/>
                    <a:pt x="57" y="22"/>
                  </a:cubicBezTo>
                  <a:cubicBezTo>
                    <a:pt x="66" y="22"/>
                    <a:pt x="96" y="33"/>
                    <a:pt x="117" y="23"/>
                  </a:cubicBezTo>
                  <a:cubicBezTo>
                    <a:pt x="138" y="12"/>
                    <a:pt x="123" y="9"/>
                    <a:pt x="114" y="8"/>
                  </a:cubicBezTo>
                  <a:cubicBezTo>
                    <a:pt x="105" y="6"/>
                    <a:pt x="102" y="0"/>
                    <a:pt x="82" y="3"/>
                  </a:cubicBezTo>
                  <a:cubicBezTo>
                    <a:pt x="37" y="11"/>
                    <a:pt x="21" y="1"/>
                    <a:pt x="2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34" name="任意多边形 33805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5077" y="1540"/>
              <a:ext cx="567" cy="146"/>
            </a:xfrm>
            <a:custGeom>
              <a:gdLst>
                <a:gd name="T0" fmla="*/ 98 w 112"/>
                <a:gd name="T1" fmla="*/ 19 h 29"/>
                <a:gd name="T2" fmla="*/ 103 w 112"/>
                <a:gd name="T3" fmla="*/ 4 h 29"/>
                <a:gd name="T4" fmla="*/ 74 w 112"/>
                <a:gd name="T5" fmla="*/ 10 h 29"/>
                <a:gd name="T6" fmla="*/ 36 w 112"/>
                <a:gd name="T7" fmla="*/ 6 h 29"/>
                <a:gd name="T8" fmla="*/ 2 w 112"/>
                <a:gd name="T9" fmla="*/ 4 h 29"/>
                <a:gd name="T10" fmla="*/ 98 w 112"/>
                <a:gd name="T11" fmla="*/ 19 h 29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28">
                  <a:moveTo>
                    <a:pt x="98" y="19"/>
                  </a:moveTo>
                  <a:cubicBezTo>
                    <a:pt x="112" y="13"/>
                    <a:pt x="111" y="0"/>
                    <a:pt x="103" y="4"/>
                  </a:cubicBezTo>
                  <a:cubicBezTo>
                    <a:pt x="96" y="9"/>
                    <a:pt x="83" y="10"/>
                    <a:pt x="74" y="10"/>
                  </a:cubicBezTo>
                  <a:cubicBezTo>
                    <a:pt x="65" y="11"/>
                    <a:pt x="45" y="3"/>
                    <a:pt x="36" y="6"/>
                  </a:cubicBezTo>
                  <a:cubicBezTo>
                    <a:pt x="27" y="9"/>
                    <a:pt x="2" y="4"/>
                    <a:pt x="2" y="4"/>
                  </a:cubicBezTo>
                  <a:cubicBezTo>
                    <a:pt x="0" y="29"/>
                    <a:pt x="83" y="25"/>
                    <a:pt x="98" y="1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35" name="任意多边形 33806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5042" y="1656"/>
              <a:ext cx="581" cy="480"/>
            </a:xfrm>
            <a:custGeom>
              <a:gdLst>
                <a:gd name="T0" fmla="*/ 3 w 115"/>
                <a:gd name="T1" fmla="*/ 53 h 95"/>
                <a:gd name="T2" fmla="*/ 26 w 115"/>
                <a:gd name="T3" fmla="*/ 54 h 95"/>
                <a:gd name="T4" fmla="*/ 50 w 115"/>
                <a:gd name="T5" fmla="*/ 77 h 95"/>
                <a:gd name="T6" fmla="*/ 59 w 115"/>
                <a:gd name="T7" fmla="*/ 84 h 95"/>
                <a:gd name="T8" fmla="*/ 81 w 115"/>
                <a:gd name="T9" fmla="*/ 52 h 95"/>
                <a:gd name="T10" fmla="*/ 111 w 115"/>
                <a:gd name="T11" fmla="*/ 52 h 95"/>
                <a:gd name="T12" fmla="*/ 79 w 115"/>
                <a:gd name="T13" fmla="*/ 27 h 95"/>
                <a:gd name="T14" fmla="*/ 37 w 115"/>
                <a:gd name="T15" fmla="*/ 16 h 95"/>
                <a:gd name="T16" fmla="*/ 12 w 115"/>
                <a:gd name="T17" fmla="*/ 41 h 95"/>
                <a:gd name="T18" fmla="*/ 3 w 115"/>
                <a:gd name="T19" fmla="*/ 53 h 95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" h="95">
                  <a:moveTo>
                    <a:pt x="3" y="53"/>
                  </a:moveTo>
                  <a:cubicBezTo>
                    <a:pt x="5" y="60"/>
                    <a:pt x="14" y="68"/>
                    <a:pt x="26" y="54"/>
                  </a:cubicBezTo>
                  <a:cubicBezTo>
                    <a:pt x="48" y="29"/>
                    <a:pt x="48" y="72"/>
                    <a:pt x="50" y="77"/>
                  </a:cubicBezTo>
                  <a:cubicBezTo>
                    <a:pt x="51" y="81"/>
                    <a:pt x="54" y="95"/>
                    <a:pt x="59" y="84"/>
                  </a:cubicBezTo>
                  <a:cubicBezTo>
                    <a:pt x="63" y="74"/>
                    <a:pt x="70" y="39"/>
                    <a:pt x="81" y="52"/>
                  </a:cubicBezTo>
                  <a:cubicBezTo>
                    <a:pt x="100" y="76"/>
                    <a:pt x="115" y="54"/>
                    <a:pt x="111" y="52"/>
                  </a:cubicBezTo>
                  <a:cubicBezTo>
                    <a:pt x="106" y="51"/>
                    <a:pt x="79" y="37"/>
                    <a:pt x="79" y="27"/>
                  </a:cubicBezTo>
                  <a:cubicBezTo>
                    <a:pt x="79" y="16"/>
                    <a:pt x="42" y="0"/>
                    <a:pt x="37" y="16"/>
                  </a:cubicBezTo>
                  <a:cubicBezTo>
                    <a:pt x="33" y="33"/>
                    <a:pt x="12" y="41"/>
                    <a:pt x="12" y="41"/>
                  </a:cubicBezTo>
                  <a:cubicBezTo>
                    <a:pt x="0" y="44"/>
                    <a:pt x="2" y="45"/>
                    <a:pt x="3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36" name="任意多边形 33807"/>
            <p:cNvSpPr>
              <a:spLocks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5421" y="1464"/>
              <a:ext cx="329" cy="854"/>
            </a:xfrm>
            <a:custGeom>
              <a:gdLst>
                <a:gd name="T0" fmla="*/ 51 w 65"/>
                <a:gd name="T1" fmla="*/ 40 h 169"/>
                <a:gd name="T2" fmla="*/ 22 w 65"/>
                <a:gd name="T3" fmla="*/ 49 h 169"/>
                <a:gd name="T4" fmla="*/ 22 w 65"/>
                <a:gd name="T5" fmla="*/ 59 h 169"/>
                <a:gd name="T6" fmla="*/ 50 w 65"/>
                <a:gd name="T7" fmla="*/ 90 h 169"/>
                <a:gd name="T8" fmla="*/ 34 w 65"/>
                <a:gd name="T9" fmla="*/ 118 h 169"/>
                <a:gd name="T10" fmla="*/ 0 w 65"/>
                <a:gd name="T11" fmla="*/ 148 h 169"/>
                <a:gd name="T12" fmla="*/ 17 w 65"/>
                <a:gd name="T13" fmla="*/ 155 h 169"/>
                <a:gd name="T14" fmla="*/ 47 w 65"/>
                <a:gd name="T15" fmla="*/ 166 h 169"/>
                <a:gd name="T16" fmla="*/ 63 w 65"/>
                <a:gd name="T17" fmla="*/ 162 h 169"/>
                <a:gd name="T18" fmla="*/ 65 w 65"/>
                <a:gd name="T19" fmla="*/ 0 h 169"/>
                <a:gd name="T20" fmla="*/ 51 w 65"/>
                <a:gd name="T21" fmla="*/ 40 h 169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169">
                  <a:moveTo>
                    <a:pt x="51" y="40"/>
                  </a:moveTo>
                  <a:cubicBezTo>
                    <a:pt x="44" y="46"/>
                    <a:pt x="30" y="49"/>
                    <a:pt x="22" y="49"/>
                  </a:cubicBezTo>
                  <a:cubicBezTo>
                    <a:pt x="13" y="48"/>
                    <a:pt x="14" y="56"/>
                    <a:pt x="22" y="59"/>
                  </a:cubicBezTo>
                  <a:cubicBezTo>
                    <a:pt x="30" y="62"/>
                    <a:pt x="49" y="75"/>
                    <a:pt x="50" y="90"/>
                  </a:cubicBezTo>
                  <a:cubicBezTo>
                    <a:pt x="50" y="104"/>
                    <a:pt x="51" y="115"/>
                    <a:pt x="34" y="118"/>
                  </a:cubicBezTo>
                  <a:cubicBezTo>
                    <a:pt x="18" y="122"/>
                    <a:pt x="3" y="124"/>
                    <a:pt x="0" y="148"/>
                  </a:cubicBezTo>
                  <a:cubicBezTo>
                    <a:pt x="0" y="148"/>
                    <a:pt x="10" y="154"/>
                    <a:pt x="17" y="155"/>
                  </a:cubicBezTo>
                  <a:cubicBezTo>
                    <a:pt x="23" y="155"/>
                    <a:pt x="42" y="163"/>
                    <a:pt x="47" y="166"/>
                  </a:cubicBezTo>
                  <a:cubicBezTo>
                    <a:pt x="51" y="169"/>
                    <a:pt x="58" y="167"/>
                    <a:pt x="63" y="162"/>
                  </a:cubicBezTo>
                  <a:lnTo>
                    <a:pt x="65" y="0"/>
                  </a:lnTo>
                  <a:cubicBezTo>
                    <a:pt x="64" y="8"/>
                    <a:pt x="58" y="36"/>
                    <a:pt x="51" y="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8737" name="组合 33808"/>
          <p:cNvGrpSpPr/>
          <p:nvPr>
            <p:custDataLst>
              <p:tags r:id="rId18"/>
            </p:custDataLst>
          </p:nvPr>
        </p:nvGrpSpPr>
        <p:grpSpPr>
          <a:xfrm>
            <a:off x="554038" y="36512"/>
            <a:ext cx="7891462" cy="6821488"/>
            <a:chOff x="349" y="23"/>
            <a:chExt cx="4971" cy="4297"/>
          </a:xfrm>
        </p:grpSpPr>
        <p:sp>
          <p:nvSpPr>
            <p:cNvPr id="158738" name="矩形 33809"/>
            <p:cNvSpPr>
              <a:spLocks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39" name="任意多边形 33810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0" name="任意多边形 33811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1" name="任意多边形 33812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2" name="任意多边形 33813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3" name="任意多边形 33814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4" name="任意多边形 33815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5" name="任意多边形 33816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6" name="任意多边形 33817"/>
            <p:cNvSpPr>
              <a:spLocks noEditPoints="1"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7" name="任意多边形 33818"/>
            <p:cNvSpPr>
              <a:spLocks noEditPoints="1"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8" name="任意多边形 33819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49" name="矩形 33820"/>
            <p:cNvSpPr>
              <a:spLocks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0" name="矩形 33821"/>
            <p:cNvSpPr>
              <a:spLocks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1" name="任意多边形 33822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2" name="任意多边形 33823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3" name="任意多边形 33824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4" name="任意多边形 33825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5" name="任意多边形 33826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6" name="任意多边形 33827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7" name="任意多边形 33828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8" name="任意多边形 33829"/>
            <p:cNvSpPr>
              <a:spLocks noEditPoints="1"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59" name="任意多边形 33830"/>
            <p:cNvSpPr>
              <a:spLocks noEditPoints="1"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0" name="任意多边形 33831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1" name="矩形 33832"/>
            <p:cNvSpPr>
              <a:spLocks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2" name="矩形 33833"/>
            <p:cNvSpPr>
              <a:spLocks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3" name="任意多边形 33834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4" name="任意多边形 33835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5" name="任意多边形 33836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6" name="任意多边形 33837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7" name="任意多边形 33838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8" name="任意多边形 33839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69" name="任意多边形 33840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0" name="任意多边形 33841"/>
            <p:cNvSpPr>
              <a:spLocks noEditPoints="1"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1" name="任意多边形 33842"/>
            <p:cNvSpPr>
              <a:spLocks noEditPoints="1"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2" name="任意多边形 33843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3" name="矩形 33844"/>
            <p:cNvSpPr>
              <a:spLocks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4" name="矩形 33845"/>
            <p:cNvSpPr>
              <a:spLocks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5" name="任意多边形 33846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6" name="任意多边形 33847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7" name="任意多边形 33848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8" name="任意多边形 33849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79" name="任意多边形 33850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0" name="任意多边形 33851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1" name="任意多边形 33852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2" name="任意多边形 33853"/>
            <p:cNvSpPr>
              <a:spLocks noEditPoints="1"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3" name="任意多边形 33854"/>
            <p:cNvSpPr>
              <a:spLocks noEditPoints="1"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4" name="任意多边形 33855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5" name="矩形 33856"/>
            <p:cNvSpPr>
              <a:spLocks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6" name="矩形 33857"/>
            <p:cNvSpPr>
              <a:spLocks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7" name="任意多边形 33858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8" name="任意多边形 33859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89" name="任意多边形 33860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0" name="任意多边形 33861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1" name="任意多边形 33862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2" name="任意多边形 33863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3" name="任意多边形 33864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4" name="任意多边形 33865"/>
            <p:cNvSpPr>
              <a:spLocks noEditPoints="1"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5" name="任意多边形 33866"/>
            <p:cNvSpPr>
              <a:spLocks noEditPoints="1"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6" name="任意多边形 33867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7" name="矩形 33868"/>
            <p:cNvSpPr>
              <a:spLocks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8" name="矩形 33869"/>
            <p:cNvSpPr>
              <a:spLocks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799" name="任意多边形 33870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0" name="任意多边形 33871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1" name="任意多边形 33872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2" name="任意多边形 33873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3" name="任意多边形 33874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4" name="任意多边形 33875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5" name="任意多边形 33876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6" name="任意多边形 33877"/>
            <p:cNvSpPr>
              <a:spLocks noEditPoints="1"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7" name="任意多边形 33878"/>
            <p:cNvSpPr>
              <a:spLocks noEditPoints="1"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8" name="任意多边形 33879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09" name="矩形 33880"/>
            <p:cNvSpPr>
              <a:spLocks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0" name="矩形 33881"/>
            <p:cNvSpPr>
              <a:spLocks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1" name="任意多边形 33882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2" name="任意多边形 33883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3" name="任意多边形 33884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4" name="任意多边形 33885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5" name="任意多边形 33886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6" name="任意多边形 33887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7" name="任意多边形 33888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8" name="任意多边形 33889"/>
            <p:cNvSpPr>
              <a:spLocks noEditPoints="1"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19" name="任意多边形 33890"/>
            <p:cNvSpPr>
              <a:spLocks noEditPoints="1"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0" name="任意多边形 33891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1" name="矩形 33892"/>
            <p:cNvSpPr>
              <a:spLocks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2" name="矩形 33893"/>
            <p:cNvSpPr>
              <a:spLocks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3" name="任意多边形 33894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4" name="任意多边形 33895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5" name="任意多边形 33896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6" name="任意多边形 33897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7" name="任意多边形 33898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8" name="任意多边形 33899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29" name="任意多边形 33900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0" name="任意多边形 33901"/>
            <p:cNvSpPr>
              <a:spLocks noEditPoints="1"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1" name="任意多边形 33902"/>
            <p:cNvSpPr>
              <a:spLocks noEditPoints="1"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2" name="任意多边形 33903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3" name="矩形 33904"/>
            <p:cNvSpPr>
              <a:spLocks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4" name="矩形 33905"/>
            <p:cNvSpPr>
              <a:spLocks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5" name="任意多边形 33906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6" name="任意多边形 33907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7" name="任意多边形 33908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8" name="任意多边形 33909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39" name="任意多边形 33910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0" name="任意多边形 33911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1" name="任意多边形 33912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2" name="任意多边形 33913"/>
            <p:cNvSpPr>
              <a:spLocks noEditPoints="1"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3" name="任意多边形 33914"/>
            <p:cNvSpPr>
              <a:spLocks noEditPoints="1"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4" name="任意多边形 33915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5" name="矩形 33916"/>
            <p:cNvSpPr>
              <a:spLocks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6" name="矩形 33917"/>
            <p:cNvSpPr>
              <a:spLocks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7" name="任意多边形 33918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8" name="任意多边形 33919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49" name="任意多边形 33920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0" name="任意多边形 33921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1" name="任意多边形 33922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2" name="任意多边形 33923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3" name="任意多边形 33924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4" name="任意多边形 33925"/>
            <p:cNvSpPr>
              <a:spLocks noEditPoints="1"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5" name="任意多边形 33926"/>
            <p:cNvSpPr>
              <a:spLocks noEditPoints="1"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6" name="任意多边形 33927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7" name="矩形 33928"/>
            <p:cNvSpPr>
              <a:spLocks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8" name="矩形 33929"/>
            <p:cNvSpPr>
              <a:spLocks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59" name="任意多边形 33930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0" name="任意多边形 33931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1" name="任意多边形 33932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2" name="任意多边形 33933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3" name="任意多边形 33934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4" name="任意多边形 33935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5" name="任意多边形 33936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6" name="任意多边形 33937"/>
            <p:cNvSpPr>
              <a:spLocks noEditPoints="1"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7" name="任意多边形 33938"/>
            <p:cNvSpPr>
              <a:spLocks noEditPoints="1"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8" name="任意多边形 33939"/>
            <p:cNvSpPr>
              <a:spLocks noEditPoints="1" noChangeArrowheads="1"/>
            </p:cNvSpPr>
            <p:nvPr>
              <p:custDataLst>
                <p:tags r:id="rId149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69" name="矩形 33940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0" name="矩形 33941"/>
            <p:cNvSpPr>
              <a:spLocks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1" name="任意多边形 33942"/>
            <p:cNvSpPr>
              <a:spLocks noEditPoints="1"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2" name="任意多边形 33943"/>
            <p:cNvSpPr>
              <a:spLocks noEditPoints="1"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3" name="任意多边形 33944"/>
            <p:cNvSpPr>
              <a:spLocks noEditPoints="1"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4" name="任意多边形 33945"/>
            <p:cNvSpPr>
              <a:spLocks noEditPoints="1"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5" name="任意多边形 33946"/>
            <p:cNvSpPr>
              <a:spLocks noEditPoints="1"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6" name="任意多边形 33947"/>
            <p:cNvSpPr>
              <a:spLocks noEditPoints="1"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7" name="任意多边形 33948"/>
            <p:cNvSpPr>
              <a:spLocks noEditPoints="1"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8" name="任意多边形 33949"/>
            <p:cNvSpPr>
              <a:spLocks noEditPoints="1"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79" name="任意多边形 33950"/>
            <p:cNvSpPr>
              <a:spLocks noEditPoints="1"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80" name="任意多边形 33951"/>
            <p:cNvSpPr>
              <a:spLocks noEditPoints="1"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81" name="矩形 33952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82" name="任意多边形 33953"/>
            <p:cNvSpPr>
              <a:spLocks noChangeArrowheads="1"/>
            </p:cNvSpPr>
            <p:nvPr>
              <p:custDataLst>
                <p:tags r:id="rId163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8883" name="组合 33959"/>
          <p:cNvGrpSpPr/>
          <p:nvPr>
            <p:custDataLst>
              <p:tags r:id="rId164"/>
            </p:custDataLst>
          </p:nvPr>
        </p:nvGrpSpPr>
        <p:grpSpPr>
          <a:xfrm>
            <a:off x="152400" y="4724400"/>
            <a:ext cx="1685925" cy="1557338"/>
            <a:chOff x="96" y="2784"/>
            <a:chExt cx="1062" cy="981"/>
          </a:xfrm>
        </p:grpSpPr>
        <p:sp>
          <p:nvSpPr>
            <p:cNvPr id="158884" name="任意多边形 33960"/>
            <p:cNvSpPr>
              <a:spLocks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85" name="任意多边形 33961"/>
            <p:cNvSpPr>
              <a:spLocks noEditPoints="1"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86" name="任意多边形 33962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87" name="任意多边形 33963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88" name="任意多边形 33964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89" name="任意多边形 33965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90" name="任意多边形 33966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91" name="任意多边形 33967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92" name="任意多边形 33968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93" name="任意多边形 33969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94" name="任意多边形 33970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95" name="任意多边形 33971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8896" name="任意多边形 33972"/>
            <p:cNvSpPr>
              <a:spLocks noChangeArrowheads="1"/>
            </p:cNvSpPr>
            <p:nvPr>
              <p:custDataLst>
                <p:tags r:id="rId177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58897" name="灯片编号占位符 33957"/>
          <p:cNvSpPr/>
          <p:nvPr>
            <p:ph type="sldNum" sz="quarter" idx="4"/>
            <p:custDataLst>
              <p:tags r:id="rId178"/>
            </p:custDataLst>
          </p:nvPr>
        </p:nvSpPr>
        <p:spPr>
          <a:xfrm>
            <a:off x="6553200" y="6248400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7573F6E8-193A-42C2-BF54-E5E412D03A87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58898" name="标题 33015"/>
          <p:cNvSpPr/>
          <p:nvPr>
            <p:ph type="title"/>
            <p:custDataLst>
              <p:tags r:id="rId179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8899" name="文本占位符 33016"/>
          <p:cNvSpPr/>
          <p:nvPr>
            <p:ph type="body" idx="1"/>
            <p:custDataLst>
              <p:tags r:id="rId180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8900" name="日期占位符 33955"/>
          <p:cNvSpPr/>
          <p:nvPr>
            <p:ph type="dt" sz="half" idx="2"/>
            <p:custDataLst>
              <p:tags r:id="rId181"/>
            </p:custDataLst>
          </p:nvPr>
        </p:nvSpPr>
        <p:spPr>
          <a:xfrm>
            <a:off x="301625" y="6248400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58901" name="页脚占位符 33956"/>
          <p:cNvSpPr/>
          <p:nvPr>
            <p:ph type="ftr" sz="quarter" idx="3"/>
            <p:custDataLst>
              <p:tags r:id="rId182"/>
            </p:custDataLst>
          </p:nvPr>
        </p:nvSpPr>
        <p:spPr>
          <a:xfrm>
            <a:off x="3124200" y="6248400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56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59746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59747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48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49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0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1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2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3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4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5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6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7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8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59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0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1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2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3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4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5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6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7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8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69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0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1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2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3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4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5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6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7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8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79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0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1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2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3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4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5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6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7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8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89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0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1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2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3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4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5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6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7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8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799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0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1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2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3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4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5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6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7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8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09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0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1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2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3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4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5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6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7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8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19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0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1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2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3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4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5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6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7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8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29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0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1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2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3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4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5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6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7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8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39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0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1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2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3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4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5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6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7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8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49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0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1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2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3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4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5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6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7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8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59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0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1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2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3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4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5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6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7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8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69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0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1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2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3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4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5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6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7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8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79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0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1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2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3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4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5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6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7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8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89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90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91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9892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59893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94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95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96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97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98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899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00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01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02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03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04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05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9906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59907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08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09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0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1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2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3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4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5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6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7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8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19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9920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59921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22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23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24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25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26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27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28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29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30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31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32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33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9934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59935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36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37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38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39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40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41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42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43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44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45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46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47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9948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59949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0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1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2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3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4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5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6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7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8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59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60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61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9962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59963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64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65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66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67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68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69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70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71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72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73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74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59975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59976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59977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59978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59979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0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1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2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3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4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5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6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7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8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89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90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59991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59992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1ACB4924-DA91-4ABA-94C5-3789B427D950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59993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59994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59995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59996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7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57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0770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0771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72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73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74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75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76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77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78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79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0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1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2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3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4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5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6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7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8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89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0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1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2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3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4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5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6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7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8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799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0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1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2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3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4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5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6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7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8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09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0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1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2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3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4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5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6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7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8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19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0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1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2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3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4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5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6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7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8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29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0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1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2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3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4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5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6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7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8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39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0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1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2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3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4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5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6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7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8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49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0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1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2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3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4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5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6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7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8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59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0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1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2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3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4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5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6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7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8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69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0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1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2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3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4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5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6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7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8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79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0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1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2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3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4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5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6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7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8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89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0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1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2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3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4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5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6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7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8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899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0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1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2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3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4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5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6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7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8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09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10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11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12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13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14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15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0916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0917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18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19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0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1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2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3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4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5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6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7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8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29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0930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0931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32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33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34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35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36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37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38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39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40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41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42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43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0944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0945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46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47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48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49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50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51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52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53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54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55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56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57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0958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0959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0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1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2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3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4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5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6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7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8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69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70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71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0972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0973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74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75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76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77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78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79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80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81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82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83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84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85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0986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0987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88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89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0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1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2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3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4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5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6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7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8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0999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1000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1001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1002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1003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04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05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06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07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08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09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10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11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12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13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14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1015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1016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3EA5CF3A-BD70-4355-B365-728B0CA71E24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1017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1018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1019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1020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8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58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1794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1795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796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797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798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799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0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1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2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3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4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5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6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7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8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09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0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1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2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3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4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5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6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7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8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19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0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1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2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3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4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5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6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7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8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29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0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1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2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3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4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5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6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7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8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39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0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1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2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3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4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5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6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7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8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49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0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1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2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3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4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5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6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7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8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59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0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1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2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3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4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5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6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7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8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69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0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1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2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3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4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5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6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7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8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79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0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1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2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3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4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5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6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7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8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89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0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1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2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3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4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5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6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7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8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899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0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1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2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3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4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5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6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7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8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09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0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1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2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3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4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5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6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7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8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19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0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1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2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3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4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5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6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7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8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29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0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1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2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3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4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5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6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7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8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39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1940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1941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42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43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44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45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46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47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48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49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50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51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52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53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1954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1955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56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57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58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59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60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61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62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63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64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65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66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67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1968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1969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0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1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2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3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4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5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6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7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8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79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80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81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1982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1983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84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85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86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87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88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89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90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91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92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93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94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95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1996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1997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98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1999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0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1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2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3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4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5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6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7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8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09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2010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2011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12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13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14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15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16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17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18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19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20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21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22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023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2024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2025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2026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2027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28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29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0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1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2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3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4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5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6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7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8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2039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2040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11736971-2021-48D5-A349-261AD30873E2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2041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2042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2043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2044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79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59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2818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2819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0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1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2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3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4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5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6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7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8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29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0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1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2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3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4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5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6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7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8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39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0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1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2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3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4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5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6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7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8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49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0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1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2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3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4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5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6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7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8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59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0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1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2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3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4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5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6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7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8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69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0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1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2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3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4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5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6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7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8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79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0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1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2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3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4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5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6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7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8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89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0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1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2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3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4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5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6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7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8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899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0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1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2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3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4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5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6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7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8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09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0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1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2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3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4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5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6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7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8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19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0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1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2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3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4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5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6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7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8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29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0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1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2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3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4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5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6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7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8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39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0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1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2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3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4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5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6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7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8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49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0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1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2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3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4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5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6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7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8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59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60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61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62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63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2964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2965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66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67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68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69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70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71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72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73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74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75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76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77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2978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2979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0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1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2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3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4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5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6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7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8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89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90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91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2992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2993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94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95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96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97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98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2999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00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01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02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03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04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05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3006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3007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08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09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0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1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2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3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4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5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6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7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8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19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3020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3021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22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23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24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25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26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27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28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29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30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31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32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33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3034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3035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36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37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38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39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40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41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42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43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44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45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46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047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3048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3049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3050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3051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52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53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54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55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56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57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58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59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60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61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62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3063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3064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CF439031-41BD-413C-A49C-E7155B8590C2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3065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3066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3067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3068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80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60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3842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3843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44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45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46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47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48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49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0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1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2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3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4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5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6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7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8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59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0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1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2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3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4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5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6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7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8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69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0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1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2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3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4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5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6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7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8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79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0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1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2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3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4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5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6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7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8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89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0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1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2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3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4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5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6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7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8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899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0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1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2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3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4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5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6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7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8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09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0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1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2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3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4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5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6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7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8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19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0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1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2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3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4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5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6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7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8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29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0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1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2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3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4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5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6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7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8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39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0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1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2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3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4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5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6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7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8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49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0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1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2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3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4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5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6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7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8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59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0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1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2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3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4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5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6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7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8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69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0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1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2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3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4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5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6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7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8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79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80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81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82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83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84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85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86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87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3988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3989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0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1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2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3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4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5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6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7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8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3999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0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1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4002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4003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4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5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6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7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8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09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0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1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2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3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4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5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4016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4017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8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19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0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1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2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3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4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5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6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7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8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29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4030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4031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2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3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4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5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6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7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8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39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0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1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2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3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4044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4045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6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7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8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49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0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1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2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3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4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5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6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57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4058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4059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0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1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2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3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4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5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6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7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8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69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70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071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4072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4073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4074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4075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76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77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78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79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80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81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82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83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84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85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86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4087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4088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F8D816C4-E2D5-4272-BD49-508DD67C99A4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4089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4090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4091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4092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81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61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4866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4867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68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69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0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1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2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3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4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5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6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7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8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79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0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1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2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3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4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5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6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7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8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89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0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1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2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3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4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5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6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7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8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899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0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1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2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3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4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5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6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7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8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09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0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1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2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3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4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5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6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7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8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19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0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1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2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3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4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5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6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7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8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29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0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1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2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3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4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5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6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7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8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39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0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1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2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3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4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5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6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7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8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49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0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1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2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3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4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5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6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7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8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59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0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1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2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3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4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5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6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7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8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69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0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1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2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3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4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5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6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7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8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79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0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1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2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3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4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5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6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7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8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89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0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1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2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3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4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5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6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7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8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4999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0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1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2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3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4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5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6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7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8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09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10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11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5012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5013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14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15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16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17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18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19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20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21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22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23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24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25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5026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5027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28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29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0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1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2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3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4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5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6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7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8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39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5040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5041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42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43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44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45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46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47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48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49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50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51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52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53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5054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5055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56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57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58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59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60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61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62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63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64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65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66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67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5068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5069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0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1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2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3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4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5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6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7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8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79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80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81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5082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5083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84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85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86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87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88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89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90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91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92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93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94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095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5096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5097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5098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5099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0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1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2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3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4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5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6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7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8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09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10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5111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5112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C7FC8692-6E39-4E07-B23B-43124A79226D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5113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5114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5115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5116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82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62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5890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5891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892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893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894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895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896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897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898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899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0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1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2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3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4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5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6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7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8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09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0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1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2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3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4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5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6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7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8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19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0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1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2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3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4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5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6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7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8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29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0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1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2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3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4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5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6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7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8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39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0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1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2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3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4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5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6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7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8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49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0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1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2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3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4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5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6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7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8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59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0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1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2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3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4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5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6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7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8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69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0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1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2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3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4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5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6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7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8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79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0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1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2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3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4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5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6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7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8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89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0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1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2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3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4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5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6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7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8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5999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0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1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2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3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4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5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6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7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8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09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0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1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2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3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4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5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6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7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8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19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0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1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2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3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4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5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6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7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8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29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30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31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32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33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34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35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6036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6037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38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39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0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1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2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3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4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5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6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7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8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49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6050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6051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52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53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54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55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56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57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58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59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60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61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62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63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6064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6065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66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67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68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69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70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71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72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73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74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75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76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77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6078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6079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0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1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2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3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4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5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6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7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8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89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90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91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6092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6093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94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95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96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97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98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099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00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01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02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03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04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05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6106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6107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08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09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0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1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2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3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4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5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6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7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8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119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6120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6121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6122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6123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24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25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26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27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28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29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30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31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32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33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34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6135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6136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D5CAA3F5-6365-4B73-BE2D-0FA2E15CADAF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6137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6138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6139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6140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83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63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6914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6915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16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17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18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19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0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1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2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3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4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5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6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7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8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29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0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1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2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3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4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5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6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7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8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39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0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1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2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3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4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5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6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7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8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49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0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1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2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3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4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5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6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7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8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59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0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1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2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3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4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5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6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7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8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69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0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1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2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3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4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5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6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7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8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79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0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1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2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3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4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5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6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7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8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89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0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1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2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3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4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5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6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7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8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6999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0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1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2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3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4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5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6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7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8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09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0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1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2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3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4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5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6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7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8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19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0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1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2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3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4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5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6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7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8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29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0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1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2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3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4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5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6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7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8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39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0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1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2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3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4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5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6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7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8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49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0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1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2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3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4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5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6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7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8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59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7060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7061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62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63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64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65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66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67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68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69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70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71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72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73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7074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7075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76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77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78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79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80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81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82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83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84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85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86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87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7088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7089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0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1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2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3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4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5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6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7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8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099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00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01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7102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7103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04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05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06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07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08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09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10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11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12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13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14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15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7116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7117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18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19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0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1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2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3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4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5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6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7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8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29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7130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7131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32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33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34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35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36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37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38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39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40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41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42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143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7144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7145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7146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7147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48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49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0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1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2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3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4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5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6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7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8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7159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7160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82BEA032-6B73-47AD-BE67-C674CCBC3F83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7161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7162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7163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7164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84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64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7938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7939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0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1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2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3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4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5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6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7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8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49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0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1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2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3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4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5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6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7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8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59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0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1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2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3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4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5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6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7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8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69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0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1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2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3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4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5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6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7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8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79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0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1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2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3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4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5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6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7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8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89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0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1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2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3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4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5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6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7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8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7999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0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1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2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3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4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5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6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7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8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09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0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1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2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3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4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5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6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7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8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19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0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1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2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3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4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5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6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7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8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29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0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1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2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3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4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5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6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7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8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39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0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1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2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3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4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5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6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7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8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49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0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1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2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3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4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5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6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7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8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59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0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1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2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3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4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5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6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7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8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69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0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1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2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3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4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5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6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7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8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79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80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81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82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83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8084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8085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86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87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88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89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90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91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92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93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94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95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96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097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8098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8099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0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1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2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3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4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5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6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7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8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09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10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11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8112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8113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14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15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16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17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18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19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20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21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22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23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24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25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8126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8127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28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29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0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1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2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3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4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5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6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7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8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39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8140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8141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42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43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44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45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46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47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48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49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50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51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52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53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8154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8155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56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57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58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59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60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61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62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63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64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65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66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167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8168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8169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8170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8171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72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73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74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75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76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77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78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79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80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81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82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8183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8184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2654B314-20D9-40AA-9152-6AB33B02F65F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8185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8186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8187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8188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85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Masters/slideMaster165.xml><?xml version="1.0" encoding="utf-8"?>
<p:sldMaster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>
    <p:bg>
      <p:bgPr>
        <a:solidFill>
          <a:schemeClr val="bg1"/>
        </a:solidFill>
      </p:bgPr>
    </p:bg>
    <p:spTree>
      <p:nvGrpSpPr>
        <p:cNvPr id="1" name=""/>
        <p:cNvGrpSpPr/>
        <p:nvPr>
          <p:custDataLst>
            <p:tags r:id="rId2"/>
          </p:custDataLst>
        </p:nvPr>
      </p:nvGrpSpPr>
      <p:grpSpPr/>
      <p:grpSp>
        <p:nvGrpSpPr>
          <p:cNvPr id="168962" name="组合 32769"/>
          <p:cNvGrpSpPr/>
          <p:nvPr>
            <p:custDataLst>
              <p:tags r:id="rId3"/>
            </p:custDataLst>
          </p:nvPr>
        </p:nvGrpSpPr>
        <p:grpSpPr>
          <a:xfrm>
            <a:off x="566738" y="0"/>
            <a:ext cx="7891462" cy="6821488"/>
            <a:chOff x="349" y="23"/>
            <a:chExt cx="4971" cy="4297"/>
          </a:xfrm>
        </p:grpSpPr>
        <p:sp>
          <p:nvSpPr>
            <p:cNvPr id="168963" name="矩形 32770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8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64" name="任意多边形 32771"/>
            <p:cNvSpPr>
              <a:spLocks noEditPoints="1"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38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65" name="任意多边形 32772"/>
            <p:cNvSpPr>
              <a:spLocks noEditPoints="1"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38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66" name="任意多边形 32773"/>
            <p:cNvSpPr>
              <a:spLocks noEditPoints="1"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8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67" name="任意多边形 32774"/>
            <p:cNvSpPr>
              <a:spLocks noEditPoints="1"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38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68" name="任意多边形 32775"/>
            <p:cNvSpPr>
              <a:spLocks noEditPoints="1" noChangeArrowheads="1"/>
            </p:cNvSpPr>
            <p:nvPr>
              <p:custDataLst>
                <p:tags r:id="rId9"/>
              </p:custDataLst>
            </p:nvPr>
          </p:nvSpPr>
          <p:spPr bwMode="auto">
            <a:xfrm>
              <a:off x="38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69" name="任意多边形 32776"/>
            <p:cNvSpPr>
              <a:spLocks noEditPoints="1"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8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0" name="任意多边形 32777"/>
            <p:cNvSpPr>
              <a:spLocks noEditPoints="1"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8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1" name="任意多边形 32778"/>
            <p:cNvSpPr>
              <a:spLocks noEditPoints="1"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8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2" name="任意多边形 32779"/>
            <p:cNvSpPr>
              <a:spLocks noEditPoints="1"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38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3" name="任意多边形 32780"/>
            <p:cNvSpPr>
              <a:spLocks noEditPoints="1"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8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4" name="矩形 32781"/>
            <p:cNvSpPr>
              <a:spLocks noChangeArrowheads="1"/>
            </p:cNvSpPr>
            <p:nvPr>
              <p:custDataLst>
                <p:tags r:id="rId15"/>
              </p:custDataLst>
            </p:nvPr>
          </p:nvSpPr>
          <p:spPr bwMode="auto">
            <a:xfrm>
              <a:off x="38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5" name="矩形 32782"/>
            <p:cNvSpPr>
              <a:spLocks noChangeArrowheads="1"/>
            </p:cNvSpPr>
            <p:nvPr>
              <p:custDataLst>
                <p:tags r:id="rId16"/>
              </p:custDataLst>
            </p:nvPr>
          </p:nvSpPr>
          <p:spPr bwMode="auto">
            <a:xfrm>
              <a:off x="82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6" name="任意多边形 32783"/>
            <p:cNvSpPr>
              <a:spLocks noEditPoints="1" noChangeArrowheads="1"/>
            </p:cNvSpPr>
            <p:nvPr>
              <p:custDataLst>
                <p:tags r:id="rId17"/>
              </p:custDataLst>
            </p:nvPr>
          </p:nvSpPr>
          <p:spPr bwMode="auto">
            <a:xfrm>
              <a:off x="82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7" name="任意多边形 32784"/>
            <p:cNvSpPr>
              <a:spLocks noEditPoints="1" noChangeArrowheads="1"/>
            </p:cNvSpPr>
            <p:nvPr>
              <p:custDataLst>
                <p:tags r:id="rId18"/>
              </p:custDataLst>
            </p:nvPr>
          </p:nvSpPr>
          <p:spPr bwMode="auto">
            <a:xfrm>
              <a:off x="82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8" name="任意多边形 32785"/>
            <p:cNvSpPr>
              <a:spLocks noEditPoints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82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79" name="任意多边形 32786"/>
            <p:cNvSpPr>
              <a:spLocks noEditPoints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82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0" name="任意多边形 32787"/>
            <p:cNvSpPr>
              <a:spLocks noEditPoints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82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1" name="任意多边形 32788"/>
            <p:cNvSpPr>
              <a:spLocks noEditPoints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82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2" name="任意多边形 32789"/>
            <p:cNvSpPr>
              <a:spLocks noEditPoints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82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3" name="任意多边形 32790"/>
            <p:cNvSpPr>
              <a:spLocks noEditPoints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82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4" name="任意多边形 32791"/>
            <p:cNvSpPr>
              <a:spLocks noEditPoints="1"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82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5" name="任意多边形 32792"/>
            <p:cNvSpPr>
              <a:spLocks noEditPoints="1" noChangeArrowheads="1"/>
            </p:cNvSpPr>
            <p:nvPr>
              <p:custDataLst>
                <p:tags r:id="rId26"/>
              </p:custDataLst>
            </p:nvPr>
          </p:nvSpPr>
          <p:spPr bwMode="auto">
            <a:xfrm>
              <a:off x="82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6" name="矩形 32793"/>
            <p:cNvSpPr>
              <a:spLocks noChangeArrowheads="1"/>
            </p:cNvSpPr>
            <p:nvPr>
              <p:custDataLst>
                <p:tags r:id="rId27"/>
              </p:custDataLst>
            </p:nvPr>
          </p:nvSpPr>
          <p:spPr bwMode="auto">
            <a:xfrm>
              <a:off x="82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7" name="矩形 32794"/>
            <p:cNvSpPr>
              <a:spLocks noChangeArrowheads="1"/>
            </p:cNvSpPr>
            <p:nvPr>
              <p:custDataLst>
                <p:tags r:id="rId28"/>
              </p:custDataLst>
            </p:nvPr>
          </p:nvSpPr>
          <p:spPr bwMode="auto">
            <a:xfrm>
              <a:off x="127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8" name="任意多边形 32795"/>
            <p:cNvSpPr>
              <a:spLocks noEditPoints="1" noChangeArrowheads="1"/>
            </p:cNvSpPr>
            <p:nvPr>
              <p:custDataLst>
                <p:tags r:id="rId29"/>
              </p:custDataLst>
            </p:nvPr>
          </p:nvSpPr>
          <p:spPr bwMode="auto">
            <a:xfrm>
              <a:off x="127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89" name="任意多边形 32796"/>
            <p:cNvSpPr>
              <a:spLocks noEditPoints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127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0" name="任意多边形 32797"/>
            <p:cNvSpPr>
              <a:spLocks noEditPoints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127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1" name="任意多边形 32798"/>
            <p:cNvSpPr>
              <a:spLocks noEditPoints="1" noChangeArrowheads="1"/>
            </p:cNvSpPr>
            <p:nvPr>
              <p:custDataLst>
                <p:tags r:id="rId32"/>
              </p:custDataLst>
            </p:nvPr>
          </p:nvSpPr>
          <p:spPr bwMode="auto">
            <a:xfrm>
              <a:off x="127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2" name="任意多边形 32799"/>
            <p:cNvSpPr>
              <a:spLocks noEditPoints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127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3" name="任意多边形 32800"/>
            <p:cNvSpPr>
              <a:spLocks noEditPoints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27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4" name="任意多边形 32801"/>
            <p:cNvSpPr>
              <a:spLocks noEditPoints="1"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127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5" name="任意多边形 32802"/>
            <p:cNvSpPr>
              <a:spLocks noEditPoints="1"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127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6" name="任意多边形 32803"/>
            <p:cNvSpPr>
              <a:spLocks noEditPoints="1"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27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7" name="任意多边形 32804"/>
            <p:cNvSpPr>
              <a:spLocks noEditPoints="1" noChangeArrowheads="1"/>
            </p:cNvSpPr>
            <p:nvPr>
              <p:custDataLst>
                <p:tags r:id="rId38"/>
              </p:custDataLst>
            </p:nvPr>
          </p:nvSpPr>
          <p:spPr bwMode="auto">
            <a:xfrm>
              <a:off x="127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8" name="矩形 32805"/>
            <p:cNvSpPr>
              <a:spLocks noChangeArrowheads="1"/>
            </p:cNvSpPr>
            <p:nvPr>
              <p:custDataLst>
                <p:tags r:id="rId39"/>
              </p:custDataLst>
            </p:nvPr>
          </p:nvSpPr>
          <p:spPr bwMode="auto">
            <a:xfrm>
              <a:off x="127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8999" name="矩形 32806"/>
            <p:cNvSpPr>
              <a:spLocks noChangeArrowheads="1"/>
            </p:cNvSpPr>
            <p:nvPr>
              <p:custDataLst>
                <p:tags r:id="rId40"/>
              </p:custDataLst>
            </p:nvPr>
          </p:nvSpPr>
          <p:spPr bwMode="auto">
            <a:xfrm>
              <a:off x="1724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0" name="任意多边形 32807"/>
            <p:cNvSpPr>
              <a:spLocks noEditPoints="1" noChangeArrowheads="1"/>
            </p:cNvSpPr>
            <p:nvPr>
              <p:custDataLst>
                <p:tags r:id="rId41"/>
              </p:custDataLst>
            </p:nvPr>
          </p:nvSpPr>
          <p:spPr bwMode="auto">
            <a:xfrm>
              <a:off x="1724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1" name="任意多边形 32808"/>
            <p:cNvSpPr>
              <a:spLocks noEditPoints="1" noChangeArrowheads="1"/>
            </p:cNvSpPr>
            <p:nvPr>
              <p:custDataLst>
                <p:tags r:id="rId42"/>
              </p:custDataLst>
            </p:nvPr>
          </p:nvSpPr>
          <p:spPr bwMode="auto">
            <a:xfrm>
              <a:off x="1724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2" name="任意多边形 32809"/>
            <p:cNvSpPr>
              <a:spLocks noEditPoints="1" noChangeArrowheads="1"/>
            </p:cNvSpPr>
            <p:nvPr>
              <p:custDataLst>
                <p:tags r:id="rId43"/>
              </p:custDataLst>
            </p:nvPr>
          </p:nvSpPr>
          <p:spPr bwMode="auto">
            <a:xfrm>
              <a:off x="1724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3" name="任意多边形 32810"/>
            <p:cNvSpPr>
              <a:spLocks noEditPoints="1" noChangeArrowheads="1"/>
            </p:cNvSpPr>
            <p:nvPr>
              <p:custDataLst>
                <p:tags r:id="rId44"/>
              </p:custDataLst>
            </p:nvPr>
          </p:nvSpPr>
          <p:spPr bwMode="auto">
            <a:xfrm>
              <a:off x="1724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4" name="任意多边形 32811"/>
            <p:cNvSpPr>
              <a:spLocks noEditPoints="1" noChangeArrowheads="1"/>
            </p:cNvSpPr>
            <p:nvPr>
              <p:custDataLst>
                <p:tags r:id="rId45"/>
              </p:custDataLst>
            </p:nvPr>
          </p:nvSpPr>
          <p:spPr bwMode="auto">
            <a:xfrm>
              <a:off x="1724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5" name="任意多边形 32812"/>
            <p:cNvSpPr>
              <a:spLocks noEditPoints="1" noChangeArrowheads="1"/>
            </p:cNvSpPr>
            <p:nvPr>
              <p:custDataLst>
                <p:tags r:id="rId46"/>
              </p:custDataLst>
            </p:nvPr>
          </p:nvSpPr>
          <p:spPr bwMode="auto">
            <a:xfrm>
              <a:off x="1724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6" name="任意多边形 32813"/>
            <p:cNvSpPr>
              <a:spLocks noEditPoints="1" noChangeArrowheads="1"/>
            </p:cNvSpPr>
            <p:nvPr>
              <p:custDataLst>
                <p:tags r:id="rId47"/>
              </p:custDataLst>
            </p:nvPr>
          </p:nvSpPr>
          <p:spPr bwMode="auto">
            <a:xfrm>
              <a:off x="1724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7" name="任意多边形 32814"/>
            <p:cNvSpPr>
              <a:spLocks noEditPoints="1" noChangeArrowheads="1"/>
            </p:cNvSpPr>
            <p:nvPr>
              <p:custDataLst>
                <p:tags r:id="rId48"/>
              </p:custDataLst>
            </p:nvPr>
          </p:nvSpPr>
          <p:spPr bwMode="auto">
            <a:xfrm>
              <a:off x="1724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8" name="任意多边形 32815"/>
            <p:cNvSpPr>
              <a:spLocks noEditPoints="1" noChangeArrowheads="1"/>
            </p:cNvSpPr>
            <p:nvPr>
              <p:custDataLst>
                <p:tags r:id="rId49"/>
              </p:custDataLst>
            </p:nvPr>
          </p:nvSpPr>
          <p:spPr bwMode="auto">
            <a:xfrm>
              <a:off x="1724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09" name="任意多边形 32816"/>
            <p:cNvSpPr>
              <a:spLocks noEditPoints="1" noChangeArrowheads="1"/>
            </p:cNvSpPr>
            <p:nvPr>
              <p:custDataLst>
                <p:tags r:id="rId50"/>
              </p:custDataLst>
            </p:nvPr>
          </p:nvSpPr>
          <p:spPr bwMode="auto">
            <a:xfrm>
              <a:off x="1724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0" name="矩形 32817"/>
            <p:cNvSpPr>
              <a:spLocks noChangeArrowheads="1"/>
            </p:cNvSpPr>
            <p:nvPr>
              <p:custDataLst>
                <p:tags r:id="rId51"/>
              </p:custDataLst>
            </p:nvPr>
          </p:nvSpPr>
          <p:spPr bwMode="auto">
            <a:xfrm>
              <a:off x="1724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1" name="矩形 32818"/>
            <p:cNvSpPr>
              <a:spLocks noChangeArrowheads="1"/>
            </p:cNvSpPr>
            <p:nvPr>
              <p:custDataLst>
                <p:tags r:id="rId52"/>
              </p:custDataLst>
            </p:nvPr>
          </p:nvSpPr>
          <p:spPr bwMode="auto">
            <a:xfrm>
              <a:off x="2169" y="23"/>
              <a:ext cx="21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2" name="任意多边形 32819"/>
            <p:cNvSpPr>
              <a:spLocks noEditPoints="1" noChangeArrowheads="1"/>
            </p:cNvSpPr>
            <p:nvPr>
              <p:custDataLst>
                <p:tags r:id="rId53"/>
              </p:custDataLst>
            </p:nvPr>
          </p:nvSpPr>
          <p:spPr bwMode="auto">
            <a:xfrm>
              <a:off x="2169" y="225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3" name="任意多边形 32820"/>
            <p:cNvSpPr>
              <a:spLocks noEditPoints="1" noChangeArrowheads="1"/>
            </p:cNvSpPr>
            <p:nvPr>
              <p:custDataLst>
                <p:tags r:id="rId54"/>
              </p:custDataLst>
            </p:nvPr>
          </p:nvSpPr>
          <p:spPr bwMode="auto">
            <a:xfrm>
              <a:off x="2169" y="630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4" name="任意多边形 32821"/>
            <p:cNvSpPr>
              <a:spLocks noEditPoints="1" noChangeArrowheads="1"/>
            </p:cNvSpPr>
            <p:nvPr>
              <p:custDataLst>
                <p:tags r:id="rId55"/>
              </p:custDataLst>
            </p:nvPr>
          </p:nvSpPr>
          <p:spPr bwMode="auto">
            <a:xfrm>
              <a:off x="2169" y="1034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5" name="任意多边形 32822"/>
            <p:cNvSpPr>
              <a:spLocks noEditPoints="1" noChangeArrowheads="1"/>
            </p:cNvSpPr>
            <p:nvPr>
              <p:custDataLst>
                <p:tags r:id="rId56"/>
              </p:custDataLst>
            </p:nvPr>
          </p:nvSpPr>
          <p:spPr bwMode="auto">
            <a:xfrm>
              <a:off x="2169" y="1438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6" name="任意多边形 32823"/>
            <p:cNvSpPr>
              <a:spLocks noEditPoints="1" noChangeArrowheads="1"/>
            </p:cNvSpPr>
            <p:nvPr>
              <p:custDataLst>
                <p:tags r:id="rId57"/>
              </p:custDataLst>
            </p:nvPr>
          </p:nvSpPr>
          <p:spPr bwMode="auto">
            <a:xfrm>
              <a:off x="2169" y="1843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7" name="任意多边形 32824"/>
            <p:cNvSpPr>
              <a:spLocks noEditPoints="1" noChangeArrowheads="1"/>
            </p:cNvSpPr>
            <p:nvPr>
              <p:custDataLst>
                <p:tags r:id="rId58"/>
              </p:custDataLst>
            </p:nvPr>
          </p:nvSpPr>
          <p:spPr bwMode="auto">
            <a:xfrm>
              <a:off x="2169" y="2247"/>
              <a:ext cx="21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8" name="任意多边形 32825"/>
            <p:cNvSpPr>
              <a:spLocks noEditPoints="1" noChangeArrowheads="1"/>
            </p:cNvSpPr>
            <p:nvPr>
              <p:custDataLst>
                <p:tags r:id="rId59"/>
              </p:custDataLst>
            </p:nvPr>
          </p:nvSpPr>
          <p:spPr bwMode="auto">
            <a:xfrm>
              <a:off x="2169" y="2652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19" name="任意多边形 32826"/>
            <p:cNvSpPr>
              <a:spLocks noEditPoints="1" noChangeArrowheads="1"/>
            </p:cNvSpPr>
            <p:nvPr>
              <p:custDataLst>
                <p:tags r:id="rId60"/>
              </p:custDataLst>
            </p:nvPr>
          </p:nvSpPr>
          <p:spPr bwMode="auto">
            <a:xfrm>
              <a:off x="2169" y="3056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0" name="任意多边形 32827"/>
            <p:cNvSpPr>
              <a:spLocks noEditPoints="1" noChangeArrowheads="1"/>
            </p:cNvSpPr>
            <p:nvPr>
              <p:custDataLst>
                <p:tags r:id="rId61"/>
              </p:custDataLst>
            </p:nvPr>
          </p:nvSpPr>
          <p:spPr bwMode="auto">
            <a:xfrm>
              <a:off x="2169" y="3461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1" name="任意多边形 32828"/>
            <p:cNvSpPr>
              <a:spLocks noEditPoints="1" noChangeArrowheads="1"/>
            </p:cNvSpPr>
            <p:nvPr>
              <p:custDataLst>
                <p:tags r:id="rId62"/>
              </p:custDataLst>
            </p:nvPr>
          </p:nvSpPr>
          <p:spPr bwMode="auto">
            <a:xfrm>
              <a:off x="2169" y="3865"/>
              <a:ext cx="21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2" name="矩形 32829"/>
            <p:cNvSpPr>
              <a:spLocks noChangeArrowheads="1"/>
            </p:cNvSpPr>
            <p:nvPr>
              <p:custDataLst>
                <p:tags r:id="rId63"/>
              </p:custDataLst>
            </p:nvPr>
          </p:nvSpPr>
          <p:spPr bwMode="auto">
            <a:xfrm>
              <a:off x="2169" y="4269"/>
              <a:ext cx="21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3" name="矩形 32830"/>
            <p:cNvSpPr>
              <a:spLocks noChangeArrowheads="1"/>
            </p:cNvSpPr>
            <p:nvPr>
              <p:custDataLst>
                <p:tags r:id="rId64"/>
              </p:custDataLst>
            </p:nvPr>
          </p:nvSpPr>
          <p:spPr bwMode="auto">
            <a:xfrm>
              <a:off x="262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4" name="任意多边形 32831"/>
            <p:cNvSpPr>
              <a:spLocks noEditPoints="1" noChangeArrowheads="1"/>
            </p:cNvSpPr>
            <p:nvPr>
              <p:custDataLst>
                <p:tags r:id="rId65"/>
              </p:custDataLst>
            </p:nvPr>
          </p:nvSpPr>
          <p:spPr bwMode="auto">
            <a:xfrm>
              <a:off x="262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5" name="任意多边形 32832"/>
            <p:cNvSpPr>
              <a:spLocks noEditPoints="1" noChangeArrowheads="1"/>
            </p:cNvSpPr>
            <p:nvPr>
              <p:custDataLst>
                <p:tags r:id="rId66"/>
              </p:custDataLst>
            </p:nvPr>
          </p:nvSpPr>
          <p:spPr bwMode="auto">
            <a:xfrm>
              <a:off x="262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6" name="任意多边形 32833"/>
            <p:cNvSpPr>
              <a:spLocks noEditPoints="1" noChangeArrowheads="1"/>
            </p:cNvSpPr>
            <p:nvPr>
              <p:custDataLst>
                <p:tags r:id="rId67"/>
              </p:custDataLst>
            </p:nvPr>
          </p:nvSpPr>
          <p:spPr bwMode="auto">
            <a:xfrm>
              <a:off x="262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7" name="任意多边形 32834"/>
            <p:cNvSpPr>
              <a:spLocks noEditPoints="1" noChangeArrowheads="1"/>
            </p:cNvSpPr>
            <p:nvPr>
              <p:custDataLst>
                <p:tags r:id="rId68"/>
              </p:custDataLst>
            </p:nvPr>
          </p:nvSpPr>
          <p:spPr bwMode="auto">
            <a:xfrm>
              <a:off x="262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8" name="任意多边形 32835"/>
            <p:cNvSpPr>
              <a:spLocks noEditPoints="1" noChangeArrowheads="1"/>
            </p:cNvSpPr>
            <p:nvPr>
              <p:custDataLst>
                <p:tags r:id="rId69"/>
              </p:custDataLst>
            </p:nvPr>
          </p:nvSpPr>
          <p:spPr bwMode="auto">
            <a:xfrm>
              <a:off x="262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29" name="任意多边形 32836"/>
            <p:cNvSpPr>
              <a:spLocks noEditPoints="1" noChangeArrowheads="1"/>
            </p:cNvSpPr>
            <p:nvPr>
              <p:custDataLst>
                <p:tags r:id="rId70"/>
              </p:custDataLst>
            </p:nvPr>
          </p:nvSpPr>
          <p:spPr bwMode="auto">
            <a:xfrm>
              <a:off x="262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0" name="任意多边形 32837"/>
            <p:cNvSpPr>
              <a:spLocks noEditPoints="1" noChangeArrowheads="1"/>
            </p:cNvSpPr>
            <p:nvPr>
              <p:custDataLst>
                <p:tags r:id="rId71"/>
              </p:custDataLst>
            </p:nvPr>
          </p:nvSpPr>
          <p:spPr bwMode="auto">
            <a:xfrm>
              <a:off x="262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1" name="任意多边形 32838"/>
            <p:cNvSpPr>
              <a:spLocks noEditPoints="1" noChangeArrowheads="1"/>
            </p:cNvSpPr>
            <p:nvPr>
              <p:custDataLst>
                <p:tags r:id="rId72"/>
              </p:custDataLst>
            </p:nvPr>
          </p:nvSpPr>
          <p:spPr bwMode="auto">
            <a:xfrm>
              <a:off x="262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2" name="任意多边形 32839"/>
            <p:cNvSpPr>
              <a:spLocks noEditPoints="1" noChangeArrowheads="1"/>
            </p:cNvSpPr>
            <p:nvPr>
              <p:custDataLst>
                <p:tags r:id="rId73"/>
              </p:custDataLst>
            </p:nvPr>
          </p:nvSpPr>
          <p:spPr bwMode="auto">
            <a:xfrm>
              <a:off x="262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3" name="任意多边形 32840"/>
            <p:cNvSpPr>
              <a:spLocks noEditPoints="1" noChangeArrowheads="1"/>
            </p:cNvSpPr>
            <p:nvPr>
              <p:custDataLst>
                <p:tags r:id="rId74"/>
              </p:custDataLst>
            </p:nvPr>
          </p:nvSpPr>
          <p:spPr bwMode="auto">
            <a:xfrm>
              <a:off x="262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4" name="矩形 32841"/>
            <p:cNvSpPr>
              <a:spLocks noChangeArrowheads="1"/>
            </p:cNvSpPr>
            <p:nvPr>
              <p:custDataLst>
                <p:tags r:id="rId75"/>
              </p:custDataLst>
            </p:nvPr>
          </p:nvSpPr>
          <p:spPr bwMode="auto">
            <a:xfrm>
              <a:off x="262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5" name="矩形 32842"/>
            <p:cNvSpPr>
              <a:spLocks noChangeArrowheads="1"/>
            </p:cNvSpPr>
            <p:nvPr>
              <p:custDataLst>
                <p:tags r:id="rId76"/>
              </p:custDataLst>
            </p:nvPr>
          </p:nvSpPr>
          <p:spPr bwMode="auto">
            <a:xfrm>
              <a:off x="306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6" name="任意多边形 32843"/>
            <p:cNvSpPr>
              <a:spLocks noEditPoints="1" noChangeArrowheads="1"/>
            </p:cNvSpPr>
            <p:nvPr>
              <p:custDataLst>
                <p:tags r:id="rId77"/>
              </p:custDataLst>
            </p:nvPr>
          </p:nvSpPr>
          <p:spPr bwMode="auto">
            <a:xfrm>
              <a:off x="306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7" name="任意多边形 32844"/>
            <p:cNvSpPr>
              <a:spLocks noEditPoints="1" noChangeArrowheads="1"/>
            </p:cNvSpPr>
            <p:nvPr>
              <p:custDataLst>
                <p:tags r:id="rId78"/>
              </p:custDataLst>
            </p:nvPr>
          </p:nvSpPr>
          <p:spPr bwMode="auto">
            <a:xfrm>
              <a:off x="306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8" name="任意多边形 32845"/>
            <p:cNvSpPr>
              <a:spLocks noEditPoints="1" noChangeArrowheads="1"/>
            </p:cNvSpPr>
            <p:nvPr>
              <p:custDataLst>
                <p:tags r:id="rId79"/>
              </p:custDataLst>
            </p:nvPr>
          </p:nvSpPr>
          <p:spPr bwMode="auto">
            <a:xfrm>
              <a:off x="306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39" name="任意多边形 32846"/>
            <p:cNvSpPr>
              <a:spLocks noEditPoints="1" noChangeArrowheads="1"/>
            </p:cNvSpPr>
            <p:nvPr>
              <p:custDataLst>
                <p:tags r:id="rId80"/>
              </p:custDataLst>
            </p:nvPr>
          </p:nvSpPr>
          <p:spPr bwMode="auto">
            <a:xfrm>
              <a:off x="306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0" name="任意多边形 32847"/>
            <p:cNvSpPr>
              <a:spLocks noEditPoints="1" noChangeArrowheads="1"/>
            </p:cNvSpPr>
            <p:nvPr>
              <p:custDataLst>
                <p:tags r:id="rId81"/>
              </p:custDataLst>
            </p:nvPr>
          </p:nvSpPr>
          <p:spPr bwMode="auto">
            <a:xfrm>
              <a:off x="306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1" name="任意多边形 32848"/>
            <p:cNvSpPr>
              <a:spLocks noEditPoints="1" noChangeArrowheads="1"/>
            </p:cNvSpPr>
            <p:nvPr>
              <p:custDataLst>
                <p:tags r:id="rId82"/>
              </p:custDataLst>
            </p:nvPr>
          </p:nvSpPr>
          <p:spPr bwMode="auto">
            <a:xfrm>
              <a:off x="306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2" name="任意多边形 32849"/>
            <p:cNvSpPr>
              <a:spLocks noEditPoints="1" noChangeArrowheads="1"/>
            </p:cNvSpPr>
            <p:nvPr>
              <p:custDataLst>
                <p:tags r:id="rId83"/>
              </p:custDataLst>
            </p:nvPr>
          </p:nvSpPr>
          <p:spPr bwMode="auto">
            <a:xfrm>
              <a:off x="306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3" name="任意多边形 32850"/>
            <p:cNvSpPr>
              <a:spLocks noEditPoints="1" noChangeArrowheads="1"/>
            </p:cNvSpPr>
            <p:nvPr>
              <p:custDataLst>
                <p:tags r:id="rId84"/>
              </p:custDataLst>
            </p:nvPr>
          </p:nvSpPr>
          <p:spPr bwMode="auto">
            <a:xfrm>
              <a:off x="306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4" name="任意多边形 32851"/>
            <p:cNvSpPr>
              <a:spLocks noEditPoints="1" noChangeArrowheads="1"/>
            </p:cNvSpPr>
            <p:nvPr>
              <p:custDataLst>
                <p:tags r:id="rId85"/>
              </p:custDataLst>
            </p:nvPr>
          </p:nvSpPr>
          <p:spPr bwMode="auto">
            <a:xfrm>
              <a:off x="306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5" name="任意多边形 32852"/>
            <p:cNvSpPr>
              <a:spLocks noEditPoints="1" noChangeArrowheads="1"/>
            </p:cNvSpPr>
            <p:nvPr>
              <p:custDataLst>
                <p:tags r:id="rId86"/>
              </p:custDataLst>
            </p:nvPr>
          </p:nvSpPr>
          <p:spPr bwMode="auto">
            <a:xfrm>
              <a:off x="306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6" name="矩形 32853"/>
            <p:cNvSpPr>
              <a:spLocks noChangeArrowheads="1"/>
            </p:cNvSpPr>
            <p:nvPr>
              <p:custDataLst>
                <p:tags r:id="rId87"/>
              </p:custDataLst>
            </p:nvPr>
          </p:nvSpPr>
          <p:spPr bwMode="auto">
            <a:xfrm>
              <a:off x="306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7" name="矩形 32854"/>
            <p:cNvSpPr>
              <a:spLocks noChangeArrowheads="1"/>
            </p:cNvSpPr>
            <p:nvPr>
              <p:custDataLst>
                <p:tags r:id="rId88"/>
              </p:custDataLst>
            </p:nvPr>
          </p:nvSpPr>
          <p:spPr bwMode="auto">
            <a:xfrm>
              <a:off x="351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8" name="任意多边形 32855"/>
            <p:cNvSpPr>
              <a:spLocks noEditPoints="1" noChangeArrowheads="1"/>
            </p:cNvSpPr>
            <p:nvPr>
              <p:custDataLst>
                <p:tags r:id="rId89"/>
              </p:custDataLst>
            </p:nvPr>
          </p:nvSpPr>
          <p:spPr bwMode="auto">
            <a:xfrm>
              <a:off x="351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49" name="任意多边形 32856"/>
            <p:cNvSpPr>
              <a:spLocks noEditPoints="1" noChangeArrowheads="1"/>
            </p:cNvSpPr>
            <p:nvPr>
              <p:custDataLst>
                <p:tags r:id="rId90"/>
              </p:custDataLst>
            </p:nvPr>
          </p:nvSpPr>
          <p:spPr bwMode="auto">
            <a:xfrm>
              <a:off x="351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0" name="任意多边形 32857"/>
            <p:cNvSpPr>
              <a:spLocks noEditPoints="1" noChangeArrowheads="1"/>
            </p:cNvSpPr>
            <p:nvPr>
              <p:custDataLst>
                <p:tags r:id="rId91"/>
              </p:custDataLst>
            </p:nvPr>
          </p:nvSpPr>
          <p:spPr bwMode="auto">
            <a:xfrm>
              <a:off x="351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1" name="任意多边形 32858"/>
            <p:cNvSpPr>
              <a:spLocks noEditPoints="1" noChangeArrowheads="1"/>
            </p:cNvSpPr>
            <p:nvPr>
              <p:custDataLst>
                <p:tags r:id="rId92"/>
              </p:custDataLst>
            </p:nvPr>
          </p:nvSpPr>
          <p:spPr bwMode="auto">
            <a:xfrm>
              <a:off x="351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2" name="任意多边形 32859"/>
            <p:cNvSpPr>
              <a:spLocks noEditPoints="1" noChangeArrowheads="1"/>
            </p:cNvSpPr>
            <p:nvPr>
              <p:custDataLst>
                <p:tags r:id="rId93"/>
              </p:custDataLst>
            </p:nvPr>
          </p:nvSpPr>
          <p:spPr bwMode="auto">
            <a:xfrm>
              <a:off x="351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3" name="任意多边形 32860"/>
            <p:cNvSpPr>
              <a:spLocks noEditPoints="1" noChangeArrowheads="1"/>
            </p:cNvSpPr>
            <p:nvPr>
              <p:custDataLst>
                <p:tags r:id="rId94"/>
              </p:custDataLst>
            </p:nvPr>
          </p:nvSpPr>
          <p:spPr bwMode="auto">
            <a:xfrm>
              <a:off x="351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4" name="任意多边形 32861"/>
            <p:cNvSpPr>
              <a:spLocks noEditPoints="1" noChangeArrowheads="1"/>
            </p:cNvSpPr>
            <p:nvPr>
              <p:custDataLst>
                <p:tags r:id="rId95"/>
              </p:custDataLst>
            </p:nvPr>
          </p:nvSpPr>
          <p:spPr bwMode="auto">
            <a:xfrm>
              <a:off x="351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5" name="任意多边形 32862"/>
            <p:cNvSpPr>
              <a:spLocks noEditPoints="1" noChangeArrowheads="1"/>
            </p:cNvSpPr>
            <p:nvPr>
              <p:custDataLst>
                <p:tags r:id="rId96"/>
              </p:custDataLst>
            </p:nvPr>
          </p:nvSpPr>
          <p:spPr bwMode="auto">
            <a:xfrm>
              <a:off x="351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6" name="任意多边形 32863"/>
            <p:cNvSpPr>
              <a:spLocks noEditPoints="1" noChangeArrowheads="1"/>
            </p:cNvSpPr>
            <p:nvPr>
              <p:custDataLst>
                <p:tags r:id="rId97"/>
              </p:custDataLst>
            </p:nvPr>
          </p:nvSpPr>
          <p:spPr bwMode="auto">
            <a:xfrm>
              <a:off x="351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7" name="任意多边形 32864"/>
            <p:cNvSpPr>
              <a:spLocks noEditPoints="1" noChangeArrowheads="1"/>
            </p:cNvSpPr>
            <p:nvPr>
              <p:custDataLst>
                <p:tags r:id="rId98"/>
              </p:custDataLst>
            </p:nvPr>
          </p:nvSpPr>
          <p:spPr bwMode="auto">
            <a:xfrm>
              <a:off x="351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8" name="矩形 32865"/>
            <p:cNvSpPr>
              <a:spLocks noChangeArrowheads="1"/>
            </p:cNvSpPr>
            <p:nvPr>
              <p:custDataLst>
                <p:tags r:id="rId99"/>
              </p:custDataLst>
            </p:nvPr>
          </p:nvSpPr>
          <p:spPr bwMode="auto">
            <a:xfrm>
              <a:off x="351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59" name="矩形 32866"/>
            <p:cNvSpPr>
              <a:spLocks noChangeArrowheads="1"/>
            </p:cNvSpPr>
            <p:nvPr>
              <p:custDataLst>
                <p:tags r:id="rId100"/>
              </p:custDataLst>
            </p:nvPr>
          </p:nvSpPr>
          <p:spPr bwMode="auto">
            <a:xfrm>
              <a:off x="396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0" name="任意多边形 32867"/>
            <p:cNvSpPr>
              <a:spLocks noEditPoints="1" noChangeArrowheads="1"/>
            </p:cNvSpPr>
            <p:nvPr>
              <p:custDataLst>
                <p:tags r:id="rId101"/>
              </p:custDataLst>
            </p:nvPr>
          </p:nvSpPr>
          <p:spPr bwMode="auto">
            <a:xfrm>
              <a:off x="396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1" name="任意多边形 32868"/>
            <p:cNvSpPr>
              <a:spLocks noEditPoints="1" noChangeArrowheads="1"/>
            </p:cNvSpPr>
            <p:nvPr>
              <p:custDataLst>
                <p:tags r:id="rId102"/>
              </p:custDataLst>
            </p:nvPr>
          </p:nvSpPr>
          <p:spPr bwMode="auto">
            <a:xfrm>
              <a:off x="396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2" name="任意多边形 32869"/>
            <p:cNvSpPr>
              <a:spLocks noEditPoints="1" noChangeArrowheads="1"/>
            </p:cNvSpPr>
            <p:nvPr>
              <p:custDataLst>
                <p:tags r:id="rId103"/>
              </p:custDataLst>
            </p:nvPr>
          </p:nvSpPr>
          <p:spPr bwMode="auto">
            <a:xfrm>
              <a:off x="396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3" name="任意多边形 32870"/>
            <p:cNvSpPr>
              <a:spLocks noEditPoints="1" noChangeArrowheads="1"/>
            </p:cNvSpPr>
            <p:nvPr>
              <p:custDataLst>
                <p:tags r:id="rId104"/>
              </p:custDataLst>
            </p:nvPr>
          </p:nvSpPr>
          <p:spPr bwMode="auto">
            <a:xfrm>
              <a:off x="396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4" name="任意多边形 32871"/>
            <p:cNvSpPr>
              <a:spLocks noEditPoints="1" noChangeArrowheads="1"/>
            </p:cNvSpPr>
            <p:nvPr>
              <p:custDataLst>
                <p:tags r:id="rId105"/>
              </p:custDataLst>
            </p:nvPr>
          </p:nvSpPr>
          <p:spPr bwMode="auto">
            <a:xfrm>
              <a:off x="396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5" name="任意多边形 32872"/>
            <p:cNvSpPr>
              <a:spLocks noEditPoints="1" noChangeArrowheads="1"/>
            </p:cNvSpPr>
            <p:nvPr>
              <p:custDataLst>
                <p:tags r:id="rId106"/>
              </p:custDataLst>
            </p:nvPr>
          </p:nvSpPr>
          <p:spPr bwMode="auto">
            <a:xfrm>
              <a:off x="396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6" name="任意多边形 32873"/>
            <p:cNvSpPr>
              <a:spLocks noEditPoints="1" noChangeArrowheads="1"/>
            </p:cNvSpPr>
            <p:nvPr>
              <p:custDataLst>
                <p:tags r:id="rId107"/>
              </p:custDataLst>
            </p:nvPr>
          </p:nvSpPr>
          <p:spPr bwMode="auto">
            <a:xfrm>
              <a:off x="396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7" name="任意多边形 32874"/>
            <p:cNvSpPr>
              <a:spLocks noEditPoints="1" noChangeArrowheads="1"/>
            </p:cNvSpPr>
            <p:nvPr>
              <p:custDataLst>
                <p:tags r:id="rId108"/>
              </p:custDataLst>
            </p:nvPr>
          </p:nvSpPr>
          <p:spPr bwMode="auto">
            <a:xfrm>
              <a:off x="396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8" name="任意多边形 32875"/>
            <p:cNvSpPr>
              <a:spLocks noEditPoints="1" noChangeArrowheads="1"/>
            </p:cNvSpPr>
            <p:nvPr>
              <p:custDataLst>
                <p:tags r:id="rId109"/>
              </p:custDataLst>
            </p:nvPr>
          </p:nvSpPr>
          <p:spPr bwMode="auto">
            <a:xfrm>
              <a:off x="396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69" name="任意多边形 32876"/>
            <p:cNvSpPr>
              <a:spLocks noEditPoints="1" noChangeArrowheads="1"/>
            </p:cNvSpPr>
            <p:nvPr>
              <p:custDataLst>
                <p:tags r:id="rId110"/>
              </p:custDataLst>
            </p:nvPr>
          </p:nvSpPr>
          <p:spPr bwMode="auto">
            <a:xfrm>
              <a:off x="396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0" name="矩形 32877"/>
            <p:cNvSpPr>
              <a:spLocks noChangeArrowheads="1"/>
            </p:cNvSpPr>
            <p:nvPr>
              <p:custDataLst>
                <p:tags r:id="rId111"/>
              </p:custDataLst>
            </p:nvPr>
          </p:nvSpPr>
          <p:spPr bwMode="auto">
            <a:xfrm>
              <a:off x="396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1" name="矩形 32878"/>
            <p:cNvSpPr>
              <a:spLocks noChangeArrowheads="1"/>
            </p:cNvSpPr>
            <p:nvPr>
              <p:custDataLst>
                <p:tags r:id="rId112"/>
              </p:custDataLst>
            </p:nvPr>
          </p:nvSpPr>
          <p:spPr bwMode="auto">
            <a:xfrm>
              <a:off x="4405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2" name="任意多边形 32879"/>
            <p:cNvSpPr>
              <a:spLocks noEditPoints="1" noChangeArrowheads="1"/>
            </p:cNvSpPr>
            <p:nvPr>
              <p:custDataLst>
                <p:tags r:id="rId113"/>
              </p:custDataLst>
            </p:nvPr>
          </p:nvSpPr>
          <p:spPr bwMode="auto">
            <a:xfrm>
              <a:off x="4405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3" name="任意多边形 32880"/>
            <p:cNvSpPr>
              <a:spLocks noEditPoints="1" noChangeArrowheads="1"/>
            </p:cNvSpPr>
            <p:nvPr>
              <p:custDataLst>
                <p:tags r:id="rId114"/>
              </p:custDataLst>
            </p:nvPr>
          </p:nvSpPr>
          <p:spPr bwMode="auto">
            <a:xfrm>
              <a:off x="4405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4" name="任意多边形 32881"/>
            <p:cNvSpPr>
              <a:spLocks noEditPoints="1" noChangeArrowheads="1"/>
            </p:cNvSpPr>
            <p:nvPr>
              <p:custDataLst>
                <p:tags r:id="rId115"/>
              </p:custDataLst>
            </p:nvPr>
          </p:nvSpPr>
          <p:spPr bwMode="auto">
            <a:xfrm>
              <a:off x="4405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5" name="任意多边形 32882"/>
            <p:cNvSpPr>
              <a:spLocks noEditPoints="1" noChangeArrowheads="1"/>
            </p:cNvSpPr>
            <p:nvPr>
              <p:custDataLst>
                <p:tags r:id="rId116"/>
              </p:custDataLst>
            </p:nvPr>
          </p:nvSpPr>
          <p:spPr bwMode="auto">
            <a:xfrm>
              <a:off x="4405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6" name="任意多边形 32883"/>
            <p:cNvSpPr>
              <a:spLocks noEditPoints="1" noChangeArrowheads="1"/>
            </p:cNvSpPr>
            <p:nvPr>
              <p:custDataLst>
                <p:tags r:id="rId117"/>
              </p:custDataLst>
            </p:nvPr>
          </p:nvSpPr>
          <p:spPr bwMode="auto">
            <a:xfrm>
              <a:off x="4405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7" name="任意多边形 32884"/>
            <p:cNvSpPr>
              <a:spLocks noEditPoints="1" noChangeArrowheads="1"/>
            </p:cNvSpPr>
            <p:nvPr>
              <p:custDataLst>
                <p:tags r:id="rId118"/>
              </p:custDataLst>
            </p:nvPr>
          </p:nvSpPr>
          <p:spPr bwMode="auto">
            <a:xfrm>
              <a:off x="4405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8" name="任意多边形 32885"/>
            <p:cNvSpPr>
              <a:spLocks noEditPoints="1" noChangeArrowheads="1"/>
            </p:cNvSpPr>
            <p:nvPr>
              <p:custDataLst>
                <p:tags r:id="rId119"/>
              </p:custDataLst>
            </p:nvPr>
          </p:nvSpPr>
          <p:spPr bwMode="auto">
            <a:xfrm>
              <a:off x="4405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79" name="任意多边形 32886"/>
            <p:cNvSpPr>
              <a:spLocks noEditPoints="1" noChangeArrowheads="1"/>
            </p:cNvSpPr>
            <p:nvPr>
              <p:custDataLst>
                <p:tags r:id="rId120"/>
              </p:custDataLst>
            </p:nvPr>
          </p:nvSpPr>
          <p:spPr bwMode="auto">
            <a:xfrm>
              <a:off x="4405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0" name="任意多边形 32887"/>
            <p:cNvSpPr>
              <a:spLocks noEditPoints="1" noChangeArrowheads="1"/>
            </p:cNvSpPr>
            <p:nvPr>
              <p:custDataLst>
                <p:tags r:id="rId121"/>
              </p:custDataLst>
            </p:nvPr>
          </p:nvSpPr>
          <p:spPr bwMode="auto">
            <a:xfrm>
              <a:off x="4405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1" name="任意多边形 32888"/>
            <p:cNvSpPr>
              <a:spLocks noEditPoints="1" noChangeArrowheads="1"/>
            </p:cNvSpPr>
            <p:nvPr>
              <p:custDataLst>
                <p:tags r:id="rId122"/>
              </p:custDataLst>
            </p:nvPr>
          </p:nvSpPr>
          <p:spPr bwMode="auto">
            <a:xfrm>
              <a:off x="4405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2" name="矩形 32889"/>
            <p:cNvSpPr>
              <a:spLocks noChangeArrowheads="1"/>
            </p:cNvSpPr>
            <p:nvPr>
              <p:custDataLst>
                <p:tags r:id="rId123"/>
              </p:custDataLst>
            </p:nvPr>
          </p:nvSpPr>
          <p:spPr bwMode="auto">
            <a:xfrm>
              <a:off x="4405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3" name="矩形 32890"/>
            <p:cNvSpPr>
              <a:spLocks noChangeArrowheads="1"/>
            </p:cNvSpPr>
            <p:nvPr>
              <p:custDataLst>
                <p:tags r:id="rId124"/>
              </p:custDataLst>
            </p:nvPr>
          </p:nvSpPr>
          <p:spPr bwMode="auto">
            <a:xfrm>
              <a:off x="485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4" name="任意多边形 32891"/>
            <p:cNvSpPr>
              <a:spLocks noEditPoints="1" noChangeArrowheads="1"/>
            </p:cNvSpPr>
            <p:nvPr>
              <p:custDataLst>
                <p:tags r:id="rId125"/>
              </p:custDataLst>
            </p:nvPr>
          </p:nvSpPr>
          <p:spPr bwMode="auto">
            <a:xfrm>
              <a:off x="485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5" name="任意多边形 32892"/>
            <p:cNvSpPr>
              <a:spLocks noEditPoints="1" noChangeArrowheads="1"/>
            </p:cNvSpPr>
            <p:nvPr>
              <p:custDataLst>
                <p:tags r:id="rId126"/>
              </p:custDataLst>
            </p:nvPr>
          </p:nvSpPr>
          <p:spPr bwMode="auto">
            <a:xfrm>
              <a:off x="485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6" name="任意多边形 32893"/>
            <p:cNvSpPr>
              <a:spLocks noEditPoints="1" noChangeArrowheads="1"/>
            </p:cNvSpPr>
            <p:nvPr>
              <p:custDataLst>
                <p:tags r:id="rId127"/>
              </p:custDataLst>
            </p:nvPr>
          </p:nvSpPr>
          <p:spPr bwMode="auto">
            <a:xfrm>
              <a:off x="485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7" name="任意多边形 32894"/>
            <p:cNvSpPr>
              <a:spLocks noEditPoints="1" noChangeArrowheads="1"/>
            </p:cNvSpPr>
            <p:nvPr>
              <p:custDataLst>
                <p:tags r:id="rId128"/>
              </p:custDataLst>
            </p:nvPr>
          </p:nvSpPr>
          <p:spPr bwMode="auto">
            <a:xfrm>
              <a:off x="485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8" name="任意多边形 32895"/>
            <p:cNvSpPr>
              <a:spLocks noEditPoints="1" noChangeArrowheads="1"/>
            </p:cNvSpPr>
            <p:nvPr>
              <p:custDataLst>
                <p:tags r:id="rId129"/>
              </p:custDataLst>
            </p:nvPr>
          </p:nvSpPr>
          <p:spPr bwMode="auto">
            <a:xfrm>
              <a:off x="485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89" name="任意多边形 32896"/>
            <p:cNvSpPr>
              <a:spLocks noEditPoints="1" noChangeArrowheads="1"/>
            </p:cNvSpPr>
            <p:nvPr>
              <p:custDataLst>
                <p:tags r:id="rId130"/>
              </p:custDataLst>
            </p:nvPr>
          </p:nvSpPr>
          <p:spPr bwMode="auto">
            <a:xfrm>
              <a:off x="485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0" name="任意多边形 32897"/>
            <p:cNvSpPr>
              <a:spLocks noEditPoints="1" noChangeArrowheads="1"/>
            </p:cNvSpPr>
            <p:nvPr>
              <p:custDataLst>
                <p:tags r:id="rId131"/>
              </p:custDataLst>
            </p:nvPr>
          </p:nvSpPr>
          <p:spPr bwMode="auto">
            <a:xfrm>
              <a:off x="485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1" name="任意多边形 32898"/>
            <p:cNvSpPr>
              <a:spLocks noEditPoints="1" noChangeArrowheads="1"/>
            </p:cNvSpPr>
            <p:nvPr>
              <p:custDataLst>
                <p:tags r:id="rId132"/>
              </p:custDataLst>
            </p:nvPr>
          </p:nvSpPr>
          <p:spPr bwMode="auto">
            <a:xfrm>
              <a:off x="485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2" name="任意多边形 32899"/>
            <p:cNvSpPr>
              <a:spLocks noEditPoints="1" noChangeArrowheads="1"/>
            </p:cNvSpPr>
            <p:nvPr>
              <p:custDataLst>
                <p:tags r:id="rId133"/>
              </p:custDataLst>
            </p:nvPr>
          </p:nvSpPr>
          <p:spPr bwMode="auto">
            <a:xfrm>
              <a:off x="485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3" name="任意多边形 32900"/>
            <p:cNvSpPr>
              <a:spLocks noEditPoints="1" noChangeArrowheads="1"/>
            </p:cNvSpPr>
            <p:nvPr>
              <p:custDataLst>
                <p:tags r:id="rId134"/>
              </p:custDataLst>
            </p:nvPr>
          </p:nvSpPr>
          <p:spPr bwMode="auto">
            <a:xfrm>
              <a:off x="485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4" name="矩形 32901"/>
            <p:cNvSpPr>
              <a:spLocks noChangeArrowheads="1"/>
            </p:cNvSpPr>
            <p:nvPr>
              <p:custDataLst>
                <p:tags r:id="rId135"/>
              </p:custDataLst>
            </p:nvPr>
          </p:nvSpPr>
          <p:spPr bwMode="auto">
            <a:xfrm>
              <a:off x="485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5" name="矩形 32902"/>
            <p:cNvSpPr>
              <a:spLocks noChangeArrowheads="1"/>
            </p:cNvSpPr>
            <p:nvPr>
              <p:custDataLst>
                <p:tags r:id="rId136"/>
              </p:custDataLst>
            </p:nvPr>
          </p:nvSpPr>
          <p:spPr bwMode="auto">
            <a:xfrm>
              <a:off x="5300" y="23"/>
              <a:ext cx="20" cy="10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6" name="任意多边形 32903"/>
            <p:cNvSpPr>
              <a:spLocks noEditPoints="1" noChangeArrowheads="1"/>
            </p:cNvSpPr>
            <p:nvPr>
              <p:custDataLst>
                <p:tags r:id="rId137"/>
              </p:custDataLst>
            </p:nvPr>
          </p:nvSpPr>
          <p:spPr bwMode="auto">
            <a:xfrm>
              <a:off x="5300" y="225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7" name="任意多边形 32904"/>
            <p:cNvSpPr>
              <a:spLocks noEditPoints="1" noChangeArrowheads="1"/>
            </p:cNvSpPr>
            <p:nvPr>
              <p:custDataLst>
                <p:tags r:id="rId138"/>
              </p:custDataLst>
            </p:nvPr>
          </p:nvSpPr>
          <p:spPr bwMode="auto">
            <a:xfrm>
              <a:off x="5300" y="630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8" name="任意多边形 32905"/>
            <p:cNvSpPr>
              <a:spLocks noEditPoints="1" noChangeArrowheads="1"/>
            </p:cNvSpPr>
            <p:nvPr>
              <p:custDataLst>
                <p:tags r:id="rId139"/>
              </p:custDataLst>
            </p:nvPr>
          </p:nvSpPr>
          <p:spPr bwMode="auto">
            <a:xfrm>
              <a:off x="5300" y="1034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099" name="任意多边形 32906"/>
            <p:cNvSpPr>
              <a:spLocks noEditPoints="1" noChangeArrowheads="1"/>
            </p:cNvSpPr>
            <p:nvPr>
              <p:custDataLst>
                <p:tags r:id="rId140"/>
              </p:custDataLst>
            </p:nvPr>
          </p:nvSpPr>
          <p:spPr bwMode="auto">
            <a:xfrm>
              <a:off x="5300" y="1438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00" name="任意多边形 32907"/>
            <p:cNvSpPr>
              <a:spLocks noEditPoints="1" noChangeArrowheads="1"/>
            </p:cNvSpPr>
            <p:nvPr>
              <p:custDataLst>
                <p:tags r:id="rId141"/>
              </p:custDataLst>
            </p:nvPr>
          </p:nvSpPr>
          <p:spPr bwMode="auto">
            <a:xfrm>
              <a:off x="5300" y="1843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01" name="任意多边形 32908"/>
            <p:cNvSpPr>
              <a:spLocks noEditPoints="1" noChangeArrowheads="1"/>
            </p:cNvSpPr>
            <p:nvPr>
              <p:custDataLst>
                <p:tags r:id="rId142"/>
              </p:custDataLst>
            </p:nvPr>
          </p:nvSpPr>
          <p:spPr bwMode="auto">
            <a:xfrm>
              <a:off x="5300" y="2247"/>
              <a:ext cx="20" cy="304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02" name="任意多边形 32909"/>
            <p:cNvSpPr>
              <a:spLocks noEditPoints="1" noChangeArrowheads="1"/>
            </p:cNvSpPr>
            <p:nvPr>
              <p:custDataLst>
                <p:tags r:id="rId143"/>
              </p:custDataLst>
            </p:nvPr>
          </p:nvSpPr>
          <p:spPr bwMode="auto">
            <a:xfrm>
              <a:off x="5300" y="2652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03" name="任意多边形 32910"/>
            <p:cNvSpPr>
              <a:spLocks noEditPoints="1" noChangeArrowheads="1"/>
            </p:cNvSpPr>
            <p:nvPr>
              <p:custDataLst>
                <p:tags r:id="rId144"/>
              </p:custDataLst>
            </p:nvPr>
          </p:nvSpPr>
          <p:spPr bwMode="auto">
            <a:xfrm>
              <a:off x="5300" y="3056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04" name="任意多边形 32911"/>
            <p:cNvSpPr>
              <a:spLocks noEditPoints="1" noChangeArrowheads="1"/>
            </p:cNvSpPr>
            <p:nvPr>
              <p:custDataLst>
                <p:tags r:id="rId145"/>
              </p:custDataLst>
            </p:nvPr>
          </p:nvSpPr>
          <p:spPr bwMode="auto">
            <a:xfrm>
              <a:off x="5300" y="3461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05" name="任意多边形 32912"/>
            <p:cNvSpPr>
              <a:spLocks noEditPoints="1" noChangeArrowheads="1"/>
            </p:cNvSpPr>
            <p:nvPr>
              <p:custDataLst>
                <p:tags r:id="rId146"/>
              </p:custDataLst>
            </p:nvPr>
          </p:nvSpPr>
          <p:spPr bwMode="auto">
            <a:xfrm>
              <a:off x="5300" y="3865"/>
              <a:ext cx="20" cy="303"/>
            </a:xfrm>
            <a:custGeom>
              <a:gdLst>
                <a:gd name="T0" fmla="*/ 0 w 4"/>
                <a:gd name="T1" fmla="*/ 0 h 60"/>
                <a:gd name="T2" fmla="*/ 0 w 4"/>
                <a:gd name="T3" fmla="*/ 20 h 60"/>
                <a:gd name="T4" fmla="*/ 4 w 4"/>
                <a:gd name="T5" fmla="*/ 20 h 60"/>
                <a:gd name="T6" fmla="*/ 4 w 4"/>
                <a:gd name="T7" fmla="*/ 0 h 60"/>
                <a:gd name="T8" fmla="*/ 0 w 4"/>
                <a:gd name="T9" fmla="*/ 0 h 60"/>
                <a:gd name="T10" fmla="*/ 0 w 4"/>
                <a:gd name="T11" fmla="*/ 40 h 60"/>
                <a:gd name="T12" fmla="*/ 0 w 4"/>
                <a:gd name="T13" fmla="*/ 60 h 60"/>
                <a:gd name="T14" fmla="*/ 4 w 4"/>
                <a:gd name="T15" fmla="*/ 60 h 60"/>
                <a:gd name="T16" fmla="*/ 4 w 4"/>
                <a:gd name="T17" fmla="*/ 40 h 60"/>
                <a:gd name="T18" fmla="*/ 0 w 4"/>
                <a:gd name="T19" fmla="*/ 40 h 6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0">
                  <a:moveTo>
                    <a:pt x="0" y="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4" y="0"/>
                  </a:lnTo>
                  <a:lnTo>
                    <a:pt x="0" y="0"/>
                  </a:lnTo>
                  <a:close/>
                  <a:moveTo>
                    <a:pt x="0" y="40"/>
                  </a:moveTo>
                  <a:lnTo>
                    <a:pt x="0" y="60"/>
                  </a:lnTo>
                  <a:lnTo>
                    <a:pt x="4" y="60"/>
                  </a:lnTo>
                  <a:lnTo>
                    <a:pt x="4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06" name="矩形 32913"/>
            <p:cNvSpPr>
              <a:spLocks noChangeArrowheads="1"/>
            </p:cNvSpPr>
            <p:nvPr>
              <p:custDataLst>
                <p:tags r:id="rId147"/>
              </p:custDataLst>
            </p:nvPr>
          </p:nvSpPr>
          <p:spPr bwMode="auto">
            <a:xfrm>
              <a:off x="5300" y="4269"/>
              <a:ext cx="20" cy="51"/>
            </a:xfrm>
            <a:prstGeom prst="rect">
              <a:avLst/>
            </a:pr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eaLnBrk="1" hangingPunct="1"/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07" name="任意多边形 32914"/>
            <p:cNvSpPr>
              <a:spLocks noChangeArrowheads="1"/>
            </p:cNvSpPr>
            <p:nvPr>
              <p:custDataLst>
                <p:tags r:id="rId148"/>
              </p:custDataLst>
            </p:nvPr>
          </p:nvSpPr>
          <p:spPr bwMode="auto">
            <a:xfrm>
              <a:off x="349" y="3304"/>
              <a:ext cx="20" cy="10"/>
            </a:xfrm>
            <a:custGeom>
              <a:gdLst>
                <a:gd name="T0" fmla="*/ 0 w 4"/>
                <a:gd name="T1" fmla="*/ 1 h 2"/>
                <a:gd name="T2" fmla="*/ 0 w 4"/>
                <a:gd name="T3" fmla="*/ 1 h 2"/>
              </a:gdLst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4" y="0"/>
                    <a:pt x="0" y="1"/>
                  </a:cubicBezTo>
                  <a:close/>
                </a:path>
              </a:pathLst>
            </a:custGeom>
            <a:solidFill>
              <a:schemeClr val="bg2">
                <a:alpha val="60001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9108" name="组合 32915"/>
          <p:cNvGrpSpPr/>
          <p:nvPr>
            <p:custDataLst>
              <p:tags r:id="rId149"/>
            </p:custDataLst>
          </p:nvPr>
        </p:nvGrpSpPr>
        <p:grpSpPr>
          <a:xfrm>
            <a:off x="1066800" y="3444875"/>
            <a:ext cx="533400" cy="492125"/>
            <a:chOff x="96" y="2784"/>
            <a:chExt cx="1062" cy="981"/>
          </a:xfrm>
        </p:grpSpPr>
        <p:sp>
          <p:nvSpPr>
            <p:cNvPr id="169109" name="任意多边形 32916"/>
            <p:cNvSpPr>
              <a:spLocks noChangeArrowheads="1"/>
            </p:cNvSpPr>
            <p:nvPr>
              <p:custDataLst>
                <p:tags r:id="rId15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0" name="任意多边形 32917"/>
            <p:cNvSpPr>
              <a:spLocks noEditPoints="1" noChangeArrowheads="1"/>
            </p:cNvSpPr>
            <p:nvPr>
              <p:custDataLst>
                <p:tags r:id="rId15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1" name="任意多边形 32918"/>
            <p:cNvSpPr>
              <a:spLocks noChangeArrowheads="1"/>
            </p:cNvSpPr>
            <p:nvPr>
              <p:custDataLst>
                <p:tags r:id="rId15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2" name="任意多边形 32919"/>
            <p:cNvSpPr>
              <a:spLocks noChangeArrowheads="1"/>
            </p:cNvSpPr>
            <p:nvPr>
              <p:custDataLst>
                <p:tags r:id="rId15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3" name="任意多边形 32920"/>
            <p:cNvSpPr>
              <a:spLocks noChangeArrowheads="1"/>
            </p:cNvSpPr>
            <p:nvPr>
              <p:custDataLst>
                <p:tags r:id="rId15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4" name="任意多边形 32921"/>
            <p:cNvSpPr>
              <a:spLocks noChangeArrowheads="1"/>
            </p:cNvSpPr>
            <p:nvPr>
              <p:custDataLst>
                <p:tags r:id="rId15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5" name="任意多边形 32922"/>
            <p:cNvSpPr>
              <a:spLocks noChangeArrowheads="1"/>
            </p:cNvSpPr>
            <p:nvPr>
              <p:custDataLst>
                <p:tags r:id="rId15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6" name="任意多边形 32923"/>
            <p:cNvSpPr>
              <a:spLocks noChangeArrowheads="1"/>
            </p:cNvSpPr>
            <p:nvPr>
              <p:custDataLst>
                <p:tags r:id="rId15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7" name="任意多边形 32924"/>
            <p:cNvSpPr>
              <a:spLocks noChangeArrowheads="1"/>
            </p:cNvSpPr>
            <p:nvPr>
              <p:custDataLst>
                <p:tags r:id="rId15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8" name="任意多边形 32925"/>
            <p:cNvSpPr>
              <a:spLocks noChangeArrowheads="1"/>
            </p:cNvSpPr>
            <p:nvPr>
              <p:custDataLst>
                <p:tags r:id="rId15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19" name="任意多边形 32926"/>
            <p:cNvSpPr>
              <a:spLocks noChangeArrowheads="1"/>
            </p:cNvSpPr>
            <p:nvPr>
              <p:custDataLst>
                <p:tags r:id="rId16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20" name="任意多边形 32927"/>
            <p:cNvSpPr>
              <a:spLocks noChangeArrowheads="1"/>
            </p:cNvSpPr>
            <p:nvPr>
              <p:custDataLst>
                <p:tags r:id="rId16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21" name="任意多边形 32928"/>
            <p:cNvSpPr>
              <a:spLocks noChangeArrowheads="1"/>
            </p:cNvSpPr>
            <p:nvPr>
              <p:custDataLst>
                <p:tags r:id="rId16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9122" name="组合 32929"/>
          <p:cNvGrpSpPr/>
          <p:nvPr>
            <p:custDataLst>
              <p:tags r:id="rId163"/>
            </p:custDataLst>
          </p:nvPr>
        </p:nvGrpSpPr>
        <p:grpSpPr>
          <a:xfrm>
            <a:off x="1066800" y="4552950"/>
            <a:ext cx="533400" cy="492125"/>
            <a:chOff x="96" y="2784"/>
            <a:chExt cx="1062" cy="981"/>
          </a:xfrm>
        </p:grpSpPr>
        <p:sp>
          <p:nvSpPr>
            <p:cNvPr id="169123" name="任意多边形 32930"/>
            <p:cNvSpPr>
              <a:spLocks noChangeArrowheads="1"/>
            </p:cNvSpPr>
            <p:nvPr>
              <p:custDataLst>
                <p:tags r:id="rId164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24" name="任意多边形 32931"/>
            <p:cNvSpPr>
              <a:spLocks noEditPoints="1" noChangeArrowheads="1"/>
            </p:cNvSpPr>
            <p:nvPr>
              <p:custDataLst>
                <p:tags r:id="rId165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25" name="任意多边形 32932"/>
            <p:cNvSpPr>
              <a:spLocks noChangeArrowheads="1"/>
            </p:cNvSpPr>
            <p:nvPr>
              <p:custDataLst>
                <p:tags r:id="rId166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26" name="任意多边形 32933"/>
            <p:cNvSpPr>
              <a:spLocks noChangeArrowheads="1"/>
            </p:cNvSpPr>
            <p:nvPr>
              <p:custDataLst>
                <p:tags r:id="rId167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27" name="任意多边形 32934"/>
            <p:cNvSpPr>
              <a:spLocks noChangeArrowheads="1"/>
            </p:cNvSpPr>
            <p:nvPr>
              <p:custDataLst>
                <p:tags r:id="rId168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28" name="任意多边形 32935"/>
            <p:cNvSpPr>
              <a:spLocks noChangeArrowheads="1"/>
            </p:cNvSpPr>
            <p:nvPr>
              <p:custDataLst>
                <p:tags r:id="rId169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29" name="任意多边形 32936"/>
            <p:cNvSpPr>
              <a:spLocks noChangeArrowheads="1"/>
            </p:cNvSpPr>
            <p:nvPr>
              <p:custDataLst>
                <p:tags r:id="rId170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30" name="任意多边形 32937"/>
            <p:cNvSpPr>
              <a:spLocks noChangeArrowheads="1"/>
            </p:cNvSpPr>
            <p:nvPr>
              <p:custDataLst>
                <p:tags r:id="rId171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31" name="任意多边形 32938"/>
            <p:cNvSpPr>
              <a:spLocks noChangeArrowheads="1"/>
            </p:cNvSpPr>
            <p:nvPr>
              <p:custDataLst>
                <p:tags r:id="rId172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32" name="任意多边形 32939"/>
            <p:cNvSpPr>
              <a:spLocks noChangeArrowheads="1"/>
            </p:cNvSpPr>
            <p:nvPr>
              <p:custDataLst>
                <p:tags r:id="rId173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33" name="任意多边形 32940"/>
            <p:cNvSpPr>
              <a:spLocks noChangeArrowheads="1"/>
            </p:cNvSpPr>
            <p:nvPr>
              <p:custDataLst>
                <p:tags r:id="rId174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34" name="任意多边形 32941"/>
            <p:cNvSpPr>
              <a:spLocks noChangeArrowheads="1"/>
            </p:cNvSpPr>
            <p:nvPr>
              <p:custDataLst>
                <p:tags r:id="rId175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35" name="任意多边形 32942"/>
            <p:cNvSpPr>
              <a:spLocks noChangeArrowheads="1"/>
            </p:cNvSpPr>
            <p:nvPr>
              <p:custDataLst>
                <p:tags r:id="rId176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9136" name="组合 32943"/>
          <p:cNvGrpSpPr/>
          <p:nvPr>
            <p:custDataLst>
              <p:tags r:id="rId177"/>
            </p:custDataLst>
          </p:nvPr>
        </p:nvGrpSpPr>
        <p:grpSpPr>
          <a:xfrm>
            <a:off x="1066800" y="5562600"/>
            <a:ext cx="533400" cy="492125"/>
            <a:chOff x="96" y="2784"/>
            <a:chExt cx="1062" cy="981"/>
          </a:xfrm>
        </p:grpSpPr>
        <p:sp>
          <p:nvSpPr>
            <p:cNvPr id="169137" name="任意多边形 32944"/>
            <p:cNvSpPr>
              <a:spLocks noChangeArrowheads="1"/>
            </p:cNvSpPr>
            <p:nvPr>
              <p:custDataLst>
                <p:tags r:id="rId178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38" name="任意多边形 32945"/>
            <p:cNvSpPr>
              <a:spLocks noEditPoints="1" noChangeArrowheads="1"/>
            </p:cNvSpPr>
            <p:nvPr>
              <p:custDataLst>
                <p:tags r:id="rId179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39" name="任意多边形 32946"/>
            <p:cNvSpPr>
              <a:spLocks noChangeArrowheads="1"/>
            </p:cNvSpPr>
            <p:nvPr>
              <p:custDataLst>
                <p:tags r:id="rId180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0" name="任意多边形 32947"/>
            <p:cNvSpPr>
              <a:spLocks noChangeArrowheads="1"/>
            </p:cNvSpPr>
            <p:nvPr>
              <p:custDataLst>
                <p:tags r:id="rId181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1" name="任意多边形 32948"/>
            <p:cNvSpPr>
              <a:spLocks noChangeArrowheads="1"/>
            </p:cNvSpPr>
            <p:nvPr>
              <p:custDataLst>
                <p:tags r:id="rId182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2" name="任意多边形 32949"/>
            <p:cNvSpPr>
              <a:spLocks noChangeArrowheads="1"/>
            </p:cNvSpPr>
            <p:nvPr>
              <p:custDataLst>
                <p:tags r:id="rId183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3" name="任意多边形 32950"/>
            <p:cNvSpPr>
              <a:spLocks noChangeArrowheads="1"/>
            </p:cNvSpPr>
            <p:nvPr>
              <p:custDataLst>
                <p:tags r:id="rId184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4" name="任意多边形 32951"/>
            <p:cNvSpPr>
              <a:spLocks noChangeArrowheads="1"/>
            </p:cNvSpPr>
            <p:nvPr>
              <p:custDataLst>
                <p:tags r:id="rId185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5" name="任意多边形 32952"/>
            <p:cNvSpPr>
              <a:spLocks noChangeArrowheads="1"/>
            </p:cNvSpPr>
            <p:nvPr>
              <p:custDataLst>
                <p:tags r:id="rId186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6" name="任意多边形 32953"/>
            <p:cNvSpPr>
              <a:spLocks noChangeArrowheads="1"/>
            </p:cNvSpPr>
            <p:nvPr>
              <p:custDataLst>
                <p:tags r:id="rId187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7" name="任意多边形 32954"/>
            <p:cNvSpPr>
              <a:spLocks noChangeArrowheads="1"/>
            </p:cNvSpPr>
            <p:nvPr>
              <p:custDataLst>
                <p:tags r:id="rId188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8" name="任意多边形 32955"/>
            <p:cNvSpPr>
              <a:spLocks noChangeArrowheads="1"/>
            </p:cNvSpPr>
            <p:nvPr>
              <p:custDataLst>
                <p:tags r:id="rId189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49" name="任意多边形 32956"/>
            <p:cNvSpPr>
              <a:spLocks noChangeArrowheads="1"/>
            </p:cNvSpPr>
            <p:nvPr>
              <p:custDataLst>
                <p:tags r:id="rId190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9150" name="组合 32957"/>
          <p:cNvGrpSpPr/>
          <p:nvPr>
            <p:custDataLst>
              <p:tags r:id="rId191"/>
            </p:custDataLst>
          </p:nvPr>
        </p:nvGrpSpPr>
        <p:grpSpPr>
          <a:xfrm>
            <a:off x="381000" y="3962400"/>
            <a:ext cx="533400" cy="492125"/>
            <a:chOff x="96" y="2784"/>
            <a:chExt cx="1062" cy="981"/>
          </a:xfrm>
        </p:grpSpPr>
        <p:sp>
          <p:nvSpPr>
            <p:cNvPr id="169151" name="任意多边形 32958"/>
            <p:cNvSpPr>
              <a:spLocks noChangeArrowheads="1"/>
            </p:cNvSpPr>
            <p:nvPr>
              <p:custDataLst>
                <p:tags r:id="rId192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52" name="任意多边形 32959"/>
            <p:cNvSpPr>
              <a:spLocks noEditPoints="1" noChangeArrowheads="1"/>
            </p:cNvSpPr>
            <p:nvPr>
              <p:custDataLst>
                <p:tags r:id="rId193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53" name="任意多边形 32960"/>
            <p:cNvSpPr>
              <a:spLocks noChangeArrowheads="1"/>
            </p:cNvSpPr>
            <p:nvPr>
              <p:custDataLst>
                <p:tags r:id="rId194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54" name="任意多边形 32961"/>
            <p:cNvSpPr>
              <a:spLocks noChangeArrowheads="1"/>
            </p:cNvSpPr>
            <p:nvPr>
              <p:custDataLst>
                <p:tags r:id="rId195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55" name="任意多边形 32962"/>
            <p:cNvSpPr>
              <a:spLocks noChangeArrowheads="1"/>
            </p:cNvSpPr>
            <p:nvPr>
              <p:custDataLst>
                <p:tags r:id="rId196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56" name="任意多边形 32963"/>
            <p:cNvSpPr>
              <a:spLocks noChangeArrowheads="1"/>
            </p:cNvSpPr>
            <p:nvPr>
              <p:custDataLst>
                <p:tags r:id="rId197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57" name="任意多边形 32964"/>
            <p:cNvSpPr>
              <a:spLocks noChangeArrowheads="1"/>
            </p:cNvSpPr>
            <p:nvPr>
              <p:custDataLst>
                <p:tags r:id="rId198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58" name="任意多边形 32965"/>
            <p:cNvSpPr>
              <a:spLocks noChangeArrowheads="1"/>
            </p:cNvSpPr>
            <p:nvPr>
              <p:custDataLst>
                <p:tags r:id="rId199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59" name="任意多边形 32966"/>
            <p:cNvSpPr>
              <a:spLocks noChangeArrowheads="1"/>
            </p:cNvSpPr>
            <p:nvPr>
              <p:custDataLst>
                <p:tags r:id="rId200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60" name="任意多边形 32967"/>
            <p:cNvSpPr>
              <a:spLocks noChangeArrowheads="1"/>
            </p:cNvSpPr>
            <p:nvPr>
              <p:custDataLst>
                <p:tags r:id="rId201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61" name="任意多边形 32968"/>
            <p:cNvSpPr>
              <a:spLocks noChangeArrowheads="1"/>
            </p:cNvSpPr>
            <p:nvPr>
              <p:custDataLst>
                <p:tags r:id="rId202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62" name="任意多边形 32969"/>
            <p:cNvSpPr>
              <a:spLocks noChangeArrowheads="1"/>
            </p:cNvSpPr>
            <p:nvPr>
              <p:custDataLst>
                <p:tags r:id="rId203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63" name="任意多边形 32970"/>
            <p:cNvSpPr>
              <a:spLocks noChangeArrowheads="1"/>
            </p:cNvSpPr>
            <p:nvPr>
              <p:custDataLst>
                <p:tags r:id="rId204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9164" name="组合 32971"/>
          <p:cNvGrpSpPr/>
          <p:nvPr>
            <p:custDataLst>
              <p:tags r:id="rId205"/>
            </p:custDataLst>
          </p:nvPr>
        </p:nvGrpSpPr>
        <p:grpSpPr>
          <a:xfrm>
            <a:off x="381000" y="5070475"/>
            <a:ext cx="533400" cy="492125"/>
            <a:chOff x="96" y="2784"/>
            <a:chExt cx="1062" cy="981"/>
          </a:xfrm>
        </p:grpSpPr>
        <p:sp>
          <p:nvSpPr>
            <p:cNvPr id="169165" name="任意多边形 32972"/>
            <p:cNvSpPr>
              <a:spLocks noChangeArrowheads="1"/>
            </p:cNvSpPr>
            <p:nvPr>
              <p:custDataLst>
                <p:tags r:id="rId206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66" name="任意多边形 32973"/>
            <p:cNvSpPr>
              <a:spLocks noEditPoints="1" noChangeArrowheads="1"/>
            </p:cNvSpPr>
            <p:nvPr>
              <p:custDataLst>
                <p:tags r:id="rId207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67" name="任意多边形 32974"/>
            <p:cNvSpPr>
              <a:spLocks noChangeArrowheads="1"/>
            </p:cNvSpPr>
            <p:nvPr>
              <p:custDataLst>
                <p:tags r:id="rId208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68" name="任意多边形 32975"/>
            <p:cNvSpPr>
              <a:spLocks noChangeArrowheads="1"/>
            </p:cNvSpPr>
            <p:nvPr>
              <p:custDataLst>
                <p:tags r:id="rId209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69" name="任意多边形 32976"/>
            <p:cNvSpPr>
              <a:spLocks noChangeArrowheads="1"/>
            </p:cNvSpPr>
            <p:nvPr>
              <p:custDataLst>
                <p:tags r:id="rId210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70" name="任意多边形 32977"/>
            <p:cNvSpPr>
              <a:spLocks noChangeArrowheads="1"/>
            </p:cNvSpPr>
            <p:nvPr>
              <p:custDataLst>
                <p:tags r:id="rId211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71" name="任意多边形 32978"/>
            <p:cNvSpPr>
              <a:spLocks noChangeArrowheads="1"/>
            </p:cNvSpPr>
            <p:nvPr>
              <p:custDataLst>
                <p:tags r:id="rId212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72" name="任意多边形 32979"/>
            <p:cNvSpPr>
              <a:spLocks noChangeArrowheads="1"/>
            </p:cNvSpPr>
            <p:nvPr>
              <p:custDataLst>
                <p:tags r:id="rId213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73" name="任意多边形 32980"/>
            <p:cNvSpPr>
              <a:spLocks noChangeArrowheads="1"/>
            </p:cNvSpPr>
            <p:nvPr>
              <p:custDataLst>
                <p:tags r:id="rId214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74" name="任意多边形 32981"/>
            <p:cNvSpPr>
              <a:spLocks noChangeArrowheads="1"/>
            </p:cNvSpPr>
            <p:nvPr>
              <p:custDataLst>
                <p:tags r:id="rId215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75" name="任意多边形 32982"/>
            <p:cNvSpPr>
              <a:spLocks noChangeArrowheads="1"/>
            </p:cNvSpPr>
            <p:nvPr>
              <p:custDataLst>
                <p:tags r:id="rId216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76" name="任意多边形 32983"/>
            <p:cNvSpPr>
              <a:spLocks noChangeArrowheads="1"/>
            </p:cNvSpPr>
            <p:nvPr>
              <p:custDataLst>
                <p:tags r:id="rId217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77" name="任意多边形 32984"/>
            <p:cNvSpPr>
              <a:spLocks noChangeArrowheads="1"/>
            </p:cNvSpPr>
            <p:nvPr>
              <p:custDataLst>
                <p:tags r:id="rId218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9178" name="组合 32985"/>
          <p:cNvGrpSpPr/>
          <p:nvPr>
            <p:custDataLst>
              <p:tags r:id="rId219"/>
            </p:custDataLst>
          </p:nvPr>
        </p:nvGrpSpPr>
        <p:grpSpPr>
          <a:xfrm>
            <a:off x="381000" y="6121400"/>
            <a:ext cx="533400" cy="492125"/>
            <a:chOff x="96" y="2784"/>
            <a:chExt cx="1062" cy="981"/>
          </a:xfrm>
        </p:grpSpPr>
        <p:sp>
          <p:nvSpPr>
            <p:cNvPr id="169179" name="任意多边形 32986"/>
            <p:cNvSpPr>
              <a:spLocks noChangeArrowheads="1"/>
            </p:cNvSpPr>
            <p:nvPr>
              <p:custDataLst>
                <p:tags r:id="rId220"/>
              </p:custDataLst>
            </p:nvPr>
          </p:nvSpPr>
          <p:spPr bwMode="auto">
            <a:xfrm>
              <a:off x="121" y="2784"/>
              <a:ext cx="207" cy="81"/>
            </a:xfrm>
            <a:custGeom>
              <a:gdLst>
                <a:gd name="T0" fmla="*/ 30 w 41"/>
                <a:gd name="T1" fmla="*/ 12 h 16"/>
                <a:gd name="T2" fmla="*/ 37 w 41"/>
                <a:gd name="T3" fmla="*/ 10 h 16"/>
                <a:gd name="T4" fmla="*/ 38 w 41"/>
                <a:gd name="T5" fmla="*/ 9 h 16"/>
                <a:gd name="T6" fmla="*/ 31 w 41"/>
                <a:gd name="T7" fmla="*/ 1 h 16"/>
                <a:gd name="T8" fmla="*/ 8 w 41"/>
                <a:gd name="T9" fmla="*/ 11 h 16"/>
                <a:gd name="T10" fmla="*/ 30 w 41"/>
                <a:gd name="T11" fmla="*/ 12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6">
                  <a:moveTo>
                    <a:pt x="30" y="12"/>
                  </a:moveTo>
                  <a:cubicBezTo>
                    <a:pt x="34" y="11"/>
                    <a:pt x="36" y="10"/>
                    <a:pt x="37" y="10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41" y="6"/>
                    <a:pt x="37" y="1"/>
                    <a:pt x="31" y="1"/>
                  </a:cubicBezTo>
                  <a:cubicBezTo>
                    <a:pt x="31" y="1"/>
                    <a:pt x="0" y="0"/>
                    <a:pt x="8" y="11"/>
                  </a:cubicBezTo>
                  <a:cubicBezTo>
                    <a:pt x="8" y="11"/>
                    <a:pt x="15" y="16"/>
                    <a:pt x="30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0" name="任意多边形 32987"/>
            <p:cNvSpPr>
              <a:spLocks noEditPoints="1" noChangeArrowheads="1"/>
            </p:cNvSpPr>
            <p:nvPr>
              <p:custDataLst>
                <p:tags r:id="rId221"/>
              </p:custDataLst>
            </p:nvPr>
          </p:nvSpPr>
          <p:spPr bwMode="auto">
            <a:xfrm>
              <a:off x="96" y="2789"/>
              <a:ext cx="1062" cy="976"/>
            </a:xfrm>
            <a:custGeom>
              <a:gdLst>
                <a:gd name="T0" fmla="*/ 163 w 210"/>
                <a:gd name="T1" fmla="*/ 155 h 193"/>
                <a:gd name="T2" fmla="*/ 152 w 210"/>
                <a:gd name="T3" fmla="*/ 125 h 193"/>
                <a:gd name="T4" fmla="*/ 142 w 210"/>
                <a:gd name="T5" fmla="*/ 99 h 193"/>
                <a:gd name="T6" fmla="*/ 165 w 210"/>
                <a:gd name="T7" fmla="*/ 93 h 193"/>
                <a:gd name="T8" fmla="*/ 146 w 210"/>
                <a:gd name="T9" fmla="*/ 82 h 193"/>
                <a:gd name="T10" fmla="*/ 157 w 210"/>
                <a:gd name="T11" fmla="*/ 83 h 193"/>
                <a:gd name="T12" fmla="*/ 157 w 210"/>
                <a:gd name="T13" fmla="*/ 77 h 193"/>
                <a:gd name="T14" fmla="*/ 135 w 210"/>
                <a:gd name="T15" fmla="*/ 78 h 193"/>
                <a:gd name="T16" fmla="*/ 128 w 210"/>
                <a:gd name="T17" fmla="*/ 125 h 193"/>
                <a:gd name="T18" fmla="*/ 124 w 210"/>
                <a:gd name="T19" fmla="*/ 84 h 193"/>
                <a:gd name="T20" fmla="*/ 118 w 210"/>
                <a:gd name="T21" fmla="*/ 67 h 193"/>
                <a:gd name="T22" fmla="*/ 124 w 210"/>
                <a:gd name="T23" fmla="*/ 51 h 193"/>
                <a:gd name="T24" fmla="*/ 121 w 210"/>
                <a:gd name="T25" fmla="*/ 37 h 193"/>
                <a:gd name="T26" fmla="*/ 119 w 210"/>
                <a:gd name="T27" fmla="*/ 24 h 193"/>
                <a:gd name="T28" fmla="*/ 132 w 210"/>
                <a:gd name="T29" fmla="*/ 39 h 193"/>
                <a:gd name="T30" fmla="*/ 149 w 210"/>
                <a:gd name="T31" fmla="*/ 18 h 193"/>
                <a:gd name="T32" fmla="*/ 147 w 210"/>
                <a:gd name="T33" fmla="*/ 36 h 193"/>
                <a:gd name="T34" fmla="*/ 143 w 210"/>
                <a:gd name="T35" fmla="*/ 48 h 193"/>
                <a:gd name="T36" fmla="*/ 144 w 210"/>
                <a:gd name="T37" fmla="*/ 67 h 193"/>
                <a:gd name="T38" fmla="*/ 199 w 210"/>
                <a:gd name="T39" fmla="*/ 29 h 193"/>
                <a:gd name="T40" fmla="*/ 90 w 210"/>
                <a:gd name="T41" fmla="*/ 1 h 193"/>
                <a:gd name="T42" fmla="*/ 56 w 210"/>
                <a:gd name="T43" fmla="*/ 8 h 193"/>
                <a:gd name="T44" fmla="*/ 85 w 210"/>
                <a:gd name="T45" fmla="*/ 12 h 193"/>
                <a:gd name="T46" fmla="*/ 60 w 210"/>
                <a:gd name="T47" fmla="*/ 22 h 193"/>
                <a:gd name="T48" fmla="*/ 58 w 210"/>
                <a:gd name="T49" fmla="*/ 29 h 193"/>
                <a:gd name="T50" fmla="*/ 38 w 210"/>
                <a:gd name="T51" fmla="*/ 17 h 193"/>
                <a:gd name="T52" fmla="*/ 13 w 210"/>
                <a:gd name="T53" fmla="*/ 115 h 193"/>
                <a:gd name="T54" fmla="*/ 61 w 210"/>
                <a:gd name="T55" fmla="*/ 146 h 193"/>
                <a:gd name="T56" fmla="*/ 45 w 210"/>
                <a:gd name="T57" fmla="*/ 133 h 193"/>
                <a:gd name="T58" fmla="*/ 35 w 210"/>
                <a:gd name="T59" fmla="*/ 145 h 193"/>
                <a:gd name="T60" fmla="*/ 32 w 210"/>
                <a:gd name="T61" fmla="*/ 128 h 193"/>
                <a:gd name="T62" fmla="*/ 46 w 210"/>
                <a:gd name="T63" fmla="*/ 86 h 193"/>
                <a:gd name="T64" fmla="*/ 67 w 210"/>
                <a:gd name="T65" fmla="*/ 83 h 193"/>
                <a:gd name="T66" fmla="*/ 71 w 210"/>
                <a:gd name="T67" fmla="*/ 95 h 193"/>
                <a:gd name="T68" fmla="*/ 61 w 210"/>
                <a:gd name="T69" fmla="*/ 121 h 193"/>
                <a:gd name="T70" fmla="*/ 91 w 210"/>
                <a:gd name="T71" fmla="*/ 180 h 193"/>
                <a:gd name="T72" fmla="*/ 186 w 210"/>
                <a:gd name="T73" fmla="*/ 166 h 193"/>
                <a:gd name="T74" fmla="*/ 182 w 210"/>
                <a:gd name="T75" fmla="*/ 66 h 193"/>
                <a:gd name="T76" fmla="*/ 165 w 210"/>
                <a:gd name="T77" fmla="*/ 60 h 193"/>
                <a:gd name="T78" fmla="*/ 113 w 210"/>
                <a:gd name="T79" fmla="*/ 61 h 193"/>
                <a:gd name="T80" fmla="*/ 108 w 210"/>
                <a:gd name="T81" fmla="*/ 87 h 193"/>
                <a:gd name="T82" fmla="*/ 114 w 210"/>
                <a:gd name="T83" fmla="*/ 50 h 193"/>
                <a:gd name="T84" fmla="*/ 89 w 210"/>
                <a:gd name="T85" fmla="*/ 26 h 193"/>
                <a:gd name="T86" fmla="*/ 105 w 210"/>
                <a:gd name="T87" fmla="*/ 35 h 193"/>
                <a:gd name="T88" fmla="*/ 61 w 210"/>
                <a:gd name="T89" fmla="*/ 72 h 193"/>
                <a:gd name="T90" fmla="*/ 24 w 210"/>
                <a:gd name="T91" fmla="*/ 37 h 193"/>
                <a:gd name="T92" fmla="*/ 68 w 210"/>
                <a:gd name="T93" fmla="*/ 40 h 193"/>
                <a:gd name="T94" fmla="*/ 79 w 210"/>
                <a:gd name="T95" fmla="*/ 40 h 193"/>
                <a:gd name="T96" fmla="*/ 108 w 210"/>
                <a:gd name="T97" fmla="*/ 45 h 193"/>
                <a:gd name="T98" fmla="*/ 99 w 210"/>
                <a:gd name="T99" fmla="*/ 93 h 193"/>
                <a:gd name="T100" fmla="*/ 93 w 210"/>
                <a:gd name="T101" fmla="*/ 51 h 193"/>
                <a:gd name="T102" fmla="*/ 61 w 210"/>
                <a:gd name="T103" fmla="*/ 72 h 193"/>
                <a:gd name="T104" fmla="*/ 80 w 210"/>
                <a:gd name="T105" fmla="*/ 82 h 193"/>
                <a:gd name="T106" fmla="*/ 88 w 210"/>
                <a:gd name="T107" fmla="*/ 58 h 193"/>
                <a:gd name="T108" fmla="*/ 102 w 210"/>
                <a:gd name="T109" fmla="*/ 145 h 193"/>
                <a:gd name="T110" fmla="*/ 82 w 210"/>
                <a:gd name="T111" fmla="*/ 96 h 193"/>
                <a:gd name="T112" fmla="*/ 117 w 210"/>
                <a:gd name="T113" fmla="*/ 106 h 19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0" h="193">
                  <a:moveTo>
                    <a:pt x="186" y="166"/>
                  </a:moveTo>
                  <a:cubicBezTo>
                    <a:pt x="167" y="166"/>
                    <a:pt x="163" y="155"/>
                    <a:pt x="163" y="155"/>
                  </a:cubicBezTo>
                  <a:cubicBezTo>
                    <a:pt x="163" y="155"/>
                    <a:pt x="162" y="147"/>
                    <a:pt x="154" y="145"/>
                  </a:cubicBezTo>
                  <a:cubicBezTo>
                    <a:pt x="135" y="140"/>
                    <a:pt x="147" y="128"/>
                    <a:pt x="152" y="125"/>
                  </a:cubicBezTo>
                  <a:cubicBezTo>
                    <a:pt x="157" y="123"/>
                    <a:pt x="154" y="122"/>
                    <a:pt x="150" y="120"/>
                  </a:cubicBezTo>
                  <a:cubicBezTo>
                    <a:pt x="142" y="115"/>
                    <a:pt x="141" y="109"/>
                    <a:pt x="142" y="99"/>
                  </a:cubicBezTo>
                  <a:cubicBezTo>
                    <a:pt x="142" y="88"/>
                    <a:pt x="149" y="91"/>
                    <a:pt x="149" y="91"/>
                  </a:cubicBezTo>
                  <a:cubicBezTo>
                    <a:pt x="149" y="91"/>
                    <a:pt x="160" y="96"/>
                    <a:pt x="165" y="93"/>
                  </a:cubicBezTo>
                  <a:cubicBezTo>
                    <a:pt x="169" y="91"/>
                    <a:pt x="167" y="88"/>
                    <a:pt x="165" y="89"/>
                  </a:cubicBezTo>
                  <a:cubicBezTo>
                    <a:pt x="163" y="91"/>
                    <a:pt x="148" y="89"/>
                    <a:pt x="146" y="82"/>
                  </a:cubicBezTo>
                  <a:cubicBezTo>
                    <a:pt x="144" y="74"/>
                    <a:pt x="150" y="78"/>
                    <a:pt x="151" y="78"/>
                  </a:cubicBezTo>
                  <a:cubicBezTo>
                    <a:pt x="153" y="79"/>
                    <a:pt x="153" y="81"/>
                    <a:pt x="157" y="83"/>
                  </a:cubicBezTo>
                  <a:cubicBezTo>
                    <a:pt x="168" y="88"/>
                    <a:pt x="162" y="82"/>
                    <a:pt x="162" y="82"/>
                  </a:cubicBezTo>
                  <a:cubicBezTo>
                    <a:pt x="162" y="82"/>
                    <a:pt x="162" y="82"/>
                    <a:pt x="157" y="77"/>
                  </a:cubicBezTo>
                  <a:cubicBezTo>
                    <a:pt x="152" y="71"/>
                    <a:pt x="145" y="73"/>
                    <a:pt x="139" y="73"/>
                  </a:cubicBezTo>
                  <a:cubicBezTo>
                    <a:pt x="133" y="73"/>
                    <a:pt x="135" y="78"/>
                    <a:pt x="135" y="78"/>
                  </a:cubicBezTo>
                  <a:cubicBezTo>
                    <a:pt x="135" y="78"/>
                    <a:pt x="134" y="88"/>
                    <a:pt x="133" y="106"/>
                  </a:cubicBezTo>
                  <a:cubicBezTo>
                    <a:pt x="132" y="124"/>
                    <a:pt x="129" y="126"/>
                    <a:pt x="128" y="125"/>
                  </a:cubicBezTo>
                  <a:cubicBezTo>
                    <a:pt x="127" y="123"/>
                    <a:pt x="125" y="114"/>
                    <a:pt x="125" y="111"/>
                  </a:cubicBezTo>
                  <a:cubicBezTo>
                    <a:pt x="125" y="108"/>
                    <a:pt x="123" y="97"/>
                    <a:pt x="124" y="84"/>
                  </a:cubicBezTo>
                  <a:cubicBezTo>
                    <a:pt x="125" y="72"/>
                    <a:pt x="128" y="77"/>
                    <a:pt x="120" y="74"/>
                  </a:cubicBezTo>
                  <a:cubicBezTo>
                    <a:pt x="111" y="71"/>
                    <a:pt x="116" y="67"/>
                    <a:pt x="118" y="67"/>
                  </a:cubicBezTo>
                  <a:cubicBezTo>
                    <a:pt x="121" y="67"/>
                    <a:pt x="125" y="69"/>
                    <a:pt x="126" y="67"/>
                  </a:cubicBezTo>
                  <a:cubicBezTo>
                    <a:pt x="127" y="59"/>
                    <a:pt x="128" y="52"/>
                    <a:pt x="124" y="51"/>
                  </a:cubicBezTo>
                  <a:cubicBezTo>
                    <a:pt x="115" y="47"/>
                    <a:pt x="119" y="45"/>
                    <a:pt x="122" y="44"/>
                  </a:cubicBezTo>
                  <a:cubicBezTo>
                    <a:pt x="125" y="43"/>
                    <a:pt x="126" y="35"/>
                    <a:pt x="121" y="37"/>
                  </a:cubicBezTo>
                  <a:cubicBezTo>
                    <a:pt x="112" y="40"/>
                    <a:pt x="113" y="32"/>
                    <a:pt x="115" y="31"/>
                  </a:cubicBezTo>
                  <a:cubicBezTo>
                    <a:pt x="117" y="30"/>
                    <a:pt x="120" y="32"/>
                    <a:pt x="119" y="24"/>
                  </a:cubicBezTo>
                  <a:cubicBezTo>
                    <a:pt x="117" y="17"/>
                    <a:pt x="124" y="14"/>
                    <a:pt x="126" y="21"/>
                  </a:cubicBezTo>
                  <a:cubicBezTo>
                    <a:pt x="127" y="28"/>
                    <a:pt x="130" y="42"/>
                    <a:pt x="132" y="39"/>
                  </a:cubicBezTo>
                  <a:cubicBezTo>
                    <a:pt x="134" y="35"/>
                    <a:pt x="138" y="22"/>
                    <a:pt x="142" y="16"/>
                  </a:cubicBezTo>
                  <a:cubicBezTo>
                    <a:pt x="145" y="10"/>
                    <a:pt x="150" y="15"/>
                    <a:pt x="149" y="18"/>
                  </a:cubicBezTo>
                  <a:cubicBezTo>
                    <a:pt x="144" y="33"/>
                    <a:pt x="152" y="34"/>
                    <a:pt x="152" y="34"/>
                  </a:cubicBezTo>
                  <a:cubicBezTo>
                    <a:pt x="152" y="34"/>
                    <a:pt x="151" y="36"/>
                    <a:pt x="147" y="36"/>
                  </a:cubicBezTo>
                  <a:cubicBezTo>
                    <a:pt x="137" y="35"/>
                    <a:pt x="141" y="41"/>
                    <a:pt x="145" y="43"/>
                  </a:cubicBezTo>
                  <a:cubicBezTo>
                    <a:pt x="154" y="46"/>
                    <a:pt x="148" y="48"/>
                    <a:pt x="143" y="48"/>
                  </a:cubicBezTo>
                  <a:cubicBezTo>
                    <a:pt x="139" y="48"/>
                    <a:pt x="136" y="50"/>
                    <a:pt x="135" y="55"/>
                  </a:cubicBezTo>
                  <a:cubicBezTo>
                    <a:pt x="132" y="70"/>
                    <a:pt x="144" y="67"/>
                    <a:pt x="144" y="67"/>
                  </a:cubicBezTo>
                  <a:cubicBezTo>
                    <a:pt x="162" y="72"/>
                    <a:pt x="189" y="69"/>
                    <a:pt x="189" y="69"/>
                  </a:cubicBezTo>
                  <a:cubicBezTo>
                    <a:pt x="209" y="75"/>
                    <a:pt x="200" y="45"/>
                    <a:pt x="199" y="29"/>
                  </a:cubicBezTo>
                  <a:cubicBezTo>
                    <a:pt x="197" y="13"/>
                    <a:pt x="195" y="5"/>
                    <a:pt x="181" y="2"/>
                  </a:cubicBezTo>
                  <a:cubicBezTo>
                    <a:pt x="168" y="0"/>
                    <a:pt x="90" y="1"/>
                    <a:pt x="90" y="1"/>
                  </a:cubicBezTo>
                  <a:cubicBezTo>
                    <a:pt x="87" y="2"/>
                    <a:pt x="56" y="1"/>
                    <a:pt x="56" y="1"/>
                  </a:cubicBezTo>
                  <a:cubicBezTo>
                    <a:pt x="56" y="1"/>
                    <a:pt x="54" y="8"/>
                    <a:pt x="56" y="8"/>
                  </a:cubicBezTo>
                  <a:cubicBezTo>
                    <a:pt x="61" y="8"/>
                    <a:pt x="80" y="9"/>
                    <a:pt x="80" y="9"/>
                  </a:cubicBezTo>
                  <a:cubicBezTo>
                    <a:pt x="81" y="9"/>
                    <a:pt x="90" y="8"/>
                    <a:pt x="85" y="12"/>
                  </a:cubicBezTo>
                  <a:cubicBezTo>
                    <a:pt x="80" y="16"/>
                    <a:pt x="69" y="16"/>
                    <a:pt x="62" y="16"/>
                  </a:cubicBezTo>
                  <a:cubicBezTo>
                    <a:pt x="47" y="15"/>
                    <a:pt x="54" y="22"/>
                    <a:pt x="60" y="22"/>
                  </a:cubicBezTo>
                  <a:cubicBezTo>
                    <a:pt x="78" y="22"/>
                    <a:pt x="82" y="26"/>
                    <a:pt x="74" y="27"/>
                  </a:cubicBezTo>
                  <a:cubicBezTo>
                    <a:pt x="67" y="28"/>
                    <a:pt x="65" y="28"/>
                    <a:pt x="58" y="29"/>
                  </a:cubicBezTo>
                  <a:cubicBezTo>
                    <a:pt x="2" y="38"/>
                    <a:pt x="21" y="23"/>
                    <a:pt x="26" y="23"/>
                  </a:cubicBezTo>
                  <a:cubicBezTo>
                    <a:pt x="49" y="23"/>
                    <a:pt x="44" y="15"/>
                    <a:pt x="38" y="17"/>
                  </a:cubicBezTo>
                  <a:cubicBezTo>
                    <a:pt x="32" y="18"/>
                    <a:pt x="12" y="11"/>
                    <a:pt x="9" y="24"/>
                  </a:cubicBezTo>
                  <a:cubicBezTo>
                    <a:pt x="7" y="37"/>
                    <a:pt x="15" y="103"/>
                    <a:pt x="13" y="115"/>
                  </a:cubicBezTo>
                  <a:cubicBezTo>
                    <a:pt x="0" y="193"/>
                    <a:pt x="71" y="176"/>
                    <a:pt x="71" y="176"/>
                  </a:cubicBezTo>
                  <a:cubicBezTo>
                    <a:pt x="56" y="164"/>
                    <a:pt x="62" y="153"/>
                    <a:pt x="61" y="146"/>
                  </a:cubicBezTo>
                  <a:cubicBezTo>
                    <a:pt x="57" y="125"/>
                    <a:pt x="55" y="122"/>
                    <a:pt x="51" y="124"/>
                  </a:cubicBezTo>
                  <a:cubicBezTo>
                    <a:pt x="43" y="128"/>
                    <a:pt x="44" y="130"/>
                    <a:pt x="45" y="133"/>
                  </a:cubicBezTo>
                  <a:cubicBezTo>
                    <a:pt x="51" y="151"/>
                    <a:pt x="37" y="137"/>
                    <a:pt x="37" y="137"/>
                  </a:cubicBezTo>
                  <a:cubicBezTo>
                    <a:pt x="35" y="138"/>
                    <a:pt x="34" y="142"/>
                    <a:pt x="35" y="145"/>
                  </a:cubicBezTo>
                  <a:cubicBezTo>
                    <a:pt x="47" y="168"/>
                    <a:pt x="36" y="162"/>
                    <a:pt x="33" y="158"/>
                  </a:cubicBezTo>
                  <a:cubicBezTo>
                    <a:pt x="22" y="142"/>
                    <a:pt x="33" y="133"/>
                    <a:pt x="32" y="128"/>
                  </a:cubicBezTo>
                  <a:cubicBezTo>
                    <a:pt x="27" y="108"/>
                    <a:pt x="42" y="100"/>
                    <a:pt x="44" y="97"/>
                  </a:cubicBezTo>
                  <a:cubicBezTo>
                    <a:pt x="46" y="93"/>
                    <a:pt x="45" y="92"/>
                    <a:pt x="46" y="86"/>
                  </a:cubicBezTo>
                  <a:cubicBezTo>
                    <a:pt x="48" y="72"/>
                    <a:pt x="55" y="79"/>
                    <a:pt x="55" y="84"/>
                  </a:cubicBezTo>
                  <a:cubicBezTo>
                    <a:pt x="53" y="100"/>
                    <a:pt x="63" y="88"/>
                    <a:pt x="67" y="83"/>
                  </a:cubicBezTo>
                  <a:cubicBezTo>
                    <a:pt x="78" y="68"/>
                    <a:pt x="77" y="84"/>
                    <a:pt x="75" y="87"/>
                  </a:cubicBezTo>
                  <a:cubicBezTo>
                    <a:pt x="72" y="89"/>
                    <a:pt x="71" y="93"/>
                    <a:pt x="71" y="95"/>
                  </a:cubicBezTo>
                  <a:cubicBezTo>
                    <a:pt x="74" y="103"/>
                    <a:pt x="69" y="111"/>
                    <a:pt x="67" y="112"/>
                  </a:cubicBezTo>
                  <a:cubicBezTo>
                    <a:pt x="66" y="112"/>
                    <a:pt x="61" y="114"/>
                    <a:pt x="61" y="121"/>
                  </a:cubicBezTo>
                  <a:cubicBezTo>
                    <a:pt x="61" y="127"/>
                    <a:pt x="69" y="139"/>
                    <a:pt x="69" y="143"/>
                  </a:cubicBezTo>
                  <a:cubicBezTo>
                    <a:pt x="69" y="178"/>
                    <a:pt x="84" y="181"/>
                    <a:pt x="91" y="180"/>
                  </a:cubicBezTo>
                  <a:cubicBezTo>
                    <a:pt x="98" y="179"/>
                    <a:pt x="159" y="177"/>
                    <a:pt x="185" y="175"/>
                  </a:cubicBezTo>
                  <a:cubicBezTo>
                    <a:pt x="210" y="173"/>
                    <a:pt x="193" y="166"/>
                    <a:pt x="186" y="166"/>
                  </a:cubicBezTo>
                  <a:close/>
                  <a:moveTo>
                    <a:pt x="165" y="60"/>
                  </a:moveTo>
                  <a:cubicBezTo>
                    <a:pt x="203" y="61"/>
                    <a:pt x="185" y="64"/>
                    <a:pt x="182" y="66"/>
                  </a:cubicBezTo>
                  <a:cubicBezTo>
                    <a:pt x="178" y="68"/>
                    <a:pt x="182" y="66"/>
                    <a:pt x="167" y="65"/>
                  </a:cubicBezTo>
                  <a:cubicBezTo>
                    <a:pt x="152" y="65"/>
                    <a:pt x="165" y="60"/>
                    <a:pt x="165" y="60"/>
                  </a:cubicBezTo>
                  <a:close/>
                  <a:moveTo>
                    <a:pt x="114" y="50"/>
                  </a:moveTo>
                  <a:cubicBezTo>
                    <a:pt x="121" y="55"/>
                    <a:pt x="113" y="61"/>
                    <a:pt x="113" y="61"/>
                  </a:cubicBezTo>
                  <a:cubicBezTo>
                    <a:pt x="113" y="61"/>
                    <a:pt x="108" y="70"/>
                    <a:pt x="112" y="78"/>
                  </a:cubicBezTo>
                  <a:cubicBezTo>
                    <a:pt x="116" y="87"/>
                    <a:pt x="116" y="97"/>
                    <a:pt x="108" y="87"/>
                  </a:cubicBezTo>
                  <a:cubicBezTo>
                    <a:pt x="100" y="78"/>
                    <a:pt x="105" y="58"/>
                    <a:pt x="107" y="53"/>
                  </a:cubicBezTo>
                  <a:cubicBezTo>
                    <a:pt x="107" y="53"/>
                    <a:pt x="107" y="44"/>
                    <a:pt x="114" y="50"/>
                  </a:cubicBezTo>
                  <a:close/>
                  <a:moveTo>
                    <a:pt x="83" y="29"/>
                  </a:moveTo>
                  <a:cubicBezTo>
                    <a:pt x="83" y="25"/>
                    <a:pt x="89" y="26"/>
                    <a:pt x="89" y="26"/>
                  </a:cubicBezTo>
                  <a:cubicBezTo>
                    <a:pt x="89" y="26"/>
                    <a:pt x="99" y="30"/>
                    <a:pt x="104" y="30"/>
                  </a:cubicBezTo>
                  <a:cubicBezTo>
                    <a:pt x="108" y="29"/>
                    <a:pt x="114" y="35"/>
                    <a:pt x="105" y="35"/>
                  </a:cubicBezTo>
                  <a:cubicBezTo>
                    <a:pt x="96" y="35"/>
                    <a:pt x="82" y="39"/>
                    <a:pt x="83" y="29"/>
                  </a:cubicBezTo>
                  <a:close/>
                  <a:moveTo>
                    <a:pt x="61" y="72"/>
                  </a:moveTo>
                  <a:cubicBezTo>
                    <a:pt x="55" y="72"/>
                    <a:pt x="16" y="87"/>
                    <a:pt x="16" y="48"/>
                  </a:cubicBezTo>
                  <a:cubicBezTo>
                    <a:pt x="16" y="39"/>
                    <a:pt x="14" y="31"/>
                    <a:pt x="24" y="37"/>
                  </a:cubicBezTo>
                  <a:cubicBezTo>
                    <a:pt x="35" y="42"/>
                    <a:pt x="25" y="42"/>
                    <a:pt x="49" y="40"/>
                  </a:cubicBezTo>
                  <a:cubicBezTo>
                    <a:pt x="49" y="40"/>
                    <a:pt x="66" y="41"/>
                    <a:pt x="68" y="40"/>
                  </a:cubicBezTo>
                  <a:cubicBezTo>
                    <a:pt x="71" y="38"/>
                    <a:pt x="69" y="34"/>
                    <a:pt x="74" y="34"/>
                  </a:cubicBezTo>
                  <a:cubicBezTo>
                    <a:pt x="80" y="34"/>
                    <a:pt x="79" y="40"/>
                    <a:pt x="79" y="40"/>
                  </a:cubicBezTo>
                  <a:cubicBezTo>
                    <a:pt x="79" y="40"/>
                    <a:pt x="74" y="46"/>
                    <a:pt x="109" y="41"/>
                  </a:cubicBezTo>
                  <a:cubicBezTo>
                    <a:pt x="113" y="41"/>
                    <a:pt x="117" y="45"/>
                    <a:pt x="108" y="45"/>
                  </a:cubicBezTo>
                  <a:cubicBezTo>
                    <a:pt x="104" y="45"/>
                    <a:pt x="97" y="48"/>
                    <a:pt x="100" y="53"/>
                  </a:cubicBezTo>
                  <a:cubicBezTo>
                    <a:pt x="102" y="58"/>
                    <a:pt x="99" y="93"/>
                    <a:pt x="99" y="93"/>
                  </a:cubicBezTo>
                  <a:cubicBezTo>
                    <a:pt x="99" y="93"/>
                    <a:pt x="97" y="100"/>
                    <a:pt x="94" y="90"/>
                  </a:cubicBezTo>
                  <a:cubicBezTo>
                    <a:pt x="93" y="86"/>
                    <a:pt x="94" y="53"/>
                    <a:pt x="93" y="51"/>
                  </a:cubicBezTo>
                  <a:cubicBezTo>
                    <a:pt x="93" y="48"/>
                    <a:pt x="77" y="45"/>
                    <a:pt x="77" y="57"/>
                  </a:cubicBezTo>
                  <a:cubicBezTo>
                    <a:pt x="77" y="68"/>
                    <a:pt x="73" y="71"/>
                    <a:pt x="61" y="72"/>
                  </a:cubicBezTo>
                  <a:close/>
                  <a:moveTo>
                    <a:pt x="85" y="84"/>
                  </a:moveTo>
                  <a:cubicBezTo>
                    <a:pt x="82" y="88"/>
                    <a:pt x="78" y="90"/>
                    <a:pt x="80" y="82"/>
                  </a:cubicBezTo>
                  <a:cubicBezTo>
                    <a:pt x="81" y="74"/>
                    <a:pt x="83" y="63"/>
                    <a:pt x="83" y="57"/>
                  </a:cubicBezTo>
                  <a:cubicBezTo>
                    <a:pt x="83" y="57"/>
                    <a:pt x="87" y="50"/>
                    <a:pt x="88" y="58"/>
                  </a:cubicBezTo>
                  <a:cubicBezTo>
                    <a:pt x="89" y="66"/>
                    <a:pt x="87" y="81"/>
                    <a:pt x="85" y="84"/>
                  </a:cubicBezTo>
                  <a:close/>
                  <a:moveTo>
                    <a:pt x="102" y="145"/>
                  </a:moveTo>
                  <a:cubicBezTo>
                    <a:pt x="78" y="144"/>
                    <a:pt x="77" y="148"/>
                    <a:pt x="77" y="117"/>
                  </a:cubicBezTo>
                  <a:cubicBezTo>
                    <a:pt x="77" y="86"/>
                    <a:pt x="81" y="93"/>
                    <a:pt x="82" y="96"/>
                  </a:cubicBezTo>
                  <a:cubicBezTo>
                    <a:pt x="82" y="96"/>
                    <a:pt x="90" y="116"/>
                    <a:pt x="111" y="101"/>
                  </a:cubicBezTo>
                  <a:cubicBezTo>
                    <a:pt x="114" y="98"/>
                    <a:pt x="116" y="96"/>
                    <a:pt x="117" y="106"/>
                  </a:cubicBezTo>
                  <a:cubicBezTo>
                    <a:pt x="117" y="117"/>
                    <a:pt x="127" y="145"/>
                    <a:pt x="102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1" name="任意多边形 32988"/>
            <p:cNvSpPr>
              <a:spLocks noChangeArrowheads="1"/>
            </p:cNvSpPr>
            <p:nvPr>
              <p:custDataLst>
                <p:tags r:id="rId222"/>
              </p:custDataLst>
            </p:nvPr>
          </p:nvSpPr>
          <p:spPr bwMode="auto">
            <a:xfrm>
              <a:off x="348" y="3254"/>
              <a:ext cx="86" cy="102"/>
            </a:xfrm>
            <a:custGeom>
              <a:gdLst>
                <a:gd name="T0" fmla="*/ 14 w 17"/>
                <a:gd name="T1" fmla="*/ 5 h 20"/>
                <a:gd name="T2" fmla="*/ 9 w 17"/>
                <a:gd name="T3" fmla="*/ 20 h 20"/>
                <a:gd name="T4" fmla="*/ 14 w 17"/>
                <a:gd name="T5" fmla="*/ 5 h 20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4" y="5"/>
                  </a:moveTo>
                  <a:cubicBezTo>
                    <a:pt x="13" y="0"/>
                    <a:pt x="0" y="8"/>
                    <a:pt x="9" y="20"/>
                  </a:cubicBezTo>
                  <a:cubicBezTo>
                    <a:pt x="9" y="20"/>
                    <a:pt x="17" y="17"/>
                    <a:pt x="14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2" name="任意多边形 32989"/>
            <p:cNvSpPr>
              <a:spLocks noChangeArrowheads="1"/>
            </p:cNvSpPr>
            <p:nvPr>
              <p:custDataLst>
                <p:tags r:id="rId223"/>
              </p:custDataLst>
            </p:nvPr>
          </p:nvSpPr>
          <p:spPr bwMode="auto">
            <a:xfrm>
              <a:off x="267" y="3295"/>
              <a:ext cx="76" cy="136"/>
            </a:xfrm>
            <a:custGeom>
              <a:gdLst>
                <a:gd name="T0" fmla="*/ 7 w 15"/>
                <a:gd name="T1" fmla="*/ 10 h 27"/>
                <a:gd name="T2" fmla="*/ 4 w 15"/>
                <a:gd name="T3" fmla="*/ 25 h 27"/>
                <a:gd name="T4" fmla="*/ 15 w 15"/>
                <a:gd name="T5" fmla="*/ 16 h 27"/>
                <a:gd name="T6" fmla="*/ 13 w 15"/>
                <a:gd name="T7" fmla="*/ 8 h 27"/>
                <a:gd name="T8" fmla="*/ 7 w 15"/>
                <a:gd name="T9" fmla="*/ 10 h 2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7">
                  <a:moveTo>
                    <a:pt x="7" y="10"/>
                  </a:moveTo>
                  <a:cubicBezTo>
                    <a:pt x="0" y="19"/>
                    <a:pt x="2" y="23"/>
                    <a:pt x="4" y="25"/>
                  </a:cubicBezTo>
                  <a:cubicBezTo>
                    <a:pt x="7" y="27"/>
                    <a:pt x="11" y="26"/>
                    <a:pt x="15" y="16"/>
                  </a:cubicBezTo>
                  <a:cubicBezTo>
                    <a:pt x="15" y="16"/>
                    <a:pt x="12" y="11"/>
                    <a:pt x="13" y="8"/>
                  </a:cubicBezTo>
                  <a:cubicBezTo>
                    <a:pt x="15" y="6"/>
                    <a:pt x="14" y="0"/>
                    <a:pt x="7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3" name="任意多边形 32990"/>
            <p:cNvSpPr>
              <a:spLocks noChangeArrowheads="1"/>
            </p:cNvSpPr>
            <p:nvPr>
              <p:custDataLst>
                <p:tags r:id="rId224"/>
              </p:custDataLst>
            </p:nvPr>
          </p:nvSpPr>
          <p:spPr bwMode="auto">
            <a:xfrm>
              <a:off x="222" y="3022"/>
              <a:ext cx="243" cy="116"/>
            </a:xfrm>
            <a:custGeom>
              <a:gdLst>
                <a:gd name="T0" fmla="*/ 40 w 48"/>
                <a:gd name="T1" fmla="*/ 2 h 23"/>
                <a:gd name="T2" fmla="*/ 9 w 48"/>
                <a:gd name="T3" fmla="*/ 1 h 23"/>
                <a:gd name="T4" fmla="*/ 1 w 48"/>
                <a:gd name="T5" fmla="*/ 9 h 23"/>
                <a:gd name="T6" fmla="*/ 22 w 48"/>
                <a:gd name="T7" fmla="*/ 21 h 23"/>
                <a:gd name="T8" fmla="*/ 34 w 48"/>
                <a:gd name="T9" fmla="*/ 20 h 23"/>
                <a:gd name="T10" fmla="*/ 40 w 48"/>
                <a:gd name="T11" fmla="*/ 19 h 23"/>
                <a:gd name="T12" fmla="*/ 40 w 48"/>
                <a:gd name="T13" fmla="*/ 2 h 2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23">
                  <a:moveTo>
                    <a:pt x="40" y="2"/>
                  </a:moveTo>
                  <a:cubicBezTo>
                    <a:pt x="38" y="3"/>
                    <a:pt x="9" y="1"/>
                    <a:pt x="9" y="1"/>
                  </a:cubicBezTo>
                  <a:cubicBezTo>
                    <a:pt x="5" y="1"/>
                    <a:pt x="1" y="0"/>
                    <a:pt x="1" y="9"/>
                  </a:cubicBezTo>
                  <a:cubicBezTo>
                    <a:pt x="0" y="23"/>
                    <a:pt x="17" y="21"/>
                    <a:pt x="22" y="21"/>
                  </a:cubicBezTo>
                  <a:cubicBezTo>
                    <a:pt x="26" y="21"/>
                    <a:pt x="30" y="18"/>
                    <a:pt x="34" y="20"/>
                  </a:cubicBezTo>
                  <a:cubicBezTo>
                    <a:pt x="34" y="20"/>
                    <a:pt x="38" y="23"/>
                    <a:pt x="40" y="19"/>
                  </a:cubicBezTo>
                  <a:cubicBezTo>
                    <a:pt x="48" y="5"/>
                    <a:pt x="43" y="0"/>
                    <a:pt x="40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4" name="任意多边形 32991"/>
            <p:cNvSpPr>
              <a:spLocks noChangeArrowheads="1"/>
            </p:cNvSpPr>
            <p:nvPr>
              <p:custDataLst>
                <p:tags r:id="rId225"/>
              </p:custDataLst>
            </p:nvPr>
          </p:nvSpPr>
          <p:spPr bwMode="auto">
            <a:xfrm>
              <a:off x="500" y="3345"/>
              <a:ext cx="177" cy="187"/>
            </a:xfrm>
            <a:custGeom>
              <a:gdLst>
                <a:gd name="T0" fmla="*/ 24 w 35"/>
                <a:gd name="T1" fmla="*/ 2 h 37"/>
                <a:gd name="T2" fmla="*/ 11 w 35"/>
                <a:gd name="T3" fmla="*/ 2 h 37"/>
                <a:gd name="T4" fmla="*/ 4 w 35"/>
                <a:gd name="T5" fmla="*/ 20 h 37"/>
                <a:gd name="T6" fmla="*/ 28 w 35"/>
                <a:gd name="T7" fmla="*/ 22 h 37"/>
                <a:gd name="T8" fmla="*/ 24 w 35"/>
                <a:gd name="T9" fmla="*/ 2 h 3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7">
                  <a:moveTo>
                    <a:pt x="24" y="2"/>
                  </a:moveTo>
                  <a:cubicBezTo>
                    <a:pt x="19" y="3"/>
                    <a:pt x="11" y="2"/>
                    <a:pt x="11" y="2"/>
                  </a:cubicBezTo>
                  <a:cubicBezTo>
                    <a:pt x="0" y="2"/>
                    <a:pt x="5" y="14"/>
                    <a:pt x="4" y="20"/>
                  </a:cubicBezTo>
                  <a:cubicBezTo>
                    <a:pt x="3" y="27"/>
                    <a:pt x="22" y="37"/>
                    <a:pt x="28" y="22"/>
                  </a:cubicBezTo>
                  <a:cubicBezTo>
                    <a:pt x="35" y="7"/>
                    <a:pt x="28" y="0"/>
                    <a:pt x="24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5" name="任意多边形 32992"/>
            <p:cNvSpPr>
              <a:spLocks noChangeArrowheads="1"/>
            </p:cNvSpPr>
            <p:nvPr>
              <p:custDataLst>
                <p:tags r:id="rId226"/>
              </p:custDataLst>
            </p:nvPr>
          </p:nvSpPr>
          <p:spPr bwMode="auto">
            <a:xfrm>
              <a:off x="905" y="3158"/>
              <a:ext cx="177" cy="36"/>
            </a:xfrm>
            <a:custGeom>
              <a:gdLst>
                <a:gd name="T0" fmla="*/ 5 w 35"/>
                <a:gd name="T1" fmla="*/ 0 h 7"/>
                <a:gd name="T2" fmla="*/ 14 w 35"/>
                <a:gd name="T3" fmla="*/ 5 h 7"/>
                <a:gd name="T4" fmla="*/ 5 w 35"/>
                <a:gd name="T5" fmla="*/ 0 h 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7">
                  <a:moveTo>
                    <a:pt x="5" y="0"/>
                  </a:moveTo>
                  <a:cubicBezTo>
                    <a:pt x="0" y="0"/>
                    <a:pt x="7" y="7"/>
                    <a:pt x="14" y="5"/>
                  </a:cubicBezTo>
                  <a:cubicBezTo>
                    <a:pt x="35" y="1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6" name="任意多边形 32993"/>
            <p:cNvSpPr>
              <a:spLocks noChangeArrowheads="1"/>
            </p:cNvSpPr>
            <p:nvPr>
              <p:custDataLst>
                <p:tags r:id="rId227"/>
              </p:custDataLst>
            </p:nvPr>
          </p:nvSpPr>
          <p:spPr bwMode="auto">
            <a:xfrm>
              <a:off x="965" y="3153"/>
              <a:ext cx="137" cy="81"/>
            </a:xfrm>
            <a:custGeom>
              <a:gdLst>
                <a:gd name="T0" fmla="*/ 7 w 27"/>
                <a:gd name="T1" fmla="*/ 13 h 16"/>
                <a:gd name="T2" fmla="*/ 25 w 27"/>
                <a:gd name="T3" fmla="*/ 6 h 16"/>
                <a:gd name="T4" fmla="*/ 17 w 27"/>
                <a:gd name="T5" fmla="*/ 1 h 16"/>
                <a:gd name="T6" fmla="*/ 7 w 27"/>
                <a:gd name="T7" fmla="*/ 11 h 16"/>
                <a:gd name="T8" fmla="*/ 7 w 27"/>
                <a:gd name="T9" fmla="*/ 13 h 16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7" y="13"/>
                  </a:moveTo>
                  <a:cubicBezTo>
                    <a:pt x="7" y="13"/>
                    <a:pt x="18" y="16"/>
                    <a:pt x="25" y="6"/>
                  </a:cubicBezTo>
                  <a:cubicBezTo>
                    <a:pt x="27" y="2"/>
                    <a:pt x="23" y="0"/>
                    <a:pt x="17" y="1"/>
                  </a:cubicBezTo>
                  <a:cubicBezTo>
                    <a:pt x="13" y="1"/>
                    <a:pt x="14" y="11"/>
                    <a:pt x="7" y="11"/>
                  </a:cubicBezTo>
                  <a:cubicBezTo>
                    <a:pt x="0" y="11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7" name="任意多边形 32994"/>
            <p:cNvSpPr>
              <a:spLocks noChangeArrowheads="1"/>
            </p:cNvSpPr>
            <p:nvPr>
              <p:custDataLst>
                <p:tags r:id="rId228"/>
              </p:custDataLst>
            </p:nvPr>
          </p:nvSpPr>
          <p:spPr bwMode="auto">
            <a:xfrm>
              <a:off x="960" y="3204"/>
              <a:ext cx="177" cy="86"/>
            </a:xfrm>
            <a:custGeom>
              <a:gdLst>
                <a:gd name="T0" fmla="*/ 25 w 35"/>
                <a:gd name="T1" fmla="*/ 6 h 17"/>
                <a:gd name="T2" fmla="*/ 8 w 35"/>
                <a:gd name="T3" fmla="*/ 10 h 17"/>
                <a:gd name="T4" fmla="*/ 6 w 35"/>
                <a:gd name="T5" fmla="*/ 13 h 17"/>
                <a:gd name="T6" fmla="*/ 27 w 35"/>
                <a:gd name="T7" fmla="*/ 12 h 17"/>
                <a:gd name="T8" fmla="*/ 25 w 35"/>
                <a:gd name="T9" fmla="*/ 6 h 1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7">
                  <a:moveTo>
                    <a:pt x="25" y="6"/>
                  </a:moveTo>
                  <a:cubicBezTo>
                    <a:pt x="20" y="12"/>
                    <a:pt x="8" y="10"/>
                    <a:pt x="8" y="10"/>
                  </a:cubicBezTo>
                  <a:cubicBezTo>
                    <a:pt x="8" y="10"/>
                    <a:pt x="0" y="9"/>
                    <a:pt x="6" y="13"/>
                  </a:cubicBezTo>
                  <a:cubicBezTo>
                    <a:pt x="11" y="17"/>
                    <a:pt x="18" y="15"/>
                    <a:pt x="27" y="12"/>
                  </a:cubicBezTo>
                  <a:cubicBezTo>
                    <a:pt x="35" y="8"/>
                    <a:pt x="31" y="0"/>
                    <a:pt x="25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8" name="任意多边形 32995"/>
            <p:cNvSpPr>
              <a:spLocks noChangeArrowheads="1"/>
            </p:cNvSpPr>
            <p:nvPr>
              <p:custDataLst>
                <p:tags r:id="rId229"/>
              </p:custDataLst>
            </p:nvPr>
          </p:nvSpPr>
          <p:spPr bwMode="auto">
            <a:xfrm>
              <a:off x="844" y="3285"/>
              <a:ext cx="248" cy="60"/>
            </a:xfrm>
            <a:custGeom>
              <a:gdLst>
                <a:gd name="T0" fmla="*/ 40 w 49"/>
                <a:gd name="T1" fmla="*/ 3 h 12"/>
                <a:gd name="T2" fmla="*/ 29 w 49"/>
                <a:gd name="T3" fmla="*/ 1 h 12"/>
                <a:gd name="T4" fmla="*/ 7 w 49"/>
                <a:gd name="T5" fmla="*/ 0 h 12"/>
                <a:gd name="T6" fmla="*/ 2 w 49"/>
                <a:gd name="T7" fmla="*/ 5 h 12"/>
                <a:gd name="T8" fmla="*/ 20 w 49"/>
                <a:gd name="T9" fmla="*/ 8 h 12"/>
                <a:gd name="T10" fmla="*/ 41 w 49"/>
                <a:gd name="T11" fmla="*/ 8 h 12"/>
                <a:gd name="T12" fmla="*/ 40 w 49"/>
                <a:gd name="T13" fmla="*/ 3 h 12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0" y="3"/>
                  </a:moveTo>
                  <a:cubicBezTo>
                    <a:pt x="37" y="2"/>
                    <a:pt x="36" y="0"/>
                    <a:pt x="29" y="1"/>
                  </a:cubicBezTo>
                  <a:cubicBezTo>
                    <a:pt x="13" y="4"/>
                    <a:pt x="7" y="0"/>
                    <a:pt x="7" y="0"/>
                  </a:cubicBezTo>
                  <a:cubicBezTo>
                    <a:pt x="7" y="0"/>
                    <a:pt x="0" y="3"/>
                    <a:pt x="2" y="5"/>
                  </a:cubicBezTo>
                  <a:cubicBezTo>
                    <a:pt x="5" y="7"/>
                    <a:pt x="17" y="8"/>
                    <a:pt x="20" y="8"/>
                  </a:cubicBezTo>
                  <a:cubicBezTo>
                    <a:pt x="23" y="8"/>
                    <a:pt x="34" y="12"/>
                    <a:pt x="41" y="8"/>
                  </a:cubicBezTo>
                  <a:cubicBezTo>
                    <a:pt x="49" y="4"/>
                    <a:pt x="44" y="3"/>
                    <a:pt x="40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89" name="任意多边形 32996"/>
            <p:cNvSpPr>
              <a:spLocks noChangeArrowheads="1"/>
            </p:cNvSpPr>
            <p:nvPr>
              <p:custDataLst>
                <p:tags r:id="rId230"/>
              </p:custDataLst>
            </p:nvPr>
          </p:nvSpPr>
          <p:spPr bwMode="auto">
            <a:xfrm>
              <a:off x="869" y="3340"/>
              <a:ext cx="203" cy="56"/>
            </a:xfrm>
            <a:custGeom>
              <a:gdLst>
                <a:gd name="T0" fmla="*/ 37 w 40"/>
                <a:gd name="T1" fmla="*/ 2 h 11"/>
                <a:gd name="T2" fmla="*/ 26 w 40"/>
                <a:gd name="T3" fmla="*/ 4 h 11"/>
                <a:gd name="T4" fmla="*/ 13 w 40"/>
                <a:gd name="T5" fmla="*/ 3 h 11"/>
                <a:gd name="T6" fmla="*/ 1 w 40"/>
                <a:gd name="T7" fmla="*/ 2 h 11"/>
                <a:gd name="T8" fmla="*/ 35 w 40"/>
                <a:gd name="T9" fmla="*/ 8 h 11"/>
                <a:gd name="T10" fmla="*/ 37 w 40"/>
                <a:gd name="T11" fmla="*/ 2 h 11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1">
                  <a:moveTo>
                    <a:pt x="37" y="2"/>
                  </a:moveTo>
                  <a:cubicBezTo>
                    <a:pt x="34" y="4"/>
                    <a:pt x="30" y="4"/>
                    <a:pt x="26" y="4"/>
                  </a:cubicBezTo>
                  <a:cubicBezTo>
                    <a:pt x="23" y="4"/>
                    <a:pt x="16" y="2"/>
                    <a:pt x="13" y="3"/>
                  </a:cubicBezTo>
                  <a:cubicBezTo>
                    <a:pt x="10" y="4"/>
                    <a:pt x="1" y="2"/>
                    <a:pt x="1" y="2"/>
                  </a:cubicBezTo>
                  <a:cubicBezTo>
                    <a:pt x="0" y="11"/>
                    <a:pt x="30" y="10"/>
                    <a:pt x="35" y="8"/>
                  </a:cubicBezTo>
                  <a:cubicBezTo>
                    <a:pt x="40" y="5"/>
                    <a:pt x="40" y="0"/>
                    <a:pt x="37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90" name="任意多边形 32997"/>
            <p:cNvSpPr>
              <a:spLocks noChangeArrowheads="1"/>
            </p:cNvSpPr>
            <p:nvPr>
              <p:custDataLst>
                <p:tags r:id="rId231"/>
              </p:custDataLst>
            </p:nvPr>
          </p:nvSpPr>
          <p:spPr bwMode="auto">
            <a:xfrm>
              <a:off x="859" y="3386"/>
              <a:ext cx="207" cy="172"/>
            </a:xfrm>
            <a:custGeom>
              <a:gdLst>
                <a:gd name="T0" fmla="*/ 28 w 41"/>
                <a:gd name="T1" fmla="*/ 9 h 34"/>
                <a:gd name="T2" fmla="*/ 13 w 41"/>
                <a:gd name="T3" fmla="*/ 6 h 34"/>
                <a:gd name="T4" fmla="*/ 4 w 41"/>
                <a:gd name="T5" fmla="*/ 15 h 34"/>
                <a:gd name="T6" fmla="*/ 1 w 41"/>
                <a:gd name="T7" fmla="*/ 19 h 34"/>
                <a:gd name="T8" fmla="*/ 9 w 41"/>
                <a:gd name="T9" fmla="*/ 19 h 34"/>
                <a:gd name="T10" fmla="*/ 17 w 41"/>
                <a:gd name="T11" fmla="*/ 27 h 34"/>
                <a:gd name="T12" fmla="*/ 21 w 41"/>
                <a:gd name="T13" fmla="*/ 30 h 34"/>
                <a:gd name="T14" fmla="*/ 29 w 41"/>
                <a:gd name="T15" fmla="*/ 19 h 34"/>
                <a:gd name="T16" fmla="*/ 39 w 41"/>
                <a:gd name="T17" fmla="*/ 19 h 34"/>
                <a:gd name="T18" fmla="*/ 28 w 41"/>
                <a:gd name="T19" fmla="*/ 9 h 34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4">
                  <a:moveTo>
                    <a:pt x="28" y="9"/>
                  </a:moveTo>
                  <a:cubicBezTo>
                    <a:pt x="28" y="6"/>
                    <a:pt x="14" y="0"/>
                    <a:pt x="13" y="6"/>
                  </a:cubicBezTo>
                  <a:cubicBezTo>
                    <a:pt x="11" y="12"/>
                    <a:pt x="4" y="15"/>
                    <a:pt x="4" y="15"/>
                  </a:cubicBezTo>
                  <a:cubicBezTo>
                    <a:pt x="0" y="16"/>
                    <a:pt x="0" y="16"/>
                    <a:pt x="1" y="19"/>
                  </a:cubicBezTo>
                  <a:cubicBezTo>
                    <a:pt x="1" y="22"/>
                    <a:pt x="4" y="24"/>
                    <a:pt x="9" y="19"/>
                  </a:cubicBezTo>
                  <a:cubicBezTo>
                    <a:pt x="17" y="10"/>
                    <a:pt x="17" y="26"/>
                    <a:pt x="17" y="27"/>
                  </a:cubicBezTo>
                  <a:cubicBezTo>
                    <a:pt x="18" y="29"/>
                    <a:pt x="19" y="34"/>
                    <a:pt x="21" y="30"/>
                  </a:cubicBezTo>
                  <a:cubicBezTo>
                    <a:pt x="22" y="26"/>
                    <a:pt x="25" y="14"/>
                    <a:pt x="29" y="19"/>
                  </a:cubicBezTo>
                  <a:cubicBezTo>
                    <a:pt x="35" y="27"/>
                    <a:pt x="41" y="19"/>
                    <a:pt x="39" y="19"/>
                  </a:cubicBezTo>
                  <a:cubicBezTo>
                    <a:pt x="38" y="18"/>
                    <a:pt x="28" y="13"/>
                    <a:pt x="28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sp>
          <p:nvSpPr>
            <p:cNvPr id="169191" name="任意多边形 32998"/>
            <p:cNvSpPr>
              <a:spLocks noChangeArrowheads="1"/>
            </p:cNvSpPr>
            <p:nvPr>
              <p:custDataLst>
                <p:tags r:id="rId232"/>
              </p:custDataLst>
            </p:nvPr>
          </p:nvSpPr>
          <p:spPr bwMode="auto">
            <a:xfrm>
              <a:off x="996" y="3305"/>
              <a:ext cx="126" cy="318"/>
            </a:xfrm>
            <a:custGeom>
              <a:gdLst>
                <a:gd name="T0" fmla="*/ 22 w 25"/>
                <a:gd name="T1" fmla="*/ 2 h 63"/>
                <a:gd name="T2" fmla="*/ 18 w 25"/>
                <a:gd name="T3" fmla="*/ 17 h 63"/>
                <a:gd name="T4" fmla="*/ 7 w 25"/>
                <a:gd name="T5" fmla="*/ 20 h 63"/>
                <a:gd name="T6" fmla="*/ 7 w 25"/>
                <a:gd name="T7" fmla="*/ 23 h 63"/>
                <a:gd name="T8" fmla="*/ 17 w 25"/>
                <a:gd name="T9" fmla="*/ 34 h 63"/>
                <a:gd name="T10" fmla="*/ 12 w 25"/>
                <a:gd name="T11" fmla="*/ 45 h 63"/>
                <a:gd name="T12" fmla="*/ 0 w 25"/>
                <a:gd name="T13" fmla="*/ 55 h 63"/>
                <a:gd name="T14" fmla="*/ 5 w 25"/>
                <a:gd name="T15" fmla="*/ 58 h 63"/>
                <a:gd name="T16" fmla="*/ 16 w 25"/>
                <a:gd name="T17" fmla="*/ 62 h 63"/>
                <a:gd name="T18" fmla="*/ 23 w 25"/>
                <a:gd name="T19" fmla="*/ 57 h 63"/>
                <a:gd name="T20" fmla="*/ 25 w 25"/>
                <a:gd name="T21" fmla="*/ 14 h 63"/>
                <a:gd name="T22" fmla="*/ 25 w 25"/>
                <a:gd name="T23" fmla="*/ 2 h 63"/>
                <a:gd name="T24" fmla="*/ 22 w 25"/>
                <a:gd name="T25" fmla="*/ 2 h 63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2">
                  <a:moveTo>
                    <a:pt x="22" y="2"/>
                  </a:moveTo>
                  <a:cubicBezTo>
                    <a:pt x="22" y="2"/>
                    <a:pt x="20" y="15"/>
                    <a:pt x="18" y="17"/>
                  </a:cubicBezTo>
                  <a:cubicBezTo>
                    <a:pt x="15" y="19"/>
                    <a:pt x="10" y="20"/>
                    <a:pt x="7" y="20"/>
                  </a:cubicBezTo>
                  <a:cubicBezTo>
                    <a:pt x="4" y="19"/>
                    <a:pt x="4" y="22"/>
                    <a:pt x="7" y="23"/>
                  </a:cubicBezTo>
                  <a:cubicBezTo>
                    <a:pt x="10" y="24"/>
                    <a:pt x="17" y="29"/>
                    <a:pt x="17" y="34"/>
                  </a:cubicBezTo>
                  <a:cubicBezTo>
                    <a:pt x="17" y="40"/>
                    <a:pt x="17" y="44"/>
                    <a:pt x="12" y="45"/>
                  </a:cubicBezTo>
                  <a:cubicBezTo>
                    <a:pt x="6" y="46"/>
                    <a:pt x="0" y="47"/>
                    <a:pt x="0" y="55"/>
                  </a:cubicBezTo>
                  <a:cubicBezTo>
                    <a:pt x="0" y="55"/>
                    <a:pt x="3" y="57"/>
                    <a:pt x="5" y="58"/>
                  </a:cubicBezTo>
                  <a:cubicBezTo>
                    <a:pt x="8" y="58"/>
                    <a:pt x="14" y="61"/>
                    <a:pt x="16" y="62"/>
                  </a:cubicBezTo>
                  <a:cubicBezTo>
                    <a:pt x="18" y="63"/>
                    <a:pt x="23" y="61"/>
                    <a:pt x="23" y="57"/>
                  </a:cubicBezTo>
                  <a:cubicBezTo>
                    <a:pt x="24" y="52"/>
                    <a:pt x="24" y="20"/>
                    <a:pt x="25" y="14"/>
                  </a:cubicBezTo>
                  <a:cubicBezTo>
                    <a:pt x="25" y="9"/>
                    <a:pt x="25" y="3"/>
                    <a:pt x="25" y="2"/>
                  </a:cubicBezTo>
                  <a:cubicBezTo>
                    <a:pt x="25" y="1"/>
                    <a:pt x="22" y="0"/>
                    <a:pt x="22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69192" name="组合 32999"/>
          <p:cNvGrpSpPr/>
          <p:nvPr>
            <p:custDataLst>
              <p:tags r:id="rId233"/>
            </p:custDataLst>
          </p:nvPr>
        </p:nvGrpSpPr>
        <p:grpSpPr>
          <a:xfrm>
            <a:off x="6934200" y="-7938"/>
            <a:ext cx="2317750" cy="2063750"/>
            <a:chOff x="4080" y="-5"/>
            <a:chExt cx="1748" cy="1556"/>
          </a:xfrm>
        </p:grpSpPr>
        <p:sp>
          <p:nvSpPr>
            <p:cNvPr id="169193" name="任意多边形 33000"/>
            <p:cNvSpPr>
              <a:spLocks noChangeArrowheads="1"/>
            </p:cNvSpPr>
            <p:nvPr>
              <p:custDataLst>
                <p:tags r:id="rId234"/>
              </p:custDataLst>
            </p:nvPr>
          </p:nvSpPr>
          <p:spPr bwMode="auto">
            <a:xfrm>
              <a:off x="4161" y="-5"/>
              <a:ext cx="1586" cy="1443"/>
            </a:xfrm>
            <a:custGeom>
              <a:gdLst>
                <a:gd name="T0" fmla="*/ 23 w 546"/>
                <a:gd name="T1" fmla="*/ 4 h 497"/>
                <a:gd name="T2" fmla="*/ 11 w 546"/>
                <a:gd name="T3" fmla="*/ 71 h 497"/>
                <a:gd name="T4" fmla="*/ 25 w 546"/>
                <a:gd name="T5" fmla="*/ 393 h 497"/>
                <a:gd name="T6" fmla="*/ 54 w 546"/>
                <a:gd name="T7" fmla="*/ 457 h 497"/>
                <a:gd name="T8" fmla="*/ 158 w 546"/>
                <a:gd name="T9" fmla="*/ 482 h 497"/>
                <a:gd name="T10" fmla="*/ 204 w 546"/>
                <a:gd name="T11" fmla="*/ 495 h 497"/>
                <a:gd name="T12" fmla="*/ 520 w 546"/>
                <a:gd name="T13" fmla="*/ 475 h 497"/>
                <a:gd name="T14" fmla="*/ 533 w 546"/>
                <a:gd name="T15" fmla="*/ 167 h 497"/>
                <a:gd name="T16" fmla="*/ 369 w 546"/>
                <a:gd name="T17" fmla="*/ 16 h 497"/>
                <a:gd name="T18" fmla="*/ 249 w 546"/>
                <a:gd name="T19" fmla="*/ 29 h 497"/>
                <a:gd name="T20" fmla="*/ 198 w 546"/>
                <a:gd name="T21" fmla="*/ 11 h 497"/>
                <a:gd name="T22" fmla="*/ 151 w 546"/>
                <a:gd name="T23" fmla="*/ 2 h 497"/>
                <a:gd name="T24" fmla="*/ 23 w 546"/>
                <a:gd name="T25" fmla="*/ 4 h 497"/>
              </a:gdLst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6" h="497">
                  <a:moveTo>
                    <a:pt x="23" y="4"/>
                  </a:moveTo>
                  <a:cubicBezTo>
                    <a:pt x="23" y="4"/>
                    <a:pt x="0" y="34"/>
                    <a:pt x="11" y="71"/>
                  </a:cubicBezTo>
                  <a:cubicBezTo>
                    <a:pt x="19" y="100"/>
                    <a:pt x="25" y="393"/>
                    <a:pt x="25" y="393"/>
                  </a:cubicBezTo>
                  <a:cubicBezTo>
                    <a:pt x="25" y="393"/>
                    <a:pt x="42" y="452"/>
                    <a:pt x="54" y="457"/>
                  </a:cubicBezTo>
                  <a:cubicBezTo>
                    <a:pt x="66" y="462"/>
                    <a:pt x="158" y="482"/>
                    <a:pt x="158" y="482"/>
                  </a:cubicBezTo>
                  <a:cubicBezTo>
                    <a:pt x="158" y="482"/>
                    <a:pt x="191" y="497"/>
                    <a:pt x="204" y="495"/>
                  </a:cubicBezTo>
                  <a:cubicBezTo>
                    <a:pt x="217" y="494"/>
                    <a:pt x="506" y="487"/>
                    <a:pt x="520" y="475"/>
                  </a:cubicBezTo>
                  <a:cubicBezTo>
                    <a:pt x="533" y="463"/>
                    <a:pt x="546" y="218"/>
                    <a:pt x="533" y="167"/>
                  </a:cubicBezTo>
                  <a:cubicBezTo>
                    <a:pt x="520" y="117"/>
                    <a:pt x="404" y="14"/>
                    <a:pt x="369" y="16"/>
                  </a:cubicBezTo>
                  <a:cubicBezTo>
                    <a:pt x="335" y="17"/>
                    <a:pt x="249" y="29"/>
                    <a:pt x="249" y="29"/>
                  </a:cubicBezTo>
                  <a:lnTo>
                    <a:pt x="198" y="11"/>
                  </a:lnTo>
                  <a:lnTo>
                    <a:pt x="151" y="2"/>
                  </a:lnTo>
                  <a:cubicBezTo>
                    <a:pt x="151" y="2"/>
                    <a:pt x="79" y="0"/>
                    <a:pt x="2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buFont typeface="Arial" pitchFamily="34" charset="0"/>
                <a:defRPr lang="zh-CN" altLang="en-US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marL="0" lvl="0" indent="0" algn="l" defTabSz="914400" rtl="0" eaLnBrk="1" fontAlgn="base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</a:pPr>
              <a:endParaRPr lang="zh-CN" altLang="en-US">
                <a:solidFill>
                  <a:srgbClr val="000000"/>
                </a:solidFill>
              </a:endParaRPr>
            </a:p>
          </p:txBody>
        </p:sp>
        <p:grpSp>
          <p:nvGrpSpPr>
            <p:cNvPr id="169194" name="组合 33001"/>
            <p:cNvGrpSpPr/>
            <p:nvPr>
              <p:custDataLst>
                <p:tags r:id="rId235"/>
              </p:custDataLst>
            </p:nvPr>
          </p:nvGrpSpPr>
          <p:grpSpPr>
            <a:xfrm>
              <a:off x="4080" y="0"/>
              <a:ext cx="1748" cy="1551"/>
              <a:chOff x="2918" y="18"/>
              <a:chExt cx="2958" cy="2699"/>
            </a:xfrm>
          </p:grpSpPr>
          <p:sp>
            <p:nvSpPr>
              <p:cNvPr id="169195" name="任意多边形 33002"/>
              <p:cNvSpPr>
                <a:spLocks noChangeArrowheads="1"/>
              </p:cNvSpPr>
              <p:nvPr>
                <p:custDataLst>
                  <p:tags r:id="rId236"/>
                </p:custDataLst>
              </p:nvPr>
            </p:nvSpPr>
            <p:spPr bwMode="auto">
              <a:xfrm>
                <a:off x="3060" y="18"/>
                <a:ext cx="490" cy="187"/>
              </a:xfrm>
              <a:custGeom>
                <a:gdLst>
                  <a:gd name="T0" fmla="*/ 71 w 97"/>
                  <a:gd name="T1" fmla="*/ 25 h 37"/>
                  <a:gd name="T2" fmla="*/ 91 w 97"/>
                  <a:gd name="T3" fmla="*/ 20 h 37"/>
                  <a:gd name="T4" fmla="*/ 92 w 97"/>
                  <a:gd name="T5" fmla="*/ 17 h 37"/>
                  <a:gd name="T6" fmla="*/ 88 w 97"/>
                  <a:gd name="T7" fmla="*/ 0 h 37"/>
                  <a:gd name="T8" fmla="*/ 25 w 97"/>
                  <a:gd name="T9" fmla="*/ 0 h 37"/>
                  <a:gd name="T10" fmla="*/ 10 w 97"/>
                  <a:gd name="T11" fmla="*/ 22 h 37"/>
                  <a:gd name="T12" fmla="*/ 71 w 97"/>
                  <a:gd name="T13" fmla="*/ 25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37">
                    <a:moveTo>
                      <a:pt x="71" y="25"/>
                    </a:moveTo>
                    <a:cubicBezTo>
                      <a:pt x="81" y="22"/>
                      <a:pt x="87" y="21"/>
                      <a:pt x="91" y="20"/>
                    </a:cubicBezTo>
                    <a:cubicBezTo>
                      <a:pt x="91" y="19"/>
                      <a:pt x="91" y="19"/>
                      <a:pt x="92" y="17"/>
                    </a:cubicBezTo>
                    <a:cubicBezTo>
                      <a:pt x="97" y="11"/>
                      <a:pt x="95" y="4"/>
                      <a:pt x="88" y="0"/>
                    </a:cubicBezTo>
                    <a:lnTo>
                      <a:pt x="25" y="0"/>
                    </a:lnTo>
                    <a:cubicBezTo>
                      <a:pt x="10" y="3"/>
                      <a:pt x="0" y="10"/>
                      <a:pt x="10" y="22"/>
                    </a:cubicBezTo>
                    <a:cubicBezTo>
                      <a:pt x="10" y="22"/>
                      <a:pt x="28" y="37"/>
                      <a:pt x="71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196" name="任意多边形 33003"/>
              <p:cNvSpPr>
                <a:spLocks noEditPoints="1" noChangeArrowheads="1"/>
              </p:cNvSpPr>
              <p:nvPr>
                <p:custDataLst>
                  <p:tags r:id="rId237"/>
                </p:custDataLst>
              </p:nvPr>
            </p:nvSpPr>
            <p:spPr bwMode="auto">
              <a:xfrm>
                <a:off x="2918" y="18"/>
                <a:ext cx="2958" cy="2699"/>
              </a:xfrm>
              <a:custGeom>
                <a:gdLst>
                  <a:gd name="T0" fmla="*/ 504 w 585"/>
                  <a:gd name="T1" fmla="*/ 1 h 534"/>
                  <a:gd name="T2" fmla="*/ 157 w 585"/>
                  <a:gd name="T3" fmla="*/ 0 h 534"/>
                  <a:gd name="T4" fmla="*/ 225 w 585"/>
                  <a:gd name="T5" fmla="*/ 21 h 534"/>
                  <a:gd name="T6" fmla="*/ 174 w 585"/>
                  <a:gd name="T7" fmla="*/ 39 h 534"/>
                  <a:gd name="T8" fmla="*/ 207 w 585"/>
                  <a:gd name="T9" fmla="*/ 71 h 534"/>
                  <a:gd name="T10" fmla="*/ 74 w 585"/>
                  <a:gd name="T11" fmla="*/ 60 h 534"/>
                  <a:gd name="T12" fmla="*/ 26 w 585"/>
                  <a:gd name="T13" fmla="*/ 63 h 534"/>
                  <a:gd name="T14" fmla="*/ 199 w 585"/>
                  <a:gd name="T15" fmla="*/ 487 h 534"/>
                  <a:gd name="T16" fmla="*/ 144 w 585"/>
                  <a:gd name="T17" fmla="*/ 341 h 534"/>
                  <a:gd name="T18" fmla="*/ 105 w 585"/>
                  <a:gd name="T19" fmla="*/ 376 h 534"/>
                  <a:gd name="T20" fmla="*/ 94 w 585"/>
                  <a:gd name="T21" fmla="*/ 435 h 534"/>
                  <a:gd name="T22" fmla="*/ 124 w 585"/>
                  <a:gd name="T23" fmla="*/ 265 h 534"/>
                  <a:gd name="T24" fmla="*/ 153 w 585"/>
                  <a:gd name="T25" fmla="*/ 228 h 534"/>
                  <a:gd name="T26" fmla="*/ 209 w 585"/>
                  <a:gd name="T27" fmla="*/ 237 h 534"/>
                  <a:gd name="T28" fmla="*/ 188 w 585"/>
                  <a:gd name="T29" fmla="*/ 306 h 534"/>
                  <a:gd name="T30" fmla="*/ 192 w 585"/>
                  <a:gd name="T31" fmla="*/ 395 h 534"/>
                  <a:gd name="T32" fmla="*/ 515 w 585"/>
                  <a:gd name="T33" fmla="*/ 483 h 534"/>
                  <a:gd name="T34" fmla="*/ 454 w 585"/>
                  <a:gd name="T35" fmla="*/ 427 h 534"/>
                  <a:gd name="T36" fmla="*/ 425 w 585"/>
                  <a:gd name="T37" fmla="*/ 345 h 534"/>
                  <a:gd name="T38" fmla="*/ 396 w 585"/>
                  <a:gd name="T39" fmla="*/ 270 h 534"/>
                  <a:gd name="T40" fmla="*/ 460 w 585"/>
                  <a:gd name="T41" fmla="*/ 256 h 534"/>
                  <a:gd name="T42" fmla="*/ 407 w 585"/>
                  <a:gd name="T43" fmla="*/ 223 h 534"/>
                  <a:gd name="T44" fmla="*/ 439 w 585"/>
                  <a:gd name="T45" fmla="*/ 226 h 534"/>
                  <a:gd name="T46" fmla="*/ 438 w 585"/>
                  <a:gd name="T47" fmla="*/ 209 h 534"/>
                  <a:gd name="T48" fmla="*/ 376 w 585"/>
                  <a:gd name="T49" fmla="*/ 211 h 534"/>
                  <a:gd name="T50" fmla="*/ 357 w 585"/>
                  <a:gd name="T51" fmla="*/ 343 h 534"/>
                  <a:gd name="T52" fmla="*/ 347 w 585"/>
                  <a:gd name="T53" fmla="*/ 230 h 534"/>
                  <a:gd name="T54" fmla="*/ 331 w 585"/>
                  <a:gd name="T55" fmla="*/ 182 h 534"/>
                  <a:gd name="T56" fmla="*/ 347 w 585"/>
                  <a:gd name="T57" fmla="*/ 136 h 534"/>
                  <a:gd name="T58" fmla="*/ 339 w 585"/>
                  <a:gd name="T59" fmla="*/ 99 h 534"/>
                  <a:gd name="T60" fmla="*/ 331 w 585"/>
                  <a:gd name="T61" fmla="*/ 62 h 534"/>
                  <a:gd name="T62" fmla="*/ 369 w 585"/>
                  <a:gd name="T63" fmla="*/ 103 h 534"/>
                  <a:gd name="T64" fmla="*/ 415 w 585"/>
                  <a:gd name="T65" fmla="*/ 47 h 534"/>
                  <a:gd name="T66" fmla="*/ 409 w 585"/>
                  <a:gd name="T67" fmla="*/ 95 h 534"/>
                  <a:gd name="T68" fmla="*/ 401 w 585"/>
                  <a:gd name="T69" fmla="*/ 130 h 534"/>
                  <a:gd name="T70" fmla="*/ 401 w 585"/>
                  <a:gd name="T71" fmla="*/ 181 h 534"/>
                  <a:gd name="T72" fmla="*/ 558 w 585"/>
                  <a:gd name="T73" fmla="*/ 181 h 534"/>
                  <a:gd name="T74" fmla="*/ 554 w 585"/>
                  <a:gd name="T75" fmla="*/ 76 h 534"/>
                  <a:gd name="T76" fmla="*/ 249 w 585"/>
                  <a:gd name="T77" fmla="*/ 69 h 534"/>
                  <a:gd name="T78" fmla="*/ 293 w 585"/>
                  <a:gd name="T79" fmla="*/ 93 h 534"/>
                  <a:gd name="T80" fmla="*/ 171 w 585"/>
                  <a:gd name="T81" fmla="*/ 195 h 534"/>
                  <a:gd name="T82" fmla="*/ 69 w 585"/>
                  <a:gd name="T83" fmla="*/ 98 h 534"/>
                  <a:gd name="T84" fmla="*/ 191 w 585"/>
                  <a:gd name="T85" fmla="*/ 106 h 534"/>
                  <a:gd name="T86" fmla="*/ 220 w 585"/>
                  <a:gd name="T87" fmla="*/ 105 h 534"/>
                  <a:gd name="T88" fmla="*/ 302 w 585"/>
                  <a:gd name="T89" fmla="*/ 121 h 534"/>
                  <a:gd name="T90" fmla="*/ 276 w 585"/>
                  <a:gd name="T91" fmla="*/ 256 h 534"/>
                  <a:gd name="T92" fmla="*/ 260 w 585"/>
                  <a:gd name="T93" fmla="*/ 137 h 534"/>
                  <a:gd name="T94" fmla="*/ 171 w 585"/>
                  <a:gd name="T95" fmla="*/ 195 h 534"/>
                  <a:gd name="T96" fmla="*/ 223 w 585"/>
                  <a:gd name="T97" fmla="*/ 225 h 534"/>
                  <a:gd name="T98" fmla="*/ 247 w 585"/>
                  <a:gd name="T99" fmla="*/ 158 h 534"/>
                  <a:gd name="T100" fmla="*/ 326 w 585"/>
                  <a:gd name="T101" fmla="*/ 292 h 534"/>
                  <a:gd name="T102" fmla="*/ 215 w 585"/>
                  <a:gd name="T103" fmla="*/ 321 h 534"/>
                  <a:gd name="T104" fmla="*/ 309 w 585"/>
                  <a:gd name="T105" fmla="*/ 277 h 534"/>
                  <a:gd name="T106" fmla="*/ 318 w 585"/>
                  <a:gd name="T107" fmla="*/ 133 h 534"/>
                  <a:gd name="T108" fmla="*/ 313 w 585"/>
                  <a:gd name="T109" fmla="*/ 213 h 534"/>
                  <a:gd name="T110" fmla="*/ 299 w 585"/>
                  <a:gd name="T111" fmla="*/ 144 h 534"/>
                  <a:gd name="T112" fmla="*/ 507 w 585"/>
                  <a:gd name="T113" fmla="*/ 179 h 534"/>
                  <a:gd name="T114" fmla="*/ 461 w 585"/>
                  <a:gd name="T115" fmla="*/ 162 h 534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5" h="534">
                    <a:moveTo>
                      <a:pt x="554" y="76"/>
                    </a:moveTo>
                    <a:cubicBezTo>
                      <a:pt x="551" y="32"/>
                      <a:pt x="543" y="9"/>
                      <a:pt x="504" y="1"/>
                    </a:cubicBezTo>
                    <a:cubicBezTo>
                      <a:pt x="500" y="1"/>
                      <a:pt x="494" y="0"/>
                      <a:pt x="486" y="0"/>
                    </a:cubicBezTo>
                    <a:lnTo>
                      <a:pt x="157" y="0"/>
                    </a:lnTo>
                    <a:cubicBezTo>
                      <a:pt x="156" y="5"/>
                      <a:pt x="153" y="17"/>
                      <a:pt x="158" y="17"/>
                    </a:cubicBezTo>
                    <a:cubicBezTo>
                      <a:pt x="171" y="17"/>
                      <a:pt x="223" y="21"/>
                      <a:pt x="225" y="21"/>
                    </a:cubicBezTo>
                    <a:cubicBezTo>
                      <a:pt x="226" y="21"/>
                      <a:pt x="250" y="16"/>
                      <a:pt x="237" y="28"/>
                    </a:cubicBezTo>
                    <a:cubicBezTo>
                      <a:pt x="223" y="41"/>
                      <a:pt x="192" y="41"/>
                      <a:pt x="174" y="39"/>
                    </a:cubicBezTo>
                    <a:cubicBezTo>
                      <a:pt x="131" y="36"/>
                      <a:pt x="152" y="56"/>
                      <a:pt x="168" y="56"/>
                    </a:cubicBezTo>
                    <a:cubicBezTo>
                      <a:pt x="218" y="56"/>
                      <a:pt x="228" y="68"/>
                      <a:pt x="207" y="71"/>
                    </a:cubicBezTo>
                    <a:cubicBezTo>
                      <a:pt x="186" y="74"/>
                      <a:pt x="182" y="73"/>
                      <a:pt x="162" y="76"/>
                    </a:cubicBezTo>
                    <a:cubicBezTo>
                      <a:pt x="7" y="101"/>
                      <a:pt x="59" y="60"/>
                      <a:pt x="74" y="60"/>
                    </a:cubicBezTo>
                    <a:cubicBezTo>
                      <a:pt x="139" y="59"/>
                      <a:pt x="123" y="37"/>
                      <a:pt x="107" y="42"/>
                    </a:cubicBezTo>
                    <a:cubicBezTo>
                      <a:pt x="91" y="46"/>
                      <a:pt x="34" y="27"/>
                      <a:pt x="26" y="63"/>
                    </a:cubicBezTo>
                    <a:cubicBezTo>
                      <a:pt x="19" y="100"/>
                      <a:pt x="42" y="282"/>
                      <a:pt x="36" y="317"/>
                    </a:cubicBezTo>
                    <a:cubicBezTo>
                      <a:pt x="0" y="534"/>
                      <a:pt x="199" y="487"/>
                      <a:pt x="199" y="487"/>
                    </a:cubicBezTo>
                    <a:cubicBezTo>
                      <a:pt x="156" y="453"/>
                      <a:pt x="174" y="421"/>
                      <a:pt x="171" y="403"/>
                    </a:cubicBezTo>
                    <a:cubicBezTo>
                      <a:pt x="161" y="345"/>
                      <a:pt x="154" y="337"/>
                      <a:pt x="144" y="341"/>
                    </a:cubicBezTo>
                    <a:cubicBezTo>
                      <a:pt x="121" y="352"/>
                      <a:pt x="123" y="358"/>
                      <a:pt x="126" y="367"/>
                    </a:cubicBezTo>
                    <a:cubicBezTo>
                      <a:pt x="142" y="416"/>
                      <a:pt x="105" y="376"/>
                      <a:pt x="105" y="376"/>
                    </a:cubicBezTo>
                    <a:cubicBezTo>
                      <a:pt x="98" y="380"/>
                      <a:pt x="95" y="390"/>
                      <a:pt x="99" y="399"/>
                    </a:cubicBezTo>
                    <a:cubicBezTo>
                      <a:pt x="131" y="463"/>
                      <a:pt x="101" y="446"/>
                      <a:pt x="94" y="435"/>
                    </a:cubicBezTo>
                    <a:cubicBezTo>
                      <a:pt x="61" y="390"/>
                      <a:pt x="92" y="366"/>
                      <a:pt x="88" y="352"/>
                    </a:cubicBezTo>
                    <a:cubicBezTo>
                      <a:pt x="75" y="295"/>
                      <a:pt x="118" y="274"/>
                      <a:pt x="124" y="265"/>
                    </a:cubicBezTo>
                    <a:cubicBezTo>
                      <a:pt x="130" y="256"/>
                      <a:pt x="127" y="253"/>
                      <a:pt x="129" y="234"/>
                    </a:cubicBezTo>
                    <a:cubicBezTo>
                      <a:pt x="136" y="195"/>
                      <a:pt x="155" y="216"/>
                      <a:pt x="153" y="228"/>
                    </a:cubicBezTo>
                    <a:cubicBezTo>
                      <a:pt x="148" y="274"/>
                      <a:pt x="176" y="242"/>
                      <a:pt x="186" y="228"/>
                    </a:cubicBezTo>
                    <a:cubicBezTo>
                      <a:pt x="218" y="186"/>
                      <a:pt x="214" y="229"/>
                      <a:pt x="209" y="237"/>
                    </a:cubicBezTo>
                    <a:cubicBezTo>
                      <a:pt x="203" y="244"/>
                      <a:pt x="198" y="255"/>
                      <a:pt x="200" y="260"/>
                    </a:cubicBezTo>
                    <a:cubicBezTo>
                      <a:pt x="208" y="283"/>
                      <a:pt x="193" y="305"/>
                      <a:pt x="188" y="306"/>
                    </a:cubicBezTo>
                    <a:cubicBezTo>
                      <a:pt x="184" y="308"/>
                      <a:pt x="170" y="314"/>
                      <a:pt x="170" y="332"/>
                    </a:cubicBezTo>
                    <a:cubicBezTo>
                      <a:pt x="171" y="350"/>
                      <a:pt x="192" y="382"/>
                      <a:pt x="192" y="395"/>
                    </a:cubicBezTo>
                    <a:cubicBezTo>
                      <a:pt x="193" y="492"/>
                      <a:pt x="236" y="499"/>
                      <a:pt x="255" y="497"/>
                    </a:cubicBezTo>
                    <a:cubicBezTo>
                      <a:pt x="275" y="496"/>
                      <a:pt x="445" y="490"/>
                      <a:pt x="515" y="483"/>
                    </a:cubicBezTo>
                    <a:cubicBezTo>
                      <a:pt x="585" y="477"/>
                      <a:pt x="538" y="458"/>
                      <a:pt x="518" y="458"/>
                    </a:cubicBezTo>
                    <a:cubicBezTo>
                      <a:pt x="467" y="458"/>
                      <a:pt x="454" y="427"/>
                      <a:pt x="454" y="427"/>
                    </a:cubicBezTo>
                    <a:cubicBezTo>
                      <a:pt x="454" y="427"/>
                      <a:pt x="453" y="405"/>
                      <a:pt x="431" y="400"/>
                    </a:cubicBezTo>
                    <a:cubicBezTo>
                      <a:pt x="376" y="385"/>
                      <a:pt x="411" y="353"/>
                      <a:pt x="425" y="345"/>
                    </a:cubicBezTo>
                    <a:cubicBezTo>
                      <a:pt x="438" y="338"/>
                      <a:pt x="430" y="335"/>
                      <a:pt x="420" y="329"/>
                    </a:cubicBezTo>
                    <a:cubicBezTo>
                      <a:pt x="398" y="316"/>
                      <a:pt x="394" y="300"/>
                      <a:pt x="396" y="270"/>
                    </a:cubicBezTo>
                    <a:cubicBezTo>
                      <a:pt x="397" y="240"/>
                      <a:pt x="416" y="249"/>
                      <a:pt x="416" y="249"/>
                    </a:cubicBezTo>
                    <a:cubicBezTo>
                      <a:pt x="416" y="249"/>
                      <a:pt x="448" y="262"/>
                      <a:pt x="460" y="256"/>
                    </a:cubicBezTo>
                    <a:cubicBezTo>
                      <a:pt x="472" y="250"/>
                      <a:pt x="467" y="239"/>
                      <a:pt x="461" y="244"/>
                    </a:cubicBezTo>
                    <a:cubicBezTo>
                      <a:pt x="455" y="248"/>
                      <a:pt x="412" y="244"/>
                      <a:pt x="407" y="223"/>
                    </a:cubicBezTo>
                    <a:cubicBezTo>
                      <a:pt x="403" y="202"/>
                      <a:pt x="418" y="213"/>
                      <a:pt x="422" y="214"/>
                    </a:cubicBezTo>
                    <a:cubicBezTo>
                      <a:pt x="427" y="216"/>
                      <a:pt x="427" y="220"/>
                      <a:pt x="439" y="226"/>
                    </a:cubicBezTo>
                    <a:cubicBezTo>
                      <a:pt x="468" y="241"/>
                      <a:pt x="454" y="224"/>
                      <a:pt x="454" y="224"/>
                    </a:cubicBezTo>
                    <a:cubicBezTo>
                      <a:pt x="454" y="224"/>
                      <a:pt x="454" y="224"/>
                      <a:pt x="438" y="209"/>
                    </a:cubicBezTo>
                    <a:cubicBezTo>
                      <a:pt x="423" y="194"/>
                      <a:pt x="406" y="199"/>
                      <a:pt x="389" y="199"/>
                    </a:cubicBezTo>
                    <a:cubicBezTo>
                      <a:pt x="373" y="199"/>
                      <a:pt x="376" y="211"/>
                      <a:pt x="376" y="211"/>
                    </a:cubicBezTo>
                    <a:cubicBezTo>
                      <a:pt x="376" y="211"/>
                      <a:pt x="373" y="242"/>
                      <a:pt x="370" y="291"/>
                    </a:cubicBezTo>
                    <a:cubicBezTo>
                      <a:pt x="368" y="341"/>
                      <a:pt x="360" y="347"/>
                      <a:pt x="357" y="343"/>
                    </a:cubicBezTo>
                    <a:cubicBezTo>
                      <a:pt x="354" y="338"/>
                      <a:pt x="350" y="313"/>
                      <a:pt x="350" y="305"/>
                    </a:cubicBezTo>
                    <a:cubicBezTo>
                      <a:pt x="350" y="298"/>
                      <a:pt x="345" y="264"/>
                      <a:pt x="347" y="230"/>
                    </a:cubicBezTo>
                    <a:cubicBezTo>
                      <a:pt x="350" y="195"/>
                      <a:pt x="356" y="210"/>
                      <a:pt x="334" y="201"/>
                    </a:cubicBezTo>
                    <a:cubicBezTo>
                      <a:pt x="311" y="192"/>
                      <a:pt x="323" y="182"/>
                      <a:pt x="331" y="182"/>
                    </a:cubicBezTo>
                    <a:cubicBezTo>
                      <a:pt x="338" y="182"/>
                      <a:pt x="350" y="189"/>
                      <a:pt x="352" y="181"/>
                    </a:cubicBezTo>
                    <a:cubicBezTo>
                      <a:pt x="356" y="160"/>
                      <a:pt x="359" y="141"/>
                      <a:pt x="347" y="136"/>
                    </a:cubicBezTo>
                    <a:cubicBezTo>
                      <a:pt x="322" y="127"/>
                      <a:pt x="332" y="121"/>
                      <a:pt x="341" y="118"/>
                    </a:cubicBezTo>
                    <a:cubicBezTo>
                      <a:pt x="350" y="115"/>
                      <a:pt x="352" y="94"/>
                      <a:pt x="339" y="99"/>
                    </a:cubicBezTo>
                    <a:cubicBezTo>
                      <a:pt x="313" y="107"/>
                      <a:pt x="316" y="85"/>
                      <a:pt x="321" y="82"/>
                    </a:cubicBezTo>
                    <a:cubicBezTo>
                      <a:pt x="325" y="79"/>
                      <a:pt x="334" y="83"/>
                      <a:pt x="331" y="62"/>
                    </a:cubicBezTo>
                    <a:cubicBezTo>
                      <a:pt x="328" y="41"/>
                      <a:pt x="347" y="34"/>
                      <a:pt x="351" y="53"/>
                    </a:cubicBezTo>
                    <a:cubicBezTo>
                      <a:pt x="354" y="73"/>
                      <a:pt x="363" y="112"/>
                      <a:pt x="369" y="103"/>
                    </a:cubicBezTo>
                    <a:cubicBezTo>
                      <a:pt x="375" y="94"/>
                      <a:pt x="385" y="57"/>
                      <a:pt x="395" y="41"/>
                    </a:cubicBezTo>
                    <a:cubicBezTo>
                      <a:pt x="406" y="24"/>
                      <a:pt x="418" y="38"/>
                      <a:pt x="415" y="47"/>
                    </a:cubicBezTo>
                    <a:cubicBezTo>
                      <a:pt x="401" y="88"/>
                      <a:pt x="426" y="90"/>
                      <a:pt x="426" y="90"/>
                    </a:cubicBezTo>
                    <a:cubicBezTo>
                      <a:pt x="426" y="90"/>
                      <a:pt x="423" y="96"/>
                      <a:pt x="409" y="95"/>
                    </a:cubicBezTo>
                    <a:cubicBezTo>
                      <a:pt x="382" y="92"/>
                      <a:pt x="393" y="110"/>
                      <a:pt x="405" y="115"/>
                    </a:cubicBezTo>
                    <a:cubicBezTo>
                      <a:pt x="431" y="124"/>
                      <a:pt x="414" y="130"/>
                      <a:pt x="401" y="130"/>
                    </a:cubicBezTo>
                    <a:cubicBezTo>
                      <a:pt x="387" y="130"/>
                      <a:pt x="381" y="134"/>
                      <a:pt x="378" y="148"/>
                    </a:cubicBezTo>
                    <a:cubicBezTo>
                      <a:pt x="369" y="191"/>
                      <a:pt x="401" y="181"/>
                      <a:pt x="401" y="181"/>
                    </a:cubicBezTo>
                    <a:cubicBezTo>
                      <a:pt x="452" y="195"/>
                      <a:pt x="528" y="188"/>
                      <a:pt x="528" y="188"/>
                    </a:cubicBezTo>
                    <a:cubicBezTo>
                      <a:pt x="543" y="192"/>
                      <a:pt x="552" y="189"/>
                      <a:pt x="558" y="181"/>
                    </a:cubicBezTo>
                    <a:lnTo>
                      <a:pt x="558" y="103"/>
                    </a:lnTo>
                    <a:cubicBezTo>
                      <a:pt x="556" y="93"/>
                      <a:pt x="555" y="84"/>
                      <a:pt x="554" y="76"/>
                    </a:cubicBezTo>
                    <a:close/>
                    <a:moveTo>
                      <a:pt x="231" y="77"/>
                    </a:moveTo>
                    <a:cubicBezTo>
                      <a:pt x="233" y="65"/>
                      <a:pt x="249" y="69"/>
                      <a:pt x="249" y="69"/>
                    </a:cubicBezTo>
                    <a:cubicBezTo>
                      <a:pt x="249" y="69"/>
                      <a:pt x="278" y="79"/>
                      <a:pt x="290" y="78"/>
                    </a:cubicBezTo>
                    <a:cubicBezTo>
                      <a:pt x="301" y="76"/>
                      <a:pt x="318" y="93"/>
                      <a:pt x="293" y="93"/>
                    </a:cubicBezTo>
                    <a:cubicBezTo>
                      <a:pt x="267" y="93"/>
                      <a:pt x="228" y="104"/>
                      <a:pt x="231" y="77"/>
                    </a:cubicBezTo>
                    <a:close/>
                    <a:moveTo>
                      <a:pt x="171" y="195"/>
                    </a:moveTo>
                    <a:cubicBezTo>
                      <a:pt x="153" y="195"/>
                      <a:pt x="46" y="237"/>
                      <a:pt x="45" y="128"/>
                    </a:cubicBezTo>
                    <a:cubicBezTo>
                      <a:pt x="45" y="104"/>
                      <a:pt x="39" y="83"/>
                      <a:pt x="69" y="98"/>
                    </a:cubicBezTo>
                    <a:cubicBezTo>
                      <a:pt x="99" y="112"/>
                      <a:pt x="72" y="111"/>
                      <a:pt x="137" y="108"/>
                    </a:cubicBezTo>
                    <a:cubicBezTo>
                      <a:pt x="137" y="108"/>
                      <a:pt x="184" y="110"/>
                      <a:pt x="191" y="106"/>
                    </a:cubicBezTo>
                    <a:cubicBezTo>
                      <a:pt x="199" y="101"/>
                      <a:pt x="192" y="91"/>
                      <a:pt x="207" y="91"/>
                    </a:cubicBezTo>
                    <a:cubicBezTo>
                      <a:pt x="222" y="90"/>
                      <a:pt x="220" y="105"/>
                      <a:pt x="220" y="105"/>
                    </a:cubicBezTo>
                    <a:cubicBezTo>
                      <a:pt x="220" y="105"/>
                      <a:pt x="207" y="124"/>
                      <a:pt x="305" y="111"/>
                    </a:cubicBezTo>
                    <a:cubicBezTo>
                      <a:pt x="317" y="109"/>
                      <a:pt x="327" y="121"/>
                      <a:pt x="302" y="121"/>
                    </a:cubicBezTo>
                    <a:cubicBezTo>
                      <a:pt x="290" y="122"/>
                      <a:pt x="272" y="128"/>
                      <a:pt x="278" y="143"/>
                    </a:cubicBezTo>
                    <a:cubicBezTo>
                      <a:pt x="284" y="158"/>
                      <a:pt x="276" y="256"/>
                      <a:pt x="276" y="256"/>
                    </a:cubicBezTo>
                    <a:cubicBezTo>
                      <a:pt x="276" y="256"/>
                      <a:pt x="271" y="274"/>
                      <a:pt x="262" y="245"/>
                    </a:cubicBezTo>
                    <a:cubicBezTo>
                      <a:pt x="259" y="235"/>
                      <a:pt x="262" y="144"/>
                      <a:pt x="260" y="137"/>
                    </a:cubicBezTo>
                    <a:cubicBezTo>
                      <a:pt x="259" y="129"/>
                      <a:pt x="217" y="122"/>
                      <a:pt x="215" y="154"/>
                    </a:cubicBezTo>
                    <a:cubicBezTo>
                      <a:pt x="214" y="185"/>
                      <a:pt x="205" y="195"/>
                      <a:pt x="171" y="195"/>
                    </a:cubicBezTo>
                    <a:close/>
                    <a:moveTo>
                      <a:pt x="237" y="231"/>
                    </a:moveTo>
                    <a:cubicBezTo>
                      <a:pt x="230" y="240"/>
                      <a:pt x="219" y="247"/>
                      <a:pt x="223" y="225"/>
                    </a:cubicBezTo>
                    <a:cubicBezTo>
                      <a:pt x="228" y="202"/>
                      <a:pt x="232" y="170"/>
                      <a:pt x="232" y="155"/>
                    </a:cubicBezTo>
                    <a:cubicBezTo>
                      <a:pt x="232" y="155"/>
                      <a:pt x="244" y="135"/>
                      <a:pt x="247" y="158"/>
                    </a:cubicBezTo>
                    <a:cubicBezTo>
                      <a:pt x="250" y="181"/>
                      <a:pt x="244" y="221"/>
                      <a:pt x="237" y="231"/>
                    </a:cubicBezTo>
                    <a:close/>
                    <a:moveTo>
                      <a:pt x="326" y="292"/>
                    </a:moveTo>
                    <a:cubicBezTo>
                      <a:pt x="327" y="320"/>
                      <a:pt x="355" y="400"/>
                      <a:pt x="286" y="399"/>
                    </a:cubicBezTo>
                    <a:cubicBezTo>
                      <a:pt x="217" y="398"/>
                      <a:pt x="214" y="409"/>
                      <a:pt x="215" y="321"/>
                    </a:cubicBezTo>
                    <a:cubicBezTo>
                      <a:pt x="216" y="236"/>
                      <a:pt x="225" y="253"/>
                      <a:pt x="230" y="264"/>
                    </a:cubicBezTo>
                    <a:cubicBezTo>
                      <a:pt x="230" y="264"/>
                      <a:pt x="253" y="318"/>
                      <a:pt x="309" y="277"/>
                    </a:cubicBezTo>
                    <a:cubicBezTo>
                      <a:pt x="319" y="269"/>
                      <a:pt x="324" y="263"/>
                      <a:pt x="326" y="292"/>
                    </a:cubicBezTo>
                    <a:close/>
                    <a:moveTo>
                      <a:pt x="318" y="133"/>
                    </a:moveTo>
                    <a:cubicBezTo>
                      <a:pt x="338" y="148"/>
                      <a:pt x="316" y="165"/>
                      <a:pt x="316" y="165"/>
                    </a:cubicBezTo>
                    <a:cubicBezTo>
                      <a:pt x="316" y="165"/>
                      <a:pt x="302" y="189"/>
                      <a:pt x="313" y="213"/>
                    </a:cubicBezTo>
                    <a:cubicBezTo>
                      <a:pt x="324" y="237"/>
                      <a:pt x="324" y="265"/>
                      <a:pt x="301" y="239"/>
                    </a:cubicBezTo>
                    <a:cubicBezTo>
                      <a:pt x="279" y="214"/>
                      <a:pt x="293" y="156"/>
                      <a:pt x="299" y="144"/>
                    </a:cubicBezTo>
                    <a:cubicBezTo>
                      <a:pt x="299" y="144"/>
                      <a:pt x="299" y="118"/>
                      <a:pt x="318" y="133"/>
                    </a:cubicBezTo>
                    <a:close/>
                    <a:moveTo>
                      <a:pt x="507" y="179"/>
                    </a:moveTo>
                    <a:cubicBezTo>
                      <a:pt x="498" y="185"/>
                      <a:pt x="507" y="179"/>
                      <a:pt x="465" y="177"/>
                    </a:cubicBezTo>
                    <a:cubicBezTo>
                      <a:pt x="423" y="176"/>
                      <a:pt x="461" y="162"/>
                      <a:pt x="461" y="162"/>
                    </a:cubicBezTo>
                    <a:cubicBezTo>
                      <a:pt x="565" y="166"/>
                      <a:pt x="516" y="173"/>
                      <a:pt x="507" y="1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197" name="任意多边形 33004"/>
              <p:cNvSpPr>
                <a:spLocks noChangeArrowheads="1"/>
              </p:cNvSpPr>
              <p:nvPr>
                <p:custDataLst>
                  <p:tags r:id="rId238"/>
                </p:custDataLst>
              </p:nvPr>
            </p:nvSpPr>
            <p:spPr bwMode="auto">
              <a:xfrm>
                <a:off x="3621" y="1287"/>
                <a:ext cx="238" cy="283"/>
              </a:xfrm>
              <a:custGeom>
                <a:gdLst>
                  <a:gd name="T0" fmla="*/ 40 w 47"/>
                  <a:gd name="T1" fmla="*/ 15 h 56"/>
                  <a:gd name="T2" fmla="*/ 27 w 47"/>
                  <a:gd name="T3" fmla="*/ 56 h 56"/>
                  <a:gd name="T4" fmla="*/ 40 w 47"/>
                  <a:gd name="T5" fmla="*/ 15 h 56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40" y="15"/>
                    </a:moveTo>
                    <a:cubicBezTo>
                      <a:pt x="37" y="0"/>
                      <a:pt x="0" y="23"/>
                      <a:pt x="27" y="56"/>
                    </a:cubicBezTo>
                    <a:cubicBezTo>
                      <a:pt x="27" y="56"/>
                      <a:pt x="47" y="49"/>
                      <a:pt x="4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198" name="任意多边形 33005"/>
              <p:cNvSpPr>
                <a:spLocks noChangeArrowheads="1"/>
              </p:cNvSpPr>
              <p:nvPr>
                <p:custDataLst>
                  <p:tags r:id="rId239"/>
                </p:custDataLst>
              </p:nvPr>
            </p:nvSpPr>
            <p:spPr bwMode="auto">
              <a:xfrm>
                <a:off x="3403" y="1403"/>
                <a:ext cx="208" cy="379"/>
              </a:xfrm>
              <a:custGeom>
                <a:gdLst>
                  <a:gd name="T0" fmla="*/ 19 w 41"/>
                  <a:gd name="T1" fmla="*/ 27 h 75"/>
                  <a:gd name="T2" fmla="*/ 12 w 41"/>
                  <a:gd name="T3" fmla="*/ 69 h 75"/>
                  <a:gd name="T4" fmla="*/ 40 w 41"/>
                  <a:gd name="T5" fmla="*/ 45 h 75"/>
                  <a:gd name="T6" fmla="*/ 37 w 41"/>
                  <a:gd name="T7" fmla="*/ 24 h 75"/>
                  <a:gd name="T8" fmla="*/ 19 w 41"/>
                  <a:gd name="T9" fmla="*/ 27 h 7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75">
                    <a:moveTo>
                      <a:pt x="19" y="27"/>
                    </a:moveTo>
                    <a:cubicBezTo>
                      <a:pt x="0" y="54"/>
                      <a:pt x="6" y="63"/>
                      <a:pt x="12" y="69"/>
                    </a:cubicBezTo>
                    <a:cubicBezTo>
                      <a:pt x="18" y="75"/>
                      <a:pt x="30" y="74"/>
                      <a:pt x="40" y="45"/>
                    </a:cubicBezTo>
                    <a:cubicBezTo>
                      <a:pt x="40" y="45"/>
                      <a:pt x="32" y="31"/>
                      <a:pt x="37" y="24"/>
                    </a:cubicBezTo>
                    <a:cubicBezTo>
                      <a:pt x="41" y="16"/>
                      <a:pt x="38" y="0"/>
                      <a:pt x="19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199" name="任意多边形 33006"/>
              <p:cNvSpPr>
                <a:spLocks noChangeArrowheads="1"/>
              </p:cNvSpPr>
              <p:nvPr>
                <p:custDataLst>
                  <p:tags r:id="rId240"/>
                </p:custDataLst>
              </p:nvPr>
            </p:nvSpPr>
            <p:spPr bwMode="auto">
              <a:xfrm>
                <a:off x="3272" y="645"/>
                <a:ext cx="683" cy="318"/>
              </a:xfrm>
              <a:custGeom>
                <a:gdLst>
                  <a:gd name="T0" fmla="*/ 112 w 135"/>
                  <a:gd name="T1" fmla="*/ 4 h 63"/>
                  <a:gd name="T2" fmla="*/ 24 w 135"/>
                  <a:gd name="T3" fmla="*/ 4 h 63"/>
                  <a:gd name="T4" fmla="*/ 2 w 135"/>
                  <a:gd name="T5" fmla="*/ 25 h 63"/>
                  <a:gd name="T6" fmla="*/ 60 w 135"/>
                  <a:gd name="T7" fmla="*/ 58 h 63"/>
                  <a:gd name="T8" fmla="*/ 96 w 135"/>
                  <a:gd name="T9" fmla="*/ 54 h 63"/>
                  <a:gd name="T10" fmla="*/ 113 w 135"/>
                  <a:gd name="T11" fmla="*/ 53 h 63"/>
                  <a:gd name="T12" fmla="*/ 112 w 135"/>
                  <a:gd name="T13" fmla="*/ 4 h 6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62">
                    <a:moveTo>
                      <a:pt x="112" y="4"/>
                    </a:moveTo>
                    <a:cubicBezTo>
                      <a:pt x="105" y="9"/>
                      <a:pt x="24" y="4"/>
                      <a:pt x="24" y="4"/>
                    </a:cubicBezTo>
                    <a:cubicBezTo>
                      <a:pt x="15" y="4"/>
                      <a:pt x="3" y="1"/>
                      <a:pt x="2" y="25"/>
                    </a:cubicBezTo>
                    <a:cubicBezTo>
                      <a:pt x="0" y="63"/>
                      <a:pt x="48" y="58"/>
                      <a:pt x="60" y="58"/>
                    </a:cubicBezTo>
                    <a:cubicBezTo>
                      <a:pt x="72" y="58"/>
                      <a:pt x="84" y="48"/>
                      <a:pt x="96" y="54"/>
                    </a:cubicBezTo>
                    <a:cubicBezTo>
                      <a:pt x="96" y="54"/>
                      <a:pt x="107" y="63"/>
                      <a:pt x="113" y="53"/>
                    </a:cubicBezTo>
                    <a:cubicBezTo>
                      <a:pt x="135" y="13"/>
                      <a:pt x="120" y="0"/>
                      <a:pt x="11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200" name="任意多边形 33007"/>
              <p:cNvSpPr>
                <a:spLocks noChangeArrowheads="1"/>
              </p:cNvSpPr>
              <p:nvPr>
                <p:custDataLst>
                  <p:tags r:id="rId241"/>
                </p:custDataLst>
              </p:nvPr>
            </p:nvSpPr>
            <p:spPr bwMode="auto">
              <a:xfrm>
                <a:off x="4046" y="1545"/>
                <a:ext cx="490" cy="515"/>
              </a:xfrm>
              <a:custGeom>
                <a:gdLst>
                  <a:gd name="T0" fmla="*/ 67 w 97"/>
                  <a:gd name="T1" fmla="*/ 5 h 102"/>
                  <a:gd name="T2" fmla="*/ 31 w 97"/>
                  <a:gd name="T3" fmla="*/ 5 h 102"/>
                  <a:gd name="T4" fmla="*/ 12 w 97"/>
                  <a:gd name="T5" fmla="*/ 57 h 102"/>
                  <a:gd name="T6" fmla="*/ 79 w 97"/>
                  <a:gd name="T7" fmla="*/ 62 h 102"/>
                  <a:gd name="T8" fmla="*/ 67 w 97"/>
                  <a:gd name="T9" fmla="*/ 5 h 102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2">
                    <a:moveTo>
                      <a:pt x="67" y="5"/>
                    </a:moveTo>
                    <a:cubicBezTo>
                      <a:pt x="55" y="10"/>
                      <a:pt x="31" y="5"/>
                      <a:pt x="31" y="5"/>
                    </a:cubicBezTo>
                    <a:cubicBezTo>
                      <a:pt x="0" y="6"/>
                      <a:pt x="16" y="39"/>
                      <a:pt x="12" y="57"/>
                    </a:cubicBezTo>
                    <a:cubicBezTo>
                      <a:pt x="8" y="76"/>
                      <a:pt x="63" y="102"/>
                      <a:pt x="79" y="62"/>
                    </a:cubicBezTo>
                    <a:cubicBezTo>
                      <a:pt x="97" y="20"/>
                      <a:pt x="79" y="0"/>
                      <a:pt x="67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201" name="任意多边形 33008"/>
              <p:cNvSpPr>
                <a:spLocks noChangeArrowheads="1"/>
              </p:cNvSpPr>
              <p:nvPr>
                <p:custDataLst>
                  <p:tags r:id="rId242"/>
                </p:custDataLst>
              </p:nvPr>
            </p:nvSpPr>
            <p:spPr bwMode="auto">
              <a:xfrm>
                <a:off x="5173" y="1024"/>
                <a:ext cx="501" cy="96"/>
              </a:xfrm>
              <a:custGeom>
                <a:gdLst>
                  <a:gd name="T0" fmla="*/ 15 w 99"/>
                  <a:gd name="T1" fmla="*/ 0 h 19"/>
                  <a:gd name="T2" fmla="*/ 40 w 99"/>
                  <a:gd name="T3" fmla="*/ 15 h 19"/>
                  <a:gd name="T4" fmla="*/ 15 w 99"/>
                  <a:gd name="T5" fmla="*/ 0 h 1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19">
                    <a:moveTo>
                      <a:pt x="15" y="0"/>
                    </a:moveTo>
                    <a:cubicBezTo>
                      <a:pt x="0" y="0"/>
                      <a:pt x="19" y="19"/>
                      <a:pt x="40" y="15"/>
                    </a:cubicBezTo>
                    <a:cubicBezTo>
                      <a:pt x="99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202" name="任意多边形 33009"/>
              <p:cNvSpPr>
                <a:spLocks noChangeArrowheads="1"/>
              </p:cNvSpPr>
              <p:nvPr>
                <p:custDataLst>
                  <p:tags r:id="rId243"/>
                </p:custDataLst>
              </p:nvPr>
            </p:nvSpPr>
            <p:spPr bwMode="auto">
              <a:xfrm>
                <a:off x="5340" y="1004"/>
                <a:ext cx="385" cy="237"/>
              </a:xfrm>
              <a:custGeom>
                <a:gdLst>
                  <a:gd name="T0" fmla="*/ 21 w 76"/>
                  <a:gd name="T1" fmla="*/ 37 h 47"/>
                  <a:gd name="T2" fmla="*/ 70 w 76"/>
                  <a:gd name="T3" fmla="*/ 17 h 47"/>
                  <a:gd name="T4" fmla="*/ 48 w 76"/>
                  <a:gd name="T5" fmla="*/ 3 h 47"/>
                  <a:gd name="T6" fmla="*/ 19 w 76"/>
                  <a:gd name="T7" fmla="*/ 32 h 47"/>
                  <a:gd name="T8" fmla="*/ 21 w 76"/>
                  <a:gd name="T9" fmla="*/ 37 h 4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47">
                    <a:moveTo>
                      <a:pt x="21" y="37"/>
                    </a:moveTo>
                    <a:cubicBezTo>
                      <a:pt x="21" y="37"/>
                      <a:pt x="50" y="47"/>
                      <a:pt x="70" y="17"/>
                    </a:cubicBezTo>
                    <a:cubicBezTo>
                      <a:pt x="76" y="7"/>
                      <a:pt x="65" y="0"/>
                      <a:pt x="48" y="3"/>
                    </a:cubicBezTo>
                    <a:cubicBezTo>
                      <a:pt x="39" y="5"/>
                      <a:pt x="39" y="32"/>
                      <a:pt x="19" y="32"/>
                    </a:cubicBezTo>
                    <a:cubicBezTo>
                      <a:pt x="0" y="32"/>
                      <a:pt x="21" y="37"/>
                      <a:pt x="21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203" name="任意多边形 33010"/>
              <p:cNvSpPr>
                <a:spLocks noChangeArrowheads="1"/>
              </p:cNvSpPr>
              <p:nvPr>
                <p:custDataLst>
                  <p:tags r:id="rId244"/>
                </p:custDataLst>
              </p:nvPr>
            </p:nvSpPr>
            <p:spPr bwMode="auto">
              <a:xfrm>
                <a:off x="5325" y="1201"/>
                <a:ext cx="415" cy="187"/>
              </a:xfrm>
              <a:custGeom>
                <a:gdLst>
                  <a:gd name="T0" fmla="*/ 72 w 82"/>
                  <a:gd name="T1" fmla="*/ 6 h 37"/>
                  <a:gd name="T2" fmla="*/ 24 w 82"/>
                  <a:gd name="T3" fmla="*/ 17 h 37"/>
                  <a:gd name="T4" fmla="*/ 17 w 82"/>
                  <a:gd name="T5" fmla="*/ 26 h 37"/>
                  <a:gd name="T6" fmla="*/ 76 w 82"/>
                  <a:gd name="T7" fmla="*/ 23 h 37"/>
                  <a:gd name="T8" fmla="*/ 82 w 82"/>
                  <a:gd name="T9" fmla="*/ 20 h 37"/>
                  <a:gd name="T10" fmla="*/ 82 w 82"/>
                  <a:gd name="T11" fmla="*/ 0 h 37"/>
                  <a:gd name="T12" fmla="*/ 72 w 82"/>
                  <a:gd name="T13" fmla="*/ 6 h 37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2" h="37">
                    <a:moveTo>
                      <a:pt x="72" y="6"/>
                    </a:moveTo>
                    <a:cubicBezTo>
                      <a:pt x="57" y="23"/>
                      <a:pt x="24" y="17"/>
                      <a:pt x="24" y="17"/>
                    </a:cubicBezTo>
                    <a:cubicBezTo>
                      <a:pt x="24" y="17"/>
                      <a:pt x="0" y="16"/>
                      <a:pt x="17" y="26"/>
                    </a:cubicBezTo>
                    <a:cubicBezTo>
                      <a:pt x="33" y="37"/>
                      <a:pt x="53" y="32"/>
                      <a:pt x="76" y="23"/>
                    </a:cubicBezTo>
                    <a:cubicBezTo>
                      <a:pt x="78" y="22"/>
                      <a:pt x="80" y="21"/>
                      <a:pt x="82" y="20"/>
                    </a:cubicBezTo>
                    <a:lnTo>
                      <a:pt x="82" y="0"/>
                    </a:lnTo>
                    <a:cubicBezTo>
                      <a:pt x="79" y="1"/>
                      <a:pt x="75" y="2"/>
                      <a:pt x="7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204" name="任意多边形 33011"/>
              <p:cNvSpPr>
                <a:spLocks noChangeArrowheads="1"/>
              </p:cNvSpPr>
              <p:nvPr>
                <p:custDataLst>
                  <p:tags r:id="rId245"/>
                </p:custDataLst>
              </p:nvPr>
            </p:nvSpPr>
            <p:spPr bwMode="auto">
              <a:xfrm>
                <a:off x="5001" y="1378"/>
                <a:ext cx="698" cy="167"/>
              </a:xfrm>
              <a:custGeom>
                <a:gdLst>
                  <a:gd name="T0" fmla="*/ 21 w 138"/>
                  <a:gd name="T1" fmla="*/ 1 h 33"/>
                  <a:gd name="T2" fmla="*/ 8 w 138"/>
                  <a:gd name="T3" fmla="*/ 14 h 33"/>
                  <a:gd name="T4" fmla="*/ 57 w 138"/>
                  <a:gd name="T5" fmla="*/ 22 h 33"/>
                  <a:gd name="T6" fmla="*/ 117 w 138"/>
                  <a:gd name="T7" fmla="*/ 23 h 33"/>
                  <a:gd name="T8" fmla="*/ 114 w 138"/>
                  <a:gd name="T9" fmla="*/ 8 h 33"/>
                  <a:gd name="T10" fmla="*/ 82 w 138"/>
                  <a:gd name="T11" fmla="*/ 3 h 33"/>
                  <a:gd name="T12" fmla="*/ 21 w 138"/>
                  <a:gd name="T13" fmla="*/ 1 h 33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33">
                    <a:moveTo>
                      <a:pt x="21" y="1"/>
                    </a:moveTo>
                    <a:cubicBezTo>
                      <a:pt x="21" y="1"/>
                      <a:pt x="0" y="8"/>
                      <a:pt x="8" y="14"/>
                    </a:cubicBezTo>
                    <a:cubicBezTo>
                      <a:pt x="15" y="20"/>
                      <a:pt x="48" y="22"/>
                      <a:pt x="57" y="22"/>
                    </a:cubicBezTo>
                    <a:cubicBezTo>
                      <a:pt x="66" y="22"/>
                      <a:pt x="96" y="33"/>
                      <a:pt x="117" y="23"/>
                    </a:cubicBezTo>
                    <a:cubicBezTo>
                      <a:pt x="138" y="12"/>
                      <a:pt x="123" y="9"/>
                      <a:pt x="114" y="8"/>
                    </a:cubicBezTo>
                    <a:cubicBezTo>
                      <a:pt x="105" y="6"/>
                      <a:pt x="102" y="0"/>
                      <a:pt x="82" y="3"/>
                    </a:cubicBezTo>
                    <a:cubicBezTo>
                      <a:pt x="37" y="11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205" name="任意多边形 33012"/>
              <p:cNvSpPr>
                <a:spLocks noChangeArrowheads="1"/>
              </p:cNvSpPr>
              <p:nvPr>
                <p:custDataLst>
                  <p:tags r:id="rId246"/>
                </p:custDataLst>
              </p:nvPr>
            </p:nvSpPr>
            <p:spPr bwMode="auto">
              <a:xfrm>
                <a:off x="5077" y="1540"/>
                <a:ext cx="567" cy="146"/>
              </a:xfrm>
              <a:custGeom>
                <a:gdLst>
                  <a:gd name="T0" fmla="*/ 98 w 112"/>
                  <a:gd name="T1" fmla="*/ 19 h 29"/>
                  <a:gd name="T2" fmla="*/ 103 w 112"/>
                  <a:gd name="T3" fmla="*/ 4 h 29"/>
                  <a:gd name="T4" fmla="*/ 74 w 112"/>
                  <a:gd name="T5" fmla="*/ 10 h 29"/>
                  <a:gd name="T6" fmla="*/ 36 w 112"/>
                  <a:gd name="T7" fmla="*/ 6 h 29"/>
                  <a:gd name="T8" fmla="*/ 2 w 112"/>
                  <a:gd name="T9" fmla="*/ 4 h 29"/>
                  <a:gd name="T10" fmla="*/ 98 w 112"/>
                  <a:gd name="T11" fmla="*/ 19 h 2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28">
                    <a:moveTo>
                      <a:pt x="98" y="19"/>
                    </a:moveTo>
                    <a:cubicBezTo>
                      <a:pt x="112" y="13"/>
                      <a:pt x="111" y="0"/>
                      <a:pt x="103" y="4"/>
                    </a:cubicBezTo>
                    <a:cubicBezTo>
                      <a:pt x="96" y="9"/>
                      <a:pt x="83" y="10"/>
                      <a:pt x="74" y="10"/>
                    </a:cubicBezTo>
                    <a:cubicBezTo>
                      <a:pt x="65" y="11"/>
                      <a:pt x="45" y="3"/>
                      <a:pt x="36" y="6"/>
                    </a:cubicBezTo>
                    <a:cubicBezTo>
                      <a:pt x="27" y="9"/>
                      <a:pt x="2" y="4"/>
                      <a:pt x="2" y="4"/>
                    </a:cubicBezTo>
                    <a:cubicBezTo>
                      <a:pt x="0" y="29"/>
                      <a:pt x="83" y="25"/>
                      <a:pt x="98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206" name="任意多边形 33013"/>
              <p:cNvSpPr>
                <a:spLocks noChangeArrowheads="1"/>
              </p:cNvSpPr>
              <p:nvPr>
                <p:custDataLst>
                  <p:tags r:id="rId247"/>
                </p:custDataLst>
              </p:nvPr>
            </p:nvSpPr>
            <p:spPr bwMode="auto">
              <a:xfrm>
                <a:off x="5042" y="1656"/>
                <a:ext cx="581" cy="480"/>
              </a:xfrm>
              <a:custGeom>
                <a:gdLst>
                  <a:gd name="T0" fmla="*/ 3 w 115"/>
                  <a:gd name="T1" fmla="*/ 53 h 95"/>
                  <a:gd name="T2" fmla="*/ 26 w 115"/>
                  <a:gd name="T3" fmla="*/ 54 h 95"/>
                  <a:gd name="T4" fmla="*/ 50 w 115"/>
                  <a:gd name="T5" fmla="*/ 77 h 95"/>
                  <a:gd name="T6" fmla="*/ 59 w 115"/>
                  <a:gd name="T7" fmla="*/ 84 h 95"/>
                  <a:gd name="T8" fmla="*/ 81 w 115"/>
                  <a:gd name="T9" fmla="*/ 52 h 95"/>
                  <a:gd name="T10" fmla="*/ 111 w 115"/>
                  <a:gd name="T11" fmla="*/ 52 h 95"/>
                  <a:gd name="T12" fmla="*/ 79 w 115"/>
                  <a:gd name="T13" fmla="*/ 27 h 95"/>
                  <a:gd name="T14" fmla="*/ 37 w 115"/>
                  <a:gd name="T15" fmla="*/ 16 h 95"/>
                  <a:gd name="T16" fmla="*/ 12 w 115"/>
                  <a:gd name="T17" fmla="*/ 41 h 95"/>
                  <a:gd name="T18" fmla="*/ 3 w 115"/>
                  <a:gd name="T19" fmla="*/ 53 h 95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95">
                    <a:moveTo>
                      <a:pt x="3" y="53"/>
                    </a:moveTo>
                    <a:cubicBezTo>
                      <a:pt x="5" y="60"/>
                      <a:pt x="14" y="68"/>
                      <a:pt x="26" y="54"/>
                    </a:cubicBezTo>
                    <a:cubicBezTo>
                      <a:pt x="48" y="29"/>
                      <a:pt x="48" y="72"/>
                      <a:pt x="50" y="77"/>
                    </a:cubicBezTo>
                    <a:cubicBezTo>
                      <a:pt x="51" y="81"/>
                      <a:pt x="54" y="95"/>
                      <a:pt x="59" y="84"/>
                    </a:cubicBezTo>
                    <a:cubicBezTo>
                      <a:pt x="63" y="74"/>
                      <a:pt x="70" y="39"/>
                      <a:pt x="81" y="52"/>
                    </a:cubicBezTo>
                    <a:cubicBezTo>
                      <a:pt x="100" y="76"/>
                      <a:pt x="115" y="54"/>
                      <a:pt x="111" y="52"/>
                    </a:cubicBezTo>
                    <a:cubicBezTo>
                      <a:pt x="106" y="51"/>
                      <a:pt x="79" y="37"/>
                      <a:pt x="79" y="27"/>
                    </a:cubicBezTo>
                    <a:cubicBezTo>
                      <a:pt x="79" y="16"/>
                      <a:pt x="42" y="0"/>
                      <a:pt x="37" y="16"/>
                    </a:cubicBezTo>
                    <a:cubicBezTo>
                      <a:pt x="33" y="33"/>
                      <a:pt x="12" y="41"/>
                      <a:pt x="12" y="41"/>
                    </a:cubicBezTo>
                    <a:cubicBezTo>
                      <a:pt x="0" y="44"/>
                      <a:pt x="2" y="45"/>
                      <a:pt x="3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69207" name="任意多边形 33014"/>
              <p:cNvSpPr>
                <a:spLocks noChangeArrowheads="1"/>
              </p:cNvSpPr>
              <p:nvPr>
                <p:custDataLst>
                  <p:tags r:id="rId248"/>
                </p:custDataLst>
              </p:nvPr>
            </p:nvSpPr>
            <p:spPr bwMode="auto">
              <a:xfrm>
                <a:off x="5421" y="1464"/>
                <a:ext cx="329" cy="854"/>
              </a:xfrm>
              <a:custGeom>
                <a:gdLst>
                  <a:gd name="T0" fmla="*/ 51 w 65"/>
                  <a:gd name="T1" fmla="*/ 40 h 169"/>
                  <a:gd name="T2" fmla="*/ 22 w 65"/>
                  <a:gd name="T3" fmla="*/ 49 h 169"/>
                  <a:gd name="T4" fmla="*/ 22 w 65"/>
                  <a:gd name="T5" fmla="*/ 59 h 169"/>
                  <a:gd name="T6" fmla="*/ 50 w 65"/>
                  <a:gd name="T7" fmla="*/ 90 h 169"/>
                  <a:gd name="T8" fmla="*/ 34 w 65"/>
                  <a:gd name="T9" fmla="*/ 118 h 169"/>
                  <a:gd name="T10" fmla="*/ 0 w 65"/>
                  <a:gd name="T11" fmla="*/ 148 h 169"/>
                  <a:gd name="T12" fmla="*/ 17 w 65"/>
                  <a:gd name="T13" fmla="*/ 155 h 169"/>
                  <a:gd name="T14" fmla="*/ 47 w 65"/>
                  <a:gd name="T15" fmla="*/ 166 h 169"/>
                  <a:gd name="T16" fmla="*/ 63 w 65"/>
                  <a:gd name="T17" fmla="*/ 162 h 169"/>
                  <a:gd name="T18" fmla="*/ 65 w 65"/>
                  <a:gd name="T19" fmla="*/ 0 h 169"/>
                  <a:gd name="T20" fmla="*/ 51 w 65"/>
                  <a:gd name="T21" fmla="*/ 40 h 169"/>
                </a:gdLst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169">
                    <a:moveTo>
                      <a:pt x="51" y="40"/>
                    </a:moveTo>
                    <a:cubicBezTo>
                      <a:pt x="44" y="46"/>
                      <a:pt x="30" y="49"/>
                      <a:pt x="22" y="49"/>
                    </a:cubicBezTo>
                    <a:cubicBezTo>
                      <a:pt x="13" y="48"/>
                      <a:pt x="14" y="56"/>
                      <a:pt x="22" y="59"/>
                    </a:cubicBezTo>
                    <a:cubicBezTo>
                      <a:pt x="30" y="62"/>
                      <a:pt x="49" y="75"/>
                      <a:pt x="50" y="90"/>
                    </a:cubicBezTo>
                    <a:cubicBezTo>
                      <a:pt x="50" y="104"/>
                      <a:pt x="51" y="115"/>
                      <a:pt x="34" y="118"/>
                    </a:cubicBezTo>
                    <a:cubicBezTo>
                      <a:pt x="18" y="122"/>
                      <a:pt x="3" y="124"/>
                      <a:pt x="0" y="148"/>
                    </a:cubicBezTo>
                    <a:cubicBezTo>
                      <a:pt x="0" y="148"/>
                      <a:pt x="10" y="154"/>
                      <a:pt x="17" y="155"/>
                    </a:cubicBezTo>
                    <a:cubicBezTo>
                      <a:pt x="23" y="155"/>
                      <a:pt x="42" y="163"/>
                      <a:pt x="47" y="166"/>
                    </a:cubicBezTo>
                    <a:cubicBezTo>
                      <a:pt x="51" y="169"/>
                      <a:pt x="58" y="167"/>
                      <a:pt x="63" y="162"/>
                    </a:cubicBezTo>
                    <a:lnTo>
                      <a:pt x="65" y="0"/>
                    </a:lnTo>
                    <a:cubicBezTo>
                      <a:pt x="64" y="8"/>
                      <a:pt x="58" y="36"/>
                      <a:pt x="51" y="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1pPr>
                <a:lvl2pPr marL="4572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2pPr>
                <a:lvl3pPr marL="9144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3pPr>
                <a:lvl4pPr marL="13716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4pPr>
                <a:lvl5pPr marL="1828800" indent="0" algn="l" defTabSz="914400" rtl="0" eaLnBrk="0" fontAlgn="base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  <a:defRPr kumimoji="0" lang="zh-CN" altLang="en-US" sz="1800" b="0" i="0" u="none" baseline="0">
                    <a:solidFill>
                      <a:srgbClr val="FF3300"/>
                    </a:solidFill>
                    <a:latin typeface="Arial" pitchFamily="34" charset="0"/>
                    <a:ea typeface="宋体" pitchFamily="2" charset="-122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buFont typeface="Arial" pitchFamily="34" charset="0"/>
                  <a:defRPr lang="zh-CN" altLang="en-US">
                    <a:solidFill>
                      <a:schemeClr val="tx1"/>
                    </a:solidFill>
                    <a:latin typeface="Arial" pitchFamily="34" charset="0"/>
                    <a:ea typeface="宋体" pitchFamily="2" charset="-122"/>
                  </a:defRPr>
                </a:lvl9pPr>
              </a:lstStyle>
              <a:p>
                <a:pPr marL="0" lvl="0" indent="0" algn="l" defTabSz="914400" rtl="0" eaLnBrk="1" fontAlgn="base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 pitchFamily="34" charset="0"/>
                  <a:buNone/>
                </a:pPr>
                <a:endParaRPr lang="zh-CN" altLang="en-US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69208" name="灯片编号占位符 33019"/>
          <p:cNvSpPr/>
          <p:nvPr>
            <p:ph type="sldNum" sz="quarter" idx="4"/>
            <p:custDataLst>
              <p:tags r:id="rId249"/>
            </p:custDataLst>
          </p:nvPr>
        </p:nvSpPr>
        <p:spPr>
          <a:xfrm>
            <a:off x="6550025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r" eaLnBrk="1" hangingPunct="1"/>
            <a:fld id="{A0CB96AB-972B-463D-A170-9D83BD9CF9D1}" type="slidenum">
              <a:rPr lang="zh-CN" altLang="en-US" sz="1400">
                <a:solidFill>
                  <a:srgbClr val="000000"/>
                </a:solidFill>
              </a:rPr>
              <a:t>*</a:t>
            </a:fld>
            <a:endParaRPr lang="zh-CN" altLang="en-US" sz="1400">
              <a:solidFill>
                <a:srgbClr val="000000"/>
              </a:solidFill>
            </a:endParaRPr>
          </a:p>
        </p:txBody>
      </p:sp>
      <p:sp>
        <p:nvSpPr>
          <p:cNvPr id="169209" name="标题 33015"/>
          <p:cNvSpPr/>
          <p:nvPr>
            <p:ph type="title"/>
            <p:custDataLst>
              <p:tags r:id="rId250"/>
            </p:custDataLst>
          </p:nvPr>
        </p:nvSpPr>
        <p:spPr>
          <a:xfrm>
            <a:off x="298450" y="228600"/>
            <a:ext cx="854075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2"/>
                </a:solidFill>
                <a:latin typeface="Arial" pitchFamily="34" charset="0"/>
                <a:ea typeface="宋体" pitchFamily="2" charset="-122"/>
              </a:defRPr>
            </a:lvl1pPr>
          </a:lstStyle>
          <a:p>
            <a:pPr lvl="0"/>
            <a:r>
              <a:t>单击此处编辑母版标题样式</a:t>
            </a:r>
          </a:p>
        </p:txBody>
      </p:sp>
      <p:sp>
        <p:nvSpPr>
          <p:cNvPr id="169210" name="文本占位符 33016"/>
          <p:cNvSpPr/>
          <p:nvPr>
            <p:ph type="body" idx="1"/>
            <p:custDataLst>
              <p:tags r:id="rId251"/>
            </p:custDataLst>
          </p:nvPr>
        </p:nvSpPr>
        <p:spPr>
          <a:xfrm>
            <a:off x="609600" y="1600200"/>
            <a:ext cx="8153400" cy="44989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" pitchFamily="2" charset="2"/>
              <a:buChar char="§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85000"/>
              <a:buFont typeface="Wingdings" pitchFamily="2" charset="2"/>
              <a:buChar char="Ø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95000"/>
              <a:buFont typeface="Wingdings" pitchFamily="2" charset="2"/>
              <a:buChar char="¡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tx2"/>
              </a:buClr>
              <a:buSzPct val="90000"/>
              <a:buFont typeface="Wingdings" pitchFamily="2" charset="2"/>
              <a:buChar char="Ø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Tx/>
              <a:buFont typeface="Wingdings 2" pitchFamily="18" charset="2"/>
              <a:buChar char="¡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/>
            <a:r>
              <a:t>单击此处编辑母版文本样式</a:t>
            </a:r>
          </a:p>
          <a:p>
            <a:pPr lvl="1"/>
            <a:r>
              <a:t>第二级</a:t>
            </a:r>
          </a:p>
          <a:p>
            <a:pPr lvl="2"/>
            <a:r>
              <a:t>第三级</a:t>
            </a:r>
          </a:p>
          <a:p>
            <a:pPr lvl="3"/>
            <a:r>
              <a:t>第四级</a:t>
            </a:r>
          </a:p>
          <a:p>
            <a:pPr lvl="4"/>
            <a:r>
              <a:t>第五级</a:t>
            </a:r>
          </a:p>
        </p:txBody>
      </p:sp>
      <p:sp>
        <p:nvSpPr>
          <p:cNvPr id="169211" name="日期占位符 33017"/>
          <p:cNvSpPr/>
          <p:nvPr>
            <p:ph type="dt" sz="half" idx="2"/>
            <p:custDataLst>
              <p:tags r:id="rId252"/>
            </p:custDataLst>
          </p:nvPr>
        </p:nvSpPr>
        <p:spPr>
          <a:xfrm>
            <a:off x="298450" y="6245225"/>
            <a:ext cx="2289175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  <p:sp>
        <p:nvSpPr>
          <p:cNvPr id="169212" name="页脚占位符 33018"/>
          <p:cNvSpPr/>
          <p:nvPr>
            <p:ph type="ftr" sz="quarter" idx="3"/>
            <p:custDataLst>
              <p:tags r:id="rId253"/>
            </p:custDataLst>
          </p:nvPr>
        </p:nvSpPr>
        <p:spPr>
          <a:xfrm>
            <a:off x="3121025" y="6245225"/>
            <a:ext cx="2895600" cy="47625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  <p:txBody>
          <a:bodyPr/>
          <a:lstStyle>
            <a:lvl1pPr marL="0" indent="0"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1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/>
            <a:endParaRPr lang="en-US" altLang="en-US" sz="140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86" r:id="rId1"/>
  </p:sldLayoutIdLst>
  <p:transition/>
  <p:timing/>
  <p:txStyles>
    <p:titleStyle>
      <a:lvl1pPr marL="0" indent="0" algn="ctr" defTabSz="914400" rtl="0" eaLnBrk="0" fontAlgn="base" hangingPunct="0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4400" b="0" i="0" u="none" baseline="0">
          <a:solidFill>
            <a:schemeClr val="tx2"/>
          </a:solidFill>
          <a:latin typeface="Arial" pitchFamily="34" charset="0"/>
          <a:ea typeface="宋体" pitchFamily="2" charset="-122"/>
        </a:defRPr>
      </a:lvl1pPr>
    </p:titleStyle>
    <p:bodyStyle>
      <a:lvl1pPr marL="342900" indent="-3429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" pitchFamily="2" charset="2"/>
        <a:buChar char="§"/>
        <a:defRPr kumimoji="0" sz="32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742950" indent="-28575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85000"/>
        <a:buFont typeface="Wingdings" pitchFamily="2" charset="2"/>
        <a:buChar char="Ø"/>
        <a:defRPr kumimoji="0" sz="2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11430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Pct val="95000"/>
        <a:buFont typeface="Wingdings" pitchFamily="2" charset="2"/>
        <a:buChar char="¡"/>
        <a:defRPr kumimoji="0" sz="24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6002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tx2"/>
        </a:buClr>
        <a:buSzPct val="90000"/>
        <a:buFont typeface="Wingdings" pitchFamily="2" charset="2"/>
        <a:buChar char="Ø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2057400" indent="-228600" algn="l" defTabSz="914400" rtl="0" eaLnBrk="0" fontAlgn="base" hangingPunct="0">
        <a:lnSpc>
          <a:spcPct val="100000"/>
        </a:lnSpc>
        <a:spcBef>
          <a:spcPct val="20000"/>
        </a:spcBef>
        <a:spcAft>
          <a:spcPct val="0"/>
        </a:spcAft>
        <a:buClr>
          <a:schemeClr val="hlink"/>
        </a:buClr>
        <a:buSzTx/>
        <a:buFont typeface="Wingdings 2" pitchFamily="18" charset="2"/>
        <a:buChar char="¡"/>
        <a:defRPr kumimoji="0" sz="20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bodyStyle>
    <p:otherStyle>
      <a:lvl1pPr marL="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1pPr>
      <a:lvl2pPr marL="4572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2pPr>
      <a:lvl3pPr marL="9144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3pPr>
      <a:lvl4pPr marL="13716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4pPr>
      <a:lvl5pPr marL="1828800" indent="0" algn="l" defTabSz="914400" rtl="0" eaLnBrk="1" fontAlgn="base" hangingPunct="1">
        <a:lnSpc>
          <a:spcPct val="100000"/>
        </a:lnSpc>
        <a:spcBef>
          <a:spcPct val="0"/>
        </a:spcBef>
        <a:spcAft>
          <a:spcPct val="0"/>
        </a:spcAft>
        <a:buClrTx/>
        <a:buSzTx/>
        <a:buFontTx/>
        <a:buNone/>
        <a:defRPr kumimoji="0" sz="1800" b="0" i="0" u="none" baseline="0">
          <a:solidFill>
            <a:schemeClr val="tx1"/>
          </a:solidFill>
          <a:latin typeface="Arial" pitchFamily="34" charset="0"/>
          <a:ea typeface="宋体" pitchFamily="2" charset="-122"/>
        </a:defRPr>
      </a:lvl5pPr>
    </p:otherStyle>
  </p:txStyles>
</p:sldMaster>
</file>

<file path=ppt/slides/_rels/slide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ags" Target="../tags/tag5525.xml" /><Relationship Id="rId3" Type="http://schemas.openxmlformats.org/officeDocument/2006/relationships/tags" Target="../tags/tag5526.xml" /><Relationship Id="rId4" Type="http://schemas.openxmlformats.org/officeDocument/2006/relationships/tags" Target="../tags/tag5527.xml" /><Relationship Id="rId5" Type="http://schemas.openxmlformats.org/officeDocument/2006/relationships/tags" Target="../tags/tag5528.xml" /><Relationship Id="rId6" Type="http://schemas.openxmlformats.org/officeDocument/2006/relationships/audio" Target="../media/media1.wav" /></Relationships>
</file>

<file path=ppt/slides/_rels/slide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50.xml" /><Relationship Id="rId2" Type="http://schemas.openxmlformats.org/officeDocument/2006/relationships/tags" Target="../tags/tag5529.xml" /><Relationship Id="rId3" Type="http://schemas.openxmlformats.org/officeDocument/2006/relationships/tags" Target="../tags/tag5530.xml" /><Relationship Id="rId4" Type="http://schemas.openxmlformats.org/officeDocument/2006/relationships/tags" Target="../tags/tag5531.xml" /><Relationship Id="rId5" Type="http://schemas.openxmlformats.org/officeDocument/2006/relationships/tags" Target="../tags/tag5532.xml" /><Relationship Id="rId6" Type="http://schemas.openxmlformats.org/officeDocument/2006/relationships/tags" Target="../tags/tag5533.xml" /><Relationship Id="rId7" Type="http://schemas.openxmlformats.org/officeDocument/2006/relationships/tags" Target="../tags/tag5534.xml" /></Relationships>
</file>

<file path=ppt/slides/_rels/slide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ags" Target="../tags/tag5535.xml" /><Relationship Id="rId3" Type="http://schemas.openxmlformats.org/officeDocument/2006/relationships/image" Target="../media/image1.png" /><Relationship Id="rId4" Type="http://schemas.openxmlformats.org/officeDocument/2006/relationships/tags" Target="../tags/tag5536.xml" /><Relationship Id="rId5" Type="http://schemas.openxmlformats.org/officeDocument/2006/relationships/tags" Target="../tags/tag5537.xml" /><Relationship Id="rId6" Type="http://schemas.openxmlformats.org/officeDocument/2006/relationships/tags" Target="../tags/tag5538.xml" /><Relationship Id="rId7" Type="http://schemas.openxmlformats.org/officeDocument/2006/relationships/tags" Target="../tags/tag5539.xml" /><Relationship Id="rId8" Type="http://schemas.openxmlformats.org/officeDocument/2006/relationships/tags" Target="../tags/tag5540.xml" /></Relationships>
</file>

<file path=ppt/slides/_rels/slide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10" Type="http://schemas.openxmlformats.org/officeDocument/2006/relationships/tags" Target="../tags/tag5548.xml" /><Relationship Id="rId2" Type="http://schemas.openxmlformats.org/officeDocument/2006/relationships/tags" Target="../tags/tag5541.xml" /><Relationship Id="rId3" Type="http://schemas.openxmlformats.org/officeDocument/2006/relationships/tags" Target="../tags/tag5542.xml" /><Relationship Id="rId4" Type="http://schemas.openxmlformats.org/officeDocument/2006/relationships/tags" Target="../tags/tag5543.xml" /><Relationship Id="rId5" Type="http://schemas.openxmlformats.org/officeDocument/2006/relationships/image" Target="../media/image2.jpeg" /><Relationship Id="rId6" Type="http://schemas.openxmlformats.org/officeDocument/2006/relationships/tags" Target="../tags/tag5544.xml" /><Relationship Id="rId7" Type="http://schemas.openxmlformats.org/officeDocument/2006/relationships/tags" Target="../tags/tag5545.xml" /><Relationship Id="rId8" Type="http://schemas.openxmlformats.org/officeDocument/2006/relationships/tags" Target="../tags/tag5546.xml" /><Relationship Id="rId9" Type="http://schemas.openxmlformats.org/officeDocument/2006/relationships/tags" Target="../tags/tag5547.xml" /></Relationships>
</file>

<file path=ppt/slides/_rels/slide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ags" Target="../tags/tag5549.xml" /><Relationship Id="rId3" Type="http://schemas.openxmlformats.org/officeDocument/2006/relationships/tags" Target="../tags/tag5550.xml" /><Relationship Id="rId4" Type="http://schemas.openxmlformats.org/officeDocument/2006/relationships/tags" Target="../tags/tag5551.xml" /><Relationship Id="rId5" Type="http://schemas.openxmlformats.org/officeDocument/2006/relationships/tags" Target="../tags/tag5552.xml" /></Relationships>
</file>

<file path=ppt/slides/_rels/slide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1.xml" /><Relationship Id="rId3" Type="http://schemas.openxmlformats.org/officeDocument/2006/relationships/tags" Target="../tags/tag5557.xml" /><Relationship Id="rId4" Type="http://schemas.openxmlformats.org/officeDocument/2006/relationships/image" Target="../media/image3.jpeg" /><Relationship Id="rId5" Type="http://schemas.openxmlformats.org/officeDocument/2006/relationships/tags" Target="../tags/tag5558.xml" /><Relationship Id="rId6" Type="http://schemas.openxmlformats.org/officeDocument/2006/relationships/tags" Target="../tags/tag5559.xml" /><Relationship Id="rId7" Type="http://schemas.openxmlformats.org/officeDocument/2006/relationships/image" Target="../media/image4.jpeg" /><Relationship Id="rId8" Type="http://schemas.openxmlformats.org/officeDocument/2006/relationships/tags" Target="../tags/tag5560.xml" /><Relationship Id="rId9" Type="http://schemas.openxmlformats.org/officeDocument/2006/relationships/tags" Target="../tags/tag5561.xml" /></Relationships>
</file>

<file path=ppt/slides/_rels/slide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0.xml" /><Relationship Id="rId10" Type="http://schemas.openxmlformats.org/officeDocument/2006/relationships/tags" Target="../tags/tag5569.xml" /><Relationship Id="rId11" Type="http://schemas.openxmlformats.org/officeDocument/2006/relationships/tags" Target="../tags/tag5570.xml" /><Relationship Id="rId2" Type="http://schemas.openxmlformats.org/officeDocument/2006/relationships/tags" Target="../tags/tag5562.xml" /><Relationship Id="rId3" Type="http://schemas.openxmlformats.org/officeDocument/2006/relationships/tags" Target="../tags/tag5563.xml" /><Relationship Id="rId4" Type="http://schemas.openxmlformats.org/officeDocument/2006/relationships/tags" Target="../tags/tag5564.xml" /><Relationship Id="rId5" Type="http://schemas.openxmlformats.org/officeDocument/2006/relationships/tags" Target="../tags/tag5565.xml" /><Relationship Id="rId6" Type="http://schemas.openxmlformats.org/officeDocument/2006/relationships/tags" Target="../tags/tag5566.xml" /><Relationship Id="rId7" Type="http://schemas.openxmlformats.org/officeDocument/2006/relationships/tags" Target="../tags/tag5567.xml" /><Relationship Id="rId8" Type="http://schemas.openxmlformats.org/officeDocument/2006/relationships/tags" Target="../tags/tag5568.xml" /><Relationship Id="rId9" Type="http://schemas.openxmlformats.org/officeDocument/2006/relationships/image" Target="../media/image5.jpeg" /></Relationships>
</file>

<file path=ppt/slides/_rels/slide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67.xml" /><Relationship Id="rId10" Type="http://schemas.openxmlformats.org/officeDocument/2006/relationships/tags" Target="../tags/tag5580.xml" /><Relationship Id="rId11" Type="http://schemas.openxmlformats.org/officeDocument/2006/relationships/tags" Target="../tags/tag5581.xml" /><Relationship Id="rId12" Type="http://schemas.openxmlformats.org/officeDocument/2006/relationships/tags" Target="../tags/tag5582.xml" /><Relationship Id="rId13" Type="http://schemas.openxmlformats.org/officeDocument/2006/relationships/image" Target="../media/image8.jpeg" /><Relationship Id="rId14" Type="http://schemas.openxmlformats.org/officeDocument/2006/relationships/tags" Target="../tags/tag5583.xml" /><Relationship Id="rId15" Type="http://schemas.openxmlformats.org/officeDocument/2006/relationships/image" Target="../media/image9.png" /><Relationship Id="rId16" Type="http://schemas.openxmlformats.org/officeDocument/2006/relationships/tags" Target="../tags/tag5584.xml" /><Relationship Id="rId17" Type="http://schemas.openxmlformats.org/officeDocument/2006/relationships/tags" Target="../tags/tag5585.xml" /><Relationship Id="rId18" Type="http://schemas.openxmlformats.org/officeDocument/2006/relationships/tags" Target="../tags/tag5586.xml" /><Relationship Id="rId19" Type="http://schemas.openxmlformats.org/officeDocument/2006/relationships/tags" Target="../tags/tag5587.xml" /><Relationship Id="rId2" Type="http://schemas.openxmlformats.org/officeDocument/2006/relationships/notesSlide" Target="../notesSlides/notesSlide2.xml" /><Relationship Id="rId3" Type="http://schemas.openxmlformats.org/officeDocument/2006/relationships/tags" Target="../tags/tag5575.xml" /><Relationship Id="rId4" Type="http://schemas.openxmlformats.org/officeDocument/2006/relationships/tags" Target="../tags/tag5576.xml" /><Relationship Id="rId5" Type="http://schemas.openxmlformats.org/officeDocument/2006/relationships/image" Target="../media/image6.png" /><Relationship Id="rId6" Type="http://schemas.openxmlformats.org/officeDocument/2006/relationships/tags" Target="../tags/tag5577.xml" /><Relationship Id="rId7" Type="http://schemas.openxmlformats.org/officeDocument/2006/relationships/tags" Target="../tags/tag5578.xml" /><Relationship Id="rId8" Type="http://schemas.openxmlformats.org/officeDocument/2006/relationships/tags" Target="../tags/tag5579.xml" /><Relationship Id="rId9" Type="http://schemas.openxmlformats.org/officeDocument/2006/relationships/image" Target="../media/image7.jpeg" /></Relationships>
</file>

<file path=ppt/slides/_rels/slide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82.xml" /><Relationship Id="rId10" Type="http://schemas.openxmlformats.org/officeDocument/2006/relationships/tags" Target="../tags/tag5596.xml" /><Relationship Id="rId11" Type="http://schemas.openxmlformats.org/officeDocument/2006/relationships/tags" Target="../tags/tag5597.xml" /><Relationship Id="rId12" Type="http://schemas.openxmlformats.org/officeDocument/2006/relationships/tags" Target="../tags/tag5598.xml" /><Relationship Id="rId13" Type="http://schemas.openxmlformats.org/officeDocument/2006/relationships/tags" Target="../tags/tag5599.xml" /><Relationship Id="rId14" Type="http://schemas.openxmlformats.org/officeDocument/2006/relationships/tags" Target="../tags/tag5600.xml" /><Relationship Id="rId15" Type="http://schemas.openxmlformats.org/officeDocument/2006/relationships/tags" Target="../tags/tag5601.xml" /><Relationship Id="rId16" Type="http://schemas.openxmlformats.org/officeDocument/2006/relationships/tags" Target="../tags/tag5602.xml" /><Relationship Id="rId17" Type="http://schemas.openxmlformats.org/officeDocument/2006/relationships/tags" Target="../tags/tag5603.xml" /><Relationship Id="rId18" Type="http://schemas.openxmlformats.org/officeDocument/2006/relationships/tags" Target="../tags/tag5604.xml" /><Relationship Id="rId19" Type="http://schemas.openxmlformats.org/officeDocument/2006/relationships/image" Target="../media/image10.jpeg" /><Relationship Id="rId2" Type="http://schemas.openxmlformats.org/officeDocument/2006/relationships/tags" Target="../tags/tag5588.xml" /><Relationship Id="rId20" Type="http://schemas.openxmlformats.org/officeDocument/2006/relationships/tags" Target="../tags/tag5605.xml" /><Relationship Id="rId3" Type="http://schemas.openxmlformats.org/officeDocument/2006/relationships/tags" Target="../tags/tag5589.xml" /><Relationship Id="rId4" Type="http://schemas.openxmlformats.org/officeDocument/2006/relationships/tags" Target="../tags/tag5590.xml" /><Relationship Id="rId5" Type="http://schemas.openxmlformats.org/officeDocument/2006/relationships/tags" Target="../tags/tag5591.xml" /><Relationship Id="rId6" Type="http://schemas.openxmlformats.org/officeDocument/2006/relationships/tags" Target="../tags/tag5592.xml" /><Relationship Id="rId7" Type="http://schemas.openxmlformats.org/officeDocument/2006/relationships/tags" Target="../tags/tag5593.xml" /><Relationship Id="rId8" Type="http://schemas.openxmlformats.org/officeDocument/2006/relationships/tags" Target="../tags/tag5594.xml" /><Relationship Id="rId9" Type="http://schemas.openxmlformats.org/officeDocument/2006/relationships/tags" Target="../tags/tag5595.xml" /></Relationships>
</file>

<file path=ppt/slides/_rels/slide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90.xml" /><Relationship Id="rId10" Type="http://schemas.openxmlformats.org/officeDocument/2006/relationships/tags" Target="../tags/tag5614.xml" /><Relationship Id="rId11" Type="http://schemas.openxmlformats.org/officeDocument/2006/relationships/tags" Target="../tags/tag5615.xml" /><Relationship Id="rId12" Type="http://schemas.openxmlformats.org/officeDocument/2006/relationships/tags" Target="../tags/tag5616.xml" /><Relationship Id="rId13" Type="http://schemas.openxmlformats.org/officeDocument/2006/relationships/tags" Target="../tags/tag5617.xml" /><Relationship Id="rId14" Type="http://schemas.openxmlformats.org/officeDocument/2006/relationships/tags" Target="../tags/tag5618.xml" /><Relationship Id="rId15" Type="http://schemas.openxmlformats.org/officeDocument/2006/relationships/tags" Target="../tags/tag5619.xml" /><Relationship Id="rId16" Type="http://schemas.openxmlformats.org/officeDocument/2006/relationships/tags" Target="../tags/tag5620.xml" /><Relationship Id="rId17" Type="http://schemas.openxmlformats.org/officeDocument/2006/relationships/tags" Target="../tags/tag5621.xml" /><Relationship Id="rId18" Type="http://schemas.openxmlformats.org/officeDocument/2006/relationships/tags" Target="../tags/tag5622.xml" /><Relationship Id="rId2" Type="http://schemas.openxmlformats.org/officeDocument/2006/relationships/tags" Target="../tags/tag5606.xml" /><Relationship Id="rId3" Type="http://schemas.openxmlformats.org/officeDocument/2006/relationships/tags" Target="../tags/tag5607.xml" /><Relationship Id="rId4" Type="http://schemas.openxmlformats.org/officeDocument/2006/relationships/tags" Target="../tags/tag5608.xml" /><Relationship Id="rId5" Type="http://schemas.openxmlformats.org/officeDocument/2006/relationships/tags" Target="../tags/tag5609.xml" /><Relationship Id="rId6" Type="http://schemas.openxmlformats.org/officeDocument/2006/relationships/tags" Target="../tags/tag5610.xml" /><Relationship Id="rId7" Type="http://schemas.openxmlformats.org/officeDocument/2006/relationships/tags" Target="../tags/tag5611.xml" /><Relationship Id="rId8" Type="http://schemas.openxmlformats.org/officeDocument/2006/relationships/tags" Target="../tags/tag5612.xml" /><Relationship Id="rId9" Type="http://schemas.openxmlformats.org/officeDocument/2006/relationships/tags" Target="../tags/tag5613.xml" /></Relationships>
</file>

<file path=ppt/slides/_rels/slide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00.xml" /><Relationship Id="rId10" Type="http://schemas.openxmlformats.org/officeDocument/2006/relationships/tags" Target="../tags/tag5632.xml" /><Relationship Id="rId11" Type="http://schemas.openxmlformats.org/officeDocument/2006/relationships/tags" Target="../tags/tag5633.xml" /><Relationship Id="rId12" Type="http://schemas.openxmlformats.org/officeDocument/2006/relationships/tags" Target="../tags/tag5634.xml" /><Relationship Id="rId13" Type="http://schemas.openxmlformats.org/officeDocument/2006/relationships/tags" Target="../tags/tag5635.xml" /><Relationship Id="rId2" Type="http://schemas.openxmlformats.org/officeDocument/2006/relationships/notesSlide" Target="../notesSlides/notesSlide3.xml" /><Relationship Id="rId3" Type="http://schemas.openxmlformats.org/officeDocument/2006/relationships/tags" Target="../tags/tag5627.xml" /><Relationship Id="rId4" Type="http://schemas.openxmlformats.org/officeDocument/2006/relationships/tags" Target="../tags/tag5628.xml" /><Relationship Id="rId5" Type="http://schemas.openxmlformats.org/officeDocument/2006/relationships/image" Target="../media/image11.jpeg" /><Relationship Id="rId6" Type="http://schemas.openxmlformats.org/officeDocument/2006/relationships/tags" Target="../tags/tag5629.xml" /><Relationship Id="rId7" Type="http://schemas.openxmlformats.org/officeDocument/2006/relationships/image" Target="../media/image12.jpeg" /><Relationship Id="rId8" Type="http://schemas.openxmlformats.org/officeDocument/2006/relationships/tags" Target="../tags/tag5630.xml" /><Relationship Id="rId9" Type="http://schemas.openxmlformats.org/officeDocument/2006/relationships/tags" Target="../tags/tag5631.xml" /></Relationships>
</file>

<file path=ppt/slides/_rels/slide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11.xml" /><Relationship Id="rId10" Type="http://schemas.openxmlformats.org/officeDocument/2006/relationships/tags" Target="../tags/tag5647.xml" /><Relationship Id="rId11" Type="http://schemas.openxmlformats.org/officeDocument/2006/relationships/tags" Target="../tags/tag5648.xml" /><Relationship Id="rId2" Type="http://schemas.openxmlformats.org/officeDocument/2006/relationships/notesSlide" Target="../notesSlides/notesSlide4.xml" /><Relationship Id="rId3" Type="http://schemas.openxmlformats.org/officeDocument/2006/relationships/tags" Target="../tags/tag5640.xml" /><Relationship Id="rId4" Type="http://schemas.openxmlformats.org/officeDocument/2006/relationships/tags" Target="../tags/tag5641.xml" /><Relationship Id="rId5" Type="http://schemas.openxmlformats.org/officeDocument/2006/relationships/tags" Target="../tags/tag5642.xml" /><Relationship Id="rId6" Type="http://schemas.openxmlformats.org/officeDocument/2006/relationships/tags" Target="../tags/tag5643.xml" /><Relationship Id="rId7" Type="http://schemas.openxmlformats.org/officeDocument/2006/relationships/tags" Target="../tags/tag5644.xml" /><Relationship Id="rId8" Type="http://schemas.openxmlformats.org/officeDocument/2006/relationships/tags" Target="../tags/tag5645.xml" /><Relationship Id="rId9" Type="http://schemas.openxmlformats.org/officeDocument/2006/relationships/tags" Target="../tags/tag5646.xml" /></Relationships>
</file>

<file path=ppt/slides/_rels/slide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22.xml" /><Relationship Id="rId10" Type="http://schemas.openxmlformats.org/officeDocument/2006/relationships/image" Target="../media/image13.jpeg" /><Relationship Id="rId11" Type="http://schemas.openxmlformats.org/officeDocument/2006/relationships/tags" Target="../tags/tag5660.xml" /><Relationship Id="rId12" Type="http://schemas.openxmlformats.org/officeDocument/2006/relationships/tags" Target="../tags/tag5661.xml" /><Relationship Id="rId13" Type="http://schemas.openxmlformats.org/officeDocument/2006/relationships/tags" Target="../tags/tag5662.xml" /><Relationship Id="rId14" Type="http://schemas.openxmlformats.org/officeDocument/2006/relationships/image" Target="../media/image14.png" /><Relationship Id="rId15" Type="http://schemas.openxmlformats.org/officeDocument/2006/relationships/tags" Target="../tags/tag5663.xml" /><Relationship Id="rId16" Type="http://schemas.openxmlformats.org/officeDocument/2006/relationships/tags" Target="../tags/tag5664.xml" /><Relationship Id="rId2" Type="http://schemas.openxmlformats.org/officeDocument/2006/relationships/notesSlide" Target="../notesSlides/notesSlide5.xml" /><Relationship Id="rId3" Type="http://schemas.openxmlformats.org/officeDocument/2006/relationships/tags" Target="../tags/tag5653.xml" /><Relationship Id="rId4" Type="http://schemas.openxmlformats.org/officeDocument/2006/relationships/tags" Target="../tags/tag5654.xml" /><Relationship Id="rId5" Type="http://schemas.openxmlformats.org/officeDocument/2006/relationships/tags" Target="../tags/tag5655.xml" /><Relationship Id="rId6" Type="http://schemas.openxmlformats.org/officeDocument/2006/relationships/tags" Target="../tags/tag5656.xml" /><Relationship Id="rId7" Type="http://schemas.openxmlformats.org/officeDocument/2006/relationships/tags" Target="../tags/tag5657.xml" /><Relationship Id="rId8" Type="http://schemas.openxmlformats.org/officeDocument/2006/relationships/tags" Target="../tags/tag5658.xml" /><Relationship Id="rId9" Type="http://schemas.openxmlformats.org/officeDocument/2006/relationships/tags" Target="../tags/tag5659.xml" /></Relationships>
</file>

<file path=ppt/slides/_rels/slide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33.xml" /><Relationship Id="rId2" Type="http://schemas.openxmlformats.org/officeDocument/2006/relationships/notesSlide" Target="../notesSlides/notesSlide6.xml" /><Relationship Id="rId3" Type="http://schemas.openxmlformats.org/officeDocument/2006/relationships/tags" Target="../tags/tag5669.xml" /><Relationship Id="rId4" Type="http://schemas.openxmlformats.org/officeDocument/2006/relationships/image" Target="../media/image15.jpeg" /><Relationship Id="rId5" Type="http://schemas.openxmlformats.org/officeDocument/2006/relationships/tags" Target="../tags/tag5670.xml" /><Relationship Id="rId6" Type="http://schemas.openxmlformats.org/officeDocument/2006/relationships/tags" Target="../tags/tag5671.xml" /><Relationship Id="rId7" Type="http://schemas.openxmlformats.org/officeDocument/2006/relationships/tags" Target="../tags/tag5672.xml" /><Relationship Id="rId8" Type="http://schemas.openxmlformats.org/officeDocument/2006/relationships/tags" Target="../tags/tag5673.xml" /><Relationship Id="rId9" Type="http://schemas.openxmlformats.org/officeDocument/2006/relationships/tags" Target="../tags/tag5674.xml" /></Relationships>
</file>

<file path=ppt/slides/_rels/slide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675.xml" /><Relationship Id="rId3" Type="http://schemas.openxmlformats.org/officeDocument/2006/relationships/tags" Target="../tags/tag5676.xml" /><Relationship Id="rId4" Type="http://schemas.openxmlformats.org/officeDocument/2006/relationships/tags" Target="../tags/tag5677.xml" /></Relationships>
</file>

<file path=ppt/slides/_rels/slide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678.xml" /><Relationship Id="rId3" Type="http://schemas.openxmlformats.org/officeDocument/2006/relationships/tags" Target="../tags/tag5679.xml" /><Relationship Id="rId4" Type="http://schemas.openxmlformats.org/officeDocument/2006/relationships/tags" Target="../tags/tag5680.xml" /><Relationship Id="rId5" Type="http://schemas.openxmlformats.org/officeDocument/2006/relationships/tags" Target="../tags/tag5681.xml" /><Relationship Id="rId6" Type="http://schemas.openxmlformats.org/officeDocument/2006/relationships/image" Target="../media/image16.gif" /><Relationship Id="rId7" Type="http://schemas.openxmlformats.org/officeDocument/2006/relationships/tags" Target="../tags/tag5682.xml" /></Relationships>
</file>

<file path=ppt/slides/_rels/slide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.xml" /><Relationship Id="rId10" Type="http://schemas.openxmlformats.org/officeDocument/2006/relationships/tags" Target="../tags/tag5690.xml" /><Relationship Id="rId11" Type="http://schemas.openxmlformats.org/officeDocument/2006/relationships/image" Target="../media/image18.png" /><Relationship Id="rId12" Type="http://schemas.openxmlformats.org/officeDocument/2006/relationships/tags" Target="../tags/tag5691.xml" /><Relationship Id="rId2" Type="http://schemas.openxmlformats.org/officeDocument/2006/relationships/tags" Target="../tags/tag5683.xml" /><Relationship Id="rId3" Type="http://schemas.openxmlformats.org/officeDocument/2006/relationships/tags" Target="../tags/tag5684.xml" /><Relationship Id="rId4" Type="http://schemas.openxmlformats.org/officeDocument/2006/relationships/image" Target="../media/image17.jpeg" /><Relationship Id="rId5" Type="http://schemas.openxmlformats.org/officeDocument/2006/relationships/tags" Target="../tags/tag5685.xml" /><Relationship Id="rId6" Type="http://schemas.openxmlformats.org/officeDocument/2006/relationships/tags" Target="../tags/tag5686.xml" /><Relationship Id="rId7" Type="http://schemas.openxmlformats.org/officeDocument/2006/relationships/tags" Target="../tags/tag5687.xml" /><Relationship Id="rId8" Type="http://schemas.openxmlformats.org/officeDocument/2006/relationships/tags" Target="../tags/tag5688.xml" /><Relationship Id="rId9" Type="http://schemas.openxmlformats.org/officeDocument/2006/relationships/tags" Target="../tags/tag5689.xml" /></Relationships>
</file>

<file path=ppt/slides/_rels/slide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.xml" /><Relationship Id="rId2" Type="http://schemas.openxmlformats.org/officeDocument/2006/relationships/tags" Target="../tags/tag5692.xml" /><Relationship Id="rId3" Type="http://schemas.openxmlformats.org/officeDocument/2006/relationships/tags" Target="../tags/tag5693.xml" /><Relationship Id="rId4" Type="http://schemas.openxmlformats.org/officeDocument/2006/relationships/tags" Target="../tags/tag5694.xml" /></Relationships>
</file>

<file path=ppt/slides/_rels/slide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3.xml" /><Relationship Id="rId10" Type="http://schemas.openxmlformats.org/officeDocument/2006/relationships/tags" Target="../tags/tag5702.xml" /><Relationship Id="rId11" Type="http://schemas.openxmlformats.org/officeDocument/2006/relationships/tags" Target="../tags/tag5703.xml" /><Relationship Id="rId2" Type="http://schemas.openxmlformats.org/officeDocument/2006/relationships/tags" Target="../tags/tag5695.xml" /><Relationship Id="rId3" Type="http://schemas.openxmlformats.org/officeDocument/2006/relationships/tags" Target="../tags/tag5696.xml" /><Relationship Id="rId4" Type="http://schemas.openxmlformats.org/officeDocument/2006/relationships/image" Target="../media/image19.jpeg" /><Relationship Id="rId5" Type="http://schemas.openxmlformats.org/officeDocument/2006/relationships/tags" Target="../tags/tag5697.xml" /><Relationship Id="rId6" Type="http://schemas.openxmlformats.org/officeDocument/2006/relationships/tags" Target="../tags/tag5698.xml" /><Relationship Id="rId7" Type="http://schemas.openxmlformats.org/officeDocument/2006/relationships/tags" Target="../tags/tag5699.xml" /><Relationship Id="rId8" Type="http://schemas.openxmlformats.org/officeDocument/2006/relationships/tags" Target="../tags/tag5700.xml" /><Relationship Id="rId9" Type="http://schemas.openxmlformats.org/officeDocument/2006/relationships/tags" Target="../tags/tag5701.xml" /></Relationships>
</file>

<file path=ppt/slides/_rels/slide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.xml" /><Relationship Id="rId2" Type="http://schemas.openxmlformats.org/officeDocument/2006/relationships/tags" Target="../tags/tag5704.xml" /><Relationship Id="rId3" Type="http://schemas.openxmlformats.org/officeDocument/2006/relationships/tags" Target="../tags/tag5705.xml" /><Relationship Id="rId4" Type="http://schemas.openxmlformats.org/officeDocument/2006/relationships/tags" Target="../tags/tag5706.xml" /><Relationship Id="rId5" Type="http://schemas.openxmlformats.org/officeDocument/2006/relationships/tags" Target="../tags/tag5707.xml" /><Relationship Id="rId6" Type="http://schemas.openxmlformats.org/officeDocument/2006/relationships/tags" Target="../tags/tag5708.xml" /><Relationship Id="rId7" Type="http://schemas.openxmlformats.org/officeDocument/2006/relationships/tags" Target="../tags/tag5709.xml" /><Relationship Id="rId8" Type="http://schemas.openxmlformats.org/officeDocument/2006/relationships/image" Target="../media/image20.png" /><Relationship Id="rId9" Type="http://schemas.openxmlformats.org/officeDocument/2006/relationships/tags" Target="../tags/tag5710.xml" /></Relationships>
</file>

<file path=ppt/slides/_rels/slide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.xml" /><Relationship Id="rId2" Type="http://schemas.openxmlformats.org/officeDocument/2006/relationships/tags" Target="../tags/tag5711.xml" /><Relationship Id="rId3" Type="http://schemas.openxmlformats.org/officeDocument/2006/relationships/tags" Target="../tags/tag5712.xml" /><Relationship Id="rId4" Type="http://schemas.openxmlformats.org/officeDocument/2006/relationships/image" Target="../media/image21.jpeg" /><Relationship Id="rId5" Type="http://schemas.openxmlformats.org/officeDocument/2006/relationships/tags" Target="../tags/tag5713.xml" /><Relationship Id="rId6" Type="http://schemas.openxmlformats.org/officeDocument/2006/relationships/tags" Target="../tags/tag5714.xml" /><Relationship Id="rId7" Type="http://schemas.openxmlformats.org/officeDocument/2006/relationships/tags" Target="../tags/tag5715.xml" /><Relationship Id="rId8" Type="http://schemas.openxmlformats.org/officeDocument/2006/relationships/tags" Target="../tags/tag5716.xml" /><Relationship Id="rId9" Type="http://schemas.openxmlformats.org/officeDocument/2006/relationships/tags" Target="../tags/tag5717.xml" /></Relationships>
</file>

<file path=ppt/slides/_rels/slide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.xml" /><Relationship Id="rId2" Type="http://schemas.openxmlformats.org/officeDocument/2006/relationships/tags" Target="../tags/tag5718.xml" /><Relationship Id="rId3" Type="http://schemas.openxmlformats.org/officeDocument/2006/relationships/tags" Target="../tags/tag5719.xml" /><Relationship Id="rId4" Type="http://schemas.openxmlformats.org/officeDocument/2006/relationships/image" Target="../media/image22.jpeg" /><Relationship Id="rId5" Type="http://schemas.openxmlformats.org/officeDocument/2006/relationships/tags" Target="../tags/tag5720.xml" /><Relationship Id="rId6" Type="http://schemas.openxmlformats.org/officeDocument/2006/relationships/tags" Target="../tags/tag5721.xml" /><Relationship Id="rId7" Type="http://schemas.openxmlformats.org/officeDocument/2006/relationships/tags" Target="../tags/tag5722.xml" /><Relationship Id="rId8" Type="http://schemas.openxmlformats.org/officeDocument/2006/relationships/tags" Target="../tags/tag5723.xml" /><Relationship Id="rId9" Type="http://schemas.openxmlformats.org/officeDocument/2006/relationships/tags" Target="../tags/tag5724.xml" /></Relationships>
</file>

<file path=ppt/slides/_rels/slide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ags" Target="../tags/tag5725.xml" /><Relationship Id="rId3" Type="http://schemas.openxmlformats.org/officeDocument/2006/relationships/tags" Target="../tags/tag5726.xml" /><Relationship Id="rId4" Type="http://schemas.openxmlformats.org/officeDocument/2006/relationships/image" Target="../media/image23.jpeg" /><Relationship Id="rId5" Type="http://schemas.openxmlformats.org/officeDocument/2006/relationships/tags" Target="../tags/tag5727.xml" /><Relationship Id="rId6" Type="http://schemas.openxmlformats.org/officeDocument/2006/relationships/tags" Target="../tags/tag5728.xml" /><Relationship Id="rId7" Type="http://schemas.openxmlformats.org/officeDocument/2006/relationships/tags" Target="../tags/tag5729.xml" /></Relationships>
</file>

<file path=ppt/slides/_rels/slide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10" Type="http://schemas.openxmlformats.org/officeDocument/2006/relationships/tags" Target="../tags/tag5738.xml" /><Relationship Id="rId11" Type="http://schemas.openxmlformats.org/officeDocument/2006/relationships/tags" Target="../tags/tag5739.xml" /><Relationship Id="rId12" Type="http://schemas.openxmlformats.org/officeDocument/2006/relationships/tags" Target="../tags/tag5740.xml" /><Relationship Id="rId13" Type="http://schemas.openxmlformats.org/officeDocument/2006/relationships/tags" Target="../tags/tag5741.xml" /><Relationship Id="rId14" Type="http://schemas.openxmlformats.org/officeDocument/2006/relationships/tags" Target="../tags/tag5742.xml" /><Relationship Id="rId15" Type="http://schemas.openxmlformats.org/officeDocument/2006/relationships/tags" Target="../tags/tag5743.xml" /><Relationship Id="rId16" Type="http://schemas.openxmlformats.org/officeDocument/2006/relationships/tags" Target="../tags/tag5744.xml" /><Relationship Id="rId17" Type="http://schemas.openxmlformats.org/officeDocument/2006/relationships/tags" Target="../tags/tag5745.xml" /><Relationship Id="rId18" Type="http://schemas.openxmlformats.org/officeDocument/2006/relationships/tags" Target="../tags/tag5746.xml" /><Relationship Id="rId19" Type="http://schemas.openxmlformats.org/officeDocument/2006/relationships/tags" Target="../tags/tag5747.xml" /><Relationship Id="rId2" Type="http://schemas.openxmlformats.org/officeDocument/2006/relationships/tags" Target="../tags/tag5730.xml" /><Relationship Id="rId20" Type="http://schemas.openxmlformats.org/officeDocument/2006/relationships/tags" Target="../tags/tag5748.xml" /><Relationship Id="rId21" Type="http://schemas.openxmlformats.org/officeDocument/2006/relationships/tags" Target="../tags/tag5749.xml" /><Relationship Id="rId22" Type="http://schemas.openxmlformats.org/officeDocument/2006/relationships/tags" Target="../tags/tag5750.xml" /><Relationship Id="rId23" Type="http://schemas.openxmlformats.org/officeDocument/2006/relationships/tags" Target="../tags/tag5751.xml" /><Relationship Id="rId24" Type="http://schemas.openxmlformats.org/officeDocument/2006/relationships/tags" Target="../tags/tag5752.xml" /><Relationship Id="rId25" Type="http://schemas.openxmlformats.org/officeDocument/2006/relationships/tags" Target="../tags/tag5753.xml" /><Relationship Id="rId26" Type="http://schemas.openxmlformats.org/officeDocument/2006/relationships/tags" Target="../tags/tag5754.xml" /><Relationship Id="rId27" Type="http://schemas.openxmlformats.org/officeDocument/2006/relationships/tags" Target="../tags/tag5755.xml" /><Relationship Id="rId3" Type="http://schemas.openxmlformats.org/officeDocument/2006/relationships/tags" Target="../tags/tag5731.xml" /><Relationship Id="rId4" Type="http://schemas.openxmlformats.org/officeDocument/2006/relationships/tags" Target="../tags/tag5732.xml" /><Relationship Id="rId5" Type="http://schemas.openxmlformats.org/officeDocument/2006/relationships/tags" Target="../tags/tag5733.xml" /><Relationship Id="rId6" Type="http://schemas.openxmlformats.org/officeDocument/2006/relationships/tags" Target="../tags/tag5734.xml" /><Relationship Id="rId7" Type="http://schemas.openxmlformats.org/officeDocument/2006/relationships/tags" Target="../tags/tag5735.xml" /><Relationship Id="rId8" Type="http://schemas.openxmlformats.org/officeDocument/2006/relationships/tags" Target="../tags/tag5736.xml" /><Relationship Id="rId9" Type="http://schemas.openxmlformats.org/officeDocument/2006/relationships/tags" Target="../tags/tag5737.xml" /></Relationships>
</file>

<file path=ppt/slides/_rels/slide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46.xml" /><Relationship Id="rId2" Type="http://schemas.openxmlformats.org/officeDocument/2006/relationships/tags" Target="../tags/tag5756.xml" /><Relationship Id="rId3" Type="http://schemas.openxmlformats.org/officeDocument/2006/relationships/tags" Target="../tags/tag5757.xml" /><Relationship Id="rId4" Type="http://schemas.openxmlformats.org/officeDocument/2006/relationships/tags" Target="../tags/tag5758.xml" /></Relationships>
</file>

<file path=ppt/slides/_rels/slide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759.xml" /><Relationship Id="rId3" Type="http://schemas.openxmlformats.org/officeDocument/2006/relationships/tags" Target="../tags/tag5760.xml" /><Relationship Id="rId4" Type="http://schemas.openxmlformats.org/officeDocument/2006/relationships/tags" Target="../tags/tag5761.xml" /><Relationship Id="rId5" Type="http://schemas.openxmlformats.org/officeDocument/2006/relationships/tags" Target="../tags/tag5762.xml" /><Relationship Id="rId6" Type="http://schemas.openxmlformats.org/officeDocument/2006/relationships/audio" Target="../media/media2.wav" /></Relationships>
</file>

<file path=ppt/slides/_rels/slide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763.xml" /><Relationship Id="rId3" Type="http://schemas.openxmlformats.org/officeDocument/2006/relationships/tags" Target="../tags/tag5764.xml" /><Relationship Id="rId4" Type="http://schemas.openxmlformats.org/officeDocument/2006/relationships/tags" Target="../tags/tag5765.xml" /><Relationship Id="rId5" Type="http://schemas.openxmlformats.org/officeDocument/2006/relationships/audio" Target="../media/media2.wav" /></Relationships>
</file>

<file path=ppt/slides/_rels/slide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766.xml" /><Relationship Id="rId3" Type="http://schemas.openxmlformats.org/officeDocument/2006/relationships/tags" Target="../tags/tag5767.xml" /><Relationship Id="rId4" Type="http://schemas.openxmlformats.org/officeDocument/2006/relationships/tags" Target="../tags/tag5768.xml" /><Relationship Id="rId5" Type="http://schemas.openxmlformats.org/officeDocument/2006/relationships/audio" Target="../media/media2.wav" /></Relationships>
</file>

<file path=ppt/slides/_rels/slide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769.xml" /><Relationship Id="rId3" Type="http://schemas.openxmlformats.org/officeDocument/2006/relationships/tags" Target="../tags/tag5770.xml" /><Relationship Id="rId4" Type="http://schemas.openxmlformats.org/officeDocument/2006/relationships/tags" Target="../tags/tag5771.xml" /><Relationship Id="rId5" Type="http://schemas.openxmlformats.org/officeDocument/2006/relationships/audio" Target="../media/media2.wav" /></Relationships>
</file>

<file path=ppt/slides/_rels/slide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772.xml" /><Relationship Id="rId3" Type="http://schemas.openxmlformats.org/officeDocument/2006/relationships/tags" Target="../tags/tag5773.xml" /><Relationship Id="rId4" Type="http://schemas.openxmlformats.org/officeDocument/2006/relationships/tags" Target="../tags/tag5774.xml" /><Relationship Id="rId5" Type="http://schemas.openxmlformats.org/officeDocument/2006/relationships/audio" Target="../media/media2.wav" /></Relationships>
</file>

<file path=ppt/slides/_rels/slide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775.xml" /><Relationship Id="rId3" Type="http://schemas.openxmlformats.org/officeDocument/2006/relationships/tags" Target="../tags/tag5776.xml" /><Relationship Id="rId4" Type="http://schemas.openxmlformats.org/officeDocument/2006/relationships/tags" Target="../tags/tag5777.xml" /><Relationship Id="rId5" Type="http://schemas.openxmlformats.org/officeDocument/2006/relationships/audio" Target="../media/media2.wav" /></Relationships>
</file>

<file path=ppt/slides/_rels/slide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778.xml" /><Relationship Id="rId3" Type="http://schemas.openxmlformats.org/officeDocument/2006/relationships/tags" Target="../tags/tag5779.xml" /><Relationship Id="rId4" Type="http://schemas.openxmlformats.org/officeDocument/2006/relationships/tags" Target="../tags/tag5780.xml" /><Relationship Id="rId5" Type="http://schemas.openxmlformats.org/officeDocument/2006/relationships/audio" Target="../media/media2.wav" /></Relationships>
</file>

<file path=ppt/slides/_rels/slide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20.xml" /><Relationship Id="rId2" Type="http://schemas.openxmlformats.org/officeDocument/2006/relationships/tags" Target="../tags/tag5781.xml" /><Relationship Id="rId3" Type="http://schemas.openxmlformats.org/officeDocument/2006/relationships/tags" Target="../tags/tag5782.xml" /><Relationship Id="rId4" Type="http://schemas.openxmlformats.org/officeDocument/2006/relationships/tags" Target="../tags/tag5783.xml" /><Relationship Id="rId5" Type="http://schemas.openxmlformats.org/officeDocument/2006/relationships/image" Target="../media/image24.png" /><Relationship Id="rId6" Type="http://schemas.openxmlformats.org/officeDocument/2006/relationships/tags" Target="../tags/tag5784.xml" /><Relationship Id="rId7" Type="http://schemas.openxmlformats.org/officeDocument/2006/relationships/audio" Target="../media/media2.wav" /></Relationships>
</file>

<file path=ppt/slides/slide1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69986" name="WordArt 2"/>
          <p:cNvSpPr>
            <a:spLocks noTextEdit="1"/>
          </p:cNvSpPr>
          <p:nvPr>
            <p:custDataLst>
              <p:tags r:id="rId3"/>
            </p:custDataLst>
          </p:nvPr>
        </p:nvSpPr>
        <p:spPr>
          <a:xfrm>
            <a:off x="1143000" y="2714625"/>
            <a:ext cx="6962775" cy="1504950"/>
          </a:xfrm>
          <a:solidFill>
            <a:srgbClr val="FF0000"/>
          </a:solidFill>
          <a:ln w="12700">
            <a:solidFill>
              <a:srgbClr val="EAEAEA"/>
            </a:solidFill>
            <a:miter lim="800000"/>
          </a:ln>
          <a:effectLst>
            <a:outerShdw dist="35921" dir="2700000" sy="50000" kx="2453608" algn="bl">
              <a:srgbClr val="C0C0C0">
                <a:alpha val="50000"/>
              </a:srgbClr>
            </a:outerShdw>
          </a:effectLst>
        </p:spPr>
        <p:txBody>
          <a:bodyPr wrap="none" fromWordArt="1">
            <a:prstTxWarp prst="textPlain">
              <a:avLst/>
            </a:prstTxWarp>
          </a:bodyPr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/>
            <a:r>
              <a:rPr sz="3600" b="1">
                <a:solidFill>
                  <a:srgbClr val="FF00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楷体" charset="-122"/>
              </a:rPr>
              <a:t>百家争鸣</a:t>
            </a:r>
            <a:endParaRPr sz="3600" b="1">
              <a:solidFill>
                <a:srgbClr val="FF0000"/>
              </a:solidFill>
              <a:effectLst>
                <a:outerShdw blurRad="38100" dist="38100" dir="2700000" algn="tl">
                  <a:schemeClr val="bg2"/>
                </a:outerShdw>
              </a:effectLst>
              <a:latin typeface="楷体" charset="-122"/>
            </a:endParaRPr>
          </a:p>
        </p:txBody>
      </p:sp>
      <p:sp>
        <p:nvSpPr>
          <p:cNvPr id="169987" name="Text Box 3"/>
          <p:cNvSpPr/>
          <p:nvPr>
            <p:custDataLst>
              <p:tags r:id="rId4"/>
            </p:custDataLst>
          </p:nvPr>
        </p:nvSpPr>
        <p:spPr>
          <a:xfrm>
            <a:off x="2571750" y="1357312"/>
            <a:ext cx="3744912" cy="11874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7200" b="1">
                <a:latin typeface="华文中宋" pitchFamily="2" charset="-122"/>
                <a:ea typeface="华文中宋" pitchFamily="2" charset="-122"/>
              </a:rPr>
              <a:t>第</a:t>
            </a:r>
            <a:r>
              <a:rPr lang="zh-CN" altLang="zh-CN" sz="7200" b="1">
                <a:latin typeface="华文中宋" pitchFamily="2" charset="-122"/>
                <a:ea typeface="华文中宋" pitchFamily="2" charset="-122"/>
              </a:rPr>
              <a:t>8</a:t>
            </a:r>
            <a:r>
              <a:rPr lang="zh-CN" altLang="en-US" sz="7200" b="1">
                <a:latin typeface="华文中宋" pitchFamily="2" charset="-122"/>
                <a:ea typeface="华文中宋" pitchFamily="2" charset="-122"/>
              </a:rPr>
              <a:t>课</a:t>
            </a:r>
            <a:endParaRPr lang="zh-CN" altLang="en-US" sz="7200" b="1">
              <a:latin typeface="华文中宋" pitchFamily="2" charset="-122"/>
              <a:ea typeface="华文中宋" pitchFamily="2" charset="-122"/>
            </a:endParaRPr>
          </a:p>
        </p:txBody>
      </p:sp>
      <p:sp>
        <p:nvSpPr>
          <p:cNvPr id="169988" name="Text Box 4"/>
          <p:cNvSpPr/>
          <p:nvPr>
            <p:custDataLst>
              <p:tags r:id="rId5"/>
            </p:custDataLst>
          </p:nvPr>
        </p:nvSpPr>
        <p:spPr>
          <a:xfrm>
            <a:off x="1828800" y="2351088"/>
            <a:ext cx="468312" cy="2063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just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zh-CN" sz="800">
                <a:solidFill>
                  <a:srgbClr val="FFFFFF"/>
                </a:solidFill>
              </a:rPr>
              <a:t>zxxkw</a:t>
            </a:r>
            <a:endParaRPr lang="zh-CN" altLang="zh-CN" sz="180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600">
        <p:blinds dir="vert"/>
        <p:sndAc>
          <p:stSnd>
            <p:snd r:embed="rId6" name="chimes.wav"/>
          </p:stSnd>
        </p:sndAc>
      </p:transition>
    </mc:Choice>
    <mc:Fallback>
      <p:transition>
        <p:blinds dir="vert"/>
        <p:sndAc>
          <p:stSnd>
            <p:snd r:embed="rId6" name="chimes.wav"/>
          </p:stSnd>
        </p:sndAc>
      </p:transition>
    </mc:Fallback>
  </mc:AlternateContent>
  <p:timing/>
</p:sld>
</file>

<file path=ppt/slides/slide2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71010" name="文本框 3"/>
          <p:cNvSpPr/>
          <p:nvPr>
            <p:custDataLst>
              <p:tags r:id="rId3"/>
            </p:custDataLst>
          </p:nvPr>
        </p:nvSpPr>
        <p:spPr>
          <a:xfrm>
            <a:off x="3708400" y="1412875"/>
            <a:ext cx="1606550" cy="51911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/>
            <a:r>
              <a:rPr lang="zh-CN" altLang="en-US" sz="2800" b="1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学习目标</a:t>
            </a:r>
            <a:endParaRPr lang="zh-CN" altLang="en-US" sz="2800" b="1">
              <a:solidFill>
                <a:srgbClr val="FF0000"/>
              </a:solidFill>
              <a:latin typeface="黑体" pitchFamily="49" charset="-122"/>
              <a:ea typeface="黑体" pitchFamily="49" charset="-122"/>
            </a:endParaRPr>
          </a:p>
        </p:txBody>
      </p:sp>
      <p:grpSp>
        <p:nvGrpSpPr>
          <p:cNvPr id="171011" name="组合 3"/>
          <p:cNvGrpSpPr/>
          <p:nvPr>
            <p:custDataLst>
              <p:tags r:id="rId4"/>
            </p:custDataLst>
          </p:nvPr>
        </p:nvGrpSpPr>
        <p:grpSpPr>
          <a:xfrm>
            <a:off x="755650" y="836612"/>
            <a:ext cx="1714500" cy="500062"/>
            <a:chOff x="1076" y="1998"/>
            <a:chExt cx="2699" cy="788"/>
          </a:xfrm>
        </p:grpSpPr>
        <p:sp>
          <p:nvSpPr>
            <p:cNvPr id="171012" name="流程图: 文档 4"/>
            <p:cNvSpPr/>
            <p:nvPr>
              <p:custDataLst>
                <p:tags r:id="rId5"/>
              </p:custDataLst>
            </p:nvPr>
          </p:nvSpPr>
          <p:spPr>
            <a:xfrm>
              <a:off x="1076" y="2071"/>
              <a:ext cx="2632" cy="715"/>
            </a:xfrm>
            <a:prstGeom prst="flowChartDocument">
              <a:avLst/>
            </a:prstGeom>
            <a:solidFill>
              <a:srgbClr val="CC9764"/>
            </a:solidFill>
            <a:ln w="12700" cap="flat" cmpd="sng" algn="ctr">
              <a:solidFill>
                <a:srgbClr val="BCA690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algn="ctr" eaLnBrk="1" hangingPunct="1"/>
              <a:endParaRPr lang="en-US" altLang="en-US">
                <a:solidFill>
                  <a:srgbClr val="FFFFFF"/>
                </a:solidFill>
              </a:endParaRPr>
            </a:p>
          </p:txBody>
        </p:sp>
        <p:sp>
          <p:nvSpPr>
            <p:cNvPr id="171013" name="文本框 4101"/>
            <p:cNvSpPr txBox="1"/>
            <p:nvPr>
              <p:custDataLst>
                <p:tags r:id="rId6"/>
              </p:custDataLst>
            </p:nvPr>
          </p:nvSpPr>
          <p:spPr>
            <a:xfrm>
              <a:off x="1076" y="1998"/>
              <a:ext cx="2699" cy="695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  <a:headEnd type="none" w="med" len="med"/>
              <a:tailEnd type="none" w="med" len="med"/>
            </a:ln>
          </p:spPr>
          <p:txBody>
            <a:bodyPr>
              <a:spAutoFit/>
            </a:bodyPr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eaLnBrk="1" hangingPunct="1"/>
              <a:r>
                <a:rPr lang="en-US" altLang="en-US" sz="2300" b="1">
                  <a:solidFill>
                    <a:srgbClr val="FFF9F3"/>
                  </a:solidFill>
                  <a:latin typeface="宋体" pitchFamily="2" charset="-122"/>
                  <a:ea typeface="幼圆" pitchFamily="49" charset="-122"/>
                  <a:sym typeface="宋体" pitchFamily="2" charset="-122"/>
                </a:rPr>
                <a:t>认识与了解</a:t>
              </a:r>
              <a:endParaRPr lang="en-US" altLang="en-US" sz="2300" b="1">
                <a:solidFill>
                  <a:srgbClr val="FFF9F3"/>
                </a:solidFill>
                <a:latin typeface="宋体" pitchFamily="2" charset="-122"/>
                <a:ea typeface="幼圆" pitchFamily="49" charset="-122"/>
                <a:sym typeface="宋体" pitchFamily="2" charset="-122"/>
              </a:endParaRPr>
            </a:p>
          </p:txBody>
        </p:sp>
      </p:grpSp>
      <p:sp>
        <p:nvSpPr>
          <p:cNvPr id="171014" name="Text Box 5"/>
          <p:cNvSpPr/>
          <p:nvPr>
            <p:custDataLst>
              <p:tags r:id="rId7"/>
            </p:custDataLst>
          </p:nvPr>
        </p:nvSpPr>
        <p:spPr>
          <a:xfrm>
            <a:off x="827088" y="2349500"/>
            <a:ext cx="7921625" cy="25574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0000" tIns="46800" rIns="90000" bIns="46800">
            <a:spAutoFit/>
          </a:bodyPr>
          <a:lstStyle>
            <a:defPPr>
              <a:defRPr lang="zh-CN"/>
            </a:defPPr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/>
            <a:r>
              <a:rPr lang="zh-CN" altLang="en-US" sz="3200" b="1">
                <a:solidFill>
                  <a:srgbClr val="000000"/>
                </a:solidFill>
                <a:latin typeface="Times New Roman" pitchFamily="18" charset="0"/>
              </a:rPr>
              <a:t>1．说出诸子百家的代表人物及主要观点。 </a:t>
            </a:r>
            <a:endParaRPr lang="zh-CN" altLang="en-US" sz="3200" b="1">
              <a:solidFill>
                <a:srgbClr val="000000"/>
              </a:solidFill>
              <a:latin typeface="Times New Roman" pitchFamily="18" charset="0"/>
            </a:endParaRPr>
          </a:p>
          <a:p>
            <a:pPr marL="0" marR="0" lvl="0" indent="0" eaLnBrk="1" hangingPunct="1"/>
            <a:r>
              <a:rPr lang="zh-CN" altLang="en-US" sz="3200" b="1">
                <a:solidFill>
                  <a:srgbClr val="000000"/>
                </a:solidFill>
                <a:latin typeface="Times New Roman" pitchFamily="18" charset="0"/>
              </a:rPr>
              <a:t>2．归纳孔子、孟子和荀子的主要观点，概括其共同点，理解儒家思想的形成。</a:t>
            </a:r>
            <a:endParaRPr lang="zh-CN" altLang="en-US" sz="3200" b="1">
              <a:solidFill>
                <a:srgbClr val="000000"/>
              </a:solidFill>
              <a:latin typeface="Times New Roman" pitchFamily="18" charset="0"/>
            </a:endParaRPr>
          </a:p>
          <a:p>
            <a:pPr marL="0" marR="0" lvl="0" indent="0" eaLnBrk="1" hangingPunct="1"/>
            <a:r>
              <a:rPr lang="zh-CN" altLang="en-US" sz="3200" b="1">
                <a:solidFill>
                  <a:srgbClr val="000000"/>
                </a:solidFill>
                <a:latin typeface="Times New Roman" pitchFamily="18" charset="0"/>
              </a:rPr>
              <a:t> 3．初步认识孔子的历史地位，感受百家争鸣对当时及后世的重要意义。</a:t>
            </a:r>
            <a:endParaRPr lang="zh-CN" altLang="en-US" sz="3200" b="1">
              <a:solidFill>
                <a:srgbClr val="000000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4">
                                            <p:txEl>
                                              <p:charRg st="0" end="4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 additive="base">
                                        <p:cTn id="7" dur="500" fill="hold"/>
                                        <p:tgtEl>
                                          <p:spTgt spid="171014">
                                            <p:txEl>
                                              <p:charRg st="0" end="4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 additive="base">
                                        <p:cTn id="10" dur="500" fill="hold"/>
                                        <p:tgtEl>
                                          <p:spTgt spid="1710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 additive="base">
                                        <p:cTn id="13" dur="500" fill="hold"/>
                                        <p:tgtEl>
                                          <p:spTgt spid="1710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pic>
        <p:nvPicPr>
          <p:cNvPr id="172034" name="图片 5" descr="QQ截图20130923113230.png"/>
          <p:cNvPicPr/>
          <p:nvPr>
            <p:custDataLst>
              <p:tags r:id="rId4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0" y="6019800"/>
            <a:ext cx="1501775" cy="838200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72035" name="WordArt 4"/>
          <p:cNvSpPr/>
          <p:nvPr>
            <p:custDataLst>
              <p:tags r:id="rId5"/>
            </p:custDataLst>
          </p:nvPr>
        </p:nvSpPr>
        <p:spPr>
          <a:xfrm>
            <a:off x="1143000" y="188912"/>
            <a:ext cx="6840538" cy="819150"/>
          </a:xfrm>
          <a:gradFill rotWithShape="1">
            <a:gsLst>
              <a:gs pos="0">
                <a:srgbClr val="520402"/>
              </a:gs>
              <a:gs pos="100000">
                <a:srgbClr val="FFCC00"/>
              </a:gs>
            </a:gsLst>
            <a:lin ang="5400000" scaled="1"/>
          </a:gradFill>
          <a:ln w="12700">
            <a:solidFill>
              <a:srgbClr val="B2B2B2"/>
            </a:solidFill>
            <a:miter lim="800000"/>
          </a:ln>
        </p:spPr>
        <p:txBody>
          <a:bodyPr wrap="none"/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lvl="0" algn="ctr"/>
            <a:endParaRPr sz="3600" b="1">
              <a:latin typeface="隶书"/>
            </a:endParaRPr>
          </a:p>
        </p:txBody>
      </p:sp>
      <p:sp>
        <p:nvSpPr>
          <p:cNvPr id="172036" name="Text Box 8"/>
          <p:cNvSpPr/>
          <p:nvPr>
            <p:custDataLst>
              <p:tags r:id="rId6"/>
            </p:custDataLst>
          </p:nvPr>
        </p:nvSpPr>
        <p:spPr>
          <a:xfrm>
            <a:off x="246062" y="1168400"/>
            <a:ext cx="7134225" cy="64611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3600" b="1">
                <a:solidFill>
                  <a:srgbClr val="0000FF"/>
                </a:solidFill>
                <a:latin typeface="方正准圆简体"/>
                <a:ea typeface="方正准圆简体"/>
              </a:rPr>
              <a:t>一、百家争鸣出现的背景（原因）</a:t>
            </a:r>
            <a:endParaRPr lang="zh-CN" altLang="en-US" sz="3600" b="1">
              <a:solidFill>
                <a:srgbClr val="0000FF"/>
              </a:solidFill>
              <a:latin typeface="方正准圆简体"/>
              <a:ea typeface="方正准圆简体"/>
            </a:endParaRPr>
          </a:p>
        </p:txBody>
      </p:sp>
      <p:sp>
        <p:nvSpPr>
          <p:cNvPr id="172037" name="矩形 3"/>
          <p:cNvSpPr/>
          <p:nvPr>
            <p:custDataLst>
              <p:tags r:id="rId7"/>
            </p:custDataLst>
          </p:nvPr>
        </p:nvSpPr>
        <p:spPr>
          <a:xfrm>
            <a:off x="350838" y="1844675"/>
            <a:ext cx="8424862" cy="427831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ts val="1200"/>
              </a:spcBef>
              <a:buFont typeface="Arial" pitchFamily="34" charset="0"/>
              <a:buNone/>
            </a:pPr>
            <a:r>
              <a:rPr lang="zh-CN" altLang="en-US" sz="2800" b="1">
                <a:latin typeface="楷体" charset="-122"/>
                <a:ea typeface="楷体" charset="-122"/>
              </a:rPr>
              <a:t>（</a:t>
            </a:r>
            <a:r>
              <a:rPr lang="en-US" altLang="zh-CN" sz="2800" b="1">
                <a:latin typeface="楷体" charset="-122"/>
                <a:ea typeface="楷体" charset="-122"/>
              </a:rPr>
              <a:t>1</a:t>
            </a:r>
            <a:r>
              <a:rPr lang="zh-CN" altLang="en-US" sz="2800" b="1">
                <a:latin typeface="楷体" charset="-122"/>
                <a:ea typeface="楷体" charset="-122"/>
              </a:rPr>
              <a:t>）政治上：社会的动荡和变革为百家争鸣创造了宽松的学术氛围，各诸侯国为了富国强兵，纷纷招贤纳士促进了人们思想的解放；</a:t>
            </a:r>
            <a:endParaRPr lang="en-US" altLang="zh-CN" sz="2800" b="1">
              <a:latin typeface="楷体" charset="-122"/>
              <a:ea typeface="楷体" charset="-122"/>
            </a:endParaRPr>
          </a:p>
          <a:p>
            <a:pPr marL="0" marR="0" lvl="0" indent="0" eaLnBrk="1" hangingPunct="1">
              <a:spcBef>
                <a:spcPts val="1200"/>
              </a:spcBef>
              <a:buFont typeface="Arial" pitchFamily="34" charset="0"/>
              <a:buNone/>
            </a:pPr>
            <a:r>
              <a:rPr lang="zh-CN" altLang="en-US" sz="2800" b="1">
                <a:latin typeface="楷体" charset="-122"/>
                <a:ea typeface="楷体" charset="-122"/>
              </a:rPr>
              <a:t>（</a:t>
            </a:r>
            <a:r>
              <a:rPr lang="en-US" altLang="zh-CN" sz="2800" b="1">
                <a:latin typeface="楷体" charset="-122"/>
                <a:ea typeface="楷体" charset="-122"/>
              </a:rPr>
              <a:t>2</a:t>
            </a:r>
            <a:r>
              <a:rPr lang="zh-CN" altLang="en-US" sz="2800" b="1">
                <a:latin typeface="楷体" charset="-122"/>
                <a:ea typeface="楷体" charset="-122"/>
              </a:rPr>
              <a:t>）文化上：春秋战国时期，原来垄断在贵族手中的文化教育逐步扩展到民间，形成了一个拥有学识的文士阶层，为百家争鸣提供了人才；</a:t>
            </a:r>
            <a:endParaRPr lang="en-US" altLang="zh-CN" sz="2800" b="1">
              <a:latin typeface="楷体" charset="-122"/>
              <a:ea typeface="楷体" charset="-122"/>
            </a:endParaRPr>
          </a:p>
          <a:p>
            <a:pPr marL="0" marR="0" lvl="0" indent="0" eaLnBrk="1" hangingPunct="1">
              <a:spcBef>
                <a:spcPts val="1200"/>
              </a:spcBef>
              <a:buFont typeface="Arial" pitchFamily="34" charset="0"/>
              <a:buNone/>
            </a:pPr>
            <a:r>
              <a:rPr lang="zh-CN" altLang="en-US" sz="2800" b="1">
                <a:solidFill>
                  <a:srgbClr val="FF3300"/>
                </a:solidFill>
                <a:latin typeface="楷体" charset="-122"/>
                <a:ea typeface="楷体" charset="-122"/>
              </a:rPr>
              <a:t>（</a:t>
            </a:r>
            <a:r>
              <a:rPr lang="en-US" altLang="zh-CN" sz="2800" b="1">
                <a:solidFill>
                  <a:srgbClr val="FF3300"/>
                </a:solidFill>
                <a:latin typeface="楷体" charset="-122"/>
                <a:ea typeface="楷体" charset="-122"/>
              </a:rPr>
              <a:t>3</a:t>
            </a:r>
            <a:r>
              <a:rPr lang="zh-CN" altLang="en-US" sz="2800" b="1">
                <a:solidFill>
                  <a:srgbClr val="FF3300"/>
                </a:solidFill>
                <a:latin typeface="楷体" charset="-122"/>
                <a:ea typeface="楷体" charset="-122"/>
              </a:rPr>
              <a:t>）经济上：铁农具和牛耕的使用，促进了</a:t>
            </a:r>
            <a:r>
              <a:rPr lang="zh-CN" altLang="en-US" sz="2800" b="1">
                <a:solidFill>
                  <a:srgbClr val="FF0000"/>
                </a:solidFill>
                <a:latin typeface="楷体" charset="-122"/>
                <a:ea typeface="楷体" charset="-122"/>
              </a:rPr>
              <a:t>生产力的发展</a:t>
            </a:r>
            <a:r>
              <a:rPr lang="zh-CN" altLang="en-US" sz="2800" b="1">
                <a:solidFill>
                  <a:srgbClr val="FF3300"/>
                </a:solidFill>
                <a:latin typeface="楷体" charset="-122"/>
                <a:ea typeface="楷体" charset="-122"/>
              </a:rPr>
              <a:t>，小农经济发展，新兴阶级崛起，社会结构发生变化。</a:t>
            </a:r>
            <a:endParaRPr lang="zh-CN" altLang="en-US" sz="2800" b="1">
              <a:solidFill>
                <a:srgbClr val="FF3300"/>
              </a:solidFill>
              <a:latin typeface="楷体" charset="-122"/>
              <a:ea typeface="楷体" charset="-122"/>
            </a:endParaRPr>
          </a:p>
        </p:txBody>
      </p:sp>
      <p:sp>
        <p:nvSpPr>
          <p:cNvPr id="172038" name="Text Box 6"/>
          <p:cNvSpPr/>
          <p:nvPr>
            <p:custDataLst>
              <p:tags r:id="rId8"/>
            </p:custDataLst>
          </p:nvPr>
        </p:nvSpPr>
        <p:spPr>
          <a:xfrm>
            <a:off x="5770563" y="5729288"/>
            <a:ext cx="2762250" cy="57943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en-US" altLang="zh-CN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——</a:t>
            </a:r>
            <a:r>
              <a:rPr lang="zh-CN" altLang="en-US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根本原因</a:t>
            </a:r>
            <a:endParaRPr lang="zh-CN" altLang="en-US" b="1">
              <a:solidFill>
                <a:srgbClr val="FF0000"/>
              </a:solidFill>
              <a:latin typeface="华文中宋" pitchFamily="2" charset="-122"/>
              <a:ea typeface="华文中宋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 additive="base">
                                        <p:cTn id="7" dur="500"/>
                                        <p:tgtEl>
                                          <p:spTgt spid="1720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 additive="base">
                                        <p:cTn id="13" dur="500"/>
                                        <p:tgtEl>
                                          <p:spTgt spid="1720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 additive="base">
                                        <p:cTn id="19" dur="500"/>
                                        <p:tgtEl>
                                          <p:spTgt spid="1720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20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20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03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73058" name="TextBox 5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179388" y="547688"/>
            <a:ext cx="1108075" cy="1944687"/>
          </a:xfrm>
          <a:prstGeom prst="rect">
            <a:avLst/>
          </a:prstGeom>
          <a:noFill/>
          <a:ln>
            <a:noFill/>
          </a:ln>
          <a:extLst/>
        </p:spPr>
        <p:txBody>
          <a:bodyPr vert="vert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6000">
                <a:solidFill>
                  <a:srgbClr val="0D0D0D"/>
                </a:solidFill>
                <a:latin typeface="华文琥珀" pitchFamily="2" charset="-122"/>
                <a:ea typeface="华文琥珀" panose="02010800040101010101" pitchFamily="2" charset="-122"/>
              </a:rPr>
              <a:t>道 家</a:t>
            </a:r>
            <a:endParaRPr lang="zh-CN" altLang="en-US" sz="6000">
              <a:solidFill>
                <a:srgbClr val="0D0D0D"/>
              </a:solidFill>
              <a:latin typeface="华文琥珀" pitchFamily="2" charset="-122"/>
              <a:ea typeface="华文琥珀" panose="02010800040101010101" pitchFamily="2" charset="-122"/>
            </a:endParaRPr>
          </a:p>
        </p:txBody>
      </p:sp>
      <p:sp>
        <p:nvSpPr>
          <p:cNvPr id="173059" name="Rectangle 3"/>
          <p:cNvSpPr/>
          <p:nvPr>
            <p:custDataLst>
              <p:tags r:id="rId4"/>
            </p:custDataLst>
          </p:nvPr>
        </p:nvSpPr>
        <p:spPr>
          <a:xfrm>
            <a:off x="3995738" y="188912"/>
            <a:ext cx="1512888" cy="76993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Font typeface="Wingdings" pitchFamily="2" charset="2"/>
              <a:buNone/>
            </a:pPr>
            <a:r>
              <a:rPr lang="zh-CN" altLang="en-US" sz="4400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老子</a:t>
            </a:r>
            <a:endParaRPr lang="zh-CN" altLang="en-US" sz="4400" b="1">
              <a:solidFill>
                <a:srgbClr val="FF0000"/>
              </a:solidFill>
              <a:latin typeface="华文中宋" pitchFamily="2" charset="-122"/>
              <a:ea typeface="华文中宋" pitchFamily="2" charset="-122"/>
            </a:endParaRPr>
          </a:p>
        </p:txBody>
      </p:sp>
      <p:pic>
        <p:nvPicPr>
          <p:cNvPr id="173060" name="Picture 6" descr="老子"/>
          <p:cNvPicPr/>
          <p:nvPr>
            <p:custDataLst>
              <p:tags r:id="rId6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0" y="2709862"/>
            <a:ext cx="2995612" cy="3933825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73061" name="矩形 1"/>
          <p:cNvSpPr/>
          <p:nvPr>
            <p:custDataLst>
              <p:tags r:id="rId7"/>
            </p:custDataLst>
          </p:nvPr>
        </p:nvSpPr>
        <p:spPr>
          <a:xfrm>
            <a:off x="1187450" y="966788"/>
            <a:ext cx="7740650" cy="13843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800" b="1">
                <a:solidFill>
                  <a:srgbClr val="FF3300"/>
                </a:solidFill>
                <a:latin typeface="楷体" charset="-122"/>
                <a:ea typeface="楷体" charset="-122"/>
              </a:rPr>
              <a:t>    </a:t>
            </a:r>
            <a:r>
              <a:rPr lang="zh-CN" altLang="en-US" sz="2800" b="1">
                <a:latin typeface="楷体" charset="-122"/>
                <a:ea typeface="楷体" charset="-122"/>
              </a:rPr>
              <a:t>姓李名耳，即老聃，春秋末期楚国人，道家学派的创始人，曾做过周王室的守藏史（类似今天的国家图书馆和档案馆馆长），学识渊博。</a:t>
            </a:r>
            <a:endParaRPr lang="zh-CN" altLang="en-US" sz="2800" b="1">
              <a:latin typeface="楷体" charset="-122"/>
              <a:ea typeface="楷体" charset="-122"/>
            </a:endParaRPr>
          </a:p>
        </p:txBody>
      </p:sp>
      <p:sp>
        <p:nvSpPr>
          <p:cNvPr id="173062" name="Text Box 9"/>
          <p:cNvSpPr/>
          <p:nvPr>
            <p:custDataLst>
              <p:tags r:id="rId8"/>
            </p:custDataLst>
          </p:nvPr>
        </p:nvSpPr>
        <p:spPr>
          <a:xfrm>
            <a:off x="3130550" y="2700338"/>
            <a:ext cx="2506663" cy="11842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514350" marR="0" lvl="0" indent="-514350" eaLnBrk="1" hangingPunct="1">
              <a:spcBef>
                <a:spcPct val="0"/>
              </a:spcBef>
              <a:buFont typeface="Wingdings" pitchFamily="2" charset="2"/>
            </a:pPr>
            <a:r>
              <a:rPr lang="zh-CN" altLang="en-US" sz="2800" b="1">
                <a:solidFill>
                  <a:srgbClr val="0000FF"/>
                </a:solidFill>
                <a:latin typeface="方正准圆简体"/>
                <a:ea typeface="方正准圆简体"/>
              </a:rPr>
              <a:t>代表作：</a:t>
            </a:r>
            <a:endParaRPr lang="en-US" altLang="zh-CN" sz="2800" b="1">
              <a:solidFill>
                <a:srgbClr val="0000FF"/>
              </a:solidFill>
              <a:latin typeface="方正准圆简体"/>
              <a:ea typeface="方正准圆简体"/>
            </a:endParaRPr>
          </a:p>
          <a:p>
            <a:pPr marL="514350" marR="0" lvl="0" indent="-514350" eaLnBrk="1" hangingPunct="1">
              <a:spcBef>
                <a:spcPts val="1800"/>
              </a:spcBef>
              <a:buFont typeface="Wingdings" pitchFamily="2" charset="2"/>
            </a:pPr>
            <a:r>
              <a:rPr lang="zh-CN" altLang="en-US" sz="2800" b="1">
                <a:solidFill>
                  <a:srgbClr val="0000FF"/>
                </a:solidFill>
                <a:latin typeface="方正准圆简体"/>
                <a:ea typeface="方正准圆简体"/>
              </a:rPr>
              <a:t>主要思想：</a:t>
            </a:r>
            <a:endParaRPr lang="en-US" altLang="zh-CN" sz="2800" b="1">
              <a:solidFill>
                <a:srgbClr val="FF0000"/>
              </a:solidFill>
              <a:latin typeface="方正准圆简体"/>
              <a:ea typeface="方正准圆简体"/>
            </a:endParaRPr>
          </a:p>
        </p:txBody>
      </p:sp>
      <p:sp>
        <p:nvSpPr>
          <p:cNvPr id="173063" name="矩形 2"/>
          <p:cNvSpPr/>
          <p:nvPr>
            <p:custDataLst>
              <p:tags r:id="rId9"/>
            </p:custDataLst>
          </p:nvPr>
        </p:nvSpPr>
        <p:spPr>
          <a:xfrm>
            <a:off x="4932363" y="2674938"/>
            <a:ext cx="4086225" cy="52228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en-US" altLang="zh-CN" sz="2800" b="1">
                <a:solidFill>
                  <a:srgbClr val="000000"/>
                </a:solidFill>
                <a:latin typeface="楷体" charset="-122"/>
                <a:ea typeface="楷体" charset="-122"/>
              </a:rPr>
              <a:t>《</a:t>
            </a:r>
            <a:r>
              <a:rPr lang="zh-CN" altLang="en-US" sz="2800" b="1">
                <a:solidFill>
                  <a:srgbClr val="000000"/>
                </a:solidFill>
                <a:latin typeface="楷体" charset="-122"/>
                <a:ea typeface="楷体" charset="-122"/>
              </a:rPr>
              <a:t>老子</a:t>
            </a:r>
            <a:r>
              <a:rPr lang="en-US" altLang="zh-CN" sz="2800" b="1">
                <a:solidFill>
                  <a:srgbClr val="000000"/>
                </a:solidFill>
                <a:latin typeface="楷体" charset="-122"/>
                <a:ea typeface="楷体" charset="-122"/>
              </a:rPr>
              <a:t>》</a:t>
            </a:r>
            <a:r>
              <a:rPr lang="zh-CN" altLang="en-US" sz="2800" b="1">
                <a:solidFill>
                  <a:srgbClr val="000000"/>
                </a:solidFill>
                <a:latin typeface="楷体" charset="-122"/>
                <a:ea typeface="楷体" charset="-122"/>
              </a:rPr>
              <a:t>也称</a:t>
            </a:r>
            <a:r>
              <a:rPr lang="en-US" altLang="zh-CN" sz="2800" b="1">
                <a:solidFill>
                  <a:srgbClr val="FF0000"/>
                </a:solidFill>
                <a:latin typeface="楷体" charset="-122"/>
                <a:ea typeface="楷体" charset="-122"/>
              </a:rPr>
              <a:t>《</a:t>
            </a:r>
            <a:r>
              <a:rPr lang="zh-CN" altLang="en-US" sz="2800" b="1">
                <a:solidFill>
                  <a:srgbClr val="FF0000"/>
                </a:solidFill>
                <a:latin typeface="楷体" charset="-122"/>
                <a:ea typeface="楷体" charset="-122"/>
              </a:rPr>
              <a:t>道德经</a:t>
            </a:r>
            <a:r>
              <a:rPr lang="en-US" altLang="zh-CN" sz="2800" b="1">
                <a:solidFill>
                  <a:srgbClr val="FF0000"/>
                </a:solidFill>
                <a:latin typeface="楷体" charset="-122"/>
                <a:ea typeface="楷体" charset="-122"/>
              </a:rPr>
              <a:t>》</a:t>
            </a:r>
            <a:endParaRPr lang="en-US" altLang="zh-CN" sz="2800" b="1">
              <a:solidFill>
                <a:srgbClr val="FF0000"/>
              </a:solidFill>
              <a:latin typeface="楷体" charset="-122"/>
              <a:ea typeface="楷体" charset="-122"/>
            </a:endParaRPr>
          </a:p>
        </p:txBody>
      </p:sp>
      <p:sp>
        <p:nvSpPr>
          <p:cNvPr id="173064" name="矩形 3"/>
          <p:cNvSpPr/>
          <p:nvPr>
            <p:custDataLst>
              <p:tags r:id="rId10"/>
            </p:custDataLst>
          </p:nvPr>
        </p:nvSpPr>
        <p:spPr>
          <a:xfrm>
            <a:off x="3351213" y="3890963"/>
            <a:ext cx="5468937" cy="13843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800" b="1">
                <a:latin typeface="华文中宋" pitchFamily="2" charset="-122"/>
                <a:ea typeface="华文中宋" pitchFamily="2" charset="-122"/>
              </a:rPr>
              <a:t>（</a:t>
            </a:r>
            <a:r>
              <a:rPr lang="en-US" altLang="zh-CN" sz="2800" b="1">
                <a:latin typeface="华文中宋" pitchFamily="2" charset="-122"/>
                <a:ea typeface="华文中宋" pitchFamily="2" charset="-122"/>
              </a:rPr>
              <a:t>1</a:t>
            </a:r>
            <a:r>
              <a:rPr lang="zh-CN" altLang="en-US" sz="2800" b="1">
                <a:latin typeface="华文中宋" pitchFamily="2" charset="-122"/>
                <a:ea typeface="华文中宋" pitchFamily="2" charset="-122"/>
              </a:rPr>
              <a:t>）认为一切事物都有</a:t>
            </a:r>
            <a:r>
              <a:rPr lang="zh-CN" altLang="en-US" sz="2800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对立面</a:t>
            </a:r>
            <a:r>
              <a:rPr lang="zh-CN" altLang="en-US" sz="2800" b="1">
                <a:latin typeface="华文中宋" pitchFamily="2" charset="-122"/>
                <a:ea typeface="华文中宋" pitchFamily="2" charset="-122"/>
              </a:rPr>
              <a:t>，而且对立的双方能够</a:t>
            </a:r>
            <a:r>
              <a:rPr lang="zh-CN" altLang="en-US" sz="2800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互相转化</a:t>
            </a:r>
            <a:r>
              <a:rPr lang="zh-CN" altLang="en-US" sz="2800" b="1">
                <a:latin typeface="华文中宋" pitchFamily="2" charset="-122"/>
                <a:ea typeface="华文中宋" pitchFamily="2" charset="-122"/>
              </a:rPr>
              <a:t>；  </a:t>
            </a:r>
            <a:endParaRPr lang="zh-CN" altLang="en-US" sz="2800" b="1">
              <a:latin typeface="华文中宋" pitchFamily="2" charset="-122"/>
              <a:ea typeface="华文中宋" pitchFamily="2" charset="-122"/>
            </a:endParaRPr>
          </a:p>
          <a:p>
            <a:pPr marL="0" marR="0" lvl="0" indent="0" algn="ctr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800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（辩证思想）</a:t>
            </a:r>
            <a:endParaRPr lang="zh-CN" altLang="en-US" sz="2800" b="1">
              <a:solidFill>
                <a:srgbClr val="FF0000"/>
              </a:solidFill>
              <a:latin typeface="华文中宋" pitchFamily="2" charset="-122"/>
              <a:ea typeface="华文中宋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3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3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" dur="500" fill="hold"/>
                                        <p:tgtEl>
                                          <p:spTgt spid="173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173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 additive="base">
                                        <p:cTn id="11" dur="500" tmFilter="0,0; .5, 1; 1, 1"/>
                                        <p:tgtEl>
                                          <p:spTgt spid="173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17" dur="500"/>
                                        <p:tgtEl>
                                          <p:spTgt spid="173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 additive="base">
                                        <p:cTn id="23" dur="500"/>
                                        <p:tgtEl>
                                          <p:spTgt spid="173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30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30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062" grpId="0"/>
      <p:bldP spid="173063" grpId="1"/>
      <p:bldP spid="173064" grpId="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74082" name="Text Box 4"/>
          <p:cNvSpPr/>
          <p:nvPr>
            <p:custDataLst>
              <p:tags r:id="rId3"/>
            </p:custDataLst>
          </p:nvPr>
        </p:nvSpPr>
        <p:spPr>
          <a:xfrm>
            <a:off x="539750" y="395288"/>
            <a:ext cx="7935913" cy="10668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（</a:t>
            </a:r>
            <a:r>
              <a:rPr lang="en-US" altLang="zh-CN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2</a:t>
            </a:r>
            <a:r>
              <a:rPr lang="zh-CN" altLang="en-US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）崇尚“</a:t>
            </a:r>
            <a:r>
              <a:rPr lang="zh-CN" altLang="en-US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自然</a:t>
            </a:r>
            <a:r>
              <a:rPr lang="zh-CN" altLang="en-US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”，主张“</a:t>
            </a:r>
            <a:r>
              <a:rPr lang="zh-CN" altLang="en-US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无为</a:t>
            </a:r>
            <a:r>
              <a:rPr lang="zh-CN" altLang="en-US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”，反对统治者侵扰百姓。</a:t>
            </a:r>
            <a:endParaRPr lang="zh-CN" altLang="en-US" b="1">
              <a:solidFill>
                <a:srgbClr val="FF3300"/>
              </a:solidFill>
              <a:latin typeface="华文中宋" pitchFamily="2" charset="-122"/>
              <a:ea typeface="华文中宋" pitchFamily="2" charset="-122"/>
            </a:endParaRPr>
          </a:p>
        </p:txBody>
      </p:sp>
      <p:sp>
        <p:nvSpPr>
          <p:cNvPr id="174083" name="矩形 1"/>
          <p:cNvSpPr/>
          <p:nvPr>
            <p:custDataLst>
              <p:tags r:id="rId4"/>
            </p:custDataLst>
          </p:nvPr>
        </p:nvSpPr>
        <p:spPr>
          <a:xfrm>
            <a:off x="539750" y="1674813"/>
            <a:ext cx="8135938" cy="1816100"/>
          </a:xfrm>
          <a:prstGeom prst="rect">
            <a:avLst/>
          </a:prstGeom>
          <a:noFill/>
          <a:ln w="19050"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800" b="1">
                <a:solidFill>
                  <a:srgbClr val="FF3300"/>
                </a:solidFill>
                <a:latin typeface="楷体" charset="-122"/>
                <a:ea typeface="楷体" charset="-122"/>
              </a:rPr>
              <a:t>（</a:t>
            </a:r>
            <a:r>
              <a:rPr lang="zh-CN" altLang="en-US" sz="2800" b="1">
                <a:latin typeface="楷体" charset="-122"/>
                <a:ea typeface="楷体" charset="-122"/>
              </a:rPr>
              <a:t>无为而治本意并不是不为，而是不过多地干预、充分发挥民众自我能动性，适于统治者。）</a:t>
            </a:r>
            <a:endParaRPr lang="en-US" altLang="zh-CN" sz="2800" b="1">
              <a:latin typeface="楷体" charset="-122"/>
              <a:ea typeface="楷体" charset="-122"/>
            </a:endParaRPr>
          </a:p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800" b="1">
                <a:latin typeface="楷体" charset="-122"/>
                <a:ea typeface="楷体" charset="-122"/>
              </a:rPr>
              <a:t>（治理国家就像养鱼，经常到鱼缸去翻滚，鱼很快就死了，应该让鱼儿自由生长。）</a:t>
            </a:r>
            <a:endParaRPr lang="zh-CN" altLang="en-US" sz="2800" b="1">
              <a:latin typeface="楷体" charset="-122"/>
              <a:ea typeface="楷体" charset="-122"/>
            </a:endParaRPr>
          </a:p>
        </p:txBody>
      </p:sp>
      <p:sp>
        <p:nvSpPr>
          <p:cNvPr id="174084" name="Text Box 4"/>
          <p:cNvSpPr/>
          <p:nvPr>
            <p:custDataLst>
              <p:tags r:id="rId5"/>
            </p:custDataLst>
          </p:nvPr>
        </p:nvSpPr>
        <p:spPr>
          <a:xfrm>
            <a:off x="468313" y="3933825"/>
            <a:ext cx="8280400" cy="10668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（</a:t>
            </a:r>
            <a:r>
              <a:rPr lang="en-US" altLang="zh-CN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3</a:t>
            </a:r>
            <a:r>
              <a:rPr lang="zh-CN" altLang="en-US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）社会理想：“鸡犬相闻，民至老死不相往来”“</a:t>
            </a:r>
            <a:r>
              <a:rPr lang="zh-CN" altLang="en-US" b="1">
                <a:solidFill>
                  <a:srgbClr val="FF0000"/>
                </a:solidFill>
                <a:latin typeface="华文中宋" pitchFamily="2" charset="-122"/>
                <a:ea typeface="华文中宋" pitchFamily="2" charset="-122"/>
              </a:rPr>
              <a:t>小国寡民</a:t>
            </a:r>
            <a:r>
              <a:rPr lang="zh-CN" altLang="en-US" b="1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”</a:t>
            </a:r>
            <a:endParaRPr lang="zh-CN" altLang="en-US" b="1">
              <a:solidFill>
                <a:srgbClr val="FF3300"/>
              </a:solidFill>
              <a:latin typeface="华文中宋" pitchFamily="2" charset="-122"/>
              <a:ea typeface="华文中宋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 additive="base">
                                        <p:cTn id="14" dur="500"/>
                                        <p:tgtEl>
                                          <p:spTgt spid="174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 additive="base">
                                        <p:cTn id="20" dur="500"/>
                                        <p:tgtEl>
                                          <p:spTgt spid="174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40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40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82" grpId="0"/>
      <p:bldP spid="174084" grpId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pic>
        <p:nvPicPr>
          <p:cNvPr id="175106" name="图片 3" descr="1f178a82b9014a90e0b19a23a9773912b21bb051f919ce9d_副本.jpg"/>
          <p:cNvPicPr/>
          <p:nvPr>
            <p:custDataLst>
              <p:tags r:id="rId5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1466850" y="620712"/>
            <a:ext cx="2889250" cy="2808288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75107" name="TextBox 4"/>
          <p:cNvSpPr/>
          <p:nvPr>
            <p:custDataLst>
              <p:tags r:id="rId6"/>
            </p:custDataLst>
          </p:nvPr>
        </p:nvSpPr>
        <p:spPr>
          <a:xfrm>
            <a:off x="323850" y="3716338"/>
            <a:ext cx="4535488" cy="23082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400" b="1">
                <a:solidFill>
                  <a:srgbClr val="000000"/>
                </a:solidFill>
                <a:latin typeface="楷体" charset="-122"/>
                <a:ea typeface="楷体" charset="-122"/>
              </a:rPr>
              <a:t>中文名：</a:t>
            </a:r>
            <a:r>
              <a:rPr lang="zh-CN" altLang="en-US" sz="2400" b="1">
                <a:latin typeface="楷体" charset="-122"/>
                <a:ea typeface="楷体" charset="-122"/>
              </a:rPr>
              <a:t>孔丘</a:t>
            </a:r>
            <a:endParaRPr lang="en-US" altLang="zh-CN" sz="2400" b="1">
              <a:latin typeface="楷体" charset="-122"/>
              <a:ea typeface="楷体" charset="-122"/>
            </a:endParaRPr>
          </a:p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400" b="1">
                <a:solidFill>
                  <a:srgbClr val="000000"/>
                </a:solidFill>
                <a:latin typeface="楷体" charset="-122"/>
                <a:ea typeface="楷体" charset="-122"/>
              </a:rPr>
              <a:t>别名：</a:t>
            </a:r>
            <a:r>
              <a:rPr lang="zh-CN" altLang="en-US" sz="2400" b="1">
                <a:latin typeface="楷体" charset="-122"/>
                <a:ea typeface="楷体" charset="-122"/>
              </a:rPr>
              <a:t>孔子、仲尼、圣人</a:t>
            </a:r>
            <a:endParaRPr lang="en-US" altLang="zh-CN" sz="2400" b="1">
              <a:latin typeface="楷体" charset="-122"/>
              <a:ea typeface="楷体" charset="-122"/>
            </a:endParaRPr>
          </a:p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400" b="1">
                <a:solidFill>
                  <a:srgbClr val="000000"/>
                </a:solidFill>
                <a:latin typeface="楷体" charset="-122"/>
                <a:ea typeface="楷体" charset="-122"/>
              </a:rPr>
              <a:t>国籍：</a:t>
            </a:r>
            <a:r>
              <a:rPr lang="zh-CN" altLang="en-US" sz="2400" b="1">
                <a:solidFill>
                  <a:srgbClr val="FF0000"/>
                </a:solidFill>
                <a:latin typeface="楷体" charset="-122"/>
                <a:ea typeface="楷体" charset="-122"/>
              </a:rPr>
              <a:t>春秋</a:t>
            </a:r>
            <a:r>
              <a:rPr lang="en-US" altLang="zh-CN" sz="2400" b="1">
                <a:latin typeface="楷体" charset="-122"/>
                <a:ea typeface="楷体" charset="-122"/>
              </a:rPr>
              <a:t>·</a:t>
            </a:r>
            <a:r>
              <a:rPr lang="zh-CN" altLang="en-US" sz="2400" b="1">
                <a:latin typeface="楷体" charset="-122"/>
                <a:ea typeface="楷体" charset="-122"/>
              </a:rPr>
              <a:t>鲁国</a:t>
            </a:r>
            <a:endParaRPr lang="en-US" altLang="zh-CN" sz="2400" b="1">
              <a:latin typeface="楷体" charset="-122"/>
              <a:ea typeface="楷体" charset="-122"/>
            </a:endParaRPr>
          </a:p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400" b="1">
                <a:solidFill>
                  <a:srgbClr val="000000"/>
                </a:solidFill>
                <a:latin typeface="楷体" charset="-122"/>
                <a:ea typeface="楷体" charset="-122"/>
              </a:rPr>
              <a:t>出生地：</a:t>
            </a:r>
            <a:r>
              <a:rPr lang="zh-CN" altLang="en-US" sz="2400" b="1">
                <a:latin typeface="楷体" charset="-122"/>
                <a:ea typeface="楷体" charset="-122"/>
              </a:rPr>
              <a:t>山东曲阜尼山</a:t>
            </a:r>
            <a:endParaRPr lang="en-US" altLang="zh-CN" sz="2400" b="1">
              <a:latin typeface="楷体" charset="-122"/>
              <a:ea typeface="楷体" charset="-122"/>
            </a:endParaRPr>
          </a:p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400" b="1">
                <a:solidFill>
                  <a:srgbClr val="000000"/>
                </a:solidFill>
                <a:latin typeface="楷体" charset="-122"/>
                <a:ea typeface="楷体" charset="-122"/>
              </a:rPr>
              <a:t>职业：</a:t>
            </a:r>
            <a:r>
              <a:rPr lang="zh-CN" altLang="en-US" sz="2400" b="1">
                <a:latin typeface="楷体" charset="-122"/>
                <a:ea typeface="楷体" charset="-122"/>
              </a:rPr>
              <a:t>思想家、教育家、政治家</a:t>
            </a:r>
            <a:endParaRPr lang="en-US" altLang="zh-CN" sz="2400" b="1">
              <a:latin typeface="楷体" charset="-122"/>
              <a:ea typeface="楷体" charset="-122"/>
            </a:endParaRPr>
          </a:p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2400" b="1">
                <a:solidFill>
                  <a:srgbClr val="000000"/>
                </a:solidFill>
                <a:latin typeface="楷体" charset="-122"/>
                <a:ea typeface="楷体" charset="-122"/>
              </a:rPr>
              <a:t>成就：</a:t>
            </a:r>
            <a:r>
              <a:rPr lang="zh-CN" altLang="en-US" sz="2400" b="1">
                <a:latin typeface="楷体" charset="-122"/>
                <a:ea typeface="楷体" charset="-122"/>
              </a:rPr>
              <a:t>开创儒家学派</a:t>
            </a:r>
            <a:endParaRPr lang="en-US" altLang="zh-CN" sz="2400" b="1">
              <a:latin typeface="楷体" charset="-122"/>
              <a:ea typeface="楷体" charset="-122"/>
            </a:endParaRPr>
          </a:p>
        </p:txBody>
      </p:sp>
      <p:pic>
        <p:nvPicPr>
          <p:cNvPr id="175108" name="图片 4" descr="46449dad1264ef4ce7d_710082.jpg"/>
          <p:cNvPicPr/>
          <p:nvPr>
            <p:custDataLst>
              <p:tags r:id="rId8"/>
            </p:custDataLst>
          </p:nvPr>
        </p:nvPicPr>
        <p:blipFill>
          <a:blip r:embed="rId7"/>
          <a:stretch>
            <a:fillRect/>
          </a:stretch>
        </p:blipFill>
        <p:spPr>
          <a:xfrm>
            <a:off x="4859338" y="549275"/>
            <a:ext cx="4033838" cy="5707062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75109" name="TextBox 5"/>
          <p:cNvSpPr/>
          <p:nvPr>
            <p:custDataLst>
              <p:tags r:id="rId9"/>
            </p:custDataLst>
          </p:nvPr>
        </p:nvSpPr>
        <p:spPr>
          <a:xfrm>
            <a:off x="220663" y="908050"/>
            <a:ext cx="1106487" cy="19446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vert="vert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en-US" sz="6000">
                <a:solidFill>
                  <a:srgbClr val="FF0000"/>
                </a:solidFill>
                <a:latin typeface="华文琥珀" pitchFamily="2" charset="-122"/>
                <a:ea typeface="华文琥珀" panose="02010800040101010101" pitchFamily="2" charset="-122"/>
              </a:rPr>
              <a:t>儒 家</a:t>
            </a:r>
            <a:endParaRPr lang="zh-CN" altLang="en-US" sz="6000">
              <a:solidFill>
                <a:srgbClr val="FF0000"/>
              </a:solidFill>
              <a:latin typeface="华文琥珀" pitchFamily="2" charset="-122"/>
              <a:ea typeface="华文琥珀" panose="02010800040101010101" pitchFamily="2" charset="-122"/>
            </a:endParaRPr>
          </a:p>
        </p:txBody>
      </p:sp>
    </p:spTree>
  </p:cSld>
  <p:clrMapOvr>
    <a:masterClrMapping/>
  </p:clrMapOvr>
  <p:transition/>
  <p:timing/>
</p:sld>
</file>

<file path=ppt/slides/slide7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76130" name="标题 5"/>
          <p:cNvSpPr/>
          <p:nvPr>
            <p:ph type="title" idx="4294967295"/>
            <p:custDataLst>
              <p:tags r:id="rId3"/>
            </p:custDataLst>
          </p:nvPr>
        </p:nvSpPr>
        <p:spPr>
          <a:xfrm>
            <a:off x="-1044575" y="836612"/>
            <a:ext cx="8350250" cy="620712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91440" tIns="45720" rIns="91440" bIns="45720" anchor="ctr" anchorCtr="0"/>
          <a:lstStyle>
            <a:lvl1pPr marL="0" indent="0" algn="ctr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  <a:lvl2pPr>
              <a:defRPr lang="zh-CN" altLang="en-US"/>
            </a:lvl2pPr>
            <a:lvl3pPr>
              <a:defRPr lang="zh-CN" altLang="en-US"/>
            </a:lvl3pPr>
            <a:lvl4pPr>
              <a:defRPr lang="zh-CN" altLang="en-US"/>
            </a:lvl4pPr>
            <a:lvl5pPr>
              <a:defRPr lang="zh-CN" altLang="en-US"/>
            </a:lvl5pPr>
          </a:lstStyle>
          <a:p>
            <a:pPr marL="0" lvl="0" indent="0" eaLnBrk="1" hangingPunct="1"/>
            <a:r>
              <a:rPr lang="zh-CN" altLang="en-US" sz="4000" b="1"/>
              <a:t>孔子小档案</a:t>
            </a:r>
            <a:endParaRPr lang="zh-CN" altLang="en-US" sz="4000" b="1"/>
          </a:p>
        </p:txBody>
      </p:sp>
      <p:sp>
        <p:nvSpPr>
          <p:cNvPr id="176131" name="TextBox 11"/>
          <p:cNvSpPr/>
          <p:nvPr>
            <p:custDataLst>
              <p:tags r:id="rId4"/>
            </p:custDataLst>
          </p:nvPr>
        </p:nvSpPr>
        <p:spPr>
          <a:xfrm>
            <a:off x="468312" y="1484312"/>
            <a:ext cx="2262188" cy="42576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lnSpc>
                <a:spcPts val="4100"/>
              </a:lnSpc>
              <a:spcBef>
                <a:spcPct val="0"/>
              </a:spcBef>
              <a:buFontTx/>
              <a:buNone/>
            </a:pPr>
            <a:r>
              <a:rPr lang="zh-CN" altLang="en-US" sz="3600" b="1">
                <a:solidFill>
                  <a:srgbClr val="0D0D0D"/>
                </a:solidFill>
                <a:latin typeface="楷体" charset="-122"/>
                <a:ea typeface="楷体" charset="-122"/>
              </a:rPr>
              <a:t>年代：</a:t>
            </a:r>
            <a:endParaRPr lang="en-US" altLang="zh-CN" sz="3600" b="1">
              <a:solidFill>
                <a:srgbClr val="0D0D0D"/>
              </a:solidFill>
              <a:latin typeface="楷体" charset="-122"/>
              <a:ea typeface="楷体" charset="-122"/>
            </a:endParaRPr>
          </a:p>
          <a:p>
            <a:pPr marL="0" lvl="0" indent="0" eaLnBrk="1" hangingPunct="1">
              <a:lnSpc>
                <a:spcPts val="4100"/>
              </a:lnSpc>
              <a:spcBef>
                <a:spcPct val="0"/>
              </a:spcBef>
              <a:buFontTx/>
              <a:buNone/>
            </a:pPr>
            <a:endParaRPr lang="en-US" altLang="zh-CN" sz="3600" b="1">
              <a:solidFill>
                <a:srgbClr val="0D0D0D"/>
              </a:solidFill>
              <a:latin typeface="楷体" charset="-122"/>
              <a:ea typeface="楷体" charset="-122"/>
            </a:endParaRPr>
          </a:p>
          <a:p>
            <a:pPr marL="0" lvl="0" indent="0" eaLnBrk="1" hangingPunct="1">
              <a:lnSpc>
                <a:spcPts val="4100"/>
              </a:lnSpc>
              <a:spcBef>
                <a:spcPct val="0"/>
              </a:spcBef>
              <a:buFontTx/>
              <a:buNone/>
            </a:pPr>
            <a:r>
              <a:rPr lang="zh-CN" altLang="en-US" sz="3600" b="1">
                <a:solidFill>
                  <a:srgbClr val="0D0D0D"/>
                </a:solidFill>
                <a:latin typeface="楷体" charset="-122"/>
                <a:ea typeface="楷体" charset="-122"/>
              </a:rPr>
              <a:t>国别：</a:t>
            </a:r>
            <a:endParaRPr lang="en-US" altLang="zh-CN" sz="3600" b="1">
              <a:solidFill>
                <a:srgbClr val="0D0D0D"/>
              </a:solidFill>
              <a:latin typeface="楷体" charset="-122"/>
              <a:ea typeface="楷体" charset="-122"/>
            </a:endParaRPr>
          </a:p>
          <a:p>
            <a:pPr marL="0" lvl="0" indent="0" eaLnBrk="1" hangingPunct="1">
              <a:lnSpc>
                <a:spcPts val="4100"/>
              </a:lnSpc>
              <a:spcBef>
                <a:spcPct val="0"/>
              </a:spcBef>
              <a:buFontTx/>
              <a:buNone/>
            </a:pPr>
            <a:endParaRPr lang="en-US" altLang="zh-CN" sz="3600" b="1">
              <a:solidFill>
                <a:srgbClr val="0D0D0D"/>
              </a:solidFill>
              <a:latin typeface="楷体" charset="-122"/>
              <a:ea typeface="楷体" charset="-122"/>
            </a:endParaRPr>
          </a:p>
          <a:p>
            <a:pPr marL="0" lvl="0" indent="0" eaLnBrk="1" hangingPunct="1">
              <a:lnSpc>
                <a:spcPts val="4100"/>
              </a:lnSpc>
              <a:spcBef>
                <a:spcPct val="0"/>
              </a:spcBef>
              <a:buFontTx/>
              <a:buNone/>
            </a:pPr>
            <a:r>
              <a:rPr lang="zh-CN" altLang="en-US" sz="3600" b="1">
                <a:solidFill>
                  <a:srgbClr val="0D0D0D"/>
                </a:solidFill>
                <a:latin typeface="楷体" charset="-122"/>
                <a:ea typeface="楷体" charset="-122"/>
              </a:rPr>
              <a:t>学派：</a:t>
            </a:r>
            <a:endParaRPr lang="en-US" altLang="zh-CN" sz="3600" b="1">
              <a:solidFill>
                <a:srgbClr val="0D0D0D"/>
              </a:solidFill>
              <a:latin typeface="楷体" charset="-122"/>
              <a:ea typeface="楷体" charset="-122"/>
            </a:endParaRPr>
          </a:p>
          <a:p>
            <a:pPr marL="0" lvl="0" indent="0" eaLnBrk="1" hangingPunct="1">
              <a:lnSpc>
                <a:spcPts val="4100"/>
              </a:lnSpc>
              <a:spcBef>
                <a:spcPct val="0"/>
              </a:spcBef>
              <a:buFontTx/>
              <a:buNone/>
            </a:pPr>
            <a:endParaRPr lang="en-US" altLang="zh-CN" sz="3600" b="1">
              <a:solidFill>
                <a:srgbClr val="0D0D0D"/>
              </a:solidFill>
              <a:latin typeface="楷体" charset="-122"/>
              <a:ea typeface="楷体" charset="-122"/>
            </a:endParaRPr>
          </a:p>
          <a:p>
            <a:pPr marL="0" lvl="0" indent="0" eaLnBrk="1" hangingPunct="1">
              <a:lnSpc>
                <a:spcPts val="4100"/>
              </a:lnSpc>
              <a:spcBef>
                <a:spcPct val="0"/>
              </a:spcBef>
              <a:buFontTx/>
              <a:buNone/>
            </a:pPr>
            <a:r>
              <a:rPr lang="zh-CN" altLang="en-US" sz="3600" b="1">
                <a:solidFill>
                  <a:srgbClr val="0D0D0D"/>
                </a:solidFill>
                <a:latin typeface="楷体" charset="-122"/>
                <a:ea typeface="楷体" charset="-122"/>
              </a:rPr>
              <a:t>记录他思想的书：</a:t>
            </a:r>
            <a:endParaRPr lang="zh-CN" altLang="en-US" sz="3600" b="1">
              <a:solidFill>
                <a:srgbClr val="0D0D0D"/>
              </a:solidFill>
              <a:latin typeface="楷体" charset="-122"/>
              <a:ea typeface="楷体" charset="-122"/>
            </a:endParaRPr>
          </a:p>
        </p:txBody>
      </p:sp>
      <p:sp>
        <p:nvSpPr>
          <p:cNvPr id="176132" name="TextBox 12"/>
          <p:cNvSpPr/>
          <p:nvPr>
            <p:custDataLst>
              <p:tags r:id="rId5"/>
            </p:custDataLst>
          </p:nvPr>
        </p:nvSpPr>
        <p:spPr>
          <a:xfrm>
            <a:off x="1979613" y="1412875"/>
            <a:ext cx="2755900" cy="64611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春秋后期</a:t>
            </a:r>
            <a:endParaRPr lang="zh-CN" altLang="en-US" sz="3600" b="1">
              <a:solidFill>
                <a:srgbClr val="000000"/>
              </a:solidFill>
              <a:latin typeface="楷体" charset="-122"/>
              <a:ea typeface="楷体" charset="-122"/>
            </a:endParaRPr>
          </a:p>
        </p:txBody>
      </p:sp>
      <p:sp>
        <p:nvSpPr>
          <p:cNvPr id="176133" name="TextBox 13"/>
          <p:cNvSpPr/>
          <p:nvPr>
            <p:custDataLst>
              <p:tags r:id="rId6"/>
            </p:custDataLst>
          </p:nvPr>
        </p:nvSpPr>
        <p:spPr>
          <a:xfrm>
            <a:off x="2157413" y="2613025"/>
            <a:ext cx="1574800" cy="64611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鲁国人</a:t>
            </a:r>
            <a:endParaRPr lang="zh-CN" altLang="en-US" sz="3600" b="1">
              <a:solidFill>
                <a:srgbClr val="000000"/>
              </a:solidFill>
              <a:latin typeface="楷体" charset="-122"/>
              <a:ea typeface="楷体" charset="-122"/>
            </a:endParaRPr>
          </a:p>
        </p:txBody>
      </p:sp>
      <p:sp>
        <p:nvSpPr>
          <p:cNvPr id="176134" name="TextBox 14"/>
          <p:cNvSpPr/>
          <p:nvPr>
            <p:custDataLst>
              <p:tags r:id="rId7"/>
            </p:custDataLst>
          </p:nvPr>
        </p:nvSpPr>
        <p:spPr>
          <a:xfrm>
            <a:off x="2051050" y="3573463"/>
            <a:ext cx="3173413" cy="6413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儒家</a:t>
            </a:r>
            <a:r>
              <a:rPr lang="en-US" altLang="zh-CN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(</a:t>
            </a:r>
            <a:r>
              <a:rPr lang="zh-CN" altLang="en-US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创始人</a:t>
            </a:r>
            <a:r>
              <a:rPr lang="en-US" altLang="zh-CN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)</a:t>
            </a:r>
            <a:endParaRPr lang="en-US" altLang="zh-CN" sz="3600" b="1">
              <a:solidFill>
                <a:srgbClr val="000000"/>
              </a:solidFill>
              <a:latin typeface="楷体" charset="-122"/>
              <a:ea typeface="楷体" charset="-122"/>
            </a:endParaRPr>
          </a:p>
        </p:txBody>
      </p:sp>
      <p:sp>
        <p:nvSpPr>
          <p:cNvPr id="176135" name="TextBox 15"/>
          <p:cNvSpPr/>
          <p:nvPr>
            <p:custDataLst>
              <p:tags r:id="rId8"/>
            </p:custDataLst>
          </p:nvPr>
        </p:nvSpPr>
        <p:spPr>
          <a:xfrm>
            <a:off x="2470150" y="5018088"/>
            <a:ext cx="2889250" cy="64611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FontTx/>
              <a:buNone/>
            </a:pPr>
            <a:r>
              <a:rPr lang="en-US" altLang="zh-CN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《</a:t>
            </a:r>
            <a:r>
              <a:rPr lang="zh-CN" altLang="en-US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论语</a:t>
            </a:r>
            <a:r>
              <a:rPr lang="en-US" altLang="zh-CN" sz="3600" b="1">
                <a:solidFill>
                  <a:srgbClr val="000000"/>
                </a:solidFill>
                <a:latin typeface="楷体" charset="-122"/>
                <a:ea typeface="楷体" charset="-122"/>
              </a:rPr>
              <a:t>》</a:t>
            </a:r>
            <a:endParaRPr lang="zh-CN" altLang="en-US" sz="3600" b="1">
              <a:solidFill>
                <a:srgbClr val="000000"/>
              </a:solidFill>
              <a:latin typeface="楷体" charset="-122"/>
              <a:ea typeface="楷体" charset="-122"/>
            </a:endParaRPr>
          </a:p>
        </p:txBody>
      </p:sp>
      <p:pic>
        <p:nvPicPr>
          <p:cNvPr id="176136" name="图片 1"/>
          <p:cNvPicPr/>
          <p:nvPr>
            <p:custDataLst>
              <p:tags r:id="rId10"/>
            </p:custDataLst>
          </p:nvPr>
        </p:nvPicPr>
        <p:blipFill>
          <a:blip r:embed="rId9"/>
          <a:stretch>
            <a:fillRect/>
          </a:stretch>
        </p:blipFill>
        <p:spPr>
          <a:xfrm>
            <a:off x="5508625" y="692150"/>
            <a:ext cx="3340100" cy="5380038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76137" name="Rectangle 20"/>
          <p:cNvSpPr/>
          <p:nvPr>
            <p:custDataLst>
              <p:tags r:id="rId11"/>
            </p:custDataLst>
          </p:nvPr>
        </p:nvSpPr>
        <p:spPr>
          <a:xfrm>
            <a:off x="228600" y="187325"/>
            <a:ext cx="4229100" cy="5095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  <a:latin typeface="Arial" pitchFamily="34" charset="0"/>
                <a:ea typeface="黑体" pitchFamily="49" charset="-122"/>
              </a:rPr>
              <a:t>二、孔子和儒家学说</a:t>
            </a:r>
            <a:endParaRPr lang="zh-CN" altLang="en-US" sz="2800" b="1">
              <a:solidFill>
                <a:srgbClr val="000000"/>
              </a:solidFill>
              <a:latin typeface="Arial" pitchFamily="34" charset="0"/>
              <a:ea typeface="黑体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 additive="base">
                                        <p:cTn id="7" dur="500"/>
                                        <p:tgtEl>
                                          <p:spTgt spid="176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5" presetClass="entr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 additive="base">
                                        <p:cTn id="13" dur="500"/>
                                        <p:tgtEl>
                                          <p:spTgt spid="176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5" presetClass="entr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 additive="base">
                                        <p:cTn id="19" dur="500"/>
                                        <p:tgtEl>
                                          <p:spTgt spid="176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5" presetClass="entr" presetSubtype="1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 additive="base">
                                        <p:cTn id="25" dur="500"/>
                                        <p:tgtEl>
                                          <p:spTgt spid="176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132" grpId="0"/>
      <p:bldP spid="176133" grpId="1"/>
      <p:bldP spid="176134" grpId="2"/>
      <p:bldP spid="176135" grpId="3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grpSp>
        <p:nvGrpSpPr>
          <p:cNvPr id="177154" name="矩形 9"/>
          <p:cNvGrpSpPr/>
          <p:nvPr>
            <p:custDataLst>
              <p:tags r:id="rId4"/>
            </p:custDataLst>
          </p:nvPr>
        </p:nvGrpSpPr>
        <p:grpSpPr>
          <a:xfrm>
            <a:off x="-146050" y="6711950"/>
            <a:ext cx="9436100" cy="334962"/>
            <a:chOff x="-92" y="4228"/>
            <a:chExt cx="5944" cy="211"/>
          </a:xfrm>
        </p:grpSpPr>
        <p:pic>
          <p:nvPicPr>
            <p:cNvPr id="177155" name="矩形 9"/>
            <p:cNvPicPr/>
            <p:nvPr>
              <p:custDataLst>
                <p:tags r:id="rId6"/>
              </p:custDataLst>
            </p:nvPr>
          </p:nvPicPr>
          <p:blipFill>
            <a:blip r:embed="rId5"/>
            <a:stretch>
              <a:fillRect/>
            </a:stretch>
          </p:blipFill>
          <p:spPr>
            <a:xfrm>
              <a:off x="-92" y="4228"/>
              <a:ext cx="5944" cy="211"/>
            </a:xfrm>
            <a:prstGeom prst="rect">
              <a:avLst/>
            </a:prstGeom>
            <a:noFill/>
            <a:ln cap="flat">
              <a:noFill/>
              <a:prstDash val="solid"/>
              <a:miter lim="800000"/>
              <a:headEnd type="none" w="med" len="med"/>
              <a:tailEnd type="none" w="med" len="med"/>
            </a:ln>
          </p:spPr>
        </p:pic>
        <p:sp>
          <p:nvSpPr>
            <p:cNvPr id="177156" name=""/>
            <p:cNvSpPr/>
            <p:nvPr>
              <p:custDataLst>
                <p:tags r:id="rId7"/>
              </p:custDataLst>
            </p:nvPr>
          </p:nvSpPr>
          <p:spPr>
            <a:xfrm rot="10800000">
              <a:off x="0" y="4318"/>
              <a:ext cx="5760" cy="28"/>
            </a:xfrm>
            <a:prstGeom prst="rect">
              <a:avLst/>
            </a:prstGeom>
            <a:noFill/>
            <a:ln>
              <a:noFill/>
              <a:miter lim="800000"/>
            </a:ln>
          </p:spPr>
          <p:txBody>
            <a:bodyPr lIns="78145" tIns="39072" rIns="78145" bIns="39072"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lvl="0" indent="0">
                <a:buFontTx/>
              </a:pPr>
              <a:endParaRPr lang="en-US" altLang="en-US">
                <a:solidFill>
                  <a:srgbClr val="000000"/>
                </a:solidFill>
                <a:latin typeface="Calibri" pitchFamily="34" charset="0"/>
              </a:endParaRPr>
            </a:p>
          </p:txBody>
        </p:sp>
      </p:grpSp>
      <p:sp>
        <p:nvSpPr>
          <p:cNvPr id="177157" name="Text Box 2"/>
          <p:cNvSpPr/>
          <p:nvPr>
            <p:custDataLst>
              <p:tags r:id="rId8"/>
            </p:custDataLst>
          </p:nvPr>
        </p:nvSpPr>
        <p:spPr>
          <a:xfrm>
            <a:off x="4005263" y="2408238"/>
            <a:ext cx="4791075" cy="26638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eaLnBrk="1" hangingPunct="1">
              <a:spcBef>
                <a:spcPct val="50000"/>
              </a:spcBef>
              <a:buFontTx/>
              <a:buNone/>
            </a:pPr>
            <a:r>
              <a:rPr lang="en-US" altLang="zh-CN" sz="2400" b="1">
                <a:solidFill>
                  <a:srgbClr val="663300"/>
                </a:solidFill>
                <a:latin typeface="黑体" pitchFamily="49" charset="-122"/>
                <a:ea typeface="黑体" pitchFamily="49" charset="-122"/>
              </a:rPr>
              <a:t>    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孔子</a:t>
            </a:r>
            <a:r>
              <a:rPr lang="en-US" altLang="zh-CN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: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名丘、字仲尼，</a:t>
            </a:r>
            <a:r>
              <a:rPr lang="zh-CN" altLang="en-US" sz="2400" b="1">
                <a:solidFill>
                  <a:srgbClr val="0000FF"/>
                </a:solidFill>
                <a:latin typeface="黑体" pitchFamily="49" charset="-122"/>
                <a:ea typeface="黑体" pitchFamily="49" charset="-122"/>
              </a:rPr>
              <a:t>春秋晚期鲁国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人。</a:t>
            </a:r>
            <a:r>
              <a:rPr lang="zh-CN" altLang="en-US" sz="2400" b="1">
                <a:solidFill>
                  <a:srgbClr val="0000FF"/>
                </a:solidFill>
                <a:latin typeface="黑体" pitchFamily="49" charset="-122"/>
                <a:ea typeface="黑体" pitchFamily="49" charset="-122"/>
              </a:rPr>
              <a:t>儒家学派的创始人，是我国伟大的思想家和教育家。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世界最著名的文化名人之一。晚年到鲁国，主要从事教育和编订古籍工作。孔子逝世时，享年</a:t>
            </a:r>
            <a:r>
              <a:rPr lang="en-US" altLang="zh-CN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73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岁，葬于曲阜城北即今日孔林所在地。</a:t>
            </a:r>
            <a:endParaRPr lang="zh-CN" altLang="en-US" sz="2400" b="1">
              <a:solidFill>
                <a:srgbClr val="000000"/>
              </a:solidFill>
              <a:latin typeface="黑体" pitchFamily="49" charset="-122"/>
              <a:ea typeface="黑体" pitchFamily="49" charset="-122"/>
            </a:endParaRPr>
          </a:p>
        </p:txBody>
      </p:sp>
      <p:pic>
        <p:nvPicPr>
          <p:cNvPr id="177158" name="Picture 3" descr="96641092471"/>
          <p:cNvPicPr/>
          <p:nvPr>
            <p:custDataLst>
              <p:tags r:id="rId10"/>
            </p:custDataLst>
          </p:nvPr>
        </p:nvPicPr>
        <p:blipFill>
          <a:blip r:embed="rId9">
            <a:clrChange>
              <a:clrFrom>
                <a:srgbClr val="EED6B4"/>
              </a:clrFrom>
              <a:clrTo>
                <a:srgbClr val="EED6B4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55650" y="1484312"/>
            <a:ext cx="2268538" cy="4332288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77159" name="Rectangle 10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900113" y="5805488"/>
            <a:ext cx="2579687" cy="341312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lIns="78145" tIns="39072" rIns="78145" bIns="39072">
            <a:spAutoFit/>
          </a:bodyPr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l" defTabSz="914400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1" lang="zh-CN" altLang="en-US" sz="1700" b="1">
                <a:solidFill>
                  <a:srgbClr val="0000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黑体" pitchFamily="49" charset="-122"/>
                <a:ea typeface="黑体" pitchFamily="49" charset="-122"/>
              </a:rPr>
              <a:t>公元前</a:t>
            </a:r>
            <a:r>
              <a:rPr kumimoji="1" lang="en-US" altLang="zh-CN" sz="1700" b="1">
                <a:solidFill>
                  <a:srgbClr val="0000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黑体" pitchFamily="49" charset="-122"/>
                <a:ea typeface="黑体" pitchFamily="49" charset="-122"/>
              </a:rPr>
              <a:t>551-</a:t>
            </a:r>
            <a:r>
              <a:rPr kumimoji="1" lang="zh-CN" altLang="en-US" sz="1700" b="1">
                <a:solidFill>
                  <a:srgbClr val="0000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黑体" pitchFamily="49" charset="-122"/>
                <a:ea typeface="黑体" pitchFamily="49" charset="-122"/>
              </a:rPr>
              <a:t>公元前</a:t>
            </a:r>
            <a:r>
              <a:rPr kumimoji="1" lang="en-US" altLang="zh-CN" sz="1700" b="1">
                <a:solidFill>
                  <a:srgbClr val="0000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黑体" pitchFamily="49" charset="-122"/>
                <a:ea typeface="黑体" pitchFamily="49" charset="-122"/>
              </a:rPr>
              <a:t>479</a:t>
            </a:r>
            <a:endParaRPr kumimoji="1" lang="en-US" altLang="zh-CN" sz="1700" b="1">
              <a:solidFill>
                <a:srgbClr val="000000"/>
              </a:solidFill>
              <a:effectLst>
                <a:outerShdw blurRad="38100" dist="38100" dir="2700000" algn="tl">
                  <a:schemeClr val="bg2"/>
                </a:outerShdw>
              </a:effectLst>
              <a:latin typeface="黑体" pitchFamily="49" charset="-122"/>
              <a:ea typeface="黑体" pitchFamily="49" charset="-122"/>
            </a:endParaRPr>
          </a:p>
        </p:txBody>
      </p:sp>
      <p:sp>
        <p:nvSpPr>
          <p:cNvPr id="177160" name="AutoShape 11" descr="15"/>
          <p:cNvSpPr/>
          <p:nvPr>
            <p:custDataLst>
              <p:tags r:id="rId12"/>
            </p:custDataLst>
          </p:nvPr>
        </p:nvSpPr>
        <p:spPr>
          <a:xfrm>
            <a:off x="3976688" y="1552575"/>
            <a:ext cx="828675" cy="508000"/>
          </a:xfrm>
          <a:prstGeom prst="roundRect">
            <a:avLst>
              <a:gd name="adj" fmla="val 27681"/>
            </a:avLst>
          </a:prstGeom>
          <a:blipFill rotWithShape="1">
            <a:blip r:embed="rId13"/>
            <a:stretch>
              <a:fillRect/>
            </a:stretch>
          </a:blipFill>
          <a:ln w="38100">
            <a:solidFill>
              <a:schemeClr val="bg1"/>
            </a:solidFill>
            <a:miter lim="800000"/>
          </a:ln>
          <a:effectLst>
            <a:outerShdw dist="107763" dir="2700000" algn="ctr">
              <a:schemeClr val="bg2">
                <a:alpha val="50000"/>
              </a:schemeClr>
            </a:outerShdw>
          </a:effectLst>
        </p:spPr>
        <p:txBody>
          <a:bodyPr wrap="none" lIns="78145" tIns="39072" rIns="78145" bIns="39072" anchor="ctr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400" b="1">
                <a:solidFill>
                  <a:srgbClr val="FFFFFF"/>
                </a:solidFill>
                <a:latin typeface="黑体" pitchFamily="49" charset="-122"/>
                <a:ea typeface="黑体" pitchFamily="49" charset="-122"/>
              </a:rPr>
              <a:t>生平</a:t>
            </a:r>
            <a:r>
              <a:rPr lang="zh-CN" altLang="en-US" sz="2100" b="1">
                <a:solidFill>
                  <a:srgbClr val="FFFFFF"/>
                </a:solidFill>
                <a:latin typeface="黑体" pitchFamily="49" charset="-122"/>
                <a:ea typeface="黑体" pitchFamily="49" charset="-122"/>
              </a:rPr>
              <a:t> </a:t>
            </a:r>
            <a:endParaRPr lang="zh-CN" altLang="en-US" sz="2100" b="1">
              <a:solidFill>
                <a:srgbClr val="FFFFFF"/>
              </a:solidFill>
              <a:latin typeface="黑体" pitchFamily="49" charset="-122"/>
              <a:ea typeface="黑体" pitchFamily="49" charset="-122"/>
            </a:endParaRPr>
          </a:p>
        </p:txBody>
      </p:sp>
      <p:grpSp>
        <p:nvGrpSpPr>
          <p:cNvPr id="177161" name="圆角矩形 24"/>
          <p:cNvGrpSpPr/>
          <p:nvPr>
            <p:custDataLst>
              <p:tags r:id="rId14"/>
            </p:custDataLst>
          </p:nvPr>
        </p:nvGrpSpPr>
        <p:grpSpPr>
          <a:xfrm>
            <a:off x="512762" y="738188"/>
            <a:ext cx="3005138" cy="773112"/>
            <a:chOff x="323" y="465"/>
            <a:chExt cx="1893" cy="487"/>
          </a:xfrm>
        </p:grpSpPr>
        <p:pic>
          <p:nvPicPr>
            <p:cNvPr id="177162" name="圆角矩形 24"/>
            <p:cNvPicPr/>
            <p:nvPr>
              <p:custDataLst>
                <p:tags r:id="rId16"/>
              </p:custDataLst>
            </p:nvPr>
          </p:nvPicPr>
          <p:blipFill>
            <a:blip r:embed="rId15"/>
            <a:stretch>
              <a:fillRect/>
            </a:stretch>
          </p:blipFill>
          <p:spPr>
            <a:xfrm>
              <a:off x="323" y="465"/>
              <a:ext cx="1893" cy="487"/>
            </a:xfrm>
            <a:prstGeom prst="rect">
              <a:avLst/>
            </a:prstGeom>
            <a:noFill/>
            <a:ln cap="flat">
              <a:noFill/>
              <a:prstDash val="solid"/>
              <a:miter lim="800000"/>
              <a:headEnd type="none" w="med" len="med"/>
              <a:tailEnd type="none" w="med" len="med"/>
            </a:ln>
          </p:spPr>
        </p:pic>
        <p:sp>
          <p:nvSpPr>
            <p:cNvPr id="177163" name=""/>
            <p:cNvSpPr/>
            <p:nvPr>
              <p:custDataLst>
                <p:tags r:id="rId17"/>
              </p:custDataLst>
            </p:nvPr>
          </p:nvSpPr>
          <p:spPr>
            <a:xfrm>
              <a:off x="362" y="504"/>
              <a:ext cx="1815" cy="409"/>
            </a:xfrm>
            <a:prstGeom prst="rect">
              <a:avLst/>
            </a:prstGeom>
            <a:noFill/>
            <a:ln>
              <a:noFill/>
              <a:miter lim="800000"/>
            </a:ln>
          </p:spPr>
          <p:txBody>
            <a:bodyPr lIns="78145" tIns="39072" rIns="78145" bIns="39072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algn="ctr" eaLnBrk="1" hangingPunct="1">
                <a:buFontTx/>
              </a:pPr>
              <a:r>
                <a:rPr lang="en-US" altLang="en-US" sz="2700" b="1">
                  <a:solidFill>
                    <a:srgbClr val="FFFFFF"/>
                  </a:solidFill>
                  <a:effectLst>
                    <a:outerShdw blurRad="38100" dist="38100" dir="2700000" algn="tl">
                      <a:schemeClr val="bg2"/>
                    </a:outerShdw>
                  </a:effectLst>
                  <a:latin typeface="黑体" pitchFamily="49" charset="-122"/>
                  <a:ea typeface="黑体" pitchFamily="49" charset="-122"/>
                </a:rPr>
                <a:t>儒家学派代表人</a:t>
              </a:r>
              <a:endParaRPr lang="en-US" altLang="en-US" sz="2700" b="1">
                <a:solidFill>
                  <a:srgbClr val="FFFFFF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黑体" pitchFamily="49" charset="-122"/>
                <a:ea typeface="黑体" pitchFamily="49" charset="-122"/>
              </a:endParaRPr>
            </a:p>
          </p:txBody>
        </p:sp>
      </p:grpSp>
      <p:sp>
        <p:nvSpPr>
          <p:cNvPr id="177164" name="矩形 30"/>
          <p:cNvSpPr/>
          <p:nvPr>
            <p:custDataLst>
              <p:tags r:id="rId18"/>
            </p:custDataLst>
          </p:nvPr>
        </p:nvSpPr>
        <p:spPr>
          <a:xfrm>
            <a:off x="717550" y="2408238"/>
            <a:ext cx="428625" cy="725487"/>
          </a:xfrm>
          <a:prstGeom prst="rect">
            <a:avLst/>
          </a:pr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</p:spPr>
        <p:txBody>
          <a:bodyPr wrap="none" lIns="78145" tIns="39072" rIns="78145" bIns="39072">
            <a:spAutoFit/>
          </a:bodyPr>
          <a:lstStyle>
            <a:defPPr>
              <a:defRPr lang="zh-CN"/>
            </a:defPPr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>
              <a:buFontTx/>
            </a:pPr>
            <a:r>
              <a:rPr kumimoji="1" lang="en-US" altLang="en-US" sz="2100" b="1">
                <a:solidFill>
                  <a:srgbClr val="6633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黑体" pitchFamily="49" charset="-122"/>
                <a:ea typeface="黑体" pitchFamily="49" charset="-122"/>
              </a:rPr>
              <a:t>孔</a:t>
            </a:r>
            <a:endParaRPr kumimoji="1" lang="en-US" altLang="zh-CN" sz="2100" b="1">
              <a:solidFill>
                <a:srgbClr val="663300"/>
              </a:solidFill>
              <a:effectLst>
                <a:outerShdw blurRad="38100" dist="38100" dir="2700000" algn="tl">
                  <a:schemeClr val="bg2"/>
                </a:outerShdw>
              </a:effectLst>
              <a:latin typeface="黑体" pitchFamily="49" charset="-122"/>
              <a:ea typeface="黑体" pitchFamily="49" charset="-122"/>
            </a:endParaRPr>
          </a:p>
          <a:p>
            <a:pPr marL="0" marR="0" lvl="0" indent="0" eaLnBrk="1" hangingPunct="1">
              <a:buFontTx/>
            </a:pPr>
            <a:r>
              <a:rPr kumimoji="1" lang="en-US" altLang="en-US" sz="2100" b="1">
                <a:solidFill>
                  <a:srgbClr val="6633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黑体" pitchFamily="49" charset="-122"/>
                <a:ea typeface="黑体" pitchFamily="49" charset="-122"/>
              </a:rPr>
              <a:t>子</a:t>
            </a:r>
            <a:endParaRPr lang="en-US" altLang="en-US" b="1">
              <a:solidFill>
                <a:srgbClr val="000000"/>
              </a:solidFill>
              <a:effectLst>
                <a:outerShdw blurRad="38100" dist="38100" dir="2700000" algn="tl">
                  <a:schemeClr val="bg2"/>
                </a:outerShdw>
              </a:effectLst>
            </a:endParaRPr>
          </a:p>
        </p:txBody>
      </p:sp>
      <p:sp>
        <p:nvSpPr>
          <p:cNvPr id="177165" name="Rectangle 20"/>
          <p:cNvSpPr/>
          <p:nvPr>
            <p:custDataLst>
              <p:tags r:id="rId19"/>
            </p:custDataLst>
          </p:nvPr>
        </p:nvSpPr>
        <p:spPr>
          <a:xfrm>
            <a:off x="179388" y="0"/>
            <a:ext cx="4229100" cy="5095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  <a:latin typeface="Arial" pitchFamily="34" charset="0"/>
                <a:ea typeface="黑体" pitchFamily="49" charset="-122"/>
              </a:rPr>
              <a:t>二、孔子和儒家学说</a:t>
            </a:r>
            <a:endParaRPr lang="zh-CN" altLang="en-US" sz="2800" b="1">
              <a:solidFill>
                <a:srgbClr val="000000"/>
              </a:solidFill>
              <a:latin typeface="Arial" pitchFamily="34" charset="0"/>
              <a:ea typeface="黑体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 additive="base">
                                        <p:cTn id="7" dur="500"/>
                                        <p:tgtEl>
                                          <p:spTgt spid="177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 additive="base">
                                        <p:cTn id="13" dur="500"/>
                                        <p:tgtEl>
                                          <p:spTgt spid="177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57" grpId="0"/>
      <p:bldP spid="177160" grpId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78178" name="标题 5"/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684212" y="981075"/>
            <a:ext cx="6048375" cy="620712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>
            <a:lvl1pPr marL="0" indent="0" algn="ctr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  <a:lvl2pPr>
              <a:defRPr lang="zh-CN" altLang="en-US"/>
            </a:lvl2pPr>
            <a:lvl3pPr>
              <a:defRPr lang="zh-CN" altLang="en-US"/>
            </a:lvl3pPr>
            <a:lvl4pPr>
              <a:defRPr lang="zh-CN" altLang="en-US"/>
            </a:lvl4pPr>
            <a:lvl5pPr>
              <a:defRPr lang="zh-CN" altLang="en-US"/>
            </a:lvl5pPr>
          </a:lstStyle>
          <a:p>
            <a:pPr marL="0" marR="0" lvl="0" indent="0" algn="l" eaLnBrk="1" hangingPunct="1"/>
            <a:r>
              <a:rPr sz="4000"/>
              <a:t>核心思想</a:t>
            </a:r>
            <a:r>
              <a:rPr lang="zh-CN" altLang="en-US" sz="4000">
                <a:latin typeface="宋体" pitchFamily="2" charset="-122"/>
              </a:rPr>
              <a:t>：</a:t>
            </a:r>
            <a:r>
              <a:rPr sz="5400">
                <a:solidFill>
                  <a:srgbClr val="FF0000"/>
                </a:solidFill>
              </a:rPr>
              <a:t>“仁”</a:t>
            </a:r>
            <a:endParaRPr sz="5400">
              <a:solidFill>
                <a:srgbClr val="FF0000"/>
              </a:solidFill>
            </a:endParaRPr>
          </a:p>
        </p:txBody>
      </p:sp>
      <p:grpSp>
        <p:nvGrpSpPr>
          <p:cNvPr id="178179" name="组合 3"/>
          <p:cNvGrpSpPr/>
          <p:nvPr>
            <p:custDataLst>
              <p:tags r:id="rId4"/>
            </p:custDataLst>
          </p:nvPr>
        </p:nvGrpSpPr>
        <p:grpSpPr>
          <a:xfrm>
            <a:off x="4211638" y="1773238"/>
            <a:ext cx="2451100" cy="1368425"/>
            <a:chOff x="-2599871" y="-90300"/>
            <a:chExt cx="3574603" cy="1766550"/>
          </a:xfrm>
        </p:grpSpPr>
        <p:sp>
          <p:nvSpPr>
            <p:cNvPr id="178180" name="圆角矩形 4"/>
            <p:cNvSpPr/>
            <p:nvPr>
              <p:custDataLst>
                <p:tags r:id="rId5"/>
              </p:custDataLst>
            </p:nvPr>
          </p:nvSpPr>
          <p:spPr>
            <a:xfrm>
              <a:off x="-2599871" y="-90300"/>
              <a:ext cx="3292154" cy="1766550"/>
            </a:xfrm>
            <a:prstGeom prst="roundRect">
              <a:avLst/>
            </a:prstGeom>
            <a:solidFill>
              <a:srgbClr val="4F81BD"/>
            </a:solidFill>
            <a:ln w="25400" cap="flat" cmpd="sng" algn="ctr">
              <a:solidFill>
                <a:srgbClr val="385D8A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indent="0"/>
            </a:p>
          </p:txBody>
        </p:sp>
        <p:sp>
          <p:nvSpPr>
            <p:cNvPr id="178181" name="圆角矩形 4"/>
            <p:cNvSpPr/>
            <p:nvPr>
              <p:custDataLst>
                <p:tags r:id="rId6"/>
              </p:custDataLst>
            </p:nvPr>
          </p:nvSpPr>
          <p:spPr>
            <a:xfrm>
              <a:off x="-2495690" y="1921"/>
              <a:ext cx="3470422" cy="1596454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121920" tIns="60960" rIns="121920" bIns="60960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algn="ctr" defTabSz="1422400" eaLnBrk="1" hangingPunct="1">
                <a:lnSpc>
                  <a:spcPct val="90000"/>
                </a:lnSpc>
                <a:spcAft>
                  <a:spcPct val="35000"/>
                </a:spcAft>
                <a:buFontTx/>
              </a:pPr>
              <a:r>
                <a:rPr lang="zh-CN" altLang="en-US" sz="3200" b="1">
                  <a:solidFill>
                    <a:srgbClr val="FFFFFF"/>
                  </a:solidFill>
                  <a:latin typeface="楷体" charset="-122"/>
                  <a:ea typeface="楷体" charset="-122"/>
                </a:rPr>
                <a:t> 爱心和同情心</a:t>
              </a:r>
              <a:endParaRPr lang="zh-CN" altLang="en-US" sz="3200" b="1">
                <a:solidFill>
                  <a:srgbClr val="FFFFFF"/>
                </a:solidFill>
                <a:latin typeface="楷体" charset="-122"/>
                <a:ea typeface="楷体" charset="-122"/>
              </a:endParaRPr>
            </a:p>
          </p:txBody>
        </p:sp>
      </p:grpSp>
      <p:grpSp>
        <p:nvGrpSpPr>
          <p:cNvPr id="178182" name="组合 6"/>
          <p:cNvGrpSpPr/>
          <p:nvPr>
            <p:custDataLst>
              <p:tags r:id="rId7"/>
            </p:custDataLst>
          </p:nvPr>
        </p:nvGrpSpPr>
        <p:grpSpPr>
          <a:xfrm>
            <a:off x="192088" y="1955800"/>
            <a:ext cx="3516312" cy="1112838"/>
            <a:chOff x="3291838" y="179333"/>
            <a:chExt cx="5852160" cy="1413240"/>
          </a:xfrm>
        </p:grpSpPr>
        <p:sp>
          <p:nvSpPr>
            <p:cNvPr id="178183" name="同侧圆角矩形 7"/>
            <p:cNvSpPr/>
            <p:nvPr>
              <p:custDataLst>
                <p:tags r:id="rId8"/>
              </p:custDataLst>
            </p:nvPr>
          </p:nvSpPr>
          <p:spPr>
            <a:xfrm rot="5400000">
              <a:off x="5511298" y="-2040127"/>
              <a:ext cx="1413240" cy="5852160"/>
            </a:xfrm>
            <a:custGeom>
              <a:cxnLst>
                <a:cxn ang="0">
                  <a:pos x="235545" y="0"/>
                </a:cxn>
                <a:cxn ang="0">
                  <a:pos x="1177695" y="0"/>
                </a:cxn>
                <a:cxn ang="0">
                  <a:pos x="1413240" y="235545"/>
                </a:cxn>
                <a:cxn ang="0">
                  <a:pos x="1413240" y="5852160"/>
                </a:cxn>
                <a:cxn ang="0">
                  <a:pos x="1413240" y="5852160"/>
                </a:cxn>
                <a:cxn ang="0">
                  <a:pos x="0" y="5852160"/>
                </a:cxn>
                <a:cxn ang="0">
                  <a:pos x="0" y="5852160"/>
                </a:cxn>
                <a:cxn ang="0">
                  <a:pos x="0" y="235545"/>
                </a:cxn>
                <a:cxn ang="0">
                  <a:pos x="235545" y="0"/>
                </a:cxn>
              </a:cxnLst>
              <a:pathLst>
                <a:path w="1413240" h="5852160">
                  <a:moveTo>
                    <a:pt x="235545" y="0"/>
                  </a:moveTo>
                  <a:lnTo>
                    <a:pt x="1177695" y="0"/>
                  </a:lnTo>
                  <a:cubicBezTo>
                    <a:pt x="1307783" y="0"/>
                    <a:pt x="1413240" y="105457"/>
                    <a:pt x="1413240" y="235545"/>
                  </a:cubicBezTo>
                  <a:lnTo>
                    <a:pt x="1413240" y="5852160"/>
                  </a:lnTo>
                  <a:lnTo>
                    <a:pt x="1413240" y="5852160"/>
                  </a:lnTo>
                  <a:lnTo>
                    <a:pt x="0" y="5852160"/>
                  </a:lnTo>
                  <a:lnTo>
                    <a:pt x="0" y="5852160"/>
                  </a:lnTo>
                  <a:lnTo>
                    <a:pt x="0" y="235545"/>
                  </a:lnTo>
                  <a:cubicBezTo>
                    <a:pt x="0" y="105457"/>
                    <a:pt x="105457" y="0"/>
                    <a:pt x="235545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A3C4FF"/>
                </a:gs>
                <a:gs pos="35001">
                  <a:srgbClr val="BFD5FF"/>
                </a:gs>
                <a:gs pos="100000">
                  <a:srgbClr val="E5EEFF"/>
                </a:gs>
              </a:gsLst>
              <a:lin ang="16200000" scaled="1"/>
            </a:gradFill>
            <a:ln w="9525" cap="flat" cmpd="sng">
              <a:solidFill>
                <a:srgbClr val="4A7EBB"/>
              </a:solidFill>
              <a:prstDash val="solid"/>
              <a:round/>
            </a:ln>
            <a:effectLst>
              <a:outerShdw blurRad="40000" dist="20000" dir="5400000">
                <a:srgbClr val="000000">
                  <a:alpha val="37999"/>
                </a:srgbClr>
              </a:outerShdw>
            </a:effectLst>
          </p:spPr>
          <p:txBody>
            <a:bodyPr/>
            <a:lstStyle/>
            <a:p/>
          </p:txBody>
        </p:sp>
        <p:sp>
          <p:nvSpPr>
            <p:cNvPr id="178184" name="同侧圆角矩形 4"/>
            <p:cNvSpPr/>
            <p:nvPr>
              <p:custDataLst>
                <p:tags r:id="rId9"/>
              </p:custDataLst>
            </p:nvPr>
          </p:nvSpPr>
          <p:spPr>
            <a:xfrm>
              <a:off x="3291838" y="247878"/>
              <a:ext cx="5783466" cy="1276150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247650" tIns="123825" rIns="247650" bIns="123825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285750" marR="0" lvl="1" indent="-285750" defTabSz="1778000" eaLnBrk="1" hangingPunct="1">
                <a:lnSpc>
                  <a:spcPct val="90000"/>
                </a:lnSpc>
                <a:spcAft>
                  <a:spcPct val="15000"/>
                </a:spcAft>
                <a:buFontTx/>
                <a:buChar char="•"/>
              </a:pPr>
              <a:r>
                <a:rPr lang="zh-CN" altLang="en-US" sz="4000" b="1">
                  <a:solidFill>
                    <a:srgbClr val="000000"/>
                  </a:solidFill>
                  <a:latin typeface="楷体" charset="-122"/>
                  <a:ea typeface="楷体" charset="-122"/>
                </a:rPr>
                <a:t>仁者爱人</a:t>
              </a:r>
              <a:endParaRPr lang="zh-CN" altLang="en-US" sz="4000" b="1">
                <a:solidFill>
                  <a:srgbClr val="000000"/>
                </a:solidFill>
                <a:latin typeface="楷体" charset="-122"/>
                <a:ea typeface="楷体" charset="-122"/>
              </a:endParaRPr>
            </a:p>
          </p:txBody>
        </p:sp>
      </p:grpSp>
      <p:grpSp>
        <p:nvGrpSpPr>
          <p:cNvPr id="178185" name="组合 10"/>
          <p:cNvGrpSpPr/>
          <p:nvPr>
            <p:custDataLst>
              <p:tags r:id="rId10"/>
            </p:custDataLst>
          </p:nvPr>
        </p:nvGrpSpPr>
        <p:grpSpPr>
          <a:xfrm>
            <a:off x="209550" y="3822700"/>
            <a:ext cx="5154612" cy="1838325"/>
            <a:chOff x="3291838" y="2034211"/>
            <a:chExt cx="5852160" cy="1413240"/>
          </a:xfrm>
        </p:grpSpPr>
        <p:sp>
          <p:nvSpPr>
            <p:cNvPr id="178186" name="同侧圆角矩形 11"/>
            <p:cNvSpPr/>
            <p:nvPr>
              <p:custDataLst>
                <p:tags r:id="rId11"/>
              </p:custDataLst>
            </p:nvPr>
          </p:nvSpPr>
          <p:spPr>
            <a:xfrm rot="5400000">
              <a:off x="5511298" y="-185249"/>
              <a:ext cx="1413240" cy="5852160"/>
            </a:xfrm>
            <a:custGeom>
              <a:cxnLst>
                <a:cxn ang="0">
                  <a:pos x="235545" y="0"/>
                </a:cxn>
                <a:cxn ang="0">
                  <a:pos x="1177695" y="0"/>
                </a:cxn>
                <a:cxn ang="0">
                  <a:pos x="1413240" y="235545"/>
                </a:cxn>
                <a:cxn ang="0">
                  <a:pos x="1413240" y="5852160"/>
                </a:cxn>
                <a:cxn ang="0">
                  <a:pos x="1413240" y="5852160"/>
                </a:cxn>
                <a:cxn ang="0">
                  <a:pos x="0" y="5852160"/>
                </a:cxn>
                <a:cxn ang="0">
                  <a:pos x="0" y="5852160"/>
                </a:cxn>
                <a:cxn ang="0">
                  <a:pos x="0" y="235545"/>
                </a:cxn>
                <a:cxn ang="0">
                  <a:pos x="235545" y="0"/>
                </a:cxn>
              </a:cxnLst>
              <a:pathLst>
                <a:path w="1413240" h="5852160">
                  <a:moveTo>
                    <a:pt x="235545" y="0"/>
                  </a:moveTo>
                  <a:lnTo>
                    <a:pt x="1177695" y="0"/>
                  </a:lnTo>
                  <a:cubicBezTo>
                    <a:pt x="1307783" y="0"/>
                    <a:pt x="1413240" y="105457"/>
                    <a:pt x="1413240" y="235545"/>
                  </a:cubicBezTo>
                  <a:lnTo>
                    <a:pt x="1413240" y="5852160"/>
                  </a:lnTo>
                  <a:lnTo>
                    <a:pt x="1413240" y="5852160"/>
                  </a:lnTo>
                  <a:lnTo>
                    <a:pt x="0" y="5852160"/>
                  </a:lnTo>
                  <a:lnTo>
                    <a:pt x="0" y="5852160"/>
                  </a:lnTo>
                  <a:lnTo>
                    <a:pt x="0" y="235545"/>
                  </a:lnTo>
                  <a:cubicBezTo>
                    <a:pt x="0" y="105457"/>
                    <a:pt x="105457" y="0"/>
                    <a:pt x="235545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A3C4FF"/>
                </a:gs>
                <a:gs pos="35001">
                  <a:srgbClr val="BFD5FF"/>
                </a:gs>
                <a:gs pos="100000">
                  <a:srgbClr val="E5EEFF"/>
                </a:gs>
              </a:gsLst>
              <a:lin ang="16200000" scaled="1"/>
            </a:gradFill>
            <a:ln w="9525" cap="flat" cmpd="sng">
              <a:solidFill>
                <a:srgbClr val="4A7EBB"/>
              </a:solidFill>
              <a:prstDash val="solid"/>
              <a:round/>
            </a:ln>
            <a:effectLst>
              <a:outerShdw blurRad="40000" dist="20000" dir="5400000">
                <a:srgbClr val="000000">
                  <a:alpha val="37999"/>
                </a:srgbClr>
              </a:outerShdw>
            </a:effectLst>
          </p:spPr>
          <p:txBody>
            <a:bodyPr/>
            <a:lstStyle/>
            <a:p/>
          </p:txBody>
        </p:sp>
        <p:sp>
          <p:nvSpPr>
            <p:cNvPr id="178187" name="同侧圆角矩形 4"/>
            <p:cNvSpPr/>
            <p:nvPr>
              <p:custDataLst>
                <p:tags r:id="rId12"/>
              </p:custDataLst>
            </p:nvPr>
          </p:nvSpPr>
          <p:spPr>
            <a:xfrm>
              <a:off x="3291838" y="2102554"/>
              <a:ext cx="5783672" cy="1276554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247650" tIns="123825" rIns="247650" bIns="123825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285750" marR="0" lvl="1" indent="-285750" defTabSz="1600200" eaLnBrk="1" hangingPunct="1">
                <a:lnSpc>
                  <a:spcPct val="90000"/>
                </a:lnSpc>
                <a:spcAft>
                  <a:spcPct val="15000"/>
                </a:spcAft>
                <a:buFontTx/>
                <a:buChar char="•"/>
              </a:pPr>
              <a:r>
                <a:rPr lang="zh-CN" altLang="en-US" sz="3600" b="1">
                  <a:solidFill>
                    <a:srgbClr val="000000"/>
                  </a:solidFill>
                  <a:latin typeface="楷体" charset="-122"/>
                  <a:ea typeface="楷体" charset="-122"/>
                </a:rPr>
                <a:t>己所不欲，勿施于人</a:t>
              </a:r>
              <a:endParaRPr lang="zh-CN" altLang="en-US" sz="3600" b="1">
                <a:solidFill>
                  <a:srgbClr val="000000"/>
                </a:solidFill>
                <a:latin typeface="楷体" charset="-122"/>
                <a:ea typeface="楷体" charset="-122"/>
              </a:endParaRPr>
            </a:p>
            <a:p>
              <a:pPr marL="285750" marR="0" lvl="1" indent="-285750" defTabSz="1600200" eaLnBrk="1" hangingPunct="1">
                <a:lnSpc>
                  <a:spcPct val="90000"/>
                </a:lnSpc>
                <a:spcAft>
                  <a:spcPct val="15000"/>
                </a:spcAft>
                <a:buFontTx/>
                <a:buChar char="•"/>
              </a:pPr>
              <a:r>
                <a:rPr lang="zh-CN" altLang="en-US" sz="3600" b="1">
                  <a:solidFill>
                    <a:srgbClr val="000000"/>
                  </a:solidFill>
                  <a:latin typeface="楷体" charset="-122"/>
                  <a:ea typeface="楷体" charset="-122"/>
                </a:rPr>
                <a:t> 已欲达而达人</a:t>
              </a:r>
              <a:endParaRPr lang="en-US" altLang="zh-CN" sz="3600" b="1">
                <a:solidFill>
                  <a:srgbClr val="000000"/>
                </a:solidFill>
                <a:latin typeface="楷体" charset="-122"/>
                <a:ea typeface="楷体" charset="-122"/>
              </a:endParaRPr>
            </a:p>
            <a:p>
              <a:pPr marL="285750" marR="0" lvl="1" indent="-285750" defTabSz="1600200" eaLnBrk="1" hangingPunct="1">
                <a:lnSpc>
                  <a:spcPct val="90000"/>
                </a:lnSpc>
                <a:spcAft>
                  <a:spcPct val="15000"/>
                </a:spcAft>
                <a:buFontTx/>
              </a:pPr>
              <a:r>
                <a:rPr lang="en-US" altLang="zh-CN" sz="3600" b="1">
                  <a:solidFill>
                    <a:srgbClr val="000000"/>
                  </a:solidFill>
                  <a:latin typeface="楷体" charset="-122"/>
                  <a:ea typeface="楷体" charset="-122"/>
                </a:rPr>
                <a:t>  </a:t>
              </a:r>
              <a:r>
                <a:rPr lang="zh-CN" altLang="en-US" sz="3600" b="1">
                  <a:solidFill>
                    <a:srgbClr val="000000"/>
                  </a:solidFill>
                  <a:latin typeface="楷体" charset="-122"/>
                  <a:ea typeface="楷体" charset="-122"/>
                </a:rPr>
                <a:t>已欲立而立人</a:t>
              </a:r>
              <a:endParaRPr lang="zh-CN" altLang="en-US" sz="3600" b="1">
                <a:solidFill>
                  <a:srgbClr val="000000"/>
                </a:solidFill>
                <a:latin typeface="楷体" charset="-122"/>
                <a:ea typeface="楷体" charset="-122"/>
              </a:endParaRPr>
            </a:p>
          </p:txBody>
        </p:sp>
      </p:grpSp>
      <p:grpSp>
        <p:nvGrpSpPr>
          <p:cNvPr id="178188" name="组合 13"/>
          <p:cNvGrpSpPr/>
          <p:nvPr>
            <p:custDataLst>
              <p:tags r:id="rId13"/>
            </p:custDataLst>
          </p:nvPr>
        </p:nvGrpSpPr>
        <p:grpSpPr>
          <a:xfrm>
            <a:off x="5903912" y="3789362"/>
            <a:ext cx="2989262" cy="1439862"/>
            <a:chOff x="93121" y="1988890"/>
            <a:chExt cx="3422650" cy="1859527"/>
          </a:xfrm>
        </p:grpSpPr>
        <p:sp>
          <p:nvSpPr>
            <p:cNvPr id="178189" name="圆角矩形 14"/>
            <p:cNvSpPr/>
            <p:nvPr>
              <p:custDataLst>
                <p:tags r:id="rId14"/>
              </p:custDataLst>
            </p:nvPr>
          </p:nvSpPr>
          <p:spPr>
            <a:xfrm>
              <a:off x="93121" y="2081148"/>
              <a:ext cx="3422650" cy="1767269"/>
            </a:xfrm>
            <a:prstGeom prst="roundRect">
              <a:avLst/>
            </a:prstGeom>
            <a:solidFill>
              <a:srgbClr val="4F81BD"/>
            </a:solidFill>
            <a:ln w="38100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eaLnBrk="1" hangingPunct="1">
                <a:buFontTx/>
              </a:pPr>
              <a:endParaRPr lang="zh-CN" altLang="en-US">
                <a:solidFill>
                  <a:srgbClr val="FFFFFF"/>
                </a:solidFill>
                <a:latin typeface="Calibri" pitchFamily="34" charset="0"/>
              </a:endParaRPr>
            </a:p>
          </p:txBody>
        </p:sp>
        <p:sp>
          <p:nvSpPr>
            <p:cNvPr id="178190" name="圆角矩形 4"/>
            <p:cNvSpPr/>
            <p:nvPr>
              <p:custDataLst>
                <p:tags r:id="rId15"/>
              </p:custDataLst>
            </p:nvPr>
          </p:nvSpPr>
          <p:spPr>
            <a:xfrm>
              <a:off x="207633" y="1988890"/>
              <a:ext cx="3119102" cy="1593002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121920" tIns="60960" rIns="121920" bIns="60960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algn="ctr" defTabSz="1422400" eaLnBrk="1" hangingPunct="1">
                <a:lnSpc>
                  <a:spcPct val="90000"/>
                </a:lnSpc>
                <a:spcAft>
                  <a:spcPct val="35000"/>
                </a:spcAft>
                <a:buFontTx/>
              </a:pPr>
              <a:r>
                <a:rPr lang="zh-CN" altLang="en-US" sz="3200" b="1">
                  <a:solidFill>
                    <a:srgbClr val="FFFFFF"/>
                  </a:solidFill>
                  <a:latin typeface="楷体" charset="-122"/>
                  <a:ea typeface="楷体" charset="-122"/>
                </a:rPr>
                <a:t>人际关系的准则和道德规范</a:t>
              </a:r>
              <a:endParaRPr lang="zh-CN" altLang="en-US" sz="3200" b="1">
                <a:solidFill>
                  <a:srgbClr val="FFFFFF"/>
                </a:solidFill>
                <a:latin typeface="楷体" charset="-122"/>
                <a:ea typeface="楷体" charset="-122"/>
              </a:endParaRPr>
            </a:p>
          </p:txBody>
        </p:sp>
      </p:grpSp>
      <p:sp>
        <p:nvSpPr>
          <p:cNvPr id="178191" name="Rectangle 20"/>
          <p:cNvSpPr/>
          <p:nvPr>
            <p:custDataLst>
              <p:tags r:id="rId16"/>
            </p:custDataLst>
          </p:nvPr>
        </p:nvSpPr>
        <p:spPr>
          <a:xfrm>
            <a:off x="228600" y="187325"/>
            <a:ext cx="4229100" cy="5095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  <a:latin typeface="Arial" pitchFamily="34" charset="0"/>
                <a:ea typeface="黑体" pitchFamily="49" charset="-122"/>
              </a:rPr>
              <a:t>二、孔子和儒家学说</a:t>
            </a:r>
            <a:endParaRPr lang="zh-CN" altLang="en-US" sz="2800" b="1">
              <a:solidFill>
                <a:srgbClr val="000000"/>
              </a:solidFill>
              <a:latin typeface="Arial" pitchFamily="34" charset="0"/>
              <a:ea typeface="黑体" pitchFamily="49" charset="-122"/>
            </a:endParaRPr>
          </a:p>
        </p:txBody>
      </p:sp>
      <p:sp>
        <p:nvSpPr>
          <p:cNvPr id="178192" name="右箭头 25"/>
          <p:cNvSpPr/>
          <p:nvPr>
            <p:custDataLst>
              <p:tags r:id="rId17"/>
            </p:custDataLst>
          </p:nvPr>
        </p:nvSpPr>
        <p:spPr>
          <a:xfrm>
            <a:off x="3779838" y="2349500"/>
            <a:ext cx="431800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4F81BD"/>
          </a:solidFill>
          <a:ln w="25400" cap="flat">
            <a:solidFill>
              <a:srgbClr val="385D8A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FontTx/>
            </a:pPr>
            <a:endParaRPr lang="zh-CN" altLang="en-US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178193" name="右箭头 26"/>
          <p:cNvSpPr/>
          <p:nvPr>
            <p:custDataLst>
              <p:tags r:id="rId18"/>
            </p:custDataLst>
          </p:nvPr>
        </p:nvSpPr>
        <p:spPr>
          <a:xfrm>
            <a:off x="5435600" y="4508500"/>
            <a:ext cx="431800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4F81BD"/>
          </a:solidFill>
          <a:ln w="25400" cap="flat">
            <a:solidFill>
              <a:srgbClr val="385D8A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FontTx/>
            </a:pPr>
            <a:endParaRPr lang="zh-CN" altLang="en-US">
              <a:solidFill>
                <a:srgbClr val="FFFFFF"/>
              </a:solidFill>
              <a:latin typeface="Calibri" pitchFamily="34" charset="0"/>
            </a:endParaRPr>
          </a:p>
        </p:txBody>
      </p:sp>
      <p:pic>
        <p:nvPicPr>
          <p:cNvPr id="178194" name="Picture 11" descr="xie089"/>
          <p:cNvPicPr/>
          <p:nvPr>
            <p:custDataLst>
              <p:tags r:id="rId20"/>
            </p:custDataLst>
          </p:nvPr>
        </p:nvPicPr>
        <p:blipFill>
          <a:blip r:embed="rId19"/>
          <a:stretch>
            <a:fillRect/>
          </a:stretch>
        </p:blipFill>
        <p:spPr>
          <a:xfrm>
            <a:off x="6659562" y="765175"/>
            <a:ext cx="2290762" cy="2303462"/>
          </a:xfrm>
          <a:prstGeom prst="rect">
            <a:avLst/>
          </a:prstGeom>
          <a:noFill/>
          <a:ln>
            <a:noFill/>
            <a:miter lim="800000"/>
          </a:ln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7" dur="1000"/>
                                        <p:tgtEl>
                                          <p:spTgt spid="17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8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8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20" dur="1000"/>
                                        <p:tgtEl>
                                          <p:spTgt spid="178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26" dur="1000"/>
                                        <p:tgtEl>
                                          <p:spTgt spid="178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8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8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3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39" dur="1000"/>
                                        <p:tgtEl>
                                          <p:spTgt spid="178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192" grpId="0"/>
      <p:bldP spid="178193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79202" name="标题 1"/>
          <p:cNvSpPr/>
          <p:nvPr>
            <p:ph type="title" idx="4294967295"/>
            <p:custDataLst>
              <p:tags r:id="rId3"/>
            </p:custDataLst>
          </p:nvPr>
        </p:nvSpPr>
        <p:spPr>
          <a:xfrm>
            <a:off x="395288" y="620712"/>
            <a:ext cx="8229600" cy="11430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91440" tIns="45720" rIns="91440" bIns="45720"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 kumimoji="0" lang="zh-CN" altLang="en-US" sz="4400" b="0" i="0" u="none" baseline="0">
                <a:solidFill>
                  <a:schemeClr val="tx1"/>
                </a:solidFill>
                <a:latin typeface="Calibri" pitchFamily="34" charset="0"/>
                <a:ea typeface="宋体" pitchFamily="2" charset="-122"/>
              </a:defRPr>
            </a:lvl1pPr>
          </a:lstStyle>
          <a:p>
            <a:pPr lvl="0" algn="l" eaLnBrk="1" hangingPunct="1"/>
            <a:r>
              <a:rPr lang="zh-CN" altLang="en-US"/>
              <a:t>政治主张：</a:t>
            </a:r>
            <a:endParaRPr lang="zh-CN" altLang="en-US"/>
          </a:p>
        </p:txBody>
      </p:sp>
      <p:grpSp>
        <p:nvGrpSpPr>
          <p:cNvPr id="179203" name="组合 3"/>
          <p:cNvGrpSpPr/>
          <p:nvPr>
            <p:custDataLst>
              <p:tags r:id="rId4"/>
            </p:custDataLst>
          </p:nvPr>
        </p:nvGrpSpPr>
        <p:grpSpPr>
          <a:xfrm>
            <a:off x="3995738" y="1844675"/>
            <a:ext cx="4464050" cy="1368425"/>
            <a:chOff x="-2914917" y="2676"/>
            <a:chExt cx="6510936" cy="1766550"/>
          </a:xfrm>
        </p:grpSpPr>
        <p:sp>
          <p:nvSpPr>
            <p:cNvPr id="179204" name="圆角矩形 12"/>
            <p:cNvSpPr/>
            <p:nvPr>
              <p:custDataLst>
                <p:tags r:id="rId5"/>
              </p:custDataLst>
            </p:nvPr>
          </p:nvSpPr>
          <p:spPr>
            <a:xfrm>
              <a:off x="-2810724" y="2676"/>
              <a:ext cx="6406743" cy="1766550"/>
            </a:xfrm>
            <a:prstGeom prst="roundRect">
              <a:avLst/>
            </a:prstGeom>
            <a:solidFill>
              <a:srgbClr val="4F81BD"/>
            </a:solidFill>
            <a:ln w="25400" cap="flat" cmpd="sng" algn="ctr">
              <a:solidFill>
                <a:srgbClr val="385D8A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indent="0"/>
            </a:p>
          </p:txBody>
        </p:sp>
        <p:sp>
          <p:nvSpPr>
            <p:cNvPr id="179205" name="圆角矩形 4"/>
            <p:cNvSpPr/>
            <p:nvPr>
              <p:custDataLst>
                <p:tags r:id="rId6"/>
              </p:custDataLst>
            </p:nvPr>
          </p:nvSpPr>
          <p:spPr>
            <a:xfrm>
              <a:off x="-2914917" y="88749"/>
              <a:ext cx="6304864" cy="1594404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121920" tIns="60960" rIns="121920" bIns="60960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algn="ctr" defTabSz="1422400" eaLnBrk="1" hangingPunct="1">
                <a:lnSpc>
                  <a:spcPct val="90000"/>
                </a:lnSpc>
                <a:spcAft>
                  <a:spcPct val="35000"/>
                </a:spcAft>
                <a:buFontTx/>
              </a:pPr>
              <a:r>
                <a:rPr lang="zh-CN" altLang="en-US" sz="3200" b="1">
                  <a:solidFill>
                    <a:srgbClr val="FFFFFF"/>
                  </a:solidFill>
                  <a:latin typeface="楷体" charset="-122"/>
                  <a:ea typeface="楷体" charset="-122"/>
                </a:rPr>
                <a:t>（含义）统治者爱惜民力，体察民情</a:t>
              </a:r>
              <a:endParaRPr lang="zh-CN" altLang="en-US" sz="3200" b="1">
                <a:solidFill>
                  <a:srgbClr val="FFFFFF"/>
                </a:solidFill>
                <a:latin typeface="楷体" charset="-122"/>
                <a:ea typeface="楷体" charset="-122"/>
              </a:endParaRPr>
            </a:p>
          </p:txBody>
        </p:sp>
      </p:grpSp>
      <p:grpSp>
        <p:nvGrpSpPr>
          <p:cNvPr id="179206" name="组合 6"/>
          <p:cNvGrpSpPr/>
          <p:nvPr>
            <p:custDataLst>
              <p:tags r:id="rId7"/>
            </p:custDataLst>
          </p:nvPr>
        </p:nvGrpSpPr>
        <p:grpSpPr>
          <a:xfrm>
            <a:off x="192088" y="1955800"/>
            <a:ext cx="2940050" cy="968375"/>
            <a:chOff x="3291838" y="179333"/>
            <a:chExt cx="5852160" cy="1413240"/>
          </a:xfrm>
        </p:grpSpPr>
        <p:sp>
          <p:nvSpPr>
            <p:cNvPr id="179207" name="同侧圆角矩形 15"/>
            <p:cNvSpPr/>
            <p:nvPr>
              <p:custDataLst>
                <p:tags r:id="rId8"/>
              </p:custDataLst>
            </p:nvPr>
          </p:nvSpPr>
          <p:spPr>
            <a:xfrm rot="5400000">
              <a:off x="5511297" y="-2040126"/>
              <a:ext cx="1413240" cy="5852160"/>
            </a:xfrm>
            <a:custGeom>
              <a:cxnLst>
                <a:cxn ang="0">
                  <a:pos x="235545" y="0"/>
                </a:cxn>
                <a:cxn ang="0">
                  <a:pos x="1177695" y="0"/>
                </a:cxn>
                <a:cxn ang="0">
                  <a:pos x="1413240" y="235545"/>
                </a:cxn>
                <a:cxn ang="0">
                  <a:pos x="1413240" y="5852160"/>
                </a:cxn>
                <a:cxn ang="0">
                  <a:pos x="1413240" y="5852160"/>
                </a:cxn>
                <a:cxn ang="0">
                  <a:pos x="0" y="5852160"/>
                </a:cxn>
                <a:cxn ang="0">
                  <a:pos x="0" y="5852160"/>
                </a:cxn>
                <a:cxn ang="0">
                  <a:pos x="0" y="235545"/>
                </a:cxn>
                <a:cxn ang="0">
                  <a:pos x="235545" y="0"/>
                </a:cxn>
              </a:cxnLst>
              <a:pathLst>
                <a:path w="1413240" h="5852160">
                  <a:moveTo>
                    <a:pt x="235545" y="0"/>
                  </a:moveTo>
                  <a:lnTo>
                    <a:pt x="1177695" y="0"/>
                  </a:lnTo>
                  <a:cubicBezTo>
                    <a:pt x="1307783" y="0"/>
                    <a:pt x="1413240" y="105457"/>
                    <a:pt x="1413240" y="235545"/>
                  </a:cubicBezTo>
                  <a:lnTo>
                    <a:pt x="1413240" y="5852160"/>
                  </a:lnTo>
                  <a:lnTo>
                    <a:pt x="1413240" y="5852160"/>
                  </a:lnTo>
                  <a:lnTo>
                    <a:pt x="0" y="5852160"/>
                  </a:lnTo>
                  <a:lnTo>
                    <a:pt x="0" y="5852160"/>
                  </a:lnTo>
                  <a:lnTo>
                    <a:pt x="0" y="235545"/>
                  </a:lnTo>
                  <a:cubicBezTo>
                    <a:pt x="0" y="105457"/>
                    <a:pt x="105457" y="0"/>
                    <a:pt x="235545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A3C4FF"/>
                </a:gs>
                <a:gs pos="35001">
                  <a:srgbClr val="BFD5FF"/>
                </a:gs>
                <a:gs pos="100000">
                  <a:srgbClr val="E5EEFF"/>
                </a:gs>
              </a:gsLst>
              <a:lin ang="16200000" scaled="1"/>
            </a:gradFill>
            <a:ln w="9525" cap="flat" cmpd="sng">
              <a:solidFill>
                <a:srgbClr val="4A7EBB"/>
              </a:solidFill>
              <a:prstDash val="solid"/>
              <a:round/>
            </a:ln>
            <a:effectLst>
              <a:outerShdw blurRad="40000" dist="20000" dir="5400000">
                <a:srgbClr val="000000">
                  <a:alpha val="37999"/>
                </a:srgbClr>
              </a:outerShdw>
            </a:effectLst>
          </p:spPr>
          <p:txBody>
            <a:bodyPr/>
            <a:lstStyle/>
            <a:p/>
          </p:txBody>
        </p:sp>
        <p:sp>
          <p:nvSpPr>
            <p:cNvPr id="179208" name="同侧圆角矩形 4"/>
            <p:cNvSpPr/>
            <p:nvPr>
              <p:custDataLst>
                <p:tags r:id="rId9"/>
              </p:custDataLst>
            </p:nvPr>
          </p:nvSpPr>
          <p:spPr>
            <a:xfrm>
              <a:off x="3291838" y="246521"/>
              <a:ext cx="5782642" cy="1278866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247650" tIns="123825" rIns="247650" bIns="123825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285750" marR="0" lvl="1" indent="-285750" defTabSz="1778000" eaLnBrk="1" hangingPunct="1">
                <a:lnSpc>
                  <a:spcPct val="90000"/>
                </a:lnSpc>
                <a:spcAft>
                  <a:spcPct val="15000"/>
                </a:spcAft>
                <a:buFontTx/>
                <a:buChar char="•"/>
              </a:pPr>
              <a:r>
                <a:rPr lang="zh-CN" altLang="en-US" sz="4000" b="1">
                  <a:solidFill>
                    <a:srgbClr val="000000"/>
                  </a:solidFill>
                  <a:latin typeface="楷体" charset="-122"/>
                  <a:ea typeface="楷体" charset="-122"/>
                </a:rPr>
                <a:t>以德治国</a:t>
              </a:r>
              <a:endParaRPr lang="zh-CN" altLang="en-US" sz="4000" b="1">
                <a:solidFill>
                  <a:srgbClr val="000000"/>
                </a:solidFill>
                <a:latin typeface="楷体" charset="-122"/>
                <a:ea typeface="楷体" charset="-122"/>
              </a:endParaRPr>
            </a:p>
          </p:txBody>
        </p:sp>
      </p:grpSp>
      <p:grpSp>
        <p:nvGrpSpPr>
          <p:cNvPr id="179209" name="组合 10"/>
          <p:cNvGrpSpPr/>
          <p:nvPr>
            <p:custDataLst>
              <p:tags r:id="rId10"/>
            </p:custDataLst>
          </p:nvPr>
        </p:nvGrpSpPr>
        <p:grpSpPr>
          <a:xfrm>
            <a:off x="209550" y="3822700"/>
            <a:ext cx="2994025" cy="1046162"/>
            <a:chOff x="3291838" y="2034211"/>
            <a:chExt cx="5852160" cy="1413240"/>
          </a:xfrm>
        </p:grpSpPr>
        <p:sp>
          <p:nvSpPr>
            <p:cNvPr id="179210" name="同侧圆角矩形 18"/>
            <p:cNvSpPr/>
            <p:nvPr>
              <p:custDataLst>
                <p:tags r:id="rId11"/>
              </p:custDataLst>
            </p:nvPr>
          </p:nvSpPr>
          <p:spPr>
            <a:xfrm rot="5400000">
              <a:off x="5511298" y="-185249"/>
              <a:ext cx="1413240" cy="5852160"/>
            </a:xfrm>
            <a:custGeom>
              <a:cxnLst>
                <a:cxn ang="0">
                  <a:pos x="235545" y="0"/>
                </a:cxn>
                <a:cxn ang="0">
                  <a:pos x="1177695" y="0"/>
                </a:cxn>
                <a:cxn ang="0">
                  <a:pos x="1413240" y="235545"/>
                </a:cxn>
                <a:cxn ang="0">
                  <a:pos x="1413240" y="5852160"/>
                </a:cxn>
                <a:cxn ang="0">
                  <a:pos x="1413240" y="5852160"/>
                </a:cxn>
                <a:cxn ang="0">
                  <a:pos x="0" y="5852160"/>
                </a:cxn>
                <a:cxn ang="0">
                  <a:pos x="0" y="5852160"/>
                </a:cxn>
                <a:cxn ang="0">
                  <a:pos x="0" y="235545"/>
                </a:cxn>
                <a:cxn ang="0">
                  <a:pos x="235545" y="0"/>
                </a:cxn>
              </a:cxnLst>
              <a:pathLst>
                <a:path w="1413240" h="5852160">
                  <a:moveTo>
                    <a:pt x="235545" y="0"/>
                  </a:moveTo>
                  <a:lnTo>
                    <a:pt x="1177695" y="0"/>
                  </a:lnTo>
                  <a:cubicBezTo>
                    <a:pt x="1307783" y="0"/>
                    <a:pt x="1413240" y="105457"/>
                    <a:pt x="1413240" y="235545"/>
                  </a:cubicBezTo>
                  <a:lnTo>
                    <a:pt x="1413240" y="5852160"/>
                  </a:lnTo>
                  <a:lnTo>
                    <a:pt x="1413240" y="5852160"/>
                  </a:lnTo>
                  <a:lnTo>
                    <a:pt x="0" y="5852160"/>
                  </a:lnTo>
                  <a:lnTo>
                    <a:pt x="0" y="5852160"/>
                  </a:lnTo>
                  <a:lnTo>
                    <a:pt x="0" y="235545"/>
                  </a:lnTo>
                  <a:cubicBezTo>
                    <a:pt x="0" y="105457"/>
                    <a:pt x="105457" y="0"/>
                    <a:pt x="235545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A3C4FF"/>
                </a:gs>
                <a:gs pos="35001">
                  <a:srgbClr val="BFD5FF"/>
                </a:gs>
                <a:gs pos="100000">
                  <a:srgbClr val="E5EEFF"/>
                </a:gs>
              </a:gsLst>
              <a:lin ang="16200000" scaled="1"/>
            </a:gradFill>
            <a:ln w="9525" cap="flat" cmpd="sng">
              <a:solidFill>
                <a:srgbClr val="4A7EBB"/>
              </a:solidFill>
              <a:prstDash val="solid"/>
              <a:round/>
            </a:ln>
            <a:effectLst>
              <a:outerShdw blurRad="40000" dist="20000" dir="5400000">
                <a:srgbClr val="000000">
                  <a:alpha val="37999"/>
                </a:srgbClr>
              </a:outerShdw>
            </a:effectLst>
          </p:spPr>
          <p:txBody>
            <a:bodyPr/>
            <a:lstStyle/>
            <a:p/>
          </p:txBody>
        </p:sp>
        <p:sp>
          <p:nvSpPr>
            <p:cNvPr id="179211" name="同侧圆角矩形 4"/>
            <p:cNvSpPr/>
            <p:nvPr>
              <p:custDataLst>
                <p:tags r:id="rId12"/>
              </p:custDataLst>
            </p:nvPr>
          </p:nvSpPr>
          <p:spPr>
            <a:xfrm>
              <a:off x="3291838" y="2102836"/>
              <a:ext cx="5783895" cy="1275991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247650" tIns="123825" rIns="247650" bIns="123825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285750" marR="0" lvl="1" indent="-285750" defTabSz="1600200" eaLnBrk="1" hangingPunct="1">
                <a:lnSpc>
                  <a:spcPct val="90000"/>
                </a:lnSpc>
                <a:spcAft>
                  <a:spcPct val="15000"/>
                </a:spcAft>
                <a:buFontTx/>
                <a:buChar char="•"/>
              </a:pPr>
              <a:r>
                <a:rPr lang="zh-CN" altLang="en-US" sz="4000" b="1">
                  <a:solidFill>
                    <a:srgbClr val="000000"/>
                  </a:solidFill>
                  <a:latin typeface="楷体" charset="-122"/>
                  <a:ea typeface="楷体" charset="-122"/>
                </a:rPr>
                <a:t>实行德政</a:t>
              </a:r>
              <a:endParaRPr lang="zh-CN" altLang="en-US" sz="4000" b="1">
                <a:solidFill>
                  <a:srgbClr val="000000"/>
                </a:solidFill>
                <a:latin typeface="楷体" charset="-122"/>
                <a:ea typeface="楷体" charset="-122"/>
              </a:endParaRPr>
            </a:p>
          </p:txBody>
        </p:sp>
      </p:grpSp>
      <p:grpSp>
        <p:nvGrpSpPr>
          <p:cNvPr id="179212" name="组合 13"/>
          <p:cNvGrpSpPr/>
          <p:nvPr>
            <p:custDataLst>
              <p:tags r:id="rId13"/>
            </p:custDataLst>
          </p:nvPr>
        </p:nvGrpSpPr>
        <p:grpSpPr>
          <a:xfrm>
            <a:off x="3924300" y="3789362"/>
            <a:ext cx="4968875" cy="1439862"/>
            <a:chOff x="-2173933" y="1988890"/>
            <a:chExt cx="5689704" cy="1859527"/>
          </a:xfrm>
        </p:grpSpPr>
        <p:sp>
          <p:nvSpPr>
            <p:cNvPr id="179213" name="圆角矩形 21"/>
            <p:cNvSpPr/>
            <p:nvPr>
              <p:custDataLst>
                <p:tags r:id="rId14"/>
              </p:custDataLst>
            </p:nvPr>
          </p:nvSpPr>
          <p:spPr>
            <a:xfrm>
              <a:off x="-2173933" y="2081148"/>
              <a:ext cx="5689704" cy="1767269"/>
            </a:xfrm>
            <a:prstGeom prst="roundRect">
              <a:avLst/>
            </a:prstGeom>
            <a:solidFill>
              <a:srgbClr val="4F81BD"/>
            </a:solidFill>
            <a:ln w="38100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eaLnBrk="1" hangingPunct="1">
                <a:buFontTx/>
              </a:pPr>
              <a:endParaRPr lang="zh-CN" altLang="en-US">
                <a:solidFill>
                  <a:srgbClr val="FFFFFF"/>
                </a:solidFill>
                <a:latin typeface="Calibri" pitchFamily="34" charset="0"/>
              </a:endParaRPr>
            </a:p>
          </p:txBody>
        </p:sp>
        <p:sp>
          <p:nvSpPr>
            <p:cNvPr id="179214" name="圆角矩形 4"/>
            <p:cNvSpPr/>
            <p:nvPr>
              <p:custDataLst>
                <p:tags r:id="rId15"/>
              </p:custDataLst>
            </p:nvPr>
          </p:nvSpPr>
          <p:spPr>
            <a:xfrm>
              <a:off x="-2008513" y="1988890"/>
              <a:ext cx="5335233" cy="1593002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121920" tIns="60960" rIns="121920" bIns="60960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algn="ctr" defTabSz="1422400" eaLnBrk="1" hangingPunct="1">
                <a:lnSpc>
                  <a:spcPct val="90000"/>
                </a:lnSpc>
                <a:spcAft>
                  <a:spcPct val="35000"/>
                </a:spcAft>
                <a:buFontTx/>
              </a:pPr>
              <a:r>
                <a:rPr lang="zh-CN" altLang="en-US" sz="3200" b="1">
                  <a:solidFill>
                    <a:srgbClr val="FFFFFF"/>
                  </a:solidFill>
                  <a:latin typeface="楷体" charset="-122"/>
                  <a:ea typeface="楷体" charset="-122"/>
                </a:rPr>
                <a:t>（作用）人民才会心悦诚服，社会才会稳定。</a:t>
              </a:r>
              <a:endParaRPr lang="zh-CN" altLang="en-US" sz="3200" b="1">
                <a:solidFill>
                  <a:srgbClr val="FFFFFF"/>
                </a:solidFill>
                <a:latin typeface="楷体" charset="-122"/>
                <a:ea typeface="楷体" charset="-122"/>
              </a:endParaRPr>
            </a:p>
          </p:txBody>
        </p:sp>
      </p:grpSp>
      <p:sp>
        <p:nvSpPr>
          <p:cNvPr id="179215" name="右箭头 23"/>
          <p:cNvSpPr/>
          <p:nvPr>
            <p:custDataLst>
              <p:tags r:id="rId16"/>
            </p:custDataLst>
          </p:nvPr>
        </p:nvSpPr>
        <p:spPr>
          <a:xfrm>
            <a:off x="3419475" y="2349500"/>
            <a:ext cx="431800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4F81BD"/>
          </a:solidFill>
          <a:ln w="25400" cap="flat">
            <a:solidFill>
              <a:srgbClr val="385D8A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FontTx/>
            </a:pPr>
            <a:endParaRPr lang="zh-CN" altLang="en-US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179216" name="右箭头 24"/>
          <p:cNvSpPr/>
          <p:nvPr>
            <p:custDataLst>
              <p:tags r:id="rId17"/>
            </p:custDataLst>
          </p:nvPr>
        </p:nvSpPr>
        <p:spPr>
          <a:xfrm>
            <a:off x="3419475" y="4365625"/>
            <a:ext cx="431800" cy="2159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4F81BD"/>
          </a:solidFill>
          <a:ln w="25400" cap="flat">
            <a:solidFill>
              <a:srgbClr val="385D8A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 anchorCtr="0"/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buFontTx/>
            </a:pPr>
            <a:endParaRPr lang="zh-CN" altLang="en-US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179217" name="Rectangle 18"/>
          <p:cNvSpPr/>
          <p:nvPr>
            <p:custDataLst>
              <p:tags r:id="rId18"/>
            </p:custDataLst>
          </p:nvPr>
        </p:nvSpPr>
        <p:spPr>
          <a:xfrm>
            <a:off x="228600" y="187325"/>
            <a:ext cx="4229100" cy="5095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  <a:latin typeface="Arial" pitchFamily="34" charset="0"/>
                <a:ea typeface="黑体" pitchFamily="49" charset="-122"/>
              </a:rPr>
              <a:t>二、孔子和儒家学说</a:t>
            </a:r>
            <a:endParaRPr lang="zh-CN" altLang="en-US" sz="2800" b="1">
              <a:solidFill>
                <a:srgbClr val="000000"/>
              </a:solidFill>
              <a:latin typeface="Arial" pitchFamily="34" charset="0"/>
              <a:ea typeface="黑体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7" dur="1000"/>
                                        <p:tgtEl>
                                          <p:spTgt spid="179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9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9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20" dur="1000"/>
                                        <p:tgtEl>
                                          <p:spTgt spid="179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26" dur="1000"/>
                                        <p:tgtEl>
                                          <p:spTgt spid="179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9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9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3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39" dur="1000"/>
                                        <p:tgtEl>
                                          <p:spTgt spid="179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215" grpId="0"/>
      <p:bldP spid="179216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180226" name="Text Box 9"/>
          <p:cNvSpPr/>
          <p:nvPr>
            <p:custDataLst>
              <p:tags r:id="rId4"/>
            </p:custDataLst>
          </p:nvPr>
        </p:nvSpPr>
        <p:spPr>
          <a:xfrm>
            <a:off x="0" y="2420938"/>
            <a:ext cx="8455025" cy="11858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eaLnBrk="1" hangingPunct="1">
              <a:spcBef>
                <a:spcPct val="50000"/>
              </a:spcBef>
              <a:buFontTx/>
              <a:buNone/>
            </a:pPr>
            <a:r>
              <a:rPr lang="en-US" altLang="zh-CN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    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孔子之前，“</a:t>
            </a:r>
            <a:r>
              <a:rPr lang="zh-CN" altLang="en-US" sz="2400" b="1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学在官府”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学校专为奴隶主贵族弟子而设，平民没有受教育的权利。孔子</a:t>
            </a:r>
            <a:r>
              <a:rPr lang="zh-CN" altLang="en-US" sz="2400" b="1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开创私学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使平民也可以接受教育，从而突破了“学在官府”的限制。</a:t>
            </a:r>
            <a:endParaRPr lang="zh-CN" altLang="en-US" sz="2400" b="1">
              <a:solidFill>
                <a:srgbClr val="000000"/>
              </a:solidFill>
              <a:latin typeface="黑体" pitchFamily="49" charset="-122"/>
              <a:ea typeface="黑体" pitchFamily="49" charset="-122"/>
            </a:endParaRPr>
          </a:p>
        </p:txBody>
      </p:sp>
      <p:pic>
        <p:nvPicPr>
          <p:cNvPr id="180227" name="Picture 12" descr="20105271473316"/>
          <p:cNvPicPr/>
          <p:nvPr>
            <p:custDataLst>
              <p:tags r:id="rId6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395288" y="3644900"/>
            <a:ext cx="3314700" cy="2346325"/>
          </a:xfrm>
          <a:prstGeom prst="rect">
            <a:avLst/>
          </a:prstGeom>
          <a:noFill/>
          <a:ln>
            <a:noFill/>
            <a:miter lim="800000"/>
          </a:ln>
          <a:effectLst>
            <a:outerShdw blurRad="292100" dist="139700" dir="2700000" algn="tl">
              <a:srgbClr val="333333">
                <a:alpha val="64999"/>
              </a:srgbClr>
            </a:outerShdw>
          </a:effectLst>
        </p:spPr>
      </p:pic>
      <p:pic>
        <p:nvPicPr>
          <p:cNvPr id="180228" name="Picture 17" descr="孔子讲学图"/>
          <p:cNvPicPr/>
          <p:nvPr>
            <p:custDataLst>
              <p:tags r:id="rId8"/>
            </p:custDataLst>
          </p:nvPr>
        </p:nvPicPr>
        <p:blipFill>
          <a:blip r:embed="rId7"/>
          <a:stretch>
            <a:fillRect/>
          </a:stretch>
        </p:blipFill>
        <p:spPr>
          <a:xfrm>
            <a:off x="4643438" y="3357562"/>
            <a:ext cx="3403600" cy="2676525"/>
          </a:xfrm>
          <a:prstGeom prst="rect">
            <a:avLst/>
          </a:prstGeom>
          <a:noFill/>
          <a:ln>
            <a:noFill/>
            <a:miter lim="800000"/>
          </a:ln>
          <a:effectLst>
            <a:outerShdw blurRad="292100" dist="139700" dir="2700000" algn="tl">
              <a:srgbClr val="333333">
                <a:alpha val="64999"/>
              </a:srgbClr>
            </a:outerShdw>
          </a:effectLst>
        </p:spPr>
      </p:pic>
      <p:sp>
        <p:nvSpPr>
          <p:cNvPr id="180229" name="Rectangle 18"/>
          <p:cNvSpPr/>
          <p:nvPr>
            <p:custDataLst>
              <p:tags r:id="rId9"/>
            </p:custDataLst>
          </p:nvPr>
        </p:nvSpPr>
        <p:spPr>
          <a:xfrm>
            <a:off x="228600" y="187325"/>
            <a:ext cx="4229100" cy="5095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  <a:latin typeface="Arial" pitchFamily="34" charset="0"/>
                <a:ea typeface="黑体" pitchFamily="49" charset="-122"/>
              </a:rPr>
              <a:t>二、孔子和儒家学说</a:t>
            </a:r>
            <a:endParaRPr lang="zh-CN" altLang="en-US" sz="2800" b="1">
              <a:solidFill>
                <a:srgbClr val="000000"/>
              </a:solidFill>
              <a:latin typeface="Arial" pitchFamily="34" charset="0"/>
              <a:ea typeface="黑体" pitchFamily="49" charset="-122"/>
            </a:endParaRPr>
          </a:p>
        </p:txBody>
      </p:sp>
      <p:sp>
        <p:nvSpPr>
          <p:cNvPr id="180230" name="标题 1"/>
          <p:cNvSpPr/>
          <p:nvPr>
            <p:custDataLst>
              <p:tags r:id="rId10"/>
            </p:custDataLst>
          </p:nvPr>
        </p:nvSpPr>
        <p:spPr>
          <a:xfrm>
            <a:off x="395288" y="476250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000000"/>
                </a:solidFill>
                <a:ea typeface="宋体" pitchFamily="2" charset="-122"/>
              </a:rPr>
              <a:t>教育贡献：</a:t>
            </a:r>
            <a:endParaRPr lang="zh-CN" altLang="en-US" sz="4400">
              <a:solidFill>
                <a:srgbClr val="000000"/>
              </a:solidFill>
              <a:ea typeface="宋体" pitchFamily="2" charset="-122"/>
            </a:endParaRPr>
          </a:p>
        </p:txBody>
      </p:sp>
      <p:grpSp>
        <p:nvGrpSpPr>
          <p:cNvPr id="180231" name="组合 6"/>
          <p:cNvGrpSpPr/>
          <p:nvPr>
            <p:custDataLst>
              <p:tags r:id="rId11"/>
            </p:custDataLst>
          </p:nvPr>
        </p:nvGrpSpPr>
        <p:grpSpPr>
          <a:xfrm>
            <a:off x="285750" y="1412875"/>
            <a:ext cx="8858250" cy="968375"/>
            <a:chOff x="3291838" y="179333"/>
            <a:chExt cx="6619926" cy="1413240"/>
          </a:xfrm>
        </p:grpSpPr>
        <p:sp>
          <p:nvSpPr>
            <p:cNvPr id="180232" name="同侧圆角矩形 9"/>
            <p:cNvSpPr/>
            <p:nvPr>
              <p:custDataLst>
                <p:tags r:id="rId12"/>
              </p:custDataLst>
            </p:nvPr>
          </p:nvSpPr>
          <p:spPr>
            <a:xfrm rot="5400000">
              <a:off x="5895181" y="-2424009"/>
              <a:ext cx="1413240" cy="6619926"/>
            </a:xfrm>
            <a:custGeom>
              <a:cxnLst>
                <a:cxn ang="0">
                  <a:pos x="235545" y="0"/>
                </a:cxn>
                <a:cxn ang="0">
                  <a:pos x="1177695" y="0"/>
                </a:cxn>
                <a:cxn ang="0">
                  <a:pos x="1413240" y="235545"/>
                </a:cxn>
                <a:cxn ang="0">
                  <a:pos x="1413240" y="6619926"/>
                </a:cxn>
                <a:cxn ang="0">
                  <a:pos x="1413240" y="6619926"/>
                </a:cxn>
                <a:cxn ang="0">
                  <a:pos x="0" y="6619926"/>
                </a:cxn>
                <a:cxn ang="0">
                  <a:pos x="0" y="6619926"/>
                </a:cxn>
                <a:cxn ang="0">
                  <a:pos x="0" y="235545"/>
                </a:cxn>
                <a:cxn ang="0">
                  <a:pos x="235545" y="0"/>
                </a:cxn>
              </a:cxnLst>
              <a:pathLst>
                <a:path w="1413240" h="6619926">
                  <a:moveTo>
                    <a:pt x="235545" y="0"/>
                  </a:moveTo>
                  <a:lnTo>
                    <a:pt x="1177695" y="0"/>
                  </a:lnTo>
                  <a:cubicBezTo>
                    <a:pt x="1307783" y="0"/>
                    <a:pt x="1413240" y="105457"/>
                    <a:pt x="1413240" y="235545"/>
                  </a:cubicBezTo>
                  <a:lnTo>
                    <a:pt x="1413240" y="6619926"/>
                  </a:lnTo>
                  <a:lnTo>
                    <a:pt x="1413240" y="6619926"/>
                  </a:lnTo>
                  <a:lnTo>
                    <a:pt x="0" y="6619926"/>
                  </a:lnTo>
                  <a:lnTo>
                    <a:pt x="0" y="6619926"/>
                  </a:lnTo>
                  <a:lnTo>
                    <a:pt x="0" y="235545"/>
                  </a:lnTo>
                  <a:cubicBezTo>
                    <a:pt x="0" y="105457"/>
                    <a:pt x="105457" y="0"/>
                    <a:pt x="235545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A3C4FF"/>
                </a:gs>
                <a:gs pos="35001">
                  <a:srgbClr val="BFD5FF"/>
                </a:gs>
                <a:gs pos="100000">
                  <a:srgbClr val="E5EEFF"/>
                </a:gs>
              </a:gsLst>
              <a:lin ang="16200000" scaled="1"/>
            </a:gradFill>
            <a:ln w="9525" cap="flat" cmpd="sng">
              <a:solidFill>
                <a:srgbClr val="4A7EBB"/>
              </a:solidFill>
              <a:prstDash val="solid"/>
              <a:round/>
            </a:ln>
            <a:effectLst>
              <a:outerShdw blurRad="40000" dist="20000" dir="5400000">
                <a:srgbClr val="000000">
                  <a:alpha val="37999"/>
                </a:srgbClr>
              </a:outerShdw>
            </a:effectLst>
          </p:spPr>
          <p:txBody>
            <a:bodyPr/>
            <a:lstStyle/>
            <a:p/>
          </p:txBody>
        </p:sp>
        <p:sp>
          <p:nvSpPr>
            <p:cNvPr id="180233" name="同侧圆角矩形 4"/>
            <p:cNvSpPr/>
            <p:nvPr>
              <p:custDataLst>
                <p:tags r:id="rId13"/>
              </p:custDataLst>
            </p:nvPr>
          </p:nvSpPr>
          <p:spPr>
            <a:xfrm>
              <a:off x="3291838" y="246521"/>
              <a:ext cx="6177412" cy="1278866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247650" tIns="123825" rIns="247650" bIns="123825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eaLnBrk="1" hangingPunct="1">
                <a:buFontTx/>
              </a:pPr>
              <a:r>
                <a:rPr lang="en-US" altLang="zh-CN" sz="4000" b="1">
                  <a:solidFill>
                    <a:srgbClr val="660033"/>
                  </a:solidFill>
                  <a:latin typeface="黑体" pitchFamily="49" charset="-122"/>
                  <a:ea typeface="黑体" pitchFamily="49" charset="-122"/>
                </a:rPr>
                <a:t>1</a:t>
              </a:r>
              <a:r>
                <a:rPr lang="zh-CN" altLang="en-US" sz="4000" b="1">
                  <a:solidFill>
                    <a:srgbClr val="660033"/>
                  </a:solidFill>
                  <a:latin typeface="黑体" pitchFamily="49" charset="-122"/>
                  <a:ea typeface="黑体" pitchFamily="49" charset="-122"/>
                </a:rPr>
                <a:t>、创办私学，主张“有教无类”。</a:t>
              </a:r>
              <a:endParaRPr lang="zh-CN" altLang="en-US" sz="4000" b="1">
                <a:solidFill>
                  <a:srgbClr val="660033"/>
                </a:solidFill>
                <a:latin typeface="黑体" pitchFamily="49" charset="-122"/>
                <a:ea typeface="黑体" pitchFamily="49" charset="-122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 additive="base">
                                        <p:cTn id="7" dur="500"/>
                                        <p:tgtEl>
                                          <p:spTgt spid="180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13" dur="1000"/>
                                        <p:tgtEl>
                                          <p:spTgt spid="180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26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181250" name="Rectangle 18"/>
          <p:cNvSpPr/>
          <p:nvPr>
            <p:custDataLst>
              <p:tags r:id="rId4"/>
            </p:custDataLst>
          </p:nvPr>
        </p:nvSpPr>
        <p:spPr>
          <a:xfrm>
            <a:off x="228600" y="187325"/>
            <a:ext cx="4229100" cy="5095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二、孔子和儒家学说</a:t>
            </a:r>
            <a:endParaRPr lang="zh-CN" altLang="en-US" sz="2800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</p:txBody>
      </p:sp>
      <p:sp>
        <p:nvSpPr>
          <p:cNvPr id="181251" name="标题 1"/>
          <p:cNvSpPr/>
          <p:nvPr>
            <p:custDataLst>
              <p:tags r:id="rId5"/>
            </p:custDataLst>
          </p:nvPr>
        </p:nvSpPr>
        <p:spPr>
          <a:xfrm>
            <a:off x="395288" y="476250"/>
            <a:ext cx="8229600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教育贡献：</a:t>
            </a:r>
            <a:endParaRPr lang="zh-CN" altLang="en-US" sz="4400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</p:txBody>
      </p:sp>
      <p:grpSp>
        <p:nvGrpSpPr>
          <p:cNvPr id="181252" name="组合 6"/>
          <p:cNvGrpSpPr/>
          <p:nvPr>
            <p:custDataLst>
              <p:tags r:id="rId6"/>
            </p:custDataLst>
          </p:nvPr>
        </p:nvGrpSpPr>
        <p:grpSpPr>
          <a:xfrm>
            <a:off x="142875" y="1412875"/>
            <a:ext cx="9001125" cy="1944688"/>
            <a:chOff x="3291838" y="179333"/>
            <a:chExt cx="6619926" cy="1413240"/>
          </a:xfrm>
        </p:grpSpPr>
        <p:sp>
          <p:nvSpPr>
            <p:cNvPr id="181253" name="同侧圆角矩形 9"/>
            <p:cNvSpPr/>
            <p:nvPr>
              <p:custDataLst>
                <p:tags r:id="rId7"/>
              </p:custDataLst>
            </p:nvPr>
          </p:nvSpPr>
          <p:spPr>
            <a:xfrm rot="5400000">
              <a:off x="5895181" y="-2424010"/>
              <a:ext cx="1413240" cy="6619926"/>
            </a:xfrm>
            <a:custGeom>
              <a:cxnLst>
                <a:cxn ang="0">
                  <a:pos x="235545" y="0"/>
                </a:cxn>
                <a:cxn ang="0">
                  <a:pos x="1177695" y="0"/>
                </a:cxn>
                <a:cxn ang="0">
                  <a:pos x="1413240" y="235545"/>
                </a:cxn>
                <a:cxn ang="0">
                  <a:pos x="1413240" y="6619926"/>
                </a:cxn>
                <a:cxn ang="0">
                  <a:pos x="1413240" y="6619926"/>
                </a:cxn>
                <a:cxn ang="0">
                  <a:pos x="0" y="6619926"/>
                </a:cxn>
                <a:cxn ang="0">
                  <a:pos x="0" y="6619926"/>
                </a:cxn>
                <a:cxn ang="0">
                  <a:pos x="0" y="235545"/>
                </a:cxn>
                <a:cxn ang="0">
                  <a:pos x="235545" y="0"/>
                </a:cxn>
              </a:cxnLst>
              <a:pathLst>
                <a:path w="1413240" h="6619926">
                  <a:moveTo>
                    <a:pt x="235545" y="0"/>
                  </a:moveTo>
                  <a:lnTo>
                    <a:pt x="1177695" y="0"/>
                  </a:lnTo>
                  <a:cubicBezTo>
                    <a:pt x="1307783" y="0"/>
                    <a:pt x="1413240" y="105457"/>
                    <a:pt x="1413240" y="235545"/>
                  </a:cubicBezTo>
                  <a:lnTo>
                    <a:pt x="1413240" y="6619926"/>
                  </a:lnTo>
                  <a:lnTo>
                    <a:pt x="1413240" y="6619926"/>
                  </a:lnTo>
                  <a:lnTo>
                    <a:pt x="0" y="6619926"/>
                  </a:lnTo>
                  <a:lnTo>
                    <a:pt x="0" y="6619926"/>
                  </a:lnTo>
                  <a:lnTo>
                    <a:pt x="0" y="235545"/>
                  </a:lnTo>
                  <a:cubicBezTo>
                    <a:pt x="0" y="105457"/>
                    <a:pt x="105457" y="0"/>
                    <a:pt x="235545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A3C4FF"/>
                </a:gs>
                <a:gs pos="35001">
                  <a:srgbClr val="BFD5FF"/>
                </a:gs>
                <a:gs pos="100000">
                  <a:srgbClr val="E5EEFF"/>
                </a:gs>
              </a:gsLst>
              <a:lin ang="16200000" scaled="1"/>
            </a:gradFill>
            <a:ln w="9525" cap="flat" cmpd="sng">
              <a:solidFill>
                <a:srgbClr val="4A7EBB"/>
              </a:solidFill>
              <a:prstDash val="solid"/>
              <a:round/>
            </a:ln>
            <a:effectLst>
              <a:outerShdw blurRad="40000" dist="20000" dir="5400000">
                <a:srgbClr val="000000">
                  <a:alpha val="37999"/>
                </a:srgbClr>
              </a:outerShdw>
            </a:effectLst>
          </p:spPr>
          <p:txBody>
            <a:bodyPr/>
            <a:lstStyle/>
            <a:p/>
          </p:txBody>
        </p:sp>
        <p:sp>
          <p:nvSpPr>
            <p:cNvPr id="181254" name="同侧圆角矩形 4"/>
            <p:cNvSpPr/>
            <p:nvPr>
              <p:custDataLst>
                <p:tags r:id="rId8"/>
              </p:custDataLst>
            </p:nvPr>
          </p:nvSpPr>
          <p:spPr>
            <a:xfrm>
              <a:off x="3291838" y="247400"/>
              <a:ext cx="6178598" cy="127710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247650" tIns="123825" rIns="247650" bIns="123825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eaLnBrk="1" hangingPunct="1">
                <a:buFontTx/>
              </a:pPr>
              <a:r>
                <a:rPr lang="en-US" altLang="zh-CN" sz="4000" b="1">
                  <a:solidFill>
                    <a:srgbClr val="660033"/>
                  </a:solidFill>
                  <a:latin typeface="宋体" pitchFamily="2" charset="-122"/>
                </a:rPr>
                <a:t>2</a:t>
              </a:r>
              <a:r>
                <a:rPr lang="zh-CN" altLang="en-US" sz="4000" b="1">
                  <a:solidFill>
                    <a:srgbClr val="660033"/>
                  </a:solidFill>
                  <a:latin typeface="宋体" pitchFamily="2" charset="-122"/>
                </a:rPr>
                <a:t>、注重道德教育和文化知识教育，发现和总结出许多教育规律，提出了一系列教学原则和方法。</a:t>
              </a:r>
              <a:endParaRPr lang="zh-CN" altLang="en-US" sz="4000" b="1">
                <a:solidFill>
                  <a:srgbClr val="660033"/>
                </a:solidFill>
                <a:latin typeface="宋体" pitchFamily="2" charset="-122"/>
              </a:endParaRPr>
            </a:p>
          </p:txBody>
        </p:sp>
      </p:grpSp>
      <p:sp>
        <p:nvSpPr>
          <p:cNvPr id="181255" name="Text Box 4"/>
          <p:cNvSpPr/>
          <p:nvPr>
            <p:custDataLst>
              <p:tags r:id="rId9"/>
            </p:custDataLst>
          </p:nvPr>
        </p:nvSpPr>
        <p:spPr>
          <a:xfrm>
            <a:off x="539750" y="3429000"/>
            <a:ext cx="7993063" cy="11620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2064" tIns="46032" rIns="92064" bIns="4603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algn="ctr" eaLnBrk="1" hangingPunct="1">
              <a:spcBef>
                <a:spcPct val="50000"/>
              </a:spcBef>
              <a:buClr>
                <a:srgbClr val="C0504D"/>
              </a:buClr>
              <a:buSzPct val="80000"/>
              <a:buFontTx/>
              <a:buNone/>
            </a:pPr>
            <a:r>
              <a:rPr kumimoji="1" lang="zh-CN" altLang="en-US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教学方法</a:t>
            </a:r>
            <a:r>
              <a:rPr kumimoji="1" lang="en-US" altLang="zh-CN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---“</a:t>
            </a:r>
            <a:r>
              <a:rPr kumimoji="1" lang="zh-CN" altLang="en-US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因材施教”</a:t>
            </a:r>
            <a:endParaRPr kumimoji="1" lang="zh-CN" altLang="en-US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  <a:p>
            <a:pPr marL="0" marR="0" lvl="0" indent="0" algn="ctr" eaLnBrk="1" hangingPunct="1">
              <a:spcBef>
                <a:spcPct val="50000"/>
              </a:spcBef>
              <a:buClr>
                <a:srgbClr val="C0504D"/>
              </a:buClr>
              <a:buSzPct val="80000"/>
              <a:buFont typeface="Wingdings" pitchFamily="2" charset="2"/>
              <a:buNone/>
            </a:pPr>
            <a:endParaRPr kumimoji="1" lang="zh-CN" altLang="en-US" sz="2500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</p:txBody>
      </p:sp>
      <p:sp>
        <p:nvSpPr>
          <p:cNvPr id="181256" name="Text Box 6"/>
          <p:cNvSpPr/>
          <p:nvPr>
            <p:custDataLst>
              <p:tags r:id="rId10"/>
            </p:custDataLst>
          </p:nvPr>
        </p:nvSpPr>
        <p:spPr>
          <a:xfrm>
            <a:off x="0" y="4797425"/>
            <a:ext cx="8675688" cy="28003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2064" tIns="46032" rIns="92064" bIns="4603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algn="ctr" eaLnBrk="1" hangingPunct="1">
              <a:spcBef>
                <a:spcPct val="50000"/>
              </a:spcBef>
              <a:buClr>
                <a:srgbClr val="C0504D"/>
              </a:buClr>
              <a:buSzPct val="80000"/>
              <a:buFontTx/>
              <a:buNone/>
            </a:pPr>
            <a:r>
              <a:rPr kumimoji="1" lang="zh-CN" altLang="en-US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学习方法</a:t>
            </a:r>
            <a:r>
              <a:rPr kumimoji="1" lang="en-US" altLang="zh-CN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---“</a:t>
            </a:r>
            <a:r>
              <a:rPr kumimoji="1" lang="zh-CN" altLang="en-US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温故而知新</a:t>
            </a:r>
            <a:r>
              <a:rPr kumimoji="1" lang="en-US" altLang="zh-CN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”</a:t>
            </a:r>
            <a:endParaRPr kumimoji="1" lang="en-US" altLang="zh-CN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  <a:p>
            <a:pPr marL="0" marR="0" lvl="0" indent="0" algn="ctr" eaLnBrk="1" hangingPunct="1">
              <a:spcBef>
                <a:spcPct val="50000"/>
              </a:spcBef>
              <a:buClr>
                <a:srgbClr val="C0504D"/>
              </a:buClr>
              <a:buSzPct val="80000"/>
              <a:buFontTx/>
              <a:buNone/>
            </a:pPr>
            <a:r>
              <a:rPr kumimoji="1" lang="en-US" altLang="zh-CN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“</a:t>
            </a:r>
            <a:r>
              <a:rPr kumimoji="1" lang="zh-CN" altLang="en-US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学而不思则罔，思而不学则殆””</a:t>
            </a:r>
            <a:endParaRPr kumimoji="1" lang="en-US" altLang="zh-CN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  <a:p>
            <a:pPr marL="0" marR="0" lvl="0" indent="0" algn="ctr" eaLnBrk="1" hangingPunct="1">
              <a:spcBef>
                <a:spcPct val="50000"/>
              </a:spcBef>
              <a:buClr>
                <a:srgbClr val="C0504D"/>
              </a:buClr>
              <a:buSzPct val="80000"/>
              <a:buFontTx/>
              <a:buNone/>
            </a:pPr>
            <a:endParaRPr kumimoji="1" lang="zh-CN" altLang="en-US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  <a:p>
            <a:pPr marL="0" marR="0" lvl="0" indent="0" algn="ctr" eaLnBrk="1" hangingPunct="1">
              <a:spcBef>
                <a:spcPct val="50000"/>
              </a:spcBef>
              <a:buClr>
                <a:srgbClr val="C0504D"/>
              </a:buClr>
              <a:buSzPct val="80000"/>
              <a:buFont typeface="Wingdings" pitchFamily="2" charset="2"/>
              <a:buNone/>
            </a:pPr>
            <a:endParaRPr kumimoji="1" lang="zh-CN" altLang="en-US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</p:txBody>
      </p:sp>
      <p:sp>
        <p:nvSpPr>
          <p:cNvPr id="181257" name="Text Box 7"/>
          <p:cNvSpPr/>
          <p:nvPr>
            <p:custDataLst>
              <p:tags r:id="rId11"/>
            </p:custDataLst>
          </p:nvPr>
        </p:nvSpPr>
        <p:spPr>
          <a:xfrm>
            <a:off x="395288" y="4149725"/>
            <a:ext cx="8497887" cy="11620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92064" tIns="46032" rIns="92064" bIns="4603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algn="ctr" eaLnBrk="1" hangingPunct="1">
              <a:spcBef>
                <a:spcPct val="50000"/>
              </a:spcBef>
              <a:buClr>
                <a:srgbClr val="C0504D"/>
              </a:buClr>
              <a:buSzPct val="80000"/>
              <a:buFontTx/>
              <a:buNone/>
            </a:pPr>
            <a:r>
              <a:rPr kumimoji="1" lang="zh-CN" altLang="en-US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学习态度</a:t>
            </a:r>
            <a:r>
              <a:rPr kumimoji="1" lang="en-US" altLang="zh-CN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---“</a:t>
            </a:r>
            <a:r>
              <a:rPr kumimoji="1" lang="zh-CN" altLang="en-US" b="1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知之为知之，不知为不知”</a:t>
            </a:r>
            <a:endParaRPr kumimoji="1" lang="zh-CN" altLang="en-US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  <a:p>
            <a:pPr marL="0" marR="0" lvl="0" indent="0" algn="ctr" eaLnBrk="1" hangingPunct="1">
              <a:spcBef>
                <a:spcPct val="50000"/>
              </a:spcBef>
              <a:buClr>
                <a:srgbClr val="C0504D"/>
              </a:buClr>
              <a:buSzPct val="80000"/>
              <a:buFont typeface="Wingdings" pitchFamily="2" charset="2"/>
              <a:buNone/>
            </a:pPr>
            <a:endParaRPr kumimoji="1" lang="zh-CN" altLang="en-US" sz="2500" b="1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7" dur="1000"/>
                                        <p:tgtEl>
                                          <p:spTgt spid="181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1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1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4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1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1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1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1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255" grpId="0"/>
      <p:bldP spid="181256" grpId="1"/>
      <p:bldP spid="181257" grpId="2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sp>
        <p:nvSpPr>
          <p:cNvPr id="182274" name="Rectangle 20"/>
          <p:cNvSpPr/>
          <p:nvPr>
            <p:custDataLst>
              <p:tags r:id="rId4"/>
            </p:custDataLst>
          </p:nvPr>
        </p:nvSpPr>
        <p:spPr>
          <a:xfrm>
            <a:off x="228600" y="187325"/>
            <a:ext cx="4229100" cy="5095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  <a:latin typeface="Arial" pitchFamily="34" charset="0"/>
                <a:ea typeface="黑体" pitchFamily="49" charset="-122"/>
              </a:rPr>
              <a:t>二、孔子和儒家学说</a:t>
            </a:r>
            <a:endParaRPr lang="zh-CN" altLang="en-US" sz="2800" b="1">
              <a:solidFill>
                <a:srgbClr val="000000"/>
              </a:solidFill>
              <a:latin typeface="Arial" pitchFamily="34" charset="0"/>
              <a:ea typeface="黑体" pitchFamily="49" charset="-122"/>
            </a:endParaRPr>
          </a:p>
        </p:txBody>
      </p:sp>
      <p:sp>
        <p:nvSpPr>
          <p:cNvPr id="182275" name="标题 1"/>
          <p:cNvSpPr/>
          <p:nvPr>
            <p:custDataLst>
              <p:tags r:id="rId5"/>
            </p:custDataLst>
          </p:nvPr>
        </p:nvSpPr>
        <p:spPr>
          <a:xfrm>
            <a:off x="395288" y="476250"/>
            <a:ext cx="3024188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>
              <a:spcBef>
                <a:spcPct val="0"/>
              </a:spcBef>
              <a:buFontTx/>
              <a:buNone/>
            </a:pPr>
            <a:endParaRPr lang="zh-CN" altLang="en-US" sz="2800">
              <a:solidFill>
                <a:srgbClr val="000000"/>
              </a:solidFill>
              <a:ea typeface="宋体" pitchFamily="2" charset="-122"/>
            </a:endParaRPr>
          </a:p>
        </p:txBody>
      </p:sp>
      <p:grpSp>
        <p:nvGrpSpPr>
          <p:cNvPr id="182276" name="组合 6"/>
          <p:cNvGrpSpPr/>
          <p:nvPr>
            <p:custDataLst>
              <p:tags r:id="rId6"/>
            </p:custDataLst>
          </p:nvPr>
        </p:nvGrpSpPr>
        <p:grpSpPr>
          <a:xfrm>
            <a:off x="142875" y="1412875"/>
            <a:ext cx="10569575" cy="1538288"/>
            <a:chOff x="3351047" y="-43809"/>
            <a:chExt cx="7934211" cy="1588652"/>
          </a:xfrm>
        </p:grpSpPr>
        <p:sp>
          <p:nvSpPr>
            <p:cNvPr id="182277" name="同侧圆角矩形 13"/>
            <p:cNvSpPr/>
            <p:nvPr>
              <p:custDataLst>
                <p:tags r:id="rId7"/>
              </p:custDataLst>
            </p:nvPr>
          </p:nvSpPr>
          <p:spPr>
            <a:xfrm rot="5400000">
              <a:off x="5954922" y="-2647684"/>
              <a:ext cx="1413228" cy="6620979"/>
            </a:xfrm>
            <a:custGeom>
              <a:cxnLst>
                <a:cxn ang="0">
                  <a:pos x="235543" y="0"/>
                </a:cxn>
                <a:cxn ang="0">
                  <a:pos x="1177685" y="0"/>
                </a:cxn>
                <a:cxn ang="0">
                  <a:pos x="1413228" y="235543"/>
                </a:cxn>
                <a:cxn ang="0">
                  <a:pos x="1413228" y="6620979"/>
                </a:cxn>
                <a:cxn ang="0">
                  <a:pos x="1413228" y="6620979"/>
                </a:cxn>
                <a:cxn ang="0">
                  <a:pos x="0" y="6620979"/>
                </a:cxn>
                <a:cxn ang="0">
                  <a:pos x="0" y="6620979"/>
                </a:cxn>
                <a:cxn ang="0">
                  <a:pos x="0" y="235543"/>
                </a:cxn>
                <a:cxn ang="0">
                  <a:pos x="235543" y="0"/>
                </a:cxn>
              </a:cxnLst>
              <a:pathLst>
                <a:path w="1413228" h="6620979">
                  <a:moveTo>
                    <a:pt x="235543" y="0"/>
                  </a:moveTo>
                  <a:lnTo>
                    <a:pt x="1177685" y="0"/>
                  </a:lnTo>
                  <a:cubicBezTo>
                    <a:pt x="1307772" y="0"/>
                    <a:pt x="1413228" y="105456"/>
                    <a:pt x="1413228" y="235543"/>
                  </a:cubicBezTo>
                  <a:lnTo>
                    <a:pt x="1413228" y="6620979"/>
                  </a:lnTo>
                  <a:lnTo>
                    <a:pt x="1413228" y="6620979"/>
                  </a:lnTo>
                  <a:lnTo>
                    <a:pt x="0" y="6620979"/>
                  </a:lnTo>
                  <a:lnTo>
                    <a:pt x="0" y="6620979"/>
                  </a:lnTo>
                  <a:lnTo>
                    <a:pt x="0" y="235543"/>
                  </a:lnTo>
                  <a:cubicBezTo>
                    <a:pt x="0" y="105456"/>
                    <a:pt x="105456" y="0"/>
                    <a:pt x="235543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A3C4FF"/>
                </a:gs>
                <a:gs pos="35001">
                  <a:srgbClr val="BFD5FF"/>
                </a:gs>
                <a:gs pos="100000">
                  <a:srgbClr val="E5EEFF"/>
                </a:gs>
              </a:gsLst>
              <a:lin ang="16200000" scaled="1"/>
            </a:gradFill>
            <a:ln w="9525" cap="flat" cmpd="sng">
              <a:solidFill>
                <a:srgbClr val="4A7EBB"/>
              </a:solidFill>
              <a:prstDash val="solid"/>
              <a:round/>
            </a:ln>
            <a:effectLst>
              <a:outerShdw blurRad="40000" dist="20000" dir="5400000">
                <a:srgbClr val="000000">
                  <a:alpha val="37999"/>
                </a:srgbClr>
              </a:outerShdw>
            </a:effectLst>
          </p:spPr>
          <p:txBody>
            <a:bodyPr/>
            <a:lstStyle/>
            <a:p/>
          </p:txBody>
        </p:sp>
        <p:sp>
          <p:nvSpPr>
            <p:cNvPr id="182278" name="同侧圆角矩形 4"/>
            <p:cNvSpPr/>
            <p:nvPr>
              <p:custDataLst>
                <p:tags r:id="rId8"/>
              </p:custDataLst>
            </p:nvPr>
          </p:nvSpPr>
          <p:spPr>
            <a:xfrm>
              <a:off x="3351047" y="267691"/>
              <a:ext cx="7934211" cy="1277152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lIns="247650" tIns="123825" rIns="247650" bIns="123825" anchor="ctr" anchorCtr="0"/>
            <a:lstStyle>
              <a:defPPr>
                <a:defRPr lang="zh-CN"/>
              </a:defPPr>
              <a:lvl1pPr marL="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1pPr>
              <a:lvl2pPr marL="4572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2pPr>
              <a:lvl3pPr marL="9144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3pPr>
              <a:lvl4pPr marL="13716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4pPr>
              <a:lvl5pPr marL="1828800" indent="0" algn="l" defTabSz="914400" rtl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itchFamily="34" charset="0"/>
                <a:buNone/>
                <a:defRPr kumimoji="0" lang="zh-CN" altLang="en-US" sz="1800" b="0" i="0" u="none" baseline="0">
                  <a:solidFill>
                    <a:srgbClr val="FF3300"/>
                  </a:solidFill>
                  <a:latin typeface="Arial" pitchFamily="34" charset="0"/>
                  <a:ea typeface="宋体" pitchFamily="2" charset="-122"/>
                </a:defRPr>
              </a:lvl5pPr>
            </a:lstStyle>
            <a:p>
              <a:pPr marL="0" marR="0" lvl="0" indent="0" eaLnBrk="1" hangingPunct="1">
                <a:buFontTx/>
              </a:pPr>
              <a:r>
                <a:rPr lang="en-US" altLang="zh-CN" sz="3600" b="1">
                  <a:solidFill>
                    <a:srgbClr val="000000"/>
                  </a:solidFill>
                  <a:latin typeface="黑体" pitchFamily="49" charset="-122"/>
                  <a:ea typeface="黑体" pitchFamily="49" charset="-122"/>
                </a:rPr>
                <a:t>3</a:t>
              </a:r>
              <a:r>
                <a:rPr lang="zh-CN" altLang="en-US" sz="3600" b="1">
                  <a:solidFill>
                    <a:srgbClr val="000000"/>
                  </a:solidFill>
                  <a:latin typeface="黑体" pitchFamily="49" charset="-122"/>
                  <a:ea typeface="黑体" pitchFamily="49" charset="-122"/>
                </a:rPr>
                <a:t>、精心整理古籍，对传承中国古代文化</a:t>
              </a:r>
              <a:endParaRPr lang="en-US" altLang="zh-CN" sz="36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endParaRPr>
            </a:p>
            <a:p>
              <a:pPr marL="0" marR="0" lvl="0" indent="0" eaLnBrk="1" hangingPunct="1">
                <a:buFontTx/>
              </a:pPr>
              <a:r>
                <a:rPr lang="zh-CN" altLang="en-US" sz="3600" b="1">
                  <a:solidFill>
                    <a:srgbClr val="000000"/>
                  </a:solidFill>
                  <a:latin typeface="黑体" pitchFamily="49" charset="-122"/>
                  <a:ea typeface="黑体" pitchFamily="49" charset="-122"/>
                </a:rPr>
                <a:t>经典和学术思想做出巨大贡献。</a:t>
              </a:r>
              <a:r>
                <a:rPr lang="zh-CN" altLang="en-US" sz="2400">
                  <a:solidFill>
                    <a:srgbClr val="000000"/>
                  </a:solidFill>
                  <a:latin typeface="Calibri" pitchFamily="34" charset="0"/>
                </a:rPr>
                <a:t>（文化成就）</a:t>
              </a:r>
              <a:endParaRPr lang="zh-CN" altLang="en-US" sz="2400">
                <a:solidFill>
                  <a:srgbClr val="000000"/>
                </a:solidFill>
                <a:latin typeface="Calibri" pitchFamily="34" charset="0"/>
              </a:endParaRPr>
            </a:p>
            <a:p>
              <a:pPr marL="0" marR="0" lvl="0" indent="0" eaLnBrk="1" hangingPunct="1">
                <a:buFontTx/>
              </a:pPr>
              <a:endParaRPr lang="zh-CN" altLang="en-US" sz="40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endParaRPr>
            </a:p>
          </p:txBody>
        </p:sp>
      </p:grpSp>
      <p:sp>
        <p:nvSpPr>
          <p:cNvPr id="182279" name="Text Box 4"/>
          <p:cNvSpPr/>
          <p:nvPr>
            <p:custDataLst>
              <p:tags r:id="rId9"/>
            </p:custDataLst>
          </p:nvPr>
        </p:nvSpPr>
        <p:spPr>
          <a:xfrm>
            <a:off x="2484438" y="3573463"/>
            <a:ext cx="4175125" cy="18161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eaLnBrk="1" hangingPunct="1">
              <a:spcBef>
                <a:spcPct val="50000"/>
              </a:spcBef>
              <a:buFontTx/>
              <a:buNone/>
            </a:pPr>
            <a:r>
              <a:rPr lang="en-US" altLang="zh-CN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    </a:t>
            </a:r>
            <a:r>
              <a:rPr lang="zh-CN" altLang="en-US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孔子曾整理</a:t>
            </a:r>
            <a:r>
              <a:rPr lang="en-US" altLang="zh-CN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《</a:t>
            </a:r>
            <a:r>
              <a:rPr lang="zh-CN" altLang="en-US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诗</a:t>
            </a:r>
            <a:r>
              <a:rPr lang="en-US" altLang="zh-CN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》《</a:t>
            </a:r>
            <a:r>
              <a:rPr lang="zh-CN" altLang="en-US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书</a:t>
            </a:r>
            <a:r>
              <a:rPr lang="en-US" altLang="zh-CN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》《</a:t>
            </a:r>
            <a:r>
              <a:rPr lang="zh-CN" altLang="en-US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礼</a:t>
            </a:r>
            <a:r>
              <a:rPr lang="en-US" altLang="zh-CN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》《</a:t>
            </a:r>
            <a:r>
              <a:rPr lang="zh-CN" altLang="en-US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易</a:t>
            </a:r>
            <a:r>
              <a:rPr lang="en-US" altLang="zh-CN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》《</a:t>
            </a:r>
            <a:r>
              <a:rPr lang="zh-CN" altLang="en-US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乐</a:t>
            </a:r>
            <a:r>
              <a:rPr lang="en-US" altLang="zh-CN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》《</a:t>
            </a:r>
            <a:r>
              <a:rPr lang="zh-CN" altLang="en-US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春秋</a:t>
            </a:r>
            <a:r>
              <a:rPr lang="en-US" altLang="zh-CN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》</a:t>
            </a:r>
            <a:r>
              <a:rPr lang="zh-CN" altLang="en-US" sz="28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六种被后世称为“六经”的典籍</a:t>
            </a:r>
            <a:r>
              <a:rPr lang="zh-CN" altLang="en-US" sz="2000">
                <a:solidFill>
                  <a:srgbClr val="000000"/>
                </a:solidFill>
                <a:latin typeface="宋体" pitchFamily="2" charset="-122"/>
                <a:ea typeface="宋体" pitchFamily="2" charset="-122"/>
              </a:rPr>
              <a:t>。</a:t>
            </a:r>
            <a:endParaRPr lang="zh-CN" altLang="en-US" sz="2000">
              <a:solidFill>
                <a:srgbClr val="000000"/>
              </a:solidFill>
              <a:latin typeface="宋体" pitchFamily="2" charset="-122"/>
              <a:ea typeface="宋体" pitchFamily="2" charset="-122"/>
            </a:endParaRPr>
          </a:p>
        </p:txBody>
      </p:sp>
      <p:pic>
        <p:nvPicPr>
          <p:cNvPr id="182280" name="Picture 5" descr="DSC00038"/>
          <p:cNvPicPr/>
          <p:nvPr>
            <p:custDataLst>
              <p:tags r:id="rId11"/>
            </p:custDataLst>
          </p:nvPr>
        </p:nvPicPr>
        <p:blipFill>
          <a:blip r:embed="rId10"/>
          <a:srcRect l="8333" t="5000" r="6667" b="6250"/>
          <a:stretch>
            <a:fillRect/>
          </a:stretch>
        </p:blipFill>
        <p:spPr>
          <a:xfrm>
            <a:off x="323850" y="2924175"/>
            <a:ext cx="2087562" cy="2908300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82281" name="Text Box 2"/>
          <p:cNvSpPr/>
          <p:nvPr>
            <p:custDataLst>
              <p:tags r:id="rId12"/>
            </p:custDataLst>
          </p:nvPr>
        </p:nvSpPr>
        <p:spPr>
          <a:xfrm>
            <a:off x="395288" y="5876925"/>
            <a:ext cx="1555750" cy="36671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en-US" altLang="zh-CN" sz="180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《</a:t>
            </a:r>
            <a:r>
              <a:rPr lang="zh-CN" altLang="en-US" sz="180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诗经</a:t>
            </a:r>
            <a:r>
              <a:rPr lang="en-US" altLang="zh-CN" sz="180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》</a:t>
            </a:r>
            <a:r>
              <a:rPr lang="zh-CN" altLang="en-US" sz="180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书影</a:t>
            </a:r>
            <a:endParaRPr lang="zh-CN" altLang="en-US" sz="1800">
              <a:solidFill>
                <a:srgbClr val="000000"/>
              </a:solidFill>
              <a:latin typeface="Arial" pitchFamily="34" charset="0"/>
              <a:ea typeface="宋体" pitchFamily="2" charset="-122"/>
            </a:endParaRPr>
          </a:p>
        </p:txBody>
      </p:sp>
      <p:sp>
        <p:nvSpPr>
          <p:cNvPr id="182282" name="Text Box 3"/>
          <p:cNvSpPr/>
          <p:nvPr>
            <p:custDataLst>
              <p:tags r:id="rId13"/>
            </p:custDataLst>
          </p:nvPr>
        </p:nvSpPr>
        <p:spPr>
          <a:xfrm>
            <a:off x="4932362" y="5805488"/>
            <a:ext cx="1708150" cy="3968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en-US" altLang="zh-CN" sz="200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《</a:t>
            </a:r>
            <a:r>
              <a:rPr lang="zh-CN" altLang="en-US" sz="200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春秋</a:t>
            </a:r>
            <a:r>
              <a:rPr lang="en-US" altLang="zh-CN" sz="200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》</a:t>
            </a:r>
            <a:r>
              <a:rPr lang="zh-CN" altLang="en-US" sz="2000">
                <a:solidFill>
                  <a:srgbClr val="000000"/>
                </a:solidFill>
                <a:latin typeface="Arial" pitchFamily="34" charset="0"/>
                <a:ea typeface="宋体" pitchFamily="2" charset="-122"/>
              </a:rPr>
              <a:t>书影</a:t>
            </a:r>
            <a:endParaRPr lang="zh-CN" altLang="en-US" sz="2000">
              <a:solidFill>
                <a:srgbClr val="000000"/>
              </a:solidFill>
              <a:latin typeface="Arial" pitchFamily="34" charset="0"/>
              <a:ea typeface="宋体" pitchFamily="2" charset="-122"/>
            </a:endParaRPr>
          </a:p>
        </p:txBody>
      </p:sp>
      <p:pic>
        <p:nvPicPr>
          <p:cNvPr id="182283" name="Picture 4" descr="k32b"/>
          <p:cNvPicPr/>
          <p:nvPr>
            <p:custDataLst>
              <p:tags r:id="rId15"/>
            </p:custDataLst>
          </p:nvPr>
        </p:nvPicPr>
        <p:blipFill>
          <a:blip r:embed="rId14"/>
          <a:stretch>
            <a:fillRect/>
          </a:stretch>
        </p:blipFill>
        <p:spPr>
          <a:xfrm>
            <a:off x="6732588" y="2852738"/>
            <a:ext cx="1931988" cy="3313112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82284" name="矩形 11"/>
          <p:cNvSpPr/>
          <p:nvPr>
            <p:custDataLst>
              <p:tags r:id="rId16"/>
            </p:custDataLst>
          </p:nvPr>
        </p:nvSpPr>
        <p:spPr>
          <a:xfrm>
            <a:off x="285750" y="642938"/>
            <a:ext cx="3005138" cy="76993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000000"/>
                </a:solidFill>
                <a:ea typeface="宋体" pitchFamily="2" charset="-122"/>
              </a:rPr>
              <a:t>教育贡献：</a:t>
            </a:r>
            <a:endParaRPr lang="zh-CN" altLang="en-US" sz="4400">
              <a:solidFill>
                <a:srgbClr val="000000"/>
              </a:solidFill>
              <a:ea typeface="宋体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 additive="base">
                                        <p:cTn id="7" dur="1000"/>
                                        <p:tgtEl>
                                          <p:spTgt spid="182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3"/>
          </p:custDataLst>
        </p:nvPr>
      </p:nvGrpSpPr>
      <p:grpSpPr/>
      <p:pic>
        <p:nvPicPr>
          <p:cNvPr id="183298" name="Picture 5" descr="k4"/>
          <p:cNvPicPr/>
          <p:nvPr>
            <p:custDataLst>
              <p:tags r:id="rId5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0" y="2349500"/>
            <a:ext cx="2592388" cy="3773488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83299" name="Rectangle 6"/>
          <p:cNvSpPr/>
          <p:nvPr>
            <p:custDataLst>
              <p:tags r:id="rId6"/>
            </p:custDataLst>
          </p:nvPr>
        </p:nvSpPr>
        <p:spPr>
          <a:xfrm>
            <a:off x="2700338" y="4221162"/>
            <a:ext cx="5759450" cy="16017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50000"/>
              </a:spcBef>
              <a:buFontTx/>
              <a:buNone/>
            </a:pPr>
            <a:r>
              <a:rPr lang="en-US" altLang="zh-CN" sz="27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   </a:t>
            </a:r>
            <a:r>
              <a:rPr lang="en-US" altLang="zh-CN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《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论语</a:t>
            </a:r>
            <a:r>
              <a:rPr lang="en-US" altLang="zh-CN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》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是</a:t>
            </a:r>
            <a:r>
              <a:rPr lang="zh-CN" altLang="en-US" sz="2400" b="1">
                <a:solidFill>
                  <a:srgbClr val="0000FF"/>
                </a:solidFill>
                <a:latin typeface="黑体" pitchFamily="49" charset="-122"/>
                <a:ea typeface="黑体" pitchFamily="49" charset="-122"/>
              </a:rPr>
              <a:t>孔子的弟子</a:t>
            </a:r>
            <a:r>
              <a:rPr lang="zh-CN" altLang="en-US" sz="24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记录孔子言行的一部书，成书于战国初期。因秦始皇焚书坑儒，到西汉时期仅有口头传授及从孔子住宅夹壁中所得的本子。</a:t>
            </a:r>
            <a:endParaRPr lang="zh-CN" altLang="en-US" sz="2400" b="1">
              <a:solidFill>
                <a:srgbClr val="000000"/>
              </a:solidFill>
              <a:latin typeface="黑体" pitchFamily="49" charset="-122"/>
              <a:ea typeface="黑体" pitchFamily="49" charset="-122"/>
            </a:endParaRPr>
          </a:p>
        </p:txBody>
      </p:sp>
      <p:sp>
        <p:nvSpPr>
          <p:cNvPr id="183300" name="Rectangle 20"/>
          <p:cNvSpPr/>
          <p:nvPr>
            <p:custDataLst>
              <p:tags r:id="rId7"/>
            </p:custDataLst>
          </p:nvPr>
        </p:nvSpPr>
        <p:spPr>
          <a:xfrm>
            <a:off x="228600" y="187325"/>
            <a:ext cx="4229100" cy="5095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2800" b="1">
                <a:solidFill>
                  <a:srgbClr val="000000"/>
                </a:solidFill>
                <a:latin typeface="Arial" pitchFamily="34" charset="0"/>
                <a:ea typeface="黑体" pitchFamily="49" charset="-122"/>
              </a:rPr>
              <a:t>二、孔子和儒家学说</a:t>
            </a:r>
            <a:endParaRPr lang="zh-CN" altLang="en-US" sz="2800" b="1">
              <a:solidFill>
                <a:srgbClr val="000000"/>
              </a:solidFill>
              <a:latin typeface="Arial" pitchFamily="34" charset="0"/>
              <a:ea typeface="黑体" pitchFamily="49" charset="-122"/>
            </a:endParaRPr>
          </a:p>
        </p:txBody>
      </p:sp>
      <p:sp>
        <p:nvSpPr>
          <p:cNvPr id="183301" name="Text Box 25"/>
          <p:cNvSpPr/>
          <p:nvPr>
            <p:custDataLst>
              <p:tags r:id="rId8"/>
            </p:custDataLst>
          </p:nvPr>
        </p:nvSpPr>
        <p:spPr>
          <a:xfrm>
            <a:off x="2268538" y="765175"/>
            <a:ext cx="6624637" cy="229393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36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言论记录在</a:t>
            </a:r>
            <a:r>
              <a:rPr lang="en-US" altLang="zh-CN" sz="36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《</a:t>
            </a:r>
            <a:r>
              <a:rPr lang="zh-CN" altLang="en-US" sz="36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论语</a:t>
            </a:r>
            <a:r>
              <a:rPr lang="en-US" altLang="zh-CN" sz="36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》</a:t>
            </a:r>
            <a:r>
              <a:rPr lang="zh-CN" altLang="en-US" sz="36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，对中国古代</a:t>
            </a:r>
            <a:r>
              <a:rPr lang="zh-CN" altLang="en-US" sz="3600" b="1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文化的发展</a:t>
            </a:r>
            <a:r>
              <a:rPr lang="zh-CN" altLang="en-US" sz="36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有非常重要的影响，他所提出的一些道德规范对中国</a:t>
            </a:r>
            <a:r>
              <a:rPr lang="zh-CN" altLang="en-US" sz="3600" b="1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社会的发展</a:t>
            </a:r>
            <a:r>
              <a:rPr lang="zh-CN" altLang="en-US" sz="3600" b="1">
                <a:solidFill>
                  <a:srgbClr val="000000"/>
                </a:solidFill>
                <a:latin typeface="黑体" pitchFamily="49" charset="-122"/>
                <a:ea typeface="黑体" pitchFamily="49" charset="-122"/>
              </a:rPr>
              <a:t>也具有深远影响。</a:t>
            </a:r>
            <a:endParaRPr lang="zh-CN" altLang="en-US" sz="3600" b="1">
              <a:solidFill>
                <a:srgbClr val="000000"/>
              </a:solidFill>
              <a:latin typeface="黑体" pitchFamily="49" charset="-122"/>
              <a:ea typeface="黑体" pitchFamily="49" charset="-122"/>
            </a:endParaRPr>
          </a:p>
        </p:txBody>
      </p:sp>
      <p:sp>
        <p:nvSpPr>
          <p:cNvPr id="183302" name="标题 1"/>
          <p:cNvSpPr/>
          <p:nvPr>
            <p:custDataLst>
              <p:tags r:id="rId9"/>
            </p:custDataLst>
          </p:nvPr>
        </p:nvSpPr>
        <p:spPr>
          <a:xfrm>
            <a:off x="684212" y="620712"/>
            <a:ext cx="3167062" cy="11430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anchor="ctr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000000"/>
                </a:solidFill>
                <a:ea typeface="宋体" pitchFamily="2" charset="-122"/>
              </a:rPr>
              <a:t>影响：</a:t>
            </a:r>
            <a:endParaRPr lang="zh-CN" altLang="en-US" sz="4400">
              <a:solidFill>
                <a:srgbClr val="000000"/>
              </a:solidFill>
              <a:ea typeface="宋体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3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84322" name="Text Box 2"/>
          <p:cNvSpPr/>
          <p:nvPr>
            <p:custDataLst>
              <p:tags r:id="rId3"/>
            </p:custDataLst>
          </p:nvPr>
        </p:nvSpPr>
        <p:spPr>
          <a:xfrm>
            <a:off x="323850" y="1841500"/>
            <a:ext cx="8207375" cy="33496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>
              <a:spcBef>
                <a:spcPct val="50000"/>
              </a:spcBef>
              <a:buNone/>
            </a:pPr>
            <a:r>
              <a:rPr lang="zh-CN" altLang="zh-CN" sz="3600">
                <a:solidFill>
                  <a:srgbClr val="FF3300"/>
                </a:solidFill>
                <a:latin typeface="Times New Roman" pitchFamily="18" charset="0"/>
              </a:rPr>
              <a:t>    </a:t>
            </a:r>
            <a:r>
              <a:rPr lang="zh-CN" altLang="en-US" sz="3600" b="1">
                <a:solidFill>
                  <a:srgbClr val="FF0000"/>
                </a:solidFill>
                <a:latin typeface="楷体" charset="-122"/>
                <a:ea typeface="楷体" charset="-122"/>
              </a:rPr>
              <a:t>春秋战国时期，社会制度的巨大变革</a:t>
            </a:r>
            <a:r>
              <a:rPr lang="zh-CN" altLang="en-US" sz="3600" b="1">
                <a:latin typeface="楷体" charset="-122"/>
                <a:ea typeface="楷体" charset="-122"/>
              </a:rPr>
              <a:t>，震撼着人们的心灵。</a:t>
            </a:r>
            <a:r>
              <a:rPr lang="zh-CN" altLang="en-US" sz="3600" b="1">
                <a:solidFill>
                  <a:srgbClr val="FF3300"/>
                </a:solidFill>
                <a:latin typeface="楷体" charset="-122"/>
                <a:ea typeface="楷体" charset="-122"/>
              </a:rPr>
              <a:t>许多思想家</a:t>
            </a:r>
            <a:r>
              <a:rPr lang="zh-CN" altLang="en-US" sz="3600" b="1">
                <a:latin typeface="楷体" charset="-122"/>
                <a:ea typeface="楷体" charset="-122"/>
              </a:rPr>
              <a:t>从各自的阶级利益出发，著书立说，到处游说，</a:t>
            </a:r>
            <a:r>
              <a:rPr lang="zh-CN" altLang="en-US" sz="3600" b="1">
                <a:solidFill>
                  <a:srgbClr val="FF3300"/>
                </a:solidFill>
                <a:latin typeface="楷体" charset="-122"/>
                <a:ea typeface="楷体" charset="-122"/>
              </a:rPr>
              <a:t>对这场大变革发表见解</a:t>
            </a:r>
            <a:r>
              <a:rPr lang="zh-CN" altLang="en-US" sz="3600" b="1">
                <a:latin typeface="楷体" charset="-122"/>
                <a:ea typeface="楷体" charset="-122"/>
              </a:rPr>
              <a:t>，形成了</a:t>
            </a:r>
            <a:r>
              <a:rPr lang="zh-CN" altLang="en-US" sz="3600" b="1">
                <a:solidFill>
                  <a:srgbClr val="3D04DF"/>
                </a:solidFill>
                <a:latin typeface="楷体" charset="-122"/>
                <a:ea typeface="楷体" charset="-122"/>
              </a:rPr>
              <a:t>儒家</a:t>
            </a:r>
            <a:r>
              <a:rPr lang="zh-CN" altLang="en-US" sz="3600" b="1">
                <a:latin typeface="楷体" charset="-122"/>
                <a:ea typeface="楷体" charset="-122"/>
              </a:rPr>
              <a:t>、</a:t>
            </a:r>
            <a:r>
              <a:rPr lang="zh-CN" altLang="en-US" sz="3600" b="1">
                <a:solidFill>
                  <a:srgbClr val="3D04DF"/>
                </a:solidFill>
                <a:latin typeface="楷体" charset="-122"/>
                <a:ea typeface="楷体" charset="-122"/>
              </a:rPr>
              <a:t>道家、墨家、法家</a:t>
            </a:r>
            <a:r>
              <a:rPr lang="zh-CN" altLang="en-US" sz="3600" b="1">
                <a:latin typeface="楷体" charset="-122"/>
                <a:ea typeface="楷体" charset="-122"/>
              </a:rPr>
              <a:t>等</a:t>
            </a:r>
            <a:r>
              <a:rPr lang="zh-CN" altLang="en-US" sz="3600" b="1">
                <a:latin typeface="Times New Roman" pitchFamily="18" charset="0"/>
                <a:ea typeface="楷体" charset="-122"/>
              </a:rPr>
              <a:t>“</a:t>
            </a:r>
            <a:r>
              <a:rPr lang="zh-CN" altLang="en-US" sz="3600" b="1">
                <a:solidFill>
                  <a:srgbClr val="FF3300"/>
                </a:solidFill>
                <a:latin typeface="楷体" charset="-122"/>
                <a:ea typeface="楷体" charset="-122"/>
              </a:rPr>
              <a:t>诸子百家</a:t>
            </a:r>
            <a:r>
              <a:rPr lang="zh-CN" altLang="en-US" sz="3600" b="1">
                <a:latin typeface="Times New Roman" pitchFamily="18" charset="0"/>
                <a:ea typeface="楷体" charset="-122"/>
              </a:rPr>
              <a:t>”</a:t>
            </a:r>
            <a:r>
              <a:rPr lang="zh-CN" altLang="en-US" sz="3600" b="1">
                <a:latin typeface="楷体" charset="-122"/>
                <a:ea typeface="楷体" charset="-122"/>
              </a:rPr>
              <a:t>，</a:t>
            </a:r>
            <a:r>
              <a:rPr lang="zh-CN" altLang="en-US" sz="3600" b="1">
                <a:solidFill>
                  <a:srgbClr val="FF3300"/>
                </a:solidFill>
                <a:latin typeface="楷体" charset="-122"/>
                <a:ea typeface="楷体" charset="-122"/>
              </a:rPr>
              <a:t>出现了</a:t>
            </a:r>
            <a:r>
              <a:rPr lang="zh-CN" altLang="en-US" sz="3600" b="1">
                <a:solidFill>
                  <a:srgbClr val="FF3300"/>
                </a:solidFill>
                <a:latin typeface="黑体" pitchFamily="49" charset="-122"/>
                <a:ea typeface="楷体" charset="-122"/>
              </a:rPr>
              <a:t>“</a:t>
            </a:r>
            <a:r>
              <a:rPr lang="zh-CN" altLang="en-US" sz="3600" b="1">
                <a:solidFill>
                  <a:srgbClr val="FF3300"/>
                </a:solidFill>
                <a:latin typeface="楷体" charset="-122"/>
                <a:ea typeface="楷体" charset="-122"/>
              </a:rPr>
              <a:t>百家争鸣</a:t>
            </a:r>
            <a:r>
              <a:rPr lang="zh-CN" altLang="en-US" sz="3600" b="1">
                <a:solidFill>
                  <a:srgbClr val="FF3300"/>
                </a:solidFill>
                <a:latin typeface="黑体" pitchFamily="49" charset="-122"/>
                <a:ea typeface="楷体" charset="-122"/>
              </a:rPr>
              <a:t>”</a:t>
            </a:r>
            <a:r>
              <a:rPr lang="zh-CN" altLang="en-US" sz="3600" b="1">
                <a:solidFill>
                  <a:srgbClr val="FF3300"/>
                </a:solidFill>
                <a:latin typeface="楷体" charset="-122"/>
                <a:ea typeface="楷体" charset="-122"/>
              </a:rPr>
              <a:t>的 局面</a:t>
            </a:r>
            <a:r>
              <a:rPr lang="zh-CN" altLang="en-US" sz="3600" b="1">
                <a:latin typeface="楷体" charset="-122"/>
                <a:ea typeface="楷体" charset="-122"/>
              </a:rPr>
              <a:t>。</a:t>
            </a:r>
            <a:endParaRPr lang="zh-CN" altLang="en-US" sz="3600" b="1">
              <a:latin typeface="楷体" charset="-122"/>
              <a:ea typeface="楷体" charset="-122"/>
            </a:endParaRPr>
          </a:p>
        </p:txBody>
      </p:sp>
      <p:sp>
        <p:nvSpPr>
          <p:cNvPr id="184323" name="WordArt 3" descr="4e1555cd3eadd"/>
          <p:cNvSpPr>
            <a:spLocks noTextEdit="1"/>
          </p:cNvSpPr>
          <p:nvPr>
            <p:custDataLst>
              <p:tags r:id="rId4"/>
            </p:custDataLst>
          </p:nvPr>
        </p:nvSpPr>
        <p:spPr>
          <a:xfrm>
            <a:off x="2411412" y="476250"/>
            <a:ext cx="4248150" cy="1058862"/>
          </a:xfrm>
          <a:solidFill>
            <a:srgbClr val="3D04DF"/>
          </a:solidFill>
          <a:ln>
            <a:noFill/>
            <a:miter lim="800000"/>
          </a:ln>
          <a:effectLst>
            <a:outerShdw dist="35921" dir="2700000" algn="ctr">
              <a:srgbClr val="C0C0C0">
                <a:alpha val="50000"/>
              </a:srgbClr>
            </a:outerShdw>
          </a:effectLst>
        </p:spPr>
        <p:txBody>
          <a:bodyPr wrap="none" fromWordArt="1">
            <a:prstTxWarp prst="textPlain">
              <a:avLst/>
            </a:prstTxWarp>
          </a:bodyPr>
          <a:lstStyle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/>
            <a:r>
              <a:rPr sz="3600" b="1">
                <a:solidFill>
                  <a:srgbClr val="3D04DF"/>
                </a:solidFill>
                <a:effectLst>
                  <a:outerShdw blurRad="38100" dist="38100" dir="2700000" algn="tl">
                    <a:schemeClr val="bg2"/>
                  </a:outerShdw>
                </a:effectLst>
                <a:latin typeface="楷体" charset="-122"/>
              </a:rPr>
              <a:t>百家争鸣</a:t>
            </a:r>
            <a:endParaRPr sz="3600" b="1">
              <a:solidFill>
                <a:srgbClr val="3D04DF"/>
              </a:solidFill>
              <a:effectLst>
                <a:outerShdw blurRad="38100" dist="38100" dir="2700000" algn="tl">
                  <a:schemeClr val="bg2"/>
                </a:outerShdw>
              </a:effectLst>
              <a:latin typeface="楷体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 additive="base">
                                        <p:cTn id="7" dur="500" fill="hold"/>
                                        <p:tgtEl>
                                          <p:spTgt spid="184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2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85346" name="AutoShape 2"/>
          <p:cNvSpPr/>
          <p:nvPr>
            <p:custDataLst>
              <p:tags r:id="rId3"/>
            </p:custDataLst>
          </p:nvPr>
        </p:nvSpPr>
        <p:spPr>
          <a:xfrm>
            <a:off x="0" y="1828800"/>
            <a:ext cx="5715000" cy="3429000"/>
          </a:xfrm>
          <a:prstGeom prst="cloudCallout">
            <a:avLst>
              <a:gd name="adj1" fmla="val 53083"/>
              <a:gd name="adj2" fmla="val 24769"/>
            </a:avLst>
          </a:prstGeom>
          <a:solidFill>
            <a:srgbClr val="FFCC00"/>
          </a:solidFill>
          <a:ln>
            <a:solidFill>
              <a:prstClr val="black"/>
            </a:solidFill>
            <a:miter lim="800000"/>
          </a:ln>
          <a:effectLst>
            <a:outerShdw dist="107763" dir="2700000" algn="ctr">
              <a:srgbClr val="808080"/>
            </a:outerShdw>
          </a:effectLst>
        </p:spPr>
        <p:txBody>
          <a:bodyPr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Clr>
                <a:srgbClr val="000000"/>
              </a:buClr>
              <a:buNone/>
            </a:pPr>
            <a:endParaRPr lang="zh-CN" altLang="zh-CN" sz="2400">
              <a:solidFill>
                <a:srgbClr val="FF3300"/>
              </a:solidFill>
              <a:latin typeface="Times New Roman" pitchFamily="18" charset="0"/>
            </a:endParaRPr>
          </a:p>
        </p:txBody>
      </p:sp>
      <p:sp>
        <p:nvSpPr>
          <p:cNvPr id="185347" name="Text Box 4"/>
          <p:cNvSpPr/>
          <p:nvPr>
            <p:custDataLst>
              <p:tags r:id="rId4"/>
            </p:custDataLst>
          </p:nvPr>
        </p:nvSpPr>
        <p:spPr>
          <a:xfrm>
            <a:off x="977900" y="1066800"/>
            <a:ext cx="6032500" cy="6921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4000" b="1">
                <a:solidFill>
                  <a:srgbClr val="0000FF"/>
                </a:solidFill>
                <a:latin typeface="Times New Roman" pitchFamily="18" charset="0"/>
                <a:ea typeface="华文新魏" pitchFamily="2" charset="-122"/>
              </a:rPr>
              <a:t>诸子百家及其思想主张</a:t>
            </a:r>
            <a:endParaRPr lang="zh-CN" altLang="en-US" sz="4000" b="1">
              <a:solidFill>
                <a:srgbClr val="0000FF"/>
              </a:solidFill>
              <a:latin typeface="Times New Roman" pitchFamily="18" charset="0"/>
              <a:ea typeface="华文新魏" pitchFamily="2" charset="-122"/>
            </a:endParaRPr>
          </a:p>
        </p:txBody>
      </p:sp>
      <p:sp>
        <p:nvSpPr>
          <p:cNvPr id="185348" name="AutoShape 5"/>
          <p:cNvSpPr/>
          <p:nvPr>
            <p:custDataLst>
              <p:tags r:id="rId5"/>
            </p:custDataLst>
          </p:nvPr>
        </p:nvSpPr>
        <p:spPr>
          <a:xfrm>
            <a:off x="157162" y="2171700"/>
            <a:ext cx="5786438" cy="2403475"/>
          </a:xfrm>
          <a:prstGeom prst="wedgeEllipseCallout">
            <a:avLst>
              <a:gd name="adj1" fmla="val 62810"/>
              <a:gd name="adj2" fmla="val 40986"/>
            </a:avLst>
          </a:prstGeom>
          <a:noFill/>
          <a:ln>
            <a:noFill/>
            <a:miter lim="800000"/>
          </a:ln>
        </p:spPr>
        <p:txBody>
          <a:bodyPr lIns="54000" tIns="36000" rIns="54000" bIns="36000" anchor="ctr" anchorCtr="0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zh-CN" sz="3600">
                <a:solidFill>
                  <a:srgbClr val="FF3300"/>
                </a:solidFill>
                <a:latin typeface="Times New Roman" pitchFamily="18" charset="0"/>
                <a:ea typeface="方正舒体简体" pitchFamily="2" charset="-122"/>
              </a:rPr>
              <a:t>       </a:t>
            </a:r>
            <a:r>
              <a:rPr lang="zh-CN" altLang="zh-CN" sz="3600" b="1">
                <a:solidFill>
                  <a:srgbClr val="FF3300"/>
                </a:solidFill>
                <a:latin typeface="Times New Roman" pitchFamily="18" charset="0"/>
                <a:ea typeface="华文楷体" pitchFamily="2" charset="-122"/>
              </a:rPr>
              <a:t>“</a:t>
            </a:r>
            <a:r>
              <a:rPr lang="zh-CN" altLang="en-US" sz="3600" b="1">
                <a:solidFill>
                  <a:srgbClr val="FF3300"/>
                </a:solidFill>
                <a:latin typeface="Times New Roman" pitchFamily="18" charset="0"/>
                <a:ea typeface="华文楷体" pitchFamily="2" charset="-122"/>
              </a:rPr>
              <a:t>百家”主要指哪些学派？各派代表人物有哪些？</a:t>
            </a:r>
            <a:endParaRPr lang="zh-CN" altLang="en-US" b="1">
              <a:solidFill>
                <a:srgbClr val="FF3300"/>
              </a:solidFill>
              <a:latin typeface="Times New Roman" pitchFamily="18" charset="0"/>
              <a:ea typeface="华文楷体" pitchFamily="2" charset="-122"/>
            </a:endParaRPr>
          </a:p>
        </p:txBody>
      </p:sp>
      <p:pic>
        <p:nvPicPr>
          <p:cNvPr id="185349" name="Picture 6" descr="222"/>
          <p:cNvPicPr/>
          <p:nvPr>
            <p:custDataLst>
              <p:tags r:id="rId7"/>
            </p:custDataLst>
          </p:nvPr>
        </p:nvPicPr>
        <p:blipFill>
          <a:blip r:embed="rId6"/>
          <a:stretch>
            <a:fillRect/>
          </a:stretch>
        </p:blipFill>
        <p:spPr>
          <a:xfrm flipV="1">
            <a:off x="6172200" y="3363912"/>
            <a:ext cx="3200400" cy="2579688"/>
          </a:xfrm>
          <a:prstGeom prst="rect">
            <a:avLst/>
          </a:prstGeom>
          <a:noFill/>
          <a:ln>
            <a:noFill/>
            <a:miter lim="800000"/>
          </a:ln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 additive="base">
                                        <p:cTn id="7" dur="500" fill="hold"/>
                                        <p:tgtEl>
                                          <p:spTgt spid="185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 additive="base">
                                        <p:cTn id="13" dur="500" fill="hold"/>
                                        <p:tgtEl>
                                          <p:spTgt spid="185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with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2" fill="hold" nodeType="afterEffect">
                                  <p:childTnLst>
                                    <p:set>
                                      <p:cBhvr additive="base"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5349">
                                            <p:bg/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5349">
                                            <p:bg/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6" grpId="0"/>
      <p:bldP spid="185348" grpId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graphicFrame>
        <p:nvGraphicFramePr>
          <p:cNvPr id="186370" name="Group 2"/>
          <p:cNvGraphicFramePr/>
          <p:nvPr>
            <p:custDataLst>
              <p:tags r:id="rId3"/>
            </p:custDataLst>
          </p:nvPr>
        </p:nvGraphicFramePr>
        <p:xfrm>
          <a:off x="323850" y="836612"/>
          <a:ext cx="8226425" cy="5849938"/>
        </p:xfrm>
        <a:graphic>
          <a:graphicData uri="http://schemas.openxmlformats.org/drawingml/2006/table">
            <a:tbl>
              <a:tblPr/>
              <a:tblGrid>
                <a:gridCol w="4184650"/>
                <a:gridCol w="4041775"/>
              </a:tblGrid>
              <a:tr h="5849938">
                <a:tc>
                  <a:txBody>
                    <a:bodyPr lIns="91440" tIns="45720" rIns="91440" bIns="45720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28575">
                      <a:solidFill>
                        <a:srgbClr val="000000"/>
                      </a:solidFill>
                      <a:miter lim="800000"/>
                    </a:lnL>
                    <a:lnR w="12700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20" rIns="91440" bIns="45720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3D04DF"/>
                          </a:solidFill>
                          <a:ea typeface="黑体" pitchFamily="49" charset="-122"/>
                        </a:rPr>
                        <a:t>姓名：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3D04DF"/>
                          </a:solidFill>
                          <a:ea typeface="黑体" pitchFamily="49" charset="-122"/>
                        </a:rPr>
                        <a:t>生活时期：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3D04DF"/>
                          </a:solidFill>
                          <a:ea typeface="黑体" pitchFamily="49" charset="-122"/>
                        </a:rPr>
                        <a:t>主要思想：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3D04DF"/>
                          </a:solidFill>
                          <a:ea typeface="黑体" pitchFamily="49" charset="-122"/>
                        </a:rPr>
                        <a:t>历史地位：</a:t>
                      </a: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</a:txBody>
                  <a:tcPr>
                    <a:lnL w="127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</a:tr>
            </a:tbl>
          </a:graphicData>
        </a:graphic>
      </p:graphicFrame>
      <p:pic>
        <p:nvPicPr>
          <p:cNvPr id="186378" name="Picture 12" descr="墨子像"/>
          <p:cNvPicPr/>
          <p:nvPr>
            <p:custDataLst>
              <p:tags r:id="rId5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468312" y="1052512"/>
            <a:ext cx="3716338" cy="5343525"/>
          </a:xfrm>
          <a:prstGeom prst="rect">
            <a:avLst/>
          </a:prstGeom>
          <a:noFill/>
          <a:ln>
            <a:solidFill>
              <a:schemeClr val="tx2"/>
            </a:solidFill>
            <a:miter lim="800000"/>
          </a:ln>
        </p:spPr>
      </p:pic>
      <p:sp>
        <p:nvSpPr>
          <p:cNvPr id="186379" name="Text Box 13"/>
          <p:cNvSpPr/>
          <p:nvPr>
            <p:custDataLst>
              <p:tags r:id="rId6"/>
            </p:custDataLst>
          </p:nvPr>
        </p:nvSpPr>
        <p:spPr>
          <a:xfrm>
            <a:off x="5724525" y="836612"/>
            <a:ext cx="1800225" cy="57943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FF0000"/>
                </a:solidFill>
                <a:ea typeface="黑体" pitchFamily="49" charset="-122"/>
              </a:rPr>
              <a:t>墨子</a:t>
            </a:r>
            <a:endParaRPr lang="zh-CN" altLang="en-US">
              <a:solidFill>
                <a:srgbClr val="FF0000"/>
              </a:solidFill>
              <a:ea typeface="黑体" pitchFamily="49" charset="-122"/>
            </a:endParaRPr>
          </a:p>
        </p:txBody>
      </p:sp>
      <p:sp>
        <p:nvSpPr>
          <p:cNvPr id="186380" name="Text Box 14"/>
          <p:cNvSpPr/>
          <p:nvPr>
            <p:custDataLst>
              <p:tags r:id="rId7"/>
            </p:custDataLst>
          </p:nvPr>
        </p:nvSpPr>
        <p:spPr>
          <a:xfrm>
            <a:off x="6443663" y="1484313"/>
            <a:ext cx="1800225" cy="57943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FF3300"/>
                </a:solidFill>
                <a:ea typeface="黑体" pitchFamily="49" charset="-122"/>
              </a:rPr>
              <a:t>战国</a:t>
            </a:r>
            <a:endParaRPr lang="zh-CN" altLang="en-US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86381" name="Text Box 15"/>
          <p:cNvSpPr/>
          <p:nvPr>
            <p:custDataLst>
              <p:tags r:id="rId8"/>
            </p:custDataLst>
          </p:nvPr>
        </p:nvSpPr>
        <p:spPr>
          <a:xfrm>
            <a:off x="4537075" y="3200400"/>
            <a:ext cx="3805238" cy="15684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zh-CN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“</a:t>
            </a:r>
            <a:r>
              <a:rPr lang="zh-CN" altLang="en-US">
                <a:solidFill>
                  <a:srgbClr val="FF0000"/>
                </a:solidFill>
                <a:ea typeface="黑体" pitchFamily="49" charset="-122"/>
              </a:rPr>
              <a:t>兼爱</a:t>
            </a:r>
            <a:r>
              <a:rPr lang="zh-CN" altLang="en-US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”</a:t>
            </a:r>
            <a:r>
              <a:rPr lang="zh-CN" altLang="en-US">
                <a:solidFill>
                  <a:srgbClr val="FF0000"/>
                </a:solidFill>
                <a:ea typeface="黑体" pitchFamily="49" charset="-122"/>
              </a:rPr>
              <a:t>、</a:t>
            </a:r>
            <a:r>
              <a:rPr lang="zh-CN" altLang="en-US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“</a:t>
            </a:r>
            <a:r>
              <a:rPr lang="zh-CN" altLang="en-US">
                <a:solidFill>
                  <a:srgbClr val="FF0000"/>
                </a:solidFill>
                <a:ea typeface="黑体" pitchFamily="49" charset="-122"/>
              </a:rPr>
              <a:t>非攻</a:t>
            </a:r>
            <a:r>
              <a:rPr lang="zh-CN" altLang="en-US">
                <a:solidFill>
                  <a:srgbClr val="FF0000"/>
                </a:solidFill>
                <a:latin typeface="黑体" pitchFamily="49" charset="-122"/>
                <a:ea typeface="黑体" pitchFamily="49" charset="-122"/>
              </a:rPr>
              <a:t>”“节俭”</a:t>
            </a:r>
            <a:endParaRPr lang="zh-CN" altLang="en-US">
              <a:solidFill>
                <a:srgbClr val="008000"/>
              </a:solidFill>
              <a:latin typeface="黑体" pitchFamily="49" charset="-122"/>
              <a:ea typeface="黑体" pitchFamily="49" charset="-122"/>
            </a:endParaRPr>
          </a:p>
          <a:p>
            <a:pPr marL="0" marR="0" lvl="0" indent="0" algn="ctr" eaLnBrk="1" hangingPunct="1">
              <a:spcBef>
                <a:spcPct val="0"/>
              </a:spcBef>
              <a:buNone/>
            </a:pPr>
            <a:endParaRPr lang="zh-CN" altLang="zh-CN">
              <a:solidFill>
                <a:srgbClr val="008000"/>
              </a:solidFill>
              <a:latin typeface="黑体" pitchFamily="49" charset="-122"/>
              <a:ea typeface="黑体" pitchFamily="49" charset="-122"/>
            </a:endParaRPr>
          </a:p>
        </p:txBody>
      </p:sp>
      <p:sp>
        <p:nvSpPr>
          <p:cNvPr id="186382" name="Text Box 16"/>
          <p:cNvSpPr/>
          <p:nvPr>
            <p:custDataLst>
              <p:tags r:id="rId9"/>
            </p:custDataLst>
          </p:nvPr>
        </p:nvSpPr>
        <p:spPr>
          <a:xfrm>
            <a:off x="4645025" y="5589588"/>
            <a:ext cx="3913188" cy="57943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FF3300"/>
                </a:solidFill>
                <a:ea typeface="黑体" pitchFamily="49" charset="-122"/>
              </a:rPr>
              <a:t>墨家学派创始人</a:t>
            </a:r>
            <a:endParaRPr lang="zh-CN" altLang="en-US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86383" name="AutoShape 17"/>
          <p:cNvSpPr/>
          <p:nvPr>
            <p:custDataLst>
              <p:tags r:id="rId10"/>
            </p:custDataLst>
          </p:nvPr>
        </p:nvSpPr>
        <p:spPr>
          <a:xfrm>
            <a:off x="250825" y="0"/>
            <a:ext cx="3313112" cy="765175"/>
          </a:xfrm>
          <a:prstGeom prst="horizontalScroll">
            <a:avLst>
              <a:gd name="adj" fmla="val 12500"/>
            </a:avLst>
          </a:prstGeom>
          <a:solidFill>
            <a:schemeClr val="bg1"/>
          </a:solidFill>
          <a:ln>
            <a:solidFill>
              <a:schemeClr val="tx1"/>
            </a:solidFill>
            <a:miter lim="800000"/>
          </a:ln>
        </p:spPr>
        <p:txBody>
          <a:bodyPr wrap="none" anchor="ctr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FF3300"/>
                </a:solidFill>
                <a:ea typeface="黑体" pitchFamily="49" charset="-122"/>
              </a:rPr>
              <a:t>百家争鸣</a:t>
            </a:r>
            <a:endParaRPr lang="zh-CN" altLang="en-US">
              <a:solidFill>
                <a:srgbClr val="FF3300"/>
              </a:solidFill>
              <a:ea typeface="黑体" pitchFamily="49" charset="-122"/>
            </a:endParaRPr>
          </a:p>
        </p:txBody>
      </p:sp>
      <p:pic>
        <p:nvPicPr>
          <p:cNvPr id="186384" name="New picture"/>
          <p:cNvPicPr/>
          <p:nvPr>
            <p:custDataLst>
              <p:tags r:id="rId12"/>
            </p:custDataLst>
          </p:nvPr>
        </p:nvPicPr>
        <p:blipFill>
          <a:blip r:embed="rId11"/>
          <a:stretch>
            <a:fillRect/>
          </a:stretch>
        </p:blipFill>
        <p:spPr>
          <a:xfrm>
            <a:off x="10477500" y="11557000"/>
            <a:ext cx="330200" cy="241300"/>
          </a:xfrm>
          <a:prstGeom prst="cube">
            <a:avLst/>
          </a:prstGeom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 additive="base">
                                        <p:cTn id="7" dur="1000" fill="hold"/>
                                        <p:tgtEl>
                                          <p:spTgt spid="186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7" presetClass="entr" presetSubtype="0" fill="hold" grpId="2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13" dur="80" fill="hold"/>
                                        <p:tgtEl>
                                          <p:spTgt spid="18638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14" dur="80" fill="hold"/>
                                        <p:tgtEl>
                                          <p:spTgt spid="1863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21" dur="80" fill="hold"/>
                                        <p:tgtEl>
                                          <p:spTgt spid="18638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22" dur="80" fill="hold"/>
                                        <p:tgtEl>
                                          <p:spTgt spid="1863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380" grpId="0"/>
      <p:bldP spid="186381" grpId="1"/>
      <p:bldP spid="186382" grpId="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87394" name="TextBox 2"/>
          <p:cNvSpPr/>
          <p:nvPr>
            <p:custDataLst>
              <p:tags r:id="rId3"/>
            </p:custDataLst>
          </p:nvPr>
        </p:nvSpPr>
        <p:spPr>
          <a:xfrm>
            <a:off x="714375" y="785813"/>
            <a:ext cx="6858000" cy="22447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800" b="1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材料研读</a:t>
            </a:r>
            <a:endParaRPr lang="en-US" altLang="zh-CN" sz="2800" b="1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800" b="1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富贵不能淫，贫贱不能移，威武不能屈。此之谓大丈夫。</a:t>
            </a:r>
            <a:endParaRPr lang="en-US" altLang="zh-CN" sz="2800" b="1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en-US" altLang="zh-CN" sz="2800" b="1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                          ——《</a:t>
            </a:r>
            <a:r>
              <a:rPr lang="zh-CN" altLang="en-US" sz="2800" b="1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孟子。滕文公下</a:t>
            </a:r>
            <a:r>
              <a:rPr lang="en-US" altLang="zh-CN" sz="2800" b="1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》</a:t>
            </a:r>
            <a:endParaRPr lang="en-US" altLang="zh-CN" sz="2800" b="1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en-US" altLang="zh-CN" sz="2800" b="1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        </a:t>
            </a:r>
            <a:r>
              <a:rPr lang="zh-CN" altLang="en-US" sz="2800" b="1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你认为孟子的这段话体现了什么思想？</a:t>
            </a:r>
            <a:endParaRPr lang="zh-CN" altLang="en-US" sz="2800" b="1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7395" name="TextBox 3"/>
          <p:cNvSpPr/>
          <p:nvPr>
            <p:custDataLst>
              <p:tags r:id="rId4"/>
            </p:custDataLst>
          </p:nvPr>
        </p:nvSpPr>
        <p:spPr>
          <a:xfrm>
            <a:off x="928688" y="3571875"/>
            <a:ext cx="7286625" cy="10763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b="1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孟子的话体现了做人要有骨气和浩然正气。</a:t>
            </a:r>
            <a:endParaRPr lang="zh-CN" altLang="en-US" b="1">
              <a:solidFill>
                <a:srgbClr val="FF0000"/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graphicFrame>
        <p:nvGraphicFramePr>
          <p:cNvPr id="188418" name="Group 2"/>
          <p:cNvGraphicFramePr/>
          <p:nvPr>
            <p:custDataLst>
              <p:tags r:id="rId3"/>
            </p:custDataLst>
          </p:nvPr>
        </p:nvGraphicFramePr>
        <p:xfrm>
          <a:off x="250825" y="763588"/>
          <a:ext cx="8890000" cy="6431271"/>
        </p:xfrm>
        <a:graphic>
          <a:graphicData uri="http://schemas.openxmlformats.org/drawingml/2006/table">
            <a:tbl>
              <a:tblPr/>
              <a:tblGrid>
                <a:gridCol w="4318000"/>
                <a:gridCol w="4572000"/>
              </a:tblGrid>
              <a:tr h="6430962">
                <a:tc>
                  <a:txBody>
                    <a:bodyPr lIns="91440" tIns="45716" rIns="91440" bIns="45716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6" marB="45716">
                    <a:lnL w="28575">
                      <a:solidFill>
                        <a:srgbClr val="000000"/>
                      </a:solidFill>
                      <a:miter lim="800000"/>
                    </a:lnL>
                    <a:lnR w="12700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6" rIns="91440" bIns="45716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姓名：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生活时期：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学派：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主要思想：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历史地位：</a:t>
                      </a: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</a:txBody>
                  <a:tcPr marT="45716" marB="45716">
                    <a:lnL w="127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</a:tr>
            </a:tbl>
          </a:graphicData>
        </a:graphic>
      </p:graphicFrame>
      <p:pic>
        <p:nvPicPr>
          <p:cNvPr id="188426" name="Picture 12" descr="孟子像"/>
          <p:cNvPicPr/>
          <p:nvPr>
            <p:custDataLst>
              <p:tags r:id="rId5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468312" y="1125538"/>
            <a:ext cx="2303462" cy="3449638"/>
          </a:xfrm>
          <a:prstGeom prst="rect">
            <a:avLst/>
          </a:prstGeom>
          <a:noFill/>
          <a:ln>
            <a:solidFill>
              <a:schemeClr val="tx2"/>
            </a:solidFill>
            <a:miter lim="800000"/>
          </a:ln>
        </p:spPr>
      </p:pic>
      <p:sp>
        <p:nvSpPr>
          <p:cNvPr id="188427" name="Text Box 13"/>
          <p:cNvSpPr/>
          <p:nvPr>
            <p:custDataLst>
              <p:tags r:id="rId6"/>
            </p:custDataLst>
          </p:nvPr>
        </p:nvSpPr>
        <p:spPr>
          <a:xfrm>
            <a:off x="5795962" y="765175"/>
            <a:ext cx="1512888" cy="57943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孟子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88428" name="Text Box 14"/>
          <p:cNvSpPr/>
          <p:nvPr>
            <p:custDataLst>
              <p:tags r:id="rId7"/>
            </p:custDataLst>
          </p:nvPr>
        </p:nvSpPr>
        <p:spPr>
          <a:xfrm>
            <a:off x="6659563" y="1341438"/>
            <a:ext cx="1728787" cy="57943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战国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88429" name="Text Box 15"/>
          <p:cNvSpPr/>
          <p:nvPr>
            <p:custDataLst>
              <p:tags r:id="rId8"/>
            </p:custDataLst>
          </p:nvPr>
        </p:nvSpPr>
        <p:spPr>
          <a:xfrm>
            <a:off x="4645025" y="3284538"/>
            <a:ext cx="4257675" cy="22447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zh-CN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r>
              <a:rPr lang="zh-CN" altLang="en-US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、“仁政”；</a:t>
            </a:r>
            <a:endParaRPr lang="zh-CN" altLang="en-US" sz="2800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zh-CN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2</a:t>
            </a:r>
            <a:r>
              <a:rPr lang="zh-CN" altLang="en-US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、“民为贵，社稷次之，</a:t>
            </a:r>
            <a:endParaRPr lang="zh-CN" altLang="en-US" sz="2800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zh-CN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     </a:t>
            </a:r>
            <a:r>
              <a:rPr lang="zh-CN" altLang="en-US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君为轻”；</a:t>
            </a:r>
            <a:endParaRPr lang="zh-CN" altLang="en-US" sz="2800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zh-CN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3</a:t>
            </a:r>
            <a:r>
              <a:rPr lang="zh-CN" altLang="en-US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、反对一切非正义的战</a:t>
            </a:r>
            <a:endParaRPr lang="zh-CN" altLang="en-US" sz="2800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zh-CN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     </a:t>
            </a:r>
            <a:r>
              <a:rPr lang="zh-CN" altLang="en-US" sz="2800">
                <a:solidFill>
                  <a:srgbClr val="3D04DF"/>
                </a:solidFill>
                <a:latin typeface="微软雅黑" pitchFamily="34" charset="-122"/>
                <a:ea typeface="微软雅黑" pitchFamily="34" charset="-122"/>
              </a:rPr>
              <a:t>争</a:t>
            </a:r>
            <a:endParaRPr lang="zh-CN" altLang="en-US" sz="2800">
              <a:solidFill>
                <a:srgbClr val="3D04D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8430" name="Text Box 16"/>
          <p:cNvSpPr/>
          <p:nvPr>
            <p:custDataLst>
              <p:tags r:id="rId9"/>
            </p:custDataLst>
          </p:nvPr>
        </p:nvSpPr>
        <p:spPr>
          <a:xfrm>
            <a:off x="4645025" y="6165850"/>
            <a:ext cx="4322763" cy="5778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战国时期儒家代表人物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88431" name="Text Box 17"/>
          <p:cNvSpPr/>
          <p:nvPr>
            <p:custDataLst>
              <p:tags r:id="rId10"/>
            </p:custDataLst>
          </p:nvPr>
        </p:nvSpPr>
        <p:spPr>
          <a:xfrm>
            <a:off x="5867400" y="1989138"/>
            <a:ext cx="1728788" cy="57943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儒家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88432" name="Text Box 18"/>
          <p:cNvSpPr/>
          <p:nvPr>
            <p:custDataLst>
              <p:tags r:id="rId11"/>
            </p:custDataLst>
          </p:nvPr>
        </p:nvSpPr>
        <p:spPr>
          <a:xfrm>
            <a:off x="468313" y="4652963"/>
            <a:ext cx="4319587" cy="17875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400" b="1">
                <a:solidFill>
                  <a:srgbClr val="0000FF"/>
                </a:solidFill>
              </a:rPr>
              <a:t>富贵不能淫，贫贱不能移，</a:t>
            </a:r>
            <a:endParaRPr lang="zh-CN" altLang="en-US" sz="2400" b="1">
              <a:solidFill>
                <a:srgbClr val="0000FF"/>
              </a:solidFill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400" b="1">
                <a:solidFill>
                  <a:srgbClr val="0000FF"/>
                </a:solidFill>
              </a:rPr>
              <a:t>威武不能屈，此之谓大丈夫。</a:t>
            </a:r>
            <a:endParaRPr lang="zh-CN" altLang="en-US" sz="2400" b="1">
              <a:solidFill>
                <a:srgbClr val="0000FF"/>
              </a:solidFill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zh-CN" sz="2800" b="1">
                <a:solidFill>
                  <a:srgbClr val="0000FF"/>
                </a:solidFill>
              </a:rPr>
              <a:t>              ——</a:t>
            </a:r>
            <a:r>
              <a:rPr lang="zh-CN" altLang="en-US" sz="2800" b="1">
                <a:solidFill>
                  <a:srgbClr val="0000FF"/>
                </a:solidFill>
              </a:rPr>
              <a:t>孟子</a:t>
            </a:r>
            <a:endParaRPr lang="zh-CN" altLang="en-US" sz="2800" b="1">
              <a:solidFill>
                <a:srgbClr val="0000FF"/>
              </a:solidFill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endParaRPr lang="zh-CN" altLang="zh-CN" sz="3600" b="1">
              <a:solidFill>
                <a:srgbClr val="FF33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 additive="base">
                                        <p:cTn id="7" dur="500" fill="hold"/>
                                        <p:tgtEl>
                                          <p:spTgt spid="188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5" presetClass="entr" presetSubtype="1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 additive="base">
                                        <p:cTn id="13" dur="500" fill="hold"/>
                                        <p:tgtEl>
                                          <p:spTgt spid="188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7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19" dur="80" fill="hold"/>
                                        <p:tgtEl>
                                          <p:spTgt spid="1884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20" dur="80" fill="hold"/>
                                        <p:tgtEl>
                                          <p:spTgt spid="1884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7" presetClass="entr" presetSubtype="0" fill="hold" grpId="2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27" dur="80" fill="hold"/>
                                        <p:tgtEl>
                                          <p:spTgt spid="18843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28" dur="80" fill="hold"/>
                                        <p:tgtEl>
                                          <p:spTgt spid="1884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3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6" presetClass="entr" presetSubtype="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 additive="base">
                                        <p:cTn id="35" dur="290" accel="50000" fill="hold"/>
                                        <p:tgtEl>
                                          <p:spTgt spid="1884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base">
                                        <p:cTn id="36" dur="911" fill="hold" tmFilter="0,0; 0.14,0.36; 0.43,0.73; 0.71,0.91; 1.0,1.0"/>
                                        <p:tgtEl>
                                          <p:spTgt spid="188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332" fill="hold" tmFilter="0.0,0.0; 0.25,0.07; 0.50,0.2; 0.75,0.467; 1.0,1.0"/>
                                        <p:tgtEl>
                                          <p:spTgt spid="188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332" fill="hold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66" fill="hold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82" fill="hold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 additive="base">
                                        <p:cTn id="41" dur="13" fill="hold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 additive="base">
                                        <p:cTn id="42" dur="83" decel="50000" fill="hold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 additive="base">
                                        <p:cTn id="43" dur="13" fill="hold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 additive="base">
                                        <p:cTn id="44" dur="83" decel="50000" fill="hold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 additive="base">
                                        <p:cTn id="45" dur="13" fill="hold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 additive="base">
                                        <p:cTn id="46" dur="83" decel="50000" fill="hold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 additive="base">
                                        <p:cTn id="47" dur="13" fill="hold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 additive="base">
                                        <p:cTn id="48" dur="83" decel="50000" fill="hold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8843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428" grpId="0"/>
      <p:bldP spid="188429" grpId="1"/>
      <p:bldP spid="188430" grpId="2"/>
      <p:bldP spid="188431" grpId="3"/>
      <p:bldP spid="188432" grpId="4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graphicFrame>
        <p:nvGraphicFramePr>
          <p:cNvPr id="189442" name="Group 2"/>
          <p:cNvGraphicFramePr/>
          <p:nvPr>
            <p:custDataLst>
              <p:tags r:id="rId3"/>
            </p:custDataLst>
          </p:nvPr>
        </p:nvGraphicFramePr>
        <p:xfrm>
          <a:off x="250825" y="836612"/>
          <a:ext cx="8226425" cy="5830888"/>
        </p:xfrm>
        <a:graphic>
          <a:graphicData uri="http://schemas.openxmlformats.org/drawingml/2006/table">
            <a:tbl>
              <a:tblPr/>
              <a:tblGrid>
                <a:gridCol w="4184650"/>
                <a:gridCol w="4041775"/>
              </a:tblGrid>
              <a:tr h="5830888">
                <a:tc>
                  <a:txBody>
                    <a:bodyPr lIns="91440" tIns="45720" rIns="91440" bIns="45720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28575">
                      <a:solidFill>
                        <a:srgbClr val="000000"/>
                      </a:solidFill>
                      <a:miter lim="800000"/>
                    </a:lnL>
                    <a:lnR w="12700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20" rIns="91440" bIns="45720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姓名：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生活时期：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主要思想：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历史地位：</a:t>
                      </a: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</a:txBody>
                  <a:tcPr>
                    <a:lnL w="127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89450" name="Text Box 12"/>
          <p:cNvSpPr/>
          <p:nvPr>
            <p:custDataLst>
              <p:tags r:id="rId4"/>
            </p:custDataLst>
          </p:nvPr>
        </p:nvSpPr>
        <p:spPr>
          <a:xfrm>
            <a:off x="5292725" y="836612"/>
            <a:ext cx="1657350" cy="57943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</a:rPr>
              <a:t>荀子</a:t>
            </a:r>
            <a:endParaRPr lang="zh-CN" altLang="en-US">
              <a:solidFill>
                <a:srgbClr val="3D04DF"/>
              </a:solidFill>
            </a:endParaRPr>
          </a:p>
        </p:txBody>
      </p:sp>
      <p:sp>
        <p:nvSpPr>
          <p:cNvPr id="189451" name="Text Box 13"/>
          <p:cNvSpPr/>
          <p:nvPr>
            <p:custDataLst>
              <p:tags r:id="rId5"/>
            </p:custDataLst>
          </p:nvPr>
        </p:nvSpPr>
        <p:spPr>
          <a:xfrm>
            <a:off x="6156325" y="1484313"/>
            <a:ext cx="1800225" cy="57943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战国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89452" name="Text Box 14"/>
          <p:cNvSpPr/>
          <p:nvPr>
            <p:custDataLst>
              <p:tags r:id="rId6"/>
            </p:custDataLst>
          </p:nvPr>
        </p:nvSpPr>
        <p:spPr>
          <a:xfrm>
            <a:off x="4500563" y="2708275"/>
            <a:ext cx="3995737" cy="15494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实行“礼治”，明确尊卑等级，以维系社会秩序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89453" name="Text Box 15"/>
          <p:cNvSpPr/>
          <p:nvPr>
            <p:custDataLst>
              <p:tags r:id="rId7"/>
            </p:custDataLst>
          </p:nvPr>
        </p:nvSpPr>
        <p:spPr>
          <a:xfrm>
            <a:off x="4535488" y="5013325"/>
            <a:ext cx="4084637" cy="10636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战国时期儒家代表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人物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pic>
        <p:nvPicPr>
          <p:cNvPr id="189454" name="Picture 16" descr="617948591474097562359.png"/>
          <p:cNvPicPr/>
          <p:nvPr>
            <p:custDataLst>
              <p:tags r:id="rId9"/>
            </p:custDataLst>
          </p:nvPr>
        </p:nvPicPr>
        <p:blipFill>
          <a:blip r:embed="rId8"/>
          <a:stretch>
            <a:fillRect/>
          </a:stretch>
        </p:blipFill>
        <p:spPr>
          <a:xfrm>
            <a:off x="250825" y="1339850"/>
            <a:ext cx="3686175" cy="4964112"/>
          </a:xfrm>
          <a:prstGeom prst="rect">
            <a:avLst/>
          </a:prstGeom>
          <a:noFill/>
          <a:ln>
            <a:noFill/>
            <a:miter lim="800000"/>
          </a:ln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 additive="base">
                                        <p:cTn id="7" dur="500" fill="hold"/>
                                        <p:tgtEl>
                                          <p:spTgt spid="189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7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13" dur="80" fill="hold"/>
                                        <p:tgtEl>
                                          <p:spTgt spid="18945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14" dur="80" fill="hold"/>
                                        <p:tgtEl>
                                          <p:spTgt spid="1894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2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21" dur="80" fill="hold"/>
                                        <p:tgtEl>
                                          <p:spTgt spid="18945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22" dur="80" fill="hold"/>
                                        <p:tgtEl>
                                          <p:spTgt spid="1894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451" grpId="0"/>
      <p:bldP spid="189452" grpId="1"/>
      <p:bldP spid="189453" grpId="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graphicFrame>
        <p:nvGraphicFramePr>
          <p:cNvPr id="190466" name="Group 2"/>
          <p:cNvGraphicFramePr/>
          <p:nvPr>
            <p:custDataLst>
              <p:tags r:id="rId3"/>
            </p:custDataLst>
          </p:nvPr>
        </p:nvGraphicFramePr>
        <p:xfrm>
          <a:off x="250825" y="836612"/>
          <a:ext cx="8226425" cy="5846762"/>
        </p:xfrm>
        <a:graphic>
          <a:graphicData uri="http://schemas.openxmlformats.org/drawingml/2006/table">
            <a:tbl>
              <a:tblPr/>
              <a:tblGrid>
                <a:gridCol w="4184650"/>
                <a:gridCol w="4041775"/>
              </a:tblGrid>
              <a:tr h="5846762">
                <a:tc>
                  <a:txBody>
                    <a:bodyPr lIns="91440" tIns="45725" rIns="91440" bIns="45725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25" marB="45725">
                    <a:lnL w="28575">
                      <a:solidFill>
                        <a:srgbClr val="000000"/>
                      </a:solidFill>
                      <a:miter lim="800000"/>
                    </a:lnL>
                    <a:lnR w="12700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25" rIns="91440" bIns="45725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姓名：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生活时期：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主要思想：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历史地位：</a:t>
                      </a: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</a:txBody>
                  <a:tcPr marT="45725" marB="45725">
                    <a:lnL w="127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</a:tr>
            </a:tbl>
          </a:graphicData>
        </a:graphic>
      </p:graphicFrame>
      <p:pic>
        <p:nvPicPr>
          <p:cNvPr id="190474" name="Picture 12" descr="庄子像"/>
          <p:cNvPicPr/>
          <p:nvPr>
            <p:custDataLst>
              <p:tags r:id="rId5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395288" y="1125538"/>
            <a:ext cx="3671888" cy="5400675"/>
          </a:xfrm>
          <a:prstGeom prst="rect">
            <a:avLst/>
          </a:prstGeom>
          <a:noFill/>
          <a:ln>
            <a:solidFill>
              <a:schemeClr val="tx2"/>
            </a:solidFill>
            <a:miter lim="800000"/>
          </a:ln>
        </p:spPr>
      </p:pic>
      <p:sp>
        <p:nvSpPr>
          <p:cNvPr id="190475" name="Text Box 13"/>
          <p:cNvSpPr/>
          <p:nvPr>
            <p:custDataLst>
              <p:tags r:id="rId6"/>
            </p:custDataLst>
          </p:nvPr>
        </p:nvSpPr>
        <p:spPr>
          <a:xfrm>
            <a:off x="5292725" y="836612"/>
            <a:ext cx="1657350" cy="5842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b="1">
                <a:solidFill>
                  <a:srgbClr val="3D04DF"/>
                </a:solidFill>
              </a:rPr>
              <a:t>庄子</a:t>
            </a:r>
            <a:endParaRPr lang="zh-CN" altLang="en-US" b="1">
              <a:solidFill>
                <a:srgbClr val="3D04DF"/>
              </a:solidFill>
            </a:endParaRPr>
          </a:p>
        </p:txBody>
      </p:sp>
      <p:sp>
        <p:nvSpPr>
          <p:cNvPr id="190476" name="Text Box 14"/>
          <p:cNvSpPr/>
          <p:nvPr>
            <p:custDataLst>
              <p:tags r:id="rId7"/>
            </p:custDataLst>
          </p:nvPr>
        </p:nvSpPr>
        <p:spPr>
          <a:xfrm>
            <a:off x="6156325" y="1484313"/>
            <a:ext cx="1800225" cy="57943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战国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90477" name="Text Box 15"/>
          <p:cNvSpPr/>
          <p:nvPr>
            <p:custDataLst>
              <p:tags r:id="rId8"/>
            </p:custDataLst>
          </p:nvPr>
        </p:nvSpPr>
        <p:spPr>
          <a:xfrm>
            <a:off x="4500563" y="2708275"/>
            <a:ext cx="3995737" cy="20351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治国要顺应自然和民心，人生应追求精神自由，要保持独立的人格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90478" name="Text Box 16"/>
          <p:cNvSpPr/>
          <p:nvPr>
            <p:custDataLst>
              <p:tags r:id="rId9"/>
            </p:custDataLst>
          </p:nvPr>
        </p:nvSpPr>
        <p:spPr>
          <a:xfrm>
            <a:off x="4500563" y="5445125"/>
            <a:ext cx="4084637" cy="10636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战国时期道家代表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人物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 additive="base">
                                        <p:cTn id="7" dur="500" fill="hold"/>
                                        <p:tgtEl>
                                          <p:spTgt spid="190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7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13" dur="80" fill="hold"/>
                                        <p:tgtEl>
                                          <p:spTgt spid="19047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14" dur="80" fill="hold"/>
                                        <p:tgtEl>
                                          <p:spTgt spid="1904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2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21" dur="80" fill="hold"/>
                                        <p:tgtEl>
                                          <p:spTgt spid="1904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22" dur="80" fill="hold"/>
                                        <p:tgtEl>
                                          <p:spTgt spid="1904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476" grpId="0"/>
      <p:bldP spid="190477" grpId="1"/>
      <p:bldP spid="190478" grpId="2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graphicFrame>
        <p:nvGraphicFramePr>
          <p:cNvPr id="191490" name="Group 2"/>
          <p:cNvGraphicFramePr/>
          <p:nvPr>
            <p:custDataLst>
              <p:tags r:id="rId3"/>
            </p:custDataLst>
          </p:nvPr>
        </p:nvGraphicFramePr>
        <p:xfrm>
          <a:off x="250825" y="836612"/>
          <a:ext cx="8226425" cy="5830888"/>
        </p:xfrm>
        <a:graphic>
          <a:graphicData uri="http://schemas.openxmlformats.org/drawingml/2006/table">
            <a:tbl>
              <a:tblPr/>
              <a:tblGrid>
                <a:gridCol w="4184650"/>
                <a:gridCol w="4041775"/>
              </a:tblGrid>
              <a:tr h="5830888">
                <a:tc>
                  <a:txBody>
                    <a:bodyPr lIns="91440" tIns="45720" rIns="91440" bIns="45720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28575">
                      <a:solidFill>
                        <a:srgbClr val="000000"/>
                      </a:solidFill>
                      <a:miter lim="800000"/>
                    </a:lnL>
                    <a:lnR w="12700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20" rIns="91440" bIns="45720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姓名：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生活时期：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主要思想：</a:t>
                      </a: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3200" b="1">
                          <a:solidFill>
                            <a:srgbClr val="FF0000"/>
                          </a:solidFill>
                          <a:ea typeface="黑体" pitchFamily="49" charset="-122"/>
                        </a:rPr>
                        <a:t>历史地位：</a:t>
                      </a: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sz="3200" b="1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  <a:p>
                      <a:pPr marL="0" lvl="0" indent="0" eaLnBrk="1" hangingPunct="1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3200" b="1">
                        <a:solidFill>
                          <a:schemeClr val="accent2"/>
                        </a:solidFill>
                        <a:ea typeface="黑体" pitchFamily="49" charset="-122"/>
                      </a:endParaRPr>
                    </a:p>
                  </a:txBody>
                  <a:tcPr>
                    <a:lnL w="127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00"/>
                      </a:solidFill>
                      <a:miter lim="800000"/>
                    </a:lnR>
                    <a:lnT w="28575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00"/>
                      </a:solidFill>
                      <a:miter lim="800000"/>
                    </a:lnB>
                    <a:noFill/>
                  </a:tcPr>
                </a:tc>
              </a:tr>
            </a:tbl>
          </a:graphicData>
        </a:graphic>
      </p:graphicFrame>
      <p:pic>
        <p:nvPicPr>
          <p:cNvPr id="191498" name="Picture 12" descr="韩非像"/>
          <p:cNvPicPr/>
          <p:nvPr>
            <p:custDataLst>
              <p:tags r:id="rId5"/>
            </p:custDataLst>
          </p:nvPr>
        </p:nvPicPr>
        <p:blipFill>
          <a:blip r:embed="rId4"/>
          <a:stretch>
            <a:fillRect/>
          </a:stretch>
        </p:blipFill>
        <p:spPr>
          <a:xfrm>
            <a:off x="347662" y="1341438"/>
            <a:ext cx="3503612" cy="5256212"/>
          </a:xfrm>
          <a:prstGeom prst="rect">
            <a:avLst/>
          </a:prstGeom>
          <a:noFill/>
          <a:ln>
            <a:solidFill>
              <a:schemeClr val="tx2"/>
            </a:solidFill>
            <a:miter lim="800000"/>
          </a:ln>
        </p:spPr>
      </p:pic>
      <p:sp>
        <p:nvSpPr>
          <p:cNvPr id="191499" name="Text Box 13"/>
          <p:cNvSpPr/>
          <p:nvPr>
            <p:custDataLst>
              <p:tags r:id="rId6"/>
            </p:custDataLst>
          </p:nvPr>
        </p:nvSpPr>
        <p:spPr>
          <a:xfrm>
            <a:off x="5651500" y="836612"/>
            <a:ext cx="1800225" cy="57943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韩非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91500" name="Text Box 14"/>
          <p:cNvSpPr/>
          <p:nvPr>
            <p:custDataLst>
              <p:tags r:id="rId7"/>
            </p:custDataLst>
          </p:nvPr>
        </p:nvSpPr>
        <p:spPr>
          <a:xfrm>
            <a:off x="4500563" y="2636838"/>
            <a:ext cx="4103687" cy="10636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强调以法治国，建立中央集权专制统治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91501" name="Text Box 15"/>
          <p:cNvSpPr/>
          <p:nvPr>
            <p:custDataLst>
              <p:tags r:id="rId8"/>
            </p:custDataLst>
          </p:nvPr>
        </p:nvSpPr>
        <p:spPr>
          <a:xfrm>
            <a:off x="4572000" y="4940300"/>
            <a:ext cx="4044950" cy="106362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战国末期法家代表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人物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  <p:sp>
        <p:nvSpPr>
          <p:cNvPr id="191502" name="Text Box 16"/>
          <p:cNvSpPr/>
          <p:nvPr>
            <p:custDataLst>
              <p:tags r:id="rId9"/>
            </p:custDataLst>
          </p:nvPr>
        </p:nvSpPr>
        <p:spPr>
          <a:xfrm>
            <a:off x="6445250" y="1484313"/>
            <a:ext cx="1584325" cy="57943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Font typeface="Arial" pitchFamily="34" charset="0"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>
                <a:solidFill>
                  <a:srgbClr val="3D04DF"/>
                </a:solidFill>
                <a:ea typeface="黑体" pitchFamily="49" charset="-122"/>
              </a:rPr>
              <a:t>战国</a:t>
            </a:r>
            <a:endParaRPr lang="zh-CN" altLang="en-US">
              <a:solidFill>
                <a:srgbClr val="3D04DF"/>
              </a:solidFill>
              <a:ea typeface="黑体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 additive="base">
                                        <p:cTn id="7" dur="500" fill="hold"/>
                                        <p:tgtEl>
                                          <p:spTgt spid="191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13" dur="80" fill="hold"/>
                                        <p:tgtEl>
                                          <p:spTgt spid="1915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14" dur="80" fill="hold"/>
                                        <p:tgtEl>
                                          <p:spTgt spid="1915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 additive="base"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21" dur="80" fill="hold"/>
                                        <p:tgtEl>
                                          <p:spTgt spid="19150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22" dur="80" fill="hold"/>
                                        <p:tgtEl>
                                          <p:spTgt spid="1915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1500" grpId="0"/>
      <p:bldP spid="191501" grpId="1"/>
      <p:bldP spid="191502" grpId="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92514" name="Rectangle 2"/>
          <p:cNvSpPr/>
          <p:nvPr>
            <p:ph type="title" idx="4294967295"/>
            <p:custDataLst>
              <p:tags r:id="rId3"/>
            </p:custDataLst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91440" tIns="45720" rIns="91440" bIns="45720" anchor="ctr" anchorCtr="0"/>
          <a:lstStyle>
            <a:lvl1pPr marL="0" indent="0" algn="ctr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Times New Roman" pitchFamily="18" charset="0"/>
              <a:buNone/>
              <a:defRPr kumimoji="0" lang="zh-CN" altLang="en-US" sz="4400" b="0" i="0" u="none" baseline="0">
                <a:solidFill>
                  <a:schemeClr val="tx2"/>
                </a:solidFill>
                <a:effectLst/>
                <a:latin typeface="Arial" pitchFamily="34" charset="0"/>
                <a:ea typeface="宋体" pitchFamily="2" charset="-122"/>
                <a:cs typeface="+mj-cs"/>
              </a:defRPr>
            </a:lvl1pPr>
          </a:lstStyle>
          <a:p>
            <a:pPr lvl="0" eaLnBrk="1" hangingPunct="1"/>
            <a:endParaRPr lang="zh-CN" altLang="zh-CN"/>
          </a:p>
        </p:txBody>
      </p:sp>
      <p:pic>
        <p:nvPicPr>
          <p:cNvPr id="192515" name="Picture 3" descr="2013071821405775"/>
          <p:cNvPicPr/>
          <p:nvPr>
            <p:custDataLst>
              <p:tags r:id="rId5"/>
            </p:custDataLst>
          </p:nvPr>
        </p:nvPicPr>
        <p:blipFill>
          <a:blip r:embed="rId4">
            <a:lum bright="6000"/>
          </a:blip>
          <a:stretch>
            <a:fillRect/>
          </a:stretch>
        </p:blipFill>
        <p:spPr>
          <a:xfrm>
            <a:off x="0" y="6350"/>
            <a:ext cx="9126538" cy="6826250"/>
          </a:xfrm>
          <a:prstGeom prst="rect">
            <a:avLst/>
          </a:prstGeom>
          <a:noFill/>
          <a:ln>
            <a:noFill/>
            <a:miter lim="800000"/>
          </a:ln>
        </p:spPr>
      </p:pic>
      <p:sp>
        <p:nvSpPr>
          <p:cNvPr id="192516" name="AutoShape 4"/>
          <p:cNvSpPr/>
          <p:nvPr>
            <p:custDataLst>
              <p:tags r:id="rId6"/>
            </p:custDataLst>
          </p:nvPr>
        </p:nvSpPr>
        <p:spPr>
          <a:xfrm>
            <a:off x="971550" y="-26988"/>
            <a:ext cx="7345362" cy="2420938"/>
          </a:xfrm>
          <a:prstGeom prst="cloudCallout">
            <a:avLst>
              <a:gd name="adj1" fmla="val -43750"/>
              <a:gd name="adj2" fmla="val 70000"/>
            </a:avLst>
          </a:prstGeom>
          <a:gradFill rotWithShape="0">
            <a:gsLst>
              <a:gs pos="0">
                <a:schemeClr val="accent1"/>
              </a:gs>
              <a:gs pos="100000">
                <a:schemeClr val="bg1"/>
              </a:gs>
            </a:gsLst>
            <a:lin ang="5400000" scaled="1"/>
          </a:gradFill>
          <a:ln>
            <a:solidFill>
              <a:schemeClr val="tx1"/>
            </a:solidFill>
            <a:miter lim="800000"/>
          </a:ln>
        </p:spPr>
        <p:txBody>
          <a:bodyPr wrap="none" anchor="ctr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algn="ctr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zh-CN" sz="4000" b="1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“</a:t>
            </a:r>
            <a:r>
              <a:rPr lang="zh-CN" altLang="en-US" sz="4000" b="1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百家争鸣”的影响？</a:t>
            </a:r>
            <a:endParaRPr lang="zh-CN" altLang="en-US" sz="4000" b="1">
              <a:solidFill>
                <a:srgbClr val="FF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2517" name="Text Box 5"/>
          <p:cNvSpPr/>
          <p:nvPr>
            <p:custDataLst>
              <p:tags r:id="rId7"/>
            </p:custDataLst>
          </p:nvPr>
        </p:nvSpPr>
        <p:spPr>
          <a:xfrm>
            <a:off x="611188" y="2781300"/>
            <a:ext cx="7780337" cy="31686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Times New Roman" pitchFamily="18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»"/>
              <a:defRPr kumimoji="0" lang="zh-CN" altLang="en-US" sz="2000" b="0" i="0" u="none" baseline="0">
                <a:solidFill>
                  <a:schemeClr val="tx1"/>
                </a:solidFill>
                <a:effectLst/>
                <a:latin typeface="+mn-lt"/>
                <a:ea typeface="+mn-ea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SzTx/>
              <a:buChar char="»"/>
              <a:defRPr lang="zh-CN" altLang="en-US"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marR="0" lvl="0" indent="0" eaLnBrk="1" hangingPunct="1">
              <a:spcBef>
                <a:spcPct val="0"/>
              </a:spcBef>
              <a:buFont typeface="Arial" pitchFamily="34" charset="0"/>
              <a:buNone/>
            </a:pPr>
            <a:r>
              <a:rPr lang="zh-CN" altLang="zh-CN" sz="4000" b="1">
                <a:solidFill>
                  <a:srgbClr val="8000FF"/>
                </a:solidFill>
                <a:ea typeface="楷体_GB2312" pitchFamily="49" charset="-122"/>
              </a:rPr>
              <a:t>    </a:t>
            </a:r>
            <a:r>
              <a:rPr lang="zh-CN" altLang="en-US" sz="4000" b="1">
                <a:solidFill>
                  <a:srgbClr val="8000FF"/>
                </a:solidFill>
                <a:latin typeface="微软雅黑" pitchFamily="34" charset="-122"/>
                <a:ea typeface="微软雅黑" pitchFamily="34" charset="-122"/>
              </a:rPr>
              <a:t>百家争鸣促进了思想和学术的繁荣，成为中国古代第一次思想文化发展的高峰，为中国古代文化的发展奠定了基础，对后世有十分重要而深远的影响。</a:t>
            </a:r>
            <a:endParaRPr lang="zh-CN" altLang="en-US" sz="4000" b="1">
              <a:solidFill>
                <a:srgbClr val="8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 additive="base">
                                        <p:cTn id="7" dur="500" fill="hold"/>
                                        <p:tgtEl>
                                          <p:spTgt spid="19251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 additive="base">
                                        <p:cTn id="10" dur="500" fill="hold"/>
                                        <p:tgtEl>
                                          <p:spTgt spid="192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  <p:cond evt="onBegin" delay="0">
                          <p:tn val="10"/>
                        </p:cond>
                      </p:stCondLst>
                      <p:childTnLst>
                        <p:par>
                          <p:cTn id="12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6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 additive="base">
                                        <p:cTn id="16" dur="500" fill="hold"/>
                                        <p:tgtEl>
                                          <p:spTgt spid="192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516" grpId="0"/>
      <p:bldP spid="192517" grpId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graphicFrame>
        <p:nvGraphicFramePr>
          <p:cNvPr id="193538" name="Group 2"/>
          <p:cNvGraphicFramePr/>
          <p:nvPr>
            <p:custDataLst>
              <p:tags r:id="rId3"/>
            </p:custDataLst>
          </p:nvPr>
        </p:nvGraphicFramePr>
        <p:xfrm>
          <a:off x="468312" y="714375"/>
          <a:ext cx="8134350" cy="4560538"/>
        </p:xfrm>
        <a:graphic>
          <a:graphicData uri="http://schemas.openxmlformats.org/drawingml/2006/table">
            <a:tbl>
              <a:tblPr/>
              <a:tblGrid>
                <a:gridCol w="1076325"/>
                <a:gridCol w="936625"/>
                <a:gridCol w="1728788"/>
                <a:gridCol w="4392612"/>
              </a:tblGrid>
              <a:tr h="473075"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algn="ctr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2500">
                          <a:solidFill>
                            <a:schemeClr val="tx1"/>
                          </a:solidFill>
                          <a:ea typeface="黑体" pitchFamily="49" charset="-122"/>
                        </a:rPr>
                        <a:t>学派</a:t>
                      </a:r>
                      <a:endParaRPr sz="2500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</a:txBody>
                  <a:tcPr marT="45712" marB="45712">
                    <a:lnL w="381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38100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algn="ctr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2500">
                          <a:solidFill>
                            <a:schemeClr val="tx1"/>
                          </a:solidFill>
                          <a:ea typeface="黑体" pitchFamily="49" charset="-122"/>
                        </a:rPr>
                        <a:t>代表</a:t>
                      </a:r>
                      <a:endParaRPr sz="2500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38100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algn="ctr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2500">
                          <a:solidFill>
                            <a:schemeClr val="tx1"/>
                          </a:solidFill>
                          <a:ea typeface="黑体" pitchFamily="49" charset="-122"/>
                        </a:rPr>
                        <a:t>时期</a:t>
                      </a:r>
                      <a:endParaRPr sz="2500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38100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 algn="ctr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r>
                        <a:rPr sz="2500">
                          <a:solidFill>
                            <a:schemeClr val="tx1"/>
                          </a:solidFill>
                          <a:ea typeface="黑体" pitchFamily="49" charset="-122"/>
                        </a:rPr>
                        <a:t>思想主张</a:t>
                      </a:r>
                      <a:endParaRPr sz="2500">
                        <a:solidFill>
                          <a:schemeClr val="tx1"/>
                        </a:solidFill>
                        <a:ea typeface="黑体" pitchFamily="49" charset="-122"/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38100">
                      <a:solidFill>
                        <a:srgbClr val="000000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</a:tr>
              <a:tr h="701675">
                <a:tc rowSpan="2"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381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</a:tr>
              <a:tr h="631825">
                <a:tc vMerge="1">
                  <a:txBody>
                    <a:bodyPr/>
                    <a:lstStyle/>
                    <a:p/>
                  </a:txBody>
                  <a:tcPr>
                    <a:lnL w="381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B w="28575">
                      <a:miter lim="800000"/>
                    </a:lnB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</a:tr>
              <a:tr h="841375">
                <a:tc rowSpan="2"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381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</a:tr>
              <a:tr h="517525">
                <a:tc vMerge="1">
                  <a:txBody>
                    <a:bodyPr/>
                    <a:lstStyle/>
                    <a:p/>
                  </a:txBody>
                  <a:tcPr>
                    <a:lnL w="381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B w="28575">
                      <a:miter lim="800000"/>
                    </a:lnB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</a:tr>
              <a:tr h="517525"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381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</a:tr>
              <a:tr h="876300"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38100">
                      <a:solidFill>
                        <a:srgbClr val="000000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  <a:tc>
                  <a:txBody>
                    <a:bodyPr lIns="91440" tIns="45712" rIns="91440" bIns="45712"/>
                    <a:lstStyle>
                      <a:lvl1pPr marL="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1pPr>
                      <a:lvl2pPr marL="4572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2pPr>
                      <a:lvl3pPr marL="9144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3pPr>
                      <a:lvl4pPr marL="13716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4pPr>
                      <a:lvl5pPr marL="1828800" indent="0" algn="l" defTabSz="914400" rtl="0" eaLnBrk="0" fontAlgn="base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defRPr kumimoji="0" lang="zh-CN" altLang="en-US" sz="1800" b="0" i="0" u="none" baseline="0">
                          <a:solidFill>
                            <a:srgbClr val="FF3300"/>
                          </a:solidFill>
                          <a:latin typeface="Arial" pitchFamily="34" charset="0"/>
                          <a:ea typeface="宋体" pitchFamily="2" charset="-122"/>
                        </a:defRPr>
                      </a:lvl5pPr>
                    </a:lstStyle>
                    <a:p>
                      <a:pPr marL="0" lvl="0" indent="0">
                        <a:spcBef>
                          <a:spcPct val="20000"/>
                        </a:spcBef>
                        <a:buClr>
                          <a:srgbClr val="000000"/>
                        </a:buClr>
                      </a:pPr>
                      <a:endParaRPr lang="zh-CN" altLang="zh-CN" sz="2800">
                        <a:solidFill>
                          <a:schemeClr val="tx1"/>
                        </a:solidFill>
                      </a:endParaRPr>
                    </a:p>
                  </a:txBody>
                  <a:tcPr marT="45712" marB="45712">
                    <a:lnL w="28575">
                      <a:solidFill>
                        <a:srgbClr val="0000FF"/>
                      </a:solidFill>
                      <a:miter lim="800000"/>
                    </a:lnL>
                    <a:lnR w="28575">
                      <a:solidFill>
                        <a:srgbClr val="0000FF"/>
                      </a:solidFill>
                      <a:miter lim="800000"/>
                    </a:lnR>
                    <a:lnT w="28575">
                      <a:solidFill>
                        <a:srgbClr val="0000FF"/>
                      </a:solidFill>
                      <a:miter lim="800000"/>
                    </a:lnT>
                    <a:lnB w="28575">
                      <a:solidFill>
                        <a:srgbClr val="0000FF"/>
                      </a:solidFill>
                      <a:miter lim="800000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93578" name="Text Box 92"/>
          <p:cNvSpPr/>
          <p:nvPr>
            <p:custDataLst>
              <p:tags r:id="rId4"/>
            </p:custDataLst>
          </p:nvPr>
        </p:nvSpPr>
        <p:spPr>
          <a:xfrm>
            <a:off x="636588" y="1435100"/>
            <a:ext cx="617537" cy="12239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vert="vert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3000" b="1">
                <a:solidFill>
                  <a:srgbClr val="FF3300"/>
                </a:solidFill>
                <a:ea typeface="黑体" pitchFamily="49" charset="-122"/>
              </a:rPr>
              <a:t>儒家</a:t>
            </a:r>
            <a:endParaRPr lang="zh-CN" altLang="en-US" sz="30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79" name="Text Box 93"/>
          <p:cNvSpPr/>
          <p:nvPr>
            <p:custDataLst>
              <p:tags r:id="rId5"/>
            </p:custDataLst>
          </p:nvPr>
        </p:nvSpPr>
        <p:spPr>
          <a:xfrm>
            <a:off x="708025" y="2730500"/>
            <a:ext cx="617538" cy="10572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vert="vert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3000" b="1">
                <a:solidFill>
                  <a:srgbClr val="FF3300"/>
                </a:solidFill>
                <a:ea typeface="黑体" pitchFamily="49" charset="-122"/>
              </a:rPr>
              <a:t>道家</a:t>
            </a:r>
            <a:endParaRPr lang="zh-CN" altLang="en-US" sz="30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80" name="Text Box 94"/>
          <p:cNvSpPr/>
          <p:nvPr>
            <p:custDataLst>
              <p:tags r:id="rId6"/>
            </p:custDataLst>
          </p:nvPr>
        </p:nvSpPr>
        <p:spPr>
          <a:xfrm>
            <a:off x="392112" y="3863975"/>
            <a:ext cx="1150938" cy="5397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3000" b="1">
                <a:solidFill>
                  <a:srgbClr val="FF3300"/>
                </a:solidFill>
                <a:ea typeface="黑体" pitchFamily="49" charset="-122"/>
              </a:rPr>
              <a:t>墨家</a:t>
            </a:r>
            <a:endParaRPr lang="zh-CN" altLang="en-US" sz="30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81" name="Text Box 95"/>
          <p:cNvSpPr/>
          <p:nvPr>
            <p:custDataLst>
              <p:tags r:id="rId7"/>
            </p:custDataLst>
          </p:nvPr>
        </p:nvSpPr>
        <p:spPr>
          <a:xfrm>
            <a:off x="249238" y="4578350"/>
            <a:ext cx="1454150" cy="5397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sz="3000" b="1">
                <a:solidFill>
                  <a:srgbClr val="FF3300"/>
                </a:solidFill>
                <a:ea typeface="黑体" pitchFamily="49" charset="-122"/>
              </a:rPr>
              <a:t>法家</a:t>
            </a:r>
            <a:endParaRPr lang="zh-CN" altLang="en-US" sz="30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82" name="Text Box 96"/>
          <p:cNvSpPr/>
          <p:nvPr>
            <p:custDataLst>
              <p:tags r:id="rId8"/>
            </p:custDataLst>
          </p:nvPr>
        </p:nvSpPr>
        <p:spPr>
          <a:xfrm>
            <a:off x="1476375" y="2009775"/>
            <a:ext cx="1035050" cy="4635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500" b="1">
                <a:solidFill>
                  <a:srgbClr val="FF3300"/>
                </a:solidFill>
                <a:ea typeface="黑体" pitchFamily="49" charset="-122"/>
              </a:rPr>
              <a:t>孟子</a:t>
            </a:r>
            <a:endParaRPr lang="zh-CN" altLang="en-US" sz="25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83" name="Text Box 97"/>
          <p:cNvSpPr/>
          <p:nvPr>
            <p:custDataLst>
              <p:tags r:id="rId9"/>
            </p:custDataLst>
          </p:nvPr>
        </p:nvSpPr>
        <p:spPr>
          <a:xfrm>
            <a:off x="1476375" y="3378200"/>
            <a:ext cx="1028700" cy="4635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500" b="1">
                <a:solidFill>
                  <a:srgbClr val="FF3300"/>
                </a:solidFill>
                <a:ea typeface="黑体" pitchFamily="49" charset="-122"/>
              </a:rPr>
              <a:t>庄子</a:t>
            </a:r>
            <a:endParaRPr lang="zh-CN" altLang="en-US" sz="25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84" name="Text Box 98"/>
          <p:cNvSpPr/>
          <p:nvPr>
            <p:custDataLst>
              <p:tags r:id="rId10"/>
            </p:custDataLst>
          </p:nvPr>
        </p:nvSpPr>
        <p:spPr>
          <a:xfrm>
            <a:off x="1476375" y="3892550"/>
            <a:ext cx="1028700" cy="4635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500" b="1">
                <a:solidFill>
                  <a:srgbClr val="FF3300"/>
                </a:solidFill>
                <a:ea typeface="黑体" pitchFamily="49" charset="-122"/>
              </a:rPr>
              <a:t>墨子</a:t>
            </a:r>
            <a:endParaRPr lang="zh-CN" altLang="en-US" sz="25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85" name="Text Box 99"/>
          <p:cNvSpPr/>
          <p:nvPr>
            <p:custDataLst>
              <p:tags r:id="rId11"/>
            </p:custDataLst>
          </p:nvPr>
        </p:nvSpPr>
        <p:spPr>
          <a:xfrm>
            <a:off x="1444625" y="4540250"/>
            <a:ext cx="1111250" cy="4635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500" b="1">
                <a:solidFill>
                  <a:srgbClr val="FF3300"/>
                </a:solidFill>
                <a:ea typeface="黑体" pitchFamily="49" charset="-122"/>
              </a:rPr>
              <a:t>韩非</a:t>
            </a:r>
            <a:endParaRPr lang="zh-CN" altLang="en-US" sz="25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86" name="Text Box 100"/>
          <p:cNvSpPr/>
          <p:nvPr>
            <p:custDataLst>
              <p:tags r:id="rId12"/>
            </p:custDataLst>
          </p:nvPr>
        </p:nvSpPr>
        <p:spPr>
          <a:xfrm>
            <a:off x="2413000" y="1254125"/>
            <a:ext cx="1798638" cy="5222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800" b="1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春秋晚期</a:t>
            </a:r>
            <a:endParaRPr lang="zh-CN" altLang="en-US" sz="2800" b="1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3587" name="Text Box 101"/>
          <p:cNvSpPr/>
          <p:nvPr>
            <p:custDataLst>
              <p:tags r:id="rId13"/>
            </p:custDataLst>
          </p:nvPr>
        </p:nvSpPr>
        <p:spPr>
          <a:xfrm>
            <a:off x="2339975" y="2708275"/>
            <a:ext cx="2087563" cy="5222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800" b="1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春秋晚期</a:t>
            </a:r>
            <a:endParaRPr lang="zh-CN" altLang="en-US" sz="2800" b="1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3588" name="Text Box 102"/>
          <p:cNvSpPr/>
          <p:nvPr>
            <p:custDataLst>
              <p:tags r:id="rId14"/>
            </p:custDataLst>
          </p:nvPr>
        </p:nvSpPr>
        <p:spPr>
          <a:xfrm>
            <a:off x="2889250" y="1947863"/>
            <a:ext cx="1682750" cy="4762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500" b="1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战国</a:t>
            </a:r>
            <a:endParaRPr lang="zh-CN" altLang="en-US" sz="2500" b="1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3589" name="Text Box 103"/>
          <p:cNvSpPr/>
          <p:nvPr>
            <p:custDataLst>
              <p:tags r:id="rId15"/>
            </p:custDataLst>
          </p:nvPr>
        </p:nvSpPr>
        <p:spPr>
          <a:xfrm>
            <a:off x="2817813" y="3341688"/>
            <a:ext cx="893762" cy="52228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800" b="1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战国</a:t>
            </a:r>
            <a:endParaRPr lang="zh-CN" altLang="en-US" sz="2800" b="1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3590" name="Text Box 104"/>
          <p:cNvSpPr/>
          <p:nvPr>
            <p:custDataLst>
              <p:tags r:id="rId16"/>
            </p:custDataLst>
          </p:nvPr>
        </p:nvSpPr>
        <p:spPr>
          <a:xfrm>
            <a:off x="2843213" y="3917950"/>
            <a:ext cx="1008062" cy="52228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800" b="1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战国</a:t>
            </a:r>
            <a:endParaRPr lang="zh-CN" altLang="en-US" sz="2800" b="1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3591" name="Text Box 105"/>
          <p:cNvSpPr/>
          <p:nvPr>
            <p:custDataLst>
              <p:tags r:id="rId17"/>
            </p:custDataLst>
          </p:nvPr>
        </p:nvSpPr>
        <p:spPr>
          <a:xfrm>
            <a:off x="2855913" y="4611688"/>
            <a:ext cx="893762" cy="52228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wrap="none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800" b="1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战国</a:t>
            </a:r>
            <a:endParaRPr lang="zh-CN" altLang="en-US" sz="2800" b="1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3592" name="Text Box 106"/>
          <p:cNvSpPr/>
          <p:nvPr>
            <p:custDataLst>
              <p:tags r:id="rId18"/>
            </p:custDataLst>
          </p:nvPr>
        </p:nvSpPr>
        <p:spPr>
          <a:xfrm>
            <a:off x="4286250" y="1195388"/>
            <a:ext cx="2874963" cy="522287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zh-CN" sz="2800" b="1">
                <a:solidFill>
                  <a:srgbClr val="FF0000"/>
                </a:solidFill>
                <a:ea typeface="黑体" pitchFamily="49" charset="-122"/>
              </a:rPr>
              <a:t>“</a:t>
            </a:r>
            <a:r>
              <a:rPr lang="zh-CN" altLang="en-US" sz="2800" b="1">
                <a:solidFill>
                  <a:srgbClr val="FF0000"/>
                </a:solidFill>
                <a:ea typeface="黑体" pitchFamily="49" charset="-122"/>
              </a:rPr>
              <a:t>仁”</a:t>
            </a:r>
            <a:endParaRPr lang="zh-CN" altLang="en-US" sz="2800" b="1">
              <a:solidFill>
                <a:srgbClr val="FF0000"/>
              </a:solidFill>
              <a:ea typeface="黑体" pitchFamily="49" charset="-122"/>
            </a:endParaRPr>
          </a:p>
        </p:txBody>
      </p:sp>
      <p:sp>
        <p:nvSpPr>
          <p:cNvPr id="193593" name="Text Box 107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292725" y="1989138"/>
            <a:ext cx="4535488" cy="47625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>
            <a:spAutoFit/>
          </a:bodyPr>
          <a:lstStyle>
            <a:defPPr>
              <a:defRPr lang="zh-CN"/>
            </a:defPPr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>
              <a:buClr>
                <a:srgbClr val="000000"/>
              </a:buClr>
            </a:pPr>
            <a:r>
              <a:rPr lang="zh-CN" altLang="zh-CN" sz="2500" b="1">
                <a:solidFill>
                  <a:srgbClr val="FF00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ea typeface="黑体" pitchFamily="49" charset="-122"/>
              </a:rPr>
              <a:t>“</a:t>
            </a:r>
            <a:r>
              <a:rPr sz="2500" b="1">
                <a:solidFill>
                  <a:srgbClr val="FF0000"/>
                </a:solidFill>
                <a:ea typeface="黑体" pitchFamily="49" charset="-122"/>
              </a:rPr>
              <a:t>仁政</a:t>
            </a:r>
            <a:r>
              <a:rPr sz="2500" b="1">
                <a:solidFill>
                  <a:srgbClr val="FF00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ea typeface="黑体" pitchFamily="49" charset="-122"/>
              </a:rPr>
              <a:t>”</a:t>
            </a:r>
            <a:endParaRPr sz="2500" b="1">
              <a:solidFill>
                <a:srgbClr val="FF0000"/>
              </a:solidFill>
              <a:effectLst>
                <a:outerShdw blurRad="38100" dist="38100" dir="2700000" algn="tl">
                  <a:schemeClr val="bg2"/>
                </a:outerShdw>
              </a:effectLst>
              <a:ea typeface="黑体" pitchFamily="49" charset="-122"/>
            </a:endParaRPr>
          </a:p>
        </p:txBody>
      </p:sp>
      <p:sp>
        <p:nvSpPr>
          <p:cNvPr id="193594" name="Text Box 108"/>
          <p:cNvSpPr/>
          <p:nvPr>
            <p:custDataLst>
              <p:tags r:id="rId20"/>
            </p:custDataLst>
          </p:nvPr>
        </p:nvSpPr>
        <p:spPr>
          <a:xfrm>
            <a:off x="4356100" y="2565400"/>
            <a:ext cx="4213225" cy="706438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000" b="1">
                <a:solidFill>
                  <a:srgbClr val="FF0000"/>
                </a:solidFill>
                <a:ea typeface="黑体" pitchFamily="49" charset="-122"/>
              </a:rPr>
              <a:t>一切事物都有对立面，对立双方能够相互转化；“无为而治”</a:t>
            </a:r>
            <a:endParaRPr lang="zh-CN" altLang="en-US" sz="2000" b="1">
              <a:solidFill>
                <a:srgbClr val="FF0000"/>
              </a:solidFill>
              <a:ea typeface="黑体" pitchFamily="49" charset="-122"/>
            </a:endParaRPr>
          </a:p>
        </p:txBody>
      </p:sp>
      <p:sp>
        <p:nvSpPr>
          <p:cNvPr id="193595" name="Text Box 109"/>
          <p:cNvSpPr/>
          <p:nvPr>
            <p:custDataLst>
              <p:tags r:id="rId21"/>
            </p:custDataLst>
          </p:nvPr>
        </p:nvSpPr>
        <p:spPr>
          <a:xfrm>
            <a:off x="4359275" y="3352800"/>
            <a:ext cx="4321175" cy="3984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000" b="1">
                <a:solidFill>
                  <a:srgbClr val="FF0000"/>
                </a:solidFill>
                <a:ea typeface="黑体" pitchFamily="49" charset="-122"/>
              </a:rPr>
              <a:t>顺应自然和民心，“无为而治”</a:t>
            </a:r>
            <a:endParaRPr lang="zh-CN" altLang="en-US" sz="2000" b="1">
              <a:solidFill>
                <a:srgbClr val="FF0000"/>
              </a:solidFill>
              <a:ea typeface="黑体" pitchFamily="49" charset="-122"/>
            </a:endParaRPr>
          </a:p>
        </p:txBody>
      </p:sp>
      <p:sp>
        <p:nvSpPr>
          <p:cNvPr id="193596" name="Text Box 110"/>
          <p:cNvSpPr/>
          <p:nvPr>
            <p:custDataLst>
              <p:tags r:id="rId22"/>
            </p:custDataLst>
          </p:nvPr>
        </p:nvSpPr>
        <p:spPr>
          <a:xfrm>
            <a:off x="4427538" y="3932238"/>
            <a:ext cx="4537075" cy="3984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000" b="1">
                <a:solidFill>
                  <a:srgbClr val="FF0000"/>
                </a:solidFill>
                <a:ea typeface="黑体" pitchFamily="49" charset="-122"/>
              </a:rPr>
              <a:t>主张“兼爱”、“非攻”等</a:t>
            </a:r>
            <a:endParaRPr lang="zh-CN" altLang="en-US" sz="2000" b="1">
              <a:solidFill>
                <a:srgbClr val="FF0000"/>
              </a:solidFill>
              <a:ea typeface="黑体" pitchFamily="49" charset="-122"/>
            </a:endParaRPr>
          </a:p>
        </p:txBody>
      </p:sp>
      <p:sp>
        <p:nvSpPr>
          <p:cNvPr id="193597" name="Text Box 111"/>
          <p:cNvSpPr/>
          <p:nvPr>
            <p:custDataLst>
              <p:tags r:id="rId23"/>
            </p:custDataLst>
          </p:nvPr>
        </p:nvSpPr>
        <p:spPr>
          <a:xfrm>
            <a:off x="4356100" y="4652963"/>
            <a:ext cx="4414838" cy="3984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eaLnBrk="1" hangingPunct="1">
              <a:spcBef>
                <a:spcPct val="0"/>
              </a:spcBef>
              <a:buNone/>
            </a:pPr>
            <a:r>
              <a:rPr lang="zh-CN" altLang="en-US" sz="2000" b="1">
                <a:solidFill>
                  <a:srgbClr val="FF0000"/>
                </a:solidFill>
                <a:ea typeface="黑体" pitchFamily="49" charset="-122"/>
              </a:rPr>
              <a:t>以法治国，建立中央集权专制统治</a:t>
            </a:r>
            <a:endParaRPr lang="zh-CN" altLang="en-US" sz="2000" b="1">
              <a:solidFill>
                <a:srgbClr val="FF0000"/>
              </a:solidFill>
              <a:ea typeface="黑体" pitchFamily="49" charset="-122"/>
            </a:endParaRPr>
          </a:p>
        </p:txBody>
      </p:sp>
      <p:sp>
        <p:nvSpPr>
          <p:cNvPr id="193598" name="AutoShape 112"/>
          <p:cNvSpPr/>
          <p:nvPr>
            <p:custDataLst>
              <p:tags r:id="rId24"/>
            </p:custDataLst>
          </p:nvPr>
        </p:nvSpPr>
        <p:spPr>
          <a:xfrm>
            <a:off x="107950" y="0"/>
            <a:ext cx="3457575" cy="765175"/>
          </a:xfrm>
          <a:prstGeom prst="horizontalScroll">
            <a:avLst>
              <a:gd name="adj" fmla="val 12500"/>
            </a:avLst>
          </a:prstGeom>
          <a:solidFill>
            <a:schemeClr val="bg1"/>
          </a:solidFill>
          <a:ln>
            <a:solidFill>
              <a:schemeClr val="tx1"/>
            </a:solidFill>
            <a:miter lim="800000"/>
          </a:ln>
        </p:spPr>
        <p:txBody>
          <a:bodyPr wrap="none" anchor="ctr" anchorCtr="0"/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algn="ctr" eaLnBrk="1" hangingPunct="1">
              <a:spcBef>
                <a:spcPct val="0"/>
              </a:spcBef>
              <a:buNone/>
            </a:pPr>
            <a:r>
              <a:rPr lang="zh-CN" altLang="en-US" b="1">
                <a:solidFill>
                  <a:srgbClr val="FF3300"/>
                </a:solidFill>
                <a:ea typeface="黑体" pitchFamily="49" charset="-122"/>
              </a:rPr>
              <a:t>课堂小结</a:t>
            </a:r>
            <a:endParaRPr lang="zh-CN" altLang="en-US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599" name="Text Box 113"/>
          <p:cNvSpPr/>
          <p:nvPr>
            <p:custDataLst>
              <p:tags r:id="rId25"/>
            </p:custDataLst>
          </p:nvPr>
        </p:nvSpPr>
        <p:spPr>
          <a:xfrm>
            <a:off x="636588" y="1435100"/>
            <a:ext cx="617537" cy="12239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vert="vert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3000" b="1">
                <a:solidFill>
                  <a:srgbClr val="FF3300"/>
                </a:solidFill>
                <a:ea typeface="黑体" pitchFamily="49" charset="-122"/>
              </a:rPr>
              <a:t>儒家</a:t>
            </a:r>
            <a:endParaRPr lang="zh-CN" altLang="en-US" sz="30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600" name="Text Box 114"/>
          <p:cNvSpPr/>
          <p:nvPr>
            <p:custDataLst>
              <p:tags r:id="rId26"/>
            </p:custDataLst>
          </p:nvPr>
        </p:nvSpPr>
        <p:spPr>
          <a:xfrm>
            <a:off x="1476375" y="1338263"/>
            <a:ext cx="1035050" cy="4635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500" b="1">
                <a:solidFill>
                  <a:srgbClr val="FF3300"/>
                </a:solidFill>
                <a:ea typeface="黑体" pitchFamily="49" charset="-122"/>
              </a:rPr>
              <a:t>孔子</a:t>
            </a:r>
            <a:endParaRPr lang="zh-CN" altLang="en-US" sz="2500" b="1">
              <a:solidFill>
                <a:srgbClr val="FF3300"/>
              </a:solidFill>
              <a:ea typeface="黑体" pitchFamily="49" charset="-122"/>
            </a:endParaRPr>
          </a:p>
        </p:txBody>
      </p:sp>
      <p:sp>
        <p:nvSpPr>
          <p:cNvPr id="193601" name="Text Box 115"/>
          <p:cNvSpPr/>
          <p:nvPr>
            <p:custDataLst>
              <p:tags r:id="rId27"/>
            </p:custDataLst>
          </p:nvPr>
        </p:nvSpPr>
        <p:spPr>
          <a:xfrm>
            <a:off x="1376363" y="2730500"/>
            <a:ext cx="1179512" cy="4635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algn="ctr" eaLnBrk="1" hangingPunct="1">
              <a:spcBef>
                <a:spcPct val="0"/>
              </a:spcBef>
              <a:buNone/>
            </a:pPr>
            <a:r>
              <a:rPr lang="zh-CN" altLang="en-US" sz="2500" b="1">
                <a:solidFill>
                  <a:srgbClr val="FF3300"/>
                </a:solidFill>
                <a:ea typeface="黑体" pitchFamily="49" charset="-122"/>
              </a:rPr>
              <a:t>老子</a:t>
            </a:r>
            <a:endParaRPr lang="zh-CN" altLang="en-US" sz="2500" b="1">
              <a:solidFill>
                <a:srgbClr val="FF3300"/>
              </a:solidFill>
              <a:ea typeface="黑体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16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7" dur="500" fill="hold"/>
                                        <p:tgtEl>
                                          <p:spTgt spid="193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ntr" presetSubtype="4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13" dur="500" fill="hold"/>
                                        <p:tgtEl>
                                          <p:spTgt spid="193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35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35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 additive="base">
                                        <p:cTn id="21" dur="500" fill="hold"/>
                                        <p:tgtEl>
                                          <p:spTgt spid="193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27" dur="500" fill="hold"/>
                                        <p:tgtEl>
                                          <p:spTgt spid="193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3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2" presetClass="entr" presetSubtype="4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33" dur="500" fill="hold"/>
                                        <p:tgtEl>
                                          <p:spTgt spid="193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3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935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35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 additive="base">
                                        <p:cTn id="41" dur="500" fill="hold"/>
                                        <p:tgtEl>
                                          <p:spTgt spid="193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4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2" presetClass="entr" presetSubtype="4" fill="hold" grpId="17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47" dur="500" fill="hold"/>
                                        <p:tgtEl>
                                          <p:spTgt spid="193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5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2" presetClass="entr" presetSubtype="4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53" dur="500" fill="hold"/>
                                        <p:tgtEl>
                                          <p:spTgt spid="193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5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7" presetClass="entr" presetSubtype="0" fill="hold" grpId="12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 additive="base"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additive="base">
                                        <p:cTn id="59" dur="80" fill="hold"/>
                                        <p:tgtEl>
                                          <p:spTgt spid="1935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 additive="base">
                                        <p:cTn id="60" dur="80" fill="hold"/>
                                        <p:tgtEl>
                                          <p:spTgt spid="1935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000000 [5]"/>
                                          </p:val>
                                        </p:tav>
                                        <p:tav tm="50000">
                                          <p:val>
                                            <p:strVal val="#00b200 [6]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 additive="base"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6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67" dur="500" fill="hold"/>
                                        <p:tgtEl>
                                          <p:spTgt spid="193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7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2" presetClass="entr" presetSubtype="4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73" dur="500" fill="hold"/>
                                        <p:tgtEl>
                                          <p:spTgt spid="193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7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53" presetClass="entr" presetSubtype="0" fill="hold" grpId="1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935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935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 additive="base">
                                        <p:cTn id="81" dur="500" fill="hold"/>
                                        <p:tgtEl>
                                          <p:spTgt spid="193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12" presetClass="entr" presetSubtype="4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87" dur="500" fill="hold"/>
                                        <p:tgtEl>
                                          <p:spTgt spid="193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9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12" presetClass="entr" presetSubtype="4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93" dur="500" fill="hold"/>
                                        <p:tgtEl>
                                          <p:spTgt spid="193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9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0" fill="hold" grpId="14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935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935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 additive="base">
                                        <p:cTn id="101" dur="500" fill="hold"/>
                                        <p:tgtEl>
                                          <p:spTgt spid="193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0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12" presetClass="entr" presetSubtype="4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107" dur="500" fill="hold"/>
                                        <p:tgtEl>
                                          <p:spTgt spid="193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12" presetClass="entr" presetSubtype="4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 additive="base">
                                        <p:cTn id="113" dur="500" fill="hold"/>
                                        <p:tgtEl>
                                          <p:spTgt spid="193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indefinite"/>
                            </p:stCondLst>
                          </p:cTn>
                        </p:par>
                        <p:par>
                          <p:cTn id="11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53" presetClass="entr" presetSubtype="0" fill="hold" grpId="15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935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935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 additive="base">
                                        <p:cTn id="121" dur="500" fill="hold"/>
                                        <p:tgtEl>
                                          <p:spTgt spid="193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582" grpId="0"/>
      <p:bldP spid="193583" grpId="1"/>
      <p:bldP spid="193584" grpId="2"/>
      <p:bldP spid="193585" grpId="3"/>
      <p:bldP spid="193586" grpId="4"/>
      <p:bldP spid="193587" grpId="5"/>
      <p:bldP spid="193588" grpId="6"/>
      <p:bldP spid="193589" grpId="7"/>
      <p:bldP spid="193590" grpId="8"/>
      <p:bldP spid="193591" grpId="9"/>
      <p:bldP spid="193592" grpId="10"/>
      <p:bldP spid="193593" grpId="11"/>
      <p:bldP spid="193594" grpId="12"/>
      <p:bldP spid="193595" grpId="13"/>
      <p:bldP spid="193596" grpId="14"/>
      <p:bldP spid="193597" grpId="15"/>
      <p:bldP spid="193600" grpId="16"/>
      <p:bldP spid="193601" grpId="17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94562" name="Text Box 3"/>
          <p:cNvSpPr/>
          <p:nvPr>
            <p:custDataLst>
              <p:tags r:id="rId3"/>
            </p:custDataLst>
          </p:nvPr>
        </p:nvSpPr>
        <p:spPr>
          <a:xfrm>
            <a:off x="0" y="981075"/>
            <a:ext cx="9236075" cy="4862513"/>
          </a:xfrm>
          <a:prstGeom prst="rect">
            <a:avLst/>
          </a:prstGeom>
          <a:gradFill rotWithShape="1">
            <a:gsLst>
              <a:gs pos="0">
                <a:srgbClr val="FFFF00"/>
              </a:gs>
              <a:gs pos="50000">
                <a:schemeClr val="bg1"/>
              </a:gs>
              <a:gs pos="100000">
                <a:srgbClr val="FFFF00"/>
              </a:gs>
            </a:gsLst>
            <a:lin ang="5400000" scaled="1"/>
          </a:gradFill>
          <a:ln>
            <a:noFill/>
            <a:miter lim="800000"/>
          </a:ln>
        </p:spPr>
        <p:txBody>
          <a:bodyPr lIns="91429" tIns="45714" rIns="91429" bIns="45714">
            <a:spAutoFit/>
          </a:bodyPr>
          <a:lstStyle>
            <a:defPPr>
              <a:defRPr lang="zh-CN"/>
            </a:defPPr>
            <a:lvl1pPr marL="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1pPr>
            <a:lvl2pPr marL="4572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2pPr>
            <a:lvl3pPr marL="9144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3pPr>
            <a:lvl4pPr marL="13716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4pPr>
            <a:lvl5pPr marL="1828800" indent="0" algn="l" defTabSz="914400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defRPr kumimoji="0" lang="zh-CN" altLang="en-US" sz="1800" b="0" i="0" u="none" baseline="0">
                <a:solidFill>
                  <a:srgbClr val="FF3300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 defTabSz="1069975" eaLnBrk="1" hangingPunct="1">
              <a:buFontTx/>
            </a:pPr>
            <a:r>
              <a:rPr lang="zh-CN" altLang="en-US" sz="3200" b="1">
                <a:solidFill>
                  <a:srgbClr val="0000FF"/>
                </a:solidFill>
                <a:ea typeface="隶书"/>
              </a:rPr>
              <a:t>让我们拥有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“仁”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 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（儒家：孔子）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的美德，</a:t>
            </a:r>
            <a:endParaRPr lang="zh-CN" altLang="en-US" sz="3200" b="1">
              <a:solidFill>
                <a:srgbClr val="0000FF"/>
              </a:solidFill>
              <a:ea typeface="隶书"/>
            </a:endParaRPr>
          </a:p>
          <a:p>
            <a:pPr marL="0" marR="0" lvl="0" indent="0" defTabSz="1069975" eaLnBrk="1" hangingPunct="1">
              <a:buFontTx/>
            </a:pPr>
            <a:r>
              <a:rPr lang="zh-CN" altLang="en-US" sz="3200" b="1">
                <a:solidFill>
                  <a:srgbClr val="0000FF"/>
                </a:solidFill>
                <a:ea typeface="隶书"/>
              </a:rPr>
              <a:t>抱一颗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“兼爱”（墨家：墨翟）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之心 ，</a:t>
            </a:r>
            <a:endParaRPr lang="zh-CN" altLang="en-US" sz="3200" b="1">
              <a:solidFill>
                <a:srgbClr val="0000FF"/>
              </a:solidFill>
              <a:ea typeface="隶书"/>
            </a:endParaRPr>
          </a:p>
          <a:p>
            <a:pPr marL="0" marR="0" lvl="0" indent="0" defTabSz="1069975" eaLnBrk="1" hangingPunct="1">
              <a:buFontTx/>
            </a:pPr>
            <a:r>
              <a:rPr lang="zh-CN" altLang="en-US" sz="3200" b="1">
                <a:solidFill>
                  <a:srgbClr val="0000FF"/>
                </a:solidFill>
                <a:ea typeface="隶书"/>
              </a:rPr>
              <a:t>用发展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“辩证”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 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（道家：老子）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的眼光，</a:t>
            </a:r>
            <a:endParaRPr lang="zh-CN" altLang="en-US" sz="3200" b="1">
              <a:solidFill>
                <a:srgbClr val="0000FF"/>
              </a:solidFill>
              <a:ea typeface="隶书"/>
            </a:endParaRPr>
          </a:p>
          <a:p>
            <a:pPr marL="0" marR="0" lvl="0" indent="0" defTabSz="1069975" eaLnBrk="1" hangingPunct="1">
              <a:buFontTx/>
            </a:pPr>
            <a:r>
              <a:rPr lang="zh-CN" altLang="en-US" sz="3200" b="1">
                <a:solidFill>
                  <a:srgbClr val="0000FF"/>
                </a:solidFill>
                <a:ea typeface="隶书"/>
              </a:rPr>
              <a:t>为维护世界和平，呼吁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“非攻” （ 墨家：墨翟）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 ，</a:t>
            </a:r>
            <a:endParaRPr lang="zh-CN" altLang="en-US" sz="3200" b="1">
              <a:solidFill>
                <a:srgbClr val="0000FF"/>
              </a:solidFill>
              <a:ea typeface="隶书"/>
            </a:endParaRPr>
          </a:p>
          <a:p>
            <a:pPr marL="0" marR="0" lvl="0" indent="0" defTabSz="1069975" eaLnBrk="1" hangingPunct="1">
              <a:buFontTx/>
            </a:pPr>
            <a:r>
              <a:rPr lang="zh-CN" altLang="en-US" sz="3200" b="1">
                <a:solidFill>
                  <a:srgbClr val="0000FF"/>
                </a:solidFill>
                <a:ea typeface="隶书"/>
              </a:rPr>
              <a:t>树立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“环保”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 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（儒家：孟子）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意识，</a:t>
            </a:r>
            <a:endParaRPr lang="zh-CN" altLang="en-US" sz="3200" b="1">
              <a:solidFill>
                <a:srgbClr val="0000FF"/>
              </a:solidFill>
              <a:ea typeface="隶书"/>
            </a:endParaRPr>
          </a:p>
          <a:p>
            <a:pPr marL="0" marR="0" lvl="0" indent="0" defTabSz="1069975" eaLnBrk="1" hangingPunct="1">
              <a:buFontTx/>
            </a:pPr>
            <a:r>
              <a:rPr lang="zh-CN" altLang="en-US" sz="3200" b="1">
                <a:solidFill>
                  <a:srgbClr val="0000FF"/>
                </a:solidFill>
                <a:ea typeface="隶书"/>
              </a:rPr>
              <a:t>为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“改革”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 </a:t>
            </a:r>
            <a:r>
              <a:rPr lang="zh-CN" altLang="en-US" sz="3200" b="1">
                <a:solidFill>
                  <a:srgbClr val="FF0000"/>
                </a:solidFill>
                <a:ea typeface="隶书"/>
              </a:rPr>
              <a:t>（法家：韩非）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开放的中国努力学习吧！</a:t>
            </a:r>
            <a:endParaRPr lang="zh-CN" altLang="en-US" sz="3200" b="1">
              <a:solidFill>
                <a:srgbClr val="0000FF"/>
              </a:solidFill>
              <a:ea typeface="隶书"/>
            </a:endParaRPr>
          </a:p>
          <a:p>
            <a:pPr marL="0" marR="0" lvl="0" indent="0" defTabSz="1069975" eaLnBrk="1" hangingPunct="1">
              <a:buFontTx/>
            </a:pPr>
            <a:r>
              <a:rPr lang="zh-CN" altLang="en-US" sz="3200" b="1">
                <a:solidFill>
                  <a:srgbClr val="0000FF"/>
                </a:solidFill>
                <a:ea typeface="隶书"/>
              </a:rPr>
              <a:t>早日成为</a:t>
            </a:r>
            <a:r>
              <a:rPr lang="zh-CN" altLang="en-US" sz="5400" b="1">
                <a:solidFill>
                  <a:srgbClr val="FF0000"/>
                </a:solidFill>
                <a:effectLst>
                  <a:outerShdw blurRad="38100" dist="38100" dir="2700000" algn="tl">
                    <a:schemeClr val="bg2"/>
                  </a:outerShdw>
                </a:effectLst>
                <a:ea typeface="隶书"/>
              </a:rPr>
              <a:t>“一子”“一家”</a:t>
            </a:r>
            <a:r>
              <a:rPr lang="zh-CN" altLang="en-US" sz="3200" b="1">
                <a:solidFill>
                  <a:srgbClr val="0000FF"/>
                </a:solidFill>
                <a:ea typeface="隶书"/>
              </a:rPr>
              <a:t> ，</a:t>
            </a:r>
            <a:endParaRPr lang="zh-CN" altLang="en-US" sz="3200" b="1">
              <a:solidFill>
                <a:srgbClr val="0000FF"/>
              </a:solidFill>
              <a:ea typeface="隶书"/>
            </a:endParaRPr>
          </a:p>
          <a:p>
            <a:pPr marL="0" marR="0" lvl="0" indent="0" defTabSz="1069975" eaLnBrk="1" hangingPunct="1">
              <a:buFontTx/>
            </a:pPr>
            <a:r>
              <a:rPr lang="zh-CN" altLang="en-US" sz="3200" b="1">
                <a:solidFill>
                  <a:srgbClr val="0000FF"/>
                </a:solidFill>
                <a:ea typeface="隶书"/>
              </a:rPr>
              <a:t>一个对社会有用的人！！！</a:t>
            </a:r>
            <a:endParaRPr lang="zh-CN" altLang="en-US" sz="3200" b="1">
              <a:solidFill>
                <a:srgbClr val="00CC00"/>
              </a:solidFill>
              <a:ea typeface="隶书"/>
            </a:endParaRPr>
          </a:p>
        </p:txBody>
      </p:sp>
      <p:sp>
        <p:nvSpPr>
          <p:cNvPr id="194563" name="Rectangle 4"/>
          <p:cNvSpPr/>
          <p:nvPr>
            <p:custDataLst>
              <p:tags r:id="rId4"/>
            </p:custDataLst>
          </p:nvPr>
        </p:nvSpPr>
        <p:spPr>
          <a:xfrm>
            <a:off x="571500" y="206375"/>
            <a:ext cx="2743200" cy="663575"/>
          </a:xfrm>
          <a:prstGeom prst="rect">
            <a:avLst/>
          </a:prstGeom>
          <a:noFill/>
          <a:ln>
            <a:noFill/>
            <a:miter lim="800000"/>
          </a:ln>
        </p:spPr>
        <p:txBody>
          <a:bodyPr lIns="78145" tIns="39072" rIns="78145" bIns="39072"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Calibri" pitchFamily="34" charset="0"/>
                <a:ea typeface="Arial" pitchFamily="34" charset="0"/>
              </a:defRPr>
            </a:lvl5pPr>
          </a:lstStyle>
          <a:p>
            <a:pPr marL="0" lvl="0" indent="0" eaLnBrk="1" hangingPunct="1">
              <a:spcBef>
                <a:spcPct val="0"/>
              </a:spcBef>
              <a:buFontTx/>
              <a:buNone/>
            </a:pPr>
            <a:r>
              <a:rPr lang="zh-CN" altLang="en-US" sz="3800" b="1">
                <a:solidFill>
                  <a:srgbClr val="000000"/>
                </a:solidFill>
                <a:latin typeface="Arial" pitchFamily="34" charset="0"/>
                <a:ea typeface="黑体" pitchFamily="49" charset="-122"/>
              </a:rPr>
              <a:t>师生共勉：</a:t>
            </a:r>
            <a:endParaRPr lang="zh-CN" altLang="en-US" sz="3800" b="1">
              <a:solidFill>
                <a:srgbClr val="000000"/>
              </a:solidFill>
              <a:latin typeface="Arial" pitchFamily="34" charset="0"/>
              <a:ea typeface="黑体" pitchFamily="49" charset="-122"/>
            </a:endParaRPr>
          </a:p>
        </p:txBody>
      </p:sp>
    </p:spTree>
  </p:cSld>
  <p:clrMapOvr>
    <a:masterClrMapping/>
  </p:clrMapOvr>
  <p:transition/>
  <p:timing/>
</p:sld>
</file>

<file path=ppt/slides/slide26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95586" name="文本框 1"/>
          <p:cNvSpPr/>
          <p:nvPr>
            <p:custDataLst>
              <p:tags r:id="rId3"/>
            </p:custDataLst>
          </p:nvPr>
        </p:nvSpPr>
        <p:spPr>
          <a:xfrm>
            <a:off x="395288" y="966788"/>
            <a:ext cx="8742362" cy="440055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1．中国古代有一个著名的“塞翁失马”的故事，说明了人的祸福可以相互转化，这个故事体现了古代哪一位思想家的思想(　　)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A．老子            B．庄子           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C．孔子            D．韩非子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5587" name="文本框 2"/>
          <p:cNvSpPr/>
          <p:nvPr>
            <p:custDataLst>
              <p:tags r:id="rId4"/>
            </p:custDataLst>
          </p:nvPr>
        </p:nvSpPr>
        <p:spPr>
          <a:xfrm>
            <a:off x="3286125" y="3182938"/>
            <a:ext cx="909638" cy="11985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7200">
                <a:solidFill>
                  <a:srgbClr val="FF0000"/>
                </a:solidFill>
                <a:latin typeface="Times New Roman" pitchFamily="18" charset="0"/>
              </a:rPr>
              <a:t>A </a:t>
            </a:r>
            <a:endParaRPr lang="en-US" altLang="zh-CN" sz="7200">
              <a:solidFill>
                <a:srgbClr val="FF0000"/>
              </a:solidFill>
              <a:latin typeface="Times New Roman" pitchFamily="18" charset="0"/>
            </a:endParaRPr>
          </a:p>
        </p:txBody>
      </p:sp>
      <p:sp>
        <p:nvSpPr>
          <p:cNvPr id="195588" name="Text Box 5"/>
          <p:cNvSpPr/>
          <p:nvPr>
            <p:custDataLst>
              <p:tags r:id="rId5"/>
            </p:custDataLst>
          </p:nvPr>
        </p:nvSpPr>
        <p:spPr>
          <a:xfrm>
            <a:off x="395288" y="260350"/>
            <a:ext cx="2520950" cy="706438"/>
          </a:xfrm>
          <a:prstGeom prst="rect">
            <a:avLst/>
          </a:prstGeom>
          <a:solidFill>
            <a:srgbClr val="FF0000"/>
          </a:solidFill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 eaLnBrk="1" hangingPunct="1">
              <a:spcBef>
                <a:spcPct val="0"/>
              </a:spcBef>
              <a:buNone/>
            </a:pPr>
            <a:r>
              <a:rPr lang="zh-CN" altLang="en-US" sz="4000">
                <a:solidFill>
                  <a:schemeClr val="bg1"/>
                </a:solidFill>
              </a:rPr>
              <a:t>随堂训练</a:t>
            </a:r>
            <a:endParaRPr lang="zh-CN" altLang="en-US" sz="4000">
              <a:solidFill>
                <a:schemeClr val="bg1"/>
              </a:solidFill>
            </a:endParaRPr>
          </a:p>
        </p:txBody>
      </p:sp>
    </p:spTree>
  </p:cSld>
  <p:clrMapOvr>
    <a:masterClrMapping/>
  </p:clrMapOvr>
  <p:transition spd="slow">
    <p:wedge/>
    <p:sndAc>
      <p:stSnd>
        <p:snd r:embed="rId6" name="arrow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55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55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 additive="base">
                                        <p:cTn id="9" dur="1000" fill="hold"/>
                                        <p:tgtEl>
                                          <p:spTgt spid="195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587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96610" name="文本框 1"/>
          <p:cNvSpPr/>
          <p:nvPr>
            <p:custDataLst>
              <p:tags r:id="rId3"/>
            </p:custDataLst>
          </p:nvPr>
        </p:nvSpPr>
        <p:spPr>
          <a:xfrm>
            <a:off x="412750" y="336550"/>
            <a:ext cx="8742363" cy="50165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2．“我无为而民自化，我好静而民自正，我无事而民自富，我无欲而民自朴。”“无为而治”反映了哪一学派的思想主张(　　)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A．墨家             B．道家           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C．法家             D．儒家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6611" name="文本框 2"/>
          <p:cNvSpPr/>
          <p:nvPr>
            <p:custDataLst>
              <p:tags r:id="rId4"/>
            </p:custDataLst>
          </p:nvPr>
        </p:nvSpPr>
        <p:spPr>
          <a:xfrm flipH="1">
            <a:off x="3052763" y="3162300"/>
            <a:ext cx="1395412" cy="11985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7200">
                <a:solidFill>
                  <a:srgbClr val="FF0000"/>
                </a:solidFill>
                <a:latin typeface="Times New Roman" pitchFamily="18" charset="0"/>
              </a:rPr>
              <a:t> B  </a:t>
            </a:r>
            <a:endParaRPr lang="en-US" altLang="zh-CN" sz="7200">
              <a:solidFill>
                <a:srgbClr val="FF0000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  <p:transition spd="slow">
    <p:wedge/>
    <p:sndAc>
      <p:stSnd>
        <p:snd r:embed="rId5" name="arrow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66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66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 additive="base">
                                        <p:cTn id="9" dur="1000" fill="hold"/>
                                        <p:tgtEl>
                                          <p:spTgt spid="196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611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97634" name="文本框 1"/>
          <p:cNvSpPr/>
          <p:nvPr>
            <p:custDataLst>
              <p:tags r:id="rId3"/>
            </p:custDataLst>
          </p:nvPr>
        </p:nvSpPr>
        <p:spPr>
          <a:xfrm>
            <a:off x="412750" y="336550"/>
            <a:ext cx="8742362" cy="50165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3．当代中国，教育公平是人民群众最关心、最直接、最现实的利益问题之一。孔子的下列观点中，最能体现这一精神的是(　　)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A．因材施教          B．温故知新       C．有教无类       D．仁者爱人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7635" name="文本框 2"/>
          <p:cNvSpPr/>
          <p:nvPr>
            <p:custDataLst>
              <p:tags r:id="rId4"/>
            </p:custDataLst>
          </p:nvPr>
        </p:nvSpPr>
        <p:spPr>
          <a:xfrm flipH="1">
            <a:off x="3175000" y="3211513"/>
            <a:ext cx="1152525" cy="11985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7200">
                <a:solidFill>
                  <a:srgbClr val="FF0000"/>
                </a:solidFill>
                <a:latin typeface="Times New Roman" pitchFamily="18" charset="0"/>
              </a:rPr>
              <a:t> C  </a:t>
            </a:r>
            <a:endParaRPr lang="en-US" altLang="zh-CN" sz="7200">
              <a:solidFill>
                <a:srgbClr val="FF0000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  <p:transition spd="slow">
    <p:wedge/>
    <p:sndAc>
      <p:stSnd>
        <p:snd r:embed="rId5" name="arrow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 additive="base">
                                        <p:cTn id="9" dur="1000" fill="hold"/>
                                        <p:tgtEl>
                                          <p:spTgt spid="197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3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98658" name="文本框 1"/>
          <p:cNvSpPr/>
          <p:nvPr>
            <p:custDataLst>
              <p:tags r:id="rId3"/>
            </p:custDataLst>
          </p:nvPr>
        </p:nvSpPr>
        <p:spPr>
          <a:xfrm>
            <a:off x="412750" y="336550"/>
            <a:ext cx="8742363" cy="56308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4．1988年，诺贝尔奖获得者汉内斯·阿尔文曾说：“如果人类要在21世纪生存下去，必须回到2500多年前，去汲取孔子的智慧。”文中的“孔子的智慧”被整理成(　　)　　　　　　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A．《尚书》      B．《论语》      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C．《道德经》   D．《左传》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8659" name="文本框 2"/>
          <p:cNvSpPr/>
          <p:nvPr>
            <p:custDataLst>
              <p:tags r:id="rId4"/>
            </p:custDataLst>
          </p:nvPr>
        </p:nvSpPr>
        <p:spPr>
          <a:xfrm flipH="1">
            <a:off x="4208463" y="3746500"/>
            <a:ext cx="1152525" cy="11985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7200">
                <a:solidFill>
                  <a:srgbClr val="FF0000"/>
                </a:solidFill>
                <a:latin typeface="Times New Roman" pitchFamily="18" charset="0"/>
              </a:rPr>
              <a:t> B  </a:t>
            </a:r>
            <a:endParaRPr lang="en-US" altLang="zh-CN" sz="7200">
              <a:solidFill>
                <a:srgbClr val="FF0000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  <p:transition spd="slow">
    <p:wedge/>
    <p:sndAc>
      <p:stSnd>
        <p:snd r:embed="rId5" name="arrow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86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8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 additive="base">
                                        <p:cTn id="9" dur="1000" fill="hold"/>
                                        <p:tgtEl>
                                          <p:spTgt spid="198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659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199682" name="文本框 1"/>
          <p:cNvSpPr/>
          <p:nvPr>
            <p:custDataLst>
              <p:tags r:id="rId3"/>
            </p:custDataLst>
          </p:nvPr>
        </p:nvSpPr>
        <p:spPr>
          <a:xfrm>
            <a:off x="412750" y="336550"/>
            <a:ext cx="8742363" cy="5016500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5．战国时期，墨子提出的思想主张是(　　)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A．“为政以德”                         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B．“兼爱”“非攻”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C．“无为而治”                         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D．“改革”“法治”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9683" name="文本框 2"/>
          <p:cNvSpPr/>
          <p:nvPr>
            <p:custDataLst>
              <p:tags r:id="rId4"/>
            </p:custDataLst>
          </p:nvPr>
        </p:nvSpPr>
        <p:spPr>
          <a:xfrm flipH="1">
            <a:off x="519113" y="1895475"/>
            <a:ext cx="1152525" cy="11985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7200">
                <a:solidFill>
                  <a:srgbClr val="FF0000"/>
                </a:solidFill>
                <a:latin typeface="Times New Roman" pitchFamily="18" charset="0"/>
              </a:rPr>
              <a:t> B  </a:t>
            </a:r>
            <a:endParaRPr lang="en-US" altLang="zh-CN" sz="7200">
              <a:solidFill>
                <a:srgbClr val="FF0000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  <p:transition spd="slow">
    <p:wedge/>
    <p:sndAc>
      <p:stSnd>
        <p:snd r:embed="rId5" name="arrow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96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96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 additive="base">
                                        <p:cTn id="9" dur="1000" fill="hold"/>
                                        <p:tgtEl>
                                          <p:spTgt spid="199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968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00706" name="文本框 1"/>
          <p:cNvSpPr/>
          <p:nvPr>
            <p:custDataLst>
              <p:tags r:id="rId3"/>
            </p:custDataLst>
          </p:nvPr>
        </p:nvSpPr>
        <p:spPr>
          <a:xfrm>
            <a:off x="412750" y="336550"/>
            <a:ext cx="8742363" cy="56308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6．近年来中央和地方各级人民政府倡导“厉行节约，反对浪费，坚持过紧日子”。战国时期，下列哪一人物曾经批判贵族的奢侈生活，提倡节俭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(　　)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A．墨子       B．荀子        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C．孟子       D．庄子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0707" name="文本框 2"/>
          <p:cNvSpPr/>
          <p:nvPr>
            <p:custDataLst>
              <p:tags r:id="rId4"/>
            </p:custDataLst>
          </p:nvPr>
        </p:nvSpPr>
        <p:spPr>
          <a:xfrm flipH="1">
            <a:off x="581025" y="3709988"/>
            <a:ext cx="1517650" cy="11985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7200">
                <a:solidFill>
                  <a:srgbClr val="FF0000"/>
                </a:solidFill>
                <a:latin typeface="Times New Roman" pitchFamily="18" charset="0"/>
              </a:rPr>
              <a:t> A  </a:t>
            </a:r>
            <a:endParaRPr lang="en-US" altLang="zh-CN" sz="7200">
              <a:solidFill>
                <a:srgbClr val="FF0000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  <p:transition spd="slow">
    <p:wedge/>
    <p:sndAc>
      <p:stSnd>
        <p:snd r:embed="rId5" name="arrow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00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00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 additive="base">
                                        <p:cTn id="9" dur="1000" fill="hold"/>
                                        <p:tgtEl>
                                          <p:spTgt spid="200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707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01730" name="文本框 1"/>
          <p:cNvSpPr/>
          <p:nvPr>
            <p:custDataLst>
              <p:tags r:id="rId3"/>
            </p:custDataLst>
          </p:nvPr>
        </p:nvSpPr>
        <p:spPr>
          <a:xfrm>
            <a:off x="412750" y="336550"/>
            <a:ext cx="8742363" cy="56308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7．在校园文化节的主题演讲会上，小刚同学引用了中国古代思想家的一句名言“富贵不能淫，贫贱不能移，威武不能屈。此之谓大丈夫。”这位思想家是(　　)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A．老子              B．庄子           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C．墨子              D．孟子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1731" name="文本框 2"/>
          <p:cNvSpPr/>
          <p:nvPr>
            <p:custDataLst>
              <p:tags r:id="rId4"/>
            </p:custDataLst>
          </p:nvPr>
        </p:nvSpPr>
        <p:spPr>
          <a:xfrm flipH="1">
            <a:off x="2116138" y="3795713"/>
            <a:ext cx="1152525" cy="11985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7200">
                <a:solidFill>
                  <a:srgbClr val="FF0000"/>
                </a:solidFill>
                <a:latin typeface="Times New Roman" pitchFamily="18" charset="0"/>
              </a:rPr>
              <a:t> D  </a:t>
            </a:r>
            <a:endParaRPr lang="en-US" altLang="zh-CN" sz="7200">
              <a:solidFill>
                <a:srgbClr val="FF0000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  <p:transition spd="slow">
    <p:wedge/>
    <p:sndAc>
      <p:stSnd>
        <p:snd r:embed="rId5" name="arrow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 additive="base">
                                        <p:cTn id="9" dur="1000" fill="hold"/>
                                        <p:tgtEl>
                                          <p:spTgt spid="201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1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14="http://schemas.microsoft.com/office/powerpoint/2010/main" xmlns:p15="http://schemas.microsoft.com/office/powerpoint/2012/main" xmlns:p="http://schemas.openxmlformats.org/presentationml/2006/main">
  <p:cSld name="">
    <p:spTree>
      <p:nvGrpSpPr>
        <p:cNvPr id="1" name=""/>
        <p:cNvGrpSpPr/>
        <p:nvPr>
          <p:custDataLst>
            <p:tags r:id="rId2"/>
          </p:custDataLst>
        </p:nvPr>
      </p:nvGrpSpPr>
      <p:grpSpPr/>
      <p:sp>
        <p:nvSpPr>
          <p:cNvPr id="202754" name="文本框 1"/>
          <p:cNvSpPr/>
          <p:nvPr>
            <p:custDataLst>
              <p:tags r:id="rId3"/>
            </p:custDataLst>
          </p:nvPr>
        </p:nvSpPr>
        <p:spPr>
          <a:xfrm>
            <a:off x="412750" y="336550"/>
            <a:ext cx="8742363" cy="5630863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8．“百家争鸣”时期是中国历史上思想文化空前繁荣的时代，思想领域出现了异常活跃的局面。其中强调用“法令、权术和威势”加强统治的学派是(　　)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A．儒家           B．道家            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4000">
                <a:solidFill>
                  <a:srgbClr val="0000FF"/>
                </a:solidFill>
                <a:latin typeface="微软雅黑" pitchFamily="34" charset="-122"/>
                <a:ea typeface="微软雅黑" pitchFamily="34" charset="-122"/>
              </a:rPr>
              <a:t>C．法家           D．墨家</a:t>
            </a:r>
            <a:endParaRPr lang="en-US" altLang="zh-CN" sz="4000">
              <a:solidFill>
                <a:srgbClr val="0000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2755" name="文本框 2"/>
          <p:cNvSpPr/>
          <p:nvPr>
            <p:custDataLst>
              <p:tags r:id="rId4"/>
            </p:custDataLst>
          </p:nvPr>
        </p:nvSpPr>
        <p:spPr>
          <a:xfrm flipH="1">
            <a:off x="1031875" y="3783013"/>
            <a:ext cx="1152525" cy="1198562"/>
          </a:xfrm>
          <a:prstGeom prst="rect">
            <a:avLst/>
          </a:prstGeom>
          <a:noFill/>
          <a:ln>
            <a:noFill/>
            <a:miter lim="800000"/>
          </a:ln>
        </p:spPr>
        <p:txBody>
          <a:bodyPr>
            <a:spAutoFit/>
          </a:bodyPr>
          <a:lstStyle>
            <a:lvl1pPr marL="342900" indent="-3429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32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8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defRPr kumimoji="0" lang="zh-CN" altLang="en-US" sz="24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–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algn="l" defTabSz="914400" rtl="0" eaLnBrk="0" fontAlgn="base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Char char="»"/>
              <a:defRPr kumimoji="0" lang="zh-CN" altLang="en-US" sz="2000" b="0" i="0" u="none" baseline="0"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</a:lstStyle>
          <a:p>
            <a:pPr marL="0" marR="0" lvl="0" indent="0">
              <a:spcBef>
                <a:spcPct val="0"/>
              </a:spcBef>
              <a:buNone/>
            </a:pPr>
            <a:r>
              <a:rPr lang="en-US" altLang="zh-CN" sz="7200">
                <a:solidFill>
                  <a:srgbClr val="FF0000"/>
                </a:solidFill>
                <a:latin typeface="Times New Roman" pitchFamily="18" charset="0"/>
              </a:rPr>
              <a:t> C  </a:t>
            </a:r>
            <a:endParaRPr lang="en-US" altLang="zh-CN" sz="7200">
              <a:solidFill>
                <a:srgbClr val="FF0000"/>
              </a:solidFill>
              <a:latin typeface="Times New Roman" pitchFamily="18" charset="0"/>
            </a:endParaRPr>
          </a:p>
        </p:txBody>
      </p:sp>
      <p:pic>
        <p:nvPicPr>
          <p:cNvPr id="202756" name="New picture" hidden="1"/>
          <p:cNvPicPr/>
          <p:nvPr>
            <p:custDataLst>
              <p:tags r:id="rId6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11061700" y="11290300"/>
            <a:ext cx="342900" cy="355600"/>
          </a:xfrm>
          <a:prstGeom prst="rect">
            <a:avLst/>
          </a:prstGeom>
          <a:noFill/>
          <a:ln cap="flat">
            <a:noFill/>
            <a:prstDash val="solid"/>
            <a:bevel/>
            <a:headEnd type="none" w="med" len="med"/>
            <a:tailEnd type="none" w="med" len="med"/>
          </a:ln>
        </p:spPr>
      </p:pic>
    </p:spTree>
  </p:cSld>
  <p:clrMapOvr>
    <a:masterClrMapping/>
  </p:clrMapOvr>
  <p:transition spd="slow">
    <p:wedge/>
    <p:sndAc>
      <p:stSnd>
        <p:snd r:embed="rId7" name="arrow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 additive="base">
                                        <p:cTn id="9" dur="1000" fill="hold"/>
                                        <p:tgtEl>
                                          <p:spTgt spid="202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5" grpId="0"/>
    </p:bldLst>
  </p:timing>
</p:sld>
</file>

<file path=ppt/tags/tag1.xml><?xml version="1.0" encoding="utf-8"?>
<p:tagLst xmlns:p="http://schemas.openxmlformats.org/presentationml/2006/main">
  <p:tag name="AS_UNIQUEID" val="2485"/>
</p:tagLst>
</file>

<file path=ppt/tags/tag2.xml><?xml version="1.0" encoding="utf-8"?>
<p:tagLst xmlns:p="http://schemas.openxmlformats.org/presentationml/2006/main">
  <p:tag name="AS_UNIQUEID" val="1457"/>
</p:tagLst>
</file>

<file path=ppt/tags/tag3.xml><?xml version="1.0" encoding="utf-8"?>
<p:tagLst xmlns:p="http://schemas.openxmlformats.org/presentationml/2006/main">
  <p:tag name="AS_UNIQUEID" val="1458"/>
</p:tagLst>
</file>

<file path=ppt/tags/tag4.xml><?xml version="1.0" encoding="utf-8"?>
<p:tagLst xmlns:p="http://schemas.openxmlformats.org/presentationml/2006/main">
  <p:tag name="AS_UNIQUEID" val="1459"/>
</p:tagLst>
</file>

<file path=ppt/tags/tag5.xml><?xml version="1.0" encoding="utf-8"?>
<p:tagLst xmlns:p="http://schemas.openxmlformats.org/presentationml/2006/main">
  <p:tag name="AS_UNIQUEID" val="2486"/>
</p:tagLst>
</file>

<file path=ppt/tags/tag6.xml><?xml version="1.0" encoding="utf-8"?>
<p:tagLst xmlns:p="http://schemas.openxmlformats.org/presentationml/2006/main">
  <p:tag name="AS_UNIQUEID" val="2146"/>
</p:tagLst>
</file>

<file path=ppt/tags/tag7.xml><?xml version="1.0" encoding="utf-8"?>
<p:tagLst xmlns:p="http://schemas.openxmlformats.org/presentationml/2006/main">
  <p:tag name="AS_UNIQUEID" val="2147"/>
</p:tagLst>
</file>

<file path=ppt/tags/tag8.xml><?xml version="1.0" encoding="utf-8"?>
<p:tagLst xmlns:p="http://schemas.openxmlformats.org/presentationml/2006/main">
  <p:tag name="AS_UNIQUEID" val="1436"/>
</p:tagLst>
</file>

<file path=ppt/tags/tag9.xml><?xml version="1.0" encoding="utf-8"?>
<p:tagLst xmlns:p="http://schemas.openxmlformats.org/presentationml/2006/main">
  <p:tag name="AS_UNIQUEID" val="1438"/>
</p:tagLst>
</file>

<file path=ppt/tags/tag10.xml><?xml version="1.0" encoding="utf-8"?>
<p:tagLst xmlns:p="http://schemas.openxmlformats.org/presentationml/2006/main">
  <p:tag name="AS_UNIQUEID" val="1440"/>
</p:tagLst>
</file>

<file path=ppt/tags/tag11.xml><?xml version="1.0" encoding="utf-8"?>
<p:tagLst xmlns:p="http://schemas.openxmlformats.org/presentationml/2006/main">
  <p:tag name="AS_UNIQUEID" val="2487"/>
</p:tagLst>
</file>

<file path=ppt/tags/tag12.xml><?xml version="1.0" encoding="utf-8"?>
<p:tagLst xmlns:p="http://schemas.openxmlformats.org/presentationml/2006/main">
  <p:tag name="AS_UNIQUEID" val="2148"/>
</p:tagLst>
</file>

<file path=ppt/tags/tag13.xml><?xml version="1.0" encoding="utf-8"?>
<p:tagLst xmlns:p="http://schemas.openxmlformats.org/presentationml/2006/main">
  <p:tag name="AS_UNIQUEID" val="2149"/>
</p:tagLst>
</file>

<file path=ppt/tags/tag14.xml><?xml version="1.0" encoding="utf-8"?>
<p:tagLst xmlns:p="http://schemas.openxmlformats.org/presentationml/2006/main">
  <p:tag name="AS_UNIQUEID" val="2150"/>
</p:tagLst>
</file>

<file path=ppt/tags/tag15.xml><?xml version="1.0" encoding="utf-8"?>
<p:tagLst xmlns:p="http://schemas.openxmlformats.org/presentationml/2006/main">
  <p:tag name="AS_UNIQUEID" val="1472"/>
</p:tagLst>
</file>

<file path=ppt/tags/tag16.xml><?xml version="1.0" encoding="utf-8"?>
<p:tagLst xmlns:p="http://schemas.openxmlformats.org/presentationml/2006/main">
  <p:tag name="AS_UNIQUEID" val="1474"/>
</p:tagLst>
</file>

<file path=ppt/tags/tag17.xml><?xml version="1.0" encoding="utf-8"?>
<p:tagLst xmlns:p="http://schemas.openxmlformats.org/presentationml/2006/main">
  <p:tag name="AS_UNIQUEID" val="1476"/>
</p:tagLst>
</file>

<file path=ppt/tags/tag18.xml><?xml version="1.0" encoding="utf-8"?>
<p:tagLst xmlns:p="http://schemas.openxmlformats.org/presentationml/2006/main">
  <p:tag name="AS_UNIQUEID" val="2488"/>
</p:tagLst>
</file>

<file path=ppt/tags/tag19.xml><?xml version="1.0" encoding="utf-8"?>
<p:tagLst xmlns:p="http://schemas.openxmlformats.org/presentationml/2006/main">
  <p:tag name="AS_UNIQUEID" val="2151"/>
</p:tagLst>
</file>

<file path=ppt/tags/tag20.xml><?xml version="1.0" encoding="utf-8"?>
<p:tagLst xmlns:p="http://schemas.openxmlformats.org/presentationml/2006/main">
  <p:tag name="AS_UNIQUEID" val="2152"/>
</p:tagLst>
</file>

<file path=ppt/tags/tag21.xml><?xml version="1.0" encoding="utf-8"?>
<p:tagLst xmlns:p="http://schemas.openxmlformats.org/presentationml/2006/main">
  <p:tag name="AS_UNIQUEID" val="2489"/>
</p:tagLst>
</file>

<file path=ppt/tags/tag22.xml><?xml version="1.0" encoding="utf-8"?>
<p:tagLst xmlns:p="http://schemas.openxmlformats.org/presentationml/2006/main">
  <p:tag name="AS_UNIQUEID" val="2153"/>
</p:tagLst>
</file>

<file path=ppt/tags/tag23.xml><?xml version="1.0" encoding="utf-8"?>
<p:tagLst xmlns:p="http://schemas.openxmlformats.org/presentationml/2006/main">
  <p:tag name="AS_UNIQUEID" val="2154"/>
</p:tagLst>
</file>

<file path=ppt/tags/tag24.xml><?xml version="1.0" encoding="utf-8"?>
<p:tagLst xmlns:p="http://schemas.openxmlformats.org/presentationml/2006/main">
  <p:tag name="AS_UNIQUEID" val="2490"/>
</p:tagLst>
</file>

<file path=ppt/tags/tag25.xml><?xml version="1.0" encoding="utf-8"?>
<p:tagLst xmlns:p="http://schemas.openxmlformats.org/presentationml/2006/main">
  <p:tag name="AS_UNIQUEID" val="2491"/>
</p:tagLst>
</file>

<file path=ppt/tags/tag26.xml><?xml version="1.0" encoding="utf-8"?>
<p:tagLst xmlns:p="http://schemas.openxmlformats.org/presentationml/2006/main">
  <p:tag name="AS_UNIQUEID" val="2155"/>
</p:tagLst>
</file>

<file path=ppt/tags/tag27.xml><?xml version="1.0" encoding="utf-8"?>
<p:tagLst xmlns:p="http://schemas.openxmlformats.org/presentationml/2006/main">
  <p:tag name="AS_UNIQUEID" val="2492"/>
</p:tagLst>
</file>

<file path=ppt/tags/tag28.xml><?xml version="1.0" encoding="utf-8"?>
<p:tagLst xmlns:p="http://schemas.openxmlformats.org/presentationml/2006/main">
  <p:tag name="AS_UNIQUEID" val="2156"/>
</p:tagLst>
</file>

<file path=ppt/tags/tag29.xml><?xml version="1.0" encoding="utf-8"?>
<p:tagLst xmlns:p="http://schemas.openxmlformats.org/presentationml/2006/main">
  <p:tag name="AS_UNIQUEID" val="2157"/>
</p:tagLst>
</file>

<file path=ppt/tags/tag30.xml><?xml version="1.0" encoding="utf-8"?>
<p:tagLst xmlns:p="http://schemas.openxmlformats.org/presentationml/2006/main">
  <p:tag name="AS_UNIQUEID" val="2158"/>
</p:tagLst>
</file>

<file path=ppt/tags/tag31.xml><?xml version="1.0" encoding="utf-8"?>
<p:tagLst xmlns:p="http://schemas.openxmlformats.org/presentationml/2006/main">
  <p:tag name="AS_UNIQUEID" val="2159"/>
</p:tagLst>
</file>

<file path=ppt/tags/tag32.xml><?xml version="1.0" encoding="utf-8"?>
<p:tagLst xmlns:p="http://schemas.openxmlformats.org/presentationml/2006/main">
  <p:tag name="AS_UNIQUEID" val="2160"/>
</p:tagLst>
</file>

<file path=ppt/tags/tag33.xml><?xml version="1.0" encoding="utf-8"?>
<p:tagLst xmlns:p="http://schemas.openxmlformats.org/presentationml/2006/main">
  <p:tag name="AS_UNIQUEID" val="2161"/>
</p:tagLst>
</file>

<file path=ppt/tags/tag34.xml><?xml version="1.0" encoding="utf-8"?>
<p:tagLst xmlns:p="http://schemas.openxmlformats.org/presentationml/2006/main">
  <p:tag name="AS_UNIQUEID" val="2162"/>
</p:tagLst>
</file>

<file path=ppt/tags/tag35.xml><?xml version="1.0" encoding="utf-8"?>
<p:tagLst xmlns:p="http://schemas.openxmlformats.org/presentationml/2006/main">
  <p:tag name="AS_UNIQUEID" val="2163"/>
</p:tagLst>
</file>

<file path=ppt/tags/tag36.xml><?xml version="1.0" encoding="utf-8"?>
<p:tagLst xmlns:p="http://schemas.openxmlformats.org/presentationml/2006/main">
  <p:tag name="AS_UNIQUEID" val="2164"/>
</p:tagLst>
</file>

<file path=ppt/tags/tag37.xml><?xml version="1.0" encoding="utf-8"?>
<p:tagLst xmlns:p="http://schemas.openxmlformats.org/presentationml/2006/main">
  <p:tag name="AS_UNIQUEID" val="2493"/>
</p:tagLst>
</file>

<file path=ppt/tags/tag38.xml><?xml version="1.0" encoding="utf-8"?>
<p:tagLst xmlns:p="http://schemas.openxmlformats.org/presentationml/2006/main">
  <p:tag name="AS_UNIQUEID" val="1529"/>
</p:tagLst>
</file>

<file path=ppt/tags/tag39.xml><?xml version="1.0" encoding="utf-8"?>
<p:tagLst xmlns:p="http://schemas.openxmlformats.org/presentationml/2006/main">
  <p:tag name="AS_UNIQUEID" val="1530"/>
</p:tagLst>
</file>

<file path=ppt/tags/tag40.xml><?xml version="1.0" encoding="utf-8"?>
<p:tagLst xmlns:p="http://schemas.openxmlformats.org/presentationml/2006/main">
  <p:tag name="AS_UNIQUEID" val="1531"/>
</p:tagLst>
</file>

<file path=ppt/tags/tag41.xml><?xml version="1.0" encoding="utf-8"?>
<p:tagLst xmlns:p="http://schemas.openxmlformats.org/presentationml/2006/main">
  <p:tag name="AS_UNIQUEID" val="2494"/>
</p:tagLst>
</file>

<file path=ppt/tags/tag42.xml><?xml version="1.0" encoding="utf-8"?>
<p:tagLst xmlns:p="http://schemas.openxmlformats.org/presentationml/2006/main">
  <p:tag name="AS_UNIQUEID" val="2165"/>
</p:tagLst>
</file>

<file path=ppt/tags/tag43.xml><?xml version="1.0" encoding="utf-8"?>
<p:tagLst xmlns:p="http://schemas.openxmlformats.org/presentationml/2006/main">
  <p:tag name="AS_UNIQUEID" val="2495"/>
</p:tagLst>
</file>

<file path=ppt/tags/tag44.xml><?xml version="1.0" encoding="utf-8"?>
<p:tagLst xmlns:p="http://schemas.openxmlformats.org/presentationml/2006/main">
  <p:tag name="AS_UNIQUEID" val="2166"/>
</p:tagLst>
</file>

<file path=ppt/tags/tag45.xml><?xml version="1.0" encoding="utf-8"?>
<p:tagLst xmlns:p="http://schemas.openxmlformats.org/presentationml/2006/main">
  <p:tag name="AS_UNIQUEID" val="2167"/>
</p:tagLst>
</file>

<file path=ppt/tags/tag46.xml><?xml version="1.0" encoding="utf-8"?>
<p:tagLst xmlns:p="http://schemas.openxmlformats.org/presentationml/2006/main">
  <p:tag name="AS_UNIQUEID" val="2496"/>
</p:tagLst>
</file>

<file path=ppt/tags/tag47.xml><?xml version="1.0" encoding="utf-8"?>
<p:tagLst xmlns:p="http://schemas.openxmlformats.org/presentationml/2006/main">
  <p:tag name="AS_UNIQUEID" val="2168"/>
</p:tagLst>
</file>

<file path=ppt/tags/tag48.xml><?xml version="1.0" encoding="utf-8"?>
<p:tagLst xmlns:p="http://schemas.openxmlformats.org/presentationml/2006/main">
  <p:tag name="AS_UNIQUEID" val="2169"/>
</p:tagLst>
</file>

<file path=ppt/tags/tag49.xml><?xml version="1.0" encoding="utf-8"?>
<p:tagLst xmlns:p="http://schemas.openxmlformats.org/presentationml/2006/main">
  <p:tag name="AS_UNIQUEID" val="2497"/>
</p:tagLst>
</file>

<file path=ppt/tags/tag50.xml><?xml version="1.0" encoding="utf-8"?>
<p:tagLst xmlns:p="http://schemas.openxmlformats.org/presentationml/2006/main">
  <p:tag name="AS_UNIQUEID" val="2498"/>
</p:tagLst>
</file>

<file path=ppt/tags/tag51.xml><?xml version="1.0" encoding="utf-8"?>
<p:tagLst xmlns:p="http://schemas.openxmlformats.org/presentationml/2006/main">
  <p:tag name="AS_UNIQUEID" val="2170"/>
</p:tagLst>
</file>

<file path=ppt/tags/tag52.xml><?xml version="1.0" encoding="utf-8"?>
<p:tagLst xmlns:p="http://schemas.openxmlformats.org/presentationml/2006/main">
  <p:tag name="AS_UNIQUEID" val="2499"/>
</p:tagLst>
</file>

<file path=ppt/tags/tag53.xml><?xml version="1.0" encoding="utf-8"?>
<p:tagLst xmlns:p="http://schemas.openxmlformats.org/presentationml/2006/main">
  <p:tag name="AS_UNIQUEID" val="2171"/>
</p:tagLst>
</file>

<file path=ppt/tags/tag54.xml><?xml version="1.0" encoding="utf-8"?>
<p:tagLst xmlns:p="http://schemas.openxmlformats.org/presentationml/2006/main">
  <p:tag name="AS_UNIQUEID" val="2172"/>
</p:tagLst>
</file>

<file path=ppt/tags/tag55.xml><?xml version="1.0" encoding="utf-8"?>
<p:tagLst xmlns:p="http://schemas.openxmlformats.org/presentationml/2006/main">
  <p:tag name="AS_UNIQUEID" val="2173"/>
</p:tagLst>
</file>

<file path=ppt/tags/tag56.xml><?xml version="1.0" encoding="utf-8"?>
<p:tagLst xmlns:p="http://schemas.openxmlformats.org/presentationml/2006/main">
  <p:tag name="AS_UNIQUEID" val="2174"/>
</p:tagLst>
</file>

<file path=ppt/tags/tag57.xml><?xml version="1.0" encoding="utf-8"?>
<p:tagLst xmlns:p="http://schemas.openxmlformats.org/presentationml/2006/main">
  <p:tag name="AS_UNIQUEID" val="2175"/>
</p:tagLst>
</file>

<file path=ppt/tags/tag58.xml><?xml version="1.0" encoding="utf-8"?>
<p:tagLst xmlns:p="http://schemas.openxmlformats.org/presentationml/2006/main">
  <p:tag name="AS_UNIQUEID" val="2176"/>
</p:tagLst>
</file>

<file path=ppt/tags/tag59.xml><?xml version="1.0" encoding="utf-8"?>
<p:tagLst xmlns:p="http://schemas.openxmlformats.org/presentationml/2006/main">
  <p:tag name="AS_UNIQUEID" val="2177"/>
</p:tagLst>
</file>

<file path=ppt/tags/tag60.xml><?xml version="1.0" encoding="utf-8"?>
<p:tagLst xmlns:p="http://schemas.openxmlformats.org/presentationml/2006/main">
  <p:tag name="AS_UNIQUEID" val="2178"/>
</p:tagLst>
</file>

<file path=ppt/tags/tag61.xml><?xml version="1.0" encoding="utf-8"?>
<p:tagLst xmlns:p="http://schemas.openxmlformats.org/presentationml/2006/main">
  <p:tag name="AS_UNIQUEID" val="2179"/>
</p:tagLst>
</file>

<file path=ppt/tags/tag62.xml><?xml version="1.0" encoding="utf-8"?>
<p:tagLst xmlns:p="http://schemas.openxmlformats.org/presentationml/2006/main">
  <p:tag name="AS_UNIQUEID" val="2180"/>
</p:tagLst>
</file>

<file path=ppt/tags/tag63.xml><?xml version="1.0" encoding="utf-8"?>
<p:tagLst xmlns:p="http://schemas.openxmlformats.org/presentationml/2006/main">
  <p:tag name="AS_UNIQUEID" val="2181"/>
</p:tagLst>
</file>

<file path=ppt/tags/tag64.xml><?xml version="1.0" encoding="utf-8"?>
<p:tagLst xmlns:p="http://schemas.openxmlformats.org/presentationml/2006/main">
  <p:tag name="AS_UNIQUEID" val="1508"/>
</p:tagLst>
</file>

<file path=ppt/tags/tag65.xml><?xml version="1.0" encoding="utf-8"?>
<p:tagLst xmlns:p="http://schemas.openxmlformats.org/presentationml/2006/main">
  <p:tag name="AS_UNIQUEID" val="1510"/>
</p:tagLst>
</file>

<file path=ppt/tags/tag66.xml><?xml version="1.0" encoding="utf-8"?>
<p:tagLst xmlns:p="http://schemas.openxmlformats.org/presentationml/2006/main">
  <p:tag name="AS_UNIQUEID" val="1512"/>
</p:tagLst>
</file>

<file path=ppt/tags/tag67.xml><?xml version="1.0" encoding="utf-8"?>
<p:tagLst xmlns:p="http://schemas.openxmlformats.org/presentationml/2006/main">
  <p:tag name="AS_UNIQUEID" val="2500"/>
</p:tagLst>
</file>

<file path=ppt/tags/tag68.xml><?xml version="1.0" encoding="utf-8"?>
<p:tagLst xmlns:p="http://schemas.openxmlformats.org/presentationml/2006/main">
  <p:tag name="AS_UNIQUEID" val="1565"/>
</p:tagLst>
</file>

<file path=ppt/tags/tag69.xml><?xml version="1.0" encoding="utf-8"?>
<p:tagLst xmlns:p="http://schemas.openxmlformats.org/presentationml/2006/main">
  <p:tag name="AS_UNIQUEID" val="1566"/>
</p:tagLst>
</file>

<file path=ppt/tags/tag70.xml><?xml version="1.0" encoding="utf-8"?>
<p:tagLst xmlns:p="http://schemas.openxmlformats.org/presentationml/2006/main">
  <p:tag name="AS_UNIQUEID" val="1567"/>
</p:tagLst>
</file>

<file path=ppt/tags/tag71.xml><?xml version="1.0" encoding="utf-8"?>
<p:tagLst xmlns:p="http://schemas.openxmlformats.org/presentationml/2006/main">
  <p:tag name="AS_UNIQUEID" val="2501"/>
</p:tagLst>
</file>

<file path=ppt/tags/tag72.xml><?xml version="1.0" encoding="utf-8"?>
<p:tagLst xmlns:p="http://schemas.openxmlformats.org/presentationml/2006/main">
  <p:tag name="AS_UNIQUEID" val="2182"/>
</p:tagLst>
</file>

<file path=ppt/tags/tag73.xml><?xml version="1.0" encoding="utf-8"?>
<p:tagLst xmlns:p="http://schemas.openxmlformats.org/presentationml/2006/main">
  <p:tag name="AS_UNIQUEID" val="2502"/>
</p:tagLst>
</file>

<file path=ppt/tags/tag74.xml><?xml version="1.0" encoding="utf-8"?>
<p:tagLst xmlns:p="http://schemas.openxmlformats.org/presentationml/2006/main">
  <p:tag name="AS_UNIQUEID" val="2183"/>
</p:tagLst>
</file>

<file path=ppt/tags/tag75.xml><?xml version="1.0" encoding="utf-8"?>
<p:tagLst xmlns:p="http://schemas.openxmlformats.org/presentationml/2006/main">
  <p:tag name="AS_UNIQUEID" val="2184"/>
</p:tagLst>
</file>

<file path=ppt/tags/tag76.xml><?xml version="1.0" encoding="utf-8"?>
<p:tagLst xmlns:p="http://schemas.openxmlformats.org/presentationml/2006/main">
  <p:tag name="AS_UNIQUEID" val="2503"/>
</p:tagLst>
</file>

<file path=ppt/tags/tag77.xml><?xml version="1.0" encoding="utf-8"?>
<p:tagLst xmlns:p="http://schemas.openxmlformats.org/presentationml/2006/main">
  <p:tag name="AS_UNIQUEID" val="2185"/>
</p:tagLst>
</file>

<file path=ppt/tags/tag78.xml><?xml version="1.0" encoding="utf-8"?>
<p:tagLst xmlns:p="http://schemas.openxmlformats.org/presentationml/2006/main">
  <p:tag name="AS_UNIQUEID" val="2186"/>
</p:tagLst>
</file>

<file path=ppt/tags/tag79.xml><?xml version="1.0" encoding="utf-8"?>
<p:tagLst xmlns:p="http://schemas.openxmlformats.org/presentationml/2006/main">
  <p:tag name="AS_UNIQUEID" val="2504"/>
</p:tagLst>
</file>

<file path=ppt/tags/tag80.xml><?xml version="1.0" encoding="utf-8"?>
<p:tagLst xmlns:p="http://schemas.openxmlformats.org/presentationml/2006/main">
  <p:tag name="AS_UNIQUEID" val="2505"/>
</p:tagLst>
</file>

<file path=ppt/tags/tag81.xml><?xml version="1.0" encoding="utf-8"?>
<p:tagLst xmlns:p="http://schemas.openxmlformats.org/presentationml/2006/main">
  <p:tag name="AS_UNIQUEID" val="2187"/>
</p:tagLst>
</file>

<file path=ppt/tags/tag82.xml><?xml version="1.0" encoding="utf-8"?>
<p:tagLst xmlns:p="http://schemas.openxmlformats.org/presentationml/2006/main">
  <p:tag name="AS_UNIQUEID" val="2506"/>
</p:tagLst>
</file>

<file path=ppt/tags/tag83.xml><?xml version="1.0" encoding="utf-8"?>
<p:tagLst xmlns:p="http://schemas.openxmlformats.org/presentationml/2006/main">
  <p:tag name="AS_UNIQUEID" val="2188"/>
</p:tagLst>
</file>

<file path=ppt/tags/tag84.xml><?xml version="1.0" encoding="utf-8"?>
<p:tagLst xmlns:p="http://schemas.openxmlformats.org/presentationml/2006/main">
  <p:tag name="AS_UNIQUEID" val="2189"/>
</p:tagLst>
</file>

<file path=ppt/tags/tag85.xml><?xml version="1.0" encoding="utf-8"?>
<p:tagLst xmlns:p="http://schemas.openxmlformats.org/presentationml/2006/main">
  <p:tag name="AS_UNIQUEID" val="2190"/>
</p:tagLst>
</file>

<file path=ppt/tags/tag86.xml><?xml version="1.0" encoding="utf-8"?>
<p:tagLst xmlns:p="http://schemas.openxmlformats.org/presentationml/2006/main">
  <p:tag name="AS_UNIQUEID" val="2191"/>
</p:tagLst>
</file>

<file path=ppt/tags/tag87.xml><?xml version="1.0" encoding="utf-8"?>
<p:tagLst xmlns:p="http://schemas.openxmlformats.org/presentationml/2006/main">
  <p:tag name="AS_UNIQUEID" val="2192"/>
</p:tagLst>
</file>

<file path=ppt/tags/tag88.xml><?xml version="1.0" encoding="utf-8"?>
<p:tagLst xmlns:p="http://schemas.openxmlformats.org/presentationml/2006/main">
  <p:tag name="AS_UNIQUEID" val="2193"/>
</p:tagLst>
</file>

<file path=ppt/tags/tag89.xml><?xml version="1.0" encoding="utf-8"?>
<p:tagLst xmlns:p="http://schemas.openxmlformats.org/presentationml/2006/main">
  <p:tag name="AS_UNIQUEID" val="2194"/>
</p:tagLst>
</file>

<file path=ppt/tags/tag90.xml><?xml version="1.0" encoding="utf-8"?>
<p:tagLst xmlns:p="http://schemas.openxmlformats.org/presentationml/2006/main">
  <p:tag name="AS_UNIQUEID" val="2195"/>
</p:tagLst>
</file>

<file path=ppt/tags/tag91.xml><?xml version="1.0" encoding="utf-8"?>
<p:tagLst xmlns:p="http://schemas.openxmlformats.org/presentationml/2006/main">
  <p:tag name="AS_UNIQUEID" val="2196"/>
</p:tagLst>
</file>

<file path=ppt/tags/tag92.xml><?xml version="1.0" encoding="utf-8"?>
<p:tagLst xmlns:p="http://schemas.openxmlformats.org/presentationml/2006/main">
  <p:tag name="AS_UNIQUEID" val="2197"/>
</p:tagLst>
</file>

<file path=ppt/tags/tag93.xml><?xml version="1.0" encoding="utf-8"?>
<p:tagLst xmlns:p="http://schemas.openxmlformats.org/presentationml/2006/main">
  <p:tag name="AS_UNIQUEID" val="2198"/>
</p:tagLst>
</file>

<file path=ppt/tags/tag94.xml><?xml version="1.0" encoding="utf-8"?>
<p:tagLst xmlns:p="http://schemas.openxmlformats.org/presentationml/2006/main">
  <p:tag name="AS_UNIQUEID" val="1544"/>
</p:tagLst>
</file>

<file path=ppt/tags/tag95.xml><?xml version="1.0" encoding="utf-8"?>
<p:tagLst xmlns:p="http://schemas.openxmlformats.org/presentationml/2006/main">
  <p:tag name="AS_UNIQUEID" val="1546"/>
</p:tagLst>
</file>

<file path=ppt/tags/tag96.xml><?xml version="1.0" encoding="utf-8"?>
<p:tagLst xmlns:p="http://schemas.openxmlformats.org/presentationml/2006/main">
  <p:tag name="AS_UNIQUEID" val="1548"/>
</p:tagLst>
</file>

<file path=ppt/tags/tag97.xml><?xml version="1.0" encoding="utf-8"?>
<p:tagLst xmlns:p="http://schemas.openxmlformats.org/presentationml/2006/main">
  <p:tag name="AS_UNIQUEID" val="2507"/>
</p:tagLst>
</file>

<file path=ppt/tags/tag98.xml><?xml version="1.0" encoding="utf-8"?>
<p:tagLst xmlns:p="http://schemas.openxmlformats.org/presentationml/2006/main">
  <p:tag name="AS_UNIQUEID" val="2199"/>
</p:tagLst>
</file>

<file path=ppt/tags/tag99.xml><?xml version="1.0" encoding="utf-8"?>
<p:tagLst xmlns:p="http://schemas.openxmlformats.org/presentationml/2006/main">
  <p:tag name="AS_UNIQUEID" val="2200"/>
</p:tagLst>
</file>

<file path=ppt/tags/tag100.xml><?xml version="1.0" encoding="utf-8"?>
<p:tagLst xmlns:p="http://schemas.openxmlformats.org/presentationml/2006/main">
  <p:tag name="AS_UNIQUEID" val="1580"/>
</p:tagLst>
</file>

<file path=ppt/tags/tag101.xml><?xml version="1.0" encoding="utf-8"?>
<p:tagLst xmlns:p="http://schemas.openxmlformats.org/presentationml/2006/main">
  <p:tag name="AS_UNIQUEID" val="1582"/>
</p:tagLst>
</file>

<file path=ppt/tags/tag102.xml><?xml version="1.0" encoding="utf-8"?>
<p:tagLst xmlns:p="http://schemas.openxmlformats.org/presentationml/2006/main">
  <p:tag name="AS_UNIQUEID" val="1584"/>
</p:tagLst>
</file>

<file path=ppt/tags/tag103.xml><?xml version="1.0" encoding="utf-8"?>
<p:tagLst xmlns:p="http://schemas.openxmlformats.org/presentationml/2006/main">
  <p:tag name="AS_UNIQUEID" val="2508"/>
</p:tagLst>
</file>

<file path=ppt/tags/tag104.xml><?xml version="1.0" encoding="utf-8"?>
<p:tagLst xmlns:p="http://schemas.openxmlformats.org/presentationml/2006/main">
  <p:tag name="AS_UNIQUEID" val="2201"/>
</p:tagLst>
</file>

<file path=ppt/tags/tag105.xml><?xml version="1.0" encoding="utf-8"?>
<p:tagLst xmlns:p="http://schemas.openxmlformats.org/presentationml/2006/main">
  <p:tag name="AS_UNIQUEID" val="2202"/>
</p:tagLst>
</file>

<file path=ppt/tags/tag106.xml><?xml version="1.0" encoding="utf-8"?>
<p:tagLst xmlns:p="http://schemas.openxmlformats.org/presentationml/2006/main">
  <p:tag name="AS_UNIQUEID" val="1616"/>
</p:tagLst>
</file>

<file path=ppt/tags/tag107.xml><?xml version="1.0" encoding="utf-8"?>
<p:tagLst xmlns:p="http://schemas.openxmlformats.org/presentationml/2006/main">
  <p:tag name="AS_UNIQUEID" val="1618"/>
</p:tagLst>
</file>

<file path=ppt/tags/tag108.xml><?xml version="1.0" encoding="utf-8"?>
<p:tagLst xmlns:p="http://schemas.openxmlformats.org/presentationml/2006/main">
  <p:tag name="AS_UNIQUEID" val="1620"/>
</p:tagLst>
</file>

<file path=ppt/tags/tag109.xml><?xml version="1.0" encoding="utf-8"?>
<p:tagLst xmlns:p="http://schemas.openxmlformats.org/presentationml/2006/main">
  <p:tag name="AS_UNIQUEID" val="2509"/>
</p:tagLst>
</file>

<file path=ppt/tags/tag110.xml><?xml version="1.0" encoding="utf-8"?>
<p:tagLst xmlns:p="http://schemas.openxmlformats.org/presentationml/2006/main">
  <p:tag name="AS_UNIQUEID" val="2203"/>
</p:tagLst>
</file>

<file path=ppt/tags/tag111.xml><?xml version="1.0" encoding="utf-8"?>
<p:tagLst xmlns:p="http://schemas.openxmlformats.org/presentationml/2006/main">
  <p:tag name="AS_UNIQUEID" val="2204"/>
</p:tagLst>
</file>

<file path=ppt/tags/tag112.xml><?xml version="1.0" encoding="utf-8"?>
<p:tagLst xmlns:p="http://schemas.openxmlformats.org/presentationml/2006/main">
  <p:tag name="AS_UNIQUEID" val="1652"/>
</p:tagLst>
</file>

<file path=ppt/tags/tag113.xml><?xml version="1.0" encoding="utf-8"?>
<p:tagLst xmlns:p="http://schemas.openxmlformats.org/presentationml/2006/main">
  <p:tag name="AS_UNIQUEID" val="1654"/>
</p:tagLst>
</file>

<file path=ppt/tags/tag114.xml><?xml version="1.0" encoding="utf-8"?>
<p:tagLst xmlns:p="http://schemas.openxmlformats.org/presentationml/2006/main">
  <p:tag name="AS_UNIQUEID" val="1656"/>
</p:tagLst>
</file>

<file path=ppt/tags/tag115.xml><?xml version="1.0" encoding="utf-8"?>
<p:tagLst xmlns:p="http://schemas.openxmlformats.org/presentationml/2006/main">
  <p:tag name="AS_UNIQUEID" val="2510"/>
</p:tagLst>
</file>

<file path=ppt/tags/tag116.xml><?xml version="1.0" encoding="utf-8"?>
<p:tagLst xmlns:p="http://schemas.openxmlformats.org/presentationml/2006/main">
  <p:tag name="AS_UNIQUEID" val="2205"/>
</p:tagLst>
</file>

<file path=ppt/tags/tag117.xml><?xml version="1.0" encoding="utf-8"?>
<p:tagLst xmlns:p="http://schemas.openxmlformats.org/presentationml/2006/main">
  <p:tag name="AS_UNIQUEID" val="2206"/>
</p:tagLst>
</file>

<file path=ppt/tags/tag118.xml><?xml version="1.0" encoding="utf-8"?>
<p:tagLst xmlns:p="http://schemas.openxmlformats.org/presentationml/2006/main">
  <p:tag name="AS_UNIQUEID" val="1688"/>
</p:tagLst>
</file>

<file path=ppt/tags/tag119.xml><?xml version="1.0" encoding="utf-8"?>
<p:tagLst xmlns:p="http://schemas.openxmlformats.org/presentationml/2006/main">
  <p:tag name="AS_UNIQUEID" val="1690"/>
</p:tagLst>
</file>

<file path=ppt/tags/tag120.xml><?xml version="1.0" encoding="utf-8"?>
<p:tagLst xmlns:p="http://schemas.openxmlformats.org/presentationml/2006/main">
  <p:tag name="AS_UNIQUEID" val="1692"/>
</p:tagLst>
</file>

<file path=ppt/tags/tag121.xml><?xml version="1.0" encoding="utf-8"?>
<p:tagLst xmlns:p="http://schemas.openxmlformats.org/presentationml/2006/main">
  <p:tag name="AS_UNIQUEID" val="2511"/>
</p:tagLst>
</file>

<file path=ppt/tags/tag122.xml><?xml version="1.0" encoding="utf-8"?>
<p:tagLst xmlns:p="http://schemas.openxmlformats.org/presentationml/2006/main">
  <p:tag name="AS_UNIQUEID" val="2207"/>
</p:tagLst>
</file>

<file path=ppt/tags/tag123.xml><?xml version="1.0" encoding="utf-8"?>
<p:tagLst xmlns:p="http://schemas.openxmlformats.org/presentationml/2006/main">
  <p:tag name="AS_UNIQUEID" val="2208"/>
</p:tagLst>
</file>

<file path=ppt/tags/tag124.xml><?xml version="1.0" encoding="utf-8"?>
<p:tagLst xmlns:p="http://schemas.openxmlformats.org/presentationml/2006/main">
  <p:tag name="AS_UNIQUEID" val="1724"/>
</p:tagLst>
</file>

<file path=ppt/tags/tag125.xml><?xml version="1.0" encoding="utf-8"?>
<p:tagLst xmlns:p="http://schemas.openxmlformats.org/presentationml/2006/main">
  <p:tag name="AS_UNIQUEID" val="1726"/>
</p:tagLst>
</file>

<file path=ppt/tags/tag126.xml><?xml version="1.0" encoding="utf-8"?>
<p:tagLst xmlns:p="http://schemas.openxmlformats.org/presentationml/2006/main">
  <p:tag name="AS_UNIQUEID" val="1728"/>
</p:tagLst>
</file>

<file path=ppt/tags/tag127.xml><?xml version="1.0" encoding="utf-8"?>
<p:tagLst xmlns:p="http://schemas.openxmlformats.org/presentationml/2006/main">
  <p:tag name="AS_UNIQUEID" val="2512"/>
</p:tagLst>
</file>

<file path=ppt/tags/tag128.xml><?xml version="1.0" encoding="utf-8"?>
<p:tagLst xmlns:p="http://schemas.openxmlformats.org/presentationml/2006/main">
  <p:tag name="AS_UNIQUEID" val="2209"/>
</p:tagLst>
</file>

<file path=ppt/tags/tag129.xml><?xml version="1.0" encoding="utf-8"?>
<p:tagLst xmlns:p="http://schemas.openxmlformats.org/presentationml/2006/main">
  <p:tag name="AS_UNIQUEID" val="2210"/>
</p:tagLst>
</file>

<file path=ppt/tags/tag130.xml><?xml version="1.0" encoding="utf-8"?>
<p:tagLst xmlns:p="http://schemas.openxmlformats.org/presentationml/2006/main">
  <p:tag name="AS_UNIQUEID" val="1760"/>
</p:tagLst>
</file>

<file path=ppt/tags/tag131.xml><?xml version="1.0" encoding="utf-8"?>
<p:tagLst xmlns:p="http://schemas.openxmlformats.org/presentationml/2006/main">
  <p:tag name="AS_UNIQUEID" val="1762"/>
</p:tagLst>
</file>

<file path=ppt/tags/tag132.xml><?xml version="1.0" encoding="utf-8"?>
<p:tagLst xmlns:p="http://schemas.openxmlformats.org/presentationml/2006/main">
  <p:tag name="AS_UNIQUEID" val="1764"/>
</p:tagLst>
</file>

<file path=ppt/tags/tag133.xml><?xml version="1.0" encoding="utf-8"?>
<p:tagLst xmlns:p="http://schemas.openxmlformats.org/presentationml/2006/main">
  <p:tag name="AS_UNIQUEID" val="2513"/>
</p:tagLst>
</file>

<file path=ppt/tags/tag134.xml><?xml version="1.0" encoding="utf-8"?>
<p:tagLst xmlns:p="http://schemas.openxmlformats.org/presentationml/2006/main">
  <p:tag name="AS_UNIQUEID" val="2211"/>
</p:tagLst>
</file>

<file path=ppt/tags/tag135.xml><?xml version="1.0" encoding="utf-8"?>
<p:tagLst xmlns:p="http://schemas.openxmlformats.org/presentationml/2006/main">
  <p:tag name="AS_UNIQUEID" val="2212"/>
</p:tagLst>
</file>

<file path=ppt/tags/tag136.xml><?xml version="1.0" encoding="utf-8"?>
<p:tagLst xmlns:p="http://schemas.openxmlformats.org/presentationml/2006/main">
  <p:tag name="AS_UNIQUEID" val="1796"/>
</p:tagLst>
</file>

<file path=ppt/tags/tag137.xml><?xml version="1.0" encoding="utf-8"?>
<p:tagLst xmlns:p="http://schemas.openxmlformats.org/presentationml/2006/main">
  <p:tag name="AS_UNIQUEID" val="1798"/>
</p:tagLst>
</file>

<file path=ppt/tags/tag138.xml><?xml version="1.0" encoding="utf-8"?>
<p:tagLst xmlns:p="http://schemas.openxmlformats.org/presentationml/2006/main">
  <p:tag name="AS_UNIQUEID" val="1800"/>
</p:tagLst>
</file>

<file path=ppt/tags/tag139.xml><?xml version="1.0" encoding="utf-8"?>
<p:tagLst xmlns:p="http://schemas.openxmlformats.org/presentationml/2006/main">
  <p:tag name="AS_UNIQUEID" val="2514"/>
</p:tagLst>
</file>

<file path=ppt/tags/tag140.xml><?xml version="1.0" encoding="utf-8"?>
<p:tagLst xmlns:p="http://schemas.openxmlformats.org/presentationml/2006/main">
  <p:tag name="AS_UNIQUEID" val="2213"/>
</p:tagLst>
</file>

<file path=ppt/tags/tag141.xml><?xml version="1.0" encoding="utf-8"?>
<p:tagLst xmlns:p="http://schemas.openxmlformats.org/presentationml/2006/main">
  <p:tag name="AS_UNIQUEID" val="2214"/>
</p:tagLst>
</file>

<file path=ppt/tags/tag142.xml><?xml version="1.0" encoding="utf-8"?>
<p:tagLst xmlns:p="http://schemas.openxmlformats.org/presentationml/2006/main">
  <p:tag name="AS_UNIQUEID" val="1832"/>
</p:tagLst>
</file>

<file path=ppt/tags/tag143.xml><?xml version="1.0" encoding="utf-8"?>
<p:tagLst xmlns:p="http://schemas.openxmlformats.org/presentationml/2006/main">
  <p:tag name="AS_UNIQUEID" val="1834"/>
</p:tagLst>
</file>

<file path=ppt/tags/tag144.xml><?xml version="1.0" encoding="utf-8"?>
<p:tagLst xmlns:p="http://schemas.openxmlformats.org/presentationml/2006/main">
  <p:tag name="AS_UNIQUEID" val="1836"/>
</p:tagLst>
</file>

<file path=ppt/tags/tag145.xml><?xml version="1.0" encoding="utf-8"?>
<p:tagLst xmlns:p="http://schemas.openxmlformats.org/presentationml/2006/main">
  <p:tag name="AS_UNIQUEID" val="2515"/>
</p:tagLst>
</file>

<file path=ppt/tags/tag146.xml><?xml version="1.0" encoding="utf-8"?>
<p:tagLst xmlns:p="http://schemas.openxmlformats.org/presentationml/2006/main">
  <p:tag name="AS_UNIQUEID" val="2215"/>
</p:tagLst>
</file>

<file path=ppt/tags/tag147.xml><?xml version="1.0" encoding="utf-8"?>
<p:tagLst xmlns:p="http://schemas.openxmlformats.org/presentationml/2006/main">
  <p:tag name="AS_UNIQUEID" val="2216"/>
</p:tagLst>
</file>

<file path=ppt/tags/tag148.xml><?xml version="1.0" encoding="utf-8"?>
<p:tagLst xmlns:p="http://schemas.openxmlformats.org/presentationml/2006/main">
  <p:tag name="AS_UNIQUEID" val="1868"/>
</p:tagLst>
</file>

<file path=ppt/tags/tag149.xml><?xml version="1.0" encoding="utf-8"?>
<p:tagLst xmlns:p="http://schemas.openxmlformats.org/presentationml/2006/main">
  <p:tag name="AS_UNIQUEID" val="1870"/>
</p:tagLst>
</file>

<file path=ppt/tags/tag150.xml><?xml version="1.0" encoding="utf-8"?>
<p:tagLst xmlns:p="http://schemas.openxmlformats.org/presentationml/2006/main">
  <p:tag name="AS_UNIQUEID" val="1872"/>
</p:tagLst>
</file>

<file path=ppt/tags/tag151.xml><?xml version="1.0" encoding="utf-8"?>
<p:tagLst xmlns:p="http://schemas.openxmlformats.org/presentationml/2006/main">
  <p:tag name="AS_UNIQUEID" val="2516"/>
</p:tagLst>
</file>

<file path=ppt/tags/tag152.xml><?xml version="1.0" encoding="utf-8"?>
<p:tagLst xmlns:p="http://schemas.openxmlformats.org/presentationml/2006/main">
  <p:tag name="AS_UNIQUEID" val="2517"/>
</p:tagLst>
</file>

<file path=ppt/tags/tag153.xml><?xml version="1.0" encoding="utf-8"?>
<p:tagLst xmlns:p="http://schemas.openxmlformats.org/presentationml/2006/main">
  <p:tag name="AS_UNIQUEID" val="2217"/>
</p:tagLst>
</file>

<file path=ppt/tags/tag154.xml><?xml version="1.0" encoding="utf-8"?>
<p:tagLst xmlns:p="http://schemas.openxmlformats.org/presentationml/2006/main">
  <p:tag name="AS_UNIQUEID" val="2218"/>
</p:tagLst>
</file>

<file path=ppt/tags/tag155.xml><?xml version="1.0" encoding="utf-8"?>
<p:tagLst xmlns:p="http://schemas.openxmlformats.org/presentationml/2006/main">
  <p:tag name="AS_UNIQUEID" val="2219"/>
</p:tagLst>
</file>

<file path=ppt/tags/tag156.xml><?xml version="1.0" encoding="utf-8"?>
<p:tagLst xmlns:p="http://schemas.openxmlformats.org/presentationml/2006/main">
  <p:tag name="AS_UNIQUEID" val="2220"/>
</p:tagLst>
</file>

<file path=ppt/tags/tag157.xml><?xml version="1.0" encoding="utf-8"?>
<p:tagLst xmlns:p="http://schemas.openxmlformats.org/presentationml/2006/main">
  <p:tag name="AS_UNIQUEID" val="2221"/>
</p:tagLst>
</file>

<file path=ppt/tags/tag158.xml><?xml version="1.0" encoding="utf-8"?>
<p:tagLst xmlns:p="http://schemas.openxmlformats.org/presentationml/2006/main">
  <p:tag name="AS_UNIQUEID" val="2222"/>
</p:tagLst>
</file>

<file path=ppt/tags/tag159.xml><?xml version="1.0" encoding="utf-8"?>
<p:tagLst xmlns:p="http://schemas.openxmlformats.org/presentationml/2006/main">
  <p:tag name="AS_UNIQUEID" val="2223"/>
</p:tagLst>
</file>

<file path=ppt/tags/tag160.xml><?xml version="1.0" encoding="utf-8"?>
<p:tagLst xmlns:p="http://schemas.openxmlformats.org/presentationml/2006/main">
  <p:tag name="AS_UNIQUEID" val="2224"/>
</p:tagLst>
</file>

<file path=ppt/tags/tag161.xml><?xml version="1.0" encoding="utf-8"?>
<p:tagLst xmlns:p="http://schemas.openxmlformats.org/presentationml/2006/main">
  <p:tag name="AS_UNIQUEID" val="2225"/>
</p:tagLst>
</file>

<file path=ppt/tags/tag162.xml><?xml version="1.0" encoding="utf-8"?>
<p:tagLst xmlns:p="http://schemas.openxmlformats.org/presentationml/2006/main">
  <p:tag name="AS_UNIQUEID" val="2226"/>
</p:tagLst>
</file>

<file path=ppt/tags/tag163.xml><?xml version="1.0" encoding="utf-8"?>
<p:tagLst xmlns:p="http://schemas.openxmlformats.org/presentationml/2006/main">
  <p:tag name="AS_UNIQUEID" val="2227"/>
</p:tagLst>
</file>

<file path=ppt/tags/tag164.xml><?xml version="1.0" encoding="utf-8"?>
<p:tagLst xmlns:p="http://schemas.openxmlformats.org/presentationml/2006/main">
  <p:tag name="AS_UNIQUEID" val="2228"/>
</p:tagLst>
</file>

<file path=ppt/tags/tag165.xml><?xml version="1.0" encoding="utf-8"?>
<p:tagLst xmlns:p="http://schemas.openxmlformats.org/presentationml/2006/main">
  <p:tag name="AS_UNIQUEID" val="2229"/>
</p:tagLst>
</file>

<file path=ppt/tags/tag166.xml><?xml version="1.0" encoding="utf-8"?>
<p:tagLst xmlns:p="http://schemas.openxmlformats.org/presentationml/2006/main">
  <p:tag name="AS_UNIQUEID" val="2230"/>
</p:tagLst>
</file>

<file path=ppt/tags/tag167.xml><?xml version="1.0" encoding="utf-8"?>
<p:tagLst xmlns:p="http://schemas.openxmlformats.org/presentationml/2006/main">
  <p:tag name="AS_UNIQUEID" val="2231"/>
</p:tagLst>
</file>

<file path=ppt/tags/tag168.xml><?xml version="1.0" encoding="utf-8"?>
<p:tagLst xmlns:p="http://schemas.openxmlformats.org/presentationml/2006/main">
  <p:tag name="AS_UNIQUEID" val="2232"/>
</p:tagLst>
</file>

<file path=ppt/tags/tag169.xml><?xml version="1.0" encoding="utf-8"?>
<p:tagLst xmlns:p="http://schemas.openxmlformats.org/presentationml/2006/main">
  <p:tag name="AS_UNIQUEID" val="2233"/>
</p:tagLst>
</file>

<file path=ppt/tags/tag170.xml><?xml version="1.0" encoding="utf-8"?>
<p:tagLst xmlns:p="http://schemas.openxmlformats.org/presentationml/2006/main">
  <p:tag name="AS_UNIQUEID" val="2234"/>
</p:tagLst>
</file>

<file path=ppt/tags/tag171.xml><?xml version="1.0" encoding="utf-8"?>
<p:tagLst xmlns:p="http://schemas.openxmlformats.org/presentationml/2006/main">
  <p:tag name="AS_UNIQUEID" val="2235"/>
</p:tagLst>
</file>

<file path=ppt/tags/tag172.xml><?xml version="1.0" encoding="utf-8"?>
<p:tagLst xmlns:p="http://schemas.openxmlformats.org/presentationml/2006/main">
  <p:tag name="AS_UNIQUEID" val="2236"/>
</p:tagLst>
</file>

<file path=ppt/tags/tag173.xml><?xml version="1.0" encoding="utf-8"?>
<p:tagLst xmlns:p="http://schemas.openxmlformats.org/presentationml/2006/main">
  <p:tag name="AS_UNIQUEID" val="2237"/>
</p:tagLst>
</file>

<file path=ppt/tags/tag174.xml><?xml version="1.0" encoding="utf-8"?>
<p:tagLst xmlns:p="http://schemas.openxmlformats.org/presentationml/2006/main">
  <p:tag name="AS_UNIQUEID" val="2238"/>
</p:tagLst>
</file>

<file path=ppt/tags/tag175.xml><?xml version="1.0" encoding="utf-8"?>
<p:tagLst xmlns:p="http://schemas.openxmlformats.org/presentationml/2006/main">
  <p:tag name="AS_UNIQUEID" val="2239"/>
</p:tagLst>
</file>

<file path=ppt/tags/tag176.xml><?xml version="1.0" encoding="utf-8"?>
<p:tagLst xmlns:p="http://schemas.openxmlformats.org/presentationml/2006/main">
  <p:tag name="AS_UNIQUEID" val="2240"/>
</p:tagLst>
</file>

<file path=ppt/tags/tag177.xml><?xml version="1.0" encoding="utf-8"?>
<p:tagLst xmlns:p="http://schemas.openxmlformats.org/presentationml/2006/main">
  <p:tag name="AS_UNIQUEID" val="2241"/>
</p:tagLst>
</file>

<file path=ppt/tags/tag178.xml><?xml version="1.0" encoding="utf-8"?>
<p:tagLst xmlns:p="http://schemas.openxmlformats.org/presentationml/2006/main">
  <p:tag name="AS_UNIQUEID" val="2242"/>
</p:tagLst>
</file>

<file path=ppt/tags/tag179.xml><?xml version="1.0" encoding="utf-8"?>
<p:tagLst xmlns:p="http://schemas.openxmlformats.org/presentationml/2006/main">
  <p:tag name="AS_UNIQUEID" val="2243"/>
</p:tagLst>
</file>

<file path=ppt/tags/tag180.xml><?xml version="1.0" encoding="utf-8"?>
<p:tagLst xmlns:p="http://schemas.openxmlformats.org/presentationml/2006/main">
  <p:tag name="AS_UNIQUEID" val="2244"/>
</p:tagLst>
</file>

<file path=ppt/tags/tag181.xml><?xml version="1.0" encoding="utf-8"?>
<p:tagLst xmlns:p="http://schemas.openxmlformats.org/presentationml/2006/main">
  <p:tag name="AS_UNIQUEID" val="2245"/>
</p:tagLst>
</file>

<file path=ppt/tags/tag182.xml><?xml version="1.0" encoding="utf-8"?>
<p:tagLst xmlns:p="http://schemas.openxmlformats.org/presentationml/2006/main">
  <p:tag name="AS_UNIQUEID" val="2246"/>
</p:tagLst>
</file>

<file path=ppt/tags/tag183.xml><?xml version="1.0" encoding="utf-8"?>
<p:tagLst xmlns:p="http://schemas.openxmlformats.org/presentationml/2006/main">
  <p:tag name="AS_UNIQUEID" val="2247"/>
</p:tagLst>
</file>

<file path=ppt/tags/tag184.xml><?xml version="1.0" encoding="utf-8"?>
<p:tagLst xmlns:p="http://schemas.openxmlformats.org/presentationml/2006/main">
  <p:tag name="AS_UNIQUEID" val="2248"/>
</p:tagLst>
</file>

<file path=ppt/tags/tag185.xml><?xml version="1.0" encoding="utf-8"?>
<p:tagLst xmlns:p="http://schemas.openxmlformats.org/presentationml/2006/main">
  <p:tag name="AS_UNIQUEID" val="2249"/>
</p:tagLst>
</file>

<file path=ppt/tags/tag186.xml><?xml version="1.0" encoding="utf-8"?>
<p:tagLst xmlns:p="http://schemas.openxmlformats.org/presentationml/2006/main">
  <p:tag name="AS_UNIQUEID" val="2250"/>
</p:tagLst>
</file>

<file path=ppt/tags/tag187.xml><?xml version="1.0" encoding="utf-8"?>
<p:tagLst xmlns:p="http://schemas.openxmlformats.org/presentationml/2006/main">
  <p:tag name="AS_UNIQUEID" val="2251"/>
</p:tagLst>
</file>

<file path=ppt/tags/tag188.xml><?xml version="1.0" encoding="utf-8"?>
<p:tagLst xmlns:p="http://schemas.openxmlformats.org/presentationml/2006/main">
  <p:tag name="AS_UNIQUEID" val="2252"/>
</p:tagLst>
</file>

<file path=ppt/tags/tag189.xml><?xml version="1.0" encoding="utf-8"?>
<p:tagLst xmlns:p="http://schemas.openxmlformats.org/presentationml/2006/main">
  <p:tag name="AS_UNIQUEID" val="2253"/>
</p:tagLst>
</file>

<file path=ppt/tags/tag190.xml><?xml version="1.0" encoding="utf-8"?>
<p:tagLst xmlns:p="http://schemas.openxmlformats.org/presentationml/2006/main">
  <p:tag name="AS_UNIQUEID" val="2254"/>
</p:tagLst>
</file>

<file path=ppt/tags/tag191.xml><?xml version="1.0" encoding="utf-8"?>
<p:tagLst xmlns:p="http://schemas.openxmlformats.org/presentationml/2006/main">
  <p:tag name="AS_UNIQUEID" val="2255"/>
</p:tagLst>
</file>

<file path=ppt/tags/tag192.xml><?xml version="1.0" encoding="utf-8"?>
<p:tagLst xmlns:p="http://schemas.openxmlformats.org/presentationml/2006/main">
  <p:tag name="AS_UNIQUEID" val="2256"/>
</p:tagLst>
</file>

<file path=ppt/tags/tag193.xml><?xml version="1.0" encoding="utf-8"?>
<p:tagLst xmlns:p="http://schemas.openxmlformats.org/presentationml/2006/main">
  <p:tag name="AS_UNIQUEID" val="2257"/>
</p:tagLst>
</file>

<file path=ppt/tags/tag194.xml><?xml version="1.0" encoding="utf-8"?>
<p:tagLst xmlns:p="http://schemas.openxmlformats.org/presentationml/2006/main">
  <p:tag name="AS_UNIQUEID" val="2258"/>
</p:tagLst>
</file>

<file path=ppt/tags/tag195.xml><?xml version="1.0" encoding="utf-8"?>
<p:tagLst xmlns:p="http://schemas.openxmlformats.org/presentationml/2006/main">
  <p:tag name="AS_UNIQUEID" val="2259"/>
</p:tagLst>
</file>

<file path=ppt/tags/tag196.xml><?xml version="1.0" encoding="utf-8"?>
<p:tagLst xmlns:p="http://schemas.openxmlformats.org/presentationml/2006/main">
  <p:tag name="AS_UNIQUEID" val="2260"/>
</p:tagLst>
</file>

<file path=ppt/tags/tag197.xml><?xml version="1.0" encoding="utf-8"?>
<p:tagLst xmlns:p="http://schemas.openxmlformats.org/presentationml/2006/main">
  <p:tag name="AS_UNIQUEID" val="2261"/>
</p:tagLst>
</file>

<file path=ppt/tags/tag198.xml><?xml version="1.0" encoding="utf-8"?>
<p:tagLst xmlns:p="http://schemas.openxmlformats.org/presentationml/2006/main">
  <p:tag name="AS_UNIQUEID" val="2262"/>
</p:tagLst>
</file>

<file path=ppt/tags/tag199.xml><?xml version="1.0" encoding="utf-8"?>
<p:tagLst xmlns:p="http://schemas.openxmlformats.org/presentationml/2006/main">
  <p:tag name="AS_UNIQUEID" val="2263"/>
</p:tagLst>
</file>

<file path=ppt/tags/tag200.xml><?xml version="1.0" encoding="utf-8"?>
<p:tagLst xmlns:p="http://schemas.openxmlformats.org/presentationml/2006/main">
  <p:tag name="AS_UNIQUEID" val="2264"/>
</p:tagLst>
</file>

<file path=ppt/tags/tag201.xml><?xml version="1.0" encoding="utf-8"?>
<p:tagLst xmlns:p="http://schemas.openxmlformats.org/presentationml/2006/main">
  <p:tag name="AS_UNIQUEID" val="2265"/>
</p:tagLst>
</file>

<file path=ppt/tags/tag202.xml><?xml version="1.0" encoding="utf-8"?>
<p:tagLst xmlns:p="http://schemas.openxmlformats.org/presentationml/2006/main">
  <p:tag name="AS_UNIQUEID" val="2266"/>
</p:tagLst>
</file>

<file path=ppt/tags/tag203.xml><?xml version="1.0" encoding="utf-8"?>
<p:tagLst xmlns:p="http://schemas.openxmlformats.org/presentationml/2006/main">
  <p:tag name="AS_UNIQUEID" val="2267"/>
</p:tagLst>
</file>

<file path=ppt/tags/tag204.xml><?xml version="1.0" encoding="utf-8"?>
<p:tagLst xmlns:p="http://schemas.openxmlformats.org/presentationml/2006/main">
  <p:tag name="AS_UNIQUEID" val="2268"/>
</p:tagLst>
</file>

<file path=ppt/tags/tag205.xml><?xml version="1.0" encoding="utf-8"?>
<p:tagLst xmlns:p="http://schemas.openxmlformats.org/presentationml/2006/main">
  <p:tag name="AS_UNIQUEID" val="2269"/>
</p:tagLst>
</file>

<file path=ppt/tags/tag206.xml><?xml version="1.0" encoding="utf-8"?>
<p:tagLst xmlns:p="http://schemas.openxmlformats.org/presentationml/2006/main">
  <p:tag name="AS_UNIQUEID" val="2270"/>
</p:tagLst>
</file>

<file path=ppt/tags/tag207.xml><?xml version="1.0" encoding="utf-8"?>
<p:tagLst xmlns:p="http://schemas.openxmlformats.org/presentationml/2006/main">
  <p:tag name="AS_UNIQUEID" val="2271"/>
</p:tagLst>
</file>

<file path=ppt/tags/tag208.xml><?xml version="1.0" encoding="utf-8"?>
<p:tagLst xmlns:p="http://schemas.openxmlformats.org/presentationml/2006/main">
  <p:tag name="AS_UNIQUEID" val="2272"/>
</p:tagLst>
</file>

<file path=ppt/tags/tag209.xml><?xml version="1.0" encoding="utf-8"?>
<p:tagLst xmlns:p="http://schemas.openxmlformats.org/presentationml/2006/main">
  <p:tag name="AS_UNIQUEID" val="2273"/>
</p:tagLst>
</file>

<file path=ppt/tags/tag210.xml><?xml version="1.0" encoding="utf-8"?>
<p:tagLst xmlns:p="http://schemas.openxmlformats.org/presentationml/2006/main">
  <p:tag name="AS_UNIQUEID" val="2274"/>
</p:tagLst>
</file>

<file path=ppt/tags/tag211.xml><?xml version="1.0" encoding="utf-8"?>
<p:tagLst xmlns:p="http://schemas.openxmlformats.org/presentationml/2006/main">
  <p:tag name="AS_UNIQUEID" val="2275"/>
</p:tagLst>
</file>

<file path=ppt/tags/tag212.xml><?xml version="1.0" encoding="utf-8"?>
<p:tagLst xmlns:p="http://schemas.openxmlformats.org/presentationml/2006/main">
  <p:tag name="AS_UNIQUEID" val="2276"/>
</p:tagLst>
</file>

<file path=ppt/tags/tag213.xml><?xml version="1.0" encoding="utf-8"?>
<p:tagLst xmlns:p="http://schemas.openxmlformats.org/presentationml/2006/main">
  <p:tag name="AS_UNIQUEID" val="2277"/>
</p:tagLst>
</file>

<file path=ppt/tags/tag214.xml><?xml version="1.0" encoding="utf-8"?>
<p:tagLst xmlns:p="http://schemas.openxmlformats.org/presentationml/2006/main">
  <p:tag name="AS_UNIQUEID" val="2278"/>
</p:tagLst>
</file>

<file path=ppt/tags/tag215.xml><?xml version="1.0" encoding="utf-8"?>
<p:tagLst xmlns:p="http://schemas.openxmlformats.org/presentationml/2006/main">
  <p:tag name="AS_UNIQUEID" val="2279"/>
</p:tagLst>
</file>

<file path=ppt/tags/tag216.xml><?xml version="1.0" encoding="utf-8"?>
<p:tagLst xmlns:p="http://schemas.openxmlformats.org/presentationml/2006/main">
  <p:tag name="AS_UNIQUEID" val="2280"/>
</p:tagLst>
</file>

<file path=ppt/tags/tag217.xml><?xml version="1.0" encoding="utf-8"?>
<p:tagLst xmlns:p="http://schemas.openxmlformats.org/presentationml/2006/main">
  <p:tag name="AS_UNIQUEID" val="2281"/>
</p:tagLst>
</file>

<file path=ppt/tags/tag218.xml><?xml version="1.0" encoding="utf-8"?>
<p:tagLst xmlns:p="http://schemas.openxmlformats.org/presentationml/2006/main">
  <p:tag name="AS_UNIQUEID" val="2282"/>
</p:tagLst>
</file>

<file path=ppt/tags/tag219.xml><?xml version="1.0" encoding="utf-8"?>
<p:tagLst xmlns:p="http://schemas.openxmlformats.org/presentationml/2006/main">
  <p:tag name="AS_UNIQUEID" val="2283"/>
</p:tagLst>
</file>

<file path=ppt/tags/tag220.xml><?xml version="1.0" encoding="utf-8"?>
<p:tagLst xmlns:p="http://schemas.openxmlformats.org/presentationml/2006/main">
  <p:tag name="AS_UNIQUEID" val="2284"/>
</p:tagLst>
</file>

<file path=ppt/tags/tag221.xml><?xml version="1.0" encoding="utf-8"?>
<p:tagLst xmlns:p="http://schemas.openxmlformats.org/presentationml/2006/main">
  <p:tag name="AS_UNIQUEID" val="2285"/>
</p:tagLst>
</file>

<file path=ppt/tags/tag222.xml><?xml version="1.0" encoding="utf-8"?>
<p:tagLst xmlns:p="http://schemas.openxmlformats.org/presentationml/2006/main">
  <p:tag name="AS_UNIQUEID" val="2286"/>
</p:tagLst>
</file>

<file path=ppt/tags/tag223.xml><?xml version="1.0" encoding="utf-8"?>
<p:tagLst xmlns:p="http://schemas.openxmlformats.org/presentationml/2006/main">
  <p:tag name="AS_UNIQUEID" val="2287"/>
</p:tagLst>
</file>

<file path=ppt/tags/tag224.xml><?xml version="1.0" encoding="utf-8"?>
<p:tagLst xmlns:p="http://schemas.openxmlformats.org/presentationml/2006/main">
  <p:tag name="AS_UNIQUEID" val="2288"/>
</p:tagLst>
</file>

<file path=ppt/tags/tag225.xml><?xml version="1.0" encoding="utf-8"?>
<p:tagLst xmlns:p="http://schemas.openxmlformats.org/presentationml/2006/main">
  <p:tag name="AS_UNIQUEID" val="2289"/>
</p:tagLst>
</file>

<file path=ppt/tags/tag226.xml><?xml version="1.0" encoding="utf-8"?>
<p:tagLst xmlns:p="http://schemas.openxmlformats.org/presentationml/2006/main">
  <p:tag name="AS_UNIQUEID" val="2290"/>
</p:tagLst>
</file>

<file path=ppt/tags/tag227.xml><?xml version="1.0" encoding="utf-8"?>
<p:tagLst xmlns:p="http://schemas.openxmlformats.org/presentationml/2006/main">
  <p:tag name="AS_UNIQUEID" val="2291"/>
</p:tagLst>
</file>

<file path=ppt/tags/tag228.xml><?xml version="1.0" encoding="utf-8"?>
<p:tagLst xmlns:p="http://schemas.openxmlformats.org/presentationml/2006/main">
  <p:tag name="AS_UNIQUEID" val="2292"/>
</p:tagLst>
</file>

<file path=ppt/tags/tag229.xml><?xml version="1.0" encoding="utf-8"?>
<p:tagLst xmlns:p="http://schemas.openxmlformats.org/presentationml/2006/main">
  <p:tag name="AS_UNIQUEID" val="2293"/>
</p:tagLst>
</file>

<file path=ppt/tags/tag230.xml><?xml version="1.0" encoding="utf-8"?>
<p:tagLst xmlns:p="http://schemas.openxmlformats.org/presentationml/2006/main">
  <p:tag name="AS_UNIQUEID" val="2294"/>
</p:tagLst>
</file>

<file path=ppt/tags/tag231.xml><?xml version="1.0" encoding="utf-8"?>
<p:tagLst xmlns:p="http://schemas.openxmlformats.org/presentationml/2006/main">
  <p:tag name="AS_UNIQUEID" val="2295"/>
</p:tagLst>
</file>

<file path=ppt/tags/tag232.xml><?xml version="1.0" encoding="utf-8"?>
<p:tagLst xmlns:p="http://schemas.openxmlformats.org/presentationml/2006/main">
  <p:tag name="AS_UNIQUEID" val="2296"/>
</p:tagLst>
</file>

<file path=ppt/tags/tag233.xml><?xml version="1.0" encoding="utf-8"?>
<p:tagLst xmlns:p="http://schemas.openxmlformats.org/presentationml/2006/main">
  <p:tag name="AS_UNIQUEID" val="2297"/>
</p:tagLst>
</file>

<file path=ppt/tags/tag234.xml><?xml version="1.0" encoding="utf-8"?>
<p:tagLst xmlns:p="http://schemas.openxmlformats.org/presentationml/2006/main">
  <p:tag name="AS_UNIQUEID" val="2298"/>
</p:tagLst>
</file>

<file path=ppt/tags/tag235.xml><?xml version="1.0" encoding="utf-8"?>
<p:tagLst xmlns:p="http://schemas.openxmlformats.org/presentationml/2006/main">
  <p:tag name="AS_UNIQUEID" val="2299"/>
</p:tagLst>
</file>

<file path=ppt/tags/tag236.xml><?xml version="1.0" encoding="utf-8"?>
<p:tagLst xmlns:p="http://schemas.openxmlformats.org/presentationml/2006/main">
  <p:tag name="AS_UNIQUEID" val="2300"/>
</p:tagLst>
</file>

<file path=ppt/tags/tag237.xml><?xml version="1.0" encoding="utf-8"?>
<p:tagLst xmlns:p="http://schemas.openxmlformats.org/presentationml/2006/main">
  <p:tag name="AS_UNIQUEID" val="2301"/>
</p:tagLst>
</file>

<file path=ppt/tags/tag238.xml><?xml version="1.0" encoding="utf-8"?>
<p:tagLst xmlns:p="http://schemas.openxmlformats.org/presentationml/2006/main">
  <p:tag name="AS_UNIQUEID" val="2302"/>
</p:tagLst>
</file>

<file path=ppt/tags/tag239.xml><?xml version="1.0" encoding="utf-8"?>
<p:tagLst xmlns:p="http://schemas.openxmlformats.org/presentationml/2006/main">
  <p:tag name="AS_UNIQUEID" val="2303"/>
</p:tagLst>
</file>

<file path=ppt/tags/tag240.xml><?xml version="1.0" encoding="utf-8"?>
<p:tagLst xmlns:p="http://schemas.openxmlformats.org/presentationml/2006/main">
  <p:tag name="AS_UNIQUEID" val="2304"/>
</p:tagLst>
</file>

<file path=ppt/tags/tag241.xml><?xml version="1.0" encoding="utf-8"?>
<p:tagLst xmlns:p="http://schemas.openxmlformats.org/presentationml/2006/main">
  <p:tag name="AS_UNIQUEID" val="2305"/>
</p:tagLst>
</file>

<file path=ppt/tags/tag242.xml><?xml version="1.0" encoding="utf-8"?>
<p:tagLst xmlns:p="http://schemas.openxmlformats.org/presentationml/2006/main">
  <p:tag name="AS_UNIQUEID" val="2306"/>
</p:tagLst>
</file>

<file path=ppt/tags/tag243.xml><?xml version="1.0" encoding="utf-8"?>
<p:tagLst xmlns:p="http://schemas.openxmlformats.org/presentationml/2006/main">
  <p:tag name="AS_UNIQUEID" val="2307"/>
</p:tagLst>
</file>

<file path=ppt/tags/tag244.xml><?xml version="1.0" encoding="utf-8"?>
<p:tagLst xmlns:p="http://schemas.openxmlformats.org/presentationml/2006/main">
  <p:tag name="AS_UNIQUEID" val="2308"/>
</p:tagLst>
</file>

<file path=ppt/tags/tag245.xml><?xml version="1.0" encoding="utf-8"?>
<p:tagLst xmlns:p="http://schemas.openxmlformats.org/presentationml/2006/main">
  <p:tag name="AS_UNIQUEID" val="2309"/>
</p:tagLst>
</file>

<file path=ppt/tags/tag246.xml><?xml version="1.0" encoding="utf-8"?>
<p:tagLst xmlns:p="http://schemas.openxmlformats.org/presentationml/2006/main">
  <p:tag name="AS_UNIQUEID" val="2310"/>
</p:tagLst>
</file>

<file path=ppt/tags/tag247.xml><?xml version="1.0" encoding="utf-8"?>
<p:tagLst xmlns:p="http://schemas.openxmlformats.org/presentationml/2006/main">
  <p:tag name="AS_UNIQUEID" val="2311"/>
</p:tagLst>
</file>

<file path=ppt/tags/tag248.xml><?xml version="1.0" encoding="utf-8"?>
<p:tagLst xmlns:p="http://schemas.openxmlformats.org/presentationml/2006/main">
  <p:tag name="AS_UNIQUEID" val="2312"/>
</p:tagLst>
</file>

<file path=ppt/tags/tag249.xml><?xml version="1.0" encoding="utf-8"?>
<p:tagLst xmlns:p="http://schemas.openxmlformats.org/presentationml/2006/main">
  <p:tag name="AS_UNIQUEID" val="2313"/>
</p:tagLst>
</file>

<file path=ppt/tags/tag250.xml><?xml version="1.0" encoding="utf-8"?>
<p:tagLst xmlns:p="http://schemas.openxmlformats.org/presentationml/2006/main">
  <p:tag name="AS_UNIQUEID" val="2314"/>
</p:tagLst>
</file>

<file path=ppt/tags/tag251.xml><?xml version="1.0" encoding="utf-8"?>
<p:tagLst xmlns:p="http://schemas.openxmlformats.org/presentationml/2006/main">
  <p:tag name="AS_UNIQUEID" val="2315"/>
</p:tagLst>
</file>

<file path=ppt/tags/tag252.xml><?xml version="1.0" encoding="utf-8"?>
<p:tagLst xmlns:p="http://schemas.openxmlformats.org/presentationml/2006/main">
  <p:tag name="AS_UNIQUEID" val="2316"/>
</p:tagLst>
</file>

<file path=ppt/tags/tag253.xml><?xml version="1.0" encoding="utf-8"?>
<p:tagLst xmlns:p="http://schemas.openxmlformats.org/presentationml/2006/main">
  <p:tag name="AS_UNIQUEID" val="2317"/>
</p:tagLst>
</file>

<file path=ppt/tags/tag254.xml><?xml version="1.0" encoding="utf-8"?>
<p:tagLst xmlns:p="http://schemas.openxmlformats.org/presentationml/2006/main">
  <p:tag name="AS_UNIQUEID" val="2318"/>
</p:tagLst>
</file>

<file path=ppt/tags/tag255.xml><?xml version="1.0" encoding="utf-8"?>
<p:tagLst xmlns:p="http://schemas.openxmlformats.org/presentationml/2006/main">
  <p:tag name="AS_UNIQUEID" val="2319"/>
</p:tagLst>
</file>

<file path=ppt/tags/tag256.xml><?xml version="1.0" encoding="utf-8"?>
<p:tagLst xmlns:p="http://schemas.openxmlformats.org/presentationml/2006/main">
  <p:tag name="AS_UNIQUEID" val="2320"/>
</p:tagLst>
</file>

<file path=ppt/tags/tag257.xml><?xml version="1.0" encoding="utf-8"?>
<p:tagLst xmlns:p="http://schemas.openxmlformats.org/presentationml/2006/main">
  <p:tag name="AS_UNIQUEID" val="2321"/>
</p:tagLst>
</file>

<file path=ppt/tags/tag258.xml><?xml version="1.0" encoding="utf-8"?>
<p:tagLst xmlns:p="http://schemas.openxmlformats.org/presentationml/2006/main">
  <p:tag name="AS_UNIQUEID" val="2322"/>
</p:tagLst>
</file>

<file path=ppt/tags/tag259.xml><?xml version="1.0" encoding="utf-8"?>
<p:tagLst xmlns:p="http://schemas.openxmlformats.org/presentationml/2006/main">
  <p:tag name="AS_UNIQUEID" val="2323"/>
</p:tagLst>
</file>

<file path=ppt/tags/tag260.xml><?xml version="1.0" encoding="utf-8"?>
<p:tagLst xmlns:p="http://schemas.openxmlformats.org/presentationml/2006/main">
  <p:tag name="AS_UNIQUEID" val="2324"/>
</p:tagLst>
</file>

<file path=ppt/tags/tag261.xml><?xml version="1.0" encoding="utf-8"?>
<p:tagLst xmlns:p="http://schemas.openxmlformats.org/presentationml/2006/main">
  <p:tag name="AS_UNIQUEID" val="2325"/>
</p:tagLst>
</file>

<file path=ppt/tags/tag262.xml><?xml version="1.0" encoding="utf-8"?>
<p:tagLst xmlns:p="http://schemas.openxmlformats.org/presentationml/2006/main">
  <p:tag name="AS_UNIQUEID" val="2326"/>
</p:tagLst>
</file>

<file path=ppt/tags/tag263.xml><?xml version="1.0" encoding="utf-8"?>
<p:tagLst xmlns:p="http://schemas.openxmlformats.org/presentationml/2006/main">
  <p:tag name="AS_UNIQUEID" val="2327"/>
</p:tagLst>
</file>

<file path=ppt/tags/tag264.xml><?xml version="1.0" encoding="utf-8"?>
<p:tagLst xmlns:p="http://schemas.openxmlformats.org/presentationml/2006/main">
  <p:tag name="AS_UNIQUEID" val="2328"/>
</p:tagLst>
</file>

<file path=ppt/tags/tag265.xml><?xml version="1.0" encoding="utf-8"?>
<p:tagLst xmlns:p="http://schemas.openxmlformats.org/presentationml/2006/main">
  <p:tag name="AS_UNIQUEID" val="2329"/>
</p:tagLst>
</file>

<file path=ppt/tags/tag266.xml><?xml version="1.0" encoding="utf-8"?>
<p:tagLst xmlns:p="http://schemas.openxmlformats.org/presentationml/2006/main">
  <p:tag name="AS_UNIQUEID" val="2330"/>
</p:tagLst>
</file>

<file path=ppt/tags/tag267.xml><?xml version="1.0" encoding="utf-8"?>
<p:tagLst xmlns:p="http://schemas.openxmlformats.org/presentationml/2006/main">
  <p:tag name="AS_UNIQUEID" val="2331"/>
</p:tagLst>
</file>

<file path=ppt/tags/tag268.xml><?xml version="1.0" encoding="utf-8"?>
<p:tagLst xmlns:p="http://schemas.openxmlformats.org/presentationml/2006/main">
  <p:tag name="AS_UNIQUEID" val="2332"/>
</p:tagLst>
</file>

<file path=ppt/tags/tag269.xml><?xml version="1.0" encoding="utf-8"?>
<p:tagLst xmlns:p="http://schemas.openxmlformats.org/presentationml/2006/main">
  <p:tag name="AS_UNIQUEID" val="2333"/>
</p:tagLst>
</file>

<file path=ppt/tags/tag270.xml><?xml version="1.0" encoding="utf-8"?>
<p:tagLst xmlns:p="http://schemas.openxmlformats.org/presentationml/2006/main">
  <p:tag name="AS_UNIQUEID" val="2334"/>
</p:tagLst>
</file>

<file path=ppt/tags/tag271.xml><?xml version="1.0" encoding="utf-8"?>
<p:tagLst xmlns:p="http://schemas.openxmlformats.org/presentationml/2006/main">
  <p:tag name="AS_UNIQUEID" val="2335"/>
</p:tagLst>
</file>

<file path=ppt/tags/tag272.xml><?xml version="1.0" encoding="utf-8"?>
<p:tagLst xmlns:p="http://schemas.openxmlformats.org/presentationml/2006/main">
  <p:tag name="AS_UNIQUEID" val="2336"/>
</p:tagLst>
</file>

<file path=ppt/tags/tag273.xml><?xml version="1.0" encoding="utf-8"?>
<p:tagLst xmlns:p="http://schemas.openxmlformats.org/presentationml/2006/main">
  <p:tag name="AS_UNIQUEID" val="2337"/>
</p:tagLst>
</file>

<file path=ppt/tags/tag274.xml><?xml version="1.0" encoding="utf-8"?>
<p:tagLst xmlns:p="http://schemas.openxmlformats.org/presentationml/2006/main">
  <p:tag name="AS_UNIQUEID" val="2338"/>
</p:tagLst>
</file>

<file path=ppt/tags/tag275.xml><?xml version="1.0" encoding="utf-8"?>
<p:tagLst xmlns:p="http://schemas.openxmlformats.org/presentationml/2006/main">
  <p:tag name="AS_UNIQUEID" val="2339"/>
</p:tagLst>
</file>

<file path=ppt/tags/tag276.xml><?xml version="1.0" encoding="utf-8"?>
<p:tagLst xmlns:p="http://schemas.openxmlformats.org/presentationml/2006/main">
  <p:tag name="AS_UNIQUEID" val="2340"/>
</p:tagLst>
</file>

<file path=ppt/tags/tag277.xml><?xml version="1.0" encoding="utf-8"?>
<p:tagLst xmlns:p="http://schemas.openxmlformats.org/presentationml/2006/main">
  <p:tag name="AS_UNIQUEID" val="2341"/>
</p:tagLst>
</file>

<file path=ppt/tags/tag278.xml><?xml version="1.0" encoding="utf-8"?>
<p:tagLst xmlns:p="http://schemas.openxmlformats.org/presentationml/2006/main">
  <p:tag name="AS_UNIQUEID" val="2342"/>
</p:tagLst>
</file>

<file path=ppt/tags/tag279.xml><?xml version="1.0" encoding="utf-8"?>
<p:tagLst xmlns:p="http://schemas.openxmlformats.org/presentationml/2006/main">
  <p:tag name="AS_UNIQUEID" val="2343"/>
</p:tagLst>
</file>

<file path=ppt/tags/tag280.xml><?xml version="1.0" encoding="utf-8"?>
<p:tagLst xmlns:p="http://schemas.openxmlformats.org/presentationml/2006/main">
  <p:tag name="AS_UNIQUEID" val="2344"/>
</p:tagLst>
</file>

<file path=ppt/tags/tag281.xml><?xml version="1.0" encoding="utf-8"?>
<p:tagLst xmlns:p="http://schemas.openxmlformats.org/presentationml/2006/main">
  <p:tag name="AS_UNIQUEID" val="2345"/>
</p:tagLst>
</file>

<file path=ppt/tags/tag282.xml><?xml version="1.0" encoding="utf-8"?>
<p:tagLst xmlns:p="http://schemas.openxmlformats.org/presentationml/2006/main">
  <p:tag name="AS_UNIQUEID" val="2346"/>
</p:tagLst>
</file>

<file path=ppt/tags/tag283.xml><?xml version="1.0" encoding="utf-8"?>
<p:tagLst xmlns:p="http://schemas.openxmlformats.org/presentationml/2006/main">
  <p:tag name="AS_UNIQUEID" val="2347"/>
</p:tagLst>
</file>

<file path=ppt/tags/tag284.xml><?xml version="1.0" encoding="utf-8"?>
<p:tagLst xmlns:p="http://schemas.openxmlformats.org/presentationml/2006/main">
  <p:tag name="AS_UNIQUEID" val="2348"/>
</p:tagLst>
</file>

<file path=ppt/tags/tag285.xml><?xml version="1.0" encoding="utf-8"?>
<p:tagLst xmlns:p="http://schemas.openxmlformats.org/presentationml/2006/main">
  <p:tag name="AS_UNIQUEID" val="2349"/>
</p:tagLst>
</file>

<file path=ppt/tags/tag286.xml><?xml version="1.0" encoding="utf-8"?>
<p:tagLst xmlns:p="http://schemas.openxmlformats.org/presentationml/2006/main">
  <p:tag name="AS_UNIQUEID" val="2350"/>
</p:tagLst>
</file>

<file path=ppt/tags/tag287.xml><?xml version="1.0" encoding="utf-8"?>
<p:tagLst xmlns:p="http://schemas.openxmlformats.org/presentationml/2006/main">
  <p:tag name="AS_UNIQUEID" val="2351"/>
</p:tagLst>
</file>

<file path=ppt/tags/tag288.xml><?xml version="1.0" encoding="utf-8"?>
<p:tagLst xmlns:p="http://schemas.openxmlformats.org/presentationml/2006/main">
  <p:tag name="AS_UNIQUEID" val="2352"/>
</p:tagLst>
</file>

<file path=ppt/tags/tag289.xml><?xml version="1.0" encoding="utf-8"?>
<p:tagLst xmlns:p="http://schemas.openxmlformats.org/presentationml/2006/main">
  <p:tag name="AS_UNIQUEID" val="2353"/>
</p:tagLst>
</file>

<file path=ppt/tags/tag290.xml><?xml version="1.0" encoding="utf-8"?>
<p:tagLst xmlns:p="http://schemas.openxmlformats.org/presentationml/2006/main">
  <p:tag name="AS_UNIQUEID" val="2354"/>
</p:tagLst>
</file>

<file path=ppt/tags/tag291.xml><?xml version="1.0" encoding="utf-8"?>
<p:tagLst xmlns:p="http://schemas.openxmlformats.org/presentationml/2006/main">
  <p:tag name="AS_UNIQUEID" val="2355"/>
</p:tagLst>
</file>

<file path=ppt/tags/tag292.xml><?xml version="1.0" encoding="utf-8"?>
<p:tagLst xmlns:p="http://schemas.openxmlformats.org/presentationml/2006/main">
  <p:tag name="AS_UNIQUEID" val="2356"/>
</p:tagLst>
</file>

<file path=ppt/tags/tag293.xml><?xml version="1.0" encoding="utf-8"?>
<p:tagLst xmlns:p="http://schemas.openxmlformats.org/presentationml/2006/main">
  <p:tag name="AS_UNIQUEID" val="2357"/>
</p:tagLst>
</file>

<file path=ppt/tags/tag294.xml><?xml version="1.0" encoding="utf-8"?>
<p:tagLst xmlns:p="http://schemas.openxmlformats.org/presentationml/2006/main">
  <p:tag name="AS_UNIQUEID" val="2358"/>
</p:tagLst>
</file>

<file path=ppt/tags/tag295.xml><?xml version="1.0" encoding="utf-8"?>
<p:tagLst xmlns:p="http://schemas.openxmlformats.org/presentationml/2006/main">
  <p:tag name="AS_UNIQUEID" val="2359"/>
</p:tagLst>
</file>

<file path=ppt/tags/tag296.xml><?xml version="1.0" encoding="utf-8"?>
<p:tagLst xmlns:p="http://schemas.openxmlformats.org/presentationml/2006/main">
  <p:tag name="AS_UNIQUEID" val="2360"/>
</p:tagLst>
</file>

<file path=ppt/tags/tag297.xml><?xml version="1.0" encoding="utf-8"?>
<p:tagLst xmlns:p="http://schemas.openxmlformats.org/presentationml/2006/main">
  <p:tag name="AS_UNIQUEID" val="2361"/>
</p:tagLst>
</file>

<file path=ppt/tags/tag298.xml><?xml version="1.0" encoding="utf-8"?>
<p:tagLst xmlns:p="http://schemas.openxmlformats.org/presentationml/2006/main">
  <p:tag name="AS_UNIQUEID" val="2518"/>
</p:tagLst>
</file>

<file path=ppt/tags/tag299.xml><?xml version="1.0" encoding="utf-8"?>
<p:tagLst xmlns:p="http://schemas.openxmlformats.org/presentationml/2006/main">
  <p:tag name="AS_UNIQUEID" val="2362"/>
</p:tagLst>
</file>

<file path=ppt/tags/tag300.xml><?xml version="1.0" encoding="utf-8"?>
<p:tagLst xmlns:p="http://schemas.openxmlformats.org/presentationml/2006/main">
  <p:tag name="AS_UNIQUEID" val="2363"/>
</p:tagLst>
</file>

<file path=ppt/tags/tag301.xml><?xml version="1.0" encoding="utf-8"?>
<p:tagLst xmlns:p="http://schemas.openxmlformats.org/presentationml/2006/main">
  <p:tag name="AS_UNIQUEID" val="2364"/>
</p:tagLst>
</file>

<file path=ppt/tags/tag302.xml><?xml version="1.0" encoding="utf-8"?>
<p:tagLst xmlns:p="http://schemas.openxmlformats.org/presentationml/2006/main">
  <p:tag name="AS_UNIQUEID" val="2365"/>
</p:tagLst>
</file>

<file path=ppt/tags/tag303.xml><?xml version="1.0" encoding="utf-8"?>
<p:tagLst xmlns:p="http://schemas.openxmlformats.org/presentationml/2006/main">
  <p:tag name="AS_UNIQUEID" val="2366"/>
</p:tagLst>
</file>

<file path=ppt/tags/tag304.xml><?xml version="1.0" encoding="utf-8"?>
<p:tagLst xmlns:p="http://schemas.openxmlformats.org/presentationml/2006/main">
  <p:tag name="AS_UNIQUEID" val="2367"/>
</p:tagLst>
</file>

<file path=ppt/tags/tag305.xml><?xml version="1.0" encoding="utf-8"?>
<p:tagLst xmlns:p="http://schemas.openxmlformats.org/presentationml/2006/main">
  <p:tag name="AS_UNIQUEID" val="2368"/>
</p:tagLst>
</file>

<file path=ppt/tags/tag306.xml><?xml version="1.0" encoding="utf-8"?>
<p:tagLst xmlns:p="http://schemas.openxmlformats.org/presentationml/2006/main">
  <p:tag name="AS_UNIQUEID" val="2369"/>
</p:tagLst>
</file>

<file path=ppt/tags/tag307.xml><?xml version="1.0" encoding="utf-8"?>
<p:tagLst xmlns:p="http://schemas.openxmlformats.org/presentationml/2006/main">
  <p:tag name="AS_UNIQUEID" val="2370"/>
</p:tagLst>
</file>

<file path=ppt/tags/tag308.xml><?xml version="1.0" encoding="utf-8"?>
<p:tagLst xmlns:p="http://schemas.openxmlformats.org/presentationml/2006/main">
  <p:tag name="AS_UNIQUEID" val="2371"/>
</p:tagLst>
</file>

<file path=ppt/tags/tag309.xml><?xml version="1.0" encoding="utf-8"?>
<p:tagLst xmlns:p="http://schemas.openxmlformats.org/presentationml/2006/main">
  <p:tag name="AS_UNIQUEID" val="2372"/>
</p:tagLst>
</file>

<file path=ppt/tags/tag310.xml><?xml version="1.0" encoding="utf-8"?>
<p:tagLst xmlns:p="http://schemas.openxmlformats.org/presentationml/2006/main">
  <p:tag name="AS_UNIQUEID" val="2373"/>
</p:tagLst>
</file>

<file path=ppt/tags/tag311.xml><?xml version="1.0" encoding="utf-8"?>
<p:tagLst xmlns:p="http://schemas.openxmlformats.org/presentationml/2006/main">
  <p:tag name="AS_UNIQUEID" val="2374"/>
</p:tagLst>
</file>

<file path=ppt/tags/tag312.xml><?xml version="1.0" encoding="utf-8"?>
<p:tagLst xmlns:p="http://schemas.openxmlformats.org/presentationml/2006/main">
  <p:tag name="AS_UNIQUEID" val="2519"/>
</p:tagLst>
</file>

<file path=ppt/tags/tag313.xml><?xml version="1.0" encoding="utf-8"?>
<p:tagLst xmlns:p="http://schemas.openxmlformats.org/presentationml/2006/main">
  <p:tag name="AS_UNIQUEID" val="2375"/>
</p:tagLst>
</file>

<file path=ppt/tags/tag314.xml><?xml version="1.0" encoding="utf-8"?>
<p:tagLst xmlns:p="http://schemas.openxmlformats.org/presentationml/2006/main">
  <p:tag name="AS_UNIQUEID" val="2376"/>
</p:tagLst>
</file>

<file path=ppt/tags/tag315.xml><?xml version="1.0" encoding="utf-8"?>
<p:tagLst xmlns:p="http://schemas.openxmlformats.org/presentationml/2006/main">
  <p:tag name="AS_UNIQUEID" val="2377"/>
</p:tagLst>
</file>

<file path=ppt/tags/tag316.xml><?xml version="1.0" encoding="utf-8"?>
<p:tagLst xmlns:p="http://schemas.openxmlformats.org/presentationml/2006/main">
  <p:tag name="AS_UNIQUEID" val="2378"/>
</p:tagLst>
</file>

<file path=ppt/tags/tag317.xml><?xml version="1.0" encoding="utf-8"?>
<p:tagLst xmlns:p="http://schemas.openxmlformats.org/presentationml/2006/main">
  <p:tag name="AS_UNIQUEID" val="2379"/>
</p:tagLst>
</file>

<file path=ppt/tags/tag318.xml><?xml version="1.0" encoding="utf-8"?>
<p:tagLst xmlns:p="http://schemas.openxmlformats.org/presentationml/2006/main">
  <p:tag name="AS_UNIQUEID" val="2380"/>
</p:tagLst>
</file>

<file path=ppt/tags/tag319.xml><?xml version="1.0" encoding="utf-8"?>
<p:tagLst xmlns:p="http://schemas.openxmlformats.org/presentationml/2006/main">
  <p:tag name="AS_UNIQUEID" val="2381"/>
</p:tagLst>
</file>

<file path=ppt/tags/tag320.xml><?xml version="1.0" encoding="utf-8"?>
<p:tagLst xmlns:p="http://schemas.openxmlformats.org/presentationml/2006/main">
  <p:tag name="AS_UNIQUEID" val="2382"/>
</p:tagLst>
</file>

<file path=ppt/tags/tag321.xml><?xml version="1.0" encoding="utf-8"?>
<p:tagLst xmlns:p="http://schemas.openxmlformats.org/presentationml/2006/main">
  <p:tag name="AS_UNIQUEID" val="2383"/>
</p:tagLst>
</file>

<file path=ppt/tags/tag322.xml><?xml version="1.0" encoding="utf-8"?>
<p:tagLst xmlns:p="http://schemas.openxmlformats.org/presentationml/2006/main">
  <p:tag name="AS_UNIQUEID" val="2384"/>
</p:tagLst>
</file>

<file path=ppt/tags/tag323.xml><?xml version="1.0" encoding="utf-8"?>
<p:tagLst xmlns:p="http://schemas.openxmlformats.org/presentationml/2006/main">
  <p:tag name="AS_UNIQUEID" val="2385"/>
</p:tagLst>
</file>

<file path=ppt/tags/tag324.xml><?xml version="1.0" encoding="utf-8"?>
<p:tagLst xmlns:p="http://schemas.openxmlformats.org/presentationml/2006/main">
  <p:tag name="AS_UNIQUEID" val="2386"/>
</p:tagLst>
</file>

<file path=ppt/tags/tag325.xml><?xml version="1.0" encoding="utf-8"?>
<p:tagLst xmlns:p="http://schemas.openxmlformats.org/presentationml/2006/main">
  <p:tag name="AS_UNIQUEID" val="2387"/>
</p:tagLst>
</file>

<file path=ppt/tags/tag326.xml><?xml version="1.0" encoding="utf-8"?>
<p:tagLst xmlns:p="http://schemas.openxmlformats.org/presentationml/2006/main">
  <p:tag name="AS_UNIQUEID" val="2520"/>
</p:tagLst>
</file>

<file path=ppt/tags/tag327.xml><?xml version="1.0" encoding="utf-8"?>
<p:tagLst xmlns:p="http://schemas.openxmlformats.org/presentationml/2006/main">
  <p:tag name="AS_UNIQUEID" val="2388"/>
</p:tagLst>
</file>

<file path=ppt/tags/tag328.xml><?xml version="1.0" encoding="utf-8"?>
<p:tagLst xmlns:p="http://schemas.openxmlformats.org/presentationml/2006/main">
  <p:tag name="AS_UNIQUEID" val="2389"/>
</p:tagLst>
</file>

<file path=ppt/tags/tag329.xml><?xml version="1.0" encoding="utf-8"?>
<p:tagLst xmlns:p="http://schemas.openxmlformats.org/presentationml/2006/main">
  <p:tag name="AS_UNIQUEID" val="2390"/>
</p:tagLst>
</file>

<file path=ppt/tags/tag330.xml><?xml version="1.0" encoding="utf-8"?>
<p:tagLst xmlns:p="http://schemas.openxmlformats.org/presentationml/2006/main">
  <p:tag name="AS_UNIQUEID" val="2391"/>
</p:tagLst>
</file>

<file path=ppt/tags/tag331.xml><?xml version="1.0" encoding="utf-8"?>
<p:tagLst xmlns:p="http://schemas.openxmlformats.org/presentationml/2006/main">
  <p:tag name="AS_UNIQUEID" val="2392"/>
</p:tagLst>
</file>

<file path=ppt/tags/tag332.xml><?xml version="1.0" encoding="utf-8"?>
<p:tagLst xmlns:p="http://schemas.openxmlformats.org/presentationml/2006/main">
  <p:tag name="AS_UNIQUEID" val="2393"/>
</p:tagLst>
</file>

<file path=ppt/tags/tag333.xml><?xml version="1.0" encoding="utf-8"?>
<p:tagLst xmlns:p="http://schemas.openxmlformats.org/presentationml/2006/main">
  <p:tag name="AS_UNIQUEID" val="2394"/>
</p:tagLst>
</file>

<file path=ppt/tags/tag334.xml><?xml version="1.0" encoding="utf-8"?>
<p:tagLst xmlns:p="http://schemas.openxmlformats.org/presentationml/2006/main">
  <p:tag name="AS_UNIQUEID" val="2395"/>
</p:tagLst>
</file>

<file path=ppt/tags/tag335.xml><?xml version="1.0" encoding="utf-8"?>
<p:tagLst xmlns:p="http://schemas.openxmlformats.org/presentationml/2006/main">
  <p:tag name="AS_UNIQUEID" val="2396"/>
</p:tagLst>
</file>

<file path=ppt/tags/tag336.xml><?xml version="1.0" encoding="utf-8"?>
<p:tagLst xmlns:p="http://schemas.openxmlformats.org/presentationml/2006/main">
  <p:tag name="AS_UNIQUEID" val="2397"/>
</p:tagLst>
</file>

<file path=ppt/tags/tag337.xml><?xml version="1.0" encoding="utf-8"?>
<p:tagLst xmlns:p="http://schemas.openxmlformats.org/presentationml/2006/main">
  <p:tag name="AS_UNIQUEID" val="2398"/>
</p:tagLst>
</file>

<file path=ppt/tags/tag338.xml><?xml version="1.0" encoding="utf-8"?>
<p:tagLst xmlns:p="http://schemas.openxmlformats.org/presentationml/2006/main">
  <p:tag name="AS_UNIQUEID" val="2399"/>
</p:tagLst>
</file>

<file path=ppt/tags/tag339.xml><?xml version="1.0" encoding="utf-8"?>
<p:tagLst xmlns:p="http://schemas.openxmlformats.org/presentationml/2006/main">
  <p:tag name="AS_UNIQUEID" val="2400"/>
</p:tagLst>
</file>

<file path=ppt/tags/tag340.xml><?xml version="1.0" encoding="utf-8"?>
<p:tagLst xmlns:p="http://schemas.openxmlformats.org/presentationml/2006/main">
  <p:tag name="AS_UNIQUEID" val="2521"/>
</p:tagLst>
</file>

<file path=ppt/tags/tag341.xml><?xml version="1.0" encoding="utf-8"?>
<p:tagLst xmlns:p="http://schemas.openxmlformats.org/presentationml/2006/main">
  <p:tag name="AS_UNIQUEID" val="2401"/>
</p:tagLst>
</file>

<file path=ppt/tags/tag342.xml><?xml version="1.0" encoding="utf-8"?>
<p:tagLst xmlns:p="http://schemas.openxmlformats.org/presentationml/2006/main">
  <p:tag name="AS_UNIQUEID" val="2402"/>
</p:tagLst>
</file>

<file path=ppt/tags/tag343.xml><?xml version="1.0" encoding="utf-8"?>
<p:tagLst xmlns:p="http://schemas.openxmlformats.org/presentationml/2006/main">
  <p:tag name="AS_UNIQUEID" val="2403"/>
</p:tagLst>
</file>

<file path=ppt/tags/tag344.xml><?xml version="1.0" encoding="utf-8"?>
<p:tagLst xmlns:p="http://schemas.openxmlformats.org/presentationml/2006/main">
  <p:tag name="AS_UNIQUEID" val="2404"/>
</p:tagLst>
</file>

<file path=ppt/tags/tag345.xml><?xml version="1.0" encoding="utf-8"?>
<p:tagLst xmlns:p="http://schemas.openxmlformats.org/presentationml/2006/main">
  <p:tag name="AS_UNIQUEID" val="2405"/>
</p:tagLst>
</file>

<file path=ppt/tags/tag346.xml><?xml version="1.0" encoding="utf-8"?>
<p:tagLst xmlns:p="http://schemas.openxmlformats.org/presentationml/2006/main">
  <p:tag name="AS_UNIQUEID" val="2406"/>
</p:tagLst>
</file>

<file path=ppt/tags/tag347.xml><?xml version="1.0" encoding="utf-8"?>
<p:tagLst xmlns:p="http://schemas.openxmlformats.org/presentationml/2006/main">
  <p:tag name="AS_UNIQUEID" val="2407"/>
</p:tagLst>
</file>

<file path=ppt/tags/tag348.xml><?xml version="1.0" encoding="utf-8"?>
<p:tagLst xmlns:p="http://schemas.openxmlformats.org/presentationml/2006/main">
  <p:tag name="AS_UNIQUEID" val="2408"/>
</p:tagLst>
</file>

<file path=ppt/tags/tag349.xml><?xml version="1.0" encoding="utf-8"?>
<p:tagLst xmlns:p="http://schemas.openxmlformats.org/presentationml/2006/main">
  <p:tag name="AS_UNIQUEID" val="2409"/>
</p:tagLst>
</file>

<file path=ppt/tags/tag350.xml><?xml version="1.0" encoding="utf-8"?>
<p:tagLst xmlns:p="http://schemas.openxmlformats.org/presentationml/2006/main">
  <p:tag name="AS_UNIQUEID" val="2410"/>
</p:tagLst>
</file>

<file path=ppt/tags/tag351.xml><?xml version="1.0" encoding="utf-8"?>
<p:tagLst xmlns:p="http://schemas.openxmlformats.org/presentationml/2006/main">
  <p:tag name="AS_UNIQUEID" val="2411"/>
</p:tagLst>
</file>

<file path=ppt/tags/tag352.xml><?xml version="1.0" encoding="utf-8"?>
<p:tagLst xmlns:p="http://schemas.openxmlformats.org/presentationml/2006/main">
  <p:tag name="AS_UNIQUEID" val="2412"/>
</p:tagLst>
</file>

<file path=ppt/tags/tag353.xml><?xml version="1.0" encoding="utf-8"?>
<p:tagLst xmlns:p="http://schemas.openxmlformats.org/presentationml/2006/main">
  <p:tag name="AS_UNIQUEID" val="2413"/>
</p:tagLst>
</file>

<file path=ppt/tags/tag354.xml><?xml version="1.0" encoding="utf-8"?>
<p:tagLst xmlns:p="http://schemas.openxmlformats.org/presentationml/2006/main">
  <p:tag name="AS_UNIQUEID" val="2522"/>
</p:tagLst>
</file>

<file path=ppt/tags/tag355.xml><?xml version="1.0" encoding="utf-8"?>
<p:tagLst xmlns:p="http://schemas.openxmlformats.org/presentationml/2006/main">
  <p:tag name="AS_UNIQUEID" val="2414"/>
</p:tagLst>
</file>

<file path=ppt/tags/tag356.xml><?xml version="1.0" encoding="utf-8"?>
<p:tagLst xmlns:p="http://schemas.openxmlformats.org/presentationml/2006/main">
  <p:tag name="AS_UNIQUEID" val="2415"/>
</p:tagLst>
</file>

<file path=ppt/tags/tag357.xml><?xml version="1.0" encoding="utf-8"?>
<p:tagLst xmlns:p="http://schemas.openxmlformats.org/presentationml/2006/main">
  <p:tag name="AS_UNIQUEID" val="2416"/>
</p:tagLst>
</file>

<file path=ppt/tags/tag358.xml><?xml version="1.0" encoding="utf-8"?>
<p:tagLst xmlns:p="http://schemas.openxmlformats.org/presentationml/2006/main">
  <p:tag name="AS_UNIQUEID" val="2417"/>
</p:tagLst>
</file>

<file path=ppt/tags/tag359.xml><?xml version="1.0" encoding="utf-8"?>
<p:tagLst xmlns:p="http://schemas.openxmlformats.org/presentationml/2006/main">
  <p:tag name="AS_UNIQUEID" val="2418"/>
</p:tagLst>
</file>

<file path=ppt/tags/tag360.xml><?xml version="1.0" encoding="utf-8"?>
<p:tagLst xmlns:p="http://schemas.openxmlformats.org/presentationml/2006/main">
  <p:tag name="AS_UNIQUEID" val="2419"/>
</p:tagLst>
</file>

<file path=ppt/tags/tag361.xml><?xml version="1.0" encoding="utf-8"?>
<p:tagLst xmlns:p="http://schemas.openxmlformats.org/presentationml/2006/main">
  <p:tag name="AS_UNIQUEID" val="2420"/>
</p:tagLst>
</file>

<file path=ppt/tags/tag362.xml><?xml version="1.0" encoding="utf-8"?>
<p:tagLst xmlns:p="http://schemas.openxmlformats.org/presentationml/2006/main">
  <p:tag name="AS_UNIQUEID" val="2421"/>
</p:tagLst>
</file>

<file path=ppt/tags/tag363.xml><?xml version="1.0" encoding="utf-8"?>
<p:tagLst xmlns:p="http://schemas.openxmlformats.org/presentationml/2006/main">
  <p:tag name="AS_UNIQUEID" val="2422"/>
</p:tagLst>
</file>

<file path=ppt/tags/tag364.xml><?xml version="1.0" encoding="utf-8"?>
<p:tagLst xmlns:p="http://schemas.openxmlformats.org/presentationml/2006/main">
  <p:tag name="AS_UNIQUEID" val="2423"/>
</p:tagLst>
</file>

<file path=ppt/tags/tag365.xml><?xml version="1.0" encoding="utf-8"?>
<p:tagLst xmlns:p="http://schemas.openxmlformats.org/presentationml/2006/main">
  <p:tag name="AS_UNIQUEID" val="2424"/>
</p:tagLst>
</file>

<file path=ppt/tags/tag366.xml><?xml version="1.0" encoding="utf-8"?>
<p:tagLst xmlns:p="http://schemas.openxmlformats.org/presentationml/2006/main">
  <p:tag name="AS_UNIQUEID" val="2425"/>
</p:tagLst>
</file>

<file path=ppt/tags/tag367.xml><?xml version="1.0" encoding="utf-8"?>
<p:tagLst xmlns:p="http://schemas.openxmlformats.org/presentationml/2006/main">
  <p:tag name="AS_UNIQUEID" val="2426"/>
</p:tagLst>
</file>

<file path=ppt/tags/tag368.xml><?xml version="1.0" encoding="utf-8"?>
<p:tagLst xmlns:p="http://schemas.openxmlformats.org/presentationml/2006/main">
  <p:tag name="AS_UNIQUEID" val="2523"/>
</p:tagLst>
</file>

<file path=ppt/tags/tag369.xml><?xml version="1.0" encoding="utf-8"?>
<p:tagLst xmlns:p="http://schemas.openxmlformats.org/presentationml/2006/main">
  <p:tag name="AS_UNIQUEID" val="2427"/>
</p:tagLst>
</file>

<file path=ppt/tags/tag370.xml><?xml version="1.0" encoding="utf-8"?>
<p:tagLst xmlns:p="http://schemas.openxmlformats.org/presentationml/2006/main">
  <p:tag name="AS_UNIQUEID" val="2428"/>
</p:tagLst>
</file>

<file path=ppt/tags/tag371.xml><?xml version="1.0" encoding="utf-8"?>
<p:tagLst xmlns:p="http://schemas.openxmlformats.org/presentationml/2006/main">
  <p:tag name="AS_UNIQUEID" val="2429"/>
</p:tagLst>
</file>

<file path=ppt/tags/tag372.xml><?xml version="1.0" encoding="utf-8"?>
<p:tagLst xmlns:p="http://schemas.openxmlformats.org/presentationml/2006/main">
  <p:tag name="AS_UNIQUEID" val="2430"/>
</p:tagLst>
</file>

<file path=ppt/tags/tag373.xml><?xml version="1.0" encoding="utf-8"?>
<p:tagLst xmlns:p="http://schemas.openxmlformats.org/presentationml/2006/main">
  <p:tag name="AS_UNIQUEID" val="2431"/>
</p:tagLst>
</file>

<file path=ppt/tags/tag374.xml><?xml version="1.0" encoding="utf-8"?>
<p:tagLst xmlns:p="http://schemas.openxmlformats.org/presentationml/2006/main">
  <p:tag name="AS_UNIQUEID" val="2432"/>
</p:tagLst>
</file>

<file path=ppt/tags/tag375.xml><?xml version="1.0" encoding="utf-8"?>
<p:tagLst xmlns:p="http://schemas.openxmlformats.org/presentationml/2006/main">
  <p:tag name="AS_UNIQUEID" val="2433"/>
</p:tagLst>
</file>

<file path=ppt/tags/tag376.xml><?xml version="1.0" encoding="utf-8"?>
<p:tagLst xmlns:p="http://schemas.openxmlformats.org/presentationml/2006/main">
  <p:tag name="AS_UNIQUEID" val="2434"/>
</p:tagLst>
</file>

<file path=ppt/tags/tag377.xml><?xml version="1.0" encoding="utf-8"?>
<p:tagLst xmlns:p="http://schemas.openxmlformats.org/presentationml/2006/main">
  <p:tag name="AS_UNIQUEID" val="2435"/>
</p:tagLst>
</file>

<file path=ppt/tags/tag378.xml><?xml version="1.0" encoding="utf-8"?>
<p:tagLst xmlns:p="http://schemas.openxmlformats.org/presentationml/2006/main">
  <p:tag name="AS_UNIQUEID" val="2436"/>
</p:tagLst>
</file>

<file path=ppt/tags/tag379.xml><?xml version="1.0" encoding="utf-8"?>
<p:tagLst xmlns:p="http://schemas.openxmlformats.org/presentationml/2006/main">
  <p:tag name="AS_UNIQUEID" val="2437"/>
</p:tagLst>
</file>

<file path=ppt/tags/tag380.xml><?xml version="1.0" encoding="utf-8"?>
<p:tagLst xmlns:p="http://schemas.openxmlformats.org/presentationml/2006/main">
  <p:tag name="AS_UNIQUEID" val="2438"/>
</p:tagLst>
</file>

<file path=ppt/tags/tag381.xml><?xml version="1.0" encoding="utf-8"?>
<p:tagLst xmlns:p="http://schemas.openxmlformats.org/presentationml/2006/main">
  <p:tag name="AS_UNIQUEID" val="2439"/>
</p:tagLst>
</file>

<file path=ppt/tags/tag382.xml><?xml version="1.0" encoding="utf-8"?>
<p:tagLst xmlns:p="http://schemas.openxmlformats.org/presentationml/2006/main">
  <p:tag name="AS_UNIQUEID" val="2524"/>
</p:tagLst>
</file>

<file path=ppt/tags/tag383.xml><?xml version="1.0" encoding="utf-8"?>
<p:tagLst xmlns:p="http://schemas.openxmlformats.org/presentationml/2006/main">
  <p:tag name="AS_UNIQUEID" val="2440"/>
</p:tagLst>
</file>

<file path=ppt/tags/tag384.xml><?xml version="1.0" encoding="utf-8"?>
<p:tagLst xmlns:p="http://schemas.openxmlformats.org/presentationml/2006/main">
  <p:tag name="AS_UNIQUEID" val="2525"/>
</p:tagLst>
</file>

<file path=ppt/tags/tag385.xml><?xml version="1.0" encoding="utf-8"?>
<p:tagLst xmlns:p="http://schemas.openxmlformats.org/presentationml/2006/main">
  <p:tag name="AS_UNIQUEID" val="2441"/>
</p:tagLst>
</file>

<file path=ppt/tags/tag386.xml><?xml version="1.0" encoding="utf-8"?>
<p:tagLst xmlns:p="http://schemas.openxmlformats.org/presentationml/2006/main">
  <p:tag name="AS_UNIQUEID" val="2442"/>
</p:tagLst>
</file>

<file path=ppt/tags/tag387.xml><?xml version="1.0" encoding="utf-8"?>
<p:tagLst xmlns:p="http://schemas.openxmlformats.org/presentationml/2006/main">
  <p:tag name="AS_UNIQUEID" val="2443"/>
</p:tagLst>
</file>

<file path=ppt/tags/tag388.xml><?xml version="1.0" encoding="utf-8"?>
<p:tagLst xmlns:p="http://schemas.openxmlformats.org/presentationml/2006/main">
  <p:tag name="AS_UNIQUEID" val="2444"/>
</p:tagLst>
</file>

<file path=ppt/tags/tag389.xml><?xml version="1.0" encoding="utf-8"?>
<p:tagLst xmlns:p="http://schemas.openxmlformats.org/presentationml/2006/main">
  <p:tag name="AS_UNIQUEID" val="2445"/>
</p:tagLst>
</file>

<file path=ppt/tags/tag390.xml><?xml version="1.0" encoding="utf-8"?>
<p:tagLst xmlns:p="http://schemas.openxmlformats.org/presentationml/2006/main">
  <p:tag name="AS_UNIQUEID" val="2446"/>
</p:tagLst>
</file>

<file path=ppt/tags/tag391.xml><?xml version="1.0" encoding="utf-8"?>
<p:tagLst xmlns:p="http://schemas.openxmlformats.org/presentationml/2006/main">
  <p:tag name="AS_UNIQUEID" val="2447"/>
</p:tagLst>
</file>

<file path=ppt/tags/tag392.xml><?xml version="1.0" encoding="utf-8"?>
<p:tagLst xmlns:p="http://schemas.openxmlformats.org/presentationml/2006/main">
  <p:tag name="AS_UNIQUEID" val="2448"/>
</p:tagLst>
</file>

<file path=ppt/tags/tag393.xml><?xml version="1.0" encoding="utf-8"?>
<p:tagLst xmlns:p="http://schemas.openxmlformats.org/presentationml/2006/main">
  <p:tag name="AS_UNIQUEID" val="2449"/>
</p:tagLst>
</file>

<file path=ppt/tags/tag394.xml><?xml version="1.0" encoding="utf-8"?>
<p:tagLst xmlns:p="http://schemas.openxmlformats.org/presentationml/2006/main">
  <p:tag name="AS_UNIQUEID" val="2450"/>
</p:tagLst>
</file>

<file path=ppt/tags/tag395.xml><?xml version="1.0" encoding="utf-8"?>
<p:tagLst xmlns:p="http://schemas.openxmlformats.org/presentationml/2006/main">
  <p:tag name="AS_UNIQUEID" val="2451"/>
</p:tagLst>
</file>

<file path=ppt/tags/tag396.xml><?xml version="1.0" encoding="utf-8"?>
<p:tagLst xmlns:p="http://schemas.openxmlformats.org/presentationml/2006/main">
  <p:tag name="AS_UNIQUEID" val="2452"/>
</p:tagLst>
</file>

<file path=ppt/tags/tag397.xml><?xml version="1.0" encoding="utf-8"?>
<p:tagLst xmlns:p="http://schemas.openxmlformats.org/presentationml/2006/main">
  <p:tag name="AS_UNIQUEID" val="2453"/>
</p:tagLst>
</file>

<file path=ppt/tags/tag398.xml><?xml version="1.0" encoding="utf-8"?>
<p:tagLst xmlns:p="http://schemas.openxmlformats.org/presentationml/2006/main">
  <p:tag name="AS_UNIQUEID" val="2454"/>
</p:tagLst>
</file>

<file path=ppt/tags/tag399.xml><?xml version="1.0" encoding="utf-8"?>
<p:tagLst xmlns:p="http://schemas.openxmlformats.org/presentationml/2006/main">
  <p:tag name="AS_UNIQUEID" val="2455"/>
</p:tagLst>
</file>

<file path=ppt/tags/tag400.xml><?xml version="1.0" encoding="utf-8"?>
<p:tagLst xmlns:p="http://schemas.openxmlformats.org/presentationml/2006/main">
  <p:tag name="AS_UNIQUEID" val="1904"/>
</p:tagLst>
</file>

<file path=ppt/tags/tag401.xml><?xml version="1.0" encoding="utf-8"?>
<p:tagLst xmlns:p="http://schemas.openxmlformats.org/presentationml/2006/main">
  <p:tag name="AS_UNIQUEID" val="1906"/>
</p:tagLst>
</file>

<file path=ppt/tags/tag402.xml><?xml version="1.0" encoding="utf-8"?>
<p:tagLst xmlns:p="http://schemas.openxmlformats.org/presentationml/2006/main">
  <p:tag name="AS_UNIQUEID" val="1908"/>
</p:tagLst>
</file>

<file path=ppt/tags/tag403.xml><?xml version="1.0" encoding="utf-8"?>
<p:tagLst xmlns:p="http://schemas.openxmlformats.org/presentationml/2006/main">
  <p:tag name="AS_UNIQUEID" val="2526"/>
</p:tagLst>
</file>

<file path=ppt/tags/tag404.xml><?xml version="1.0" encoding="utf-8"?>
<p:tagLst xmlns:p="http://schemas.openxmlformats.org/presentationml/2006/main">
  <p:tag name="AS_UNIQUEID" val="2456"/>
</p:tagLst>
</file>

<file path=ppt/tags/tag405.xml><?xml version="1.0" encoding="utf-8"?>
<p:tagLst xmlns:p="http://schemas.openxmlformats.org/presentationml/2006/main">
  <p:tag name="AS_UNIQUEID" val="2457"/>
</p:tagLst>
</file>

<file path=ppt/tags/tag406.xml><?xml version="1.0" encoding="utf-8"?>
<p:tagLst xmlns:p="http://schemas.openxmlformats.org/presentationml/2006/main">
  <p:tag name="AS_UNIQUEID" val="1437"/>
</p:tagLst>
</file>

<file path=ppt/tags/tag407.xml><?xml version="1.0" encoding="utf-8"?>
<p:tagLst xmlns:p="http://schemas.openxmlformats.org/presentationml/2006/main">
  <p:tag name="AS_UNIQUEID" val="1439"/>
</p:tagLst>
</file>

<file path=ppt/tags/tag408.xml><?xml version="1.0" encoding="utf-8"?>
<p:tagLst xmlns:p="http://schemas.openxmlformats.org/presentationml/2006/main">
  <p:tag name="AS_UNIQUEID" val="1441"/>
</p:tagLst>
</file>

<file path=ppt/tags/tag409.xml><?xml version="1.0" encoding="utf-8"?>
<p:tagLst xmlns:p="http://schemas.openxmlformats.org/presentationml/2006/main">
  <p:tag name="AS_UNIQUEID" val="2527"/>
</p:tagLst>
</file>

<file path=ppt/tags/tag410.xml><?xml version="1.0" encoding="utf-8"?>
<p:tagLst xmlns:p="http://schemas.openxmlformats.org/presentationml/2006/main">
  <p:tag name="AS_UNIQUEID" val="237"/>
</p:tagLst>
</file>

<file path=ppt/tags/tag411.xml><?xml version="1.0" encoding="utf-8"?>
<p:tagLst xmlns:p="http://schemas.openxmlformats.org/presentationml/2006/main">
  <p:tag name="AS_UNIQUEID" val="238"/>
</p:tagLst>
</file>

<file path=ppt/tags/tag412.xml><?xml version="1.0" encoding="utf-8"?>
<p:tagLst xmlns:p="http://schemas.openxmlformats.org/presentationml/2006/main">
  <p:tag name="AS_UNIQUEID" val="239"/>
</p:tagLst>
</file>

<file path=ppt/tags/tag413.xml><?xml version="1.0" encoding="utf-8"?>
<p:tagLst xmlns:p="http://schemas.openxmlformats.org/presentationml/2006/main">
  <p:tag name="AS_UNIQUEID" val="240"/>
</p:tagLst>
</file>

<file path=ppt/tags/tag414.xml><?xml version="1.0" encoding="utf-8"?>
<p:tagLst xmlns:p="http://schemas.openxmlformats.org/presentationml/2006/main">
  <p:tag name="AS_UNIQUEID" val="241"/>
</p:tagLst>
</file>

<file path=ppt/tags/tag415.xml><?xml version="1.0" encoding="utf-8"?>
<p:tagLst xmlns:p="http://schemas.openxmlformats.org/presentationml/2006/main">
  <p:tag name="AS_UNIQUEID" val="2528"/>
</p:tagLst>
</file>

<file path=ppt/tags/tag416.xml><?xml version="1.0" encoding="utf-8"?>
<p:tagLst xmlns:p="http://schemas.openxmlformats.org/presentationml/2006/main">
  <p:tag name="AS_UNIQUEID" val="2529"/>
</p:tagLst>
</file>

<file path=ppt/tags/tag417.xml><?xml version="1.0" encoding="utf-8"?>
<p:tagLst xmlns:p="http://schemas.openxmlformats.org/presentationml/2006/main">
  <p:tag name="AS_UNIQUEID" val="2530"/>
</p:tagLst>
</file>

<file path=ppt/tags/tag418.xml><?xml version="1.0" encoding="utf-8"?>
<p:tagLst xmlns:p="http://schemas.openxmlformats.org/presentationml/2006/main">
  <p:tag name="AS_UNIQUEID" val="1442"/>
</p:tagLst>
</file>

<file path=ppt/tags/tag419.xml><?xml version="1.0" encoding="utf-8"?>
<p:tagLst xmlns:p="http://schemas.openxmlformats.org/presentationml/2006/main">
  <p:tag name="AS_UNIQUEID" val="1443"/>
</p:tagLst>
</file>

<file path=ppt/tags/tag420.xml><?xml version="1.0" encoding="utf-8"?>
<p:tagLst xmlns:p="http://schemas.openxmlformats.org/presentationml/2006/main">
  <p:tag name="AS_UNIQUEID" val="1444"/>
</p:tagLst>
</file>

<file path=ppt/tags/tag421.xml><?xml version="1.0" encoding="utf-8"?>
<p:tagLst xmlns:p="http://schemas.openxmlformats.org/presentationml/2006/main">
  <p:tag name="AS_UNIQUEID" val="2531"/>
</p:tagLst>
</file>

<file path=ppt/tags/tag422.xml><?xml version="1.0" encoding="utf-8"?>
<p:tagLst xmlns:p="http://schemas.openxmlformats.org/presentationml/2006/main">
  <p:tag name="AS_UNIQUEID" val="245"/>
</p:tagLst>
</file>

<file path=ppt/tags/tag423.xml><?xml version="1.0" encoding="utf-8"?>
<p:tagLst xmlns:p="http://schemas.openxmlformats.org/presentationml/2006/main">
  <p:tag name="AS_UNIQUEID" val="238"/>
</p:tagLst>
</file>

<file path=ppt/tags/tag424.xml><?xml version="1.0" encoding="utf-8"?>
<p:tagLst xmlns:p="http://schemas.openxmlformats.org/presentationml/2006/main">
  <p:tag name="AS_UNIQUEID" val="239"/>
</p:tagLst>
</file>

<file path=ppt/tags/tag425.xml><?xml version="1.0" encoding="utf-8"?>
<p:tagLst xmlns:p="http://schemas.openxmlformats.org/presentationml/2006/main">
  <p:tag name="AS_UNIQUEID" val="246"/>
</p:tagLst>
</file>

<file path=ppt/tags/tag426.xml><?xml version="1.0" encoding="utf-8"?>
<p:tagLst xmlns:p="http://schemas.openxmlformats.org/presentationml/2006/main">
  <p:tag name="AS_UNIQUEID" val="247"/>
</p:tagLst>
</file>

<file path=ppt/tags/tag427.xml><?xml version="1.0" encoding="utf-8"?>
<p:tagLst xmlns:p="http://schemas.openxmlformats.org/presentationml/2006/main">
  <p:tag name="AS_UNIQUEID" val="2532"/>
</p:tagLst>
</file>

<file path=ppt/tags/tag428.xml><?xml version="1.0" encoding="utf-8"?>
<p:tagLst xmlns:p="http://schemas.openxmlformats.org/presentationml/2006/main">
  <p:tag name="AS_UNIQUEID" val="2533"/>
</p:tagLst>
</file>

<file path=ppt/tags/tag429.xml><?xml version="1.0" encoding="utf-8"?>
<p:tagLst xmlns:p="http://schemas.openxmlformats.org/presentationml/2006/main">
  <p:tag name="AS_UNIQUEID" val="2534"/>
</p:tagLst>
</file>

<file path=ppt/tags/tag430.xml><?xml version="1.0" encoding="utf-8"?>
<p:tagLst xmlns:p="http://schemas.openxmlformats.org/presentationml/2006/main">
  <p:tag name="AS_UNIQUEID" val="1445"/>
</p:tagLst>
</file>

<file path=ppt/tags/tag431.xml><?xml version="1.0" encoding="utf-8"?>
<p:tagLst xmlns:p="http://schemas.openxmlformats.org/presentationml/2006/main">
  <p:tag name="AS_UNIQUEID" val="1446"/>
</p:tagLst>
</file>

<file path=ppt/tags/tag432.xml><?xml version="1.0" encoding="utf-8"?>
<p:tagLst xmlns:p="http://schemas.openxmlformats.org/presentationml/2006/main">
  <p:tag name="AS_UNIQUEID" val="1447"/>
</p:tagLst>
</file>

<file path=ppt/tags/tag433.xml><?xml version="1.0" encoding="utf-8"?>
<p:tagLst xmlns:p="http://schemas.openxmlformats.org/presentationml/2006/main">
  <p:tag name="AS_UNIQUEID" val="2535"/>
</p:tagLst>
</file>

<file path=ppt/tags/tag434.xml><?xml version="1.0" encoding="utf-8"?>
<p:tagLst xmlns:p="http://schemas.openxmlformats.org/presentationml/2006/main">
  <p:tag name="AS_UNIQUEID" val="251"/>
</p:tagLst>
</file>

<file path=ppt/tags/tag435.xml><?xml version="1.0" encoding="utf-8"?>
<p:tagLst xmlns:p="http://schemas.openxmlformats.org/presentationml/2006/main">
  <p:tag name="AS_UNIQUEID" val="238"/>
</p:tagLst>
</file>

<file path=ppt/tags/tag436.xml><?xml version="1.0" encoding="utf-8"?>
<p:tagLst xmlns:p="http://schemas.openxmlformats.org/presentationml/2006/main">
  <p:tag name="AS_UNIQUEID" val="239"/>
</p:tagLst>
</file>

<file path=ppt/tags/tag437.xml><?xml version="1.0" encoding="utf-8"?>
<p:tagLst xmlns:p="http://schemas.openxmlformats.org/presentationml/2006/main">
  <p:tag name="AS_UNIQUEID" val="252"/>
</p:tagLst>
</file>

<file path=ppt/tags/tag438.xml><?xml version="1.0" encoding="utf-8"?>
<p:tagLst xmlns:p="http://schemas.openxmlformats.org/presentationml/2006/main">
  <p:tag name="AS_UNIQUEID" val="253"/>
</p:tagLst>
</file>

<file path=ppt/tags/tag439.xml><?xml version="1.0" encoding="utf-8"?>
<p:tagLst xmlns:p="http://schemas.openxmlformats.org/presentationml/2006/main">
  <p:tag name="AS_UNIQUEID" val="2536"/>
</p:tagLst>
</file>

<file path=ppt/tags/tag440.xml><?xml version="1.0" encoding="utf-8"?>
<p:tagLst xmlns:p="http://schemas.openxmlformats.org/presentationml/2006/main">
  <p:tag name="AS_UNIQUEID" val="2537"/>
</p:tagLst>
</file>

<file path=ppt/tags/tag441.xml><?xml version="1.0" encoding="utf-8"?>
<p:tagLst xmlns:p="http://schemas.openxmlformats.org/presentationml/2006/main">
  <p:tag name="AS_UNIQUEID" val="2538"/>
</p:tagLst>
</file>

<file path=ppt/tags/tag442.xml><?xml version="1.0" encoding="utf-8"?>
<p:tagLst xmlns:p="http://schemas.openxmlformats.org/presentationml/2006/main">
  <p:tag name="AS_UNIQUEID" val="2539"/>
</p:tagLst>
</file>

<file path=ppt/tags/tag443.xml><?xml version="1.0" encoding="utf-8"?>
<p:tagLst xmlns:p="http://schemas.openxmlformats.org/presentationml/2006/main">
  <p:tag name="AS_UNIQUEID" val="1448"/>
</p:tagLst>
</file>

<file path=ppt/tags/tag444.xml><?xml version="1.0" encoding="utf-8"?>
<p:tagLst xmlns:p="http://schemas.openxmlformats.org/presentationml/2006/main">
  <p:tag name="AS_UNIQUEID" val="1449"/>
</p:tagLst>
</file>

<file path=ppt/tags/tag445.xml><?xml version="1.0" encoding="utf-8"?>
<p:tagLst xmlns:p="http://schemas.openxmlformats.org/presentationml/2006/main">
  <p:tag name="AS_UNIQUEID" val="1450"/>
</p:tagLst>
</file>

<file path=ppt/tags/tag446.xml><?xml version="1.0" encoding="utf-8"?>
<p:tagLst xmlns:p="http://schemas.openxmlformats.org/presentationml/2006/main">
  <p:tag name="AS_UNIQUEID" val="2540"/>
</p:tagLst>
</file>

<file path=ppt/tags/tag447.xml><?xml version="1.0" encoding="utf-8"?>
<p:tagLst xmlns:p="http://schemas.openxmlformats.org/presentationml/2006/main">
  <p:tag name="AS_UNIQUEID" val="257"/>
</p:tagLst>
</file>

<file path=ppt/tags/tag448.xml><?xml version="1.0" encoding="utf-8"?>
<p:tagLst xmlns:p="http://schemas.openxmlformats.org/presentationml/2006/main">
  <p:tag name="AS_UNIQUEID" val="238"/>
</p:tagLst>
</file>

<file path=ppt/tags/tag449.xml><?xml version="1.0" encoding="utf-8"?>
<p:tagLst xmlns:p="http://schemas.openxmlformats.org/presentationml/2006/main">
  <p:tag name="AS_UNIQUEID" val="239"/>
</p:tagLst>
</file>

<file path=ppt/tags/tag450.xml><?xml version="1.0" encoding="utf-8"?>
<p:tagLst xmlns:p="http://schemas.openxmlformats.org/presentationml/2006/main">
  <p:tag name="AS_UNIQUEID" val="258"/>
</p:tagLst>
</file>

<file path=ppt/tags/tag451.xml><?xml version="1.0" encoding="utf-8"?>
<p:tagLst xmlns:p="http://schemas.openxmlformats.org/presentationml/2006/main">
  <p:tag name="AS_UNIQUEID" val="259"/>
</p:tagLst>
</file>

<file path=ppt/tags/tag452.xml><?xml version="1.0" encoding="utf-8"?>
<p:tagLst xmlns:p="http://schemas.openxmlformats.org/presentationml/2006/main">
  <p:tag name="AS_UNIQUEID" val="2541"/>
</p:tagLst>
</file>

<file path=ppt/tags/tag453.xml><?xml version="1.0" encoding="utf-8"?>
<p:tagLst xmlns:p="http://schemas.openxmlformats.org/presentationml/2006/main">
  <p:tag name="AS_UNIQUEID" val="2542"/>
</p:tagLst>
</file>

<file path=ppt/tags/tag454.xml><?xml version="1.0" encoding="utf-8"?>
<p:tagLst xmlns:p="http://schemas.openxmlformats.org/presentationml/2006/main">
  <p:tag name="AS_UNIQUEID" val="2543"/>
</p:tagLst>
</file>

<file path=ppt/tags/tag455.xml><?xml version="1.0" encoding="utf-8"?>
<p:tagLst xmlns:p="http://schemas.openxmlformats.org/presentationml/2006/main">
  <p:tag name="AS_UNIQUEID" val="2544"/>
</p:tagLst>
</file>

<file path=ppt/tags/tag456.xml><?xml version="1.0" encoding="utf-8"?>
<p:tagLst xmlns:p="http://schemas.openxmlformats.org/presentationml/2006/main">
  <p:tag name="AS_UNIQUEID" val="2545"/>
</p:tagLst>
</file>

<file path=ppt/tags/tag457.xml><?xml version="1.0" encoding="utf-8"?>
<p:tagLst xmlns:p="http://schemas.openxmlformats.org/presentationml/2006/main">
  <p:tag name="AS_UNIQUEID" val="2546"/>
</p:tagLst>
</file>

<file path=ppt/tags/tag458.xml><?xml version="1.0" encoding="utf-8"?>
<p:tagLst xmlns:p="http://schemas.openxmlformats.org/presentationml/2006/main">
  <p:tag name="AS_UNIQUEID" val="1451"/>
</p:tagLst>
</file>

<file path=ppt/tags/tag459.xml><?xml version="1.0" encoding="utf-8"?>
<p:tagLst xmlns:p="http://schemas.openxmlformats.org/presentationml/2006/main">
  <p:tag name="AS_UNIQUEID" val="1452"/>
</p:tagLst>
</file>

<file path=ppt/tags/tag460.xml><?xml version="1.0" encoding="utf-8"?>
<p:tagLst xmlns:p="http://schemas.openxmlformats.org/presentationml/2006/main">
  <p:tag name="AS_UNIQUEID" val="1453"/>
</p:tagLst>
</file>

<file path=ppt/tags/tag461.xml><?xml version="1.0" encoding="utf-8"?>
<p:tagLst xmlns:p="http://schemas.openxmlformats.org/presentationml/2006/main">
  <p:tag name="AS_UNIQUEID" val="2547"/>
</p:tagLst>
</file>

<file path=ppt/tags/tag462.xml><?xml version="1.0" encoding="utf-8"?>
<p:tagLst xmlns:p="http://schemas.openxmlformats.org/presentationml/2006/main">
  <p:tag name="AS_UNIQUEID" val="264"/>
</p:tagLst>
</file>

<file path=ppt/tags/tag463.xml><?xml version="1.0" encoding="utf-8"?>
<p:tagLst xmlns:p="http://schemas.openxmlformats.org/presentationml/2006/main">
  <p:tag name="AS_UNIQUEID" val="238"/>
</p:tagLst>
</file>

<file path=ppt/tags/tag464.xml><?xml version="1.0" encoding="utf-8"?>
<p:tagLst xmlns:p="http://schemas.openxmlformats.org/presentationml/2006/main">
  <p:tag name="AS_UNIQUEID" val="239"/>
</p:tagLst>
</file>

<file path=ppt/tags/tag465.xml><?xml version="1.0" encoding="utf-8"?>
<p:tagLst xmlns:p="http://schemas.openxmlformats.org/presentationml/2006/main">
  <p:tag name="AS_UNIQUEID" val="265"/>
</p:tagLst>
</file>

<file path=ppt/tags/tag466.xml><?xml version="1.0" encoding="utf-8"?>
<p:tagLst xmlns:p="http://schemas.openxmlformats.org/presentationml/2006/main">
  <p:tag name="AS_UNIQUEID" val="266"/>
</p:tagLst>
</file>

<file path=ppt/tags/tag467.xml><?xml version="1.0" encoding="utf-8"?>
<p:tagLst xmlns:p="http://schemas.openxmlformats.org/presentationml/2006/main">
  <p:tag name="AS_UNIQUEID" val="2548"/>
</p:tagLst>
</file>

<file path=ppt/tags/tag468.xml><?xml version="1.0" encoding="utf-8"?>
<p:tagLst xmlns:p="http://schemas.openxmlformats.org/presentationml/2006/main">
  <p:tag name="AS_UNIQUEID" val="2549"/>
</p:tagLst>
</file>

<file path=ppt/tags/tag469.xml><?xml version="1.0" encoding="utf-8"?>
<p:tagLst xmlns:p="http://schemas.openxmlformats.org/presentationml/2006/main">
  <p:tag name="AS_UNIQUEID" val="1454"/>
</p:tagLst>
</file>

<file path=ppt/tags/tag470.xml><?xml version="1.0" encoding="utf-8"?>
<p:tagLst xmlns:p="http://schemas.openxmlformats.org/presentationml/2006/main">
  <p:tag name="AS_UNIQUEID" val="1455"/>
</p:tagLst>
</file>

<file path=ppt/tags/tag471.xml><?xml version="1.0" encoding="utf-8"?>
<p:tagLst xmlns:p="http://schemas.openxmlformats.org/presentationml/2006/main">
  <p:tag name="AS_UNIQUEID" val="1456"/>
</p:tagLst>
</file>

<file path=ppt/tags/tag472.xml><?xml version="1.0" encoding="utf-8"?>
<p:tagLst xmlns:p="http://schemas.openxmlformats.org/presentationml/2006/main">
  <p:tag name="AS_UNIQUEID" val="2550"/>
</p:tagLst>
</file>

<file path=ppt/tags/tag473.xml><?xml version="1.0" encoding="utf-8"?>
<p:tagLst xmlns:p="http://schemas.openxmlformats.org/presentationml/2006/main">
  <p:tag name="AS_UNIQUEID" val="273"/>
</p:tagLst>
</file>

<file path=ppt/tags/tag474.xml><?xml version="1.0" encoding="utf-8"?>
<p:tagLst xmlns:p="http://schemas.openxmlformats.org/presentationml/2006/main">
  <p:tag name="AS_UNIQUEID" val="238"/>
</p:tagLst>
</file>

<file path=ppt/tags/tag475.xml><?xml version="1.0" encoding="utf-8"?>
<p:tagLst xmlns:p="http://schemas.openxmlformats.org/presentationml/2006/main">
  <p:tag name="AS_UNIQUEID" val="239"/>
</p:tagLst>
</file>

<file path=ppt/tags/tag476.xml><?xml version="1.0" encoding="utf-8"?>
<p:tagLst xmlns:p="http://schemas.openxmlformats.org/presentationml/2006/main">
  <p:tag name="AS_UNIQUEID" val="274"/>
</p:tagLst>
</file>

<file path=ppt/tags/tag477.xml><?xml version="1.0" encoding="utf-8"?>
<p:tagLst xmlns:p="http://schemas.openxmlformats.org/presentationml/2006/main">
  <p:tag name="AS_UNIQUEID" val="275"/>
</p:tagLst>
</file>

<file path=ppt/tags/tag478.xml><?xml version="1.0" encoding="utf-8"?>
<p:tagLst xmlns:p="http://schemas.openxmlformats.org/presentationml/2006/main">
  <p:tag name="AS_UNIQUEID" val="2551"/>
</p:tagLst>
</file>

<file path=ppt/tags/tag479.xml><?xml version="1.0" encoding="utf-8"?>
<p:tagLst xmlns:p="http://schemas.openxmlformats.org/presentationml/2006/main">
  <p:tag name="AS_UNIQUEID" val="2552"/>
</p:tagLst>
</file>

<file path=ppt/tags/tag480.xml><?xml version="1.0" encoding="utf-8"?>
<p:tagLst xmlns:p="http://schemas.openxmlformats.org/presentationml/2006/main">
  <p:tag name="AS_UNIQUEID" val="2553"/>
</p:tagLst>
</file>

<file path=ppt/tags/tag481.xml><?xml version="1.0" encoding="utf-8"?>
<p:tagLst xmlns:p="http://schemas.openxmlformats.org/presentationml/2006/main">
  <p:tag name="AS_UNIQUEID" val="2554"/>
</p:tagLst>
</file>

<file path=ppt/tags/tag482.xml><?xml version="1.0" encoding="utf-8"?>
<p:tagLst xmlns:p="http://schemas.openxmlformats.org/presentationml/2006/main">
  <p:tag name="AS_UNIQUEID" val="1460"/>
</p:tagLst>
</file>

<file path=ppt/tags/tag483.xml><?xml version="1.0" encoding="utf-8"?>
<p:tagLst xmlns:p="http://schemas.openxmlformats.org/presentationml/2006/main">
  <p:tag name="AS_UNIQUEID" val="1461"/>
</p:tagLst>
</file>

<file path=ppt/tags/tag484.xml><?xml version="1.0" encoding="utf-8"?>
<p:tagLst xmlns:p="http://schemas.openxmlformats.org/presentationml/2006/main">
  <p:tag name="AS_UNIQUEID" val="1462"/>
</p:tagLst>
</file>

<file path=ppt/tags/tag485.xml><?xml version="1.0" encoding="utf-8"?>
<p:tagLst xmlns:p="http://schemas.openxmlformats.org/presentationml/2006/main">
  <p:tag name="AS_UNIQUEID" val="2555"/>
</p:tagLst>
</file>

<file path=ppt/tags/tag486.xml><?xml version="1.0" encoding="utf-8"?>
<p:tagLst xmlns:p="http://schemas.openxmlformats.org/presentationml/2006/main">
  <p:tag name="AS_UNIQUEID" val="279"/>
</p:tagLst>
</file>

<file path=ppt/tags/tag487.xml><?xml version="1.0" encoding="utf-8"?>
<p:tagLst xmlns:p="http://schemas.openxmlformats.org/presentationml/2006/main">
  <p:tag name="AS_UNIQUEID" val="238"/>
</p:tagLst>
</file>

<file path=ppt/tags/tag488.xml><?xml version="1.0" encoding="utf-8"?>
<p:tagLst xmlns:p="http://schemas.openxmlformats.org/presentationml/2006/main">
  <p:tag name="AS_UNIQUEID" val="239"/>
</p:tagLst>
</file>

<file path=ppt/tags/tag489.xml><?xml version="1.0" encoding="utf-8"?>
<p:tagLst xmlns:p="http://schemas.openxmlformats.org/presentationml/2006/main">
  <p:tag name="AS_UNIQUEID" val="280"/>
</p:tagLst>
</file>

<file path=ppt/tags/tag490.xml><?xml version="1.0" encoding="utf-8"?>
<p:tagLst xmlns:p="http://schemas.openxmlformats.org/presentationml/2006/main">
  <p:tag name="AS_UNIQUEID" val="281"/>
</p:tagLst>
</file>

<file path=ppt/tags/tag491.xml><?xml version="1.0" encoding="utf-8"?>
<p:tagLst xmlns:p="http://schemas.openxmlformats.org/presentationml/2006/main">
  <p:tag name="AS_UNIQUEID" val="2556"/>
</p:tagLst>
</file>

<file path=ppt/tags/tag492.xml><?xml version="1.0" encoding="utf-8"?>
<p:tagLst xmlns:p="http://schemas.openxmlformats.org/presentationml/2006/main">
  <p:tag name="AS_UNIQUEID" val="2557"/>
</p:tagLst>
</file>

<file path=ppt/tags/tag493.xml><?xml version="1.0" encoding="utf-8"?>
<p:tagLst xmlns:p="http://schemas.openxmlformats.org/presentationml/2006/main">
  <p:tag name="AS_UNIQUEID" val="2558"/>
</p:tagLst>
</file>

<file path=ppt/tags/tag494.xml><?xml version="1.0" encoding="utf-8"?>
<p:tagLst xmlns:p="http://schemas.openxmlformats.org/presentationml/2006/main">
  <p:tag name="AS_UNIQUEID" val="2559"/>
</p:tagLst>
</file>

<file path=ppt/tags/tag495.xml><?xml version="1.0" encoding="utf-8"?>
<p:tagLst xmlns:p="http://schemas.openxmlformats.org/presentationml/2006/main">
  <p:tag name="AS_UNIQUEID" val="1463"/>
</p:tagLst>
</file>

<file path=ppt/tags/tag496.xml><?xml version="1.0" encoding="utf-8"?>
<p:tagLst xmlns:p="http://schemas.openxmlformats.org/presentationml/2006/main">
  <p:tag name="AS_UNIQUEID" val="1464"/>
</p:tagLst>
</file>

<file path=ppt/tags/tag497.xml><?xml version="1.0" encoding="utf-8"?>
<p:tagLst xmlns:p="http://schemas.openxmlformats.org/presentationml/2006/main">
  <p:tag name="AS_UNIQUEID" val="1465"/>
</p:tagLst>
</file>

<file path=ppt/tags/tag498.xml><?xml version="1.0" encoding="utf-8"?>
<p:tagLst xmlns:p="http://schemas.openxmlformats.org/presentationml/2006/main">
  <p:tag name="AS_UNIQUEID" val="2560"/>
</p:tagLst>
</file>

<file path=ppt/tags/tag499.xml><?xml version="1.0" encoding="utf-8"?>
<p:tagLst xmlns:p="http://schemas.openxmlformats.org/presentationml/2006/main">
  <p:tag name="AS_UNIQUEID" val="286"/>
</p:tagLst>
</file>

<file path=ppt/tags/tag500.xml><?xml version="1.0" encoding="utf-8"?>
<p:tagLst xmlns:p="http://schemas.openxmlformats.org/presentationml/2006/main">
  <p:tag name="AS_UNIQUEID" val="238"/>
</p:tagLst>
</file>

<file path=ppt/tags/tag501.xml><?xml version="1.0" encoding="utf-8"?>
<p:tagLst xmlns:p="http://schemas.openxmlformats.org/presentationml/2006/main">
  <p:tag name="AS_UNIQUEID" val="239"/>
</p:tagLst>
</file>

<file path=ppt/tags/tag502.xml><?xml version="1.0" encoding="utf-8"?>
<p:tagLst xmlns:p="http://schemas.openxmlformats.org/presentationml/2006/main">
  <p:tag name="AS_UNIQUEID" val="287"/>
</p:tagLst>
</file>

<file path=ppt/tags/tag503.xml><?xml version="1.0" encoding="utf-8"?>
<p:tagLst xmlns:p="http://schemas.openxmlformats.org/presentationml/2006/main">
  <p:tag name="AS_UNIQUEID" val="288"/>
</p:tagLst>
</file>

<file path=ppt/tags/tag504.xml><?xml version="1.0" encoding="utf-8"?>
<p:tagLst xmlns:p="http://schemas.openxmlformats.org/presentationml/2006/main">
  <p:tag name="AS_UNIQUEID" val="2561"/>
</p:tagLst>
</file>

<file path=ppt/tags/tag505.xml><?xml version="1.0" encoding="utf-8"?>
<p:tagLst xmlns:p="http://schemas.openxmlformats.org/presentationml/2006/main">
  <p:tag name="AS_UNIQUEID" val="2562"/>
</p:tagLst>
</file>

<file path=ppt/tags/tag506.xml><?xml version="1.0" encoding="utf-8"?>
<p:tagLst xmlns:p="http://schemas.openxmlformats.org/presentationml/2006/main">
  <p:tag name="AS_UNIQUEID" val="2563"/>
</p:tagLst>
</file>

<file path=ppt/tags/tag507.xml><?xml version="1.0" encoding="utf-8"?>
<p:tagLst xmlns:p="http://schemas.openxmlformats.org/presentationml/2006/main">
  <p:tag name="AS_UNIQUEID" val="1466"/>
</p:tagLst>
</file>

<file path=ppt/tags/tag508.xml><?xml version="1.0" encoding="utf-8"?>
<p:tagLst xmlns:p="http://schemas.openxmlformats.org/presentationml/2006/main">
  <p:tag name="AS_UNIQUEID" val="1467"/>
</p:tagLst>
</file>

<file path=ppt/tags/tag509.xml><?xml version="1.0" encoding="utf-8"?>
<p:tagLst xmlns:p="http://schemas.openxmlformats.org/presentationml/2006/main">
  <p:tag name="AS_UNIQUEID" val="1468"/>
</p:tagLst>
</file>

<file path=ppt/tags/tag510.xml><?xml version="1.0" encoding="utf-8"?>
<p:tagLst xmlns:p="http://schemas.openxmlformats.org/presentationml/2006/main">
  <p:tag name="AS_UNIQUEID" val="2564"/>
</p:tagLst>
</file>

<file path=ppt/tags/tag511.xml><?xml version="1.0" encoding="utf-8"?>
<p:tagLst xmlns:p="http://schemas.openxmlformats.org/presentationml/2006/main">
  <p:tag name="AS_UNIQUEID" val="293"/>
</p:tagLst>
</file>

<file path=ppt/tags/tag512.xml><?xml version="1.0" encoding="utf-8"?>
<p:tagLst xmlns:p="http://schemas.openxmlformats.org/presentationml/2006/main">
  <p:tag name="AS_UNIQUEID" val="238"/>
</p:tagLst>
</file>

<file path=ppt/tags/tag513.xml><?xml version="1.0" encoding="utf-8"?>
<p:tagLst xmlns:p="http://schemas.openxmlformats.org/presentationml/2006/main">
  <p:tag name="AS_UNIQUEID" val="239"/>
</p:tagLst>
</file>

<file path=ppt/tags/tag514.xml><?xml version="1.0" encoding="utf-8"?>
<p:tagLst xmlns:p="http://schemas.openxmlformats.org/presentationml/2006/main">
  <p:tag name="AS_UNIQUEID" val="294"/>
</p:tagLst>
</file>

<file path=ppt/tags/tag515.xml><?xml version="1.0" encoding="utf-8"?>
<p:tagLst xmlns:p="http://schemas.openxmlformats.org/presentationml/2006/main">
  <p:tag name="AS_UNIQUEID" val="295"/>
</p:tagLst>
</file>

<file path=ppt/tags/tag516.xml><?xml version="1.0" encoding="utf-8"?>
<p:tagLst xmlns:p="http://schemas.openxmlformats.org/presentationml/2006/main">
  <p:tag name="AS_UNIQUEID" val="2565"/>
</p:tagLst>
</file>

<file path=ppt/tags/tag517.xml><?xml version="1.0" encoding="utf-8"?>
<p:tagLst xmlns:p="http://schemas.openxmlformats.org/presentationml/2006/main">
  <p:tag name="AS_UNIQUEID" val="2566"/>
</p:tagLst>
</file>

<file path=ppt/tags/tag518.xml><?xml version="1.0" encoding="utf-8"?>
<p:tagLst xmlns:p="http://schemas.openxmlformats.org/presentationml/2006/main">
  <p:tag name="AS_UNIQUEID" val="2567"/>
</p:tagLst>
</file>

<file path=ppt/tags/tag519.xml><?xml version="1.0" encoding="utf-8"?>
<p:tagLst xmlns:p="http://schemas.openxmlformats.org/presentationml/2006/main">
  <p:tag name="AS_UNIQUEID" val="1469"/>
</p:tagLst>
</file>

<file path=ppt/tags/tag520.xml><?xml version="1.0" encoding="utf-8"?>
<p:tagLst xmlns:p="http://schemas.openxmlformats.org/presentationml/2006/main">
  <p:tag name="AS_UNIQUEID" val="1470"/>
</p:tagLst>
</file>

<file path=ppt/tags/tag521.xml><?xml version="1.0" encoding="utf-8"?>
<p:tagLst xmlns:p="http://schemas.openxmlformats.org/presentationml/2006/main">
  <p:tag name="AS_UNIQUEID" val="1471"/>
</p:tagLst>
</file>

<file path=ppt/tags/tag522.xml><?xml version="1.0" encoding="utf-8"?>
<p:tagLst xmlns:p="http://schemas.openxmlformats.org/presentationml/2006/main">
  <p:tag name="AS_UNIQUEID" val="2568"/>
</p:tagLst>
</file>

<file path=ppt/tags/tag523.xml><?xml version="1.0" encoding="utf-8"?>
<p:tagLst xmlns:p="http://schemas.openxmlformats.org/presentationml/2006/main">
  <p:tag name="AS_UNIQUEID" val="299"/>
</p:tagLst>
</file>

<file path=ppt/tags/tag524.xml><?xml version="1.0" encoding="utf-8"?>
<p:tagLst xmlns:p="http://schemas.openxmlformats.org/presentationml/2006/main">
  <p:tag name="AS_UNIQUEID" val="238"/>
</p:tagLst>
</file>

<file path=ppt/tags/tag525.xml><?xml version="1.0" encoding="utf-8"?>
<p:tagLst xmlns:p="http://schemas.openxmlformats.org/presentationml/2006/main">
  <p:tag name="AS_UNIQUEID" val="239"/>
</p:tagLst>
</file>

<file path=ppt/tags/tag526.xml><?xml version="1.0" encoding="utf-8"?>
<p:tagLst xmlns:p="http://schemas.openxmlformats.org/presentationml/2006/main">
  <p:tag name="AS_UNIQUEID" val="300"/>
</p:tagLst>
</file>

<file path=ppt/tags/tag527.xml><?xml version="1.0" encoding="utf-8"?>
<p:tagLst xmlns:p="http://schemas.openxmlformats.org/presentationml/2006/main">
  <p:tag name="AS_UNIQUEID" val="301"/>
</p:tagLst>
</file>

<file path=ppt/tags/tag528.xml><?xml version="1.0" encoding="utf-8"?>
<p:tagLst xmlns:p="http://schemas.openxmlformats.org/presentationml/2006/main">
  <p:tag name="AS_UNIQUEID" val="2569"/>
</p:tagLst>
</file>

<file path=ppt/tags/tag529.xml><?xml version="1.0" encoding="utf-8"?>
<p:tagLst xmlns:p="http://schemas.openxmlformats.org/presentationml/2006/main">
  <p:tag name="AS_UNIQUEID" val="2458"/>
</p:tagLst>
</file>

<file path=ppt/tags/tag530.xml><?xml version="1.0" encoding="utf-8"?>
<p:tagLst xmlns:p="http://schemas.openxmlformats.org/presentationml/2006/main">
  <p:tag name="AS_UNIQUEID" val="2459"/>
</p:tagLst>
</file>

<file path=ppt/tags/tag531.xml><?xml version="1.0" encoding="utf-8"?>
<p:tagLst xmlns:p="http://schemas.openxmlformats.org/presentationml/2006/main">
  <p:tag name="AS_UNIQUEID" val="1473"/>
</p:tagLst>
</file>

<file path=ppt/tags/tag532.xml><?xml version="1.0" encoding="utf-8"?>
<p:tagLst xmlns:p="http://schemas.openxmlformats.org/presentationml/2006/main">
  <p:tag name="AS_UNIQUEID" val="1475"/>
</p:tagLst>
</file>

<file path=ppt/tags/tag533.xml><?xml version="1.0" encoding="utf-8"?>
<p:tagLst xmlns:p="http://schemas.openxmlformats.org/presentationml/2006/main">
  <p:tag name="AS_UNIQUEID" val="1477"/>
</p:tagLst>
</file>

<file path=ppt/tags/tag534.xml><?xml version="1.0" encoding="utf-8"?>
<p:tagLst xmlns:p="http://schemas.openxmlformats.org/presentationml/2006/main">
  <p:tag name="AS_UNIQUEID" val="2570"/>
</p:tagLst>
</file>

<file path=ppt/tags/tag535.xml><?xml version="1.0" encoding="utf-8"?>
<p:tagLst xmlns:p="http://schemas.openxmlformats.org/presentationml/2006/main">
  <p:tag name="AS_UNIQUEID" val="305"/>
</p:tagLst>
</file>

<file path=ppt/tags/tag536.xml><?xml version="1.0" encoding="utf-8"?>
<p:tagLst xmlns:p="http://schemas.openxmlformats.org/presentationml/2006/main">
  <p:tag name="AS_UNIQUEID" val="2571"/>
</p:tagLst>
</file>

<file path=ppt/tags/tag537.xml><?xml version="1.0" encoding="utf-8"?>
<p:tagLst xmlns:p="http://schemas.openxmlformats.org/presentationml/2006/main">
  <p:tag name="AS_UNIQUEID" val="306"/>
</p:tagLst>
</file>

<file path=ppt/tags/tag538.xml><?xml version="1.0" encoding="utf-8"?>
<p:tagLst xmlns:p="http://schemas.openxmlformats.org/presentationml/2006/main">
  <p:tag name="AS_UNIQUEID" val="307"/>
</p:tagLst>
</file>

<file path=ppt/tags/tag539.xml><?xml version="1.0" encoding="utf-8"?>
<p:tagLst xmlns:p="http://schemas.openxmlformats.org/presentationml/2006/main">
  <p:tag name="AS_UNIQUEID" val="2572"/>
</p:tagLst>
</file>

<file path=ppt/tags/tag540.xml><?xml version="1.0" encoding="utf-8"?>
<p:tagLst xmlns:p="http://schemas.openxmlformats.org/presentationml/2006/main">
  <p:tag name="AS_UNIQUEID" val="308"/>
</p:tagLst>
</file>

<file path=ppt/tags/tag541.xml><?xml version="1.0" encoding="utf-8"?>
<p:tagLst xmlns:p="http://schemas.openxmlformats.org/presentationml/2006/main">
  <p:tag name="AS_UNIQUEID" val="309"/>
</p:tagLst>
</file>

<file path=ppt/tags/tag542.xml><?xml version="1.0" encoding="utf-8"?>
<p:tagLst xmlns:p="http://schemas.openxmlformats.org/presentationml/2006/main">
  <p:tag name="AS_UNIQUEID" val="2573"/>
</p:tagLst>
</file>

<file path=ppt/tags/tag543.xml><?xml version="1.0" encoding="utf-8"?>
<p:tagLst xmlns:p="http://schemas.openxmlformats.org/presentationml/2006/main">
  <p:tag name="AS_UNIQUEID" val="2574"/>
</p:tagLst>
</file>

<file path=ppt/tags/tag544.xml><?xml version="1.0" encoding="utf-8"?>
<p:tagLst xmlns:p="http://schemas.openxmlformats.org/presentationml/2006/main">
  <p:tag name="AS_UNIQUEID" val="310"/>
</p:tagLst>
</file>

<file path=ppt/tags/tag545.xml><?xml version="1.0" encoding="utf-8"?>
<p:tagLst xmlns:p="http://schemas.openxmlformats.org/presentationml/2006/main">
  <p:tag name="AS_UNIQUEID" val="2575"/>
</p:tagLst>
</file>

<file path=ppt/tags/tag546.xml><?xml version="1.0" encoding="utf-8"?>
<p:tagLst xmlns:p="http://schemas.openxmlformats.org/presentationml/2006/main">
  <p:tag name="AS_UNIQUEID" val="311"/>
</p:tagLst>
</file>

<file path=ppt/tags/tag547.xml><?xml version="1.0" encoding="utf-8"?>
<p:tagLst xmlns:p="http://schemas.openxmlformats.org/presentationml/2006/main">
  <p:tag name="AS_UNIQUEID" val="312"/>
</p:tagLst>
</file>

<file path=ppt/tags/tag548.xml><?xml version="1.0" encoding="utf-8"?>
<p:tagLst xmlns:p="http://schemas.openxmlformats.org/presentationml/2006/main">
  <p:tag name="AS_UNIQUEID" val="313"/>
</p:tagLst>
</file>

<file path=ppt/tags/tag549.xml><?xml version="1.0" encoding="utf-8"?>
<p:tagLst xmlns:p="http://schemas.openxmlformats.org/presentationml/2006/main">
  <p:tag name="AS_UNIQUEID" val="314"/>
</p:tagLst>
</file>

<file path=ppt/tags/tag550.xml><?xml version="1.0" encoding="utf-8"?>
<p:tagLst xmlns:p="http://schemas.openxmlformats.org/presentationml/2006/main">
  <p:tag name="AS_UNIQUEID" val="315"/>
</p:tagLst>
</file>

<file path=ppt/tags/tag551.xml><?xml version="1.0" encoding="utf-8"?>
<p:tagLst xmlns:p="http://schemas.openxmlformats.org/presentationml/2006/main">
  <p:tag name="AS_UNIQUEID" val="316"/>
</p:tagLst>
</file>

<file path=ppt/tags/tag552.xml><?xml version="1.0" encoding="utf-8"?>
<p:tagLst xmlns:p="http://schemas.openxmlformats.org/presentationml/2006/main">
  <p:tag name="AS_UNIQUEID" val="317"/>
</p:tagLst>
</file>

<file path=ppt/tags/tag553.xml><?xml version="1.0" encoding="utf-8"?>
<p:tagLst xmlns:p="http://schemas.openxmlformats.org/presentationml/2006/main">
  <p:tag name="AS_UNIQUEID" val="318"/>
</p:tagLst>
</file>

<file path=ppt/tags/tag554.xml><?xml version="1.0" encoding="utf-8"?>
<p:tagLst xmlns:p="http://schemas.openxmlformats.org/presentationml/2006/main">
  <p:tag name="AS_UNIQUEID" val="319"/>
</p:tagLst>
</file>

<file path=ppt/tags/tag555.xml><?xml version="1.0" encoding="utf-8"?>
<p:tagLst xmlns:p="http://schemas.openxmlformats.org/presentationml/2006/main">
  <p:tag name="AS_UNIQUEID" val="320"/>
</p:tagLst>
</file>

<file path=ppt/tags/tag556.xml><?xml version="1.0" encoding="utf-8"?>
<p:tagLst xmlns:p="http://schemas.openxmlformats.org/presentationml/2006/main">
  <p:tag name="AS_UNIQUEID" val="321"/>
</p:tagLst>
</file>

<file path=ppt/tags/tag557.xml><?xml version="1.0" encoding="utf-8"?>
<p:tagLst xmlns:p="http://schemas.openxmlformats.org/presentationml/2006/main">
  <p:tag name="AS_UNIQUEID" val="322"/>
</p:tagLst>
</file>

<file path=ppt/tags/tag558.xml><?xml version="1.0" encoding="utf-8"?>
<p:tagLst xmlns:p="http://schemas.openxmlformats.org/presentationml/2006/main">
  <p:tag name="AS_UNIQUEID" val="323"/>
</p:tagLst>
</file>

<file path=ppt/tags/tag559.xml><?xml version="1.0" encoding="utf-8"?>
<p:tagLst xmlns:p="http://schemas.openxmlformats.org/presentationml/2006/main">
  <p:tag name="AS_UNIQUEID" val="324"/>
</p:tagLst>
</file>

<file path=ppt/tags/tag560.xml><?xml version="1.0" encoding="utf-8"?>
<p:tagLst xmlns:p="http://schemas.openxmlformats.org/presentationml/2006/main">
  <p:tag name="AS_UNIQUEID" val="2576"/>
</p:tagLst>
</file>

<file path=ppt/tags/tag561.xml><?xml version="1.0" encoding="utf-8"?>
<p:tagLst xmlns:p="http://schemas.openxmlformats.org/presentationml/2006/main">
  <p:tag name="AS_UNIQUEID" val="2577"/>
</p:tagLst>
</file>

<file path=ppt/tags/tag562.xml><?xml version="1.0" encoding="utf-8"?>
<p:tagLst xmlns:p="http://schemas.openxmlformats.org/presentationml/2006/main">
  <p:tag name="AS_UNIQUEID" val="2578"/>
</p:tagLst>
</file>

<file path=ppt/tags/tag563.xml><?xml version="1.0" encoding="utf-8"?>
<p:tagLst xmlns:p="http://schemas.openxmlformats.org/presentationml/2006/main">
  <p:tag name="AS_UNIQUEID" val="1478"/>
</p:tagLst>
</file>

<file path=ppt/tags/tag564.xml><?xml version="1.0" encoding="utf-8"?>
<p:tagLst xmlns:p="http://schemas.openxmlformats.org/presentationml/2006/main">
  <p:tag name="AS_UNIQUEID" val="1479"/>
</p:tagLst>
</file>

<file path=ppt/tags/tag565.xml><?xml version="1.0" encoding="utf-8"?>
<p:tagLst xmlns:p="http://schemas.openxmlformats.org/presentationml/2006/main">
  <p:tag name="AS_UNIQUEID" val="1480"/>
</p:tagLst>
</file>

<file path=ppt/tags/tag566.xml><?xml version="1.0" encoding="utf-8"?>
<p:tagLst xmlns:p="http://schemas.openxmlformats.org/presentationml/2006/main">
  <p:tag name="AS_UNIQUEID" val="2579"/>
</p:tagLst>
</file>

<file path=ppt/tags/tag567.xml><?xml version="1.0" encoding="utf-8"?>
<p:tagLst xmlns:p="http://schemas.openxmlformats.org/presentationml/2006/main">
  <p:tag name="AS_UNIQUEID" val="305"/>
</p:tagLst>
</file>

<file path=ppt/tags/tag568.xml><?xml version="1.0" encoding="utf-8"?>
<p:tagLst xmlns:p="http://schemas.openxmlformats.org/presentationml/2006/main">
  <p:tag name="AS_UNIQUEID" val="2580"/>
</p:tagLst>
</file>

<file path=ppt/tags/tag569.xml><?xml version="1.0" encoding="utf-8"?>
<p:tagLst xmlns:p="http://schemas.openxmlformats.org/presentationml/2006/main">
  <p:tag name="AS_UNIQUEID" val="306"/>
</p:tagLst>
</file>

<file path=ppt/tags/tag570.xml><?xml version="1.0" encoding="utf-8"?>
<p:tagLst xmlns:p="http://schemas.openxmlformats.org/presentationml/2006/main">
  <p:tag name="AS_UNIQUEID" val="307"/>
</p:tagLst>
</file>

<file path=ppt/tags/tag571.xml><?xml version="1.0" encoding="utf-8"?>
<p:tagLst xmlns:p="http://schemas.openxmlformats.org/presentationml/2006/main">
  <p:tag name="AS_UNIQUEID" val="2581"/>
</p:tagLst>
</file>

<file path=ppt/tags/tag572.xml><?xml version="1.0" encoding="utf-8"?>
<p:tagLst xmlns:p="http://schemas.openxmlformats.org/presentationml/2006/main">
  <p:tag name="AS_UNIQUEID" val="308"/>
</p:tagLst>
</file>

<file path=ppt/tags/tag573.xml><?xml version="1.0" encoding="utf-8"?>
<p:tagLst xmlns:p="http://schemas.openxmlformats.org/presentationml/2006/main">
  <p:tag name="AS_UNIQUEID" val="309"/>
</p:tagLst>
</file>

<file path=ppt/tags/tag574.xml><?xml version="1.0" encoding="utf-8"?>
<p:tagLst xmlns:p="http://schemas.openxmlformats.org/presentationml/2006/main">
  <p:tag name="AS_UNIQUEID" val="2582"/>
</p:tagLst>
</file>

<file path=ppt/tags/tag575.xml><?xml version="1.0" encoding="utf-8"?>
<p:tagLst xmlns:p="http://schemas.openxmlformats.org/presentationml/2006/main">
  <p:tag name="AS_UNIQUEID" val="2583"/>
</p:tagLst>
</file>

<file path=ppt/tags/tag576.xml><?xml version="1.0" encoding="utf-8"?>
<p:tagLst xmlns:p="http://schemas.openxmlformats.org/presentationml/2006/main">
  <p:tag name="AS_UNIQUEID" val="310"/>
</p:tagLst>
</file>

<file path=ppt/tags/tag577.xml><?xml version="1.0" encoding="utf-8"?>
<p:tagLst xmlns:p="http://schemas.openxmlformats.org/presentationml/2006/main">
  <p:tag name="AS_UNIQUEID" val="2584"/>
</p:tagLst>
</file>

<file path=ppt/tags/tag578.xml><?xml version="1.0" encoding="utf-8"?>
<p:tagLst xmlns:p="http://schemas.openxmlformats.org/presentationml/2006/main">
  <p:tag name="AS_UNIQUEID" val="311"/>
</p:tagLst>
</file>

<file path=ppt/tags/tag579.xml><?xml version="1.0" encoding="utf-8"?>
<p:tagLst xmlns:p="http://schemas.openxmlformats.org/presentationml/2006/main">
  <p:tag name="AS_UNIQUEID" val="312"/>
</p:tagLst>
</file>

<file path=ppt/tags/tag580.xml><?xml version="1.0" encoding="utf-8"?>
<p:tagLst xmlns:p="http://schemas.openxmlformats.org/presentationml/2006/main">
  <p:tag name="AS_UNIQUEID" val="313"/>
</p:tagLst>
</file>

<file path=ppt/tags/tag581.xml><?xml version="1.0" encoding="utf-8"?>
<p:tagLst xmlns:p="http://schemas.openxmlformats.org/presentationml/2006/main">
  <p:tag name="AS_UNIQUEID" val="314"/>
</p:tagLst>
</file>

<file path=ppt/tags/tag582.xml><?xml version="1.0" encoding="utf-8"?>
<p:tagLst xmlns:p="http://schemas.openxmlformats.org/presentationml/2006/main">
  <p:tag name="AS_UNIQUEID" val="315"/>
</p:tagLst>
</file>

<file path=ppt/tags/tag583.xml><?xml version="1.0" encoding="utf-8"?>
<p:tagLst xmlns:p="http://schemas.openxmlformats.org/presentationml/2006/main">
  <p:tag name="AS_UNIQUEID" val="316"/>
</p:tagLst>
</file>

<file path=ppt/tags/tag584.xml><?xml version="1.0" encoding="utf-8"?>
<p:tagLst xmlns:p="http://schemas.openxmlformats.org/presentationml/2006/main">
  <p:tag name="AS_UNIQUEID" val="317"/>
</p:tagLst>
</file>

<file path=ppt/tags/tag585.xml><?xml version="1.0" encoding="utf-8"?>
<p:tagLst xmlns:p="http://schemas.openxmlformats.org/presentationml/2006/main">
  <p:tag name="AS_UNIQUEID" val="318"/>
</p:tagLst>
</file>

<file path=ppt/tags/tag586.xml><?xml version="1.0" encoding="utf-8"?>
<p:tagLst xmlns:p="http://schemas.openxmlformats.org/presentationml/2006/main">
  <p:tag name="AS_UNIQUEID" val="319"/>
</p:tagLst>
</file>

<file path=ppt/tags/tag587.xml><?xml version="1.0" encoding="utf-8"?>
<p:tagLst xmlns:p="http://schemas.openxmlformats.org/presentationml/2006/main">
  <p:tag name="AS_UNIQUEID" val="328"/>
</p:tagLst>
</file>

<file path=ppt/tags/tag588.xml><?xml version="1.0" encoding="utf-8"?>
<p:tagLst xmlns:p="http://schemas.openxmlformats.org/presentationml/2006/main">
  <p:tag name="AS_UNIQUEID" val="321"/>
</p:tagLst>
</file>

<file path=ppt/tags/tag589.xml><?xml version="1.0" encoding="utf-8"?>
<p:tagLst xmlns:p="http://schemas.openxmlformats.org/presentationml/2006/main">
  <p:tag name="AS_UNIQUEID" val="322"/>
</p:tagLst>
</file>

<file path=ppt/tags/tag590.xml><?xml version="1.0" encoding="utf-8"?>
<p:tagLst xmlns:p="http://schemas.openxmlformats.org/presentationml/2006/main">
  <p:tag name="AS_UNIQUEID" val="329"/>
</p:tagLst>
</file>

<file path=ppt/tags/tag591.xml><?xml version="1.0" encoding="utf-8"?>
<p:tagLst xmlns:p="http://schemas.openxmlformats.org/presentationml/2006/main">
  <p:tag name="AS_UNIQUEID" val="330"/>
</p:tagLst>
</file>

<file path=ppt/tags/tag592.xml><?xml version="1.0" encoding="utf-8"?>
<p:tagLst xmlns:p="http://schemas.openxmlformats.org/presentationml/2006/main">
  <p:tag name="AS_UNIQUEID" val="2585"/>
</p:tagLst>
</file>

<file path=ppt/tags/tag593.xml><?xml version="1.0" encoding="utf-8"?>
<p:tagLst xmlns:p="http://schemas.openxmlformats.org/presentationml/2006/main">
  <p:tag name="AS_UNIQUEID" val="2586"/>
</p:tagLst>
</file>

<file path=ppt/tags/tag594.xml><?xml version="1.0" encoding="utf-8"?>
<p:tagLst xmlns:p="http://schemas.openxmlformats.org/presentationml/2006/main">
  <p:tag name="AS_UNIQUEID" val="2587"/>
</p:tagLst>
</file>

<file path=ppt/tags/tag595.xml><?xml version="1.0" encoding="utf-8"?>
<p:tagLst xmlns:p="http://schemas.openxmlformats.org/presentationml/2006/main">
  <p:tag name="AS_UNIQUEID" val="1481"/>
</p:tagLst>
</file>

<file path=ppt/tags/tag596.xml><?xml version="1.0" encoding="utf-8"?>
<p:tagLst xmlns:p="http://schemas.openxmlformats.org/presentationml/2006/main">
  <p:tag name="AS_UNIQUEID" val="1482"/>
</p:tagLst>
</file>

<file path=ppt/tags/tag597.xml><?xml version="1.0" encoding="utf-8"?>
<p:tagLst xmlns:p="http://schemas.openxmlformats.org/presentationml/2006/main">
  <p:tag name="AS_UNIQUEID" val="1483"/>
</p:tagLst>
</file>

<file path=ppt/tags/tag598.xml><?xml version="1.0" encoding="utf-8"?>
<p:tagLst xmlns:p="http://schemas.openxmlformats.org/presentationml/2006/main">
  <p:tag name="AS_UNIQUEID" val="2588"/>
</p:tagLst>
</file>

<file path=ppt/tags/tag599.xml><?xml version="1.0" encoding="utf-8"?>
<p:tagLst xmlns:p="http://schemas.openxmlformats.org/presentationml/2006/main">
  <p:tag name="AS_UNIQUEID" val="305"/>
</p:tagLst>
</file>

<file path=ppt/tags/tag600.xml><?xml version="1.0" encoding="utf-8"?>
<p:tagLst xmlns:p="http://schemas.openxmlformats.org/presentationml/2006/main">
  <p:tag name="AS_UNIQUEID" val="2589"/>
</p:tagLst>
</file>

<file path=ppt/tags/tag601.xml><?xml version="1.0" encoding="utf-8"?>
<p:tagLst xmlns:p="http://schemas.openxmlformats.org/presentationml/2006/main">
  <p:tag name="AS_UNIQUEID" val="306"/>
</p:tagLst>
</file>

<file path=ppt/tags/tag602.xml><?xml version="1.0" encoding="utf-8"?>
<p:tagLst xmlns:p="http://schemas.openxmlformats.org/presentationml/2006/main">
  <p:tag name="AS_UNIQUEID" val="307"/>
</p:tagLst>
</file>

<file path=ppt/tags/tag603.xml><?xml version="1.0" encoding="utf-8"?>
<p:tagLst xmlns:p="http://schemas.openxmlformats.org/presentationml/2006/main">
  <p:tag name="AS_UNIQUEID" val="2590"/>
</p:tagLst>
</file>

<file path=ppt/tags/tag604.xml><?xml version="1.0" encoding="utf-8"?>
<p:tagLst xmlns:p="http://schemas.openxmlformats.org/presentationml/2006/main">
  <p:tag name="AS_UNIQUEID" val="308"/>
</p:tagLst>
</file>

<file path=ppt/tags/tag605.xml><?xml version="1.0" encoding="utf-8"?>
<p:tagLst xmlns:p="http://schemas.openxmlformats.org/presentationml/2006/main">
  <p:tag name="AS_UNIQUEID" val="309"/>
</p:tagLst>
</file>

<file path=ppt/tags/tag606.xml><?xml version="1.0" encoding="utf-8"?>
<p:tagLst xmlns:p="http://schemas.openxmlformats.org/presentationml/2006/main">
  <p:tag name="AS_UNIQUEID" val="2591"/>
</p:tagLst>
</file>

<file path=ppt/tags/tag607.xml><?xml version="1.0" encoding="utf-8"?>
<p:tagLst xmlns:p="http://schemas.openxmlformats.org/presentationml/2006/main">
  <p:tag name="AS_UNIQUEID" val="2592"/>
</p:tagLst>
</file>

<file path=ppt/tags/tag608.xml><?xml version="1.0" encoding="utf-8"?>
<p:tagLst xmlns:p="http://schemas.openxmlformats.org/presentationml/2006/main">
  <p:tag name="AS_UNIQUEID" val="310"/>
</p:tagLst>
</file>

<file path=ppt/tags/tag609.xml><?xml version="1.0" encoding="utf-8"?>
<p:tagLst xmlns:p="http://schemas.openxmlformats.org/presentationml/2006/main">
  <p:tag name="AS_UNIQUEID" val="2593"/>
</p:tagLst>
</file>

<file path=ppt/tags/tag610.xml><?xml version="1.0" encoding="utf-8"?>
<p:tagLst xmlns:p="http://schemas.openxmlformats.org/presentationml/2006/main">
  <p:tag name="AS_UNIQUEID" val="311"/>
</p:tagLst>
</file>

<file path=ppt/tags/tag611.xml><?xml version="1.0" encoding="utf-8"?>
<p:tagLst xmlns:p="http://schemas.openxmlformats.org/presentationml/2006/main">
  <p:tag name="AS_UNIQUEID" val="312"/>
</p:tagLst>
</file>

<file path=ppt/tags/tag612.xml><?xml version="1.0" encoding="utf-8"?>
<p:tagLst xmlns:p="http://schemas.openxmlformats.org/presentationml/2006/main">
  <p:tag name="AS_UNIQUEID" val="313"/>
</p:tagLst>
</file>

<file path=ppt/tags/tag613.xml><?xml version="1.0" encoding="utf-8"?>
<p:tagLst xmlns:p="http://schemas.openxmlformats.org/presentationml/2006/main">
  <p:tag name="AS_UNIQUEID" val="314"/>
</p:tagLst>
</file>

<file path=ppt/tags/tag614.xml><?xml version="1.0" encoding="utf-8"?>
<p:tagLst xmlns:p="http://schemas.openxmlformats.org/presentationml/2006/main">
  <p:tag name="AS_UNIQUEID" val="315"/>
</p:tagLst>
</file>

<file path=ppt/tags/tag615.xml><?xml version="1.0" encoding="utf-8"?>
<p:tagLst xmlns:p="http://schemas.openxmlformats.org/presentationml/2006/main">
  <p:tag name="AS_UNIQUEID" val="316"/>
</p:tagLst>
</file>

<file path=ppt/tags/tag616.xml><?xml version="1.0" encoding="utf-8"?>
<p:tagLst xmlns:p="http://schemas.openxmlformats.org/presentationml/2006/main">
  <p:tag name="AS_UNIQUEID" val="317"/>
</p:tagLst>
</file>

<file path=ppt/tags/tag617.xml><?xml version="1.0" encoding="utf-8"?>
<p:tagLst xmlns:p="http://schemas.openxmlformats.org/presentationml/2006/main">
  <p:tag name="AS_UNIQUEID" val="318"/>
</p:tagLst>
</file>

<file path=ppt/tags/tag618.xml><?xml version="1.0" encoding="utf-8"?>
<p:tagLst xmlns:p="http://schemas.openxmlformats.org/presentationml/2006/main">
  <p:tag name="AS_UNIQUEID" val="319"/>
</p:tagLst>
</file>

<file path=ppt/tags/tag619.xml><?xml version="1.0" encoding="utf-8"?>
<p:tagLst xmlns:p="http://schemas.openxmlformats.org/presentationml/2006/main">
  <p:tag name="AS_UNIQUEID" val="334"/>
</p:tagLst>
</file>

<file path=ppt/tags/tag620.xml><?xml version="1.0" encoding="utf-8"?>
<p:tagLst xmlns:p="http://schemas.openxmlformats.org/presentationml/2006/main">
  <p:tag name="AS_UNIQUEID" val="321"/>
</p:tagLst>
</file>

<file path=ppt/tags/tag621.xml><?xml version="1.0" encoding="utf-8"?>
<p:tagLst xmlns:p="http://schemas.openxmlformats.org/presentationml/2006/main">
  <p:tag name="AS_UNIQUEID" val="322"/>
</p:tagLst>
</file>

<file path=ppt/tags/tag622.xml><?xml version="1.0" encoding="utf-8"?>
<p:tagLst xmlns:p="http://schemas.openxmlformats.org/presentationml/2006/main">
  <p:tag name="AS_UNIQUEID" val="335"/>
</p:tagLst>
</file>

<file path=ppt/tags/tag623.xml><?xml version="1.0" encoding="utf-8"?>
<p:tagLst xmlns:p="http://schemas.openxmlformats.org/presentationml/2006/main">
  <p:tag name="AS_UNIQUEID" val="336"/>
</p:tagLst>
</file>

<file path=ppt/tags/tag624.xml><?xml version="1.0" encoding="utf-8"?>
<p:tagLst xmlns:p="http://schemas.openxmlformats.org/presentationml/2006/main">
  <p:tag name="AS_UNIQUEID" val="2594"/>
</p:tagLst>
</file>

<file path=ppt/tags/tag625.xml><?xml version="1.0" encoding="utf-8"?>
<p:tagLst xmlns:p="http://schemas.openxmlformats.org/presentationml/2006/main">
  <p:tag name="AS_UNIQUEID" val="2595"/>
</p:tagLst>
</file>

<file path=ppt/tags/tag626.xml><?xml version="1.0" encoding="utf-8"?>
<p:tagLst xmlns:p="http://schemas.openxmlformats.org/presentationml/2006/main">
  <p:tag name="AS_UNIQUEID" val="2596"/>
</p:tagLst>
</file>

<file path=ppt/tags/tag627.xml><?xml version="1.0" encoding="utf-8"?>
<p:tagLst xmlns:p="http://schemas.openxmlformats.org/presentationml/2006/main">
  <p:tag name="AS_UNIQUEID" val="2597"/>
</p:tagLst>
</file>

<file path=ppt/tags/tag628.xml><?xml version="1.0" encoding="utf-8"?>
<p:tagLst xmlns:p="http://schemas.openxmlformats.org/presentationml/2006/main">
  <p:tag name="AS_UNIQUEID" val="1484"/>
</p:tagLst>
</file>

<file path=ppt/tags/tag629.xml><?xml version="1.0" encoding="utf-8"?>
<p:tagLst xmlns:p="http://schemas.openxmlformats.org/presentationml/2006/main">
  <p:tag name="AS_UNIQUEID" val="1485"/>
</p:tagLst>
</file>

<file path=ppt/tags/tag630.xml><?xml version="1.0" encoding="utf-8"?>
<p:tagLst xmlns:p="http://schemas.openxmlformats.org/presentationml/2006/main">
  <p:tag name="AS_UNIQUEID" val="1486"/>
</p:tagLst>
</file>

<file path=ppt/tags/tag631.xml><?xml version="1.0" encoding="utf-8"?>
<p:tagLst xmlns:p="http://schemas.openxmlformats.org/presentationml/2006/main">
  <p:tag name="AS_UNIQUEID" val="2598"/>
</p:tagLst>
</file>

<file path=ppt/tags/tag632.xml><?xml version="1.0" encoding="utf-8"?>
<p:tagLst xmlns:p="http://schemas.openxmlformats.org/presentationml/2006/main">
  <p:tag name="AS_UNIQUEID" val="305"/>
</p:tagLst>
</file>

<file path=ppt/tags/tag633.xml><?xml version="1.0" encoding="utf-8"?>
<p:tagLst xmlns:p="http://schemas.openxmlformats.org/presentationml/2006/main">
  <p:tag name="AS_UNIQUEID" val="2599"/>
</p:tagLst>
</file>

<file path=ppt/tags/tag634.xml><?xml version="1.0" encoding="utf-8"?>
<p:tagLst xmlns:p="http://schemas.openxmlformats.org/presentationml/2006/main">
  <p:tag name="AS_UNIQUEID" val="306"/>
</p:tagLst>
</file>

<file path=ppt/tags/tag635.xml><?xml version="1.0" encoding="utf-8"?>
<p:tagLst xmlns:p="http://schemas.openxmlformats.org/presentationml/2006/main">
  <p:tag name="AS_UNIQUEID" val="307"/>
</p:tagLst>
</file>

<file path=ppt/tags/tag636.xml><?xml version="1.0" encoding="utf-8"?>
<p:tagLst xmlns:p="http://schemas.openxmlformats.org/presentationml/2006/main">
  <p:tag name="AS_UNIQUEID" val="2600"/>
</p:tagLst>
</file>

<file path=ppt/tags/tag637.xml><?xml version="1.0" encoding="utf-8"?>
<p:tagLst xmlns:p="http://schemas.openxmlformats.org/presentationml/2006/main">
  <p:tag name="AS_UNIQUEID" val="308"/>
</p:tagLst>
</file>

<file path=ppt/tags/tag638.xml><?xml version="1.0" encoding="utf-8"?>
<p:tagLst xmlns:p="http://schemas.openxmlformats.org/presentationml/2006/main">
  <p:tag name="AS_UNIQUEID" val="309"/>
</p:tagLst>
</file>

<file path=ppt/tags/tag639.xml><?xml version="1.0" encoding="utf-8"?>
<p:tagLst xmlns:p="http://schemas.openxmlformats.org/presentationml/2006/main">
  <p:tag name="AS_UNIQUEID" val="2601"/>
</p:tagLst>
</file>

<file path=ppt/tags/tag640.xml><?xml version="1.0" encoding="utf-8"?>
<p:tagLst xmlns:p="http://schemas.openxmlformats.org/presentationml/2006/main">
  <p:tag name="AS_UNIQUEID" val="2602"/>
</p:tagLst>
</file>

<file path=ppt/tags/tag641.xml><?xml version="1.0" encoding="utf-8"?>
<p:tagLst xmlns:p="http://schemas.openxmlformats.org/presentationml/2006/main">
  <p:tag name="AS_UNIQUEID" val="310"/>
</p:tagLst>
</file>

<file path=ppt/tags/tag642.xml><?xml version="1.0" encoding="utf-8"?>
<p:tagLst xmlns:p="http://schemas.openxmlformats.org/presentationml/2006/main">
  <p:tag name="AS_UNIQUEID" val="2603"/>
</p:tagLst>
</file>

<file path=ppt/tags/tag643.xml><?xml version="1.0" encoding="utf-8"?>
<p:tagLst xmlns:p="http://schemas.openxmlformats.org/presentationml/2006/main">
  <p:tag name="AS_UNIQUEID" val="311"/>
</p:tagLst>
</file>

<file path=ppt/tags/tag644.xml><?xml version="1.0" encoding="utf-8"?>
<p:tagLst xmlns:p="http://schemas.openxmlformats.org/presentationml/2006/main">
  <p:tag name="AS_UNIQUEID" val="312"/>
</p:tagLst>
</file>

<file path=ppt/tags/tag645.xml><?xml version="1.0" encoding="utf-8"?>
<p:tagLst xmlns:p="http://schemas.openxmlformats.org/presentationml/2006/main">
  <p:tag name="AS_UNIQUEID" val="313"/>
</p:tagLst>
</file>

<file path=ppt/tags/tag646.xml><?xml version="1.0" encoding="utf-8"?>
<p:tagLst xmlns:p="http://schemas.openxmlformats.org/presentationml/2006/main">
  <p:tag name="AS_UNIQUEID" val="314"/>
</p:tagLst>
</file>

<file path=ppt/tags/tag647.xml><?xml version="1.0" encoding="utf-8"?>
<p:tagLst xmlns:p="http://schemas.openxmlformats.org/presentationml/2006/main">
  <p:tag name="AS_UNIQUEID" val="315"/>
</p:tagLst>
</file>

<file path=ppt/tags/tag648.xml><?xml version="1.0" encoding="utf-8"?>
<p:tagLst xmlns:p="http://schemas.openxmlformats.org/presentationml/2006/main">
  <p:tag name="AS_UNIQUEID" val="316"/>
</p:tagLst>
</file>

<file path=ppt/tags/tag649.xml><?xml version="1.0" encoding="utf-8"?>
<p:tagLst xmlns:p="http://schemas.openxmlformats.org/presentationml/2006/main">
  <p:tag name="AS_UNIQUEID" val="317"/>
</p:tagLst>
</file>

<file path=ppt/tags/tag650.xml><?xml version="1.0" encoding="utf-8"?>
<p:tagLst xmlns:p="http://schemas.openxmlformats.org/presentationml/2006/main">
  <p:tag name="AS_UNIQUEID" val="318"/>
</p:tagLst>
</file>

<file path=ppt/tags/tag651.xml><?xml version="1.0" encoding="utf-8"?>
<p:tagLst xmlns:p="http://schemas.openxmlformats.org/presentationml/2006/main">
  <p:tag name="AS_UNIQUEID" val="319"/>
</p:tagLst>
</file>

<file path=ppt/tags/tag652.xml><?xml version="1.0" encoding="utf-8"?>
<p:tagLst xmlns:p="http://schemas.openxmlformats.org/presentationml/2006/main">
  <p:tag name="AS_UNIQUEID" val="340"/>
</p:tagLst>
</file>

<file path=ppt/tags/tag653.xml><?xml version="1.0" encoding="utf-8"?>
<p:tagLst xmlns:p="http://schemas.openxmlformats.org/presentationml/2006/main">
  <p:tag name="AS_UNIQUEID" val="321"/>
</p:tagLst>
</file>

<file path=ppt/tags/tag654.xml><?xml version="1.0" encoding="utf-8"?>
<p:tagLst xmlns:p="http://schemas.openxmlformats.org/presentationml/2006/main">
  <p:tag name="AS_UNIQUEID" val="322"/>
</p:tagLst>
</file>

<file path=ppt/tags/tag655.xml><?xml version="1.0" encoding="utf-8"?>
<p:tagLst xmlns:p="http://schemas.openxmlformats.org/presentationml/2006/main">
  <p:tag name="AS_UNIQUEID" val="341"/>
</p:tagLst>
</file>

<file path=ppt/tags/tag656.xml><?xml version="1.0" encoding="utf-8"?>
<p:tagLst xmlns:p="http://schemas.openxmlformats.org/presentationml/2006/main">
  <p:tag name="AS_UNIQUEID" val="342"/>
</p:tagLst>
</file>

<file path=ppt/tags/tag657.xml><?xml version="1.0" encoding="utf-8"?>
<p:tagLst xmlns:p="http://schemas.openxmlformats.org/presentationml/2006/main">
  <p:tag name="AS_UNIQUEID" val="2604"/>
</p:tagLst>
</file>

<file path=ppt/tags/tag658.xml><?xml version="1.0" encoding="utf-8"?>
<p:tagLst xmlns:p="http://schemas.openxmlformats.org/presentationml/2006/main">
  <p:tag name="AS_UNIQUEID" val="2605"/>
</p:tagLst>
</file>

<file path=ppt/tags/tag659.xml><?xml version="1.0" encoding="utf-8"?>
<p:tagLst xmlns:p="http://schemas.openxmlformats.org/presentationml/2006/main">
  <p:tag name="AS_UNIQUEID" val="2606"/>
</p:tagLst>
</file>

<file path=ppt/tags/tag660.xml><?xml version="1.0" encoding="utf-8"?>
<p:tagLst xmlns:p="http://schemas.openxmlformats.org/presentationml/2006/main">
  <p:tag name="AS_UNIQUEID" val="2607"/>
</p:tagLst>
</file>

<file path=ppt/tags/tag661.xml><?xml version="1.0" encoding="utf-8"?>
<p:tagLst xmlns:p="http://schemas.openxmlformats.org/presentationml/2006/main">
  <p:tag name="AS_UNIQUEID" val="2608"/>
</p:tagLst>
</file>

<file path=ppt/tags/tag662.xml><?xml version="1.0" encoding="utf-8"?>
<p:tagLst xmlns:p="http://schemas.openxmlformats.org/presentationml/2006/main">
  <p:tag name="AS_UNIQUEID" val="2609"/>
</p:tagLst>
</file>

<file path=ppt/tags/tag663.xml><?xml version="1.0" encoding="utf-8"?>
<p:tagLst xmlns:p="http://schemas.openxmlformats.org/presentationml/2006/main">
  <p:tag name="AS_UNIQUEID" val="1487"/>
</p:tagLst>
</file>

<file path=ppt/tags/tag664.xml><?xml version="1.0" encoding="utf-8"?>
<p:tagLst xmlns:p="http://schemas.openxmlformats.org/presentationml/2006/main">
  <p:tag name="AS_UNIQUEID" val="1488"/>
</p:tagLst>
</file>

<file path=ppt/tags/tag665.xml><?xml version="1.0" encoding="utf-8"?>
<p:tagLst xmlns:p="http://schemas.openxmlformats.org/presentationml/2006/main">
  <p:tag name="AS_UNIQUEID" val="1489"/>
</p:tagLst>
</file>

<file path=ppt/tags/tag666.xml><?xml version="1.0" encoding="utf-8"?>
<p:tagLst xmlns:p="http://schemas.openxmlformats.org/presentationml/2006/main">
  <p:tag name="AS_UNIQUEID" val="2610"/>
</p:tagLst>
</file>

<file path=ppt/tags/tag667.xml><?xml version="1.0" encoding="utf-8"?>
<p:tagLst xmlns:p="http://schemas.openxmlformats.org/presentationml/2006/main">
  <p:tag name="AS_UNIQUEID" val="305"/>
</p:tagLst>
</file>

<file path=ppt/tags/tag668.xml><?xml version="1.0" encoding="utf-8"?>
<p:tagLst xmlns:p="http://schemas.openxmlformats.org/presentationml/2006/main">
  <p:tag name="AS_UNIQUEID" val="2611"/>
</p:tagLst>
</file>

<file path=ppt/tags/tag669.xml><?xml version="1.0" encoding="utf-8"?>
<p:tagLst xmlns:p="http://schemas.openxmlformats.org/presentationml/2006/main">
  <p:tag name="AS_UNIQUEID" val="306"/>
</p:tagLst>
</file>

<file path=ppt/tags/tag670.xml><?xml version="1.0" encoding="utf-8"?>
<p:tagLst xmlns:p="http://schemas.openxmlformats.org/presentationml/2006/main">
  <p:tag name="AS_UNIQUEID" val="307"/>
</p:tagLst>
</file>

<file path=ppt/tags/tag671.xml><?xml version="1.0" encoding="utf-8"?>
<p:tagLst xmlns:p="http://schemas.openxmlformats.org/presentationml/2006/main">
  <p:tag name="AS_UNIQUEID" val="2612"/>
</p:tagLst>
</file>

<file path=ppt/tags/tag672.xml><?xml version="1.0" encoding="utf-8"?>
<p:tagLst xmlns:p="http://schemas.openxmlformats.org/presentationml/2006/main">
  <p:tag name="AS_UNIQUEID" val="308"/>
</p:tagLst>
</file>

<file path=ppt/tags/tag673.xml><?xml version="1.0" encoding="utf-8"?>
<p:tagLst xmlns:p="http://schemas.openxmlformats.org/presentationml/2006/main">
  <p:tag name="AS_UNIQUEID" val="309"/>
</p:tagLst>
</file>

<file path=ppt/tags/tag674.xml><?xml version="1.0" encoding="utf-8"?>
<p:tagLst xmlns:p="http://schemas.openxmlformats.org/presentationml/2006/main">
  <p:tag name="AS_UNIQUEID" val="2613"/>
</p:tagLst>
</file>

<file path=ppt/tags/tag675.xml><?xml version="1.0" encoding="utf-8"?>
<p:tagLst xmlns:p="http://schemas.openxmlformats.org/presentationml/2006/main">
  <p:tag name="AS_UNIQUEID" val="2614"/>
</p:tagLst>
</file>

<file path=ppt/tags/tag676.xml><?xml version="1.0" encoding="utf-8"?>
<p:tagLst xmlns:p="http://schemas.openxmlformats.org/presentationml/2006/main">
  <p:tag name="AS_UNIQUEID" val="310"/>
</p:tagLst>
</file>

<file path=ppt/tags/tag677.xml><?xml version="1.0" encoding="utf-8"?>
<p:tagLst xmlns:p="http://schemas.openxmlformats.org/presentationml/2006/main">
  <p:tag name="AS_UNIQUEID" val="2615"/>
</p:tagLst>
</file>

<file path=ppt/tags/tag678.xml><?xml version="1.0" encoding="utf-8"?>
<p:tagLst xmlns:p="http://schemas.openxmlformats.org/presentationml/2006/main">
  <p:tag name="AS_UNIQUEID" val="311"/>
</p:tagLst>
</file>

<file path=ppt/tags/tag679.xml><?xml version="1.0" encoding="utf-8"?>
<p:tagLst xmlns:p="http://schemas.openxmlformats.org/presentationml/2006/main">
  <p:tag name="AS_UNIQUEID" val="312"/>
</p:tagLst>
</file>

<file path=ppt/tags/tag680.xml><?xml version="1.0" encoding="utf-8"?>
<p:tagLst xmlns:p="http://schemas.openxmlformats.org/presentationml/2006/main">
  <p:tag name="AS_UNIQUEID" val="313"/>
</p:tagLst>
</file>

<file path=ppt/tags/tag681.xml><?xml version="1.0" encoding="utf-8"?>
<p:tagLst xmlns:p="http://schemas.openxmlformats.org/presentationml/2006/main">
  <p:tag name="AS_UNIQUEID" val="314"/>
</p:tagLst>
</file>

<file path=ppt/tags/tag682.xml><?xml version="1.0" encoding="utf-8"?>
<p:tagLst xmlns:p="http://schemas.openxmlformats.org/presentationml/2006/main">
  <p:tag name="AS_UNIQUEID" val="315"/>
</p:tagLst>
</file>

<file path=ppt/tags/tag683.xml><?xml version="1.0" encoding="utf-8"?>
<p:tagLst xmlns:p="http://schemas.openxmlformats.org/presentationml/2006/main">
  <p:tag name="AS_UNIQUEID" val="316"/>
</p:tagLst>
</file>

<file path=ppt/tags/tag684.xml><?xml version="1.0" encoding="utf-8"?>
<p:tagLst xmlns:p="http://schemas.openxmlformats.org/presentationml/2006/main">
  <p:tag name="AS_UNIQUEID" val="317"/>
</p:tagLst>
</file>

<file path=ppt/tags/tag685.xml><?xml version="1.0" encoding="utf-8"?>
<p:tagLst xmlns:p="http://schemas.openxmlformats.org/presentationml/2006/main">
  <p:tag name="AS_UNIQUEID" val="318"/>
</p:tagLst>
</file>

<file path=ppt/tags/tag686.xml><?xml version="1.0" encoding="utf-8"?>
<p:tagLst xmlns:p="http://schemas.openxmlformats.org/presentationml/2006/main">
  <p:tag name="AS_UNIQUEID" val="319"/>
</p:tagLst>
</file>

<file path=ppt/tags/tag687.xml><?xml version="1.0" encoding="utf-8"?>
<p:tagLst xmlns:p="http://schemas.openxmlformats.org/presentationml/2006/main">
  <p:tag name="AS_UNIQUEID" val="347"/>
</p:tagLst>
</file>

<file path=ppt/tags/tag688.xml><?xml version="1.0" encoding="utf-8"?>
<p:tagLst xmlns:p="http://schemas.openxmlformats.org/presentationml/2006/main">
  <p:tag name="AS_UNIQUEID" val="321"/>
</p:tagLst>
</file>

<file path=ppt/tags/tag689.xml><?xml version="1.0" encoding="utf-8"?>
<p:tagLst xmlns:p="http://schemas.openxmlformats.org/presentationml/2006/main">
  <p:tag name="AS_UNIQUEID" val="322"/>
</p:tagLst>
</file>

<file path=ppt/tags/tag690.xml><?xml version="1.0" encoding="utf-8"?>
<p:tagLst xmlns:p="http://schemas.openxmlformats.org/presentationml/2006/main">
  <p:tag name="AS_UNIQUEID" val="348"/>
</p:tagLst>
</file>

<file path=ppt/tags/tag691.xml><?xml version="1.0" encoding="utf-8"?>
<p:tagLst xmlns:p="http://schemas.openxmlformats.org/presentationml/2006/main">
  <p:tag name="AS_UNIQUEID" val="349"/>
</p:tagLst>
</file>

<file path=ppt/tags/tag692.xml><?xml version="1.0" encoding="utf-8"?>
<p:tagLst xmlns:p="http://schemas.openxmlformats.org/presentationml/2006/main">
  <p:tag name="AS_UNIQUEID" val="2616"/>
</p:tagLst>
</file>

<file path=ppt/tags/tag693.xml><?xml version="1.0" encoding="utf-8"?>
<p:tagLst xmlns:p="http://schemas.openxmlformats.org/presentationml/2006/main">
  <p:tag name="AS_UNIQUEID" val="2617"/>
</p:tagLst>
</file>

<file path=ppt/tags/tag694.xml><?xml version="1.0" encoding="utf-8"?>
<p:tagLst xmlns:p="http://schemas.openxmlformats.org/presentationml/2006/main">
  <p:tag name="AS_UNIQUEID" val="1490"/>
</p:tagLst>
</file>

<file path=ppt/tags/tag695.xml><?xml version="1.0" encoding="utf-8"?>
<p:tagLst xmlns:p="http://schemas.openxmlformats.org/presentationml/2006/main">
  <p:tag name="AS_UNIQUEID" val="1491"/>
</p:tagLst>
</file>

<file path=ppt/tags/tag696.xml><?xml version="1.0" encoding="utf-8"?>
<p:tagLst xmlns:p="http://schemas.openxmlformats.org/presentationml/2006/main">
  <p:tag name="AS_UNIQUEID" val="1492"/>
</p:tagLst>
</file>

<file path=ppt/tags/tag697.xml><?xml version="1.0" encoding="utf-8"?>
<p:tagLst xmlns:p="http://schemas.openxmlformats.org/presentationml/2006/main">
  <p:tag name="AS_UNIQUEID" val="2618"/>
</p:tagLst>
</file>

<file path=ppt/tags/tag698.xml><?xml version="1.0" encoding="utf-8"?>
<p:tagLst xmlns:p="http://schemas.openxmlformats.org/presentationml/2006/main">
  <p:tag name="AS_UNIQUEID" val="305"/>
</p:tagLst>
</file>

<file path=ppt/tags/tag699.xml><?xml version="1.0" encoding="utf-8"?>
<p:tagLst xmlns:p="http://schemas.openxmlformats.org/presentationml/2006/main">
  <p:tag name="AS_UNIQUEID" val="2619"/>
</p:tagLst>
</file>

<file path=ppt/tags/tag700.xml><?xml version="1.0" encoding="utf-8"?>
<p:tagLst xmlns:p="http://schemas.openxmlformats.org/presentationml/2006/main">
  <p:tag name="AS_UNIQUEID" val="306"/>
</p:tagLst>
</file>

<file path=ppt/tags/tag701.xml><?xml version="1.0" encoding="utf-8"?>
<p:tagLst xmlns:p="http://schemas.openxmlformats.org/presentationml/2006/main">
  <p:tag name="AS_UNIQUEID" val="307"/>
</p:tagLst>
</file>

<file path=ppt/tags/tag702.xml><?xml version="1.0" encoding="utf-8"?>
<p:tagLst xmlns:p="http://schemas.openxmlformats.org/presentationml/2006/main">
  <p:tag name="AS_UNIQUEID" val="2620"/>
</p:tagLst>
</file>

<file path=ppt/tags/tag703.xml><?xml version="1.0" encoding="utf-8"?>
<p:tagLst xmlns:p="http://schemas.openxmlformats.org/presentationml/2006/main">
  <p:tag name="AS_UNIQUEID" val="308"/>
</p:tagLst>
</file>

<file path=ppt/tags/tag704.xml><?xml version="1.0" encoding="utf-8"?>
<p:tagLst xmlns:p="http://schemas.openxmlformats.org/presentationml/2006/main">
  <p:tag name="AS_UNIQUEID" val="309"/>
</p:tagLst>
</file>

<file path=ppt/tags/tag705.xml><?xml version="1.0" encoding="utf-8"?>
<p:tagLst xmlns:p="http://schemas.openxmlformats.org/presentationml/2006/main">
  <p:tag name="AS_UNIQUEID" val="2621"/>
</p:tagLst>
</file>

<file path=ppt/tags/tag706.xml><?xml version="1.0" encoding="utf-8"?>
<p:tagLst xmlns:p="http://schemas.openxmlformats.org/presentationml/2006/main">
  <p:tag name="AS_UNIQUEID" val="2622"/>
</p:tagLst>
</file>

<file path=ppt/tags/tag707.xml><?xml version="1.0" encoding="utf-8"?>
<p:tagLst xmlns:p="http://schemas.openxmlformats.org/presentationml/2006/main">
  <p:tag name="AS_UNIQUEID" val="310"/>
</p:tagLst>
</file>

<file path=ppt/tags/tag708.xml><?xml version="1.0" encoding="utf-8"?>
<p:tagLst xmlns:p="http://schemas.openxmlformats.org/presentationml/2006/main">
  <p:tag name="AS_UNIQUEID" val="2623"/>
</p:tagLst>
</file>

<file path=ppt/tags/tag709.xml><?xml version="1.0" encoding="utf-8"?>
<p:tagLst xmlns:p="http://schemas.openxmlformats.org/presentationml/2006/main">
  <p:tag name="AS_UNIQUEID" val="311"/>
</p:tagLst>
</file>

<file path=ppt/tags/tag710.xml><?xml version="1.0" encoding="utf-8"?>
<p:tagLst xmlns:p="http://schemas.openxmlformats.org/presentationml/2006/main">
  <p:tag name="AS_UNIQUEID" val="312"/>
</p:tagLst>
</file>

<file path=ppt/tags/tag711.xml><?xml version="1.0" encoding="utf-8"?>
<p:tagLst xmlns:p="http://schemas.openxmlformats.org/presentationml/2006/main">
  <p:tag name="AS_UNIQUEID" val="313"/>
</p:tagLst>
</file>

<file path=ppt/tags/tag712.xml><?xml version="1.0" encoding="utf-8"?>
<p:tagLst xmlns:p="http://schemas.openxmlformats.org/presentationml/2006/main">
  <p:tag name="AS_UNIQUEID" val="314"/>
</p:tagLst>
</file>

<file path=ppt/tags/tag713.xml><?xml version="1.0" encoding="utf-8"?>
<p:tagLst xmlns:p="http://schemas.openxmlformats.org/presentationml/2006/main">
  <p:tag name="AS_UNIQUEID" val="315"/>
</p:tagLst>
</file>

<file path=ppt/tags/tag714.xml><?xml version="1.0" encoding="utf-8"?>
<p:tagLst xmlns:p="http://schemas.openxmlformats.org/presentationml/2006/main">
  <p:tag name="AS_UNIQUEID" val="316"/>
</p:tagLst>
</file>

<file path=ppt/tags/tag715.xml><?xml version="1.0" encoding="utf-8"?>
<p:tagLst xmlns:p="http://schemas.openxmlformats.org/presentationml/2006/main">
  <p:tag name="AS_UNIQUEID" val="317"/>
</p:tagLst>
</file>

<file path=ppt/tags/tag716.xml><?xml version="1.0" encoding="utf-8"?>
<p:tagLst xmlns:p="http://schemas.openxmlformats.org/presentationml/2006/main">
  <p:tag name="AS_UNIQUEID" val="318"/>
</p:tagLst>
</file>

<file path=ppt/tags/tag717.xml><?xml version="1.0" encoding="utf-8"?>
<p:tagLst xmlns:p="http://schemas.openxmlformats.org/presentationml/2006/main">
  <p:tag name="AS_UNIQUEID" val="319"/>
</p:tagLst>
</file>

<file path=ppt/tags/tag718.xml><?xml version="1.0" encoding="utf-8"?>
<p:tagLst xmlns:p="http://schemas.openxmlformats.org/presentationml/2006/main">
  <p:tag name="AS_UNIQUEID" val="356"/>
</p:tagLst>
</file>

<file path=ppt/tags/tag719.xml><?xml version="1.0" encoding="utf-8"?>
<p:tagLst xmlns:p="http://schemas.openxmlformats.org/presentationml/2006/main">
  <p:tag name="AS_UNIQUEID" val="321"/>
</p:tagLst>
</file>

<file path=ppt/tags/tag720.xml><?xml version="1.0" encoding="utf-8"?>
<p:tagLst xmlns:p="http://schemas.openxmlformats.org/presentationml/2006/main">
  <p:tag name="AS_UNIQUEID" val="322"/>
</p:tagLst>
</file>

<file path=ppt/tags/tag721.xml><?xml version="1.0" encoding="utf-8"?>
<p:tagLst xmlns:p="http://schemas.openxmlformats.org/presentationml/2006/main">
  <p:tag name="AS_UNIQUEID" val="357"/>
</p:tagLst>
</file>

<file path=ppt/tags/tag722.xml><?xml version="1.0" encoding="utf-8"?>
<p:tagLst xmlns:p="http://schemas.openxmlformats.org/presentationml/2006/main">
  <p:tag name="AS_UNIQUEID" val="358"/>
</p:tagLst>
</file>

<file path=ppt/tags/tag723.xml><?xml version="1.0" encoding="utf-8"?>
<p:tagLst xmlns:p="http://schemas.openxmlformats.org/presentationml/2006/main">
  <p:tag name="AS_UNIQUEID" val="2624"/>
</p:tagLst>
</file>

<file path=ppt/tags/tag724.xml><?xml version="1.0" encoding="utf-8"?>
<p:tagLst xmlns:p="http://schemas.openxmlformats.org/presentationml/2006/main">
  <p:tag name="AS_UNIQUEID" val="1493"/>
</p:tagLst>
</file>

<file path=ppt/tags/tag725.xml><?xml version="1.0" encoding="utf-8"?>
<p:tagLst xmlns:p="http://schemas.openxmlformats.org/presentationml/2006/main">
  <p:tag name="AS_UNIQUEID" val="1494"/>
</p:tagLst>
</file>

<file path=ppt/tags/tag726.xml><?xml version="1.0" encoding="utf-8"?>
<p:tagLst xmlns:p="http://schemas.openxmlformats.org/presentationml/2006/main">
  <p:tag name="AS_UNIQUEID" val="1495"/>
</p:tagLst>
</file>

<file path=ppt/tags/tag727.xml><?xml version="1.0" encoding="utf-8"?>
<p:tagLst xmlns:p="http://schemas.openxmlformats.org/presentationml/2006/main">
  <p:tag name="AS_UNIQUEID" val="2625"/>
</p:tagLst>
</file>

<file path=ppt/tags/tag728.xml><?xml version="1.0" encoding="utf-8"?>
<p:tagLst xmlns:p="http://schemas.openxmlformats.org/presentationml/2006/main">
  <p:tag name="AS_UNIQUEID" val="305"/>
</p:tagLst>
</file>

<file path=ppt/tags/tag729.xml><?xml version="1.0" encoding="utf-8"?>
<p:tagLst xmlns:p="http://schemas.openxmlformats.org/presentationml/2006/main">
  <p:tag name="AS_UNIQUEID" val="2626"/>
</p:tagLst>
</file>

<file path=ppt/tags/tag730.xml><?xml version="1.0" encoding="utf-8"?>
<p:tagLst xmlns:p="http://schemas.openxmlformats.org/presentationml/2006/main">
  <p:tag name="AS_UNIQUEID" val="306"/>
</p:tagLst>
</file>

<file path=ppt/tags/tag731.xml><?xml version="1.0" encoding="utf-8"?>
<p:tagLst xmlns:p="http://schemas.openxmlformats.org/presentationml/2006/main">
  <p:tag name="AS_UNIQUEID" val="307"/>
</p:tagLst>
</file>

<file path=ppt/tags/tag732.xml><?xml version="1.0" encoding="utf-8"?>
<p:tagLst xmlns:p="http://schemas.openxmlformats.org/presentationml/2006/main">
  <p:tag name="AS_UNIQUEID" val="2627"/>
</p:tagLst>
</file>

<file path=ppt/tags/tag733.xml><?xml version="1.0" encoding="utf-8"?>
<p:tagLst xmlns:p="http://schemas.openxmlformats.org/presentationml/2006/main">
  <p:tag name="AS_UNIQUEID" val="308"/>
</p:tagLst>
</file>

<file path=ppt/tags/tag734.xml><?xml version="1.0" encoding="utf-8"?>
<p:tagLst xmlns:p="http://schemas.openxmlformats.org/presentationml/2006/main">
  <p:tag name="AS_UNIQUEID" val="309"/>
</p:tagLst>
</file>

<file path=ppt/tags/tag735.xml><?xml version="1.0" encoding="utf-8"?>
<p:tagLst xmlns:p="http://schemas.openxmlformats.org/presentationml/2006/main">
  <p:tag name="AS_UNIQUEID" val="2628"/>
</p:tagLst>
</file>

<file path=ppt/tags/tag736.xml><?xml version="1.0" encoding="utf-8"?>
<p:tagLst xmlns:p="http://schemas.openxmlformats.org/presentationml/2006/main">
  <p:tag name="AS_UNIQUEID" val="2629"/>
</p:tagLst>
</file>

<file path=ppt/tags/tag737.xml><?xml version="1.0" encoding="utf-8"?>
<p:tagLst xmlns:p="http://schemas.openxmlformats.org/presentationml/2006/main">
  <p:tag name="AS_UNIQUEID" val="310"/>
</p:tagLst>
</file>

<file path=ppt/tags/tag738.xml><?xml version="1.0" encoding="utf-8"?>
<p:tagLst xmlns:p="http://schemas.openxmlformats.org/presentationml/2006/main">
  <p:tag name="AS_UNIQUEID" val="2630"/>
</p:tagLst>
</file>

<file path=ppt/tags/tag739.xml><?xml version="1.0" encoding="utf-8"?>
<p:tagLst xmlns:p="http://schemas.openxmlformats.org/presentationml/2006/main">
  <p:tag name="AS_UNIQUEID" val="311"/>
</p:tagLst>
</file>

<file path=ppt/tags/tag740.xml><?xml version="1.0" encoding="utf-8"?>
<p:tagLst xmlns:p="http://schemas.openxmlformats.org/presentationml/2006/main">
  <p:tag name="AS_UNIQUEID" val="312"/>
</p:tagLst>
</file>

<file path=ppt/tags/tag741.xml><?xml version="1.0" encoding="utf-8"?>
<p:tagLst xmlns:p="http://schemas.openxmlformats.org/presentationml/2006/main">
  <p:tag name="AS_UNIQUEID" val="313"/>
</p:tagLst>
</file>

<file path=ppt/tags/tag742.xml><?xml version="1.0" encoding="utf-8"?>
<p:tagLst xmlns:p="http://schemas.openxmlformats.org/presentationml/2006/main">
  <p:tag name="AS_UNIQUEID" val="314"/>
</p:tagLst>
</file>

<file path=ppt/tags/tag743.xml><?xml version="1.0" encoding="utf-8"?>
<p:tagLst xmlns:p="http://schemas.openxmlformats.org/presentationml/2006/main">
  <p:tag name="AS_UNIQUEID" val="315"/>
</p:tagLst>
</file>

<file path=ppt/tags/tag744.xml><?xml version="1.0" encoding="utf-8"?>
<p:tagLst xmlns:p="http://schemas.openxmlformats.org/presentationml/2006/main">
  <p:tag name="AS_UNIQUEID" val="316"/>
</p:tagLst>
</file>

<file path=ppt/tags/tag745.xml><?xml version="1.0" encoding="utf-8"?>
<p:tagLst xmlns:p="http://schemas.openxmlformats.org/presentationml/2006/main">
  <p:tag name="AS_UNIQUEID" val="317"/>
</p:tagLst>
</file>

<file path=ppt/tags/tag746.xml><?xml version="1.0" encoding="utf-8"?>
<p:tagLst xmlns:p="http://schemas.openxmlformats.org/presentationml/2006/main">
  <p:tag name="AS_UNIQUEID" val="318"/>
</p:tagLst>
</file>

<file path=ppt/tags/tag747.xml><?xml version="1.0" encoding="utf-8"?>
<p:tagLst xmlns:p="http://schemas.openxmlformats.org/presentationml/2006/main">
  <p:tag name="AS_UNIQUEID" val="319"/>
</p:tagLst>
</file>

<file path=ppt/tags/tag748.xml><?xml version="1.0" encoding="utf-8"?>
<p:tagLst xmlns:p="http://schemas.openxmlformats.org/presentationml/2006/main">
  <p:tag name="AS_UNIQUEID" val="361"/>
</p:tagLst>
</file>

<file path=ppt/tags/tag749.xml><?xml version="1.0" encoding="utf-8"?>
<p:tagLst xmlns:p="http://schemas.openxmlformats.org/presentationml/2006/main">
  <p:tag name="AS_UNIQUEID" val="321"/>
</p:tagLst>
</file>

<file path=ppt/tags/tag750.xml><?xml version="1.0" encoding="utf-8"?>
<p:tagLst xmlns:p="http://schemas.openxmlformats.org/presentationml/2006/main">
  <p:tag name="AS_UNIQUEID" val="322"/>
</p:tagLst>
</file>

<file path=ppt/tags/tag751.xml><?xml version="1.0" encoding="utf-8"?>
<p:tagLst xmlns:p="http://schemas.openxmlformats.org/presentationml/2006/main">
  <p:tag name="AS_UNIQUEID" val="362"/>
</p:tagLst>
</file>

<file path=ppt/tags/tag752.xml><?xml version="1.0" encoding="utf-8"?>
<p:tagLst xmlns:p="http://schemas.openxmlformats.org/presentationml/2006/main">
  <p:tag name="AS_UNIQUEID" val="363"/>
</p:tagLst>
</file>

<file path=ppt/tags/tag753.xml><?xml version="1.0" encoding="utf-8"?>
<p:tagLst xmlns:p="http://schemas.openxmlformats.org/presentationml/2006/main">
  <p:tag name="AS_UNIQUEID" val="2631"/>
</p:tagLst>
</file>

<file path=ppt/tags/tag754.xml><?xml version="1.0" encoding="utf-8"?>
<p:tagLst xmlns:p="http://schemas.openxmlformats.org/presentationml/2006/main">
  <p:tag name="AS_UNIQUEID" val="2632"/>
</p:tagLst>
</file>

<file path=ppt/tags/tag755.xml><?xml version="1.0" encoding="utf-8"?>
<p:tagLst xmlns:p="http://schemas.openxmlformats.org/presentationml/2006/main">
  <p:tag name="AS_UNIQUEID" val="2633"/>
</p:tagLst>
</file>

<file path=ppt/tags/tag756.xml><?xml version="1.0" encoding="utf-8"?>
<p:tagLst xmlns:p="http://schemas.openxmlformats.org/presentationml/2006/main">
  <p:tag name="AS_UNIQUEID" val="2634"/>
</p:tagLst>
</file>

<file path=ppt/tags/tag757.xml><?xml version="1.0" encoding="utf-8"?>
<p:tagLst xmlns:p="http://schemas.openxmlformats.org/presentationml/2006/main">
  <p:tag name="AS_UNIQUEID" val="1496"/>
</p:tagLst>
</file>

<file path=ppt/tags/tag758.xml><?xml version="1.0" encoding="utf-8"?>
<p:tagLst xmlns:p="http://schemas.openxmlformats.org/presentationml/2006/main">
  <p:tag name="AS_UNIQUEID" val="1497"/>
</p:tagLst>
</file>

<file path=ppt/tags/tag759.xml><?xml version="1.0" encoding="utf-8"?>
<p:tagLst xmlns:p="http://schemas.openxmlformats.org/presentationml/2006/main">
  <p:tag name="AS_UNIQUEID" val="1498"/>
</p:tagLst>
</file>

<file path=ppt/tags/tag760.xml><?xml version="1.0" encoding="utf-8"?>
<p:tagLst xmlns:p="http://schemas.openxmlformats.org/presentationml/2006/main">
  <p:tag name="AS_UNIQUEID" val="2635"/>
</p:tagLst>
</file>

<file path=ppt/tags/tag761.xml><?xml version="1.0" encoding="utf-8"?>
<p:tagLst xmlns:p="http://schemas.openxmlformats.org/presentationml/2006/main">
  <p:tag name="AS_UNIQUEID" val="305"/>
</p:tagLst>
</file>

<file path=ppt/tags/tag762.xml><?xml version="1.0" encoding="utf-8"?>
<p:tagLst xmlns:p="http://schemas.openxmlformats.org/presentationml/2006/main">
  <p:tag name="AS_UNIQUEID" val="2636"/>
</p:tagLst>
</file>

<file path=ppt/tags/tag763.xml><?xml version="1.0" encoding="utf-8"?>
<p:tagLst xmlns:p="http://schemas.openxmlformats.org/presentationml/2006/main">
  <p:tag name="AS_UNIQUEID" val="306"/>
</p:tagLst>
</file>

<file path=ppt/tags/tag764.xml><?xml version="1.0" encoding="utf-8"?>
<p:tagLst xmlns:p="http://schemas.openxmlformats.org/presentationml/2006/main">
  <p:tag name="AS_UNIQUEID" val="307"/>
</p:tagLst>
</file>

<file path=ppt/tags/tag765.xml><?xml version="1.0" encoding="utf-8"?>
<p:tagLst xmlns:p="http://schemas.openxmlformats.org/presentationml/2006/main">
  <p:tag name="AS_UNIQUEID" val="2637"/>
</p:tagLst>
</file>

<file path=ppt/tags/tag766.xml><?xml version="1.0" encoding="utf-8"?>
<p:tagLst xmlns:p="http://schemas.openxmlformats.org/presentationml/2006/main">
  <p:tag name="AS_UNIQUEID" val="308"/>
</p:tagLst>
</file>

<file path=ppt/tags/tag767.xml><?xml version="1.0" encoding="utf-8"?>
<p:tagLst xmlns:p="http://schemas.openxmlformats.org/presentationml/2006/main">
  <p:tag name="AS_UNIQUEID" val="309"/>
</p:tagLst>
</file>

<file path=ppt/tags/tag768.xml><?xml version="1.0" encoding="utf-8"?>
<p:tagLst xmlns:p="http://schemas.openxmlformats.org/presentationml/2006/main">
  <p:tag name="AS_UNIQUEID" val="2638"/>
</p:tagLst>
</file>

<file path=ppt/tags/tag769.xml><?xml version="1.0" encoding="utf-8"?>
<p:tagLst xmlns:p="http://schemas.openxmlformats.org/presentationml/2006/main">
  <p:tag name="AS_UNIQUEID" val="2639"/>
</p:tagLst>
</file>

<file path=ppt/tags/tag770.xml><?xml version="1.0" encoding="utf-8"?>
<p:tagLst xmlns:p="http://schemas.openxmlformats.org/presentationml/2006/main">
  <p:tag name="AS_UNIQUEID" val="310"/>
</p:tagLst>
</file>

<file path=ppt/tags/tag771.xml><?xml version="1.0" encoding="utf-8"?>
<p:tagLst xmlns:p="http://schemas.openxmlformats.org/presentationml/2006/main">
  <p:tag name="AS_UNIQUEID" val="2640"/>
</p:tagLst>
</file>

<file path=ppt/tags/tag772.xml><?xml version="1.0" encoding="utf-8"?>
<p:tagLst xmlns:p="http://schemas.openxmlformats.org/presentationml/2006/main">
  <p:tag name="AS_UNIQUEID" val="311"/>
</p:tagLst>
</file>

<file path=ppt/tags/tag773.xml><?xml version="1.0" encoding="utf-8"?>
<p:tagLst xmlns:p="http://schemas.openxmlformats.org/presentationml/2006/main">
  <p:tag name="AS_UNIQUEID" val="312"/>
</p:tagLst>
</file>

<file path=ppt/tags/tag774.xml><?xml version="1.0" encoding="utf-8"?>
<p:tagLst xmlns:p="http://schemas.openxmlformats.org/presentationml/2006/main">
  <p:tag name="AS_UNIQUEID" val="313"/>
</p:tagLst>
</file>

<file path=ppt/tags/tag775.xml><?xml version="1.0" encoding="utf-8"?>
<p:tagLst xmlns:p="http://schemas.openxmlformats.org/presentationml/2006/main">
  <p:tag name="AS_UNIQUEID" val="314"/>
</p:tagLst>
</file>

<file path=ppt/tags/tag776.xml><?xml version="1.0" encoding="utf-8"?>
<p:tagLst xmlns:p="http://schemas.openxmlformats.org/presentationml/2006/main">
  <p:tag name="AS_UNIQUEID" val="315"/>
</p:tagLst>
</file>

<file path=ppt/tags/tag777.xml><?xml version="1.0" encoding="utf-8"?>
<p:tagLst xmlns:p="http://schemas.openxmlformats.org/presentationml/2006/main">
  <p:tag name="AS_UNIQUEID" val="316"/>
</p:tagLst>
</file>

<file path=ppt/tags/tag778.xml><?xml version="1.0" encoding="utf-8"?>
<p:tagLst xmlns:p="http://schemas.openxmlformats.org/presentationml/2006/main">
  <p:tag name="AS_UNIQUEID" val="317"/>
</p:tagLst>
</file>

<file path=ppt/tags/tag779.xml><?xml version="1.0" encoding="utf-8"?>
<p:tagLst xmlns:p="http://schemas.openxmlformats.org/presentationml/2006/main">
  <p:tag name="AS_UNIQUEID" val="318"/>
</p:tagLst>
</file>

<file path=ppt/tags/tag780.xml><?xml version="1.0" encoding="utf-8"?>
<p:tagLst xmlns:p="http://schemas.openxmlformats.org/presentationml/2006/main">
  <p:tag name="AS_UNIQUEID" val="319"/>
</p:tagLst>
</file>

<file path=ppt/tags/tag781.xml><?xml version="1.0" encoding="utf-8"?>
<p:tagLst xmlns:p="http://schemas.openxmlformats.org/presentationml/2006/main">
  <p:tag name="AS_UNIQUEID" val="365"/>
</p:tagLst>
</file>

<file path=ppt/tags/tag782.xml><?xml version="1.0" encoding="utf-8"?>
<p:tagLst xmlns:p="http://schemas.openxmlformats.org/presentationml/2006/main">
  <p:tag name="AS_UNIQUEID" val="321"/>
</p:tagLst>
</file>

<file path=ppt/tags/tag783.xml><?xml version="1.0" encoding="utf-8"?>
<p:tagLst xmlns:p="http://schemas.openxmlformats.org/presentationml/2006/main">
  <p:tag name="AS_UNIQUEID" val="322"/>
</p:tagLst>
</file>

<file path=ppt/tags/tag784.xml><?xml version="1.0" encoding="utf-8"?>
<p:tagLst xmlns:p="http://schemas.openxmlformats.org/presentationml/2006/main">
  <p:tag name="AS_UNIQUEID" val="366"/>
</p:tagLst>
</file>

<file path=ppt/tags/tag785.xml><?xml version="1.0" encoding="utf-8"?>
<p:tagLst xmlns:p="http://schemas.openxmlformats.org/presentationml/2006/main">
  <p:tag name="AS_UNIQUEID" val="367"/>
</p:tagLst>
</file>

<file path=ppt/tags/tag786.xml><?xml version="1.0" encoding="utf-8"?>
<p:tagLst xmlns:p="http://schemas.openxmlformats.org/presentationml/2006/main">
  <p:tag name="AS_UNIQUEID" val="2641"/>
</p:tagLst>
</file>

<file path=ppt/tags/tag787.xml><?xml version="1.0" encoding="utf-8"?>
<p:tagLst xmlns:p="http://schemas.openxmlformats.org/presentationml/2006/main">
  <p:tag name="AS_UNIQUEID" val="2642"/>
</p:tagLst>
</file>

<file path=ppt/tags/tag788.xml><?xml version="1.0" encoding="utf-8"?>
<p:tagLst xmlns:p="http://schemas.openxmlformats.org/presentationml/2006/main">
  <p:tag name="AS_UNIQUEID" val="2643"/>
</p:tagLst>
</file>

<file path=ppt/tags/tag789.xml><?xml version="1.0" encoding="utf-8"?>
<p:tagLst xmlns:p="http://schemas.openxmlformats.org/presentationml/2006/main">
  <p:tag name="AS_UNIQUEID" val="2644"/>
</p:tagLst>
</file>

<file path=ppt/tags/tag790.xml><?xml version="1.0" encoding="utf-8"?>
<p:tagLst xmlns:p="http://schemas.openxmlformats.org/presentationml/2006/main">
  <p:tag name="AS_UNIQUEID" val="1499"/>
</p:tagLst>
</file>

<file path=ppt/tags/tag791.xml><?xml version="1.0" encoding="utf-8"?>
<p:tagLst xmlns:p="http://schemas.openxmlformats.org/presentationml/2006/main">
  <p:tag name="AS_UNIQUEID" val="1500"/>
</p:tagLst>
</file>

<file path=ppt/tags/tag792.xml><?xml version="1.0" encoding="utf-8"?>
<p:tagLst xmlns:p="http://schemas.openxmlformats.org/presentationml/2006/main">
  <p:tag name="AS_UNIQUEID" val="1501"/>
</p:tagLst>
</file>

<file path=ppt/tags/tag793.xml><?xml version="1.0" encoding="utf-8"?>
<p:tagLst xmlns:p="http://schemas.openxmlformats.org/presentationml/2006/main">
  <p:tag name="AS_UNIQUEID" val="2645"/>
</p:tagLst>
</file>

<file path=ppt/tags/tag794.xml><?xml version="1.0" encoding="utf-8"?>
<p:tagLst xmlns:p="http://schemas.openxmlformats.org/presentationml/2006/main">
  <p:tag name="AS_UNIQUEID" val="305"/>
</p:tagLst>
</file>

<file path=ppt/tags/tag795.xml><?xml version="1.0" encoding="utf-8"?>
<p:tagLst xmlns:p="http://schemas.openxmlformats.org/presentationml/2006/main">
  <p:tag name="AS_UNIQUEID" val="2646"/>
</p:tagLst>
</file>

<file path=ppt/tags/tag796.xml><?xml version="1.0" encoding="utf-8"?>
<p:tagLst xmlns:p="http://schemas.openxmlformats.org/presentationml/2006/main">
  <p:tag name="AS_UNIQUEID" val="306"/>
</p:tagLst>
</file>

<file path=ppt/tags/tag797.xml><?xml version="1.0" encoding="utf-8"?>
<p:tagLst xmlns:p="http://schemas.openxmlformats.org/presentationml/2006/main">
  <p:tag name="AS_UNIQUEID" val="307"/>
</p:tagLst>
</file>

<file path=ppt/tags/tag798.xml><?xml version="1.0" encoding="utf-8"?>
<p:tagLst xmlns:p="http://schemas.openxmlformats.org/presentationml/2006/main">
  <p:tag name="AS_UNIQUEID" val="2647"/>
</p:tagLst>
</file>

<file path=ppt/tags/tag799.xml><?xml version="1.0" encoding="utf-8"?>
<p:tagLst xmlns:p="http://schemas.openxmlformats.org/presentationml/2006/main">
  <p:tag name="AS_UNIQUEID" val="308"/>
</p:tagLst>
</file>

<file path=ppt/tags/tag800.xml><?xml version="1.0" encoding="utf-8"?>
<p:tagLst xmlns:p="http://schemas.openxmlformats.org/presentationml/2006/main">
  <p:tag name="AS_UNIQUEID" val="309"/>
</p:tagLst>
</file>

<file path=ppt/tags/tag801.xml><?xml version="1.0" encoding="utf-8"?>
<p:tagLst xmlns:p="http://schemas.openxmlformats.org/presentationml/2006/main">
  <p:tag name="AS_UNIQUEID" val="2648"/>
</p:tagLst>
</file>

<file path=ppt/tags/tag802.xml><?xml version="1.0" encoding="utf-8"?>
<p:tagLst xmlns:p="http://schemas.openxmlformats.org/presentationml/2006/main">
  <p:tag name="AS_UNIQUEID" val="2649"/>
</p:tagLst>
</file>

<file path=ppt/tags/tag803.xml><?xml version="1.0" encoding="utf-8"?>
<p:tagLst xmlns:p="http://schemas.openxmlformats.org/presentationml/2006/main">
  <p:tag name="AS_UNIQUEID" val="310"/>
</p:tagLst>
</file>

<file path=ppt/tags/tag804.xml><?xml version="1.0" encoding="utf-8"?>
<p:tagLst xmlns:p="http://schemas.openxmlformats.org/presentationml/2006/main">
  <p:tag name="AS_UNIQUEID" val="2650"/>
</p:tagLst>
</file>

<file path=ppt/tags/tag805.xml><?xml version="1.0" encoding="utf-8"?>
<p:tagLst xmlns:p="http://schemas.openxmlformats.org/presentationml/2006/main">
  <p:tag name="AS_UNIQUEID" val="311"/>
</p:tagLst>
</file>

<file path=ppt/tags/tag806.xml><?xml version="1.0" encoding="utf-8"?>
<p:tagLst xmlns:p="http://schemas.openxmlformats.org/presentationml/2006/main">
  <p:tag name="AS_UNIQUEID" val="312"/>
</p:tagLst>
</file>

<file path=ppt/tags/tag807.xml><?xml version="1.0" encoding="utf-8"?>
<p:tagLst xmlns:p="http://schemas.openxmlformats.org/presentationml/2006/main">
  <p:tag name="AS_UNIQUEID" val="313"/>
</p:tagLst>
</file>

<file path=ppt/tags/tag808.xml><?xml version="1.0" encoding="utf-8"?>
<p:tagLst xmlns:p="http://schemas.openxmlformats.org/presentationml/2006/main">
  <p:tag name="AS_UNIQUEID" val="314"/>
</p:tagLst>
</file>

<file path=ppt/tags/tag809.xml><?xml version="1.0" encoding="utf-8"?>
<p:tagLst xmlns:p="http://schemas.openxmlformats.org/presentationml/2006/main">
  <p:tag name="AS_UNIQUEID" val="315"/>
</p:tagLst>
</file>

<file path=ppt/tags/tag810.xml><?xml version="1.0" encoding="utf-8"?>
<p:tagLst xmlns:p="http://schemas.openxmlformats.org/presentationml/2006/main">
  <p:tag name="AS_UNIQUEID" val="316"/>
</p:tagLst>
</file>

<file path=ppt/tags/tag811.xml><?xml version="1.0" encoding="utf-8"?>
<p:tagLst xmlns:p="http://schemas.openxmlformats.org/presentationml/2006/main">
  <p:tag name="AS_UNIQUEID" val="317"/>
</p:tagLst>
</file>

<file path=ppt/tags/tag812.xml><?xml version="1.0" encoding="utf-8"?>
<p:tagLst xmlns:p="http://schemas.openxmlformats.org/presentationml/2006/main">
  <p:tag name="AS_UNIQUEID" val="318"/>
</p:tagLst>
</file>

<file path=ppt/tags/tag813.xml><?xml version="1.0" encoding="utf-8"?>
<p:tagLst xmlns:p="http://schemas.openxmlformats.org/presentationml/2006/main">
  <p:tag name="AS_UNIQUEID" val="319"/>
</p:tagLst>
</file>

<file path=ppt/tags/tag814.xml><?xml version="1.0" encoding="utf-8"?>
<p:tagLst xmlns:p="http://schemas.openxmlformats.org/presentationml/2006/main">
  <p:tag name="AS_UNIQUEID" val="372"/>
</p:tagLst>
</file>

<file path=ppt/tags/tag815.xml><?xml version="1.0" encoding="utf-8"?>
<p:tagLst xmlns:p="http://schemas.openxmlformats.org/presentationml/2006/main">
  <p:tag name="AS_UNIQUEID" val="321"/>
</p:tagLst>
</file>

<file path=ppt/tags/tag816.xml><?xml version="1.0" encoding="utf-8"?>
<p:tagLst xmlns:p="http://schemas.openxmlformats.org/presentationml/2006/main">
  <p:tag name="AS_UNIQUEID" val="322"/>
</p:tagLst>
</file>

<file path=ppt/tags/tag817.xml><?xml version="1.0" encoding="utf-8"?>
<p:tagLst xmlns:p="http://schemas.openxmlformats.org/presentationml/2006/main">
  <p:tag name="AS_UNIQUEID" val="373"/>
</p:tagLst>
</file>

<file path=ppt/tags/tag818.xml><?xml version="1.0" encoding="utf-8"?>
<p:tagLst xmlns:p="http://schemas.openxmlformats.org/presentationml/2006/main">
  <p:tag name="AS_UNIQUEID" val="374"/>
</p:tagLst>
</file>

<file path=ppt/tags/tag819.xml><?xml version="1.0" encoding="utf-8"?>
<p:tagLst xmlns:p="http://schemas.openxmlformats.org/presentationml/2006/main">
  <p:tag name="AS_UNIQUEID" val="2651"/>
</p:tagLst>
</file>

<file path=ppt/tags/tag820.xml><?xml version="1.0" encoding="utf-8"?>
<p:tagLst xmlns:p="http://schemas.openxmlformats.org/presentationml/2006/main">
  <p:tag name="AS_UNIQUEID" val="2652"/>
</p:tagLst>
</file>

<file path=ppt/tags/tag821.xml><?xml version="1.0" encoding="utf-8"?>
<p:tagLst xmlns:p="http://schemas.openxmlformats.org/presentationml/2006/main">
  <p:tag name="AS_UNIQUEID" val="2653"/>
</p:tagLst>
</file>

<file path=ppt/tags/tag822.xml><?xml version="1.0" encoding="utf-8"?>
<p:tagLst xmlns:p="http://schemas.openxmlformats.org/presentationml/2006/main">
  <p:tag name="AS_UNIQUEID" val="1502"/>
</p:tagLst>
</file>

<file path=ppt/tags/tag823.xml><?xml version="1.0" encoding="utf-8"?>
<p:tagLst xmlns:p="http://schemas.openxmlformats.org/presentationml/2006/main">
  <p:tag name="AS_UNIQUEID" val="1503"/>
</p:tagLst>
</file>

<file path=ppt/tags/tag824.xml><?xml version="1.0" encoding="utf-8"?>
<p:tagLst xmlns:p="http://schemas.openxmlformats.org/presentationml/2006/main">
  <p:tag name="AS_UNIQUEID" val="1504"/>
</p:tagLst>
</file>

<file path=ppt/tags/tag825.xml><?xml version="1.0" encoding="utf-8"?>
<p:tagLst xmlns:p="http://schemas.openxmlformats.org/presentationml/2006/main">
  <p:tag name="AS_UNIQUEID" val="2654"/>
</p:tagLst>
</file>

<file path=ppt/tags/tag826.xml><?xml version="1.0" encoding="utf-8"?>
<p:tagLst xmlns:p="http://schemas.openxmlformats.org/presentationml/2006/main">
  <p:tag name="AS_UNIQUEID" val="305"/>
</p:tagLst>
</file>

<file path=ppt/tags/tag827.xml><?xml version="1.0" encoding="utf-8"?>
<p:tagLst xmlns:p="http://schemas.openxmlformats.org/presentationml/2006/main">
  <p:tag name="AS_UNIQUEID" val="2655"/>
</p:tagLst>
</file>

<file path=ppt/tags/tag828.xml><?xml version="1.0" encoding="utf-8"?>
<p:tagLst xmlns:p="http://schemas.openxmlformats.org/presentationml/2006/main">
  <p:tag name="AS_UNIQUEID" val="306"/>
</p:tagLst>
</file>

<file path=ppt/tags/tag829.xml><?xml version="1.0" encoding="utf-8"?>
<p:tagLst xmlns:p="http://schemas.openxmlformats.org/presentationml/2006/main">
  <p:tag name="AS_UNIQUEID" val="307"/>
</p:tagLst>
</file>

<file path=ppt/tags/tag830.xml><?xml version="1.0" encoding="utf-8"?>
<p:tagLst xmlns:p="http://schemas.openxmlformats.org/presentationml/2006/main">
  <p:tag name="AS_UNIQUEID" val="2656"/>
</p:tagLst>
</file>

<file path=ppt/tags/tag831.xml><?xml version="1.0" encoding="utf-8"?>
<p:tagLst xmlns:p="http://schemas.openxmlformats.org/presentationml/2006/main">
  <p:tag name="AS_UNIQUEID" val="308"/>
</p:tagLst>
</file>

<file path=ppt/tags/tag832.xml><?xml version="1.0" encoding="utf-8"?>
<p:tagLst xmlns:p="http://schemas.openxmlformats.org/presentationml/2006/main">
  <p:tag name="AS_UNIQUEID" val="309"/>
</p:tagLst>
</file>

<file path=ppt/tags/tag833.xml><?xml version="1.0" encoding="utf-8"?>
<p:tagLst xmlns:p="http://schemas.openxmlformats.org/presentationml/2006/main">
  <p:tag name="AS_UNIQUEID" val="2657"/>
</p:tagLst>
</file>

<file path=ppt/tags/tag834.xml><?xml version="1.0" encoding="utf-8"?>
<p:tagLst xmlns:p="http://schemas.openxmlformats.org/presentationml/2006/main">
  <p:tag name="AS_UNIQUEID" val="2658"/>
</p:tagLst>
</file>

<file path=ppt/tags/tag835.xml><?xml version="1.0" encoding="utf-8"?>
<p:tagLst xmlns:p="http://schemas.openxmlformats.org/presentationml/2006/main">
  <p:tag name="AS_UNIQUEID" val="310"/>
</p:tagLst>
</file>

<file path=ppt/tags/tag836.xml><?xml version="1.0" encoding="utf-8"?>
<p:tagLst xmlns:p="http://schemas.openxmlformats.org/presentationml/2006/main">
  <p:tag name="AS_UNIQUEID" val="2659"/>
</p:tagLst>
</file>

<file path=ppt/tags/tag837.xml><?xml version="1.0" encoding="utf-8"?>
<p:tagLst xmlns:p="http://schemas.openxmlformats.org/presentationml/2006/main">
  <p:tag name="AS_UNIQUEID" val="311"/>
</p:tagLst>
</file>

<file path=ppt/tags/tag838.xml><?xml version="1.0" encoding="utf-8"?>
<p:tagLst xmlns:p="http://schemas.openxmlformats.org/presentationml/2006/main">
  <p:tag name="AS_UNIQUEID" val="312"/>
</p:tagLst>
</file>

<file path=ppt/tags/tag839.xml><?xml version="1.0" encoding="utf-8"?>
<p:tagLst xmlns:p="http://schemas.openxmlformats.org/presentationml/2006/main">
  <p:tag name="AS_UNIQUEID" val="313"/>
</p:tagLst>
</file>

<file path=ppt/tags/tag840.xml><?xml version="1.0" encoding="utf-8"?>
<p:tagLst xmlns:p="http://schemas.openxmlformats.org/presentationml/2006/main">
  <p:tag name="AS_UNIQUEID" val="314"/>
</p:tagLst>
</file>

<file path=ppt/tags/tag841.xml><?xml version="1.0" encoding="utf-8"?>
<p:tagLst xmlns:p="http://schemas.openxmlformats.org/presentationml/2006/main">
  <p:tag name="AS_UNIQUEID" val="315"/>
</p:tagLst>
</file>

<file path=ppt/tags/tag842.xml><?xml version="1.0" encoding="utf-8"?>
<p:tagLst xmlns:p="http://schemas.openxmlformats.org/presentationml/2006/main">
  <p:tag name="AS_UNIQUEID" val="316"/>
</p:tagLst>
</file>

<file path=ppt/tags/tag843.xml><?xml version="1.0" encoding="utf-8"?>
<p:tagLst xmlns:p="http://schemas.openxmlformats.org/presentationml/2006/main">
  <p:tag name="AS_UNIQUEID" val="317"/>
</p:tagLst>
</file>

<file path=ppt/tags/tag844.xml><?xml version="1.0" encoding="utf-8"?>
<p:tagLst xmlns:p="http://schemas.openxmlformats.org/presentationml/2006/main">
  <p:tag name="AS_UNIQUEID" val="318"/>
</p:tagLst>
</file>

<file path=ppt/tags/tag845.xml><?xml version="1.0" encoding="utf-8"?>
<p:tagLst xmlns:p="http://schemas.openxmlformats.org/presentationml/2006/main">
  <p:tag name="AS_UNIQUEID" val="319"/>
</p:tagLst>
</file>

<file path=ppt/tags/tag846.xml><?xml version="1.0" encoding="utf-8"?>
<p:tagLst xmlns:p="http://schemas.openxmlformats.org/presentationml/2006/main">
  <p:tag name="AS_UNIQUEID" val="379"/>
</p:tagLst>
</file>

<file path=ppt/tags/tag847.xml><?xml version="1.0" encoding="utf-8"?>
<p:tagLst xmlns:p="http://schemas.openxmlformats.org/presentationml/2006/main">
  <p:tag name="AS_UNIQUEID" val="321"/>
</p:tagLst>
</file>

<file path=ppt/tags/tag848.xml><?xml version="1.0" encoding="utf-8"?>
<p:tagLst xmlns:p="http://schemas.openxmlformats.org/presentationml/2006/main">
  <p:tag name="AS_UNIQUEID" val="322"/>
</p:tagLst>
</file>

<file path=ppt/tags/tag849.xml><?xml version="1.0" encoding="utf-8"?>
<p:tagLst xmlns:p="http://schemas.openxmlformats.org/presentationml/2006/main">
  <p:tag name="AS_UNIQUEID" val="380"/>
</p:tagLst>
</file>

<file path=ppt/tags/tag850.xml><?xml version="1.0" encoding="utf-8"?>
<p:tagLst xmlns:p="http://schemas.openxmlformats.org/presentationml/2006/main">
  <p:tag name="AS_UNIQUEID" val="381"/>
</p:tagLst>
</file>

<file path=ppt/tags/tag851.xml><?xml version="1.0" encoding="utf-8"?>
<p:tagLst xmlns:p="http://schemas.openxmlformats.org/presentationml/2006/main">
  <p:tag name="AS_UNIQUEID" val="2660"/>
</p:tagLst>
</file>

<file path=ppt/tags/tag852.xml><?xml version="1.0" encoding="utf-8"?>
<p:tagLst xmlns:p="http://schemas.openxmlformats.org/presentationml/2006/main">
  <p:tag name="AS_UNIQUEID" val="2661"/>
</p:tagLst>
</file>

<file path=ppt/tags/tag853.xml><?xml version="1.0" encoding="utf-8"?>
<p:tagLst xmlns:p="http://schemas.openxmlformats.org/presentationml/2006/main">
  <p:tag name="AS_UNIQUEID" val="2662"/>
</p:tagLst>
</file>

<file path=ppt/tags/tag854.xml><?xml version="1.0" encoding="utf-8"?>
<p:tagLst xmlns:p="http://schemas.openxmlformats.org/presentationml/2006/main">
  <p:tag name="AS_UNIQUEID" val="1505"/>
</p:tagLst>
</file>

<file path=ppt/tags/tag855.xml><?xml version="1.0" encoding="utf-8"?>
<p:tagLst xmlns:p="http://schemas.openxmlformats.org/presentationml/2006/main">
  <p:tag name="AS_UNIQUEID" val="1506"/>
</p:tagLst>
</file>

<file path=ppt/tags/tag856.xml><?xml version="1.0" encoding="utf-8"?>
<p:tagLst xmlns:p="http://schemas.openxmlformats.org/presentationml/2006/main">
  <p:tag name="AS_UNIQUEID" val="1507"/>
</p:tagLst>
</file>

<file path=ppt/tags/tag857.xml><?xml version="1.0" encoding="utf-8"?>
<p:tagLst xmlns:p="http://schemas.openxmlformats.org/presentationml/2006/main">
  <p:tag name="AS_UNIQUEID" val="2663"/>
</p:tagLst>
</file>

<file path=ppt/tags/tag858.xml><?xml version="1.0" encoding="utf-8"?>
<p:tagLst xmlns:p="http://schemas.openxmlformats.org/presentationml/2006/main">
  <p:tag name="AS_UNIQUEID" val="305"/>
</p:tagLst>
</file>

<file path=ppt/tags/tag859.xml><?xml version="1.0" encoding="utf-8"?>
<p:tagLst xmlns:p="http://schemas.openxmlformats.org/presentationml/2006/main">
  <p:tag name="AS_UNIQUEID" val="2664"/>
</p:tagLst>
</file>

<file path=ppt/tags/tag860.xml><?xml version="1.0" encoding="utf-8"?>
<p:tagLst xmlns:p="http://schemas.openxmlformats.org/presentationml/2006/main">
  <p:tag name="AS_UNIQUEID" val="306"/>
</p:tagLst>
</file>

<file path=ppt/tags/tag861.xml><?xml version="1.0" encoding="utf-8"?>
<p:tagLst xmlns:p="http://schemas.openxmlformats.org/presentationml/2006/main">
  <p:tag name="AS_UNIQUEID" val="307"/>
</p:tagLst>
</file>

<file path=ppt/tags/tag862.xml><?xml version="1.0" encoding="utf-8"?>
<p:tagLst xmlns:p="http://schemas.openxmlformats.org/presentationml/2006/main">
  <p:tag name="AS_UNIQUEID" val="2665"/>
</p:tagLst>
</file>

<file path=ppt/tags/tag863.xml><?xml version="1.0" encoding="utf-8"?>
<p:tagLst xmlns:p="http://schemas.openxmlformats.org/presentationml/2006/main">
  <p:tag name="AS_UNIQUEID" val="308"/>
</p:tagLst>
</file>

<file path=ppt/tags/tag864.xml><?xml version="1.0" encoding="utf-8"?>
<p:tagLst xmlns:p="http://schemas.openxmlformats.org/presentationml/2006/main">
  <p:tag name="AS_UNIQUEID" val="309"/>
</p:tagLst>
</file>

<file path=ppt/tags/tag865.xml><?xml version="1.0" encoding="utf-8"?>
<p:tagLst xmlns:p="http://schemas.openxmlformats.org/presentationml/2006/main">
  <p:tag name="AS_UNIQUEID" val="2666"/>
</p:tagLst>
</file>

<file path=ppt/tags/tag866.xml><?xml version="1.0" encoding="utf-8"?>
<p:tagLst xmlns:p="http://schemas.openxmlformats.org/presentationml/2006/main">
  <p:tag name="AS_UNIQUEID" val="2667"/>
</p:tagLst>
</file>

<file path=ppt/tags/tag867.xml><?xml version="1.0" encoding="utf-8"?>
<p:tagLst xmlns:p="http://schemas.openxmlformats.org/presentationml/2006/main">
  <p:tag name="AS_UNIQUEID" val="310"/>
</p:tagLst>
</file>

<file path=ppt/tags/tag868.xml><?xml version="1.0" encoding="utf-8"?>
<p:tagLst xmlns:p="http://schemas.openxmlformats.org/presentationml/2006/main">
  <p:tag name="AS_UNIQUEID" val="2668"/>
</p:tagLst>
</file>

<file path=ppt/tags/tag869.xml><?xml version="1.0" encoding="utf-8"?>
<p:tagLst xmlns:p="http://schemas.openxmlformats.org/presentationml/2006/main">
  <p:tag name="AS_UNIQUEID" val="311"/>
</p:tagLst>
</file>

<file path=ppt/tags/tag870.xml><?xml version="1.0" encoding="utf-8"?>
<p:tagLst xmlns:p="http://schemas.openxmlformats.org/presentationml/2006/main">
  <p:tag name="AS_UNIQUEID" val="312"/>
</p:tagLst>
</file>

<file path=ppt/tags/tag871.xml><?xml version="1.0" encoding="utf-8"?>
<p:tagLst xmlns:p="http://schemas.openxmlformats.org/presentationml/2006/main">
  <p:tag name="AS_UNIQUEID" val="313"/>
</p:tagLst>
</file>

<file path=ppt/tags/tag872.xml><?xml version="1.0" encoding="utf-8"?>
<p:tagLst xmlns:p="http://schemas.openxmlformats.org/presentationml/2006/main">
  <p:tag name="AS_UNIQUEID" val="314"/>
</p:tagLst>
</file>

<file path=ppt/tags/tag873.xml><?xml version="1.0" encoding="utf-8"?>
<p:tagLst xmlns:p="http://schemas.openxmlformats.org/presentationml/2006/main">
  <p:tag name="AS_UNIQUEID" val="315"/>
</p:tagLst>
</file>

<file path=ppt/tags/tag874.xml><?xml version="1.0" encoding="utf-8"?>
<p:tagLst xmlns:p="http://schemas.openxmlformats.org/presentationml/2006/main">
  <p:tag name="AS_UNIQUEID" val="316"/>
</p:tagLst>
</file>

<file path=ppt/tags/tag875.xml><?xml version="1.0" encoding="utf-8"?>
<p:tagLst xmlns:p="http://schemas.openxmlformats.org/presentationml/2006/main">
  <p:tag name="AS_UNIQUEID" val="317"/>
</p:tagLst>
</file>

<file path=ppt/tags/tag876.xml><?xml version="1.0" encoding="utf-8"?>
<p:tagLst xmlns:p="http://schemas.openxmlformats.org/presentationml/2006/main">
  <p:tag name="AS_UNIQUEID" val="318"/>
</p:tagLst>
</file>

<file path=ppt/tags/tag877.xml><?xml version="1.0" encoding="utf-8"?>
<p:tagLst xmlns:p="http://schemas.openxmlformats.org/presentationml/2006/main">
  <p:tag name="AS_UNIQUEID" val="319"/>
</p:tagLst>
</file>

<file path=ppt/tags/tag878.xml><?xml version="1.0" encoding="utf-8"?>
<p:tagLst xmlns:p="http://schemas.openxmlformats.org/presentationml/2006/main">
  <p:tag name="AS_UNIQUEID" val="385"/>
</p:tagLst>
</file>

<file path=ppt/tags/tag879.xml><?xml version="1.0" encoding="utf-8"?>
<p:tagLst xmlns:p="http://schemas.openxmlformats.org/presentationml/2006/main">
  <p:tag name="AS_UNIQUEID" val="321"/>
</p:tagLst>
</file>

<file path=ppt/tags/tag880.xml><?xml version="1.0" encoding="utf-8"?>
<p:tagLst xmlns:p="http://schemas.openxmlformats.org/presentationml/2006/main">
  <p:tag name="AS_UNIQUEID" val="322"/>
</p:tagLst>
</file>

<file path=ppt/tags/tag881.xml><?xml version="1.0" encoding="utf-8"?>
<p:tagLst xmlns:p="http://schemas.openxmlformats.org/presentationml/2006/main">
  <p:tag name="AS_UNIQUEID" val="386"/>
</p:tagLst>
</file>

<file path=ppt/tags/tag882.xml><?xml version="1.0" encoding="utf-8"?>
<p:tagLst xmlns:p="http://schemas.openxmlformats.org/presentationml/2006/main">
  <p:tag name="AS_UNIQUEID" val="387"/>
</p:tagLst>
</file>

<file path=ppt/tags/tag883.xml><?xml version="1.0" encoding="utf-8"?>
<p:tagLst xmlns:p="http://schemas.openxmlformats.org/presentationml/2006/main">
  <p:tag name="AS_UNIQUEID" val="2669"/>
</p:tagLst>
</file>

<file path=ppt/tags/tag884.xml><?xml version="1.0" encoding="utf-8"?>
<p:tagLst xmlns:p="http://schemas.openxmlformats.org/presentationml/2006/main">
  <p:tag name="AS_UNIQUEID" val="2460"/>
</p:tagLst>
</file>

<file path=ppt/tags/tag885.xml><?xml version="1.0" encoding="utf-8"?>
<p:tagLst xmlns:p="http://schemas.openxmlformats.org/presentationml/2006/main">
  <p:tag name="AS_UNIQUEID" val="2461"/>
</p:tagLst>
</file>

<file path=ppt/tags/tag886.xml><?xml version="1.0" encoding="utf-8"?>
<p:tagLst xmlns:p="http://schemas.openxmlformats.org/presentationml/2006/main">
  <p:tag name="AS_UNIQUEID" val="1509"/>
</p:tagLst>
</file>

<file path=ppt/tags/tag887.xml><?xml version="1.0" encoding="utf-8"?>
<p:tagLst xmlns:p="http://schemas.openxmlformats.org/presentationml/2006/main">
  <p:tag name="AS_UNIQUEID" val="1511"/>
</p:tagLst>
</file>

<file path=ppt/tags/tag888.xml><?xml version="1.0" encoding="utf-8"?>
<p:tagLst xmlns:p="http://schemas.openxmlformats.org/presentationml/2006/main">
  <p:tag name="AS_UNIQUEID" val="1513"/>
</p:tagLst>
</file>

<file path=ppt/tags/tag889.xml><?xml version="1.0" encoding="utf-8"?>
<p:tagLst xmlns:p="http://schemas.openxmlformats.org/presentationml/2006/main">
  <p:tag name="AS_UNIQUEID" val="2670"/>
</p:tagLst>
</file>

<file path=ppt/tags/tag890.xml><?xml version="1.0" encoding="utf-8"?>
<p:tagLst xmlns:p="http://schemas.openxmlformats.org/presentationml/2006/main">
  <p:tag name="AS_UNIQUEID" val="391"/>
</p:tagLst>
</file>

<file path=ppt/tags/tag891.xml><?xml version="1.0" encoding="utf-8"?>
<p:tagLst xmlns:p="http://schemas.openxmlformats.org/presentationml/2006/main">
  <p:tag name="AS_UNIQUEID" val="2671"/>
</p:tagLst>
</file>

<file path=ppt/tags/tag892.xml><?xml version="1.0" encoding="utf-8"?>
<p:tagLst xmlns:p="http://schemas.openxmlformats.org/presentationml/2006/main">
  <p:tag name="AS_UNIQUEID" val="392"/>
</p:tagLst>
</file>

<file path=ppt/tags/tag893.xml><?xml version="1.0" encoding="utf-8"?>
<p:tagLst xmlns:p="http://schemas.openxmlformats.org/presentationml/2006/main">
  <p:tag name="AS_UNIQUEID" val="393"/>
</p:tagLst>
</file>

<file path=ppt/tags/tag894.xml><?xml version="1.0" encoding="utf-8"?>
<p:tagLst xmlns:p="http://schemas.openxmlformats.org/presentationml/2006/main">
  <p:tag name="AS_UNIQUEID" val="2672"/>
</p:tagLst>
</file>

<file path=ppt/tags/tag895.xml><?xml version="1.0" encoding="utf-8"?>
<p:tagLst xmlns:p="http://schemas.openxmlformats.org/presentationml/2006/main">
  <p:tag name="AS_UNIQUEID" val="394"/>
</p:tagLst>
</file>

<file path=ppt/tags/tag896.xml><?xml version="1.0" encoding="utf-8"?>
<p:tagLst xmlns:p="http://schemas.openxmlformats.org/presentationml/2006/main">
  <p:tag name="AS_UNIQUEID" val="395"/>
</p:tagLst>
</file>

<file path=ppt/tags/tag897.xml><?xml version="1.0" encoding="utf-8"?>
<p:tagLst xmlns:p="http://schemas.openxmlformats.org/presentationml/2006/main">
  <p:tag name="AS_UNIQUEID" val="2673"/>
</p:tagLst>
</file>

<file path=ppt/tags/tag898.xml><?xml version="1.0" encoding="utf-8"?>
<p:tagLst xmlns:p="http://schemas.openxmlformats.org/presentationml/2006/main">
  <p:tag name="AS_UNIQUEID" val="2674"/>
</p:tagLst>
</file>

<file path=ppt/tags/tag899.xml><?xml version="1.0" encoding="utf-8"?>
<p:tagLst xmlns:p="http://schemas.openxmlformats.org/presentationml/2006/main">
  <p:tag name="AS_UNIQUEID" val="396"/>
</p:tagLst>
</file>

<file path=ppt/tags/tag900.xml><?xml version="1.0" encoding="utf-8"?>
<p:tagLst xmlns:p="http://schemas.openxmlformats.org/presentationml/2006/main">
  <p:tag name="AS_UNIQUEID" val="2675"/>
</p:tagLst>
</file>

<file path=ppt/tags/tag901.xml><?xml version="1.0" encoding="utf-8"?>
<p:tagLst xmlns:p="http://schemas.openxmlformats.org/presentationml/2006/main">
  <p:tag name="AS_UNIQUEID" val="397"/>
</p:tagLst>
</file>

<file path=ppt/tags/tag902.xml><?xml version="1.0" encoding="utf-8"?>
<p:tagLst xmlns:p="http://schemas.openxmlformats.org/presentationml/2006/main">
  <p:tag name="AS_UNIQUEID" val="398"/>
</p:tagLst>
</file>

<file path=ppt/tags/tag903.xml><?xml version="1.0" encoding="utf-8"?>
<p:tagLst xmlns:p="http://schemas.openxmlformats.org/presentationml/2006/main">
  <p:tag name="AS_UNIQUEID" val="399"/>
</p:tagLst>
</file>

<file path=ppt/tags/tag904.xml><?xml version="1.0" encoding="utf-8"?>
<p:tagLst xmlns:p="http://schemas.openxmlformats.org/presentationml/2006/main">
  <p:tag name="AS_UNIQUEID" val="400"/>
</p:tagLst>
</file>

<file path=ppt/tags/tag905.xml><?xml version="1.0" encoding="utf-8"?>
<p:tagLst xmlns:p="http://schemas.openxmlformats.org/presentationml/2006/main">
  <p:tag name="AS_UNIQUEID" val="401"/>
</p:tagLst>
</file>

<file path=ppt/tags/tag906.xml><?xml version="1.0" encoding="utf-8"?>
<p:tagLst xmlns:p="http://schemas.openxmlformats.org/presentationml/2006/main">
  <p:tag name="AS_UNIQUEID" val="402"/>
</p:tagLst>
</file>

<file path=ppt/tags/tag907.xml><?xml version="1.0" encoding="utf-8"?>
<p:tagLst xmlns:p="http://schemas.openxmlformats.org/presentationml/2006/main">
  <p:tag name="AS_UNIQUEID" val="403"/>
</p:tagLst>
</file>

<file path=ppt/tags/tag908.xml><?xml version="1.0" encoding="utf-8"?>
<p:tagLst xmlns:p="http://schemas.openxmlformats.org/presentationml/2006/main">
  <p:tag name="AS_UNIQUEID" val="404"/>
</p:tagLst>
</file>

<file path=ppt/tags/tag909.xml><?xml version="1.0" encoding="utf-8"?>
<p:tagLst xmlns:p="http://schemas.openxmlformats.org/presentationml/2006/main">
  <p:tag name="AS_UNIQUEID" val="405"/>
</p:tagLst>
</file>

<file path=ppt/tags/tag910.xml><?xml version="1.0" encoding="utf-8"?>
<p:tagLst xmlns:p="http://schemas.openxmlformats.org/presentationml/2006/main">
  <p:tag name="AS_UNIQUEID" val="406"/>
</p:tagLst>
</file>

<file path=ppt/tags/tag911.xml><?xml version="1.0" encoding="utf-8"?>
<p:tagLst xmlns:p="http://schemas.openxmlformats.org/presentationml/2006/main">
  <p:tag name="AS_UNIQUEID" val="407"/>
</p:tagLst>
</file>

<file path=ppt/tags/tag912.xml><?xml version="1.0" encoding="utf-8"?>
<p:tagLst xmlns:p="http://schemas.openxmlformats.org/presentationml/2006/main">
  <p:tag name="AS_UNIQUEID" val="408"/>
</p:tagLst>
</file>

<file path=ppt/tags/tag913.xml><?xml version="1.0" encoding="utf-8"?>
<p:tagLst xmlns:p="http://schemas.openxmlformats.org/presentationml/2006/main">
  <p:tag name="AS_UNIQUEID" val="409"/>
</p:tagLst>
</file>

<file path=ppt/tags/tag914.xml><?xml version="1.0" encoding="utf-8"?>
<p:tagLst xmlns:p="http://schemas.openxmlformats.org/presentationml/2006/main">
  <p:tag name="AS_UNIQUEID" val="410"/>
</p:tagLst>
</file>

<file path=ppt/tags/tag915.xml><?xml version="1.0" encoding="utf-8"?>
<p:tagLst xmlns:p="http://schemas.openxmlformats.org/presentationml/2006/main">
  <p:tag name="AS_UNIQUEID" val="2676"/>
</p:tagLst>
</file>

<file path=ppt/tags/tag916.xml><?xml version="1.0" encoding="utf-8"?>
<p:tagLst xmlns:p="http://schemas.openxmlformats.org/presentationml/2006/main">
  <p:tag name="AS_UNIQUEID" val="2677"/>
</p:tagLst>
</file>

<file path=ppt/tags/tag917.xml><?xml version="1.0" encoding="utf-8"?>
<p:tagLst xmlns:p="http://schemas.openxmlformats.org/presentationml/2006/main">
  <p:tag name="AS_UNIQUEID" val="2678"/>
</p:tagLst>
</file>

<file path=ppt/tags/tag918.xml><?xml version="1.0" encoding="utf-8"?>
<p:tagLst xmlns:p="http://schemas.openxmlformats.org/presentationml/2006/main">
  <p:tag name="AS_UNIQUEID" val="1514"/>
</p:tagLst>
</file>

<file path=ppt/tags/tag919.xml><?xml version="1.0" encoding="utf-8"?>
<p:tagLst xmlns:p="http://schemas.openxmlformats.org/presentationml/2006/main">
  <p:tag name="AS_UNIQUEID" val="1515"/>
</p:tagLst>
</file>

<file path=ppt/tags/tag920.xml><?xml version="1.0" encoding="utf-8"?>
<p:tagLst xmlns:p="http://schemas.openxmlformats.org/presentationml/2006/main">
  <p:tag name="AS_UNIQUEID" val="1516"/>
</p:tagLst>
</file>

<file path=ppt/tags/tag921.xml><?xml version="1.0" encoding="utf-8"?>
<p:tagLst xmlns:p="http://schemas.openxmlformats.org/presentationml/2006/main">
  <p:tag name="AS_UNIQUEID" val="2679"/>
</p:tagLst>
</file>

<file path=ppt/tags/tag922.xml><?xml version="1.0" encoding="utf-8"?>
<p:tagLst xmlns:p="http://schemas.openxmlformats.org/presentationml/2006/main">
  <p:tag name="AS_UNIQUEID" val="391"/>
</p:tagLst>
</file>

<file path=ppt/tags/tag923.xml><?xml version="1.0" encoding="utf-8"?>
<p:tagLst xmlns:p="http://schemas.openxmlformats.org/presentationml/2006/main">
  <p:tag name="AS_UNIQUEID" val="2680"/>
</p:tagLst>
</file>

<file path=ppt/tags/tag924.xml><?xml version="1.0" encoding="utf-8"?>
<p:tagLst xmlns:p="http://schemas.openxmlformats.org/presentationml/2006/main">
  <p:tag name="AS_UNIQUEID" val="392"/>
</p:tagLst>
</file>

<file path=ppt/tags/tag925.xml><?xml version="1.0" encoding="utf-8"?>
<p:tagLst xmlns:p="http://schemas.openxmlformats.org/presentationml/2006/main">
  <p:tag name="AS_UNIQUEID" val="393"/>
</p:tagLst>
</file>

<file path=ppt/tags/tag926.xml><?xml version="1.0" encoding="utf-8"?>
<p:tagLst xmlns:p="http://schemas.openxmlformats.org/presentationml/2006/main">
  <p:tag name="AS_UNIQUEID" val="2681"/>
</p:tagLst>
</file>

<file path=ppt/tags/tag927.xml><?xml version="1.0" encoding="utf-8"?>
<p:tagLst xmlns:p="http://schemas.openxmlformats.org/presentationml/2006/main">
  <p:tag name="AS_UNIQUEID" val="394"/>
</p:tagLst>
</file>

<file path=ppt/tags/tag928.xml><?xml version="1.0" encoding="utf-8"?>
<p:tagLst xmlns:p="http://schemas.openxmlformats.org/presentationml/2006/main">
  <p:tag name="AS_UNIQUEID" val="395"/>
</p:tagLst>
</file>

<file path=ppt/tags/tag929.xml><?xml version="1.0" encoding="utf-8"?>
<p:tagLst xmlns:p="http://schemas.openxmlformats.org/presentationml/2006/main">
  <p:tag name="AS_UNIQUEID" val="2682"/>
</p:tagLst>
</file>

<file path=ppt/tags/tag930.xml><?xml version="1.0" encoding="utf-8"?>
<p:tagLst xmlns:p="http://schemas.openxmlformats.org/presentationml/2006/main">
  <p:tag name="AS_UNIQUEID" val="2683"/>
</p:tagLst>
</file>

<file path=ppt/tags/tag931.xml><?xml version="1.0" encoding="utf-8"?>
<p:tagLst xmlns:p="http://schemas.openxmlformats.org/presentationml/2006/main">
  <p:tag name="AS_UNIQUEID" val="396"/>
</p:tagLst>
</file>

<file path=ppt/tags/tag932.xml><?xml version="1.0" encoding="utf-8"?>
<p:tagLst xmlns:p="http://schemas.openxmlformats.org/presentationml/2006/main">
  <p:tag name="AS_UNIQUEID" val="2684"/>
</p:tagLst>
</file>

<file path=ppt/tags/tag933.xml><?xml version="1.0" encoding="utf-8"?>
<p:tagLst xmlns:p="http://schemas.openxmlformats.org/presentationml/2006/main">
  <p:tag name="AS_UNIQUEID" val="397"/>
</p:tagLst>
</file>

<file path=ppt/tags/tag934.xml><?xml version="1.0" encoding="utf-8"?>
<p:tagLst xmlns:p="http://schemas.openxmlformats.org/presentationml/2006/main">
  <p:tag name="AS_UNIQUEID" val="398"/>
</p:tagLst>
</file>

<file path=ppt/tags/tag935.xml><?xml version="1.0" encoding="utf-8"?>
<p:tagLst xmlns:p="http://schemas.openxmlformats.org/presentationml/2006/main">
  <p:tag name="AS_UNIQUEID" val="399"/>
</p:tagLst>
</file>

<file path=ppt/tags/tag936.xml><?xml version="1.0" encoding="utf-8"?>
<p:tagLst xmlns:p="http://schemas.openxmlformats.org/presentationml/2006/main">
  <p:tag name="AS_UNIQUEID" val="400"/>
</p:tagLst>
</file>

<file path=ppt/tags/tag937.xml><?xml version="1.0" encoding="utf-8"?>
<p:tagLst xmlns:p="http://schemas.openxmlformats.org/presentationml/2006/main">
  <p:tag name="AS_UNIQUEID" val="401"/>
</p:tagLst>
</file>

<file path=ppt/tags/tag938.xml><?xml version="1.0" encoding="utf-8"?>
<p:tagLst xmlns:p="http://schemas.openxmlformats.org/presentationml/2006/main">
  <p:tag name="AS_UNIQUEID" val="402"/>
</p:tagLst>
</file>

<file path=ppt/tags/tag939.xml><?xml version="1.0" encoding="utf-8"?>
<p:tagLst xmlns:p="http://schemas.openxmlformats.org/presentationml/2006/main">
  <p:tag name="AS_UNIQUEID" val="403"/>
</p:tagLst>
</file>

<file path=ppt/tags/tag940.xml><?xml version="1.0" encoding="utf-8"?>
<p:tagLst xmlns:p="http://schemas.openxmlformats.org/presentationml/2006/main">
  <p:tag name="AS_UNIQUEID" val="404"/>
</p:tagLst>
</file>

<file path=ppt/tags/tag941.xml><?xml version="1.0" encoding="utf-8"?>
<p:tagLst xmlns:p="http://schemas.openxmlformats.org/presentationml/2006/main">
  <p:tag name="AS_UNIQUEID" val="405"/>
</p:tagLst>
</file>

<file path=ppt/tags/tag942.xml><?xml version="1.0" encoding="utf-8"?>
<p:tagLst xmlns:p="http://schemas.openxmlformats.org/presentationml/2006/main">
  <p:tag name="AS_UNIQUEID" val="414"/>
</p:tagLst>
</file>

<file path=ppt/tags/tag943.xml><?xml version="1.0" encoding="utf-8"?>
<p:tagLst xmlns:p="http://schemas.openxmlformats.org/presentationml/2006/main">
  <p:tag name="AS_UNIQUEID" val="407"/>
</p:tagLst>
</file>

<file path=ppt/tags/tag944.xml><?xml version="1.0" encoding="utf-8"?>
<p:tagLst xmlns:p="http://schemas.openxmlformats.org/presentationml/2006/main">
  <p:tag name="AS_UNIQUEID" val="408"/>
</p:tagLst>
</file>

<file path=ppt/tags/tag945.xml><?xml version="1.0" encoding="utf-8"?>
<p:tagLst xmlns:p="http://schemas.openxmlformats.org/presentationml/2006/main">
  <p:tag name="AS_UNIQUEID" val="415"/>
</p:tagLst>
</file>

<file path=ppt/tags/tag946.xml><?xml version="1.0" encoding="utf-8"?>
<p:tagLst xmlns:p="http://schemas.openxmlformats.org/presentationml/2006/main">
  <p:tag name="AS_UNIQUEID" val="416"/>
</p:tagLst>
</file>

<file path=ppt/tags/tag947.xml><?xml version="1.0" encoding="utf-8"?>
<p:tagLst xmlns:p="http://schemas.openxmlformats.org/presentationml/2006/main">
  <p:tag name="AS_UNIQUEID" val="2685"/>
</p:tagLst>
</file>

<file path=ppt/tags/tag948.xml><?xml version="1.0" encoding="utf-8"?>
<p:tagLst xmlns:p="http://schemas.openxmlformats.org/presentationml/2006/main">
  <p:tag name="AS_UNIQUEID" val="2686"/>
</p:tagLst>
</file>

<file path=ppt/tags/tag949.xml><?xml version="1.0" encoding="utf-8"?>
<p:tagLst xmlns:p="http://schemas.openxmlformats.org/presentationml/2006/main">
  <p:tag name="AS_UNIQUEID" val="2687"/>
</p:tagLst>
</file>

<file path=ppt/tags/tag950.xml><?xml version="1.0" encoding="utf-8"?>
<p:tagLst xmlns:p="http://schemas.openxmlformats.org/presentationml/2006/main">
  <p:tag name="AS_UNIQUEID" val="1517"/>
</p:tagLst>
</file>

<file path=ppt/tags/tag951.xml><?xml version="1.0" encoding="utf-8"?>
<p:tagLst xmlns:p="http://schemas.openxmlformats.org/presentationml/2006/main">
  <p:tag name="AS_UNIQUEID" val="1518"/>
</p:tagLst>
</file>

<file path=ppt/tags/tag952.xml><?xml version="1.0" encoding="utf-8"?>
<p:tagLst xmlns:p="http://schemas.openxmlformats.org/presentationml/2006/main">
  <p:tag name="AS_UNIQUEID" val="1519"/>
</p:tagLst>
</file>

<file path=ppt/tags/tag953.xml><?xml version="1.0" encoding="utf-8"?>
<p:tagLst xmlns:p="http://schemas.openxmlformats.org/presentationml/2006/main">
  <p:tag name="AS_UNIQUEID" val="2688"/>
</p:tagLst>
</file>

<file path=ppt/tags/tag954.xml><?xml version="1.0" encoding="utf-8"?>
<p:tagLst xmlns:p="http://schemas.openxmlformats.org/presentationml/2006/main">
  <p:tag name="AS_UNIQUEID" val="391"/>
</p:tagLst>
</file>

<file path=ppt/tags/tag955.xml><?xml version="1.0" encoding="utf-8"?>
<p:tagLst xmlns:p="http://schemas.openxmlformats.org/presentationml/2006/main">
  <p:tag name="AS_UNIQUEID" val="2689"/>
</p:tagLst>
</file>

<file path=ppt/tags/tag956.xml><?xml version="1.0" encoding="utf-8"?>
<p:tagLst xmlns:p="http://schemas.openxmlformats.org/presentationml/2006/main">
  <p:tag name="AS_UNIQUEID" val="392"/>
</p:tagLst>
</file>

<file path=ppt/tags/tag957.xml><?xml version="1.0" encoding="utf-8"?>
<p:tagLst xmlns:p="http://schemas.openxmlformats.org/presentationml/2006/main">
  <p:tag name="AS_UNIQUEID" val="393"/>
</p:tagLst>
</file>

<file path=ppt/tags/tag958.xml><?xml version="1.0" encoding="utf-8"?>
<p:tagLst xmlns:p="http://schemas.openxmlformats.org/presentationml/2006/main">
  <p:tag name="AS_UNIQUEID" val="2690"/>
</p:tagLst>
</file>

<file path=ppt/tags/tag959.xml><?xml version="1.0" encoding="utf-8"?>
<p:tagLst xmlns:p="http://schemas.openxmlformats.org/presentationml/2006/main">
  <p:tag name="AS_UNIQUEID" val="394"/>
</p:tagLst>
</file>

<file path=ppt/tags/tag960.xml><?xml version="1.0" encoding="utf-8"?>
<p:tagLst xmlns:p="http://schemas.openxmlformats.org/presentationml/2006/main">
  <p:tag name="AS_UNIQUEID" val="395"/>
</p:tagLst>
</file>

<file path=ppt/tags/tag961.xml><?xml version="1.0" encoding="utf-8"?>
<p:tagLst xmlns:p="http://schemas.openxmlformats.org/presentationml/2006/main">
  <p:tag name="AS_UNIQUEID" val="2691"/>
</p:tagLst>
</file>

<file path=ppt/tags/tag962.xml><?xml version="1.0" encoding="utf-8"?>
<p:tagLst xmlns:p="http://schemas.openxmlformats.org/presentationml/2006/main">
  <p:tag name="AS_UNIQUEID" val="2692"/>
</p:tagLst>
</file>

<file path=ppt/tags/tag963.xml><?xml version="1.0" encoding="utf-8"?>
<p:tagLst xmlns:p="http://schemas.openxmlformats.org/presentationml/2006/main">
  <p:tag name="AS_UNIQUEID" val="396"/>
</p:tagLst>
</file>

<file path=ppt/tags/tag964.xml><?xml version="1.0" encoding="utf-8"?>
<p:tagLst xmlns:p="http://schemas.openxmlformats.org/presentationml/2006/main">
  <p:tag name="AS_UNIQUEID" val="2693"/>
</p:tagLst>
</file>

<file path=ppt/tags/tag965.xml><?xml version="1.0" encoding="utf-8"?>
<p:tagLst xmlns:p="http://schemas.openxmlformats.org/presentationml/2006/main">
  <p:tag name="AS_UNIQUEID" val="397"/>
</p:tagLst>
</file>

<file path=ppt/tags/tag966.xml><?xml version="1.0" encoding="utf-8"?>
<p:tagLst xmlns:p="http://schemas.openxmlformats.org/presentationml/2006/main">
  <p:tag name="AS_UNIQUEID" val="398"/>
</p:tagLst>
</file>

<file path=ppt/tags/tag967.xml><?xml version="1.0" encoding="utf-8"?>
<p:tagLst xmlns:p="http://schemas.openxmlformats.org/presentationml/2006/main">
  <p:tag name="AS_UNIQUEID" val="399"/>
</p:tagLst>
</file>

<file path=ppt/tags/tag968.xml><?xml version="1.0" encoding="utf-8"?>
<p:tagLst xmlns:p="http://schemas.openxmlformats.org/presentationml/2006/main">
  <p:tag name="AS_UNIQUEID" val="400"/>
</p:tagLst>
</file>

<file path=ppt/tags/tag969.xml><?xml version="1.0" encoding="utf-8"?>
<p:tagLst xmlns:p="http://schemas.openxmlformats.org/presentationml/2006/main">
  <p:tag name="AS_UNIQUEID" val="401"/>
</p:tagLst>
</file>

<file path=ppt/tags/tag970.xml><?xml version="1.0" encoding="utf-8"?>
<p:tagLst xmlns:p="http://schemas.openxmlformats.org/presentationml/2006/main">
  <p:tag name="AS_UNIQUEID" val="402"/>
</p:tagLst>
</file>

<file path=ppt/tags/tag971.xml><?xml version="1.0" encoding="utf-8"?>
<p:tagLst xmlns:p="http://schemas.openxmlformats.org/presentationml/2006/main">
  <p:tag name="AS_UNIQUEID" val="403"/>
</p:tagLst>
</file>

<file path=ppt/tags/tag972.xml><?xml version="1.0" encoding="utf-8"?>
<p:tagLst xmlns:p="http://schemas.openxmlformats.org/presentationml/2006/main">
  <p:tag name="AS_UNIQUEID" val="404"/>
</p:tagLst>
</file>

<file path=ppt/tags/tag973.xml><?xml version="1.0" encoding="utf-8"?>
<p:tagLst xmlns:p="http://schemas.openxmlformats.org/presentationml/2006/main">
  <p:tag name="AS_UNIQUEID" val="405"/>
</p:tagLst>
</file>

<file path=ppt/tags/tag974.xml><?xml version="1.0" encoding="utf-8"?>
<p:tagLst xmlns:p="http://schemas.openxmlformats.org/presentationml/2006/main">
  <p:tag name="AS_UNIQUEID" val="420"/>
</p:tagLst>
</file>

<file path=ppt/tags/tag975.xml><?xml version="1.0" encoding="utf-8"?>
<p:tagLst xmlns:p="http://schemas.openxmlformats.org/presentationml/2006/main">
  <p:tag name="AS_UNIQUEID" val="407"/>
</p:tagLst>
</file>

<file path=ppt/tags/tag976.xml><?xml version="1.0" encoding="utf-8"?>
<p:tagLst xmlns:p="http://schemas.openxmlformats.org/presentationml/2006/main">
  <p:tag name="AS_UNIQUEID" val="408"/>
</p:tagLst>
</file>

<file path=ppt/tags/tag977.xml><?xml version="1.0" encoding="utf-8"?>
<p:tagLst xmlns:p="http://schemas.openxmlformats.org/presentationml/2006/main">
  <p:tag name="AS_UNIQUEID" val="421"/>
</p:tagLst>
</file>

<file path=ppt/tags/tag978.xml><?xml version="1.0" encoding="utf-8"?>
<p:tagLst xmlns:p="http://schemas.openxmlformats.org/presentationml/2006/main">
  <p:tag name="AS_UNIQUEID" val="422"/>
</p:tagLst>
</file>

<file path=ppt/tags/tag979.xml><?xml version="1.0" encoding="utf-8"?>
<p:tagLst xmlns:p="http://schemas.openxmlformats.org/presentationml/2006/main">
  <p:tag name="AS_UNIQUEID" val="2694"/>
</p:tagLst>
</file>

<file path=ppt/tags/tag980.xml><?xml version="1.0" encoding="utf-8"?>
<p:tagLst xmlns:p="http://schemas.openxmlformats.org/presentationml/2006/main">
  <p:tag name="AS_UNIQUEID" val="2695"/>
</p:tagLst>
</file>

<file path=ppt/tags/tag981.xml><?xml version="1.0" encoding="utf-8"?>
<p:tagLst xmlns:p="http://schemas.openxmlformats.org/presentationml/2006/main">
  <p:tag name="AS_UNIQUEID" val="2696"/>
</p:tagLst>
</file>

<file path=ppt/tags/tag982.xml><?xml version="1.0" encoding="utf-8"?>
<p:tagLst xmlns:p="http://schemas.openxmlformats.org/presentationml/2006/main">
  <p:tag name="AS_UNIQUEID" val="2697"/>
</p:tagLst>
</file>

<file path=ppt/tags/tag983.xml><?xml version="1.0" encoding="utf-8"?>
<p:tagLst xmlns:p="http://schemas.openxmlformats.org/presentationml/2006/main">
  <p:tag name="AS_UNIQUEID" val="1520"/>
</p:tagLst>
</file>

<file path=ppt/tags/tag984.xml><?xml version="1.0" encoding="utf-8"?>
<p:tagLst xmlns:p="http://schemas.openxmlformats.org/presentationml/2006/main">
  <p:tag name="AS_UNIQUEID" val="1521"/>
</p:tagLst>
</file>

<file path=ppt/tags/tag985.xml><?xml version="1.0" encoding="utf-8"?>
<p:tagLst xmlns:p="http://schemas.openxmlformats.org/presentationml/2006/main">
  <p:tag name="AS_UNIQUEID" val="1522"/>
</p:tagLst>
</file>

<file path=ppt/tags/tag986.xml><?xml version="1.0" encoding="utf-8"?>
<p:tagLst xmlns:p="http://schemas.openxmlformats.org/presentationml/2006/main">
  <p:tag name="AS_UNIQUEID" val="2698"/>
</p:tagLst>
</file>

<file path=ppt/tags/tag987.xml><?xml version="1.0" encoding="utf-8"?>
<p:tagLst xmlns:p="http://schemas.openxmlformats.org/presentationml/2006/main">
  <p:tag name="AS_UNIQUEID" val="391"/>
</p:tagLst>
</file>

<file path=ppt/tags/tag988.xml><?xml version="1.0" encoding="utf-8"?>
<p:tagLst xmlns:p="http://schemas.openxmlformats.org/presentationml/2006/main">
  <p:tag name="AS_UNIQUEID" val="2699"/>
</p:tagLst>
</file>

<file path=ppt/tags/tag989.xml><?xml version="1.0" encoding="utf-8"?>
<p:tagLst xmlns:p="http://schemas.openxmlformats.org/presentationml/2006/main">
  <p:tag name="AS_UNIQUEID" val="392"/>
</p:tagLst>
</file>

<file path=ppt/tags/tag990.xml><?xml version="1.0" encoding="utf-8"?>
<p:tagLst xmlns:p="http://schemas.openxmlformats.org/presentationml/2006/main">
  <p:tag name="AS_UNIQUEID" val="393"/>
</p:tagLst>
</file>

<file path=ppt/tags/tag991.xml><?xml version="1.0" encoding="utf-8"?>
<p:tagLst xmlns:p="http://schemas.openxmlformats.org/presentationml/2006/main">
  <p:tag name="AS_UNIQUEID" val="2700"/>
</p:tagLst>
</file>

<file path=ppt/tags/tag992.xml><?xml version="1.0" encoding="utf-8"?>
<p:tagLst xmlns:p="http://schemas.openxmlformats.org/presentationml/2006/main">
  <p:tag name="AS_UNIQUEID" val="394"/>
</p:tagLst>
</file>

<file path=ppt/tags/tag993.xml><?xml version="1.0" encoding="utf-8"?>
<p:tagLst xmlns:p="http://schemas.openxmlformats.org/presentationml/2006/main">
  <p:tag name="AS_UNIQUEID" val="395"/>
</p:tagLst>
</file>

<file path=ppt/tags/tag994.xml><?xml version="1.0" encoding="utf-8"?>
<p:tagLst xmlns:p="http://schemas.openxmlformats.org/presentationml/2006/main">
  <p:tag name="AS_UNIQUEID" val="2701"/>
</p:tagLst>
</file>

<file path=ppt/tags/tag995.xml><?xml version="1.0" encoding="utf-8"?>
<p:tagLst xmlns:p="http://schemas.openxmlformats.org/presentationml/2006/main">
  <p:tag name="AS_UNIQUEID" val="2702"/>
</p:tagLst>
</file>

<file path=ppt/tags/tag996.xml><?xml version="1.0" encoding="utf-8"?>
<p:tagLst xmlns:p="http://schemas.openxmlformats.org/presentationml/2006/main">
  <p:tag name="AS_UNIQUEID" val="396"/>
</p:tagLst>
</file>

<file path=ppt/tags/tag997.xml><?xml version="1.0" encoding="utf-8"?>
<p:tagLst xmlns:p="http://schemas.openxmlformats.org/presentationml/2006/main">
  <p:tag name="AS_UNIQUEID" val="2703"/>
</p:tagLst>
</file>

<file path=ppt/tags/tag998.xml><?xml version="1.0" encoding="utf-8"?>
<p:tagLst xmlns:p="http://schemas.openxmlformats.org/presentationml/2006/main">
  <p:tag name="AS_UNIQUEID" val="397"/>
</p:tagLst>
</file>

<file path=ppt/tags/tag999.xml><?xml version="1.0" encoding="utf-8"?>
<p:tagLst xmlns:p="http://schemas.openxmlformats.org/presentationml/2006/main">
  <p:tag name="AS_UNIQUEID" val="398"/>
</p:tagLst>
</file>

<file path=ppt/tags/tag1000.xml><?xml version="1.0" encoding="utf-8"?>
<p:tagLst xmlns:p="http://schemas.openxmlformats.org/presentationml/2006/main">
  <p:tag name="AS_UNIQUEID" val="399"/>
</p:tagLst>
</file>

<file path=ppt/tags/tag1001.xml><?xml version="1.0" encoding="utf-8"?>
<p:tagLst xmlns:p="http://schemas.openxmlformats.org/presentationml/2006/main">
  <p:tag name="AS_UNIQUEID" val="400"/>
</p:tagLst>
</file>

<file path=ppt/tags/tag1002.xml><?xml version="1.0" encoding="utf-8"?>
<p:tagLst xmlns:p="http://schemas.openxmlformats.org/presentationml/2006/main">
  <p:tag name="AS_UNIQUEID" val="401"/>
</p:tagLst>
</file>

<file path=ppt/tags/tag1003.xml><?xml version="1.0" encoding="utf-8"?>
<p:tagLst xmlns:p="http://schemas.openxmlformats.org/presentationml/2006/main">
  <p:tag name="AS_UNIQUEID" val="402"/>
</p:tagLst>
</file>

<file path=ppt/tags/tag1004.xml><?xml version="1.0" encoding="utf-8"?>
<p:tagLst xmlns:p="http://schemas.openxmlformats.org/presentationml/2006/main">
  <p:tag name="AS_UNIQUEID" val="403"/>
</p:tagLst>
</file>

<file path=ppt/tags/tag1005.xml><?xml version="1.0" encoding="utf-8"?>
<p:tagLst xmlns:p="http://schemas.openxmlformats.org/presentationml/2006/main">
  <p:tag name="AS_UNIQUEID" val="404"/>
</p:tagLst>
</file>

<file path=ppt/tags/tag1006.xml><?xml version="1.0" encoding="utf-8"?>
<p:tagLst xmlns:p="http://schemas.openxmlformats.org/presentationml/2006/main">
  <p:tag name="AS_UNIQUEID" val="405"/>
</p:tagLst>
</file>

<file path=ppt/tags/tag1007.xml><?xml version="1.0" encoding="utf-8"?>
<p:tagLst xmlns:p="http://schemas.openxmlformats.org/presentationml/2006/main">
  <p:tag name="AS_UNIQUEID" val="426"/>
</p:tagLst>
</file>

<file path=ppt/tags/tag1008.xml><?xml version="1.0" encoding="utf-8"?>
<p:tagLst xmlns:p="http://schemas.openxmlformats.org/presentationml/2006/main">
  <p:tag name="AS_UNIQUEID" val="407"/>
</p:tagLst>
</file>

<file path=ppt/tags/tag1009.xml><?xml version="1.0" encoding="utf-8"?>
<p:tagLst xmlns:p="http://schemas.openxmlformats.org/presentationml/2006/main">
  <p:tag name="AS_UNIQUEID" val="408"/>
</p:tagLst>
</file>

<file path=ppt/tags/tag1010.xml><?xml version="1.0" encoding="utf-8"?>
<p:tagLst xmlns:p="http://schemas.openxmlformats.org/presentationml/2006/main">
  <p:tag name="AS_UNIQUEID" val="427"/>
</p:tagLst>
</file>

<file path=ppt/tags/tag1011.xml><?xml version="1.0" encoding="utf-8"?>
<p:tagLst xmlns:p="http://schemas.openxmlformats.org/presentationml/2006/main">
  <p:tag name="AS_UNIQUEID" val="428"/>
</p:tagLst>
</file>

<file path=ppt/tags/tag1012.xml><?xml version="1.0" encoding="utf-8"?>
<p:tagLst xmlns:p="http://schemas.openxmlformats.org/presentationml/2006/main">
  <p:tag name="AS_UNIQUEID" val="2704"/>
</p:tagLst>
</file>

<file path=ppt/tags/tag1013.xml><?xml version="1.0" encoding="utf-8"?>
<p:tagLst xmlns:p="http://schemas.openxmlformats.org/presentationml/2006/main">
  <p:tag name="AS_UNIQUEID" val="2705"/>
</p:tagLst>
</file>

<file path=ppt/tags/tag1014.xml><?xml version="1.0" encoding="utf-8"?>
<p:tagLst xmlns:p="http://schemas.openxmlformats.org/presentationml/2006/main">
  <p:tag name="AS_UNIQUEID" val="2706"/>
</p:tagLst>
</file>

<file path=ppt/tags/tag1015.xml><?xml version="1.0" encoding="utf-8"?>
<p:tagLst xmlns:p="http://schemas.openxmlformats.org/presentationml/2006/main">
  <p:tag name="AS_UNIQUEID" val="2707"/>
</p:tagLst>
</file>

<file path=ppt/tags/tag1016.xml><?xml version="1.0" encoding="utf-8"?>
<p:tagLst xmlns:p="http://schemas.openxmlformats.org/presentationml/2006/main">
  <p:tag name="AS_UNIQUEID" val="2708"/>
</p:tagLst>
</file>

<file path=ppt/tags/tag1017.xml><?xml version="1.0" encoding="utf-8"?>
<p:tagLst xmlns:p="http://schemas.openxmlformats.org/presentationml/2006/main">
  <p:tag name="AS_UNIQUEID" val="2709"/>
</p:tagLst>
</file>

<file path=ppt/tags/tag1018.xml><?xml version="1.0" encoding="utf-8"?>
<p:tagLst xmlns:p="http://schemas.openxmlformats.org/presentationml/2006/main">
  <p:tag name="AS_UNIQUEID" val="1523"/>
</p:tagLst>
</file>

<file path=ppt/tags/tag1019.xml><?xml version="1.0" encoding="utf-8"?>
<p:tagLst xmlns:p="http://schemas.openxmlformats.org/presentationml/2006/main">
  <p:tag name="AS_UNIQUEID" val="1524"/>
</p:tagLst>
</file>

<file path=ppt/tags/tag1020.xml><?xml version="1.0" encoding="utf-8"?>
<p:tagLst xmlns:p="http://schemas.openxmlformats.org/presentationml/2006/main">
  <p:tag name="AS_UNIQUEID" val="1525"/>
</p:tagLst>
</file>

<file path=ppt/tags/tag1021.xml><?xml version="1.0" encoding="utf-8"?>
<p:tagLst xmlns:p="http://schemas.openxmlformats.org/presentationml/2006/main">
  <p:tag name="AS_UNIQUEID" val="2710"/>
</p:tagLst>
</file>

<file path=ppt/tags/tag1022.xml><?xml version="1.0" encoding="utf-8"?>
<p:tagLst xmlns:p="http://schemas.openxmlformats.org/presentationml/2006/main">
  <p:tag name="AS_UNIQUEID" val="391"/>
</p:tagLst>
</file>

<file path=ppt/tags/tag1023.xml><?xml version="1.0" encoding="utf-8"?>
<p:tagLst xmlns:p="http://schemas.openxmlformats.org/presentationml/2006/main">
  <p:tag name="AS_UNIQUEID" val="2711"/>
</p:tagLst>
</file>

<file path=ppt/tags/tag1024.xml><?xml version="1.0" encoding="utf-8"?>
<p:tagLst xmlns:p="http://schemas.openxmlformats.org/presentationml/2006/main">
  <p:tag name="AS_UNIQUEID" val="392"/>
</p:tagLst>
</file>

<file path=ppt/tags/tag1025.xml><?xml version="1.0" encoding="utf-8"?>
<p:tagLst xmlns:p="http://schemas.openxmlformats.org/presentationml/2006/main">
  <p:tag name="AS_UNIQUEID" val="393"/>
</p:tagLst>
</file>

<file path=ppt/tags/tag1026.xml><?xml version="1.0" encoding="utf-8"?>
<p:tagLst xmlns:p="http://schemas.openxmlformats.org/presentationml/2006/main">
  <p:tag name="AS_UNIQUEID" val="2712"/>
</p:tagLst>
</file>

<file path=ppt/tags/tag1027.xml><?xml version="1.0" encoding="utf-8"?>
<p:tagLst xmlns:p="http://schemas.openxmlformats.org/presentationml/2006/main">
  <p:tag name="AS_UNIQUEID" val="394"/>
</p:tagLst>
</file>

<file path=ppt/tags/tag1028.xml><?xml version="1.0" encoding="utf-8"?>
<p:tagLst xmlns:p="http://schemas.openxmlformats.org/presentationml/2006/main">
  <p:tag name="AS_UNIQUEID" val="395"/>
</p:tagLst>
</file>

<file path=ppt/tags/tag1029.xml><?xml version="1.0" encoding="utf-8"?>
<p:tagLst xmlns:p="http://schemas.openxmlformats.org/presentationml/2006/main">
  <p:tag name="AS_UNIQUEID" val="2713"/>
</p:tagLst>
</file>

<file path=ppt/tags/tag1030.xml><?xml version="1.0" encoding="utf-8"?>
<p:tagLst xmlns:p="http://schemas.openxmlformats.org/presentationml/2006/main">
  <p:tag name="AS_UNIQUEID" val="2714"/>
</p:tagLst>
</file>

<file path=ppt/tags/tag1031.xml><?xml version="1.0" encoding="utf-8"?>
<p:tagLst xmlns:p="http://schemas.openxmlformats.org/presentationml/2006/main">
  <p:tag name="AS_UNIQUEID" val="396"/>
</p:tagLst>
</file>

<file path=ppt/tags/tag1032.xml><?xml version="1.0" encoding="utf-8"?>
<p:tagLst xmlns:p="http://schemas.openxmlformats.org/presentationml/2006/main">
  <p:tag name="AS_UNIQUEID" val="2715"/>
</p:tagLst>
</file>

<file path=ppt/tags/tag1033.xml><?xml version="1.0" encoding="utf-8"?>
<p:tagLst xmlns:p="http://schemas.openxmlformats.org/presentationml/2006/main">
  <p:tag name="AS_UNIQUEID" val="397"/>
</p:tagLst>
</file>

<file path=ppt/tags/tag1034.xml><?xml version="1.0" encoding="utf-8"?>
<p:tagLst xmlns:p="http://schemas.openxmlformats.org/presentationml/2006/main">
  <p:tag name="AS_UNIQUEID" val="398"/>
</p:tagLst>
</file>

<file path=ppt/tags/tag1035.xml><?xml version="1.0" encoding="utf-8"?>
<p:tagLst xmlns:p="http://schemas.openxmlformats.org/presentationml/2006/main">
  <p:tag name="AS_UNIQUEID" val="399"/>
</p:tagLst>
</file>

<file path=ppt/tags/tag1036.xml><?xml version="1.0" encoding="utf-8"?>
<p:tagLst xmlns:p="http://schemas.openxmlformats.org/presentationml/2006/main">
  <p:tag name="AS_UNIQUEID" val="400"/>
</p:tagLst>
</file>

<file path=ppt/tags/tag1037.xml><?xml version="1.0" encoding="utf-8"?>
<p:tagLst xmlns:p="http://schemas.openxmlformats.org/presentationml/2006/main">
  <p:tag name="AS_UNIQUEID" val="401"/>
</p:tagLst>
</file>

<file path=ppt/tags/tag1038.xml><?xml version="1.0" encoding="utf-8"?>
<p:tagLst xmlns:p="http://schemas.openxmlformats.org/presentationml/2006/main">
  <p:tag name="AS_UNIQUEID" val="402"/>
</p:tagLst>
</file>

<file path=ppt/tags/tag1039.xml><?xml version="1.0" encoding="utf-8"?>
<p:tagLst xmlns:p="http://schemas.openxmlformats.org/presentationml/2006/main">
  <p:tag name="AS_UNIQUEID" val="403"/>
</p:tagLst>
</file>

<file path=ppt/tags/tag1040.xml><?xml version="1.0" encoding="utf-8"?>
<p:tagLst xmlns:p="http://schemas.openxmlformats.org/presentationml/2006/main">
  <p:tag name="AS_UNIQUEID" val="404"/>
</p:tagLst>
</file>

<file path=ppt/tags/tag1041.xml><?xml version="1.0" encoding="utf-8"?>
<p:tagLst xmlns:p="http://schemas.openxmlformats.org/presentationml/2006/main">
  <p:tag name="AS_UNIQUEID" val="405"/>
</p:tagLst>
</file>

<file path=ppt/tags/tag1042.xml><?xml version="1.0" encoding="utf-8"?>
<p:tagLst xmlns:p="http://schemas.openxmlformats.org/presentationml/2006/main">
  <p:tag name="AS_UNIQUEID" val="433"/>
</p:tagLst>
</file>

<file path=ppt/tags/tag1043.xml><?xml version="1.0" encoding="utf-8"?>
<p:tagLst xmlns:p="http://schemas.openxmlformats.org/presentationml/2006/main">
  <p:tag name="AS_UNIQUEID" val="407"/>
</p:tagLst>
</file>

<file path=ppt/tags/tag1044.xml><?xml version="1.0" encoding="utf-8"?>
<p:tagLst xmlns:p="http://schemas.openxmlformats.org/presentationml/2006/main">
  <p:tag name="AS_UNIQUEID" val="408"/>
</p:tagLst>
</file>

<file path=ppt/tags/tag1045.xml><?xml version="1.0" encoding="utf-8"?>
<p:tagLst xmlns:p="http://schemas.openxmlformats.org/presentationml/2006/main">
  <p:tag name="AS_UNIQUEID" val="434"/>
</p:tagLst>
</file>

<file path=ppt/tags/tag1046.xml><?xml version="1.0" encoding="utf-8"?>
<p:tagLst xmlns:p="http://schemas.openxmlformats.org/presentationml/2006/main">
  <p:tag name="AS_UNIQUEID" val="435"/>
</p:tagLst>
</file>

<file path=ppt/tags/tag1047.xml><?xml version="1.0" encoding="utf-8"?>
<p:tagLst xmlns:p="http://schemas.openxmlformats.org/presentationml/2006/main">
  <p:tag name="AS_UNIQUEID" val="2716"/>
</p:tagLst>
</file>

<file path=ppt/tags/tag1048.xml><?xml version="1.0" encoding="utf-8"?>
<p:tagLst xmlns:p="http://schemas.openxmlformats.org/presentationml/2006/main">
  <p:tag name="AS_UNIQUEID" val="2717"/>
</p:tagLst>
</file>

<file path=ppt/tags/tag1049.xml><?xml version="1.0" encoding="utf-8"?>
<p:tagLst xmlns:p="http://schemas.openxmlformats.org/presentationml/2006/main">
  <p:tag name="AS_UNIQUEID" val="1526"/>
</p:tagLst>
</file>

<file path=ppt/tags/tag1050.xml><?xml version="1.0" encoding="utf-8"?>
<p:tagLst xmlns:p="http://schemas.openxmlformats.org/presentationml/2006/main">
  <p:tag name="AS_UNIQUEID" val="1527"/>
</p:tagLst>
</file>

<file path=ppt/tags/tag1051.xml><?xml version="1.0" encoding="utf-8"?>
<p:tagLst xmlns:p="http://schemas.openxmlformats.org/presentationml/2006/main">
  <p:tag name="AS_UNIQUEID" val="1528"/>
</p:tagLst>
</file>

<file path=ppt/tags/tag1052.xml><?xml version="1.0" encoding="utf-8"?>
<p:tagLst xmlns:p="http://schemas.openxmlformats.org/presentationml/2006/main">
  <p:tag name="AS_UNIQUEID" val="2718"/>
</p:tagLst>
</file>

<file path=ppt/tags/tag1053.xml><?xml version="1.0" encoding="utf-8"?>
<p:tagLst xmlns:p="http://schemas.openxmlformats.org/presentationml/2006/main">
  <p:tag name="AS_UNIQUEID" val="391"/>
</p:tagLst>
</file>

<file path=ppt/tags/tag1054.xml><?xml version="1.0" encoding="utf-8"?>
<p:tagLst xmlns:p="http://schemas.openxmlformats.org/presentationml/2006/main">
  <p:tag name="AS_UNIQUEID" val="2719"/>
</p:tagLst>
</file>

<file path=ppt/tags/tag1055.xml><?xml version="1.0" encoding="utf-8"?>
<p:tagLst xmlns:p="http://schemas.openxmlformats.org/presentationml/2006/main">
  <p:tag name="AS_UNIQUEID" val="392"/>
</p:tagLst>
</file>

<file path=ppt/tags/tag1056.xml><?xml version="1.0" encoding="utf-8"?>
<p:tagLst xmlns:p="http://schemas.openxmlformats.org/presentationml/2006/main">
  <p:tag name="AS_UNIQUEID" val="393"/>
</p:tagLst>
</file>

<file path=ppt/tags/tag1057.xml><?xml version="1.0" encoding="utf-8"?>
<p:tagLst xmlns:p="http://schemas.openxmlformats.org/presentationml/2006/main">
  <p:tag name="AS_UNIQUEID" val="2720"/>
</p:tagLst>
</file>

<file path=ppt/tags/tag1058.xml><?xml version="1.0" encoding="utf-8"?>
<p:tagLst xmlns:p="http://schemas.openxmlformats.org/presentationml/2006/main">
  <p:tag name="AS_UNIQUEID" val="394"/>
</p:tagLst>
</file>

<file path=ppt/tags/tag1059.xml><?xml version="1.0" encoding="utf-8"?>
<p:tagLst xmlns:p="http://schemas.openxmlformats.org/presentationml/2006/main">
  <p:tag name="AS_UNIQUEID" val="395"/>
</p:tagLst>
</file>

<file path=ppt/tags/tag1060.xml><?xml version="1.0" encoding="utf-8"?>
<p:tagLst xmlns:p="http://schemas.openxmlformats.org/presentationml/2006/main">
  <p:tag name="AS_UNIQUEID" val="2721"/>
</p:tagLst>
</file>

<file path=ppt/tags/tag1061.xml><?xml version="1.0" encoding="utf-8"?>
<p:tagLst xmlns:p="http://schemas.openxmlformats.org/presentationml/2006/main">
  <p:tag name="AS_UNIQUEID" val="2722"/>
</p:tagLst>
</file>

<file path=ppt/tags/tag1062.xml><?xml version="1.0" encoding="utf-8"?>
<p:tagLst xmlns:p="http://schemas.openxmlformats.org/presentationml/2006/main">
  <p:tag name="AS_UNIQUEID" val="396"/>
</p:tagLst>
</file>

<file path=ppt/tags/tag1063.xml><?xml version="1.0" encoding="utf-8"?>
<p:tagLst xmlns:p="http://schemas.openxmlformats.org/presentationml/2006/main">
  <p:tag name="AS_UNIQUEID" val="2723"/>
</p:tagLst>
</file>

<file path=ppt/tags/tag1064.xml><?xml version="1.0" encoding="utf-8"?>
<p:tagLst xmlns:p="http://schemas.openxmlformats.org/presentationml/2006/main">
  <p:tag name="AS_UNIQUEID" val="397"/>
</p:tagLst>
</file>

<file path=ppt/tags/tag1065.xml><?xml version="1.0" encoding="utf-8"?>
<p:tagLst xmlns:p="http://schemas.openxmlformats.org/presentationml/2006/main">
  <p:tag name="AS_UNIQUEID" val="398"/>
</p:tagLst>
</file>

<file path=ppt/tags/tag1066.xml><?xml version="1.0" encoding="utf-8"?>
<p:tagLst xmlns:p="http://schemas.openxmlformats.org/presentationml/2006/main">
  <p:tag name="AS_UNIQUEID" val="399"/>
</p:tagLst>
</file>

<file path=ppt/tags/tag1067.xml><?xml version="1.0" encoding="utf-8"?>
<p:tagLst xmlns:p="http://schemas.openxmlformats.org/presentationml/2006/main">
  <p:tag name="AS_UNIQUEID" val="400"/>
</p:tagLst>
</file>

<file path=ppt/tags/tag1068.xml><?xml version="1.0" encoding="utf-8"?>
<p:tagLst xmlns:p="http://schemas.openxmlformats.org/presentationml/2006/main">
  <p:tag name="AS_UNIQUEID" val="401"/>
</p:tagLst>
</file>

<file path=ppt/tags/tag1069.xml><?xml version="1.0" encoding="utf-8"?>
<p:tagLst xmlns:p="http://schemas.openxmlformats.org/presentationml/2006/main">
  <p:tag name="AS_UNIQUEID" val="402"/>
</p:tagLst>
</file>

<file path=ppt/tags/tag1070.xml><?xml version="1.0" encoding="utf-8"?>
<p:tagLst xmlns:p="http://schemas.openxmlformats.org/presentationml/2006/main">
  <p:tag name="AS_UNIQUEID" val="403"/>
</p:tagLst>
</file>

<file path=ppt/tags/tag1071.xml><?xml version="1.0" encoding="utf-8"?>
<p:tagLst xmlns:p="http://schemas.openxmlformats.org/presentationml/2006/main">
  <p:tag name="AS_UNIQUEID" val="404"/>
</p:tagLst>
</file>

<file path=ppt/tags/tag1072.xml><?xml version="1.0" encoding="utf-8"?>
<p:tagLst xmlns:p="http://schemas.openxmlformats.org/presentationml/2006/main">
  <p:tag name="AS_UNIQUEID" val="405"/>
</p:tagLst>
</file>

<file path=ppt/tags/tag1073.xml><?xml version="1.0" encoding="utf-8"?>
<p:tagLst xmlns:p="http://schemas.openxmlformats.org/presentationml/2006/main">
  <p:tag name="AS_UNIQUEID" val="442"/>
</p:tagLst>
</file>

<file path=ppt/tags/tag1074.xml><?xml version="1.0" encoding="utf-8"?>
<p:tagLst xmlns:p="http://schemas.openxmlformats.org/presentationml/2006/main">
  <p:tag name="AS_UNIQUEID" val="407"/>
</p:tagLst>
</file>

<file path=ppt/tags/tag1075.xml><?xml version="1.0" encoding="utf-8"?>
<p:tagLst xmlns:p="http://schemas.openxmlformats.org/presentationml/2006/main">
  <p:tag name="AS_UNIQUEID" val="408"/>
</p:tagLst>
</file>

<file path=ppt/tags/tag1076.xml><?xml version="1.0" encoding="utf-8"?>
<p:tagLst xmlns:p="http://schemas.openxmlformats.org/presentationml/2006/main">
  <p:tag name="AS_UNIQUEID" val="443"/>
</p:tagLst>
</file>

<file path=ppt/tags/tag1077.xml><?xml version="1.0" encoding="utf-8"?>
<p:tagLst xmlns:p="http://schemas.openxmlformats.org/presentationml/2006/main">
  <p:tag name="AS_UNIQUEID" val="444"/>
</p:tagLst>
</file>

<file path=ppt/tags/tag1078.xml><?xml version="1.0" encoding="utf-8"?>
<p:tagLst xmlns:p="http://schemas.openxmlformats.org/presentationml/2006/main">
  <p:tag name="AS_UNIQUEID" val="2724"/>
</p:tagLst>
</file>

<file path=ppt/tags/tag1079.xml><?xml version="1.0" encoding="utf-8"?>
<p:tagLst xmlns:p="http://schemas.openxmlformats.org/presentationml/2006/main">
  <p:tag name="AS_UNIQUEID" val="2725"/>
</p:tagLst>
</file>

<file path=ppt/tags/tag1080.xml><?xml version="1.0" encoding="utf-8"?>
<p:tagLst xmlns:p="http://schemas.openxmlformats.org/presentationml/2006/main">
  <p:tag name="AS_UNIQUEID" val="2726"/>
</p:tagLst>
</file>

<file path=ppt/tags/tag1081.xml><?xml version="1.0" encoding="utf-8"?>
<p:tagLst xmlns:p="http://schemas.openxmlformats.org/presentationml/2006/main">
  <p:tag name="AS_UNIQUEID" val="2727"/>
</p:tagLst>
</file>

<file path=ppt/tags/tag1082.xml><?xml version="1.0" encoding="utf-8"?>
<p:tagLst xmlns:p="http://schemas.openxmlformats.org/presentationml/2006/main">
  <p:tag name="AS_UNIQUEID" val="1532"/>
</p:tagLst>
</file>

<file path=ppt/tags/tag1083.xml><?xml version="1.0" encoding="utf-8"?>
<p:tagLst xmlns:p="http://schemas.openxmlformats.org/presentationml/2006/main">
  <p:tag name="AS_UNIQUEID" val="1533"/>
</p:tagLst>
</file>

<file path=ppt/tags/tag1084.xml><?xml version="1.0" encoding="utf-8"?>
<p:tagLst xmlns:p="http://schemas.openxmlformats.org/presentationml/2006/main">
  <p:tag name="AS_UNIQUEID" val="1534"/>
</p:tagLst>
</file>

<file path=ppt/tags/tag1085.xml><?xml version="1.0" encoding="utf-8"?>
<p:tagLst xmlns:p="http://schemas.openxmlformats.org/presentationml/2006/main">
  <p:tag name="AS_UNIQUEID" val="2728"/>
</p:tagLst>
</file>

<file path=ppt/tags/tag1086.xml><?xml version="1.0" encoding="utf-8"?>
<p:tagLst xmlns:p="http://schemas.openxmlformats.org/presentationml/2006/main">
  <p:tag name="AS_UNIQUEID" val="391"/>
</p:tagLst>
</file>

<file path=ppt/tags/tag1087.xml><?xml version="1.0" encoding="utf-8"?>
<p:tagLst xmlns:p="http://schemas.openxmlformats.org/presentationml/2006/main">
  <p:tag name="AS_UNIQUEID" val="2729"/>
</p:tagLst>
</file>

<file path=ppt/tags/tag1088.xml><?xml version="1.0" encoding="utf-8"?>
<p:tagLst xmlns:p="http://schemas.openxmlformats.org/presentationml/2006/main">
  <p:tag name="AS_UNIQUEID" val="392"/>
</p:tagLst>
</file>

<file path=ppt/tags/tag1089.xml><?xml version="1.0" encoding="utf-8"?>
<p:tagLst xmlns:p="http://schemas.openxmlformats.org/presentationml/2006/main">
  <p:tag name="AS_UNIQUEID" val="393"/>
</p:tagLst>
</file>

<file path=ppt/tags/tag1090.xml><?xml version="1.0" encoding="utf-8"?>
<p:tagLst xmlns:p="http://schemas.openxmlformats.org/presentationml/2006/main">
  <p:tag name="AS_UNIQUEID" val="2730"/>
</p:tagLst>
</file>

<file path=ppt/tags/tag1091.xml><?xml version="1.0" encoding="utf-8"?>
<p:tagLst xmlns:p="http://schemas.openxmlformats.org/presentationml/2006/main">
  <p:tag name="AS_UNIQUEID" val="394"/>
</p:tagLst>
</file>

<file path=ppt/tags/tag1092.xml><?xml version="1.0" encoding="utf-8"?>
<p:tagLst xmlns:p="http://schemas.openxmlformats.org/presentationml/2006/main">
  <p:tag name="AS_UNIQUEID" val="395"/>
</p:tagLst>
</file>

<file path=ppt/tags/tag1093.xml><?xml version="1.0" encoding="utf-8"?>
<p:tagLst xmlns:p="http://schemas.openxmlformats.org/presentationml/2006/main">
  <p:tag name="AS_UNIQUEID" val="2731"/>
</p:tagLst>
</file>

<file path=ppt/tags/tag1094.xml><?xml version="1.0" encoding="utf-8"?>
<p:tagLst xmlns:p="http://schemas.openxmlformats.org/presentationml/2006/main">
  <p:tag name="AS_UNIQUEID" val="2732"/>
</p:tagLst>
</file>

<file path=ppt/tags/tag1095.xml><?xml version="1.0" encoding="utf-8"?>
<p:tagLst xmlns:p="http://schemas.openxmlformats.org/presentationml/2006/main">
  <p:tag name="AS_UNIQUEID" val="396"/>
</p:tagLst>
</file>

<file path=ppt/tags/tag1096.xml><?xml version="1.0" encoding="utf-8"?>
<p:tagLst xmlns:p="http://schemas.openxmlformats.org/presentationml/2006/main">
  <p:tag name="AS_UNIQUEID" val="2733"/>
</p:tagLst>
</file>

<file path=ppt/tags/tag1097.xml><?xml version="1.0" encoding="utf-8"?>
<p:tagLst xmlns:p="http://schemas.openxmlformats.org/presentationml/2006/main">
  <p:tag name="AS_UNIQUEID" val="397"/>
</p:tagLst>
</file>

<file path=ppt/tags/tag1098.xml><?xml version="1.0" encoding="utf-8"?>
<p:tagLst xmlns:p="http://schemas.openxmlformats.org/presentationml/2006/main">
  <p:tag name="AS_UNIQUEID" val="398"/>
</p:tagLst>
</file>

<file path=ppt/tags/tag1099.xml><?xml version="1.0" encoding="utf-8"?>
<p:tagLst xmlns:p="http://schemas.openxmlformats.org/presentationml/2006/main">
  <p:tag name="AS_UNIQUEID" val="399"/>
</p:tagLst>
</file>

<file path=ppt/tags/tag1100.xml><?xml version="1.0" encoding="utf-8"?>
<p:tagLst xmlns:p="http://schemas.openxmlformats.org/presentationml/2006/main">
  <p:tag name="AS_UNIQUEID" val="400"/>
</p:tagLst>
</file>

<file path=ppt/tags/tag1101.xml><?xml version="1.0" encoding="utf-8"?>
<p:tagLst xmlns:p="http://schemas.openxmlformats.org/presentationml/2006/main">
  <p:tag name="AS_UNIQUEID" val="401"/>
</p:tagLst>
</file>

<file path=ppt/tags/tag1102.xml><?xml version="1.0" encoding="utf-8"?>
<p:tagLst xmlns:p="http://schemas.openxmlformats.org/presentationml/2006/main">
  <p:tag name="AS_UNIQUEID" val="402"/>
</p:tagLst>
</file>

<file path=ppt/tags/tag1103.xml><?xml version="1.0" encoding="utf-8"?>
<p:tagLst xmlns:p="http://schemas.openxmlformats.org/presentationml/2006/main">
  <p:tag name="AS_UNIQUEID" val="403"/>
</p:tagLst>
</file>

<file path=ppt/tags/tag1104.xml><?xml version="1.0" encoding="utf-8"?>
<p:tagLst xmlns:p="http://schemas.openxmlformats.org/presentationml/2006/main">
  <p:tag name="AS_UNIQUEID" val="404"/>
</p:tagLst>
</file>

<file path=ppt/tags/tag1105.xml><?xml version="1.0" encoding="utf-8"?>
<p:tagLst xmlns:p="http://schemas.openxmlformats.org/presentationml/2006/main">
  <p:tag name="AS_UNIQUEID" val="405"/>
</p:tagLst>
</file>

<file path=ppt/tags/tag1106.xml><?xml version="1.0" encoding="utf-8"?>
<p:tagLst xmlns:p="http://schemas.openxmlformats.org/presentationml/2006/main">
  <p:tag name="AS_UNIQUEID" val="448"/>
</p:tagLst>
</file>

<file path=ppt/tags/tag1107.xml><?xml version="1.0" encoding="utf-8"?>
<p:tagLst xmlns:p="http://schemas.openxmlformats.org/presentationml/2006/main">
  <p:tag name="AS_UNIQUEID" val="407"/>
</p:tagLst>
</file>

<file path=ppt/tags/tag1108.xml><?xml version="1.0" encoding="utf-8"?>
<p:tagLst xmlns:p="http://schemas.openxmlformats.org/presentationml/2006/main">
  <p:tag name="AS_UNIQUEID" val="408"/>
</p:tagLst>
</file>

<file path=ppt/tags/tag1109.xml><?xml version="1.0" encoding="utf-8"?>
<p:tagLst xmlns:p="http://schemas.openxmlformats.org/presentationml/2006/main">
  <p:tag name="AS_UNIQUEID" val="449"/>
</p:tagLst>
</file>

<file path=ppt/tags/tag1110.xml><?xml version="1.0" encoding="utf-8"?>
<p:tagLst xmlns:p="http://schemas.openxmlformats.org/presentationml/2006/main">
  <p:tag name="AS_UNIQUEID" val="450"/>
</p:tagLst>
</file>

<file path=ppt/tags/tag1111.xml><?xml version="1.0" encoding="utf-8"?>
<p:tagLst xmlns:p="http://schemas.openxmlformats.org/presentationml/2006/main">
  <p:tag name="AS_UNIQUEID" val="2734"/>
</p:tagLst>
</file>

<file path=ppt/tags/tag1112.xml><?xml version="1.0" encoding="utf-8"?>
<p:tagLst xmlns:p="http://schemas.openxmlformats.org/presentationml/2006/main">
  <p:tag name="AS_UNIQUEID" val="2735"/>
</p:tagLst>
</file>

<file path=ppt/tags/tag1113.xml><?xml version="1.0" encoding="utf-8"?>
<p:tagLst xmlns:p="http://schemas.openxmlformats.org/presentationml/2006/main">
  <p:tag name="AS_UNIQUEID" val="2736"/>
</p:tagLst>
</file>

<file path=ppt/tags/tag1114.xml><?xml version="1.0" encoding="utf-8"?>
<p:tagLst xmlns:p="http://schemas.openxmlformats.org/presentationml/2006/main">
  <p:tag name="AS_UNIQUEID" val="2737"/>
</p:tagLst>
</file>

<file path=ppt/tags/tag1115.xml><?xml version="1.0" encoding="utf-8"?>
<p:tagLst xmlns:p="http://schemas.openxmlformats.org/presentationml/2006/main">
  <p:tag name="AS_UNIQUEID" val="1535"/>
</p:tagLst>
</file>

<file path=ppt/tags/tag1116.xml><?xml version="1.0" encoding="utf-8"?>
<p:tagLst xmlns:p="http://schemas.openxmlformats.org/presentationml/2006/main">
  <p:tag name="AS_UNIQUEID" val="1536"/>
</p:tagLst>
</file>

<file path=ppt/tags/tag1117.xml><?xml version="1.0" encoding="utf-8"?>
<p:tagLst xmlns:p="http://schemas.openxmlformats.org/presentationml/2006/main">
  <p:tag name="AS_UNIQUEID" val="1537"/>
</p:tagLst>
</file>

<file path=ppt/tags/tag1118.xml><?xml version="1.0" encoding="utf-8"?>
<p:tagLst xmlns:p="http://schemas.openxmlformats.org/presentationml/2006/main">
  <p:tag name="AS_UNIQUEID" val="2738"/>
</p:tagLst>
</file>

<file path=ppt/tags/tag1119.xml><?xml version="1.0" encoding="utf-8"?>
<p:tagLst xmlns:p="http://schemas.openxmlformats.org/presentationml/2006/main">
  <p:tag name="AS_UNIQUEID" val="391"/>
</p:tagLst>
</file>

<file path=ppt/tags/tag1120.xml><?xml version="1.0" encoding="utf-8"?>
<p:tagLst xmlns:p="http://schemas.openxmlformats.org/presentationml/2006/main">
  <p:tag name="AS_UNIQUEID" val="2739"/>
</p:tagLst>
</file>

<file path=ppt/tags/tag1121.xml><?xml version="1.0" encoding="utf-8"?>
<p:tagLst xmlns:p="http://schemas.openxmlformats.org/presentationml/2006/main">
  <p:tag name="AS_UNIQUEID" val="392"/>
</p:tagLst>
</file>

<file path=ppt/tags/tag1122.xml><?xml version="1.0" encoding="utf-8"?>
<p:tagLst xmlns:p="http://schemas.openxmlformats.org/presentationml/2006/main">
  <p:tag name="AS_UNIQUEID" val="393"/>
</p:tagLst>
</file>

<file path=ppt/tags/tag1123.xml><?xml version="1.0" encoding="utf-8"?>
<p:tagLst xmlns:p="http://schemas.openxmlformats.org/presentationml/2006/main">
  <p:tag name="AS_UNIQUEID" val="2740"/>
</p:tagLst>
</file>

<file path=ppt/tags/tag1124.xml><?xml version="1.0" encoding="utf-8"?>
<p:tagLst xmlns:p="http://schemas.openxmlformats.org/presentationml/2006/main">
  <p:tag name="AS_UNIQUEID" val="394"/>
</p:tagLst>
</file>

<file path=ppt/tags/tag1125.xml><?xml version="1.0" encoding="utf-8"?>
<p:tagLst xmlns:p="http://schemas.openxmlformats.org/presentationml/2006/main">
  <p:tag name="AS_UNIQUEID" val="395"/>
</p:tagLst>
</file>

<file path=ppt/tags/tag1126.xml><?xml version="1.0" encoding="utf-8"?>
<p:tagLst xmlns:p="http://schemas.openxmlformats.org/presentationml/2006/main">
  <p:tag name="AS_UNIQUEID" val="2741"/>
</p:tagLst>
</file>

<file path=ppt/tags/tag1127.xml><?xml version="1.0" encoding="utf-8"?>
<p:tagLst xmlns:p="http://schemas.openxmlformats.org/presentationml/2006/main">
  <p:tag name="AS_UNIQUEID" val="2742"/>
</p:tagLst>
</file>

<file path=ppt/tags/tag1128.xml><?xml version="1.0" encoding="utf-8"?>
<p:tagLst xmlns:p="http://schemas.openxmlformats.org/presentationml/2006/main">
  <p:tag name="AS_UNIQUEID" val="396"/>
</p:tagLst>
</file>

<file path=ppt/tags/tag1129.xml><?xml version="1.0" encoding="utf-8"?>
<p:tagLst xmlns:p="http://schemas.openxmlformats.org/presentationml/2006/main">
  <p:tag name="AS_UNIQUEID" val="2743"/>
</p:tagLst>
</file>

<file path=ppt/tags/tag1130.xml><?xml version="1.0" encoding="utf-8"?>
<p:tagLst xmlns:p="http://schemas.openxmlformats.org/presentationml/2006/main">
  <p:tag name="AS_UNIQUEID" val="397"/>
</p:tagLst>
</file>

<file path=ppt/tags/tag1131.xml><?xml version="1.0" encoding="utf-8"?>
<p:tagLst xmlns:p="http://schemas.openxmlformats.org/presentationml/2006/main">
  <p:tag name="AS_UNIQUEID" val="398"/>
</p:tagLst>
</file>

<file path=ppt/tags/tag1132.xml><?xml version="1.0" encoding="utf-8"?>
<p:tagLst xmlns:p="http://schemas.openxmlformats.org/presentationml/2006/main">
  <p:tag name="AS_UNIQUEID" val="399"/>
</p:tagLst>
</file>

<file path=ppt/tags/tag1133.xml><?xml version="1.0" encoding="utf-8"?>
<p:tagLst xmlns:p="http://schemas.openxmlformats.org/presentationml/2006/main">
  <p:tag name="AS_UNIQUEID" val="400"/>
</p:tagLst>
</file>

<file path=ppt/tags/tag1134.xml><?xml version="1.0" encoding="utf-8"?>
<p:tagLst xmlns:p="http://schemas.openxmlformats.org/presentationml/2006/main">
  <p:tag name="AS_UNIQUEID" val="401"/>
</p:tagLst>
</file>

<file path=ppt/tags/tag1135.xml><?xml version="1.0" encoding="utf-8"?>
<p:tagLst xmlns:p="http://schemas.openxmlformats.org/presentationml/2006/main">
  <p:tag name="AS_UNIQUEID" val="402"/>
</p:tagLst>
</file>

<file path=ppt/tags/tag1136.xml><?xml version="1.0" encoding="utf-8"?>
<p:tagLst xmlns:p="http://schemas.openxmlformats.org/presentationml/2006/main">
  <p:tag name="AS_UNIQUEID" val="403"/>
</p:tagLst>
</file>

<file path=ppt/tags/tag1137.xml><?xml version="1.0" encoding="utf-8"?>
<p:tagLst xmlns:p="http://schemas.openxmlformats.org/presentationml/2006/main">
  <p:tag name="AS_UNIQUEID" val="404"/>
</p:tagLst>
</file>

<file path=ppt/tags/tag1138.xml><?xml version="1.0" encoding="utf-8"?>
<p:tagLst xmlns:p="http://schemas.openxmlformats.org/presentationml/2006/main">
  <p:tag name="AS_UNIQUEID" val="405"/>
</p:tagLst>
</file>

<file path=ppt/tags/tag1139.xml><?xml version="1.0" encoding="utf-8"?>
<p:tagLst xmlns:p="http://schemas.openxmlformats.org/presentationml/2006/main">
  <p:tag name="AS_UNIQUEID" val="455"/>
</p:tagLst>
</file>

<file path=ppt/tags/tag1140.xml><?xml version="1.0" encoding="utf-8"?>
<p:tagLst xmlns:p="http://schemas.openxmlformats.org/presentationml/2006/main">
  <p:tag name="AS_UNIQUEID" val="407"/>
</p:tagLst>
</file>

<file path=ppt/tags/tag1141.xml><?xml version="1.0" encoding="utf-8"?>
<p:tagLst xmlns:p="http://schemas.openxmlformats.org/presentationml/2006/main">
  <p:tag name="AS_UNIQUEID" val="408"/>
</p:tagLst>
</file>

<file path=ppt/tags/tag1142.xml><?xml version="1.0" encoding="utf-8"?>
<p:tagLst xmlns:p="http://schemas.openxmlformats.org/presentationml/2006/main">
  <p:tag name="AS_UNIQUEID" val="456"/>
</p:tagLst>
</file>

<file path=ppt/tags/tag1143.xml><?xml version="1.0" encoding="utf-8"?>
<p:tagLst xmlns:p="http://schemas.openxmlformats.org/presentationml/2006/main">
  <p:tag name="AS_UNIQUEID" val="457"/>
</p:tagLst>
</file>

<file path=ppt/tags/tag1144.xml><?xml version="1.0" encoding="utf-8"?>
<p:tagLst xmlns:p="http://schemas.openxmlformats.org/presentationml/2006/main">
  <p:tag name="AS_UNIQUEID" val="2744"/>
</p:tagLst>
</file>

<file path=ppt/tags/tag1145.xml><?xml version="1.0" encoding="utf-8"?>
<p:tagLst xmlns:p="http://schemas.openxmlformats.org/presentationml/2006/main">
  <p:tag name="AS_UNIQUEID" val="2745"/>
</p:tagLst>
</file>

<file path=ppt/tags/tag1146.xml><?xml version="1.0" encoding="utf-8"?>
<p:tagLst xmlns:p="http://schemas.openxmlformats.org/presentationml/2006/main">
  <p:tag name="AS_UNIQUEID" val="2746"/>
</p:tagLst>
</file>

<file path=ppt/tags/tag1147.xml><?xml version="1.0" encoding="utf-8"?>
<p:tagLst xmlns:p="http://schemas.openxmlformats.org/presentationml/2006/main">
  <p:tag name="AS_UNIQUEID" val="1538"/>
</p:tagLst>
</file>

<file path=ppt/tags/tag1148.xml><?xml version="1.0" encoding="utf-8"?>
<p:tagLst xmlns:p="http://schemas.openxmlformats.org/presentationml/2006/main">
  <p:tag name="AS_UNIQUEID" val="1539"/>
</p:tagLst>
</file>

<file path=ppt/tags/tag1149.xml><?xml version="1.0" encoding="utf-8"?>
<p:tagLst xmlns:p="http://schemas.openxmlformats.org/presentationml/2006/main">
  <p:tag name="AS_UNIQUEID" val="1540"/>
</p:tagLst>
</file>

<file path=ppt/tags/tag1150.xml><?xml version="1.0" encoding="utf-8"?>
<p:tagLst xmlns:p="http://schemas.openxmlformats.org/presentationml/2006/main">
  <p:tag name="AS_UNIQUEID" val="2747"/>
</p:tagLst>
</file>

<file path=ppt/tags/tag1151.xml><?xml version="1.0" encoding="utf-8"?>
<p:tagLst xmlns:p="http://schemas.openxmlformats.org/presentationml/2006/main">
  <p:tag name="AS_UNIQUEID" val="391"/>
</p:tagLst>
</file>

<file path=ppt/tags/tag1152.xml><?xml version="1.0" encoding="utf-8"?>
<p:tagLst xmlns:p="http://schemas.openxmlformats.org/presentationml/2006/main">
  <p:tag name="AS_UNIQUEID" val="2748"/>
</p:tagLst>
</file>

<file path=ppt/tags/tag1153.xml><?xml version="1.0" encoding="utf-8"?>
<p:tagLst xmlns:p="http://schemas.openxmlformats.org/presentationml/2006/main">
  <p:tag name="AS_UNIQUEID" val="392"/>
</p:tagLst>
</file>

<file path=ppt/tags/tag1154.xml><?xml version="1.0" encoding="utf-8"?>
<p:tagLst xmlns:p="http://schemas.openxmlformats.org/presentationml/2006/main">
  <p:tag name="AS_UNIQUEID" val="393"/>
</p:tagLst>
</file>

<file path=ppt/tags/tag1155.xml><?xml version="1.0" encoding="utf-8"?>
<p:tagLst xmlns:p="http://schemas.openxmlformats.org/presentationml/2006/main">
  <p:tag name="AS_UNIQUEID" val="2749"/>
</p:tagLst>
</file>

<file path=ppt/tags/tag1156.xml><?xml version="1.0" encoding="utf-8"?>
<p:tagLst xmlns:p="http://schemas.openxmlformats.org/presentationml/2006/main">
  <p:tag name="AS_UNIQUEID" val="394"/>
</p:tagLst>
</file>

<file path=ppt/tags/tag1157.xml><?xml version="1.0" encoding="utf-8"?>
<p:tagLst xmlns:p="http://schemas.openxmlformats.org/presentationml/2006/main">
  <p:tag name="AS_UNIQUEID" val="395"/>
</p:tagLst>
</file>

<file path=ppt/tags/tag1158.xml><?xml version="1.0" encoding="utf-8"?>
<p:tagLst xmlns:p="http://schemas.openxmlformats.org/presentationml/2006/main">
  <p:tag name="AS_UNIQUEID" val="2750"/>
</p:tagLst>
</file>

<file path=ppt/tags/tag1159.xml><?xml version="1.0" encoding="utf-8"?>
<p:tagLst xmlns:p="http://schemas.openxmlformats.org/presentationml/2006/main">
  <p:tag name="AS_UNIQUEID" val="2751"/>
</p:tagLst>
</file>

<file path=ppt/tags/tag1160.xml><?xml version="1.0" encoding="utf-8"?>
<p:tagLst xmlns:p="http://schemas.openxmlformats.org/presentationml/2006/main">
  <p:tag name="AS_UNIQUEID" val="396"/>
</p:tagLst>
</file>

<file path=ppt/tags/tag1161.xml><?xml version="1.0" encoding="utf-8"?>
<p:tagLst xmlns:p="http://schemas.openxmlformats.org/presentationml/2006/main">
  <p:tag name="AS_UNIQUEID" val="2752"/>
</p:tagLst>
</file>

<file path=ppt/tags/tag1162.xml><?xml version="1.0" encoding="utf-8"?>
<p:tagLst xmlns:p="http://schemas.openxmlformats.org/presentationml/2006/main">
  <p:tag name="AS_UNIQUEID" val="397"/>
</p:tagLst>
</file>

<file path=ppt/tags/tag1163.xml><?xml version="1.0" encoding="utf-8"?>
<p:tagLst xmlns:p="http://schemas.openxmlformats.org/presentationml/2006/main">
  <p:tag name="AS_UNIQUEID" val="398"/>
</p:tagLst>
</file>

<file path=ppt/tags/tag1164.xml><?xml version="1.0" encoding="utf-8"?>
<p:tagLst xmlns:p="http://schemas.openxmlformats.org/presentationml/2006/main">
  <p:tag name="AS_UNIQUEID" val="399"/>
</p:tagLst>
</file>

<file path=ppt/tags/tag1165.xml><?xml version="1.0" encoding="utf-8"?>
<p:tagLst xmlns:p="http://schemas.openxmlformats.org/presentationml/2006/main">
  <p:tag name="AS_UNIQUEID" val="400"/>
</p:tagLst>
</file>

<file path=ppt/tags/tag1166.xml><?xml version="1.0" encoding="utf-8"?>
<p:tagLst xmlns:p="http://schemas.openxmlformats.org/presentationml/2006/main">
  <p:tag name="AS_UNIQUEID" val="401"/>
</p:tagLst>
</file>

<file path=ppt/tags/tag1167.xml><?xml version="1.0" encoding="utf-8"?>
<p:tagLst xmlns:p="http://schemas.openxmlformats.org/presentationml/2006/main">
  <p:tag name="AS_UNIQUEID" val="402"/>
</p:tagLst>
</file>

<file path=ppt/tags/tag1168.xml><?xml version="1.0" encoding="utf-8"?>
<p:tagLst xmlns:p="http://schemas.openxmlformats.org/presentationml/2006/main">
  <p:tag name="AS_UNIQUEID" val="403"/>
</p:tagLst>
</file>

<file path=ppt/tags/tag1169.xml><?xml version="1.0" encoding="utf-8"?>
<p:tagLst xmlns:p="http://schemas.openxmlformats.org/presentationml/2006/main">
  <p:tag name="AS_UNIQUEID" val="404"/>
</p:tagLst>
</file>

<file path=ppt/tags/tag1170.xml><?xml version="1.0" encoding="utf-8"?>
<p:tagLst xmlns:p="http://schemas.openxmlformats.org/presentationml/2006/main">
  <p:tag name="AS_UNIQUEID" val="405"/>
</p:tagLst>
</file>

<file path=ppt/tags/tag1171.xml><?xml version="1.0" encoding="utf-8"?>
<p:tagLst xmlns:p="http://schemas.openxmlformats.org/presentationml/2006/main">
  <p:tag name="AS_UNIQUEID" val="462"/>
</p:tagLst>
</file>

<file path=ppt/tags/tag1172.xml><?xml version="1.0" encoding="utf-8"?>
<p:tagLst xmlns:p="http://schemas.openxmlformats.org/presentationml/2006/main">
  <p:tag name="AS_UNIQUEID" val="407"/>
</p:tagLst>
</file>

<file path=ppt/tags/tag1173.xml><?xml version="1.0" encoding="utf-8"?>
<p:tagLst xmlns:p="http://schemas.openxmlformats.org/presentationml/2006/main">
  <p:tag name="AS_UNIQUEID" val="408"/>
</p:tagLst>
</file>

<file path=ppt/tags/tag1174.xml><?xml version="1.0" encoding="utf-8"?>
<p:tagLst xmlns:p="http://schemas.openxmlformats.org/presentationml/2006/main">
  <p:tag name="AS_UNIQUEID" val="463"/>
</p:tagLst>
</file>

<file path=ppt/tags/tag1175.xml><?xml version="1.0" encoding="utf-8"?>
<p:tagLst xmlns:p="http://schemas.openxmlformats.org/presentationml/2006/main">
  <p:tag name="AS_UNIQUEID" val="464"/>
</p:tagLst>
</file>

<file path=ppt/tags/tag1176.xml><?xml version="1.0" encoding="utf-8"?>
<p:tagLst xmlns:p="http://schemas.openxmlformats.org/presentationml/2006/main">
  <p:tag name="AS_UNIQUEID" val="2753"/>
</p:tagLst>
</file>

<file path=ppt/tags/tag1177.xml><?xml version="1.0" encoding="utf-8"?>
<p:tagLst xmlns:p="http://schemas.openxmlformats.org/presentationml/2006/main">
  <p:tag name="AS_UNIQUEID" val="2754"/>
</p:tagLst>
</file>

<file path=ppt/tags/tag1178.xml><?xml version="1.0" encoding="utf-8"?>
<p:tagLst xmlns:p="http://schemas.openxmlformats.org/presentationml/2006/main">
  <p:tag name="AS_UNIQUEID" val="2755"/>
</p:tagLst>
</file>

<file path=ppt/tags/tag1179.xml><?xml version="1.0" encoding="utf-8"?>
<p:tagLst xmlns:p="http://schemas.openxmlformats.org/presentationml/2006/main">
  <p:tag name="AS_UNIQUEID" val="1541"/>
</p:tagLst>
</file>

<file path=ppt/tags/tag1180.xml><?xml version="1.0" encoding="utf-8"?>
<p:tagLst xmlns:p="http://schemas.openxmlformats.org/presentationml/2006/main">
  <p:tag name="AS_UNIQUEID" val="1542"/>
</p:tagLst>
</file>

<file path=ppt/tags/tag1181.xml><?xml version="1.0" encoding="utf-8"?>
<p:tagLst xmlns:p="http://schemas.openxmlformats.org/presentationml/2006/main">
  <p:tag name="AS_UNIQUEID" val="1543"/>
</p:tagLst>
</file>

<file path=ppt/tags/tag1182.xml><?xml version="1.0" encoding="utf-8"?>
<p:tagLst xmlns:p="http://schemas.openxmlformats.org/presentationml/2006/main">
  <p:tag name="AS_UNIQUEID" val="2756"/>
</p:tagLst>
</file>

<file path=ppt/tags/tag1183.xml><?xml version="1.0" encoding="utf-8"?>
<p:tagLst xmlns:p="http://schemas.openxmlformats.org/presentationml/2006/main">
  <p:tag name="AS_UNIQUEID" val="391"/>
</p:tagLst>
</file>

<file path=ppt/tags/tag1184.xml><?xml version="1.0" encoding="utf-8"?>
<p:tagLst xmlns:p="http://schemas.openxmlformats.org/presentationml/2006/main">
  <p:tag name="AS_UNIQUEID" val="2757"/>
</p:tagLst>
</file>

<file path=ppt/tags/tag1185.xml><?xml version="1.0" encoding="utf-8"?>
<p:tagLst xmlns:p="http://schemas.openxmlformats.org/presentationml/2006/main">
  <p:tag name="AS_UNIQUEID" val="392"/>
</p:tagLst>
</file>

<file path=ppt/tags/tag1186.xml><?xml version="1.0" encoding="utf-8"?>
<p:tagLst xmlns:p="http://schemas.openxmlformats.org/presentationml/2006/main">
  <p:tag name="AS_UNIQUEID" val="393"/>
</p:tagLst>
</file>

<file path=ppt/tags/tag1187.xml><?xml version="1.0" encoding="utf-8"?>
<p:tagLst xmlns:p="http://schemas.openxmlformats.org/presentationml/2006/main">
  <p:tag name="AS_UNIQUEID" val="2758"/>
</p:tagLst>
</file>

<file path=ppt/tags/tag1188.xml><?xml version="1.0" encoding="utf-8"?>
<p:tagLst xmlns:p="http://schemas.openxmlformats.org/presentationml/2006/main">
  <p:tag name="AS_UNIQUEID" val="394"/>
</p:tagLst>
</file>

<file path=ppt/tags/tag1189.xml><?xml version="1.0" encoding="utf-8"?>
<p:tagLst xmlns:p="http://schemas.openxmlformats.org/presentationml/2006/main">
  <p:tag name="AS_UNIQUEID" val="395"/>
</p:tagLst>
</file>

<file path=ppt/tags/tag1190.xml><?xml version="1.0" encoding="utf-8"?>
<p:tagLst xmlns:p="http://schemas.openxmlformats.org/presentationml/2006/main">
  <p:tag name="AS_UNIQUEID" val="2759"/>
</p:tagLst>
</file>

<file path=ppt/tags/tag1191.xml><?xml version="1.0" encoding="utf-8"?>
<p:tagLst xmlns:p="http://schemas.openxmlformats.org/presentationml/2006/main">
  <p:tag name="AS_UNIQUEID" val="2760"/>
</p:tagLst>
</file>

<file path=ppt/tags/tag1192.xml><?xml version="1.0" encoding="utf-8"?>
<p:tagLst xmlns:p="http://schemas.openxmlformats.org/presentationml/2006/main">
  <p:tag name="AS_UNIQUEID" val="396"/>
</p:tagLst>
</file>

<file path=ppt/tags/tag1193.xml><?xml version="1.0" encoding="utf-8"?>
<p:tagLst xmlns:p="http://schemas.openxmlformats.org/presentationml/2006/main">
  <p:tag name="AS_UNIQUEID" val="2761"/>
</p:tagLst>
</file>

<file path=ppt/tags/tag1194.xml><?xml version="1.0" encoding="utf-8"?>
<p:tagLst xmlns:p="http://schemas.openxmlformats.org/presentationml/2006/main">
  <p:tag name="AS_UNIQUEID" val="397"/>
</p:tagLst>
</file>

<file path=ppt/tags/tag1195.xml><?xml version="1.0" encoding="utf-8"?>
<p:tagLst xmlns:p="http://schemas.openxmlformats.org/presentationml/2006/main">
  <p:tag name="AS_UNIQUEID" val="398"/>
</p:tagLst>
</file>

<file path=ppt/tags/tag1196.xml><?xml version="1.0" encoding="utf-8"?>
<p:tagLst xmlns:p="http://schemas.openxmlformats.org/presentationml/2006/main">
  <p:tag name="AS_UNIQUEID" val="399"/>
</p:tagLst>
</file>

<file path=ppt/tags/tag1197.xml><?xml version="1.0" encoding="utf-8"?>
<p:tagLst xmlns:p="http://schemas.openxmlformats.org/presentationml/2006/main">
  <p:tag name="AS_UNIQUEID" val="400"/>
</p:tagLst>
</file>

<file path=ppt/tags/tag1198.xml><?xml version="1.0" encoding="utf-8"?>
<p:tagLst xmlns:p="http://schemas.openxmlformats.org/presentationml/2006/main">
  <p:tag name="AS_UNIQUEID" val="401"/>
</p:tagLst>
</file>

<file path=ppt/tags/tag1199.xml><?xml version="1.0" encoding="utf-8"?>
<p:tagLst xmlns:p="http://schemas.openxmlformats.org/presentationml/2006/main">
  <p:tag name="AS_UNIQUEID" val="402"/>
</p:tagLst>
</file>

<file path=ppt/tags/tag1200.xml><?xml version="1.0" encoding="utf-8"?>
<p:tagLst xmlns:p="http://schemas.openxmlformats.org/presentationml/2006/main">
  <p:tag name="AS_UNIQUEID" val="403"/>
</p:tagLst>
</file>

<file path=ppt/tags/tag1201.xml><?xml version="1.0" encoding="utf-8"?>
<p:tagLst xmlns:p="http://schemas.openxmlformats.org/presentationml/2006/main">
  <p:tag name="AS_UNIQUEID" val="404"/>
</p:tagLst>
</file>

<file path=ppt/tags/tag1202.xml><?xml version="1.0" encoding="utf-8"?>
<p:tagLst xmlns:p="http://schemas.openxmlformats.org/presentationml/2006/main">
  <p:tag name="AS_UNIQUEID" val="405"/>
</p:tagLst>
</file>

<file path=ppt/tags/tag1203.xml><?xml version="1.0" encoding="utf-8"?>
<p:tagLst xmlns:p="http://schemas.openxmlformats.org/presentationml/2006/main">
  <p:tag name="AS_UNIQUEID" val="468"/>
</p:tagLst>
</file>

<file path=ppt/tags/tag1204.xml><?xml version="1.0" encoding="utf-8"?>
<p:tagLst xmlns:p="http://schemas.openxmlformats.org/presentationml/2006/main">
  <p:tag name="AS_UNIQUEID" val="407"/>
</p:tagLst>
</file>

<file path=ppt/tags/tag1205.xml><?xml version="1.0" encoding="utf-8"?>
<p:tagLst xmlns:p="http://schemas.openxmlformats.org/presentationml/2006/main">
  <p:tag name="AS_UNIQUEID" val="408"/>
</p:tagLst>
</file>

<file path=ppt/tags/tag1206.xml><?xml version="1.0" encoding="utf-8"?>
<p:tagLst xmlns:p="http://schemas.openxmlformats.org/presentationml/2006/main">
  <p:tag name="AS_UNIQUEID" val="469"/>
</p:tagLst>
</file>

<file path=ppt/tags/tag1207.xml><?xml version="1.0" encoding="utf-8"?>
<p:tagLst xmlns:p="http://schemas.openxmlformats.org/presentationml/2006/main">
  <p:tag name="AS_UNIQUEID" val="470"/>
</p:tagLst>
</file>

<file path=ppt/tags/tag1208.xml><?xml version="1.0" encoding="utf-8"?>
<p:tagLst xmlns:p="http://schemas.openxmlformats.org/presentationml/2006/main">
  <p:tag name="AS_UNIQUEID" val="2762"/>
</p:tagLst>
</file>

<file path=ppt/tags/tag1209.xml><?xml version="1.0" encoding="utf-8"?>
<p:tagLst xmlns:p="http://schemas.openxmlformats.org/presentationml/2006/main">
  <p:tag name="AS_UNIQUEID" val="2462"/>
</p:tagLst>
</file>

<file path=ppt/tags/tag1210.xml><?xml version="1.0" encoding="utf-8"?>
<p:tagLst xmlns:p="http://schemas.openxmlformats.org/presentationml/2006/main">
  <p:tag name="AS_UNIQUEID" val="2463"/>
</p:tagLst>
</file>

<file path=ppt/tags/tag1211.xml><?xml version="1.0" encoding="utf-8"?>
<p:tagLst xmlns:p="http://schemas.openxmlformats.org/presentationml/2006/main">
  <p:tag name="AS_UNIQUEID" val="1545"/>
</p:tagLst>
</file>

<file path=ppt/tags/tag1212.xml><?xml version="1.0" encoding="utf-8"?>
<p:tagLst xmlns:p="http://schemas.openxmlformats.org/presentationml/2006/main">
  <p:tag name="AS_UNIQUEID" val="1547"/>
</p:tagLst>
</file>

<file path=ppt/tags/tag1213.xml><?xml version="1.0" encoding="utf-8"?>
<p:tagLst xmlns:p="http://schemas.openxmlformats.org/presentationml/2006/main">
  <p:tag name="AS_UNIQUEID" val="1549"/>
</p:tagLst>
</file>

<file path=ppt/tags/tag1214.xml><?xml version="1.0" encoding="utf-8"?>
<p:tagLst xmlns:p="http://schemas.openxmlformats.org/presentationml/2006/main">
  <p:tag name="AS_UNIQUEID" val="2763"/>
</p:tagLst>
</file>

<file path=ppt/tags/tag1215.xml><?xml version="1.0" encoding="utf-8"?>
<p:tagLst xmlns:p="http://schemas.openxmlformats.org/presentationml/2006/main">
  <p:tag name="AS_UNIQUEID" val="474"/>
</p:tagLst>
</file>

<file path=ppt/tags/tag1216.xml><?xml version="1.0" encoding="utf-8"?>
<p:tagLst xmlns:p="http://schemas.openxmlformats.org/presentationml/2006/main">
  <p:tag name="AS_UNIQUEID" val="2764"/>
</p:tagLst>
</file>

<file path=ppt/tags/tag1217.xml><?xml version="1.0" encoding="utf-8"?>
<p:tagLst xmlns:p="http://schemas.openxmlformats.org/presentationml/2006/main">
  <p:tag name="AS_UNIQUEID" val="475"/>
</p:tagLst>
</file>

<file path=ppt/tags/tag1218.xml><?xml version="1.0" encoding="utf-8"?>
<p:tagLst xmlns:p="http://schemas.openxmlformats.org/presentationml/2006/main">
  <p:tag name="AS_UNIQUEID" val="476"/>
</p:tagLst>
</file>

<file path=ppt/tags/tag1219.xml><?xml version="1.0" encoding="utf-8"?>
<p:tagLst xmlns:p="http://schemas.openxmlformats.org/presentationml/2006/main">
  <p:tag name="AS_UNIQUEID" val="2765"/>
</p:tagLst>
</file>

<file path=ppt/tags/tag1220.xml><?xml version="1.0" encoding="utf-8"?>
<p:tagLst xmlns:p="http://schemas.openxmlformats.org/presentationml/2006/main">
  <p:tag name="AS_UNIQUEID" val="477"/>
</p:tagLst>
</file>

<file path=ppt/tags/tag1221.xml><?xml version="1.0" encoding="utf-8"?>
<p:tagLst xmlns:p="http://schemas.openxmlformats.org/presentationml/2006/main">
  <p:tag name="AS_UNIQUEID" val="478"/>
</p:tagLst>
</file>

<file path=ppt/tags/tag1222.xml><?xml version="1.0" encoding="utf-8"?>
<p:tagLst xmlns:p="http://schemas.openxmlformats.org/presentationml/2006/main">
  <p:tag name="AS_UNIQUEID" val="2766"/>
</p:tagLst>
</file>

<file path=ppt/tags/tag1223.xml><?xml version="1.0" encoding="utf-8"?>
<p:tagLst xmlns:p="http://schemas.openxmlformats.org/presentationml/2006/main">
  <p:tag name="AS_UNIQUEID" val="2767"/>
</p:tagLst>
</file>

<file path=ppt/tags/tag1224.xml><?xml version="1.0" encoding="utf-8"?>
<p:tagLst xmlns:p="http://schemas.openxmlformats.org/presentationml/2006/main">
  <p:tag name="AS_UNIQUEID" val="479"/>
</p:tagLst>
</file>

<file path=ppt/tags/tag1225.xml><?xml version="1.0" encoding="utf-8"?>
<p:tagLst xmlns:p="http://schemas.openxmlformats.org/presentationml/2006/main">
  <p:tag name="AS_UNIQUEID" val="2768"/>
</p:tagLst>
</file>

<file path=ppt/tags/tag1226.xml><?xml version="1.0" encoding="utf-8"?>
<p:tagLst xmlns:p="http://schemas.openxmlformats.org/presentationml/2006/main">
  <p:tag name="AS_UNIQUEID" val="480"/>
</p:tagLst>
</file>

<file path=ppt/tags/tag1227.xml><?xml version="1.0" encoding="utf-8"?>
<p:tagLst xmlns:p="http://schemas.openxmlformats.org/presentationml/2006/main">
  <p:tag name="AS_UNIQUEID" val="481"/>
</p:tagLst>
</file>

<file path=ppt/tags/tag1228.xml><?xml version="1.0" encoding="utf-8"?>
<p:tagLst xmlns:p="http://schemas.openxmlformats.org/presentationml/2006/main">
  <p:tag name="AS_UNIQUEID" val="482"/>
</p:tagLst>
</file>

<file path=ppt/tags/tag1229.xml><?xml version="1.0" encoding="utf-8"?>
<p:tagLst xmlns:p="http://schemas.openxmlformats.org/presentationml/2006/main">
  <p:tag name="AS_UNIQUEID" val="483"/>
</p:tagLst>
</file>

<file path=ppt/tags/tag1230.xml><?xml version="1.0" encoding="utf-8"?>
<p:tagLst xmlns:p="http://schemas.openxmlformats.org/presentationml/2006/main">
  <p:tag name="AS_UNIQUEID" val="484"/>
</p:tagLst>
</file>

<file path=ppt/tags/tag1231.xml><?xml version="1.0" encoding="utf-8"?>
<p:tagLst xmlns:p="http://schemas.openxmlformats.org/presentationml/2006/main">
  <p:tag name="AS_UNIQUEID" val="485"/>
</p:tagLst>
</file>

<file path=ppt/tags/tag1232.xml><?xml version="1.0" encoding="utf-8"?>
<p:tagLst xmlns:p="http://schemas.openxmlformats.org/presentationml/2006/main">
  <p:tag name="AS_UNIQUEID" val="486"/>
</p:tagLst>
</file>

<file path=ppt/tags/tag1233.xml><?xml version="1.0" encoding="utf-8"?>
<p:tagLst xmlns:p="http://schemas.openxmlformats.org/presentationml/2006/main">
  <p:tag name="AS_UNIQUEID" val="487"/>
</p:tagLst>
</file>

<file path=ppt/tags/tag1234.xml><?xml version="1.0" encoding="utf-8"?>
<p:tagLst xmlns:p="http://schemas.openxmlformats.org/presentationml/2006/main">
  <p:tag name="AS_UNIQUEID" val="488"/>
</p:tagLst>
</file>

<file path=ppt/tags/tag1235.xml><?xml version="1.0" encoding="utf-8"?>
<p:tagLst xmlns:p="http://schemas.openxmlformats.org/presentationml/2006/main">
  <p:tag name="AS_UNIQUEID" val="489"/>
</p:tagLst>
</file>

<file path=ppt/tags/tag1236.xml><?xml version="1.0" encoding="utf-8"?>
<p:tagLst xmlns:p="http://schemas.openxmlformats.org/presentationml/2006/main">
  <p:tag name="AS_UNIQUEID" val="490"/>
</p:tagLst>
</file>

<file path=ppt/tags/tag1237.xml><?xml version="1.0" encoding="utf-8"?>
<p:tagLst xmlns:p="http://schemas.openxmlformats.org/presentationml/2006/main">
  <p:tag name="AS_UNIQUEID" val="491"/>
</p:tagLst>
</file>

<file path=ppt/tags/tag1238.xml><?xml version="1.0" encoding="utf-8"?>
<p:tagLst xmlns:p="http://schemas.openxmlformats.org/presentationml/2006/main">
  <p:tag name="AS_UNIQUEID" val="492"/>
</p:tagLst>
</file>

<file path=ppt/tags/tag1239.xml><?xml version="1.0" encoding="utf-8"?>
<p:tagLst xmlns:p="http://schemas.openxmlformats.org/presentationml/2006/main">
  <p:tag name="AS_UNIQUEID" val="493"/>
</p:tagLst>
</file>

<file path=ppt/tags/tag1240.xml><?xml version="1.0" encoding="utf-8"?>
<p:tagLst xmlns:p="http://schemas.openxmlformats.org/presentationml/2006/main">
  <p:tag name="AS_UNIQUEID" val="2769"/>
</p:tagLst>
</file>

<file path=ppt/tags/tag1241.xml><?xml version="1.0" encoding="utf-8"?>
<p:tagLst xmlns:p="http://schemas.openxmlformats.org/presentationml/2006/main">
  <p:tag name="AS_UNIQUEID" val="2770"/>
</p:tagLst>
</file>

<file path=ppt/tags/tag1242.xml><?xml version="1.0" encoding="utf-8"?>
<p:tagLst xmlns:p="http://schemas.openxmlformats.org/presentationml/2006/main">
  <p:tag name="AS_UNIQUEID" val="2771"/>
</p:tagLst>
</file>

<file path=ppt/tags/tag1243.xml><?xml version="1.0" encoding="utf-8"?>
<p:tagLst xmlns:p="http://schemas.openxmlformats.org/presentationml/2006/main">
  <p:tag name="AS_UNIQUEID" val="1550"/>
</p:tagLst>
</file>

<file path=ppt/tags/tag1244.xml><?xml version="1.0" encoding="utf-8"?>
<p:tagLst xmlns:p="http://schemas.openxmlformats.org/presentationml/2006/main">
  <p:tag name="AS_UNIQUEID" val="1551"/>
</p:tagLst>
</file>

<file path=ppt/tags/tag1245.xml><?xml version="1.0" encoding="utf-8"?>
<p:tagLst xmlns:p="http://schemas.openxmlformats.org/presentationml/2006/main">
  <p:tag name="AS_UNIQUEID" val="1552"/>
</p:tagLst>
</file>

<file path=ppt/tags/tag1246.xml><?xml version="1.0" encoding="utf-8"?>
<p:tagLst xmlns:p="http://schemas.openxmlformats.org/presentationml/2006/main">
  <p:tag name="AS_UNIQUEID" val="2772"/>
</p:tagLst>
</file>

<file path=ppt/tags/tag1247.xml><?xml version="1.0" encoding="utf-8"?>
<p:tagLst xmlns:p="http://schemas.openxmlformats.org/presentationml/2006/main">
  <p:tag name="AS_UNIQUEID" val="474"/>
</p:tagLst>
</file>

<file path=ppt/tags/tag1248.xml><?xml version="1.0" encoding="utf-8"?>
<p:tagLst xmlns:p="http://schemas.openxmlformats.org/presentationml/2006/main">
  <p:tag name="AS_UNIQUEID" val="2773"/>
</p:tagLst>
</file>

<file path=ppt/tags/tag1249.xml><?xml version="1.0" encoding="utf-8"?>
<p:tagLst xmlns:p="http://schemas.openxmlformats.org/presentationml/2006/main">
  <p:tag name="AS_UNIQUEID" val="475"/>
</p:tagLst>
</file>

<file path=ppt/tags/tag1250.xml><?xml version="1.0" encoding="utf-8"?>
<p:tagLst xmlns:p="http://schemas.openxmlformats.org/presentationml/2006/main">
  <p:tag name="AS_UNIQUEID" val="476"/>
</p:tagLst>
</file>

<file path=ppt/tags/tag1251.xml><?xml version="1.0" encoding="utf-8"?>
<p:tagLst xmlns:p="http://schemas.openxmlformats.org/presentationml/2006/main">
  <p:tag name="AS_UNIQUEID" val="2774"/>
</p:tagLst>
</file>

<file path=ppt/tags/tag1252.xml><?xml version="1.0" encoding="utf-8"?>
<p:tagLst xmlns:p="http://schemas.openxmlformats.org/presentationml/2006/main">
  <p:tag name="AS_UNIQUEID" val="477"/>
</p:tagLst>
</file>

<file path=ppt/tags/tag1253.xml><?xml version="1.0" encoding="utf-8"?>
<p:tagLst xmlns:p="http://schemas.openxmlformats.org/presentationml/2006/main">
  <p:tag name="AS_UNIQUEID" val="478"/>
</p:tagLst>
</file>

<file path=ppt/tags/tag1254.xml><?xml version="1.0" encoding="utf-8"?>
<p:tagLst xmlns:p="http://schemas.openxmlformats.org/presentationml/2006/main">
  <p:tag name="AS_UNIQUEID" val="2775"/>
</p:tagLst>
</file>

<file path=ppt/tags/tag1255.xml><?xml version="1.0" encoding="utf-8"?>
<p:tagLst xmlns:p="http://schemas.openxmlformats.org/presentationml/2006/main">
  <p:tag name="AS_UNIQUEID" val="2776"/>
</p:tagLst>
</file>

<file path=ppt/tags/tag1256.xml><?xml version="1.0" encoding="utf-8"?>
<p:tagLst xmlns:p="http://schemas.openxmlformats.org/presentationml/2006/main">
  <p:tag name="AS_UNIQUEID" val="479"/>
</p:tagLst>
</file>

<file path=ppt/tags/tag1257.xml><?xml version="1.0" encoding="utf-8"?>
<p:tagLst xmlns:p="http://schemas.openxmlformats.org/presentationml/2006/main">
  <p:tag name="AS_UNIQUEID" val="2777"/>
</p:tagLst>
</file>

<file path=ppt/tags/tag1258.xml><?xml version="1.0" encoding="utf-8"?>
<p:tagLst xmlns:p="http://schemas.openxmlformats.org/presentationml/2006/main">
  <p:tag name="AS_UNIQUEID" val="480"/>
</p:tagLst>
</file>

<file path=ppt/tags/tag1259.xml><?xml version="1.0" encoding="utf-8"?>
<p:tagLst xmlns:p="http://schemas.openxmlformats.org/presentationml/2006/main">
  <p:tag name="AS_UNIQUEID" val="481"/>
</p:tagLst>
</file>

<file path=ppt/tags/tag1260.xml><?xml version="1.0" encoding="utf-8"?>
<p:tagLst xmlns:p="http://schemas.openxmlformats.org/presentationml/2006/main">
  <p:tag name="AS_UNIQUEID" val="482"/>
</p:tagLst>
</file>

<file path=ppt/tags/tag1261.xml><?xml version="1.0" encoding="utf-8"?>
<p:tagLst xmlns:p="http://schemas.openxmlformats.org/presentationml/2006/main">
  <p:tag name="AS_UNIQUEID" val="483"/>
</p:tagLst>
</file>

<file path=ppt/tags/tag1262.xml><?xml version="1.0" encoding="utf-8"?>
<p:tagLst xmlns:p="http://schemas.openxmlformats.org/presentationml/2006/main">
  <p:tag name="AS_UNIQUEID" val="484"/>
</p:tagLst>
</file>

<file path=ppt/tags/tag1263.xml><?xml version="1.0" encoding="utf-8"?>
<p:tagLst xmlns:p="http://schemas.openxmlformats.org/presentationml/2006/main">
  <p:tag name="AS_UNIQUEID" val="485"/>
</p:tagLst>
</file>

<file path=ppt/tags/tag1264.xml><?xml version="1.0" encoding="utf-8"?>
<p:tagLst xmlns:p="http://schemas.openxmlformats.org/presentationml/2006/main">
  <p:tag name="AS_UNIQUEID" val="486"/>
</p:tagLst>
</file>

<file path=ppt/tags/tag1265.xml><?xml version="1.0" encoding="utf-8"?>
<p:tagLst xmlns:p="http://schemas.openxmlformats.org/presentationml/2006/main">
  <p:tag name="AS_UNIQUEID" val="487"/>
</p:tagLst>
</file>

<file path=ppt/tags/tag1266.xml><?xml version="1.0" encoding="utf-8"?>
<p:tagLst xmlns:p="http://schemas.openxmlformats.org/presentationml/2006/main">
  <p:tag name="AS_UNIQUEID" val="488"/>
</p:tagLst>
</file>

<file path=ppt/tags/tag1267.xml><?xml version="1.0" encoding="utf-8"?>
<p:tagLst xmlns:p="http://schemas.openxmlformats.org/presentationml/2006/main">
  <p:tag name="AS_UNIQUEID" val="497"/>
</p:tagLst>
</file>

<file path=ppt/tags/tag1268.xml><?xml version="1.0" encoding="utf-8"?>
<p:tagLst xmlns:p="http://schemas.openxmlformats.org/presentationml/2006/main">
  <p:tag name="AS_UNIQUEID" val="490"/>
</p:tagLst>
</file>

<file path=ppt/tags/tag1269.xml><?xml version="1.0" encoding="utf-8"?>
<p:tagLst xmlns:p="http://schemas.openxmlformats.org/presentationml/2006/main">
  <p:tag name="AS_UNIQUEID" val="491"/>
</p:tagLst>
</file>

<file path=ppt/tags/tag1270.xml><?xml version="1.0" encoding="utf-8"?>
<p:tagLst xmlns:p="http://schemas.openxmlformats.org/presentationml/2006/main">
  <p:tag name="AS_UNIQUEID" val="498"/>
</p:tagLst>
</file>

<file path=ppt/tags/tag1271.xml><?xml version="1.0" encoding="utf-8"?>
<p:tagLst xmlns:p="http://schemas.openxmlformats.org/presentationml/2006/main">
  <p:tag name="AS_UNIQUEID" val="499"/>
</p:tagLst>
</file>

<file path=ppt/tags/tag1272.xml><?xml version="1.0" encoding="utf-8"?>
<p:tagLst xmlns:p="http://schemas.openxmlformats.org/presentationml/2006/main">
  <p:tag name="AS_UNIQUEID" val="2778"/>
</p:tagLst>
</file>

<file path=ppt/tags/tag1273.xml><?xml version="1.0" encoding="utf-8"?>
<p:tagLst xmlns:p="http://schemas.openxmlformats.org/presentationml/2006/main">
  <p:tag name="AS_UNIQUEID" val="2779"/>
</p:tagLst>
</file>

<file path=ppt/tags/tag1274.xml><?xml version="1.0" encoding="utf-8"?>
<p:tagLst xmlns:p="http://schemas.openxmlformats.org/presentationml/2006/main">
  <p:tag name="AS_UNIQUEID" val="2780"/>
</p:tagLst>
</file>

<file path=ppt/tags/tag1275.xml><?xml version="1.0" encoding="utf-8"?>
<p:tagLst xmlns:p="http://schemas.openxmlformats.org/presentationml/2006/main">
  <p:tag name="AS_UNIQUEID" val="1553"/>
</p:tagLst>
</file>

<file path=ppt/tags/tag1276.xml><?xml version="1.0" encoding="utf-8"?>
<p:tagLst xmlns:p="http://schemas.openxmlformats.org/presentationml/2006/main">
  <p:tag name="AS_UNIQUEID" val="1554"/>
</p:tagLst>
</file>

<file path=ppt/tags/tag1277.xml><?xml version="1.0" encoding="utf-8"?>
<p:tagLst xmlns:p="http://schemas.openxmlformats.org/presentationml/2006/main">
  <p:tag name="AS_UNIQUEID" val="1555"/>
</p:tagLst>
</file>

<file path=ppt/tags/tag1278.xml><?xml version="1.0" encoding="utf-8"?>
<p:tagLst xmlns:p="http://schemas.openxmlformats.org/presentationml/2006/main">
  <p:tag name="AS_UNIQUEID" val="2781"/>
</p:tagLst>
</file>

<file path=ppt/tags/tag1279.xml><?xml version="1.0" encoding="utf-8"?>
<p:tagLst xmlns:p="http://schemas.openxmlformats.org/presentationml/2006/main">
  <p:tag name="AS_UNIQUEID" val="474"/>
</p:tagLst>
</file>

<file path=ppt/tags/tag1280.xml><?xml version="1.0" encoding="utf-8"?>
<p:tagLst xmlns:p="http://schemas.openxmlformats.org/presentationml/2006/main">
  <p:tag name="AS_UNIQUEID" val="2782"/>
</p:tagLst>
</file>

<file path=ppt/tags/tag1281.xml><?xml version="1.0" encoding="utf-8"?>
<p:tagLst xmlns:p="http://schemas.openxmlformats.org/presentationml/2006/main">
  <p:tag name="AS_UNIQUEID" val="475"/>
</p:tagLst>
</file>

<file path=ppt/tags/tag1282.xml><?xml version="1.0" encoding="utf-8"?>
<p:tagLst xmlns:p="http://schemas.openxmlformats.org/presentationml/2006/main">
  <p:tag name="AS_UNIQUEID" val="476"/>
</p:tagLst>
</file>

<file path=ppt/tags/tag1283.xml><?xml version="1.0" encoding="utf-8"?>
<p:tagLst xmlns:p="http://schemas.openxmlformats.org/presentationml/2006/main">
  <p:tag name="AS_UNIQUEID" val="2783"/>
</p:tagLst>
</file>

<file path=ppt/tags/tag1284.xml><?xml version="1.0" encoding="utf-8"?>
<p:tagLst xmlns:p="http://schemas.openxmlformats.org/presentationml/2006/main">
  <p:tag name="AS_UNIQUEID" val="477"/>
</p:tagLst>
</file>

<file path=ppt/tags/tag1285.xml><?xml version="1.0" encoding="utf-8"?>
<p:tagLst xmlns:p="http://schemas.openxmlformats.org/presentationml/2006/main">
  <p:tag name="AS_UNIQUEID" val="478"/>
</p:tagLst>
</file>

<file path=ppt/tags/tag1286.xml><?xml version="1.0" encoding="utf-8"?>
<p:tagLst xmlns:p="http://schemas.openxmlformats.org/presentationml/2006/main">
  <p:tag name="AS_UNIQUEID" val="2784"/>
</p:tagLst>
</file>

<file path=ppt/tags/tag1287.xml><?xml version="1.0" encoding="utf-8"?>
<p:tagLst xmlns:p="http://schemas.openxmlformats.org/presentationml/2006/main">
  <p:tag name="AS_UNIQUEID" val="2785"/>
</p:tagLst>
</file>

<file path=ppt/tags/tag1288.xml><?xml version="1.0" encoding="utf-8"?>
<p:tagLst xmlns:p="http://schemas.openxmlformats.org/presentationml/2006/main">
  <p:tag name="AS_UNIQUEID" val="479"/>
</p:tagLst>
</file>

<file path=ppt/tags/tag1289.xml><?xml version="1.0" encoding="utf-8"?>
<p:tagLst xmlns:p="http://schemas.openxmlformats.org/presentationml/2006/main">
  <p:tag name="AS_UNIQUEID" val="2786"/>
</p:tagLst>
</file>

<file path=ppt/tags/tag1290.xml><?xml version="1.0" encoding="utf-8"?>
<p:tagLst xmlns:p="http://schemas.openxmlformats.org/presentationml/2006/main">
  <p:tag name="AS_UNIQUEID" val="480"/>
</p:tagLst>
</file>

<file path=ppt/tags/tag1291.xml><?xml version="1.0" encoding="utf-8"?>
<p:tagLst xmlns:p="http://schemas.openxmlformats.org/presentationml/2006/main">
  <p:tag name="AS_UNIQUEID" val="481"/>
</p:tagLst>
</file>

<file path=ppt/tags/tag1292.xml><?xml version="1.0" encoding="utf-8"?>
<p:tagLst xmlns:p="http://schemas.openxmlformats.org/presentationml/2006/main">
  <p:tag name="AS_UNIQUEID" val="482"/>
</p:tagLst>
</file>

<file path=ppt/tags/tag1293.xml><?xml version="1.0" encoding="utf-8"?>
<p:tagLst xmlns:p="http://schemas.openxmlformats.org/presentationml/2006/main">
  <p:tag name="AS_UNIQUEID" val="483"/>
</p:tagLst>
</file>

<file path=ppt/tags/tag1294.xml><?xml version="1.0" encoding="utf-8"?>
<p:tagLst xmlns:p="http://schemas.openxmlformats.org/presentationml/2006/main">
  <p:tag name="AS_UNIQUEID" val="484"/>
</p:tagLst>
</file>

<file path=ppt/tags/tag1295.xml><?xml version="1.0" encoding="utf-8"?>
<p:tagLst xmlns:p="http://schemas.openxmlformats.org/presentationml/2006/main">
  <p:tag name="AS_UNIQUEID" val="485"/>
</p:tagLst>
</file>

<file path=ppt/tags/tag1296.xml><?xml version="1.0" encoding="utf-8"?>
<p:tagLst xmlns:p="http://schemas.openxmlformats.org/presentationml/2006/main">
  <p:tag name="AS_UNIQUEID" val="486"/>
</p:tagLst>
</file>

<file path=ppt/tags/tag1297.xml><?xml version="1.0" encoding="utf-8"?>
<p:tagLst xmlns:p="http://schemas.openxmlformats.org/presentationml/2006/main">
  <p:tag name="AS_UNIQUEID" val="487"/>
</p:tagLst>
</file>

<file path=ppt/tags/tag1298.xml><?xml version="1.0" encoding="utf-8"?>
<p:tagLst xmlns:p="http://schemas.openxmlformats.org/presentationml/2006/main">
  <p:tag name="AS_UNIQUEID" val="488"/>
</p:tagLst>
</file>

<file path=ppt/tags/tag1299.xml><?xml version="1.0" encoding="utf-8"?>
<p:tagLst xmlns:p="http://schemas.openxmlformats.org/presentationml/2006/main">
  <p:tag name="AS_UNIQUEID" val="503"/>
</p:tagLst>
</file>

<file path=ppt/tags/tag1300.xml><?xml version="1.0" encoding="utf-8"?>
<p:tagLst xmlns:p="http://schemas.openxmlformats.org/presentationml/2006/main">
  <p:tag name="AS_UNIQUEID" val="490"/>
</p:tagLst>
</file>

<file path=ppt/tags/tag1301.xml><?xml version="1.0" encoding="utf-8"?>
<p:tagLst xmlns:p="http://schemas.openxmlformats.org/presentationml/2006/main">
  <p:tag name="AS_UNIQUEID" val="491"/>
</p:tagLst>
</file>

<file path=ppt/tags/tag1302.xml><?xml version="1.0" encoding="utf-8"?>
<p:tagLst xmlns:p="http://schemas.openxmlformats.org/presentationml/2006/main">
  <p:tag name="AS_UNIQUEID" val="504"/>
</p:tagLst>
</file>

<file path=ppt/tags/tag1303.xml><?xml version="1.0" encoding="utf-8"?>
<p:tagLst xmlns:p="http://schemas.openxmlformats.org/presentationml/2006/main">
  <p:tag name="AS_UNIQUEID" val="505"/>
</p:tagLst>
</file>

<file path=ppt/tags/tag1304.xml><?xml version="1.0" encoding="utf-8"?>
<p:tagLst xmlns:p="http://schemas.openxmlformats.org/presentationml/2006/main">
  <p:tag name="AS_UNIQUEID" val="2787"/>
</p:tagLst>
</file>

<file path=ppt/tags/tag1305.xml><?xml version="1.0" encoding="utf-8"?>
<p:tagLst xmlns:p="http://schemas.openxmlformats.org/presentationml/2006/main">
  <p:tag name="AS_UNIQUEID" val="2788"/>
</p:tagLst>
</file>

<file path=ppt/tags/tag1306.xml><?xml version="1.0" encoding="utf-8"?>
<p:tagLst xmlns:p="http://schemas.openxmlformats.org/presentationml/2006/main">
  <p:tag name="AS_UNIQUEID" val="2789"/>
</p:tagLst>
</file>

<file path=ppt/tags/tag1307.xml><?xml version="1.0" encoding="utf-8"?>
<p:tagLst xmlns:p="http://schemas.openxmlformats.org/presentationml/2006/main">
  <p:tag name="AS_UNIQUEID" val="2790"/>
</p:tagLst>
</file>

<file path=ppt/tags/tag1308.xml><?xml version="1.0" encoding="utf-8"?>
<p:tagLst xmlns:p="http://schemas.openxmlformats.org/presentationml/2006/main">
  <p:tag name="AS_UNIQUEID" val="1556"/>
</p:tagLst>
</file>

<file path=ppt/tags/tag1309.xml><?xml version="1.0" encoding="utf-8"?>
<p:tagLst xmlns:p="http://schemas.openxmlformats.org/presentationml/2006/main">
  <p:tag name="AS_UNIQUEID" val="1557"/>
</p:tagLst>
</file>

<file path=ppt/tags/tag1310.xml><?xml version="1.0" encoding="utf-8"?>
<p:tagLst xmlns:p="http://schemas.openxmlformats.org/presentationml/2006/main">
  <p:tag name="AS_UNIQUEID" val="1558"/>
</p:tagLst>
</file>

<file path=ppt/tags/tag1311.xml><?xml version="1.0" encoding="utf-8"?>
<p:tagLst xmlns:p="http://schemas.openxmlformats.org/presentationml/2006/main">
  <p:tag name="AS_UNIQUEID" val="2791"/>
</p:tagLst>
</file>

<file path=ppt/tags/tag1312.xml><?xml version="1.0" encoding="utf-8"?>
<p:tagLst xmlns:p="http://schemas.openxmlformats.org/presentationml/2006/main">
  <p:tag name="AS_UNIQUEID" val="474"/>
</p:tagLst>
</file>

<file path=ppt/tags/tag1313.xml><?xml version="1.0" encoding="utf-8"?>
<p:tagLst xmlns:p="http://schemas.openxmlformats.org/presentationml/2006/main">
  <p:tag name="AS_UNIQUEID" val="2792"/>
</p:tagLst>
</file>

<file path=ppt/tags/tag1314.xml><?xml version="1.0" encoding="utf-8"?>
<p:tagLst xmlns:p="http://schemas.openxmlformats.org/presentationml/2006/main">
  <p:tag name="AS_UNIQUEID" val="475"/>
</p:tagLst>
</file>

<file path=ppt/tags/tag1315.xml><?xml version="1.0" encoding="utf-8"?>
<p:tagLst xmlns:p="http://schemas.openxmlformats.org/presentationml/2006/main">
  <p:tag name="AS_UNIQUEID" val="476"/>
</p:tagLst>
</file>

<file path=ppt/tags/tag1316.xml><?xml version="1.0" encoding="utf-8"?>
<p:tagLst xmlns:p="http://schemas.openxmlformats.org/presentationml/2006/main">
  <p:tag name="AS_UNIQUEID" val="2793"/>
</p:tagLst>
</file>

<file path=ppt/tags/tag1317.xml><?xml version="1.0" encoding="utf-8"?>
<p:tagLst xmlns:p="http://schemas.openxmlformats.org/presentationml/2006/main">
  <p:tag name="AS_UNIQUEID" val="477"/>
</p:tagLst>
</file>

<file path=ppt/tags/tag1318.xml><?xml version="1.0" encoding="utf-8"?>
<p:tagLst xmlns:p="http://schemas.openxmlformats.org/presentationml/2006/main">
  <p:tag name="AS_UNIQUEID" val="478"/>
</p:tagLst>
</file>

<file path=ppt/tags/tag1319.xml><?xml version="1.0" encoding="utf-8"?>
<p:tagLst xmlns:p="http://schemas.openxmlformats.org/presentationml/2006/main">
  <p:tag name="AS_UNIQUEID" val="2794"/>
</p:tagLst>
</file>

<file path=ppt/tags/tag1320.xml><?xml version="1.0" encoding="utf-8"?>
<p:tagLst xmlns:p="http://schemas.openxmlformats.org/presentationml/2006/main">
  <p:tag name="AS_UNIQUEID" val="2795"/>
</p:tagLst>
</file>

<file path=ppt/tags/tag1321.xml><?xml version="1.0" encoding="utf-8"?>
<p:tagLst xmlns:p="http://schemas.openxmlformats.org/presentationml/2006/main">
  <p:tag name="AS_UNIQUEID" val="479"/>
</p:tagLst>
</file>

<file path=ppt/tags/tag1322.xml><?xml version="1.0" encoding="utf-8"?>
<p:tagLst xmlns:p="http://schemas.openxmlformats.org/presentationml/2006/main">
  <p:tag name="AS_UNIQUEID" val="2796"/>
</p:tagLst>
</file>

<file path=ppt/tags/tag1323.xml><?xml version="1.0" encoding="utf-8"?>
<p:tagLst xmlns:p="http://schemas.openxmlformats.org/presentationml/2006/main">
  <p:tag name="AS_UNIQUEID" val="480"/>
</p:tagLst>
</file>

<file path=ppt/tags/tag1324.xml><?xml version="1.0" encoding="utf-8"?>
<p:tagLst xmlns:p="http://schemas.openxmlformats.org/presentationml/2006/main">
  <p:tag name="AS_UNIQUEID" val="481"/>
</p:tagLst>
</file>

<file path=ppt/tags/tag1325.xml><?xml version="1.0" encoding="utf-8"?>
<p:tagLst xmlns:p="http://schemas.openxmlformats.org/presentationml/2006/main">
  <p:tag name="AS_UNIQUEID" val="482"/>
</p:tagLst>
</file>

<file path=ppt/tags/tag1326.xml><?xml version="1.0" encoding="utf-8"?>
<p:tagLst xmlns:p="http://schemas.openxmlformats.org/presentationml/2006/main">
  <p:tag name="AS_UNIQUEID" val="483"/>
</p:tagLst>
</file>

<file path=ppt/tags/tag1327.xml><?xml version="1.0" encoding="utf-8"?>
<p:tagLst xmlns:p="http://schemas.openxmlformats.org/presentationml/2006/main">
  <p:tag name="AS_UNIQUEID" val="484"/>
</p:tagLst>
</file>

<file path=ppt/tags/tag1328.xml><?xml version="1.0" encoding="utf-8"?>
<p:tagLst xmlns:p="http://schemas.openxmlformats.org/presentationml/2006/main">
  <p:tag name="AS_UNIQUEID" val="485"/>
</p:tagLst>
</file>

<file path=ppt/tags/tag1329.xml><?xml version="1.0" encoding="utf-8"?>
<p:tagLst xmlns:p="http://schemas.openxmlformats.org/presentationml/2006/main">
  <p:tag name="AS_UNIQUEID" val="486"/>
</p:tagLst>
</file>

<file path=ppt/tags/tag1330.xml><?xml version="1.0" encoding="utf-8"?>
<p:tagLst xmlns:p="http://schemas.openxmlformats.org/presentationml/2006/main">
  <p:tag name="AS_UNIQUEID" val="487"/>
</p:tagLst>
</file>

<file path=ppt/tags/tag1331.xml><?xml version="1.0" encoding="utf-8"?>
<p:tagLst xmlns:p="http://schemas.openxmlformats.org/presentationml/2006/main">
  <p:tag name="AS_UNIQUEID" val="488"/>
</p:tagLst>
</file>

<file path=ppt/tags/tag1332.xml><?xml version="1.0" encoding="utf-8"?>
<p:tagLst xmlns:p="http://schemas.openxmlformats.org/presentationml/2006/main">
  <p:tag name="AS_UNIQUEID" val="509"/>
</p:tagLst>
</file>

<file path=ppt/tags/tag1333.xml><?xml version="1.0" encoding="utf-8"?>
<p:tagLst xmlns:p="http://schemas.openxmlformats.org/presentationml/2006/main">
  <p:tag name="AS_UNIQUEID" val="490"/>
</p:tagLst>
</file>

<file path=ppt/tags/tag1334.xml><?xml version="1.0" encoding="utf-8"?>
<p:tagLst xmlns:p="http://schemas.openxmlformats.org/presentationml/2006/main">
  <p:tag name="AS_UNIQUEID" val="491"/>
</p:tagLst>
</file>

<file path=ppt/tags/tag1335.xml><?xml version="1.0" encoding="utf-8"?>
<p:tagLst xmlns:p="http://schemas.openxmlformats.org/presentationml/2006/main">
  <p:tag name="AS_UNIQUEID" val="510"/>
</p:tagLst>
</file>

<file path=ppt/tags/tag1336.xml><?xml version="1.0" encoding="utf-8"?>
<p:tagLst xmlns:p="http://schemas.openxmlformats.org/presentationml/2006/main">
  <p:tag name="AS_UNIQUEID" val="511"/>
</p:tagLst>
</file>

<file path=ppt/tags/tag1337.xml><?xml version="1.0" encoding="utf-8"?>
<p:tagLst xmlns:p="http://schemas.openxmlformats.org/presentationml/2006/main">
  <p:tag name="AS_UNIQUEID" val="2797"/>
</p:tagLst>
</file>

<file path=ppt/tags/tag1338.xml><?xml version="1.0" encoding="utf-8"?>
<p:tagLst xmlns:p="http://schemas.openxmlformats.org/presentationml/2006/main">
  <p:tag name="AS_UNIQUEID" val="2798"/>
</p:tagLst>
</file>

<file path=ppt/tags/tag1339.xml><?xml version="1.0" encoding="utf-8"?>
<p:tagLst xmlns:p="http://schemas.openxmlformats.org/presentationml/2006/main">
  <p:tag name="AS_UNIQUEID" val="2799"/>
</p:tagLst>
</file>

<file path=ppt/tags/tag1340.xml><?xml version="1.0" encoding="utf-8"?>
<p:tagLst xmlns:p="http://schemas.openxmlformats.org/presentationml/2006/main">
  <p:tag name="AS_UNIQUEID" val="2800"/>
</p:tagLst>
</file>

<file path=ppt/tags/tag1341.xml><?xml version="1.0" encoding="utf-8"?>
<p:tagLst xmlns:p="http://schemas.openxmlformats.org/presentationml/2006/main">
  <p:tag name="AS_UNIQUEID" val="2801"/>
</p:tagLst>
</file>

<file path=ppt/tags/tag1342.xml><?xml version="1.0" encoding="utf-8"?>
<p:tagLst xmlns:p="http://schemas.openxmlformats.org/presentationml/2006/main">
  <p:tag name="AS_UNIQUEID" val="2802"/>
</p:tagLst>
</file>

<file path=ppt/tags/tag1343.xml><?xml version="1.0" encoding="utf-8"?>
<p:tagLst xmlns:p="http://schemas.openxmlformats.org/presentationml/2006/main">
  <p:tag name="AS_UNIQUEID" val="1559"/>
</p:tagLst>
</file>

<file path=ppt/tags/tag1344.xml><?xml version="1.0" encoding="utf-8"?>
<p:tagLst xmlns:p="http://schemas.openxmlformats.org/presentationml/2006/main">
  <p:tag name="AS_UNIQUEID" val="1560"/>
</p:tagLst>
</file>

<file path=ppt/tags/tag1345.xml><?xml version="1.0" encoding="utf-8"?>
<p:tagLst xmlns:p="http://schemas.openxmlformats.org/presentationml/2006/main">
  <p:tag name="AS_UNIQUEID" val="1561"/>
</p:tagLst>
</file>

<file path=ppt/tags/tag1346.xml><?xml version="1.0" encoding="utf-8"?>
<p:tagLst xmlns:p="http://schemas.openxmlformats.org/presentationml/2006/main">
  <p:tag name="AS_UNIQUEID" val="2803"/>
</p:tagLst>
</file>

<file path=ppt/tags/tag1347.xml><?xml version="1.0" encoding="utf-8"?>
<p:tagLst xmlns:p="http://schemas.openxmlformats.org/presentationml/2006/main">
  <p:tag name="AS_UNIQUEID" val="474"/>
</p:tagLst>
</file>

<file path=ppt/tags/tag1348.xml><?xml version="1.0" encoding="utf-8"?>
<p:tagLst xmlns:p="http://schemas.openxmlformats.org/presentationml/2006/main">
  <p:tag name="AS_UNIQUEID" val="2804"/>
</p:tagLst>
</file>

<file path=ppt/tags/tag1349.xml><?xml version="1.0" encoding="utf-8"?>
<p:tagLst xmlns:p="http://schemas.openxmlformats.org/presentationml/2006/main">
  <p:tag name="AS_UNIQUEID" val="475"/>
</p:tagLst>
</file>

<file path=ppt/tags/tag1350.xml><?xml version="1.0" encoding="utf-8"?>
<p:tagLst xmlns:p="http://schemas.openxmlformats.org/presentationml/2006/main">
  <p:tag name="AS_UNIQUEID" val="476"/>
</p:tagLst>
</file>

<file path=ppt/tags/tag1351.xml><?xml version="1.0" encoding="utf-8"?>
<p:tagLst xmlns:p="http://schemas.openxmlformats.org/presentationml/2006/main">
  <p:tag name="AS_UNIQUEID" val="2805"/>
</p:tagLst>
</file>

<file path=ppt/tags/tag1352.xml><?xml version="1.0" encoding="utf-8"?>
<p:tagLst xmlns:p="http://schemas.openxmlformats.org/presentationml/2006/main">
  <p:tag name="AS_UNIQUEID" val="477"/>
</p:tagLst>
</file>

<file path=ppt/tags/tag1353.xml><?xml version="1.0" encoding="utf-8"?>
<p:tagLst xmlns:p="http://schemas.openxmlformats.org/presentationml/2006/main">
  <p:tag name="AS_UNIQUEID" val="478"/>
</p:tagLst>
</file>

<file path=ppt/tags/tag1354.xml><?xml version="1.0" encoding="utf-8"?>
<p:tagLst xmlns:p="http://schemas.openxmlformats.org/presentationml/2006/main">
  <p:tag name="AS_UNIQUEID" val="2806"/>
</p:tagLst>
</file>

<file path=ppt/tags/tag1355.xml><?xml version="1.0" encoding="utf-8"?>
<p:tagLst xmlns:p="http://schemas.openxmlformats.org/presentationml/2006/main">
  <p:tag name="AS_UNIQUEID" val="2807"/>
</p:tagLst>
</file>

<file path=ppt/tags/tag1356.xml><?xml version="1.0" encoding="utf-8"?>
<p:tagLst xmlns:p="http://schemas.openxmlformats.org/presentationml/2006/main">
  <p:tag name="AS_UNIQUEID" val="479"/>
</p:tagLst>
</file>

<file path=ppt/tags/tag1357.xml><?xml version="1.0" encoding="utf-8"?>
<p:tagLst xmlns:p="http://schemas.openxmlformats.org/presentationml/2006/main">
  <p:tag name="AS_UNIQUEID" val="2808"/>
</p:tagLst>
</file>

<file path=ppt/tags/tag1358.xml><?xml version="1.0" encoding="utf-8"?>
<p:tagLst xmlns:p="http://schemas.openxmlformats.org/presentationml/2006/main">
  <p:tag name="AS_UNIQUEID" val="480"/>
</p:tagLst>
</file>

<file path=ppt/tags/tag1359.xml><?xml version="1.0" encoding="utf-8"?>
<p:tagLst xmlns:p="http://schemas.openxmlformats.org/presentationml/2006/main">
  <p:tag name="AS_UNIQUEID" val="481"/>
</p:tagLst>
</file>

<file path=ppt/tags/tag1360.xml><?xml version="1.0" encoding="utf-8"?>
<p:tagLst xmlns:p="http://schemas.openxmlformats.org/presentationml/2006/main">
  <p:tag name="AS_UNIQUEID" val="482"/>
</p:tagLst>
</file>

<file path=ppt/tags/tag1361.xml><?xml version="1.0" encoding="utf-8"?>
<p:tagLst xmlns:p="http://schemas.openxmlformats.org/presentationml/2006/main">
  <p:tag name="AS_UNIQUEID" val="483"/>
</p:tagLst>
</file>

<file path=ppt/tags/tag1362.xml><?xml version="1.0" encoding="utf-8"?>
<p:tagLst xmlns:p="http://schemas.openxmlformats.org/presentationml/2006/main">
  <p:tag name="AS_UNIQUEID" val="484"/>
</p:tagLst>
</file>

<file path=ppt/tags/tag1363.xml><?xml version="1.0" encoding="utf-8"?>
<p:tagLst xmlns:p="http://schemas.openxmlformats.org/presentationml/2006/main">
  <p:tag name="AS_UNIQUEID" val="485"/>
</p:tagLst>
</file>

<file path=ppt/tags/tag1364.xml><?xml version="1.0" encoding="utf-8"?>
<p:tagLst xmlns:p="http://schemas.openxmlformats.org/presentationml/2006/main">
  <p:tag name="AS_UNIQUEID" val="486"/>
</p:tagLst>
</file>

<file path=ppt/tags/tag1365.xml><?xml version="1.0" encoding="utf-8"?>
<p:tagLst xmlns:p="http://schemas.openxmlformats.org/presentationml/2006/main">
  <p:tag name="AS_UNIQUEID" val="487"/>
</p:tagLst>
</file>

<file path=ppt/tags/tag1366.xml><?xml version="1.0" encoding="utf-8"?>
<p:tagLst xmlns:p="http://schemas.openxmlformats.org/presentationml/2006/main">
  <p:tag name="AS_UNIQUEID" val="488"/>
</p:tagLst>
</file>

<file path=ppt/tags/tag1367.xml><?xml version="1.0" encoding="utf-8"?>
<p:tagLst xmlns:p="http://schemas.openxmlformats.org/presentationml/2006/main">
  <p:tag name="AS_UNIQUEID" val="516"/>
</p:tagLst>
</file>

<file path=ppt/tags/tag1368.xml><?xml version="1.0" encoding="utf-8"?>
<p:tagLst xmlns:p="http://schemas.openxmlformats.org/presentationml/2006/main">
  <p:tag name="AS_UNIQUEID" val="490"/>
</p:tagLst>
</file>

<file path=ppt/tags/tag1369.xml><?xml version="1.0" encoding="utf-8"?>
<p:tagLst xmlns:p="http://schemas.openxmlformats.org/presentationml/2006/main">
  <p:tag name="AS_UNIQUEID" val="491"/>
</p:tagLst>
</file>

<file path=ppt/tags/tag1370.xml><?xml version="1.0" encoding="utf-8"?>
<p:tagLst xmlns:p="http://schemas.openxmlformats.org/presentationml/2006/main">
  <p:tag name="AS_UNIQUEID" val="517"/>
</p:tagLst>
</file>

<file path=ppt/tags/tag1371.xml><?xml version="1.0" encoding="utf-8"?>
<p:tagLst xmlns:p="http://schemas.openxmlformats.org/presentationml/2006/main">
  <p:tag name="AS_UNIQUEID" val="518"/>
</p:tagLst>
</file>

<file path=ppt/tags/tag1372.xml><?xml version="1.0" encoding="utf-8"?>
<p:tagLst xmlns:p="http://schemas.openxmlformats.org/presentationml/2006/main">
  <p:tag name="AS_UNIQUEID" val="2809"/>
</p:tagLst>
</file>

<file path=ppt/tags/tag1373.xml><?xml version="1.0" encoding="utf-8"?>
<p:tagLst xmlns:p="http://schemas.openxmlformats.org/presentationml/2006/main">
  <p:tag name="AS_UNIQUEID" val="2810"/>
</p:tagLst>
</file>

<file path=ppt/tags/tag1374.xml><?xml version="1.0" encoding="utf-8"?>
<p:tagLst xmlns:p="http://schemas.openxmlformats.org/presentationml/2006/main">
  <p:tag name="AS_UNIQUEID" val="1562"/>
</p:tagLst>
</file>

<file path=ppt/tags/tag1375.xml><?xml version="1.0" encoding="utf-8"?>
<p:tagLst xmlns:p="http://schemas.openxmlformats.org/presentationml/2006/main">
  <p:tag name="AS_UNIQUEID" val="1563"/>
</p:tagLst>
</file>

<file path=ppt/tags/tag1376.xml><?xml version="1.0" encoding="utf-8"?>
<p:tagLst xmlns:p="http://schemas.openxmlformats.org/presentationml/2006/main">
  <p:tag name="AS_UNIQUEID" val="1564"/>
</p:tagLst>
</file>

<file path=ppt/tags/tag1377.xml><?xml version="1.0" encoding="utf-8"?>
<p:tagLst xmlns:p="http://schemas.openxmlformats.org/presentationml/2006/main">
  <p:tag name="AS_UNIQUEID" val="2811"/>
</p:tagLst>
</file>

<file path=ppt/tags/tag1378.xml><?xml version="1.0" encoding="utf-8"?>
<p:tagLst xmlns:p="http://schemas.openxmlformats.org/presentationml/2006/main">
  <p:tag name="AS_UNIQUEID" val="474"/>
</p:tagLst>
</file>

<file path=ppt/tags/tag1379.xml><?xml version="1.0" encoding="utf-8"?>
<p:tagLst xmlns:p="http://schemas.openxmlformats.org/presentationml/2006/main">
  <p:tag name="AS_UNIQUEID" val="2812"/>
</p:tagLst>
</file>

<file path=ppt/tags/tag1380.xml><?xml version="1.0" encoding="utf-8"?>
<p:tagLst xmlns:p="http://schemas.openxmlformats.org/presentationml/2006/main">
  <p:tag name="AS_UNIQUEID" val="475"/>
</p:tagLst>
</file>

<file path=ppt/tags/tag1381.xml><?xml version="1.0" encoding="utf-8"?>
<p:tagLst xmlns:p="http://schemas.openxmlformats.org/presentationml/2006/main">
  <p:tag name="AS_UNIQUEID" val="476"/>
</p:tagLst>
</file>

<file path=ppt/tags/tag1382.xml><?xml version="1.0" encoding="utf-8"?>
<p:tagLst xmlns:p="http://schemas.openxmlformats.org/presentationml/2006/main">
  <p:tag name="AS_UNIQUEID" val="2813"/>
</p:tagLst>
</file>

<file path=ppt/tags/tag1383.xml><?xml version="1.0" encoding="utf-8"?>
<p:tagLst xmlns:p="http://schemas.openxmlformats.org/presentationml/2006/main">
  <p:tag name="AS_UNIQUEID" val="477"/>
</p:tagLst>
</file>

<file path=ppt/tags/tag1384.xml><?xml version="1.0" encoding="utf-8"?>
<p:tagLst xmlns:p="http://schemas.openxmlformats.org/presentationml/2006/main">
  <p:tag name="AS_UNIQUEID" val="478"/>
</p:tagLst>
</file>

<file path=ppt/tags/tag1385.xml><?xml version="1.0" encoding="utf-8"?>
<p:tagLst xmlns:p="http://schemas.openxmlformats.org/presentationml/2006/main">
  <p:tag name="AS_UNIQUEID" val="2814"/>
</p:tagLst>
</file>

<file path=ppt/tags/tag1386.xml><?xml version="1.0" encoding="utf-8"?>
<p:tagLst xmlns:p="http://schemas.openxmlformats.org/presentationml/2006/main">
  <p:tag name="AS_UNIQUEID" val="2815"/>
</p:tagLst>
</file>

<file path=ppt/tags/tag1387.xml><?xml version="1.0" encoding="utf-8"?>
<p:tagLst xmlns:p="http://schemas.openxmlformats.org/presentationml/2006/main">
  <p:tag name="AS_UNIQUEID" val="479"/>
</p:tagLst>
</file>

<file path=ppt/tags/tag1388.xml><?xml version="1.0" encoding="utf-8"?>
<p:tagLst xmlns:p="http://schemas.openxmlformats.org/presentationml/2006/main">
  <p:tag name="AS_UNIQUEID" val="2816"/>
</p:tagLst>
</file>

<file path=ppt/tags/tag1389.xml><?xml version="1.0" encoding="utf-8"?>
<p:tagLst xmlns:p="http://schemas.openxmlformats.org/presentationml/2006/main">
  <p:tag name="AS_UNIQUEID" val="480"/>
</p:tagLst>
</file>

<file path=ppt/tags/tag1390.xml><?xml version="1.0" encoding="utf-8"?>
<p:tagLst xmlns:p="http://schemas.openxmlformats.org/presentationml/2006/main">
  <p:tag name="AS_UNIQUEID" val="481"/>
</p:tagLst>
</file>

<file path=ppt/tags/tag1391.xml><?xml version="1.0" encoding="utf-8"?>
<p:tagLst xmlns:p="http://schemas.openxmlformats.org/presentationml/2006/main">
  <p:tag name="AS_UNIQUEID" val="482"/>
</p:tagLst>
</file>

<file path=ppt/tags/tag1392.xml><?xml version="1.0" encoding="utf-8"?>
<p:tagLst xmlns:p="http://schemas.openxmlformats.org/presentationml/2006/main">
  <p:tag name="AS_UNIQUEID" val="483"/>
</p:tagLst>
</file>

<file path=ppt/tags/tag1393.xml><?xml version="1.0" encoding="utf-8"?>
<p:tagLst xmlns:p="http://schemas.openxmlformats.org/presentationml/2006/main">
  <p:tag name="AS_UNIQUEID" val="484"/>
</p:tagLst>
</file>

<file path=ppt/tags/tag1394.xml><?xml version="1.0" encoding="utf-8"?>
<p:tagLst xmlns:p="http://schemas.openxmlformats.org/presentationml/2006/main">
  <p:tag name="AS_UNIQUEID" val="485"/>
</p:tagLst>
</file>

<file path=ppt/tags/tag1395.xml><?xml version="1.0" encoding="utf-8"?>
<p:tagLst xmlns:p="http://schemas.openxmlformats.org/presentationml/2006/main">
  <p:tag name="AS_UNIQUEID" val="486"/>
</p:tagLst>
</file>

<file path=ppt/tags/tag1396.xml><?xml version="1.0" encoding="utf-8"?>
<p:tagLst xmlns:p="http://schemas.openxmlformats.org/presentationml/2006/main">
  <p:tag name="AS_UNIQUEID" val="487"/>
</p:tagLst>
</file>

<file path=ppt/tags/tag1397.xml><?xml version="1.0" encoding="utf-8"?>
<p:tagLst xmlns:p="http://schemas.openxmlformats.org/presentationml/2006/main">
  <p:tag name="AS_UNIQUEID" val="488"/>
</p:tagLst>
</file>

<file path=ppt/tags/tag1398.xml><?xml version="1.0" encoding="utf-8"?>
<p:tagLst xmlns:p="http://schemas.openxmlformats.org/presentationml/2006/main">
  <p:tag name="AS_UNIQUEID" val="525"/>
</p:tagLst>
</file>

<file path=ppt/tags/tag1399.xml><?xml version="1.0" encoding="utf-8"?>
<p:tagLst xmlns:p="http://schemas.openxmlformats.org/presentationml/2006/main">
  <p:tag name="AS_UNIQUEID" val="490"/>
</p:tagLst>
</file>

<file path=ppt/tags/tag1400.xml><?xml version="1.0" encoding="utf-8"?>
<p:tagLst xmlns:p="http://schemas.openxmlformats.org/presentationml/2006/main">
  <p:tag name="AS_UNIQUEID" val="491"/>
</p:tagLst>
</file>

<file path=ppt/tags/tag1401.xml><?xml version="1.0" encoding="utf-8"?>
<p:tagLst xmlns:p="http://schemas.openxmlformats.org/presentationml/2006/main">
  <p:tag name="AS_UNIQUEID" val="526"/>
</p:tagLst>
</file>

<file path=ppt/tags/tag1402.xml><?xml version="1.0" encoding="utf-8"?>
<p:tagLst xmlns:p="http://schemas.openxmlformats.org/presentationml/2006/main">
  <p:tag name="AS_UNIQUEID" val="527"/>
</p:tagLst>
</file>

<file path=ppt/tags/tag1403.xml><?xml version="1.0" encoding="utf-8"?>
<p:tagLst xmlns:p="http://schemas.openxmlformats.org/presentationml/2006/main">
  <p:tag name="AS_UNIQUEID" val="2817"/>
</p:tagLst>
</file>

<file path=ppt/tags/tag1404.xml><?xml version="1.0" encoding="utf-8"?>
<p:tagLst xmlns:p="http://schemas.openxmlformats.org/presentationml/2006/main">
  <p:tag name="AS_UNIQUEID" val="2818"/>
</p:tagLst>
</file>

<file path=ppt/tags/tag1405.xml><?xml version="1.0" encoding="utf-8"?>
<p:tagLst xmlns:p="http://schemas.openxmlformats.org/presentationml/2006/main">
  <p:tag name="AS_UNIQUEID" val="2819"/>
</p:tagLst>
</file>

<file path=ppt/tags/tag1406.xml><?xml version="1.0" encoding="utf-8"?>
<p:tagLst xmlns:p="http://schemas.openxmlformats.org/presentationml/2006/main">
  <p:tag name="AS_UNIQUEID" val="2820"/>
</p:tagLst>
</file>

<file path=ppt/tags/tag1407.xml><?xml version="1.0" encoding="utf-8"?>
<p:tagLst xmlns:p="http://schemas.openxmlformats.org/presentationml/2006/main">
  <p:tag name="AS_UNIQUEID" val="1568"/>
</p:tagLst>
</file>

<file path=ppt/tags/tag1408.xml><?xml version="1.0" encoding="utf-8"?>
<p:tagLst xmlns:p="http://schemas.openxmlformats.org/presentationml/2006/main">
  <p:tag name="AS_UNIQUEID" val="1569"/>
</p:tagLst>
</file>

<file path=ppt/tags/tag1409.xml><?xml version="1.0" encoding="utf-8"?>
<p:tagLst xmlns:p="http://schemas.openxmlformats.org/presentationml/2006/main">
  <p:tag name="AS_UNIQUEID" val="1570"/>
</p:tagLst>
</file>

<file path=ppt/tags/tag1410.xml><?xml version="1.0" encoding="utf-8"?>
<p:tagLst xmlns:p="http://schemas.openxmlformats.org/presentationml/2006/main">
  <p:tag name="AS_UNIQUEID" val="2821"/>
</p:tagLst>
</file>

<file path=ppt/tags/tag1411.xml><?xml version="1.0" encoding="utf-8"?>
<p:tagLst xmlns:p="http://schemas.openxmlformats.org/presentationml/2006/main">
  <p:tag name="AS_UNIQUEID" val="474"/>
</p:tagLst>
</file>

<file path=ppt/tags/tag1412.xml><?xml version="1.0" encoding="utf-8"?>
<p:tagLst xmlns:p="http://schemas.openxmlformats.org/presentationml/2006/main">
  <p:tag name="AS_UNIQUEID" val="2822"/>
</p:tagLst>
</file>

<file path=ppt/tags/tag1413.xml><?xml version="1.0" encoding="utf-8"?>
<p:tagLst xmlns:p="http://schemas.openxmlformats.org/presentationml/2006/main">
  <p:tag name="AS_UNIQUEID" val="475"/>
</p:tagLst>
</file>

<file path=ppt/tags/tag1414.xml><?xml version="1.0" encoding="utf-8"?>
<p:tagLst xmlns:p="http://schemas.openxmlformats.org/presentationml/2006/main">
  <p:tag name="AS_UNIQUEID" val="476"/>
</p:tagLst>
</file>

<file path=ppt/tags/tag1415.xml><?xml version="1.0" encoding="utf-8"?>
<p:tagLst xmlns:p="http://schemas.openxmlformats.org/presentationml/2006/main">
  <p:tag name="AS_UNIQUEID" val="2823"/>
</p:tagLst>
</file>

<file path=ppt/tags/tag1416.xml><?xml version="1.0" encoding="utf-8"?>
<p:tagLst xmlns:p="http://schemas.openxmlformats.org/presentationml/2006/main">
  <p:tag name="AS_UNIQUEID" val="477"/>
</p:tagLst>
</file>

<file path=ppt/tags/tag1417.xml><?xml version="1.0" encoding="utf-8"?>
<p:tagLst xmlns:p="http://schemas.openxmlformats.org/presentationml/2006/main">
  <p:tag name="AS_UNIQUEID" val="478"/>
</p:tagLst>
</file>

<file path=ppt/tags/tag1418.xml><?xml version="1.0" encoding="utf-8"?>
<p:tagLst xmlns:p="http://schemas.openxmlformats.org/presentationml/2006/main">
  <p:tag name="AS_UNIQUEID" val="2824"/>
</p:tagLst>
</file>

<file path=ppt/tags/tag1419.xml><?xml version="1.0" encoding="utf-8"?>
<p:tagLst xmlns:p="http://schemas.openxmlformats.org/presentationml/2006/main">
  <p:tag name="AS_UNIQUEID" val="2825"/>
</p:tagLst>
</file>

<file path=ppt/tags/tag1420.xml><?xml version="1.0" encoding="utf-8"?>
<p:tagLst xmlns:p="http://schemas.openxmlformats.org/presentationml/2006/main">
  <p:tag name="AS_UNIQUEID" val="479"/>
</p:tagLst>
</file>

<file path=ppt/tags/tag1421.xml><?xml version="1.0" encoding="utf-8"?>
<p:tagLst xmlns:p="http://schemas.openxmlformats.org/presentationml/2006/main">
  <p:tag name="AS_UNIQUEID" val="2826"/>
</p:tagLst>
</file>

<file path=ppt/tags/tag1422.xml><?xml version="1.0" encoding="utf-8"?>
<p:tagLst xmlns:p="http://schemas.openxmlformats.org/presentationml/2006/main">
  <p:tag name="AS_UNIQUEID" val="480"/>
</p:tagLst>
</file>

<file path=ppt/tags/tag1423.xml><?xml version="1.0" encoding="utf-8"?>
<p:tagLst xmlns:p="http://schemas.openxmlformats.org/presentationml/2006/main">
  <p:tag name="AS_UNIQUEID" val="481"/>
</p:tagLst>
</file>

<file path=ppt/tags/tag1424.xml><?xml version="1.0" encoding="utf-8"?>
<p:tagLst xmlns:p="http://schemas.openxmlformats.org/presentationml/2006/main">
  <p:tag name="AS_UNIQUEID" val="482"/>
</p:tagLst>
</file>

<file path=ppt/tags/tag1425.xml><?xml version="1.0" encoding="utf-8"?>
<p:tagLst xmlns:p="http://schemas.openxmlformats.org/presentationml/2006/main">
  <p:tag name="AS_UNIQUEID" val="483"/>
</p:tagLst>
</file>

<file path=ppt/tags/tag1426.xml><?xml version="1.0" encoding="utf-8"?>
<p:tagLst xmlns:p="http://schemas.openxmlformats.org/presentationml/2006/main">
  <p:tag name="AS_UNIQUEID" val="484"/>
</p:tagLst>
</file>

<file path=ppt/tags/tag1427.xml><?xml version="1.0" encoding="utf-8"?>
<p:tagLst xmlns:p="http://schemas.openxmlformats.org/presentationml/2006/main">
  <p:tag name="AS_UNIQUEID" val="485"/>
</p:tagLst>
</file>

<file path=ppt/tags/tag1428.xml><?xml version="1.0" encoding="utf-8"?>
<p:tagLst xmlns:p="http://schemas.openxmlformats.org/presentationml/2006/main">
  <p:tag name="AS_UNIQUEID" val="486"/>
</p:tagLst>
</file>

<file path=ppt/tags/tag1429.xml><?xml version="1.0" encoding="utf-8"?>
<p:tagLst xmlns:p="http://schemas.openxmlformats.org/presentationml/2006/main">
  <p:tag name="AS_UNIQUEID" val="487"/>
</p:tagLst>
</file>

<file path=ppt/tags/tag1430.xml><?xml version="1.0" encoding="utf-8"?>
<p:tagLst xmlns:p="http://schemas.openxmlformats.org/presentationml/2006/main">
  <p:tag name="AS_UNIQUEID" val="488"/>
</p:tagLst>
</file>

<file path=ppt/tags/tag1431.xml><?xml version="1.0" encoding="utf-8"?>
<p:tagLst xmlns:p="http://schemas.openxmlformats.org/presentationml/2006/main">
  <p:tag name="AS_UNIQUEID" val="531"/>
</p:tagLst>
</file>

<file path=ppt/tags/tag1432.xml><?xml version="1.0" encoding="utf-8"?>
<p:tagLst xmlns:p="http://schemas.openxmlformats.org/presentationml/2006/main">
  <p:tag name="AS_UNIQUEID" val="490"/>
</p:tagLst>
</file>

<file path=ppt/tags/tag1433.xml><?xml version="1.0" encoding="utf-8"?>
<p:tagLst xmlns:p="http://schemas.openxmlformats.org/presentationml/2006/main">
  <p:tag name="AS_UNIQUEID" val="491"/>
</p:tagLst>
</file>

<file path=ppt/tags/tag1434.xml><?xml version="1.0" encoding="utf-8"?>
<p:tagLst xmlns:p="http://schemas.openxmlformats.org/presentationml/2006/main">
  <p:tag name="AS_UNIQUEID" val="532"/>
</p:tagLst>
</file>

<file path=ppt/tags/tag1435.xml><?xml version="1.0" encoding="utf-8"?>
<p:tagLst xmlns:p="http://schemas.openxmlformats.org/presentationml/2006/main">
  <p:tag name="AS_UNIQUEID" val="533"/>
</p:tagLst>
</file>

<file path=ppt/tags/tag1436.xml><?xml version="1.0" encoding="utf-8"?>
<p:tagLst xmlns:p="http://schemas.openxmlformats.org/presentationml/2006/main">
  <p:tag name="AS_UNIQUEID" val="2827"/>
</p:tagLst>
</file>

<file path=ppt/tags/tag1437.xml><?xml version="1.0" encoding="utf-8"?>
<p:tagLst xmlns:p="http://schemas.openxmlformats.org/presentationml/2006/main">
  <p:tag name="AS_UNIQUEID" val="2828"/>
</p:tagLst>
</file>

<file path=ppt/tags/tag1438.xml><?xml version="1.0" encoding="utf-8"?>
<p:tagLst xmlns:p="http://schemas.openxmlformats.org/presentationml/2006/main">
  <p:tag name="AS_UNIQUEID" val="2829"/>
</p:tagLst>
</file>

<file path=ppt/tags/tag1439.xml><?xml version="1.0" encoding="utf-8"?>
<p:tagLst xmlns:p="http://schemas.openxmlformats.org/presentationml/2006/main">
  <p:tag name="AS_UNIQUEID" val="2830"/>
</p:tagLst>
</file>

<file path=ppt/tags/tag1440.xml><?xml version="1.0" encoding="utf-8"?>
<p:tagLst xmlns:p="http://schemas.openxmlformats.org/presentationml/2006/main">
  <p:tag name="AS_UNIQUEID" val="1571"/>
</p:tagLst>
</file>

<file path=ppt/tags/tag1441.xml><?xml version="1.0" encoding="utf-8"?>
<p:tagLst xmlns:p="http://schemas.openxmlformats.org/presentationml/2006/main">
  <p:tag name="AS_UNIQUEID" val="1572"/>
</p:tagLst>
</file>

<file path=ppt/tags/tag1442.xml><?xml version="1.0" encoding="utf-8"?>
<p:tagLst xmlns:p="http://schemas.openxmlformats.org/presentationml/2006/main">
  <p:tag name="AS_UNIQUEID" val="1573"/>
</p:tagLst>
</file>

<file path=ppt/tags/tag1443.xml><?xml version="1.0" encoding="utf-8"?>
<p:tagLst xmlns:p="http://schemas.openxmlformats.org/presentationml/2006/main">
  <p:tag name="AS_UNIQUEID" val="2831"/>
</p:tagLst>
</file>

<file path=ppt/tags/tag1444.xml><?xml version="1.0" encoding="utf-8"?>
<p:tagLst xmlns:p="http://schemas.openxmlformats.org/presentationml/2006/main">
  <p:tag name="AS_UNIQUEID" val="474"/>
</p:tagLst>
</file>

<file path=ppt/tags/tag1445.xml><?xml version="1.0" encoding="utf-8"?>
<p:tagLst xmlns:p="http://schemas.openxmlformats.org/presentationml/2006/main">
  <p:tag name="AS_UNIQUEID" val="2832"/>
</p:tagLst>
</file>

<file path=ppt/tags/tag1446.xml><?xml version="1.0" encoding="utf-8"?>
<p:tagLst xmlns:p="http://schemas.openxmlformats.org/presentationml/2006/main">
  <p:tag name="AS_UNIQUEID" val="475"/>
</p:tagLst>
</file>

<file path=ppt/tags/tag1447.xml><?xml version="1.0" encoding="utf-8"?>
<p:tagLst xmlns:p="http://schemas.openxmlformats.org/presentationml/2006/main">
  <p:tag name="AS_UNIQUEID" val="476"/>
</p:tagLst>
</file>

<file path=ppt/tags/tag1448.xml><?xml version="1.0" encoding="utf-8"?>
<p:tagLst xmlns:p="http://schemas.openxmlformats.org/presentationml/2006/main">
  <p:tag name="AS_UNIQUEID" val="2833"/>
</p:tagLst>
</file>

<file path=ppt/tags/tag1449.xml><?xml version="1.0" encoding="utf-8"?>
<p:tagLst xmlns:p="http://schemas.openxmlformats.org/presentationml/2006/main">
  <p:tag name="AS_UNIQUEID" val="477"/>
</p:tagLst>
</file>

<file path=ppt/tags/tag1450.xml><?xml version="1.0" encoding="utf-8"?>
<p:tagLst xmlns:p="http://schemas.openxmlformats.org/presentationml/2006/main">
  <p:tag name="AS_UNIQUEID" val="478"/>
</p:tagLst>
</file>

<file path=ppt/tags/tag1451.xml><?xml version="1.0" encoding="utf-8"?>
<p:tagLst xmlns:p="http://schemas.openxmlformats.org/presentationml/2006/main">
  <p:tag name="AS_UNIQUEID" val="2834"/>
</p:tagLst>
</file>

<file path=ppt/tags/tag1452.xml><?xml version="1.0" encoding="utf-8"?>
<p:tagLst xmlns:p="http://schemas.openxmlformats.org/presentationml/2006/main">
  <p:tag name="AS_UNIQUEID" val="2835"/>
</p:tagLst>
</file>

<file path=ppt/tags/tag1453.xml><?xml version="1.0" encoding="utf-8"?>
<p:tagLst xmlns:p="http://schemas.openxmlformats.org/presentationml/2006/main">
  <p:tag name="AS_UNIQUEID" val="479"/>
</p:tagLst>
</file>

<file path=ppt/tags/tag1454.xml><?xml version="1.0" encoding="utf-8"?>
<p:tagLst xmlns:p="http://schemas.openxmlformats.org/presentationml/2006/main">
  <p:tag name="AS_UNIQUEID" val="2836"/>
</p:tagLst>
</file>

<file path=ppt/tags/tag1455.xml><?xml version="1.0" encoding="utf-8"?>
<p:tagLst xmlns:p="http://schemas.openxmlformats.org/presentationml/2006/main">
  <p:tag name="AS_UNIQUEID" val="480"/>
</p:tagLst>
</file>

<file path=ppt/tags/tag1456.xml><?xml version="1.0" encoding="utf-8"?>
<p:tagLst xmlns:p="http://schemas.openxmlformats.org/presentationml/2006/main">
  <p:tag name="AS_UNIQUEID" val="481"/>
</p:tagLst>
</file>

<file path=ppt/tags/tag1457.xml><?xml version="1.0" encoding="utf-8"?>
<p:tagLst xmlns:p="http://schemas.openxmlformats.org/presentationml/2006/main">
  <p:tag name="AS_UNIQUEID" val="482"/>
</p:tagLst>
</file>

<file path=ppt/tags/tag1458.xml><?xml version="1.0" encoding="utf-8"?>
<p:tagLst xmlns:p="http://schemas.openxmlformats.org/presentationml/2006/main">
  <p:tag name="AS_UNIQUEID" val="483"/>
</p:tagLst>
</file>

<file path=ppt/tags/tag1459.xml><?xml version="1.0" encoding="utf-8"?>
<p:tagLst xmlns:p="http://schemas.openxmlformats.org/presentationml/2006/main">
  <p:tag name="AS_UNIQUEID" val="484"/>
</p:tagLst>
</file>

<file path=ppt/tags/tag1460.xml><?xml version="1.0" encoding="utf-8"?>
<p:tagLst xmlns:p="http://schemas.openxmlformats.org/presentationml/2006/main">
  <p:tag name="AS_UNIQUEID" val="485"/>
</p:tagLst>
</file>

<file path=ppt/tags/tag1461.xml><?xml version="1.0" encoding="utf-8"?>
<p:tagLst xmlns:p="http://schemas.openxmlformats.org/presentationml/2006/main">
  <p:tag name="AS_UNIQUEID" val="486"/>
</p:tagLst>
</file>

<file path=ppt/tags/tag1462.xml><?xml version="1.0" encoding="utf-8"?>
<p:tagLst xmlns:p="http://schemas.openxmlformats.org/presentationml/2006/main">
  <p:tag name="AS_UNIQUEID" val="487"/>
</p:tagLst>
</file>

<file path=ppt/tags/tag1463.xml><?xml version="1.0" encoding="utf-8"?>
<p:tagLst xmlns:p="http://schemas.openxmlformats.org/presentationml/2006/main">
  <p:tag name="AS_UNIQUEID" val="488"/>
</p:tagLst>
</file>

<file path=ppt/tags/tag1464.xml><?xml version="1.0" encoding="utf-8"?>
<p:tagLst xmlns:p="http://schemas.openxmlformats.org/presentationml/2006/main">
  <p:tag name="AS_UNIQUEID" val="538"/>
</p:tagLst>
</file>

<file path=ppt/tags/tag1465.xml><?xml version="1.0" encoding="utf-8"?>
<p:tagLst xmlns:p="http://schemas.openxmlformats.org/presentationml/2006/main">
  <p:tag name="AS_UNIQUEID" val="490"/>
</p:tagLst>
</file>

<file path=ppt/tags/tag1466.xml><?xml version="1.0" encoding="utf-8"?>
<p:tagLst xmlns:p="http://schemas.openxmlformats.org/presentationml/2006/main">
  <p:tag name="AS_UNIQUEID" val="491"/>
</p:tagLst>
</file>

<file path=ppt/tags/tag1467.xml><?xml version="1.0" encoding="utf-8"?>
<p:tagLst xmlns:p="http://schemas.openxmlformats.org/presentationml/2006/main">
  <p:tag name="AS_UNIQUEID" val="539"/>
</p:tagLst>
</file>

<file path=ppt/tags/tag1468.xml><?xml version="1.0" encoding="utf-8"?>
<p:tagLst xmlns:p="http://schemas.openxmlformats.org/presentationml/2006/main">
  <p:tag name="AS_UNIQUEID" val="540"/>
</p:tagLst>
</file>

<file path=ppt/tags/tag1469.xml><?xml version="1.0" encoding="utf-8"?>
<p:tagLst xmlns:p="http://schemas.openxmlformats.org/presentationml/2006/main">
  <p:tag name="AS_UNIQUEID" val="2837"/>
</p:tagLst>
</file>

<file path=ppt/tags/tag1470.xml><?xml version="1.0" encoding="utf-8"?>
<p:tagLst xmlns:p="http://schemas.openxmlformats.org/presentationml/2006/main">
  <p:tag name="AS_UNIQUEID" val="2838"/>
</p:tagLst>
</file>

<file path=ppt/tags/tag1471.xml><?xml version="1.0" encoding="utf-8"?>
<p:tagLst xmlns:p="http://schemas.openxmlformats.org/presentationml/2006/main">
  <p:tag name="AS_UNIQUEID" val="2839"/>
</p:tagLst>
</file>

<file path=ppt/tags/tag1472.xml><?xml version="1.0" encoding="utf-8"?>
<p:tagLst xmlns:p="http://schemas.openxmlformats.org/presentationml/2006/main">
  <p:tag name="AS_UNIQUEID" val="1574"/>
</p:tagLst>
</file>

<file path=ppt/tags/tag1473.xml><?xml version="1.0" encoding="utf-8"?>
<p:tagLst xmlns:p="http://schemas.openxmlformats.org/presentationml/2006/main">
  <p:tag name="AS_UNIQUEID" val="1575"/>
</p:tagLst>
</file>

<file path=ppt/tags/tag1474.xml><?xml version="1.0" encoding="utf-8"?>
<p:tagLst xmlns:p="http://schemas.openxmlformats.org/presentationml/2006/main">
  <p:tag name="AS_UNIQUEID" val="1576"/>
</p:tagLst>
</file>

<file path=ppt/tags/tag1475.xml><?xml version="1.0" encoding="utf-8"?>
<p:tagLst xmlns:p="http://schemas.openxmlformats.org/presentationml/2006/main">
  <p:tag name="AS_UNIQUEID" val="2840"/>
</p:tagLst>
</file>

<file path=ppt/tags/tag1476.xml><?xml version="1.0" encoding="utf-8"?>
<p:tagLst xmlns:p="http://schemas.openxmlformats.org/presentationml/2006/main">
  <p:tag name="AS_UNIQUEID" val="474"/>
</p:tagLst>
</file>

<file path=ppt/tags/tag1477.xml><?xml version="1.0" encoding="utf-8"?>
<p:tagLst xmlns:p="http://schemas.openxmlformats.org/presentationml/2006/main">
  <p:tag name="AS_UNIQUEID" val="2841"/>
</p:tagLst>
</file>

<file path=ppt/tags/tag1478.xml><?xml version="1.0" encoding="utf-8"?>
<p:tagLst xmlns:p="http://schemas.openxmlformats.org/presentationml/2006/main">
  <p:tag name="AS_UNIQUEID" val="475"/>
</p:tagLst>
</file>

<file path=ppt/tags/tag1479.xml><?xml version="1.0" encoding="utf-8"?>
<p:tagLst xmlns:p="http://schemas.openxmlformats.org/presentationml/2006/main">
  <p:tag name="AS_UNIQUEID" val="476"/>
</p:tagLst>
</file>

<file path=ppt/tags/tag1480.xml><?xml version="1.0" encoding="utf-8"?>
<p:tagLst xmlns:p="http://schemas.openxmlformats.org/presentationml/2006/main">
  <p:tag name="AS_UNIQUEID" val="2842"/>
</p:tagLst>
</file>

<file path=ppt/tags/tag1481.xml><?xml version="1.0" encoding="utf-8"?>
<p:tagLst xmlns:p="http://schemas.openxmlformats.org/presentationml/2006/main">
  <p:tag name="AS_UNIQUEID" val="477"/>
</p:tagLst>
</file>

<file path=ppt/tags/tag1482.xml><?xml version="1.0" encoding="utf-8"?>
<p:tagLst xmlns:p="http://schemas.openxmlformats.org/presentationml/2006/main">
  <p:tag name="AS_UNIQUEID" val="478"/>
</p:tagLst>
</file>

<file path=ppt/tags/tag1483.xml><?xml version="1.0" encoding="utf-8"?>
<p:tagLst xmlns:p="http://schemas.openxmlformats.org/presentationml/2006/main">
  <p:tag name="AS_UNIQUEID" val="2843"/>
</p:tagLst>
</file>

<file path=ppt/tags/tag1484.xml><?xml version="1.0" encoding="utf-8"?>
<p:tagLst xmlns:p="http://schemas.openxmlformats.org/presentationml/2006/main">
  <p:tag name="AS_UNIQUEID" val="2844"/>
</p:tagLst>
</file>

<file path=ppt/tags/tag1485.xml><?xml version="1.0" encoding="utf-8"?>
<p:tagLst xmlns:p="http://schemas.openxmlformats.org/presentationml/2006/main">
  <p:tag name="AS_UNIQUEID" val="479"/>
</p:tagLst>
</file>

<file path=ppt/tags/tag1486.xml><?xml version="1.0" encoding="utf-8"?>
<p:tagLst xmlns:p="http://schemas.openxmlformats.org/presentationml/2006/main">
  <p:tag name="AS_UNIQUEID" val="2845"/>
</p:tagLst>
</file>

<file path=ppt/tags/tag1487.xml><?xml version="1.0" encoding="utf-8"?>
<p:tagLst xmlns:p="http://schemas.openxmlformats.org/presentationml/2006/main">
  <p:tag name="AS_UNIQUEID" val="480"/>
</p:tagLst>
</file>

<file path=ppt/tags/tag1488.xml><?xml version="1.0" encoding="utf-8"?>
<p:tagLst xmlns:p="http://schemas.openxmlformats.org/presentationml/2006/main">
  <p:tag name="AS_UNIQUEID" val="481"/>
</p:tagLst>
</file>

<file path=ppt/tags/tag1489.xml><?xml version="1.0" encoding="utf-8"?>
<p:tagLst xmlns:p="http://schemas.openxmlformats.org/presentationml/2006/main">
  <p:tag name="AS_UNIQUEID" val="482"/>
</p:tagLst>
</file>

<file path=ppt/tags/tag1490.xml><?xml version="1.0" encoding="utf-8"?>
<p:tagLst xmlns:p="http://schemas.openxmlformats.org/presentationml/2006/main">
  <p:tag name="AS_UNIQUEID" val="483"/>
</p:tagLst>
</file>

<file path=ppt/tags/tag1491.xml><?xml version="1.0" encoding="utf-8"?>
<p:tagLst xmlns:p="http://schemas.openxmlformats.org/presentationml/2006/main">
  <p:tag name="AS_UNIQUEID" val="484"/>
</p:tagLst>
</file>

<file path=ppt/tags/tag1492.xml><?xml version="1.0" encoding="utf-8"?>
<p:tagLst xmlns:p="http://schemas.openxmlformats.org/presentationml/2006/main">
  <p:tag name="AS_UNIQUEID" val="485"/>
</p:tagLst>
</file>

<file path=ppt/tags/tag1493.xml><?xml version="1.0" encoding="utf-8"?>
<p:tagLst xmlns:p="http://schemas.openxmlformats.org/presentationml/2006/main">
  <p:tag name="AS_UNIQUEID" val="486"/>
</p:tagLst>
</file>

<file path=ppt/tags/tag1494.xml><?xml version="1.0" encoding="utf-8"?>
<p:tagLst xmlns:p="http://schemas.openxmlformats.org/presentationml/2006/main">
  <p:tag name="AS_UNIQUEID" val="487"/>
</p:tagLst>
</file>

<file path=ppt/tags/tag1495.xml><?xml version="1.0" encoding="utf-8"?>
<p:tagLst xmlns:p="http://schemas.openxmlformats.org/presentationml/2006/main">
  <p:tag name="AS_UNIQUEID" val="488"/>
</p:tagLst>
</file>

<file path=ppt/tags/tag1496.xml><?xml version="1.0" encoding="utf-8"?>
<p:tagLst xmlns:p="http://schemas.openxmlformats.org/presentationml/2006/main">
  <p:tag name="AS_UNIQUEID" val="545"/>
</p:tagLst>
</file>

<file path=ppt/tags/tag1497.xml><?xml version="1.0" encoding="utf-8"?>
<p:tagLst xmlns:p="http://schemas.openxmlformats.org/presentationml/2006/main">
  <p:tag name="AS_UNIQUEID" val="490"/>
</p:tagLst>
</file>

<file path=ppt/tags/tag1498.xml><?xml version="1.0" encoding="utf-8"?>
<p:tagLst xmlns:p="http://schemas.openxmlformats.org/presentationml/2006/main">
  <p:tag name="AS_UNIQUEID" val="491"/>
</p:tagLst>
</file>

<file path=ppt/tags/tag1499.xml><?xml version="1.0" encoding="utf-8"?>
<p:tagLst xmlns:p="http://schemas.openxmlformats.org/presentationml/2006/main">
  <p:tag name="AS_UNIQUEID" val="546"/>
</p:tagLst>
</file>

<file path=ppt/tags/tag1500.xml><?xml version="1.0" encoding="utf-8"?>
<p:tagLst xmlns:p="http://schemas.openxmlformats.org/presentationml/2006/main">
  <p:tag name="AS_UNIQUEID" val="547"/>
</p:tagLst>
</file>

<file path=ppt/tags/tag1501.xml><?xml version="1.0" encoding="utf-8"?>
<p:tagLst xmlns:p="http://schemas.openxmlformats.org/presentationml/2006/main">
  <p:tag name="AS_UNIQUEID" val="2846"/>
</p:tagLst>
</file>

<file path=ppt/tags/tag1502.xml><?xml version="1.0" encoding="utf-8"?>
<p:tagLst xmlns:p="http://schemas.openxmlformats.org/presentationml/2006/main">
  <p:tag name="AS_UNIQUEID" val="2847"/>
</p:tagLst>
</file>

<file path=ppt/tags/tag1503.xml><?xml version="1.0" encoding="utf-8"?>
<p:tagLst xmlns:p="http://schemas.openxmlformats.org/presentationml/2006/main">
  <p:tag name="AS_UNIQUEID" val="2848"/>
</p:tagLst>
</file>

<file path=ppt/tags/tag1504.xml><?xml version="1.0" encoding="utf-8"?>
<p:tagLst xmlns:p="http://schemas.openxmlformats.org/presentationml/2006/main">
  <p:tag name="AS_UNIQUEID" val="1577"/>
</p:tagLst>
</file>

<file path=ppt/tags/tag1505.xml><?xml version="1.0" encoding="utf-8"?>
<p:tagLst xmlns:p="http://schemas.openxmlformats.org/presentationml/2006/main">
  <p:tag name="AS_UNIQUEID" val="1578"/>
</p:tagLst>
</file>

<file path=ppt/tags/tag1506.xml><?xml version="1.0" encoding="utf-8"?>
<p:tagLst xmlns:p="http://schemas.openxmlformats.org/presentationml/2006/main">
  <p:tag name="AS_UNIQUEID" val="1579"/>
</p:tagLst>
</file>

<file path=ppt/tags/tag1507.xml><?xml version="1.0" encoding="utf-8"?>
<p:tagLst xmlns:p="http://schemas.openxmlformats.org/presentationml/2006/main">
  <p:tag name="AS_UNIQUEID" val="2849"/>
</p:tagLst>
</file>

<file path=ppt/tags/tag1508.xml><?xml version="1.0" encoding="utf-8"?>
<p:tagLst xmlns:p="http://schemas.openxmlformats.org/presentationml/2006/main">
  <p:tag name="AS_UNIQUEID" val="474"/>
</p:tagLst>
</file>

<file path=ppt/tags/tag1509.xml><?xml version="1.0" encoding="utf-8"?>
<p:tagLst xmlns:p="http://schemas.openxmlformats.org/presentationml/2006/main">
  <p:tag name="AS_UNIQUEID" val="2850"/>
</p:tagLst>
</file>

<file path=ppt/tags/tag1510.xml><?xml version="1.0" encoding="utf-8"?>
<p:tagLst xmlns:p="http://schemas.openxmlformats.org/presentationml/2006/main">
  <p:tag name="AS_UNIQUEID" val="475"/>
</p:tagLst>
</file>

<file path=ppt/tags/tag1511.xml><?xml version="1.0" encoding="utf-8"?>
<p:tagLst xmlns:p="http://schemas.openxmlformats.org/presentationml/2006/main">
  <p:tag name="AS_UNIQUEID" val="476"/>
</p:tagLst>
</file>

<file path=ppt/tags/tag1512.xml><?xml version="1.0" encoding="utf-8"?>
<p:tagLst xmlns:p="http://schemas.openxmlformats.org/presentationml/2006/main">
  <p:tag name="AS_UNIQUEID" val="2851"/>
</p:tagLst>
</file>

<file path=ppt/tags/tag1513.xml><?xml version="1.0" encoding="utf-8"?>
<p:tagLst xmlns:p="http://schemas.openxmlformats.org/presentationml/2006/main">
  <p:tag name="AS_UNIQUEID" val="477"/>
</p:tagLst>
</file>

<file path=ppt/tags/tag1514.xml><?xml version="1.0" encoding="utf-8"?>
<p:tagLst xmlns:p="http://schemas.openxmlformats.org/presentationml/2006/main">
  <p:tag name="AS_UNIQUEID" val="478"/>
</p:tagLst>
</file>

<file path=ppt/tags/tag1515.xml><?xml version="1.0" encoding="utf-8"?>
<p:tagLst xmlns:p="http://schemas.openxmlformats.org/presentationml/2006/main">
  <p:tag name="AS_UNIQUEID" val="2852"/>
</p:tagLst>
</file>

<file path=ppt/tags/tag1516.xml><?xml version="1.0" encoding="utf-8"?>
<p:tagLst xmlns:p="http://schemas.openxmlformats.org/presentationml/2006/main">
  <p:tag name="AS_UNIQUEID" val="2853"/>
</p:tagLst>
</file>

<file path=ppt/tags/tag1517.xml><?xml version="1.0" encoding="utf-8"?>
<p:tagLst xmlns:p="http://schemas.openxmlformats.org/presentationml/2006/main">
  <p:tag name="AS_UNIQUEID" val="479"/>
</p:tagLst>
</file>

<file path=ppt/tags/tag1518.xml><?xml version="1.0" encoding="utf-8"?>
<p:tagLst xmlns:p="http://schemas.openxmlformats.org/presentationml/2006/main">
  <p:tag name="AS_UNIQUEID" val="2854"/>
</p:tagLst>
</file>

<file path=ppt/tags/tag1519.xml><?xml version="1.0" encoding="utf-8"?>
<p:tagLst xmlns:p="http://schemas.openxmlformats.org/presentationml/2006/main">
  <p:tag name="AS_UNIQUEID" val="480"/>
</p:tagLst>
</file>

<file path=ppt/tags/tag1520.xml><?xml version="1.0" encoding="utf-8"?>
<p:tagLst xmlns:p="http://schemas.openxmlformats.org/presentationml/2006/main">
  <p:tag name="AS_UNIQUEID" val="481"/>
</p:tagLst>
</file>

<file path=ppt/tags/tag1521.xml><?xml version="1.0" encoding="utf-8"?>
<p:tagLst xmlns:p="http://schemas.openxmlformats.org/presentationml/2006/main">
  <p:tag name="AS_UNIQUEID" val="482"/>
</p:tagLst>
</file>

<file path=ppt/tags/tag1522.xml><?xml version="1.0" encoding="utf-8"?>
<p:tagLst xmlns:p="http://schemas.openxmlformats.org/presentationml/2006/main">
  <p:tag name="AS_UNIQUEID" val="483"/>
</p:tagLst>
</file>

<file path=ppt/tags/tag1523.xml><?xml version="1.0" encoding="utf-8"?>
<p:tagLst xmlns:p="http://schemas.openxmlformats.org/presentationml/2006/main">
  <p:tag name="AS_UNIQUEID" val="484"/>
</p:tagLst>
</file>

<file path=ppt/tags/tag1524.xml><?xml version="1.0" encoding="utf-8"?>
<p:tagLst xmlns:p="http://schemas.openxmlformats.org/presentationml/2006/main">
  <p:tag name="AS_UNIQUEID" val="485"/>
</p:tagLst>
</file>

<file path=ppt/tags/tag1525.xml><?xml version="1.0" encoding="utf-8"?>
<p:tagLst xmlns:p="http://schemas.openxmlformats.org/presentationml/2006/main">
  <p:tag name="AS_UNIQUEID" val="486"/>
</p:tagLst>
</file>

<file path=ppt/tags/tag1526.xml><?xml version="1.0" encoding="utf-8"?>
<p:tagLst xmlns:p="http://schemas.openxmlformats.org/presentationml/2006/main">
  <p:tag name="AS_UNIQUEID" val="487"/>
</p:tagLst>
</file>

<file path=ppt/tags/tag1527.xml><?xml version="1.0" encoding="utf-8"?>
<p:tagLst xmlns:p="http://schemas.openxmlformats.org/presentationml/2006/main">
  <p:tag name="AS_UNIQUEID" val="488"/>
</p:tagLst>
</file>

<file path=ppt/tags/tag1528.xml><?xml version="1.0" encoding="utf-8"?>
<p:tagLst xmlns:p="http://schemas.openxmlformats.org/presentationml/2006/main">
  <p:tag name="AS_UNIQUEID" val="551"/>
</p:tagLst>
</file>

<file path=ppt/tags/tag1529.xml><?xml version="1.0" encoding="utf-8"?>
<p:tagLst xmlns:p="http://schemas.openxmlformats.org/presentationml/2006/main">
  <p:tag name="AS_UNIQUEID" val="490"/>
</p:tagLst>
</file>

<file path=ppt/tags/tag1530.xml><?xml version="1.0" encoding="utf-8"?>
<p:tagLst xmlns:p="http://schemas.openxmlformats.org/presentationml/2006/main">
  <p:tag name="AS_UNIQUEID" val="491"/>
</p:tagLst>
</file>

<file path=ppt/tags/tag1531.xml><?xml version="1.0" encoding="utf-8"?>
<p:tagLst xmlns:p="http://schemas.openxmlformats.org/presentationml/2006/main">
  <p:tag name="AS_UNIQUEID" val="552"/>
</p:tagLst>
</file>

<file path=ppt/tags/tag1532.xml><?xml version="1.0" encoding="utf-8"?>
<p:tagLst xmlns:p="http://schemas.openxmlformats.org/presentationml/2006/main">
  <p:tag name="AS_UNIQUEID" val="553"/>
</p:tagLst>
</file>

<file path=ppt/tags/tag1533.xml><?xml version="1.0" encoding="utf-8"?>
<p:tagLst xmlns:p="http://schemas.openxmlformats.org/presentationml/2006/main">
  <p:tag name="AS_UNIQUEID" val="2855"/>
</p:tagLst>
</file>

<file path=ppt/tags/tag1534.xml><?xml version="1.0" encoding="utf-8"?>
<p:tagLst xmlns:p="http://schemas.openxmlformats.org/presentationml/2006/main">
  <p:tag name="AS_UNIQUEID" val="2464"/>
</p:tagLst>
</file>

<file path=ppt/tags/tag1535.xml><?xml version="1.0" encoding="utf-8"?>
<p:tagLst xmlns:p="http://schemas.openxmlformats.org/presentationml/2006/main">
  <p:tag name="AS_UNIQUEID" val="2465"/>
</p:tagLst>
</file>

<file path=ppt/tags/tag1536.xml><?xml version="1.0" encoding="utf-8"?>
<p:tagLst xmlns:p="http://schemas.openxmlformats.org/presentationml/2006/main">
  <p:tag name="AS_UNIQUEID" val="1581"/>
</p:tagLst>
</file>

<file path=ppt/tags/tag1537.xml><?xml version="1.0" encoding="utf-8"?>
<p:tagLst xmlns:p="http://schemas.openxmlformats.org/presentationml/2006/main">
  <p:tag name="AS_UNIQUEID" val="1583"/>
</p:tagLst>
</file>

<file path=ppt/tags/tag1538.xml><?xml version="1.0" encoding="utf-8"?>
<p:tagLst xmlns:p="http://schemas.openxmlformats.org/presentationml/2006/main">
  <p:tag name="AS_UNIQUEID" val="1585"/>
</p:tagLst>
</file>

<file path=ppt/tags/tag1539.xml><?xml version="1.0" encoding="utf-8"?>
<p:tagLst xmlns:p="http://schemas.openxmlformats.org/presentationml/2006/main">
  <p:tag name="AS_UNIQUEID" val="2856"/>
</p:tagLst>
</file>

<file path=ppt/tags/tag1540.xml><?xml version="1.0" encoding="utf-8"?>
<p:tagLst xmlns:p="http://schemas.openxmlformats.org/presentationml/2006/main">
  <p:tag name="AS_UNIQUEID" val="557"/>
</p:tagLst>
</file>

<file path=ppt/tags/tag1541.xml><?xml version="1.0" encoding="utf-8"?>
<p:tagLst xmlns:p="http://schemas.openxmlformats.org/presentationml/2006/main">
  <p:tag name="AS_UNIQUEID" val="558"/>
</p:tagLst>
</file>

<file path=ppt/tags/tag1542.xml><?xml version="1.0" encoding="utf-8"?>
<p:tagLst xmlns:p="http://schemas.openxmlformats.org/presentationml/2006/main">
  <p:tag name="AS_UNIQUEID" val="559"/>
</p:tagLst>
</file>

<file path=ppt/tags/tag1543.xml><?xml version="1.0" encoding="utf-8"?>
<p:tagLst xmlns:p="http://schemas.openxmlformats.org/presentationml/2006/main">
  <p:tag name="AS_UNIQUEID" val="560"/>
</p:tagLst>
</file>

<file path=ppt/tags/tag1544.xml><?xml version="1.0" encoding="utf-8"?>
<p:tagLst xmlns:p="http://schemas.openxmlformats.org/presentationml/2006/main">
  <p:tag name="AS_UNIQUEID" val="561"/>
</p:tagLst>
</file>

<file path=ppt/tags/tag1545.xml><?xml version="1.0" encoding="utf-8"?>
<p:tagLst xmlns:p="http://schemas.openxmlformats.org/presentationml/2006/main">
  <p:tag name="AS_UNIQUEID" val="2857"/>
</p:tagLst>
</file>

<file path=ppt/tags/tag1546.xml><?xml version="1.0" encoding="utf-8"?>
<p:tagLst xmlns:p="http://schemas.openxmlformats.org/presentationml/2006/main">
  <p:tag name="AS_UNIQUEID" val="2858"/>
</p:tagLst>
</file>

<file path=ppt/tags/tag1547.xml><?xml version="1.0" encoding="utf-8"?>
<p:tagLst xmlns:p="http://schemas.openxmlformats.org/presentationml/2006/main">
  <p:tag name="AS_UNIQUEID" val="2859"/>
</p:tagLst>
</file>

<file path=ppt/tags/tag1548.xml><?xml version="1.0" encoding="utf-8"?>
<p:tagLst xmlns:p="http://schemas.openxmlformats.org/presentationml/2006/main">
  <p:tag name="AS_UNIQUEID" val="1586"/>
</p:tagLst>
</file>

<file path=ppt/tags/tag1549.xml><?xml version="1.0" encoding="utf-8"?>
<p:tagLst xmlns:p="http://schemas.openxmlformats.org/presentationml/2006/main">
  <p:tag name="AS_UNIQUEID" val="1587"/>
</p:tagLst>
</file>

<file path=ppt/tags/tag1550.xml><?xml version="1.0" encoding="utf-8"?>
<p:tagLst xmlns:p="http://schemas.openxmlformats.org/presentationml/2006/main">
  <p:tag name="AS_UNIQUEID" val="1588"/>
</p:tagLst>
</file>

<file path=ppt/tags/tag1551.xml><?xml version="1.0" encoding="utf-8"?>
<p:tagLst xmlns:p="http://schemas.openxmlformats.org/presentationml/2006/main">
  <p:tag name="AS_UNIQUEID" val="2860"/>
</p:tagLst>
</file>

<file path=ppt/tags/tag1552.xml><?xml version="1.0" encoding="utf-8"?>
<p:tagLst xmlns:p="http://schemas.openxmlformats.org/presentationml/2006/main">
  <p:tag name="AS_UNIQUEID" val="565"/>
</p:tagLst>
</file>

<file path=ppt/tags/tag1553.xml><?xml version="1.0" encoding="utf-8"?>
<p:tagLst xmlns:p="http://schemas.openxmlformats.org/presentationml/2006/main">
  <p:tag name="AS_UNIQUEID" val="558"/>
</p:tagLst>
</file>

<file path=ppt/tags/tag1554.xml><?xml version="1.0" encoding="utf-8"?>
<p:tagLst xmlns:p="http://schemas.openxmlformats.org/presentationml/2006/main">
  <p:tag name="AS_UNIQUEID" val="559"/>
</p:tagLst>
</file>

<file path=ppt/tags/tag1555.xml><?xml version="1.0" encoding="utf-8"?>
<p:tagLst xmlns:p="http://schemas.openxmlformats.org/presentationml/2006/main">
  <p:tag name="AS_UNIQUEID" val="566"/>
</p:tagLst>
</file>

<file path=ppt/tags/tag1556.xml><?xml version="1.0" encoding="utf-8"?>
<p:tagLst xmlns:p="http://schemas.openxmlformats.org/presentationml/2006/main">
  <p:tag name="AS_UNIQUEID" val="567"/>
</p:tagLst>
</file>

<file path=ppt/tags/tag1557.xml><?xml version="1.0" encoding="utf-8"?>
<p:tagLst xmlns:p="http://schemas.openxmlformats.org/presentationml/2006/main">
  <p:tag name="AS_UNIQUEID" val="2861"/>
</p:tagLst>
</file>

<file path=ppt/tags/tag1558.xml><?xml version="1.0" encoding="utf-8"?>
<p:tagLst xmlns:p="http://schemas.openxmlformats.org/presentationml/2006/main">
  <p:tag name="AS_UNIQUEID" val="2862"/>
</p:tagLst>
</file>

<file path=ppt/tags/tag1559.xml><?xml version="1.0" encoding="utf-8"?>
<p:tagLst xmlns:p="http://schemas.openxmlformats.org/presentationml/2006/main">
  <p:tag name="AS_UNIQUEID" val="2863"/>
</p:tagLst>
</file>

<file path=ppt/tags/tag1560.xml><?xml version="1.0" encoding="utf-8"?>
<p:tagLst xmlns:p="http://schemas.openxmlformats.org/presentationml/2006/main">
  <p:tag name="AS_UNIQUEID" val="1589"/>
</p:tagLst>
</file>

<file path=ppt/tags/tag1561.xml><?xml version="1.0" encoding="utf-8"?>
<p:tagLst xmlns:p="http://schemas.openxmlformats.org/presentationml/2006/main">
  <p:tag name="AS_UNIQUEID" val="1590"/>
</p:tagLst>
</file>

<file path=ppt/tags/tag1562.xml><?xml version="1.0" encoding="utf-8"?>
<p:tagLst xmlns:p="http://schemas.openxmlformats.org/presentationml/2006/main">
  <p:tag name="AS_UNIQUEID" val="1591"/>
</p:tagLst>
</file>

<file path=ppt/tags/tag1563.xml><?xml version="1.0" encoding="utf-8"?>
<p:tagLst xmlns:p="http://schemas.openxmlformats.org/presentationml/2006/main">
  <p:tag name="AS_UNIQUEID" val="2864"/>
</p:tagLst>
</file>

<file path=ppt/tags/tag1564.xml><?xml version="1.0" encoding="utf-8"?>
<p:tagLst xmlns:p="http://schemas.openxmlformats.org/presentationml/2006/main">
  <p:tag name="AS_UNIQUEID" val="571"/>
</p:tagLst>
</file>

<file path=ppt/tags/tag1565.xml><?xml version="1.0" encoding="utf-8"?>
<p:tagLst xmlns:p="http://schemas.openxmlformats.org/presentationml/2006/main">
  <p:tag name="AS_UNIQUEID" val="558"/>
</p:tagLst>
</file>

<file path=ppt/tags/tag1566.xml><?xml version="1.0" encoding="utf-8"?>
<p:tagLst xmlns:p="http://schemas.openxmlformats.org/presentationml/2006/main">
  <p:tag name="AS_UNIQUEID" val="559"/>
</p:tagLst>
</file>

<file path=ppt/tags/tag1567.xml><?xml version="1.0" encoding="utf-8"?>
<p:tagLst xmlns:p="http://schemas.openxmlformats.org/presentationml/2006/main">
  <p:tag name="AS_UNIQUEID" val="572"/>
</p:tagLst>
</file>

<file path=ppt/tags/tag1568.xml><?xml version="1.0" encoding="utf-8"?>
<p:tagLst xmlns:p="http://schemas.openxmlformats.org/presentationml/2006/main">
  <p:tag name="AS_UNIQUEID" val="573"/>
</p:tagLst>
</file>

<file path=ppt/tags/tag1569.xml><?xml version="1.0" encoding="utf-8"?>
<p:tagLst xmlns:p="http://schemas.openxmlformats.org/presentationml/2006/main">
  <p:tag name="AS_UNIQUEID" val="2865"/>
</p:tagLst>
</file>

<file path=ppt/tags/tag1570.xml><?xml version="1.0" encoding="utf-8"?>
<p:tagLst xmlns:p="http://schemas.openxmlformats.org/presentationml/2006/main">
  <p:tag name="AS_UNIQUEID" val="2866"/>
</p:tagLst>
</file>

<file path=ppt/tags/tag1571.xml><?xml version="1.0" encoding="utf-8"?>
<p:tagLst xmlns:p="http://schemas.openxmlformats.org/presentationml/2006/main">
  <p:tag name="AS_UNIQUEID" val="2867"/>
</p:tagLst>
</file>

<file path=ppt/tags/tag1572.xml><?xml version="1.0" encoding="utf-8"?>
<p:tagLst xmlns:p="http://schemas.openxmlformats.org/presentationml/2006/main">
  <p:tag name="AS_UNIQUEID" val="2868"/>
</p:tagLst>
</file>

<file path=ppt/tags/tag1573.xml><?xml version="1.0" encoding="utf-8"?>
<p:tagLst xmlns:p="http://schemas.openxmlformats.org/presentationml/2006/main">
  <p:tag name="AS_UNIQUEID" val="1592"/>
</p:tagLst>
</file>

<file path=ppt/tags/tag1574.xml><?xml version="1.0" encoding="utf-8"?>
<p:tagLst xmlns:p="http://schemas.openxmlformats.org/presentationml/2006/main">
  <p:tag name="AS_UNIQUEID" val="1593"/>
</p:tagLst>
</file>

<file path=ppt/tags/tag1575.xml><?xml version="1.0" encoding="utf-8"?>
<p:tagLst xmlns:p="http://schemas.openxmlformats.org/presentationml/2006/main">
  <p:tag name="AS_UNIQUEID" val="1594"/>
</p:tagLst>
</file>

<file path=ppt/tags/tag1576.xml><?xml version="1.0" encoding="utf-8"?>
<p:tagLst xmlns:p="http://schemas.openxmlformats.org/presentationml/2006/main">
  <p:tag name="AS_UNIQUEID" val="2869"/>
</p:tagLst>
</file>

<file path=ppt/tags/tag1577.xml><?xml version="1.0" encoding="utf-8"?>
<p:tagLst xmlns:p="http://schemas.openxmlformats.org/presentationml/2006/main">
  <p:tag name="AS_UNIQUEID" val="577"/>
</p:tagLst>
</file>

<file path=ppt/tags/tag1578.xml><?xml version="1.0" encoding="utf-8"?>
<p:tagLst xmlns:p="http://schemas.openxmlformats.org/presentationml/2006/main">
  <p:tag name="AS_UNIQUEID" val="558"/>
</p:tagLst>
</file>

<file path=ppt/tags/tag1579.xml><?xml version="1.0" encoding="utf-8"?>
<p:tagLst xmlns:p="http://schemas.openxmlformats.org/presentationml/2006/main">
  <p:tag name="AS_UNIQUEID" val="559"/>
</p:tagLst>
</file>

<file path=ppt/tags/tag1580.xml><?xml version="1.0" encoding="utf-8"?>
<p:tagLst xmlns:p="http://schemas.openxmlformats.org/presentationml/2006/main">
  <p:tag name="AS_UNIQUEID" val="578"/>
</p:tagLst>
</file>

<file path=ppt/tags/tag1581.xml><?xml version="1.0" encoding="utf-8"?>
<p:tagLst xmlns:p="http://schemas.openxmlformats.org/presentationml/2006/main">
  <p:tag name="AS_UNIQUEID" val="579"/>
</p:tagLst>
</file>

<file path=ppt/tags/tag1582.xml><?xml version="1.0" encoding="utf-8"?>
<p:tagLst xmlns:p="http://schemas.openxmlformats.org/presentationml/2006/main">
  <p:tag name="AS_UNIQUEID" val="2870"/>
</p:tagLst>
</file>

<file path=ppt/tags/tag1583.xml><?xml version="1.0" encoding="utf-8"?>
<p:tagLst xmlns:p="http://schemas.openxmlformats.org/presentationml/2006/main">
  <p:tag name="AS_UNIQUEID" val="2871"/>
</p:tagLst>
</file>

<file path=ppt/tags/tag1584.xml><?xml version="1.0" encoding="utf-8"?>
<p:tagLst xmlns:p="http://schemas.openxmlformats.org/presentationml/2006/main">
  <p:tag name="AS_UNIQUEID" val="2872"/>
</p:tagLst>
</file>

<file path=ppt/tags/tag1585.xml><?xml version="1.0" encoding="utf-8"?>
<p:tagLst xmlns:p="http://schemas.openxmlformats.org/presentationml/2006/main">
  <p:tag name="AS_UNIQUEID" val="2873"/>
</p:tagLst>
</file>

<file path=ppt/tags/tag1586.xml><?xml version="1.0" encoding="utf-8"?>
<p:tagLst xmlns:p="http://schemas.openxmlformats.org/presentationml/2006/main">
  <p:tag name="AS_UNIQUEID" val="2874"/>
</p:tagLst>
</file>

<file path=ppt/tags/tag1587.xml><?xml version="1.0" encoding="utf-8"?>
<p:tagLst xmlns:p="http://schemas.openxmlformats.org/presentationml/2006/main">
  <p:tag name="AS_UNIQUEID" val="2875"/>
</p:tagLst>
</file>

<file path=ppt/tags/tag1588.xml><?xml version="1.0" encoding="utf-8"?>
<p:tagLst xmlns:p="http://schemas.openxmlformats.org/presentationml/2006/main">
  <p:tag name="AS_UNIQUEID" val="1595"/>
</p:tagLst>
</file>

<file path=ppt/tags/tag1589.xml><?xml version="1.0" encoding="utf-8"?>
<p:tagLst xmlns:p="http://schemas.openxmlformats.org/presentationml/2006/main">
  <p:tag name="AS_UNIQUEID" val="1596"/>
</p:tagLst>
</file>

<file path=ppt/tags/tag1590.xml><?xml version="1.0" encoding="utf-8"?>
<p:tagLst xmlns:p="http://schemas.openxmlformats.org/presentationml/2006/main">
  <p:tag name="AS_UNIQUEID" val="1597"/>
</p:tagLst>
</file>

<file path=ppt/tags/tag1591.xml><?xml version="1.0" encoding="utf-8"?>
<p:tagLst xmlns:p="http://schemas.openxmlformats.org/presentationml/2006/main">
  <p:tag name="AS_UNIQUEID" val="2876"/>
</p:tagLst>
</file>

<file path=ppt/tags/tag1592.xml><?xml version="1.0" encoding="utf-8"?>
<p:tagLst xmlns:p="http://schemas.openxmlformats.org/presentationml/2006/main">
  <p:tag name="AS_UNIQUEID" val="584"/>
</p:tagLst>
</file>

<file path=ppt/tags/tag1593.xml><?xml version="1.0" encoding="utf-8"?>
<p:tagLst xmlns:p="http://schemas.openxmlformats.org/presentationml/2006/main">
  <p:tag name="AS_UNIQUEID" val="558"/>
</p:tagLst>
</file>

<file path=ppt/tags/tag1594.xml><?xml version="1.0" encoding="utf-8"?>
<p:tagLst xmlns:p="http://schemas.openxmlformats.org/presentationml/2006/main">
  <p:tag name="AS_UNIQUEID" val="559"/>
</p:tagLst>
</file>

<file path=ppt/tags/tag1595.xml><?xml version="1.0" encoding="utf-8"?>
<p:tagLst xmlns:p="http://schemas.openxmlformats.org/presentationml/2006/main">
  <p:tag name="AS_UNIQUEID" val="585"/>
</p:tagLst>
</file>

<file path=ppt/tags/tag1596.xml><?xml version="1.0" encoding="utf-8"?>
<p:tagLst xmlns:p="http://schemas.openxmlformats.org/presentationml/2006/main">
  <p:tag name="AS_UNIQUEID" val="586"/>
</p:tagLst>
</file>

<file path=ppt/tags/tag1597.xml><?xml version="1.0" encoding="utf-8"?>
<p:tagLst xmlns:p="http://schemas.openxmlformats.org/presentationml/2006/main">
  <p:tag name="AS_UNIQUEID" val="2877"/>
</p:tagLst>
</file>

<file path=ppt/tags/tag1598.xml><?xml version="1.0" encoding="utf-8"?>
<p:tagLst xmlns:p="http://schemas.openxmlformats.org/presentationml/2006/main">
  <p:tag name="AS_UNIQUEID" val="2878"/>
</p:tagLst>
</file>

<file path=ppt/tags/tag1599.xml><?xml version="1.0" encoding="utf-8"?>
<p:tagLst xmlns:p="http://schemas.openxmlformats.org/presentationml/2006/main">
  <p:tag name="AS_UNIQUEID" val="1598"/>
</p:tagLst>
</file>

<file path=ppt/tags/tag1600.xml><?xml version="1.0" encoding="utf-8"?>
<p:tagLst xmlns:p="http://schemas.openxmlformats.org/presentationml/2006/main">
  <p:tag name="AS_UNIQUEID" val="1599"/>
</p:tagLst>
</file>

<file path=ppt/tags/tag1601.xml><?xml version="1.0" encoding="utf-8"?>
<p:tagLst xmlns:p="http://schemas.openxmlformats.org/presentationml/2006/main">
  <p:tag name="AS_UNIQUEID" val="1600"/>
</p:tagLst>
</file>

<file path=ppt/tags/tag1602.xml><?xml version="1.0" encoding="utf-8"?>
<p:tagLst xmlns:p="http://schemas.openxmlformats.org/presentationml/2006/main">
  <p:tag name="AS_UNIQUEID" val="2879"/>
</p:tagLst>
</file>

<file path=ppt/tags/tag1603.xml><?xml version="1.0" encoding="utf-8"?>
<p:tagLst xmlns:p="http://schemas.openxmlformats.org/presentationml/2006/main">
  <p:tag name="AS_UNIQUEID" val="593"/>
</p:tagLst>
</file>

<file path=ppt/tags/tag1604.xml><?xml version="1.0" encoding="utf-8"?>
<p:tagLst xmlns:p="http://schemas.openxmlformats.org/presentationml/2006/main">
  <p:tag name="AS_UNIQUEID" val="558"/>
</p:tagLst>
</file>

<file path=ppt/tags/tag1605.xml><?xml version="1.0" encoding="utf-8"?>
<p:tagLst xmlns:p="http://schemas.openxmlformats.org/presentationml/2006/main">
  <p:tag name="AS_UNIQUEID" val="559"/>
</p:tagLst>
</file>

<file path=ppt/tags/tag1606.xml><?xml version="1.0" encoding="utf-8"?>
<p:tagLst xmlns:p="http://schemas.openxmlformats.org/presentationml/2006/main">
  <p:tag name="AS_UNIQUEID" val="594"/>
</p:tagLst>
</file>

<file path=ppt/tags/tag1607.xml><?xml version="1.0" encoding="utf-8"?>
<p:tagLst xmlns:p="http://schemas.openxmlformats.org/presentationml/2006/main">
  <p:tag name="AS_UNIQUEID" val="595"/>
</p:tagLst>
</file>

<file path=ppt/tags/tag1608.xml><?xml version="1.0" encoding="utf-8"?>
<p:tagLst xmlns:p="http://schemas.openxmlformats.org/presentationml/2006/main">
  <p:tag name="AS_UNIQUEID" val="2880"/>
</p:tagLst>
</file>

<file path=ppt/tags/tag1609.xml><?xml version="1.0" encoding="utf-8"?>
<p:tagLst xmlns:p="http://schemas.openxmlformats.org/presentationml/2006/main">
  <p:tag name="AS_UNIQUEID" val="1601"/>
</p:tagLst>
</file>

<file path=ppt/tags/tag1610.xml><?xml version="1.0" encoding="utf-8"?>
<p:tagLst xmlns:p="http://schemas.openxmlformats.org/presentationml/2006/main">
  <p:tag name="AS_UNIQUEID" val="1602"/>
</p:tagLst>
</file>

<file path=ppt/tags/tag1611.xml><?xml version="1.0" encoding="utf-8"?>
<p:tagLst xmlns:p="http://schemas.openxmlformats.org/presentationml/2006/main">
  <p:tag name="AS_UNIQUEID" val="1603"/>
</p:tagLst>
</file>

<file path=ppt/tags/tag1612.xml><?xml version="1.0" encoding="utf-8"?>
<p:tagLst xmlns:p="http://schemas.openxmlformats.org/presentationml/2006/main">
  <p:tag name="AS_UNIQUEID" val="2881"/>
</p:tagLst>
</file>

<file path=ppt/tags/tag1613.xml><?xml version="1.0" encoding="utf-8"?>
<p:tagLst xmlns:p="http://schemas.openxmlformats.org/presentationml/2006/main">
  <p:tag name="AS_UNIQUEID" val="598"/>
</p:tagLst>
</file>

<file path=ppt/tags/tag1614.xml><?xml version="1.0" encoding="utf-8"?>
<p:tagLst xmlns:p="http://schemas.openxmlformats.org/presentationml/2006/main">
  <p:tag name="AS_UNIQUEID" val="558"/>
</p:tagLst>
</file>

<file path=ppt/tags/tag1615.xml><?xml version="1.0" encoding="utf-8"?>
<p:tagLst xmlns:p="http://schemas.openxmlformats.org/presentationml/2006/main">
  <p:tag name="AS_UNIQUEID" val="559"/>
</p:tagLst>
</file>

<file path=ppt/tags/tag1616.xml><?xml version="1.0" encoding="utf-8"?>
<p:tagLst xmlns:p="http://schemas.openxmlformats.org/presentationml/2006/main">
  <p:tag name="AS_UNIQUEID" val="599"/>
</p:tagLst>
</file>

<file path=ppt/tags/tag1617.xml><?xml version="1.0" encoding="utf-8"?>
<p:tagLst xmlns:p="http://schemas.openxmlformats.org/presentationml/2006/main">
  <p:tag name="AS_UNIQUEID" val="600"/>
</p:tagLst>
</file>

<file path=ppt/tags/tag1618.xml><?xml version="1.0" encoding="utf-8"?>
<p:tagLst xmlns:p="http://schemas.openxmlformats.org/presentationml/2006/main">
  <p:tag name="AS_UNIQUEID" val="2882"/>
</p:tagLst>
</file>

<file path=ppt/tags/tag1619.xml><?xml version="1.0" encoding="utf-8"?>
<p:tagLst xmlns:p="http://schemas.openxmlformats.org/presentationml/2006/main">
  <p:tag name="AS_UNIQUEID" val="2883"/>
</p:tagLst>
</file>

<file path=ppt/tags/tag1620.xml><?xml version="1.0" encoding="utf-8"?>
<p:tagLst xmlns:p="http://schemas.openxmlformats.org/presentationml/2006/main">
  <p:tag name="AS_UNIQUEID" val="2884"/>
</p:tagLst>
</file>

<file path=ppt/tags/tag1621.xml><?xml version="1.0" encoding="utf-8"?>
<p:tagLst xmlns:p="http://schemas.openxmlformats.org/presentationml/2006/main">
  <p:tag name="AS_UNIQUEID" val="2885"/>
</p:tagLst>
</file>

<file path=ppt/tags/tag1622.xml><?xml version="1.0" encoding="utf-8"?>
<p:tagLst xmlns:p="http://schemas.openxmlformats.org/presentationml/2006/main">
  <p:tag name="AS_UNIQUEID" val="1604"/>
</p:tagLst>
</file>

<file path=ppt/tags/tag1623.xml><?xml version="1.0" encoding="utf-8"?>
<p:tagLst xmlns:p="http://schemas.openxmlformats.org/presentationml/2006/main">
  <p:tag name="AS_UNIQUEID" val="1605"/>
</p:tagLst>
</file>

<file path=ppt/tags/tag1624.xml><?xml version="1.0" encoding="utf-8"?>
<p:tagLst xmlns:p="http://schemas.openxmlformats.org/presentationml/2006/main">
  <p:tag name="AS_UNIQUEID" val="1606"/>
</p:tagLst>
</file>

<file path=ppt/tags/tag1625.xml><?xml version="1.0" encoding="utf-8"?>
<p:tagLst xmlns:p="http://schemas.openxmlformats.org/presentationml/2006/main">
  <p:tag name="AS_UNIQUEID" val="2886"/>
</p:tagLst>
</file>

<file path=ppt/tags/tag1626.xml><?xml version="1.0" encoding="utf-8"?>
<p:tagLst xmlns:p="http://schemas.openxmlformats.org/presentationml/2006/main">
  <p:tag name="AS_UNIQUEID" val="602"/>
</p:tagLst>
</file>

<file path=ppt/tags/tag1627.xml><?xml version="1.0" encoding="utf-8"?>
<p:tagLst xmlns:p="http://schemas.openxmlformats.org/presentationml/2006/main">
  <p:tag name="AS_UNIQUEID" val="558"/>
</p:tagLst>
</file>

<file path=ppt/tags/tag1628.xml><?xml version="1.0" encoding="utf-8"?>
<p:tagLst xmlns:p="http://schemas.openxmlformats.org/presentationml/2006/main">
  <p:tag name="AS_UNIQUEID" val="559"/>
</p:tagLst>
</file>

<file path=ppt/tags/tag1629.xml><?xml version="1.0" encoding="utf-8"?>
<p:tagLst xmlns:p="http://schemas.openxmlformats.org/presentationml/2006/main">
  <p:tag name="AS_UNIQUEID" val="603"/>
</p:tagLst>
</file>

<file path=ppt/tags/tag1630.xml><?xml version="1.0" encoding="utf-8"?>
<p:tagLst xmlns:p="http://schemas.openxmlformats.org/presentationml/2006/main">
  <p:tag name="AS_UNIQUEID" val="604"/>
</p:tagLst>
</file>

<file path=ppt/tags/tag1631.xml><?xml version="1.0" encoding="utf-8"?>
<p:tagLst xmlns:p="http://schemas.openxmlformats.org/presentationml/2006/main">
  <p:tag name="AS_UNIQUEID" val="2887"/>
</p:tagLst>
</file>

<file path=ppt/tags/tag1632.xml><?xml version="1.0" encoding="utf-8"?>
<p:tagLst xmlns:p="http://schemas.openxmlformats.org/presentationml/2006/main">
  <p:tag name="AS_UNIQUEID" val="2888"/>
</p:tagLst>
</file>

<file path=ppt/tags/tag1633.xml><?xml version="1.0" encoding="utf-8"?>
<p:tagLst xmlns:p="http://schemas.openxmlformats.org/presentationml/2006/main">
  <p:tag name="AS_UNIQUEID" val="2889"/>
</p:tagLst>
</file>

<file path=ppt/tags/tag1634.xml><?xml version="1.0" encoding="utf-8"?>
<p:tagLst xmlns:p="http://schemas.openxmlformats.org/presentationml/2006/main">
  <p:tag name="AS_UNIQUEID" val="2890"/>
</p:tagLst>
</file>

<file path=ppt/tags/tag1635.xml><?xml version="1.0" encoding="utf-8"?>
<p:tagLst xmlns:p="http://schemas.openxmlformats.org/presentationml/2006/main">
  <p:tag name="AS_UNIQUEID" val="1607"/>
</p:tagLst>
</file>

<file path=ppt/tags/tag1636.xml><?xml version="1.0" encoding="utf-8"?>
<p:tagLst xmlns:p="http://schemas.openxmlformats.org/presentationml/2006/main">
  <p:tag name="AS_UNIQUEID" val="1608"/>
</p:tagLst>
</file>

<file path=ppt/tags/tag1637.xml><?xml version="1.0" encoding="utf-8"?>
<p:tagLst xmlns:p="http://schemas.openxmlformats.org/presentationml/2006/main">
  <p:tag name="AS_UNIQUEID" val="1609"/>
</p:tagLst>
</file>

<file path=ppt/tags/tag1638.xml><?xml version="1.0" encoding="utf-8"?>
<p:tagLst xmlns:p="http://schemas.openxmlformats.org/presentationml/2006/main">
  <p:tag name="AS_UNIQUEID" val="2891"/>
</p:tagLst>
</file>

<file path=ppt/tags/tag1639.xml><?xml version="1.0" encoding="utf-8"?>
<p:tagLst xmlns:p="http://schemas.openxmlformats.org/presentationml/2006/main">
  <p:tag name="AS_UNIQUEID" val="609"/>
</p:tagLst>
</file>

<file path=ppt/tags/tag1640.xml><?xml version="1.0" encoding="utf-8"?>
<p:tagLst xmlns:p="http://schemas.openxmlformats.org/presentationml/2006/main">
  <p:tag name="AS_UNIQUEID" val="558"/>
</p:tagLst>
</file>

<file path=ppt/tags/tag1641.xml><?xml version="1.0" encoding="utf-8"?>
<p:tagLst xmlns:p="http://schemas.openxmlformats.org/presentationml/2006/main">
  <p:tag name="AS_UNIQUEID" val="559"/>
</p:tagLst>
</file>

<file path=ppt/tags/tag1642.xml><?xml version="1.0" encoding="utf-8"?>
<p:tagLst xmlns:p="http://schemas.openxmlformats.org/presentationml/2006/main">
  <p:tag name="AS_UNIQUEID" val="610"/>
</p:tagLst>
</file>

<file path=ppt/tags/tag1643.xml><?xml version="1.0" encoding="utf-8"?>
<p:tagLst xmlns:p="http://schemas.openxmlformats.org/presentationml/2006/main">
  <p:tag name="AS_UNIQUEID" val="611"/>
</p:tagLst>
</file>

<file path=ppt/tags/tag1644.xml><?xml version="1.0" encoding="utf-8"?>
<p:tagLst xmlns:p="http://schemas.openxmlformats.org/presentationml/2006/main">
  <p:tag name="AS_UNIQUEID" val="2892"/>
</p:tagLst>
</file>

<file path=ppt/tags/tag1645.xml><?xml version="1.0" encoding="utf-8"?>
<p:tagLst xmlns:p="http://schemas.openxmlformats.org/presentationml/2006/main">
  <p:tag name="AS_UNIQUEID" val="2893"/>
</p:tagLst>
</file>

<file path=ppt/tags/tag1646.xml><?xml version="1.0" encoding="utf-8"?>
<p:tagLst xmlns:p="http://schemas.openxmlformats.org/presentationml/2006/main">
  <p:tag name="AS_UNIQUEID" val="2894"/>
</p:tagLst>
</file>

<file path=ppt/tags/tag1647.xml><?xml version="1.0" encoding="utf-8"?>
<p:tagLst xmlns:p="http://schemas.openxmlformats.org/presentationml/2006/main">
  <p:tag name="AS_UNIQUEID" val="1610"/>
</p:tagLst>
</file>

<file path=ppt/tags/tag1648.xml><?xml version="1.0" encoding="utf-8"?>
<p:tagLst xmlns:p="http://schemas.openxmlformats.org/presentationml/2006/main">
  <p:tag name="AS_UNIQUEID" val="1611"/>
</p:tagLst>
</file>

<file path=ppt/tags/tag1649.xml><?xml version="1.0" encoding="utf-8"?>
<p:tagLst xmlns:p="http://schemas.openxmlformats.org/presentationml/2006/main">
  <p:tag name="AS_UNIQUEID" val="1612"/>
</p:tagLst>
</file>

<file path=ppt/tags/tag1650.xml><?xml version="1.0" encoding="utf-8"?>
<p:tagLst xmlns:p="http://schemas.openxmlformats.org/presentationml/2006/main">
  <p:tag name="AS_UNIQUEID" val="2895"/>
</p:tagLst>
</file>

<file path=ppt/tags/tag1651.xml><?xml version="1.0" encoding="utf-8"?>
<p:tagLst xmlns:p="http://schemas.openxmlformats.org/presentationml/2006/main">
  <p:tag name="AS_UNIQUEID" val="616"/>
</p:tagLst>
</file>

<file path=ppt/tags/tag1652.xml><?xml version="1.0" encoding="utf-8"?>
<p:tagLst xmlns:p="http://schemas.openxmlformats.org/presentationml/2006/main">
  <p:tag name="AS_UNIQUEID" val="558"/>
</p:tagLst>
</file>

<file path=ppt/tags/tag1653.xml><?xml version="1.0" encoding="utf-8"?>
<p:tagLst xmlns:p="http://schemas.openxmlformats.org/presentationml/2006/main">
  <p:tag name="AS_UNIQUEID" val="559"/>
</p:tagLst>
</file>

<file path=ppt/tags/tag1654.xml><?xml version="1.0" encoding="utf-8"?>
<p:tagLst xmlns:p="http://schemas.openxmlformats.org/presentationml/2006/main">
  <p:tag name="AS_UNIQUEID" val="617"/>
</p:tagLst>
</file>

<file path=ppt/tags/tag1655.xml><?xml version="1.0" encoding="utf-8"?>
<p:tagLst xmlns:p="http://schemas.openxmlformats.org/presentationml/2006/main">
  <p:tag name="AS_UNIQUEID" val="618"/>
</p:tagLst>
</file>

<file path=ppt/tags/tag1656.xml><?xml version="1.0" encoding="utf-8"?>
<p:tagLst xmlns:p="http://schemas.openxmlformats.org/presentationml/2006/main">
  <p:tag name="AS_UNIQUEID" val="2896"/>
</p:tagLst>
</file>

<file path=ppt/tags/tag1657.xml><?xml version="1.0" encoding="utf-8"?>
<p:tagLst xmlns:p="http://schemas.openxmlformats.org/presentationml/2006/main">
  <p:tag name="AS_UNIQUEID" val="2897"/>
</p:tagLst>
</file>

<file path=ppt/tags/tag1658.xml><?xml version="1.0" encoding="utf-8"?>
<p:tagLst xmlns:p="http://schemas.openxmlformats.org/presentationml/2006/main">
  <p:tag name="AS_UNIQUEID" val="2898"/>
</p:tagLst>
</file>

<file path=ppt/tags/tag1659.xml><?xml version="1.0" encoding="utf-8"?>
<p:tagLst xmlns:p="http://schemas.openxmlformats.org/presentationml/2006/main">
  <p:tag name="AS_UNIQUEID" val="1613"/>
</p:tagLst>
</file>

<file path=ppt/tags/tag1660.xml><?xml version="1.0" encoding="utf-8"?>
<p:tagLst xmlns:p="http://schemas.openxmlformats.org/presentationml/2006/main">
  <p:tag name="AS_UNIQUEID" val="1614"/>
</p:tagLst>
</file>

<file path=ppt/tags/tag1661.xml><?xml version="1.0" encoding="utf-8"?>
<p:tagLst xmlns:p="http://schemas.openxmlformats.org/presentationml/2006/main">
  <p:tag name="AS_UNIQUEID" val="1615"/>
</p:tagLst>
</file>

<file path=ppt/tags/tag1662.xml><?xml version="1.0" encoding="utf-8"?>
<p:tagLst xmlns:p="http://schemas.openxmlformats.org/presentationml/2006/main">
  <p:tag name="AS_UNIQUEID" val="2899"/>
</p:tagLst>
</file>

<file path=ppt/tags/tag1663.xml><?xml version="1.0" encoding="utf-8"?>
<p:tagLst xmlns:p="http://schemas.openxmlformats.org/presentationml/2006/main">
  <p:tag name="AS_UNIQUEID" val="622"/>
</p:tagLst>
</file>

<file path=ppt/tags/tag1664.xml><?xml version="1.0" encoding="utf-8"?>
<p:tagLst xmlns:p="http://schemas.openxmlformats.org/presentationml/2006/main">
  <p:tag name="AS_UNIQUEID" val="558"/>
</p:tagLst>
</file>

<file path=ppt/tags/tag1665.xml><?xml version="1.0" encoding="utf-8"?>
<p:tagLst xmlns:p="http://schemas.openxmlformats.org/presentationml/2006/main">
  <p:tag name="AS_UNIQUEID" val="559"/>
</p:tagLst>
</file>

<file path=ppt/tags/tag1666.xml><?xml version="1.0" encoding="utf-8"?>
<p:tagLst xmlns:p="http://schemas.openxmlformats.org/presentationml/2006/main">
  <p:tag name="AS_UNIQUEID" val="623"/>
</p:tagLst>
</file>

<file path=ppt/tags/tag1667.xml><?xml version="1.0" encoding="utf-8"?>
<p:tagLst xmlns:p="http://schemas.openxmlformats.org/presentationml/2006/main">
  <p:tag name="AS_UNIQUEID" val="624"/>
</p:tagLst>
</file>

<file path=ppt/tags/tag1668.xml><?xml version="1.0" encoding="utf-8"?>
<p:tagLst xmlns:p="http://schemas.openxmlformats.org/presentationml/2006/main">
  <p:tag name="AS_UNIQUEID" val="2900"/>
</p:tagLst>
</file>

<file path=ppt/tags/tag1669.xml><?xml version="1.0" encoding="utf-8"?>
<p:tagLst xmlns:p="http://schemas.openxmlformats.org/presentationml/2006/main">
  <p:tag name="AS_UNIQUEID" val="2466"/>
</p:tagLst>
</file>

<file path=ppt/tags/tag1670.xml><?xml version="1.0" encoding="utf-8"?>
<p:tagLst xmlns:p="http://schemas.openxmlformats.org/presentationml/2006/main">
  <p:tag name="AS_UNIQUEID" val="2467"/>
</p:tagLst>
</file>

<file path=ppt/tags/tag1671.xml><?xml version="1.0" encoding="utf-8"?>
<p:tagLst xmlns:p="http://schemas.openxmlformats.org/presentationml/2006/main">
  <p:tag name="AS_UNIQUEID" val="1617"/>
</p:tagLst>
</file>

<file path=ppt/tags/tag1672.xml><?xml version="1.0" encoding="utf-8"?>
<p:tagLst xmlns:p="http://schemas.openxmlformats.org/presentationml/2006/main">
  <p:tag name="AS_UNIQUEID" val="1619"/>
</p:tagLst>
</file>

<file path=ppt/tags/tag1673.xml><?xml version="1.0" encoding="utf-8"?>
<p:tagLst xmlns:p="http://schemas.openxmlformats.org/presentationml/2006/main">
  <p:tag name="AS_UNIQUEID" val="1621"/>
</p:tagLst>
</file>

<file path=ppt/tags/tag1674.xml><?xml version="1.0" encoding="utf-8"?>
<p:tagLst xmlns:p="http://schemas.openxmlformats.org/presentationml/2006/main">
  <p:tag name="AS_UNIQUEID" val="2901"/>
</p:tagLst>
</file>

<file path=ppt/tags/tag1675.xml><?xml version="1.0" encoding="utf-8"?>
<p:tagLst xmlns:p="http://schemas.openxmlformats.org/presentationml/2006/main">
  <p:tag name="AS_UNIQUEID" val="628"/>
</p:tagLst>
</file>

<file path=ppt/tags/tag1676.xml><?xml version="1.0" encoding="utf-8"?>
<p:tagLst xmlns:p="http://schemas.openxmlformats.org/presentationml/2006/main">
  <p:tag name="AS_UNIQUEID" val="629"/>
</p:tagLst>
</file>

<file path=ppt/tags/tag1677.xml><?xml version="1.0" encoding="utf-8"?>
<p:tagLst xmlns:p="http://schemas.openxmlformats.org/presentationml/2006/main">
  <p:tag name="AS_UNIQUEID" val="630"/>
</p:tagLst>
</file>

<file path=ppt/tags/tag1678.xml><?xml version="1.0" encoding="utf-8"?>
<p:tagLst xmlns:p="http://schemas.openxmlformats.org/presentationml/2006/main">
  <p:tag name="AS_UNIQUEID" val="631"/>
</p:tagLst>
</file>

<file path=ppt/tags/tag1679.xml><?xml version="1.0" encoding="utf-8"?>
<p:tagLst xmlns:p="http://schemas.openxmlformats.org/presentationml/2006/main">
  <p:tag name="AS_UNIQUEID" val="632"/>
</p:tagLst>
</file>

<file path=ppt/tags/tag1680.xml><?xml version="1.0" encoding="utf-8"?>
<p:tagLst xmlns:p="http://schemas.openxmlformats.org/presentationml/2006/main">
  <p:tag name="AS_UNIQUEID" val="2902"/>
</p:tagLst>
</file>

<file path=ppt/tags/tag1681.xml><?xml version="1.0" encoding="utf-8"?>
<p:tagLst xmlns:p="http://schemas.openxmlformats.org/presentationml/2006/main">
  <p:tag name="AS_UNIQUEID" val="2903"/>
</p:tagLst>
</file>

<file path=ppt/tags/tag1682.xml><?xml version="1.0" encoding="utf-8"?>
<p:tagLst xmlns:p="http://schemas.openxmlformats.org/presentationml/2006/main">
  <p:tag name="AS_UNIQUEID" val="2904"/>
</p:tagLst>
</file>

<file path=ppt/tags/tag1683.xml><?xml version="1.0" encoding="utf-8"?>
<p:tagLst xmlns:p="http://schemas.openxmlformats.org/presentationml/2006/main">
  <p:tag name="AS_UNIQUEID" val="1622"/>
</p:tagLst>
</file>

<file path=ppt/tags/tag1684.xml><?xml version="1.0" encoding="utf-8"?>
<p:tagLst xmlns:p="http://schemas.openxmlformats.org/presentationml/2006/main">
  <p:tag name="AS_UNIQUEID" val="1623"/>
</p:tagLst>
</file>

<file path=ppt/tags/tag1685.xml><?xml version="1.0" encoding="utf-8"?>
<p:tagLst xmlns:p="http://schemas.openxmlformats.org/presentationml/2006/main">
  <p:tag name="AS_UNIQUEID" val="1624"/>
</p:tagLst>
</file>

<file path=ppt/tags/tag1686.xml><?xml version="1.0" encoding="utf-8"?>
<p:tagLst xmlns:p="http://schemas.openxmlformats.org/presentationml/2006/main">
  <p:tag name="AS_UNIQUEID" val="2905"/>
</p:tagLst>
</file>

<file path=ppt/tags/tag1687.xml><?xml version="1.0" encoding="utf-8"?>
<p:tagLst xmlns:p="http://schemas.openxmlformats.org/presentationml/2006/main">
  <p:tag name="AS_UNIQUEID" val="636"/>
</p:tagLst>
</file>

<file path=ppt/tags/tag1688.xml><?xml version="1.0" encoding="utf-8"?>
<p:tagLst xmlns:p="http://schemas.openxmlformats.org/presentationml/2006/main">
  <p:tag name="AS_UNIQUEID" val="629"/>
</p:tagLst>
</file>

<file path=ppt/tags/tag1689.xml><?xml version="1.0" encoding="utf-8"?>
<p:tagLst xmlns:p="http://schemas.openxmlformats.org/presentationml/2006/main">
  <p:tag name="AS_UNIQUEID" val="630"/>
</p:tagLst>
</file>

<file path=ppt/tags/tag1690.xml><?xml version="1.0" encoding="utf-8"?>
<p:tagLst xmlns:p="http://schemas.openxmlformats.org/presentationml/2006/main">
  <p:tag name="AS_UNIQUEID" val="637"/>
</p:tagLst>
</file>

<file path=ppt/tags/tag1691.xml><?xml version="1.0" encoding="utf-8"?>
<p:tagLst xmlns:p="http://schemas.openxmlformats.org/presentationml/2006/main">
  <p:tag name="AS_UNIQUEID" val="638"/>
</p:tagLst>
</file>

<file path=ppt/tags/tag1692.xml><?xml version="1.0" encoding="utf-8"?>
<p:tagLst xmlns:p="http://schemas.openxmlformats.org/presentationml/2006/main">
  <p:tag name="AS_UNIQUEID" val="2906"/>
</p:tagLst>
</file>

<file path=ppt/tags/tag1693.xml><?xml version="1.0" encoding="utf-8"?>
<p:tagLst xmlns:p="http://schemas.openxmlformats.org/presentationml/2006/main">
  <p:tag name="AS_UNIQUEID" val="2907"/>
</p:tagLst>
</file>

<file path=ppt/tags/tag1694.xml><?xml version="1.0" encoding="utf-8"?>
<p:tagLst xmlns:p="http://schemas.openxmlformats.org/presentationml/2006/main">
  <p:tag name="AS_UNIQUEID" val="2908"/>
</p:tagLst>
</file>

<file path=ppt/tags/tag1695.xml><?xml version="1.0" encoding="utf-8"?>
<p:tagLst xmlns:p="http://schemas.openxmlformats.org/presentationml/2006/main">
  <p:tag name="AS_UNIQUEID" val="1625"/>
</p:tagLst>
</file>

<file path=ppt/tags/tag1696.xml><?xml version="1.0" encoding="utf-8"?>
<p:tagLst xmlns:p="http://schemas.openxmlformats.org/presentationml/2006/main">
  <p:tag name="AS_UNIQUEID" val="1626"/>
</p:tagLst>
</file>

<file path=ppt/tags/tag1697.xml><?xml version="1.0" encoding="utf-8"?>
<p:tagLst xmlns:p="http://schemas.openxmlformats.org/presentationml/2006/main">
  <p:tag name="AS_UNIQUEID" val="1627"/>
</p:tagLst>
</file>

<file path=ppt/tags/tag1698.xml><?xml version="1.0" encoding="utf-8"?>
<p:tagLst xmlns:p="http://schemas.openxmlformats.org/presentationml/2006/main">
  <p:tag name="AS_UNIQUEID" val="2909"/>
</p:tagLst>
</file>

<file path=ppt/tags/tag1699.xml><?xml version="1.0" encoding="utf-8"?>
<p:tagLst xmlns:p="http://schemas.openxmlformats.org/presentationml/2006/main">
  <p:tag name="AS_UNIQUEID" val="642"/>
</p:tagLst>
</file>

<file path=ppt/tags/tag1700.xml><?xml version="1.0" encoding="utf-8"?>
<p:tagLst xmlns:p="http://schemas.openxmlformats.org/presentationml/2006/main">
  <p:tag name="AS_UNIQUEID" val="629"/>
</p:tagLst>
</file>

<file path=ppt/tags/tag1701.xml><?xml version="1.0" encoding="utf-8"?>
<p:tagLst xmlns:p="http://schemas.openxmlformats.org/presentationml/2006/main">
  <p:tag name="AS_UNIQUEID" val="630"/>
</p:tagLst>
</file>

<file path=ppt/tags/tag1702.xml><?xml version="1.0" encoding="utf-8"?>
<p:tagLst xmlns:p="http://schemas.openxmlformats.org/presentationml/2006/main">
  <p:tag name="AS_UNIQUEID" val="643"/>
</p:tagLst>
</file>

<file path=ppt/tags/tag1703.xml><?xml version="1.0" encoding="utf-8"?>
<p:tagLst xmlns:p="http://schemas.openxmlformats.org/presentationml/2006/main">
  <p:tag name="AS_UNIQUEID" val="644"/>
</p:tagLst>
</file>

<file path=ppt/tags/tag1704.xml><?xml version="1.0" encoding="utf-8"?>
<p:tagLst xmlns:p="http://schemas.openxmlformats.org/presentationml/2006/main">
  <p:tag name="AS_UNIQUEID" val="2910"/>
</p:tagLst>
</file>

<file path=ppt/tags/tag1705.xml><?xml version="1.0" encoding="utf-8"?>
<p:tagLst xmlns:p="http://schemas.openxmlformats.org/presentationml/2006/main">
  <p:tag name="AS_UNIQUEID" val="2911"/>
</p:tagLst>
</file>

<file path=ppt/tags/tag1706.xml><?xml version="1.0" encoding="utf-8"?>
<p:tagLst xmlns:p="http://schemas.openxmlformats.org/presentationml/2006/main">
  <p:tag name="AS_UNIQUEID" val="2912"/>
</p:tagLst>
</file>

<file path=ppt/tags/tag1707.xml><?xml version="1.0" encoding="utf-8"?>
<p:tagLst xmlns:p="http://schemas.openxmlformats.org/presentationml/2006/main">
  <p:tag name="AS_UNIQUEID" val="2913"/>
</p:tagLst>
</file>

<file path=ppt/tags/tag1708.xml><?xml version="1.0" encoding="utf-8"?>
<p:tagLst xmlns:p="http://schemas.openxmlformats.org/presentationml/2006/main">
  <p:tag name="AS_UNIQUEID" val="1628"/>
</p:tagLst>
</file>

<file path=ppt/tags/tag1709.xml><?xml version="1.0" encoding="utf-8"?>
<p:tagLst xmlns:p="http://schemas.openxmlformats.org/presentationml/2006/main">
  <p:tag name="AS_UNIQUEID" val="1629"/>
</p:tagLst>
</file>

<file path=ppt/tags/tag1710.xml><?xml version="1.0" encoding="utf-8"?>
<p:tagLst xmlns:p="http://schemas.openxmlformats.org/presentationml/2006/main">
  <p:tag name="AS_UNIQUEID" val="1630"/>
</p:tagLst>
</file>

<file path=ppt/tags/tag1711.xml><?xml version="1.0" encoding="utf-8"?>
<p:tagLst xmlns:p="http://schemas.openxmlformats.org/presentationml/2006/main">
  <p:tag name="AS_UNIQUEID" val="2914"/>
</p:tagLst>
</file>

<file path=ppt/tags/tag1712.xml><?xml version="1.0" encoding="utf-8"?>
<p:tagLst xmlns:p="http://schemas.openxmlformats.org/presentationml/2006/main">
  <p:tag name="AS_UNIQUEID" val="648"/>
</p:tagLst>
</file>

<file path=ppt/tags/tag1713.xml><?xml version="1.0" encoding="utf-8"?>
<p:tagLst xmlns:p="http://schemas.openxmlformats.org/presentationml/2006/main">
  <p:tag name="AS_UNIQUEID" val="629"/>
</p:tagLst>
</file>

<file path=ppt/tags/tag1714.xml><?xml version="1.0" encoding="utf-8"?>
<p:tagLst xmlns:p="http://schemas.openxmlformats.org/presentationml/2006/main">
  <p:tag name="AS_UNIQUEID" val="630"/>
</p:tagLst>
</file>

<file path=ppt/tags/tag1715.xml><?xml version="1.0" encoding="utf-8"?>
<p:tagLst xmlns:p="http://schemas.openxmlformats.org/presentationml/2006/main">
  <p:tag name="AS_UNIQUEID" val="649"/>
</p:tagLst>
</file>

<file path=ppt/tags/tag1716.xml><?xml version="1.0" encoding="utf-8"?>
<p:tagLst xmlns:p="http://schemas.openxmlformats.org/presentationml/2006/main">
  <p:tag name="AS_UNIQUEID" val="650"/>
</p:tagLst>
</file>

<file path=ppt/tags/tag1717.xml><?xml version="1.0" encoding="utf-8"?>
<p:tagLst xmlns:p="http://schemas.openxmlformats.org/presentationml/2006/main">
  <p:tag name="AS_UNIQUEID" val="2915"/>
</p:tagLst>
</file>

<file path=ppt/tags/tag1718.xml><?xml version="1.0" encoding="utf-8"?>
<p:tagLst xmlns:p="http://schemas.openxmlformats.org/presentationml/2006/main">
  <p:tag name="AS_UNIQUEID" val="2916"/>
</p:tagLst>
</file>

<file path=ppt/tags/tag1719.xml><?xml version="1.0" encoding="utf-8"?>
<p:tagLst xmlns:p="http://schemas.openxmlformats.org/presentationml/2006/main">
  <p:tag name="AS_UNIQUEID" val="2917"/>
</p:tagLst>
</file>

<file path=ppt/tags/tag1720.xml><?xml version="1.0" encoding="utf-8"?>
<p:tagLst xmlns:p="http://schemas.openxmlformats.org/presentationml/2006/main">
  <p:tag name="AS_UNIQUEID" val="2918"/>
</p:tagLst>
</file>

<file path=ppt/tags/tag1721.xml><?xml version="1.0" encoding="utf-8"?>
<p:tagLst xmlns:p="http://schemas.openxmlformats.org/presentationml/2006/main">
  <p:tag name="AS_UNIQUEID" val="2919"/>
</p:tagLst>
</file>

<file path=ppt/tags/tag1722.xml><?xml version="1.0" encoding="utf-8"?>
<p:tagLst xmlns:p="http://schemas.openxmlformats.org/presentationml/2006/main">
  <p:tag name="AS_UNIQUEID" val="2920"/>
</p:tagLst>
</file>

<file path=ppt/tags/tag1723.xml><?xml version="1.0" encoding="utf-8"?>
<p:tagLst xmlns:p="http://schemas.openxmlformats.org/presentationml/2006/main">
  <p:tag name="AS_UNIQUEID" val="1631"/>
</p:tagLst>
</file>

<file path=ppt/tags/tag1724.xml><?xml version="1.0" encoding="utf-8"?>
<p:tagLst xmlns:p="http://schemas.openxmlformats.org/presentationml/2006/main">
  <p:tag name="AS_UNIQUEID" val="1632"/>
</p:tagLst>
</file>

<file path=ppt/tags/tag1725.xml><?xml version="1.0" encoding="utf-8"?>
<p:tagLst xmlns:p="http://schemas.openxmlformats.org/presentationml/2006/main">
  <p:tag name="AS_UNIQUEID" val="1633"/>
</p:tagLst>
</file>

<file path=ppt/tags/tag1726.xml><?xml version="1.0" encoding="utf-8"?>
<p:tagLst xmlns:p="http://schemas.openxmlformats.org/presentationml/2006/main">
  <p:tag name="AS_UNIQUEID" val="2921"/>
</p:tagLst>
</file>

<file path=ppt/tags/tag1727.xml><?xml version="1.0" encoding="utf-8"?>
<p:tagLst xmlns:p="http://schemas.openxmlformats.org/presentationml/2006/main">
  <p:tag name="AS_UNIQUEID" val="655"/>
</p:tagLst>
</file>

<file path=ppt/tags/tag1728.xml><?xml version="1.0" encoding="utf-8"?>
<p:tagLst xmlns:p="http://schemas.openxmlformats.org/presentationml/2006/main">
  <p:tag name="AS_UNIQUEID" val="629"/>
</p:tagLst>
</file>

<file path=ppt/tags/tag1729.xml><?xml version="1.0" encoding="utf-8"?>
<p:tagLst xmlns:p="http://schemas.openxmlformats.org/presentationml/2006/main">
  <p:tag name="AS_UNIQUEID" val="630"/>
</p:tagLst>
</file>

<file path=ppt/tags/tag1730.xml><?xml version="1.0" encoding="utf-8"?>
<p:tagLst xmlns:p="http://schemas.openxmlformats.org/presentationml/2006/main">
  <p:tag name="AS_UNIQUEID" val="656"/>
</p:tagLst>
</file>

<file path=ppt/tags/tag1731.xml><?xml version="1.0" encoding="utf-8"?>
<p:tagLst xmlns:p="http://schemas.openxmlformats.org/presentationml/2006/main">
  <p:tag name="AS_UNIQUEID" val="657"/>
</p:tagLst>
</file>

<file path=ppt/tags/tag1732.xml><?xml version="1.0" encoding="utf-8"?>
<p:tagLst xmlns:p="http://schemas.openxmlformats.org/presentationml/2006/main">
  <p:tag name="AS_UNIQUEID" val="2922"/>
</p:tagLst>
</file>

<file path=ppt/tags/tag1733.xml><?xml version="1.0" encoding="utf-8"?>
<p:tagLst xmlns:p="http://schemas.openxmlformats.org/presentationml/2006/main">
  <p:tag name="AS_UNIQUEID" val="2923"/>
</p:tagLst>
</file>

<file path=ppt/tags/tag1734.xml><?xml version="1.0" encoding="utf-8"?>
<p:tagLst xmlns:p="http://schemas.openxmlformats.org/presentationml/2006/main">
  <p:tag name="AS_UNIQUEID" val="1634"/>
</p:tagLst>
</file>

<file path=ppt/tags/tag1735.xml><?xml version="1.0" encoding="utf-8"?>
<p:tagLst xmlns:p="http://schemas.openxmlformats.org/presentationml/2006/main">
  <p:tag name="AS_UNIQUEID" val="1635"/>
</p:tagLst>
</file>

<file path=ppt/tags/tag1736.xml><?xml version="1.0" encoding="utf-8"?>
<p:tagLst xmlns:p="http://schemas.openxmlformats.org/presentationml/2006/main">
  <p:tag name="AS_UNIQUEID" val="1636"/>
</p:tagLst>
</file>

<file path=ppt/tags/tag1737.xml><?xml version="1.0" encoding="utf-8"?>
<p:tagLst xmlns:p="http://schemas.openxmlformats.org/presentationml/2006/main">
  <p:tag name="AS_UNIQUEID" val="2924"/>
</p:tagLst>
</file>

<file path=ppt/tags/tag1738.xml><?xml version="1.0" encoding="utf-8"?>
<p:tagLst xmlns:p="http://schemas.openxmlformats.org/presentationml/2006/main">
  <p:tag name="AS_UNIQUEID" val="664"/>
</p:tagLst>
</file>

<file path=ppt/tags/tag1739.xml><?xml version="1.0" encoding="utf-8"?>
<p:tagLst xmlns:p="http://schemas.openxmlformats.org/presentationml/2006/main">
  <p:tag name="AS_UNIQUEID" val="629"/>
</p:tagLst>
</file>

<file path=ppt/tags/tag1740.xml><?xml version="1.0" encoding="utf-8"?>
<p:tagLst xmlns:p="http://schemas.openxmlformats.org/presentationml/2006/main">
  <p:tag name="AS_UNIQUEID" val="630"/>
</p:tagLst>
</file>

<file path=ppt/tags/tag1741.xml><?xml version="1.0" encoding="utf-8"?>
<p:tagLst xmlns:p="http://schemas.openxmlformats.org/presentationml/2006/main">
  <p:tag name="AS_UNIQUEID" val="665"/>
</p:tagLst>
</file>

<file path=ppt/tags/tag1742.xml><?xml version="1.0" encoding="utf-8"?>
<p:tagLst xmlns:p="http://schemas.openxmlformats.org/presentationml/2006/main">
  <p:tag name="AS_UNIQUEID" val="666"/>
</p:tagLst>
</file>

<file path=ppt/tags/tag1743.xml><?xml version="1.0" encoding="utf-8"?>
<p:tagLst xmlns:p="http://schemas.openxmlformats.org/presentationml/2006/main">
  <p:tag name="AS_UNIQUEID" val="2925"/>
</p:tagLst>
</file>

<file path=ppt/tags/tag1744.xml><?xml version="1.0" encoding="utf-8"?>
<p:tagLst xmlns:p="http://schemas.openxmlformats.org/presentationml/2006/main">
  <p:tag name="AS_UNIQUEID" val="1637"/>
</p:tagLst>
</file>

<file path=ppt/tags/tag1745.xml><?xml version="1.0" encoding="utf-8"?>
<p:tagLst xmlns:p="http://schemas.openxmlformats.org/presentationml/2006/main">
  <p:tag name="AS_UNIQUEID" val="1638"/>
</p:tagLst>
</file>

<file path=ppt/tags/tag1746.xml><?xml version="1.0" encoding="utf-8"?>
<p:tagLst xmlns:p="http://schemas.openxmlformats.org/presentationml/2006/main">
  <p:tag name="AS_UNIQUEID" val="1639"/>
</p:tagLst>
</file>

<file path=ppt/tags/tag1747.xml><?xml version="1.0" encoding="utf-8"?>
<p:tagLst xmlns:p="http://schemas.openxmlformats.org/presentationml/2006/main">
  <p:tag name="AS_UNIQUEID" val="2926"/>
</p:tagLst>
</file>

<file path=ppt/tags/tag1748.xml><?xml version="1.0" encoding="utf-8"?>
<p:tagLst xmlns:p="http://schemas.openxmlformats.org/presentationml/2006/main">
  <p:tag name="AS_UNIQUEID" val="669"/>
</p:tagLst>
</file>

<file path=ppt/tags/tag1749.xml><?xml version="1.0" encoding="utf-8"?>
<p:tagLst xmlns:p="http://schemas.openxmlformats.org/presentationml/2006/main">
  <p:tag name="AS_UNIQUEID" val="629"/>
</p:tagLst>
</file>

<file path=ppt/tags/tag1750.xml><?xml version="1.0" encoding="utf-8"?>
<p:tagLst xmlns:p="http://schemas.openxmlformats.org/presentationml/2006/main">
  <p:tag name="AS_UNIQUEID" val="630"/>
</p:tagLst>
</file>

<file path=ppt/tags/tag1751.xml><?xml version="1.0" encoding="utf-8"?>
<p:tagLst xmlns:p="http://schemas.openxmlformats.org/presentationml/2006/main">
  <p:tag name="AS_UNIQUEID" val="670"/>
</p:tagLst>
</file>

<file path=ppt/tags/tag1752.xml><?xml version="1.0" encoding="utf-8"?>
<p:tagLst xmlns:p="http://schemas.openxmlformats.org/presentationml/2006/main">
  <p:tag name="AS_UNIQUEID" val="671"/>
</p:tagLst>
</file>

<file path=ppt/tags/tag1753.xml><?xml version="1.0" encoding="utf-8"?>
<p:tagLst xmlns:p="http://schemas.openxmlformats.org/presentationml/2006/main">
  <p:tag name="AS_UNIQUEID" val="2927"/>
</p:tagLst>
</file>

<file path=ppt/tags/tag1754.xml><?xml version="1.0" encoding="utf-8"?>
<p:tagLst xmlns:p="http://schemas.openxmlformats.org/presentationml/2006/main">
  <p:tag name="AS_UNIQUEID" val="2928"/>
</p:tagLst>
</file>

<file path=ppt/tags/tag1755.xml><?xml version="1.0" encoding="utf-8"?>
<p:tagLst xmlns:p="http://schemas.openxmlformats.org/presentationml/2006/main">
  <p:tag name="AS_UNIQUEID" val="2929"/>
</p:tagLst>
</file>

<file path=ppt/tags/tag1756.xml><?xml version="1.0" encoding="utf-8"?>
<p:tagLst xmlns:p="http://schemas.openxmlformats.org/presentationml/2006/main">
  <p:tag name="AS_UNIQUEID" val="2930"/>
</p:tagLst>
</file>

<file path=ppt/tags/tag1757.xml><?xml version="1.0" encoding="utf-8"?>
<p:tagLst xmlns:p="http://schemas.openxmlformats.org/presentationml/2006/main">
  <p:tag name="AS_UNIQUEID" val="1640"/>
</p:tagLst>
</file>

<file path=ppt/tags/tag1758.xml><?xml version="1.0" encoding="utf-8"?>
<p:tagLst xmlns:p="http://schemas.openxmlformats.org/presentationml/2006/main">
  <p:tag name="AS_UNIQUEID" val="1641"/>
</p:tagLst>
</file>

<file path=ppt/tags/tag1759.xml><?xml version="1.0" encoding="utf-8"?>
<p:tagLst xmlns:p="http://schemas.openxmlformats.org/presentationml/2006/main">
  <p:tag name="AS_UNIQUEID" val="1642"/>
</p:tagLst>
</file>

<file path=ppt/tags/tag1760.xml><?xml version="1.0" encoding="utf-8"?>
<p:tagLst xmlns:p="http://schemas.openxmlformats.org/presentationml/2006/main">
  <p:tag name="AS_UNIQUEID" val="2931"/>
</p:tagLst>
</file>

<file path=ppt/tags/tag1761.xml><?xml version="1.0" encoding="utf-8"?>
<p:tagLst xmlns:p="http://schemas.openxmlformats.org/presentationml/2006/main">
  <p:tag name="AS_UNIQUEID" val="673"/>
</p:tagLst>
</file>

<file path=ppt/tags/tag1762.xml><?xml version="1.0" encoding="utf-8"?>
<p:tagLst xmlns:p="http://schemas.openxmlformats.org/presentationml/2006/main">
  <p:tag name="AS_UNIQUEID" val="629"/>
</p:tagLst>
</file>

<file path=ppt/tags/tag1763.xml><?xml version="1.0" encoding="utf-8"?>
<p:tagLst xmlns:p="http://schemas.openxmlformats.org/presentationml/2006/main">
  <p:tag name="AS_UNIQUEID" val="630"/>
</p:tagLst>
</file>

<file path=ppt/tags/tag1764.xml><?xml version="1.0" encoding="utf-8"?>
<p:tagLst xmlns:p="http://schemas.openxmlformats.org/presentationml/2006/main">
  <p:tag name="AS_UNIQUEID" val="674"/>
</p:tagLst>
</file>

<file path=ppt/tags/tag1765.xml><?xml version="1.0" encoding="utf-8"?>
<p:tagLst xmlns:p="http://schemas.openxmlformats.org/presentationml/2006/main">
  <p:tag name="AS_UNIQUEID" val="675"/>
</p:tagLst>
</file>

<file path=ppt/tags/tag1766.xml><?xml version="1.0" encoding="utf-8"?>
<p:tagLst xmlns:p="http://schemas.openxmlformats.org/presentationml/2006/main">
  <p:tag name="AS_UNIQUEID" val="2932"/>
</p:tagLst>
</file>

<file path=ppt/tags/tag1767.xml><?xml version="1.0" encoding="utf-8"?>
<p:tagLst xmlns:p="http://schemas.openxmlformats.org/presentationml/2006/main">
  <p:tag name="AS_UNIQUEID" val="2933"/>
</p:tagLst>
</file>

<file path=ppt/tags/tag1768.xml><?xml version="1.0" encoding="utf-8"?>
<p:tagLst xmlns:p="http://schemas.openxmlformats.org/presentationml/2006/main">
  <p:tag name="AS_UNIQUEID" val="2934"/>
</p:tagLst>
</file>

<file path=ppt/tags/tag1769.xml><?xml version="1.0" encoding="utf-8"?>
<p:tagLst xmlns:p="http://schemas.openxmlformats.org/presentationml/2006/main">
  <p:tag name="AS_UNIQUEID" val="2935"/>
</p:tagLst>
</file>

<file path=ppt/tags/tag1770.xml><?xml version="1.0" encoding="utf-8"?>
<p:tagLst xmlns:p="http://schemas.openxmlformats.org/presentationml/2006/main">
  <p:tag name="AS_UNIQUEID" val="1643"/>
</p:tagLst>
</file>

<file path=ppt/tags/tag1771.xml><?xml version="1.0" encoding="utf-8"?>
<p:tagLst xmlns:p="http://schemas.openxmlformats.org/presentationml/2006/main">
  <p:tag name="AS_UNIQUEID" val="1644"/>
</p:tagLst>
</file>

<file path=ppt/tags/tag1772.xml><?xml version="1.0" encoding="utf-8"?>
<p:tagLst xmlns:p="http://schemas.openxmlformats.org/presentationml/2006/main">
  <p:tag name="AS_UNIQUEID" val="1645"/>
</p:tagLst>
</file>

<file path=ppt/tags/tag1773.xml><?xml version="1.0" encoding="utf-8"?>
<p:tagLst xmlns:p="http://schemas.openxmlformats.org/presentationml/2006/main">
  <p:tag name="AS_UNIQUEID" val="2936"/>
</p:tagLst>
</file>

<file path=ppt/tags/tag1774.xml><?xml version="1.0" encoding="utf-8"?>
<p:tagLst xmlns:p="http://schemas.openxmlformats.org/presentationml/2006/main">
  <p:tag name="AS_UNIQUEID" val="680"/>
</p:tagLst>
</file>

<file path=ppt/tags/tag1775.xml><?xml version="1.0" encoding="utf-8"?>
<p:tagLst xmlns:p="http://schemas.openxmlformats.org/presentationml/2006/main">
  <p:tag name="AS_UNIQUEID" val="629"/>
</p:tagLst>
</file>

<file path=ppt/tags/tag1776.xml><?xml version="1.0" encoding="utf-8"?>
<p:tagLst xmlns:p="http://schemas.openxmlformats.org/presentationml/2006/main">
  <p:tag name="AS_UNIQUEID" val="630"/>
</p:tagLst>
</file>

<file path=ppt/tags/tag1777.xml><?xml version="1.0" encoding="utf-8"?>
<p:tagLst xmlns:p="http://schemas.openxmlformats.org/presentationml/2006/main">
  <p:tag name="AS_UNIQUEID" val="681"/>
</p:tagLst>
</file>

<file path=ppt/tags/tag1778.xml><?xml version="1.0" encoding="utf-8"?>
<p:tagLst xmlns:p="http://schemas.openxmlformats.org/presentationml/2006/main">
  <p:tag name="AS_UNIQUEID" val="682"/>
</p:tagLst>
</file>

<file path=ppt/tags/tag1779.xml><?xml version="1.0" encoding="utf-8"?>
<p:tagLst xmlns:p="http://schemas.openxmlformats.org/presentationml/2006/main">
  <p:tag name="AS_UNIQUEID" val="2937"/>
</p:tagLst>
</file>

<file path=ppt/tags/tag1780.xml><?xml version="1.0" encoding="utf-8"?>
<p:tagLst xmlns:p="http://schemas.openxmlformats.org/presentationml/2006/main">
  <p:tag name="AS_UNIQUEID" val="2938"/>
</p:tagLst>
</file>

<file path=ppt/tags/tag1781.xml><?xml version="1.0" encoding="utf-8"?>
<p:tagLst xmlns:p="http://schemas.openxmlformats.org/presentationml/2006/main">
  <p:tag name="AS_UNIQUEID" val="2939"/>
</p:tagLst>
</file>

<file path=ppt/tags/tag1782.xml><?xml version="1.0" encoding="utf-8"?>
<p:tagLst xmlns:p="http://schemas.openxmlformats.org/presentationml/2006/main">
  <p:tag name="AS_UNIQUEID" val="1646"/>
</p:tagLst>
</file>

<file path=ppt/tags/tag1783.xml><?xml version="1.0" encoding="utf-8"?>
<p:tagLst xmlns:p="http://schemas.openxmlformats.org/presentationml/2006/main">
  <p:tag name="AS_UNIQUEID" val="1647"/>
</p:tagLst>
</file>

<file path=ppt/tags/tag1784.xml><?xml version="1.0" encoding="utf-8"?>
<p:tagLst xmlns:p="http://schemas.openxmlformats.org/presentationml/2006/main">
  <p:tag name="AS_UNIQUEID" val="1648"/>
</p:tagLst>
</file>

<file path=ppt/tags/tag1785.xml><?xml version="1.0" encoding="utf-8"?>
<p:tagLst xmlns:p="http://schemas.openxmlformats.org/presentationml/2006/main">
  <p:tag name="AS_UNIQUEID" val="2940"/>
</p:tagLst>
</file>

<file path=ppt/tags/tag1786.xml><?xml version="1.0" encoding="utf-8"?>
<p:tagLst xmlns:p="http://schemas.openxmlformats.org/presentationml/2006/main">
  <p:tag name="AS_UNIQUEID" val="687"/>
</p:tagLst>
</file>

<file path=ppt/tags/tag1787.xml><?xml version="1.0" encoding="utf-8"?>
<p:tagLst xmlns:p="http://schemas.openxmlformats.org/presentationml/2006/main">
  <p:tag name="AS_UNIQUEID" val="629"/>
</p:tagLst>
</file>

<file path=ppt/tags/tag1788.xml><?xml version="1.0" encoding="utf-8"?>
<p:tagLst xmlns:p="http://schemas.openxmlformats.org/presentationml/2006/main">
  <p:tag name="AS_UNIQUEID" val="630"/>
</p:tagLst>
</file>

<file path=ppt/tags/tag1789.xml><?xml version="1.0" encoding="utf-8"?>
<p:tagLst xmlns:p="http://schemas.openxmlformats.org/presentationml/2006/main">
  <p:tag name="AS_UNIQUEID" val="688"/>
</p:tagLst>
</file>

<file path=ppt/tags/tag1790.xml><?xml version="1.0" encoding="utf-8"?>
<p:tagLst xmlns:p="http://schemas.openxmlformats.org/presentationml/2006/main">
  <p:tag name="AS_UNIQUEID" val="689"/>
</p:tagLst>
</file>

<file path=ppt/tags/tag1791.xml><?xml version="1.0" encoding="utf-8"?>
<p:tagLst xmlns:p="http://schemas.openxmlformats.org/presentationml/2006/main">
  <p:tag name="AS_UNIQUEID" val="2941"/>
</p:tagLst>
</file>

<file path=ppt/tags/tag1792.xml><?xml version="1.0" encoding="utf-8"?>
<p:tagLst xmlns:p="http://schemas.openxmlformats.org/presentationml/2006/main">
  <p:tag name="AS_UNIQUEID" val="2942"/>
</p:tagLst>
</file>

<file path=ppt/tags/tag1793.xml><?xml version="1.0" encoding="utf-8"?>
<p:tagLst xmlns:p="http://schemas.openxmlformats.org/presentationml/2006/main">
  <p:tag name="AS_UNIQUEID" val="2943"/>
</p:tagLst>
</file>

<file path=ppt/tags/tag1794.xml><?xml version="1.0" encoding="utf-8"?>
<p:tagLst xmlns:p="http://schemas.openxmlformats.org/presentationml/2006/main">
  <p:tag name="AS_UNIQUEID" val="1649"/>
</p:tagLst>
</file>

<file path=ppt/tags/tag1795.xml><?xml version="1.0" encoding="utf-8"?>
<p:tagLst xmlns:p="http://schemas.openxmlformats.org/presentationml/2006/main">
  <p:tag name="AS_UNIQUEID" val="1650"/>
</p:tagLst>
</file>

<file path=ppt/tags/tag1796.xml><?xml version="1.0" encoding="utf-8"?>
<p:tagLst xmlns:p="http://schemas.openxmlformats.org/presentationml/2006/main">
  <p:tag name="AS_UNIQUEID" val="1651"/>
</p:tagLst>
</file>

<file path=ppt/tags/tag1797.xml><?xml version="1.0" encoding="utf-8"?>
<p:tagLst xmlns:p="http://schemas.openxmlformats.org/presentationml/2006/main">
  <p:tag name="AS_UNIQUEID" val="2944"/>
</p:tagLst>
</file>

<file path=ppt/tags/tag1798.xml><?xml version="1.0" encoding="utf-8"?>
<p:tagLst xmlns:p="http://schemas.openxmlformats.org/presentationml/2006/main">
  <p:tag name="AS_UNIQUEID" val="693"/>
</p:tagLst>
</file>

<file path=ppt/tags/tag1799.xml><?xml version="1.0" encoding="utf-8"?>
<p:tagLst xmlns:p="http://schemas.openxmlformats.org/presentationml/2006/main">
  <p:tag name="AS_UNIQUEID" val="629"/>
</p:tagLst>
</file>

<file path=ppt/tags/tag1800.xml><?xml version="1.0" encoding="utf-8"?>
<p:tagLst xmlns:p="http://schemas.openxmlformats.org/presentationml/2006/main">
  <p:tag name="AS_UNIQUEID" val="630"/>
</p:tagLst>
</file>

<file path=ppt/tags/tag1801.xml><?xml version="1.0" encoding="utf-8"?>
<p:tagLst xmlns:p="http://schemas.openxmlformats.org/presentationml/2006/main">
  <p:tag name="AS_UNIQUEID" val="694"/>
</p:tagLst>
</file>

<file path=ppt/tags/tag1802.xml><?xml version="1.0" encoding="utf-8"?>
<p:tagLst xmlns:p="http://schemas.openxmlformats.org/presentationml/2006/main">
  <p:tag name="AS_UNIQUEID" val="695"/>
</p:tagLst>
</file>

<file path=ppt/tags/tag1803.xml><?xml version="1.0" encoding="utf-8"?>
<p:tagLst xmlns:p="http://schemas.openxmlformats.org/presentationml/2006/main">
  <p:tag name="AS_UNIQUEID" val="2945"/>
</p:tagLst>
</file>

<file path=ppt/tags/tag1804.xml><?xml version="1.0" encoding="utf-8"?>
<p:tagLst xmlns:p="http://schemas.openxmlformats.org/presentationml/2006/main">
  <p:tag name="AS_UNIQUEID" val="2468"/>
</p:tagLst>
</file>

<file path=ppt/tags/tag1805.xml><?xml version="1.0" encoding="utf-8"?>
<p:tagLst xmlns:p="http://schemas.openxmlformats.org/presentationml/2006/main">
  <p:tag name="AS_UNIQUEID" val="2469"/>
</p:tagLst>
</file>

<file path=ppt/tags/tag1806.xml><?xml version="1.0" encoding="utf-8"?>
<p:tagLst xmlns:p="http://schemas.openxmlformats.org/presentationml/2006/main">
  <p:tag name="AS_UNIQUEID" val="1653"/>
</p:tagLst>
</file>

<file path=ppt/tags/tag1807.xml><?xml version="1.0" encoding="utf-8"?>
<p:tagLst xmlns:p="http://schemas.openxmlformats.org/presentationml/2006/main">
  <p:tag name="AS_UNIQUEID" val="1655"/>
</p:tagLst>
</file>

<file path=ppt/tags/tag1808.xml><?xml version="1.0" encoding="utf-8"?>
<p:tagLst xmlns:p="http://schemas.openxmlformats.org/presentationml/2006/main">
  <p:tag name="AS_UNIQUEID" val="1657"/>
</p:tagLst>
</file>

<file path=ppt/tags/tag1809.xml><?xml version="1.0" encoding="utf-8"?>
<p:tagLst xmlns:p="http://schemas.openxmlformats.org/presentationml/2006/main">
  <p:tag name="AS_UNIQUEID" val="2946"/>
</p:tagLst>
</file>

<file path=ppt/tags/tag1810.xml><?xml version="1.0" encoding="utf-8"?>
<p:tagLst xmlns:p="http://schemas.openxmlformats.org/presentationml/2006/main">
  <p:tag name="AS_UNIQUEID" val="699"/>
</p:tagLst>
</file>

<file path=ppt/tags/tag1811.xml><?xml version="1.0" encoding="utf-8"?>
<p:tagLst xmlns:p="http://schemas.openxmlformats.org/presentationml/2006/main">
  <p:tag name="AS_UNIQUEID" val="700"/>
</p:tagLst>
</file>

<file path=ppt/tags/tag1812.xml><?xml version="1.0" encoding="utf-8"?>
<p:tagLst xmlns:p="http://schemas.openxmlformats.org/presentationml/2006/main">
  <p:tag name="AS_UNIQUEID" val="701"/>
</p:tagLst>
</file>

<file path=ppt/tags/tag1813.xml><?xml version="1.0" encoding="utf-8"?>
<p:tagLst xmlns:p="http://schemas.openxmlformats.org/presentationml/2006/main">
  <p:tag name="AS_UNIQUEID" val="702"/>
</p:tagLst>
</file>

<file path=ppt/tags/tag1814.xml><?xml version="1.0" encoding="utf-8"?>
<p:tagLst xmlns:p="http://schemas.openxmlformats.org/presentationml/2006/main">
  <p:tag name="AS_UNIQUEID" val="703"/>
</p:tagLst>
</file>

<file path=ppt/tags/tag1815.xml><?xml version="1.0" encoding="utf-8"?>
<p:tagLst xmlns:p="http://schemas.openxmlformats.org/presentationml/2006/main">
  <p:tag name="AS_UNIQUEID" val="2947"/>
</p:tagLst>
</file>

<file path=ppt/tags/tag1816.xml><?xml version="1.0" encoding="utf-8"?>
<p:tagLst xmlns:p="http://schemas.openxmlformats.org/presentationml/2006/main">
  <p:tag name="AS_UNIQUEID" val="2948"/>
</p:tagLst>
</file>

<file path=ppt/tags/tag1817.xml><?xml version="1.0" encoding="utf-8"?>
<p:tagLst xmlns:p="http://schemas.openxmlformats.org/presentationml/2006/main">
  <p:tag name="AS_UNIQUEID" val="2949"/>
</p:tagLst>
</file>

<file path=ppt/tags/tag1818.xml><?xml version="1.0" encoding="utf-8"?>
<p:tagLst xmlns:p="http://schemas.openxmlformats.org/presentationml/2006/main">
  <p:tag name="AS_UNIQUEID" val="1658"/>
</p:tagLst>
</file>

<file path=ppt/tags/tag1819.xml><?xml version="1.0" encoding="utf-8"?>
<p:tagLst xmlns:p="http://schemas.openxmlformats.org/presentationml/2006/main">
  <p:tag name="AS_UNIQUEID" val="1659"/>
</p:tagLst>
</file>

<file path=ppt/tags/tag1820.xml><?xml version="1.0" encoding="utf-8"?>
<p:tagLst xmlns:p="http://schemas.openxmlformats.org/presentationml/2006/main">
  <p:tag name="AS_UNIQUEID" val="1660"/>
</p:tagLst>
</file>

<file path=ppt/tags/tag1821.xml><?xml version="1.0" encoding="utf-8"?>
<p:tagLst xmlns:p="http://schemas.openxmlformats.org/presentationml/2006/main">
  <p:tag name="AS_UNIQUEID" val="2950"/>
</p:tagLst>
</file>

<file path=ppt/tags/tag1822.xml><?xml version="1.0" encoding="utf-8"?>
<p:tagLst xmlns:p="http://schemas.openxmlformats.org/presentationml/2006/main">
  <p:tag name="AS_UNIQUEID" val="707"/>
</p:tagLst>
</file>

<file path=ppt/tags/tag1823.xml><?xml version="1.0" encoding="utf-8"?>
<p:tagLst xmlns:p="http://schemas.openxmlformats.org/presentationml/2006/main">
  <p:tag name="AS_UNIQUEID" val="700"/>
</p:tagLst>
</file>

<file path=ppt/tags/tag1824.xml><?xml version="1.0" encoding="utf-8"?>
<p:tagLst xmlns:p="http://schemas.openxmlformats.org/presentationml/2006/main">
  <p:tag name="AS_UNIQUEID" val="701"/>
</p:tagLst>
</file>

<file path=ppt/tags/tag1825.xml><?xml version="1.0" encoding="utf-8"?>
<p:tagLst xmlns:p="http://schemas.openxmlformats.org/presentationml/2006/main">
  <p:tag name="AS_UNIQUEID" val="708"/>
</p:tagLst>
</file>

<file path=ppt/tags/tag1826.xml><?xml version="1.0" encoding="utf-8"?>
<p:tagLst xmlns:p="http://schemas.openxmlformats.org/presentationml/2006/main">
  <p:tag name="AS_UNIQUEID" val="709"/>
</p:tagLst>
</file>

<file path=ppt/tags/tag1827.xml><?xml version="1.0" encoding="utf-8"?>
<p:tagLst xmlns:p="http://schemas.openxmlformats.org/presentationml/2006/main">
  <p:tag name="AS_UNIQUEID" val="2951"/>
</p:tagLst>
</file>

<file path=ppt/tags/tag1828.xml><?xml version="1.0" encoding="utf-8"?>
<p:tagLst xmlns:p="http://schemas.openxmlformats.org/presentationml/2006/main">
  <p:tag name="AS_UNIQUEID" val="2952"/>
</p:tagLst>
</file>

<file path=ppt/tags/tag1829.xml><?xml version="1.0" encoding="utf-8"?>
<p:tagLst xmlns:p="http://schemas.openxmlformats.org/presentationml/2006/main">
  <p:tag name="AS_UNIQUEID" val="2953"/>
</p:tagLst>
</file>

<file path=ppt/tags/tag1830.xml><?xml version="1.0" encoding="utf-8"?>
<p:tagLst xmlns:p="http://schemas.openxmlformats.org/presentationml/2006/main">
  <p:tag name="AS_UNIQUEID" val="1661"/>
</p:tagLst>
</file>

<file path=ppt/tags/tag1831.xml><?xml version="1.0" encoding="utf-8"?>
<p:tagLst xmlns:p="http://schemas.openxmlformats.org/presentationml/2006/main">
  <p:tag name="AS_UNIQUEID" val="1662"/>
</p:tagLst>
</file>

<file path=ppt/tags/tag1832.xml><?xml version="1.0" encoding="utf-8"?>
<p:tagLst xmlns:p="http://schemas.openxmlformats.org/presentationml/2006/main">
  <p:tag name="AS_UNIQUEID" val="1663"/>
</p:tagLst>
</file>

<file path=ppt/tags/tag1833.xml><?xml version="1.0" encoding="utf-8"?>
<p:tagLst xmlns:p="http://schemas.openxmlformats.org/presentationml/2006/main">
  <p:tag name="AS_UNIQUEID" val="2954"/>
</p:tagLst>
</file>

<file path=ppt/tags/tag1834.xml><?xml version="1.0" encoding="utf-8"?>
<p:tagLst xmlns:p="http://schemas.openxmlformats.org/presentationml/2006/main">
  <p:tag name="AS_UNIQUEID" val="713"/>
</p:tagLst>
</file>

<file path=ppt/tags/tag1835.xml><?xml version="1.0" encoding="utf-8"?>
<p:tagLst xmlns:p="http://schemas.openxmlformats.org/presentationml/2006/main">
  <p:tag name="AS_UNIQUEID" val="700"/>
</p:tagLst>
</file>

<file path=ppt/tags/tag1836.xml><?xml version="1.0" encoding="utf-8"?>
<p:tagLst xmlns:p="http://schemas.openxmlformats.org/presentationml/2006/main">
  <p:tag name="AS_UNIQUEID" val="701"/>
</p:tagLst>
</file>

<file path=ppt/tags/tag1837.xml><?xml version="1.0" encoding="utf-8"?>
<p:tagLst xmlns:p="http://schemas.openxmlformats.org/presentationml/2006/main">
  <p:tag name="AS_UNIQUEID" val="714"/>
</p:tagLst>
</file>

<file path=ppt/tags/tag1838.xml><?xml version="1.0" encoding="utf-8"?>
<p:tagLst xmlns:p="http://schemas.openxmlformats.org/presentationml/2006/main">
  <p:tag name="AS_UNIQUEID" val="715"/>
</p:tagLst>
</file>

<file path=ppt/tags/tag1839.xml><?xml version="1.0" encoding="utf-8"?>
<p:tagLst xmlns:p="http://schemas.openxmlformats.org/presentationml/2006/main">
  <p:tag name="AS_UNIQUEID" val="2955"/>
</p:tagLst>
</file>

<file path=ppt/tags/tag1840.xml><?xml version="1.0" encoding="utf-8"?>
<p:tagLst xmlns:p="http://schemas.openxmlformats.org/presentationml/2006/main">
  <p:tag name="AS_UNIQUEID" val="2956"/>
</p:tagLst>
</file>

<file path=ppt/tags/tag1841.xml><?xml version="1.0" encoding="utf-8"?>
<p:tagLst xmlns:p="http://schemas.openxmlformats.org/presentationml/2006/main">
  <p:tag name="AS_UNIQUEID" val="2957"/>
</p:tagLst>
</file>

<file path=ppt/tags/tag1842.xml><?xml version="1.0" encoding="utf-8"?>
<p:tagLst xmlns:p="http://schemas.openxmlformats.org/presentationml/2006/main">
  <p:tag name="AS_UNIQUEID" val="2958"/>
</p:tagLst>
</file>

<file path=ppt/tags/tag1843.xml><?xml version="1.0" encoding="utf-8"?>
<p:tagLst xmlns:p="http://schemas.openxmlformats.org/presentationml/2006/main">
  <p:tag name="AS_UNIQUEID" val="1664"/>
</p:tagLst>
</file>

<file path=ppt/tags/tag1844.xml><?xml version="1.0" encoding="utf-8"?>
<p:tagLst xmlns:p="http://schemas.openxmlformats.org/presentationml/2006/main">
  <p:tag name="AS_UNIQUEID" val="1665"/>
</p:tagLst>
</file>

<file path=ppt/tags/tag1845.xml><?xml version="1.0" encoding="utf-8"?>
<p:tagLst xmlns:p="http://schemas.openxmlformats.org/presentationml/2006/main">
  <p:tag name="AS_UNIQUEID" val="1666"/>
</p:tagLst>
</file>

<file path=ppt/tags/tag1846.xml><?xml version="1.0" encoding="utf-8"?>
<p:tagLst xmlns:p="http://schemas.openxmlformats.org/presentationml/2006/main">
  <p:tag name="AS_UNIQUEID" val="2959"/>
</p:tagLst>
</file>

<file path=ppt/tags/tag1847.xml><?xml version="1.0" encoding="utf-8"?>
<p:tagLst xmlns:p="http://schemas.openxmlformats.org/presentationml/2006/main">
  <p:tag name="AS_UNIQUEID" val="719"/>
</p:tagLst>
</file>

<file path=ppt/tags/tag1848.xml><?xml version="1.0" encoding="utf-8"?>
<p:tagLst xmlns:p="http://schemas.openxmlformats.org/presentationml/2006/main">
  <p:tag name="AS_UNIQUEID" val="700"/>
</p:tagLst>
</file>

<file path=ppt/tags/tag1849.xml><?xml version="1.0" encoding="utf-8"?>
<p:tagLst xmlns:p="http://schemas.openxmlformats.org/presentationml/2006/main">
  <p:tag name="AS_UNIQUEID" val="701"/>
</p:tagLst>
</file>

<file path=ppt/tags/tag1850.xml><?xml version="1.0" encoding="utf-8"?>
<p:tagLst xmlns:p="http://schemas.openxmlformats.org/presentationml/2006/main">
  <p:tag name="AS_UNIQUEID" val="720"/>
</p:tagLst>
</file>

<file path=ppt/tags/tag1851.xml><?xml version="1.0" encoding="utf-8"?>
<p:tagLst xmlns:p="http://schemas.openxmlformats.org/presentationml/2006/main">
  <p:tag name="AS_UNIQUEID" val="721"/>
</p:tagLst>
</file>

<file path=ppt/tags/tag1852.xml><?xml version="1.0" encoding="utf-8"?>
<p:tagLst xmlns:p="http://schemas.openxmlformats.org/presentationml/2006/main">
  <p:tag name="AS_UNIQUEID" val="2960"/>
</p:tagLst>
</file>

<file path=ppt/tags/tag1853.xml><?xml version="1.0" encoding="utf-8"?>
<p:tagLst xmlns:p="http://schemas.openxmlformats.org/presentationml/2006/main">
  <p:tag name="AS_UNIQUEID" val="2961"/>
</p:tagLst>
</file>

<file path=ppt/tags/tag1854.xml><?xml version="1.0" encoding="utf-8"?>
<p:tagLst xmlns:p="http://schemas.openxmlformats.org/presentationml/2006/main">
  <p:tag name="AS_UNIQUEID" val="2962"/>
</p:tagLst>
</file>

<file path=ppt/tags/tag1855.xml><?xml version="1.0" encoding="utf-8"?>
<p:tagLst xmlns:p="http://schemas.openxmlformats.org/presentationml/2006/main">
  <p:tag name="AS_UNIQUEID" val="2963"/>
</p:tagLst>
</file>

<file path=ppt/tags/tag1856.xml><?xml version="1.0" encoding="utf-8"?>
<p:tagLst xmlns:p="http://schemas.openxmlformats.org/presentationml/2006/main">
  <p:tag name="AS_UNIQUEID" val="2964"/>
</p:tagLst>
</file>

<file path=ppt/tags/tag1857.xml><?xml version="1.0" encoding="utf-8"?>
<p:tagLst xmlns:p="http://schemas.openxmlformats.org/presentationml/2006/main">
  <p:tag name="AS_UNIQUEID" val="2965"/>
</p:tagLst>
</file>

<file path=ppt/tags/tag1858.xml><?xml version="1.0" encoding="utf-8"?>
<p:tagLst xmlns:p="http://schemas.openxmlformats.org/presentationml/2006/main">
  <p:tag name="AS_UNIQUEID" val="1667"/>
</p:tagLst>
</file>

<file path=ppt/tags/tag1859.xml><?xml version="1.0" encoding="utf-8"?>
<p:tagLst xmlns:p="http://schemas.openxmlformats.org/presentationml/2006/main">
  <p:tag name="AS_UNIQUEID" val="1668"/>
</p:tagLst>
</file>

<file path=ppt/tags/tag1860.xml><?xml version="1.0" encoding="utf-8"?>
<p:tagLst xmlns:p="http://schemas.openxmlformats.org/presentationml/2006/main">
  <p:tag name="AS_UNIQUEID" val="1669"/>
</p:tagLst>
</file>

<file path=ppt/tags/tag1861.xml><?xml version="1.0" encoding="utf-8"?>
<p:tagLst xmlns:p="http://schemas.openxmlformats.org/presentationml/2006/main">
  <p:tag name="AS_UNIQUEID" val="2966"/>
</p:tagLst>
</file>

<file path=ppt/tags/tag1862.xml><?xml version="1.0" encoding="utf-8"?>
<p:tagLst xmlns:p="http://schemas.openxmlformats.org/presentationml/2006/main">
  <p:tag name="AS_UNIQUEID" val="726"/>
</p:tagLst>
</file>

<file path=ppt/tags/tag1863.xml><?xml version="1.0" encoding="utf-8"?>
<p:tagLst xmlns:p="http://schemas.openxmlformats.org/presentationml/2006/main">
  <p:tag name="AS_UNIQUEID" val="700"/>
</p:tagLst>
</file>

<file path=ppt/tags/tag1864.xml><?xml version="1.0" encoding="utf-8"?>
<p:tagLst xmlns:p="http://schemas.openxmlformats.org/presentationml/2006/main">
  <p:tag name="AS_UNIQUEID" val="701"/>
</p:tagLst>
</file>

<file path=ppt/tags/tag1865.xml><?xml version="1.0" encoding="utf-8"?>
<p:tagLst xmlns:p="http://schemas.openxmlformats.org/presentationml/2006/main">
  <p:tag name="AS_UNIQUEID" val="727"/>
</p:tagLst>
</file>

<file path=ppt/tags/tag1866.xml><?xml version="1.0" encoding="utf-8"?>
<p:tagLst xmlns:p="http://schemas.openxmlformats.org/presentationml/2006/main">
  <p:tag name="AS_UNIQUEID" val="728"/>
</p:tagLst>
</file>

<file path=ppt/tags/tag1867.xml><?xml version="1.0" encoding="utf-8"?>
<p:tagLst xmlns:p="http://schemas.openxmlformats.org/presentationml/2006/main">
  <p:tag name="AS_UNIQUEID" val="2967"/>
</p:tagLst>
</file>

<file path=ppt/tags/tag1868.xml><?xml version="1.0" encoding="utf-8"?>
<p:tagLst xmlns:p="http://schemas.openxmlformats.org/presentationml/2006/main">
  <p:tag name="AS_UNIQUEID" val="2968"/>
</p:tagLst>
</file>

<file path=ppt/tags/tag1869.xml><?xml version="1.0" encoding="utf-8"?>
<p:tagLst xmlns:p="http://schemas.openxmlformats.org/presentationml/2006/main">
  <p:tag name="AS_UNIQUEID" val="1670"/>
</p:tagLst>
</file>

<file path=ppt/tags/tag1870.xml><?xml version="1.0" encoding="utf-8"?>
<p:tagLst xmlns:p="http://schemas.openxmlformats.org/presentationml/2006/main">
  <p:tag name="AS_UNIQUEID" val="1671"/>
</p:tagLst>
</file>

<file path=ppt/tags/tag1871.xml><?xml version="1.0" encoding="utf-8"?>
<p:tagLst xmlns:p="http://schemas.openxmlformats.org/presentationml/2006/main">
  <p:tag name="AS_UNIQUEID" val="1672"/>
</p:tagLst>
</file>

<file path=ppt/tags/tag1872.xml><?xml version="1.0" encoding="utf-8"?>
<p:tagLst xmlns:p="http://schemas.openxmlformats.org/presentationml/2006/main">
  <p:tag name="AS_UNIQUEID" val="2969"/>
</p:tagLst>
</file>

<file path=ppt/tags/tag1873.xml><?xml version="1.0" encoding="utf-8"?>
<p:tagLst xmlns:p="http://schemas.openxmlformats.org/presentationml/2006/main">
  <p:tag name="AS_UNIQUEID" val="735"/>
</p:tagLst>
</file>

<file path=ppt/tags/tag1874.xml><?xml version="1.0" encoding="utf-8"?>
<p:tagLst xmlns:p="http://schemas.openxmlformats.org/presentationml/2006/main">
  <p:tag name="AS_UNIQUEID" val="700"/>
</p:tagLst>
</file>

<file path=ppt/tags/tag1875.xml><?xml version="1.0" encoding="utf-8"?>
<p:tagLst xmlns:p="http://schemas.openxmlformats.org/presentationml/2006/main">
  <p:tag name="AS_UNIQUEID" val="701"/>
</p:tagLst>
</file>

<file path=ppt/tags/tag1876.xml><?xml version="1.0" encoding="utf-8"?>
<p:tagLst xmlns:p="http://schemas.openxmlformats.org/presentationml/2006/main">
  <p:tag name="AS_UNIQUEID" val="736"/>
</p:tagLst>
</file>

<file path=ppt/tags/tag1877.xml><?xml version="1.0" encoding="utf-8"?>
<p:tagLst xmlns:p="http://schemas.openxmlformats.org/presentationml/2006/main">
  <p:tag name="AS_UNIQUEID" val="737"/>
</p:tagLst>
</file>

<file path=ppt/tags/tag1878.xml><?xml version="1.0" encoding="utf-8"?>
<p:tagLst xmlns:p="http://schemas.openxmlformats.org/presentationml/2006/main">
  <p:tag name="AS_UNIQUEID" val="2970"/>
</p:tagLst>
</file>

<file path=ppt/tags/tag1879.xml><?xml version="1.0" encoding="utf-8"?>
<p:tagLst xmlns:p="http://schemas.openxmlformats.org/presentationml/2006/main">
  <p:tag name="AS_UNIQUEID" val="1673"/>
</p:tagLst>
</file>

<file path=ppt/tags/tag1880.xml><?xml version="1.0" encoding="utf-8"?>
<p:tagLst xmlns:p="http://schemas.openxmlformats.org/presentationml/2006/main">
  <p:tag name="AS_UNIQUEID" val="1674"/>
</p:tagLst>
</file>

<file path=ppt/tags/tag1881.xml><?xml version="1.0" encoding="utf-8"?>
<p:tagLst xmlns:p="http://schemas.openxmlformats.org/presentationml/2006/main">
  <p:tag name="AS_UNIQUEID" val="1675"/>
</p:tagLst>
</file>

<file path=ppt/tags/tag1882.xml><?xml version="1.0" encoding="utf-8"?>
<p:tagLst xmlns:p="http://schemas.openxmlformats.org/presentationml/2006/main">
  <p:tag name="AS_UNIQUEID" val="2971"/>
</p:tagLst>
</file>

<file path=ppt/tags/tag1883.xml><?xml version="1.0" encoding="utf-8"?>
<p:tagLst xmlns:p="http://schemas.openxmlformats.org/presentationml/2006/main">
  <p:tag name="AS_UNIQUEID" val="740"/>
</p:tagLst>
</file>

<file path=ppt/tags/tag1884.xml><?xml version="1.0" encoding="utf-8"?>
<p:tagLst xmlns:p="http://schemas.openxmlformats.org/presentationml/2006/main">
  <p:tag name="AS_UNIQUEID" val="700"/>
</p:tagLst>
</file>

<file path=ppt/tags/tag1885.xml><?xml version="1.0" encoding="utf-8"?>
<p:tagLst xmlns:p="http://schemas.openxmlformats.org/presentationml/2006/main">
  <p:tag name="AS_UNIQUEID" val="701"/>
</p:tagLst>
</file>

<file path=ppt/tags/tag1886.xml><?xml version="1.0" encoding="utf-8"?>
<p:tagLst xmlns:p="http://schemas.openxmlformats.org/presentationml/2006/main">
  <p:tag name="AS_UNIQUEID" val="741"/>
</p:tagLst>
</file>

<file path=ppt/tags/tag1887.xml><?xml version="1.0" encoding="utf-8"?>
<p:tagLst xmlns:p="http://schemas.openxmlformats.org/presentationml/2006/main">
  <p:tag name="AS_UNIQUEID" val="742"/>
</p:tagLst>
</file>

<file path=ppt/tags/tag1888.xml><?xml version="1.0" encoding="utf-8"?>
<p:tagLst xmlns:p="http://schemas.openxmlformats.org/presentationml/2006/main">
  <p:tag name="AS_UNIQUEID" val="2972"/>
</p:tagLst>
</file>

<file path=ppt/tags/tag1889.xml><?xml version="1.0" encoding="utf-8"?>
<p:tagLst xmlns:p="http://schemas.openxmlformats.org/presentationml/2006/main">
  <p:tag name="AS_UNIQUEID" val="2973"/>
</p:tagLst>
</file>

<file path=ppt/tags/tag1890.xml><?xml version="1.0" encoding="utf-8"?>
<p:tagLst xmlns:p="http://schemas.openxmlformats.org/presentationml/2006/main">
  <p:tag name="AS_UNIQUEID" val="2974"/>
</p:tagLst>
</file>

<file path=ppt/tags/tag1891.xml><?xml version="1.0" encoding="utf-8"?>
<p:tagLst xmlns:p="http://schemas.openxmlformats.org/presentationml/2006/main">
  <p:tag name="AS_UNIQUEID" val="2975"/>
</p:tagLst>
</file>

<file path=ppt/tags/tag1892.xml><?xml version="1.0" encoding="utf-8"?>
<p:tagLst xmlns:p="http://schemas.openxmlformats.org/presentationml/2006/main">
  <p:tag name="AS_UNIQUEID" val="1676"/>
</p:tagLst>
</file>

<file path=ppt/tags/tag1893.xml><?xml version="1.0" encoding="utf-8"?>
<p:tagLst xmlns:p="http://schemas.openxmlformats.org/presentationml/2006/main">
  <p:tag name="AS_UNIQUEID" val="1677"/>
</p:tagLst>
</file>

<file path=ppt/tags/tag1894.xml><?xml version="1.0" encoding="utf-8"?>
<p:tagLst xmlns:p="http://schemas.openxmlformats.org/presentationml/2006/main">
  <p:tag name="AS_UNIQUEID" val="1678"/>
</p:tagLst>
</file>

<file path=ppt/tags/tag1895.xml><?xml version="1.0" encoding="utf-8"?>
<p:tagLst xmlns:p="http://schemas.openxmlformats.org/presentationml/2006/main">
  <p:tag name="AS_UNIQUEID" val="2976"/>
</p:tagLst>
</file>

<file path=ppt/tags/tag1896.xml><?xml version="1.0" encoding="utf-8"?>
<p:tagLst xmlns:p="http://schemas.openxmlformats.org/presentationml/2006/main">
  <p:tag name="AS_UNIQUEID" val="744"/>
</p:tagLst>
</file>

<file path=ppt/tags/tag1897.xml><?xml version="1.0" encoding="utf-8"?>
<p:tagLst xmlns:p="http://schemas.openxmlformats.org/presentationml/2006/main">
  <p:tag name="AS_UNIQUEID" val="700"/>
</p:tagLst>
</file>

<file path=ppt/tags/tag1898.xml><?xml version="1.0" encoding="utf-8"?>
<p:tagLst xmlns:p="http://schemas.openxmlformats.org/presentationml/2006/main">
  <p:tag name="AS_UNIQUEID" val="701"/>
</p:tagLst>
</file>

<file path=ppt/tags/tag1899.xml><?xml version="1.0" encoding="utf-8"?>
<p:tagLst xmlns:p="http://schemas.openxmlformats.org/presentationml/2006/main">
  <p:tag name="AS_UNIQUEID" val="745"/>
</p:tagLst>
</file>

<file path=ppt/tags/tag1900.xml><?xml version="1.0" encoding="utf-8"?>
<p:tagLst xmlns:p="http://schemas.openxmlformats.org/presentationml/2006/main">
  <p:tag name="AS_UNIQUEID" val="746"/>
</p:tagLst>
</file>

<file path=ppt/tags/tag1901.xml><?xml version="1.0" encoding="utf-8"?>
<p:tagLst xmlns:p="http://schemas.openxmlformats.org/presentationml/2006/main">
  <p:tag name="AS_UNIQUEID" val="2977"/>
</p:tagLst>
</file>

<file path=ppt/tags/tag1902.xml><?xml version="1.0" encoding="utf-8"?>
<p:tagLst xmlns:p="http://schemas.openxmlformats.org/presentationml/2006/main">
  <p:tag name="AS_UNIQUEID" val="2978"/>
</p:tagLst>
</file>

<file path=ppt/tags/tag1903.xml><?xml version="1.0" encoding="utf-8"?>
<p:tagLst xmlns:p="http://schemas.openxmlformats.org/presentationml/2006/main">
  <p:tag name="AS_UNIQUEID" val="2979"/>
</p:tagLst>
</file>

<file path=ppt/tags/tag1904.xml><?xml version="1.0" encoding="utf-8"?>
<p:tagLst xmlns:p="http://schemas.openxmlformats.org/presentationml/2006/main">
  <p:tag name="AS_UNIQUEID" val="2980"/>
</p:tagLst>
</file>

<file path=ppt/tags/tag1905.xml><?xml version="1.0" encoding="utf-8"?>
<p:tagLst xmlns:p="http://schemas.openxmlformats.org/presentationml/2006/main">
  <p:tag name="AS_UNIQUEID" val="1679"/>
</p:tagLst>
</file>

<file path=ppt/tags/tag1906.xml><?xml version="1.0" encoding="utf-8"?>
<p:tagLst xmlns:p="http://schemas.openxmlformats.org/presentationml/2006/main">
  <p:tag name="AS_UNIQUEID" val="1680"/>
</p:tagLst>
</file>

<file path=ppt/tags/tag1907.xml><?xml version="1.0" encoding="utf-8"?>
<p:tagLst xmlns:p="http://schemas.openxmlformats.org/presentationml/2006/main">
  <p:tag name="AS_UNIQUEID" val="1681"/>
</p:tagLst>
</file>

<file path=ppt/tags/tag1908.xml><?xml version="1.0" encoding="utf-8"?>
<p:tagLst xmlns:p="http://schemas.openxmlformats.org/presentationml/2006/main">
  <p:tag name="AS_UNIQUEID" val="2981"/>
</p:tagLst>
</file>

<file path=ppt/tags/tag1909.xml><?xml version="1.0" encoding="utf-8"?>
<p:tagLst xmlns:p="http://schemas.openxmlformats.org/presentationml/2006/main">
  <p:tag name="AS_UNIQUEID" val="751"/>
</p:tagLst>
</file>

<file path=ppt/tags/tag1910.xml><?xml version="1.0" encoding="utf-8"?>
<p:tagLst xmlns:p="http://schemas.openxmlformats.org/presentationml/2006/main">
  <p:tag name="AS_UNIQUEID" val="700"/>
</p:tagLst>
</file>

<file path=ppt/tags/tag1911.xml><?xml version="1.0" encoding="utf-8"?>
<p:tagLst xmlns:p="http://schemas.openxmlformats.org/presentationml/2006/main">
  <p:tag name="AS_UNIQUEID" val="701"/>
</p:tagLst>
</file>

<file path=ppt/tags/tag1912.xml><?xml version="1.0" encoding="utf-8"?>
<p:tagLst xmlns:p="http://schemas.openxmlformats.org/presentationml/2006/main">
  <p:tag name="AS_UNIQUEID" val="752"/>
</p:tagLst>
</file>

<file path=ppt/tags/tag1913.xml><?xml version="1.0" encoding="utf-8"?>
<p:tagLst xmlns:p="http://schemas.openxmlformats.org/presentationml/2006/main">
  <p:tag name="AS_UNIQUEID" val="753"/>
</p:tagLst>
</file>

<file path=ppt/tags/tag1914.xml><?xml version="1.0" encoding="utf-8"?>
<p:tagLst xmlns:p="http://schemas.openxmlformats.org/presentationml/2006/main">
  <p:tag name="AS_UNIQUEID" val="2982"/>
</p:tagLst>
</file>

<file path=ppt/tags/tag1915.xml><?xml version="1.0" encoding="utf-8"?>
<p:tagLst xmlns:p="http://schemas.openxmlformats.org/presentationml/2006/main">
  <p:tag name="AS_UNIQUEID" val="2983"/>
</p:tagLst>
</file>

<file path=ppt/tags/tag1916.xml><?xml version="1.0" encoding="utf-8"?>
<p:tagLst xmlns:p="http://schemas.openxmlformats.org/presentationml/2006/main">
  <p:tag name="AS_UNIQUEID" val="2984"/>
</p:tagLst>
</file>

<file path=ppt/tags/tag1917.xml><?xml version="1.0" encoding="utf-8"?>
<p:tagLst xmlns:p="http://schemas.openxmlformats.org/presentationml/2006/main">
  <p:tag name="AS_UNIQUEID" val="1682"/>
</p:tagLst>
</file>

<file path=ppt/tags/tag1918.xml><?xml version="1.0" encoding="utf-8"?>
<p:tagLst xmlns:p="http://schemas.openxmlformats.org/presentationml/2006/main">
  <p:tag name="AS_UNIQUEID" val="1683"/>
</p:tagLst>
</file>

<file path=ppt/tags/tag1919.xml><?xml version="1.0" encoding="utf-8"?>
<p:tagLst xmlns:p="http://schemas.openxmlformats.org/presentationml/2006/main">
  <p:tag name="AS_UNIQUEID" val="1684"/>
</p:tagLst>
</file>

<file path=ppt/tags/tag1920.xml><?xml version="1.0" encoding="utf-8"?>
<p:tagLst xmlns:p="http://schemas.openxmlformats.org/presentationml/2006/main">
  <p:tag name="AS_UNIQUEID" val="2985"/>
</p:tagLst>
</file>

<file path=ppt/tags/tag1921.xml><?xml version="1.0" encoding="utf-8"?>
<p:tagLst xmlns:p="http://schemas.openxmlformats.org/presentationml/2006/main">
  <p:tag name="AS_UNIQUEID" val="758"/>
</p:tagLst>
</file>

<file path=ppt/tags/tag1922.xml><?xml version="1.0" encoding="utf-8"?>
<p:tagLst xmlns:p="http://schemas.openxmlformats.org/presentationml/2006/main">
  <p:tag name="AS_UNIQUEID" val="700"/>
</p:tagLst>
</file>

<file path=ppt/tags/tag1923.xml><?xml version="1.0" encoding="utf-8"?>
<p:tagLst xmlns:p="http://schemas.openxmlformats.org/presentationml/2006/main">
  <p:tag name="AS_UNIQUEID" val="701"/>
</p:tagLst>
</file>

<file path=ppt/tags/tag1924.xml><?xml version="1.0" encoding="utf-8"?>
<p:tagLst xmlns:p="http://schemas.openxmlformats.org/presentationml/2006/main">
  <p:tag name="AS_UNIQUEID" val="759"/>
</p:tagLst>
</file>

<file path=ppt/tags/tag1925.xml><?xml version="1.0" encoding="utf-8"?>
<p:tagLst xmlns:p="http://schemas.openxmlformats.org/presentationml/2006/main">
  <p:tag name="AS_UNIQUEID" val="760"/>
</p:tagLst>
</file>

<file path=ppt/tags/tag1926.xml><?xml version="1.0" encoding="utf-8"?>
<p:tagLst xmlns:p="http://schemas.openxmlformats.org/presentationml/2006/main">
  <p:tag name="AS_UNIQUEID" val="2986"/>
</p:tagLst>
</file>

<file path=ppt/tags/tag1927.xml><?xml version="1.0" encoding="utf-8"?>
<p:tagLst xmlns:p="http://schemas.openxmlformats.org/presentationml/2006/main">
  <p:tag name="AS_UNIQUEID" val="2987"/>
</p:tagLst>
</file>

<file path=ppt/tags/tag1928.xml><?xml version="1.0" encoding="utf-8"?>
<p:tagLst xmlns:p="http://schemas.openxmlformats.org/presentationml/2006/main">
  <p:tag name="AS_UNIQUEID" val="2988"/>
</p:tagLst>
</file>

<file path=ppt/tags/tag1929.xml><?xml version="1.0" encoding="utf-8"?>
<p:tagLst xmlns:p="http://schemas.openxmlformats.org/presentationml/2006/main">
  <p:tag name="AS_UNIQUEID" val="1685"/>
</p:tagLst>
</file>

<file path=ppt/tags/tag1930.xml><?xml version="1.0" encoding="utf-8"?>
<p:tagLst xmlns:p="http://schemas.openxmlformats.org/presentationml/2006/main">
  <p:tag name="AS_UNIQUEID" val="1686"/>
</p:tagLst>
</file>

<file path=ppt/tags/tag1931.xml><?xml version="1.0" encoding="utf-8"?>
<p:tagLst xmlns:p="http://schemas.openxmlformats.org/presentationml/2006/main">
  <p:tag name="AS_UNIQUEID" val="1687"/>
</p:tagLst>
</file>

<file path=ppt/tags/tag1932.xml><?xml version="1.0" encoding="utf-8"?>
<p:tagLst xmlns:p="http://schemas.openxmlformats.org/presentationml/2006/main">
  <p:tag name="AS_UNIQUEID" val="2989"/>
</p:tagLst>
</file>

<file path=ppt/tags/tag1933.xml><?xml version="1.0" encoding="utf-8"?>
<p:tagLst xmlns:p="http://schemas.openxmlformats.org/presentationml/2006/main">
  <p:tag name="AS_UNIQUEID" val="764"/>
</p:tagLst>
</file>

<file path=ppt/tags/tag1934.xml><?xml version="1.0" encoding="utf-8"?>
<p:tagLst xmlns:p="http://schemas.openxmlformats.org/presentationml/2006/main">
  <p:tag name="AS_UNIQUEID" val="700"/>
</p:tagLst>
</file>

<file path=ppt/tags/tag1935.xml><?xml version="1.0" encoding="utf-8"?>
<p:tagLst xmlns:p="http://schemas.openxmlformats.org/presentationml/2006/main">
  <p:tag name="AS_UNIQUEID" val="701"/>
</p:tagLst>
</file>

<file path=ppt/tags/tag1936.xml><?xml version="1.0" encoding="utf-8"?>
<p:tagLst xmlns:p="http://schemas.openxmlformats.org/presentationml/2006/main">
  <p:tag name="AS_UNIQUEID" val="765"/>
</p:tagLst>
</file>

<file path=ppt/tags/tag1937.xml><?xml version="1.0" encoding="utf-8"?>
<p:tagLst xmlns:p="http://schemas.openxmlformats.org/presentationml/2006/main">
  <p:tag name="AS_UNIQUEID" val="766"/>
</p:tagLst>
</file>

<file path=ppt/tags/tag1938.xml><?xml version="1.0" encoding="utf-8"?>
<p:tagLst xmlns:p="http://schemas.openxmlformats.org/presentationml/2006/main">
  <p:tag name="AS_UNIQUEID" val="2990"/>
</p:tagLst>
</file>

<file path=ppt/tags/tag1939.xml><?xml version="1.0" encoding="utf-8"?>
<p:tagLst xmlns:p="http://schemas.openxmlformats.org/presentationml/2006/main">
  <p:tag name="AS_UNIQUEID" val="2470"/>
</p:tagLst>
</file>

<file path=ppt/tags/tag1940.xml><?xml version="1.0" encoding="utf-8"?>
<p:tagLst xmlns:p="http://schemas.openxmlformats.org/presentationml/2006/main">
  <p:tag name="AS_UNIQUEID" val="2471"/>
</p:tagLst>
</file>

<file path=ppt/tags/tag1941.xml><?xml version="1.0" encoding="utf-8"?>
<p:tagLst xmlns:p="http://schemas.openxmlformats.org/presentationml/2006/main">
  <p:tag name="AS_UNIQUEID" val="1689"/>
</p:tagLst>
</file>

<file path=ppt/tags/tag1942.xml><?xml version="1.0" encoding="utf-8"?>
<p:tagLst xmlns:p="http://schemas.openxmlformats.org/presentationml/2006/main">
  <p:tag name="AS_UNIQUEID" val="1691"/>
</p:tagLst>
</file>

<file path=ppt/tags/tag1943.xml><?xml version="1.0" encoding="utf-8"?>
<p:tagLst xmlns:p="http://schemas.openxmlformats.org/presentationml/2006/main">
  <p:tag name="AS_UNIQUEID" val="1693"/>
</p:tagLst>
</file>

<file path=ppt/tags/tag1944.xml><?xml version="1.0" encoding="utf-8"?>
<p:tagLst xmlns:p="http://schemas.openxmlformats.org/presentationml/2006/main">
  <p:tag name="AS_UNIQUEID" val="2991"/>
</p:tagLst>
</file>

<file path=ppt/tags/tag1945.xml><?xml version="1.0" encoding="utf-8"?>
<p:tagLst xmlns:p="http://schemas.openxmlformats.org/presentationml/2006/main">
  <p:tag name="AS_UNIQUEID" val="770"/>
</p:tagLst>
</file>

<file path=ppt/tags/tag1946.xml><?xml version="1.0" encoding="utf-8"?>
<p:tagLst xmlns:p="http://schemas.openxmlformats.org/presentationml/2006/main">
  <p:tag name="AS_UNIQUEID" val="771"/>
</p:tagLst>
</file>

<file path=ppt/tags/tag1947.xml><?xml version="1.0" encoding="utf-8"?>
<p:tagLst xmlns:p="http://schemas.openxmlformats.org/presentationml/2006/main">
  <p:tag name="AS_UNIQUEID" val="772"/>
</p:tagLst>
</file>

<file path=ppt/tags/tag1948.xml><?xml version="1.0" encoding="utf-8"?>
<p:tagLst xmlns:p="http://schemas.openxmlformats.org/presentationml/2006/main">
  <p:tag name="AS_UNIQUEID" val="773"/>
</p:tagLst>
</file>

<file path=ppt/tags/tag1949.xml><?xml version="1.0" encoding="utf-8"?>
<p:tagLst xmlns:p="http://schemas.openxmlformats.org/presentationml/2006/main">
  <p:tag name="AS_UNIQUEID" val="774"/>
</p:tagLst>
</file>

<file path=ppt/tags/tag1950.xml><?xml version="1.0" encoding="utf-8"?>
<p:tagLst xmlns:p="http://schemas.openxmlformats.org/presentationml/2006/main">
  <p:tag name="AS_UNIQUEID" val="2992"/>
</p:tagLst>
</file>

<file path=ppt/tags/tag1951.xml><?xml version="1.0" encoding="utf-8"?>
<p:tagLst xmlns:p="http://schemas.openxmlformats.org/presentationml/2006/main">
  <p:tag name="AS_UNIQUEID" val="2993"/>
</p:tagLst>
</file>

<file path=ppt/tags/tag1952.xml><?xml version="1.0" encoding="utf-8"?>
<p:tagLst xmlns:p="http://schemas.openxmlformats.org/presentationml/2006/main">
  <p:tag name="AS_UNIQUEID" val="2994"/>
</p:tagLst>
</file>

<file path=ppt/tags/tag1953.xml><?xml version="1.0" encoding="utf-8"?>
<p:tagLst xmlns:p="http://schemas.openxmlformats.org/presentationml/2006/main">
  <p:tag name="AS_UNIQUEID" val="1694"/>
</p:tagLst>
</file>

<file path=ppt/tags/tag1954.xml><?xml version="1.0" encoding="utf-8"?>
<p:tagLst xmlns:p="http://schemas.openxmlformats.org/presentationml/2006/main">
  <p:tag name="AS_UNIQUEID" val="1695"/>
</p:tagLst>
</file>

<file path=ppt/tags/tag1955.xml><?xml version="1.0" encoding="utf-8"?>
<p:tagLst xmlns:p="http://schemas.openxmlformats.org/presentationml/2006/main">
  <p:tag name="AS_UNIQUEID" val="1696"/>
</p:tagLst>
</file>

<file path=ppt/tags/tag1956.xml><?xml version="1.0" encoding="utf-8"?>
<p:tagLst xmlns:p="http://schemas.openxmlformats.org/presentationml/2006/main">
  <p:tag name="AS_UNIQUEID" val="2995"/>
</p:tagLst>
</file>

<file path=ppt/tags/tag1957.xml><?xml version="1.0" encoding="utf-8"?>
<p:tagLst xmlns:p="http://schemas.openxmlformats.org/presentationml/2006/main">
  <p:tag name="AS_UNIQUEID" val="778"/>
</p:tagLst>
</file>

<file path=ppt/tags/tag1958.xml><?xml version="1.0" encoding="utf-8"?>
<p:tagLst xmlns:p="http://schemas.openxmlformats.org/presentationml/2006/main">
  <p:tag name="AS_UNIQUEID" val="771"/>
</p:tagLst>
</file>

<file path=ppt/tags/tag1959.xml><?xml version="1.0" encoding="utf-8"?>
<p:tagLst xmlns:p="http://schemas.openxmlformats.org/presentationml/2006/main">
  <p:tag name="AS_UNIQUEID" val="772"/>
</p:tagLst>
</file>

<file path=ppt/tags/tag1960.xml><?xml version="1.0" encoding="utf-8"?>
<p:tagLst xmlns:p="http://schemas.openxmlformats.org/presentationml/2006/main">
  <p:tag name="AS_UNIQUEID" val="779"/>
</p:tagLst>
</file>

<file path=ppt/tags/tag1961.xml><?xml version="1.0" encoding="utf-8"?>
<p:tagLst xmlns:p="http://schemas.openxmlformats.org/presentationml/2006/main">
  <p:tag name="AS_UNIQUEID" val="780"/>
</p:tagLst>
</file>

<file path=ppt/tags/tag1962.xml><?xml version="1.0" encoding="utf-8"?>
<p:tagLst xmlns:p="http://schemas.openxmlformats.org/presentationml/2006/main">
  <p:tag name="AS_UNIQUEID" val="2996"/>
</p:tagLst>
</file>

<file path=ppt/tags/tag1963.xml><?xml version="1.0" encoding="utf-8"?>
<p:tagLst xmlns:p="http://schemas.openxmlformats.org/presentationml/2006/main">
  <p:tag name="AS_UNIQUEID" val="2997"/>
</p:tagLst>
</file>

<file path=ppt/tags/tag1964.xml><?xml version="1.0" encoding="utf-8"?>
<p:tagLst xmlns:p="http://schemas.openxmlformats.org/presentationml/2006/main">
  <p:tag name="AS_UNIQUEID" val="2998"/>
</p:tagLst>
</file>

<file path=ppt/tags/tag1965.xml><?xml version="1.0" encoding="utf-8"?>
<p:tagLst xmlns:p="http://schemas.openxmlformats.org/presentationml/2006/main">
  <p:tag name="AS_UNIQUEID" val="1697"/>
</p:tagLst>
</file>

<file path=ppt/tags/tag1966.xml><?xml version="1.0" encoding="utf-8"?>
<p:tagLst xmlns:p="http://schemas.openxmlformats.org/presentationml/2006/main">
  <p:tag name="AS_UNIQUEID" val="1698"/>
</p:tagLst>
</file>

<file path=ppt/tags/tag1967.xml><?xml version="1.0" encoding="utf-8"?>
<p:tagLst xmlns:p="http://schemas.openxmlformats.org/presentationml/2006/main">
  <p:tag name="AS_UNIQUEID" val="1699"/>
</p:tagLst>
</file>

<file path=ppt/tags/tag1968.xml><?xml version="1.0" encoding="utf-8"?>
<p:tagLst xmlns:p="http://schemas.openxmlformats.org/presentationml/2006/main">
  <p:tag name="AS_UNIQUEID" val="2999"/>
</p:tagLst>
</file>

<file path=ppt/tags/tag1969.xml><?xml version="1.0" encoding="utf-8"?>
<p:tagLst xmlns:p="http://schemas.openxmlformats.org/presentationml/2006/main">
  <p:tag name="AS_UNIQUEID" val="784"/>
</p:tagLst>
</file>

<file path=ppt/tags/tag1970.xml><?xml version="1.0" encoding="utf-8"?>
<p:tagLst xmlns:p="http://schemas.openxmlformats.org/presentationml/2006/main">
  <p:tag name="AS_UNIQUEID" val="771"/>
</p:tagLst>
</file>

<file path=ppt/tags/tag1971.xml><?xml version="1.0" encoding="utf-8"?>
<p:tagLst xmlns:p="http://schemas.openxmlformats.org/presentationml/2006/main">
  <p:tag name="AS_UNIQUEID" val="772"/>
</p:tagLst>
</file>

<file path=ppt/tags/tag1972.xml><?xml version="1.0" encoding="utf-8"?>
<p:tagLst xmlns:p="http://schemas.openxmlformats.org/presentationml/2006/main">
  <p:tag name="AS_UNIQUEID" val="785"/>
</p:tagLst>
</file>

<file path=ppt/tags/tag1973.xml><?xml version="1.0" encoding="utf-8"?>
<p:tagLst xmlns:p="http://schemas.openxmlformats.org/presentationml/2006/main">
  <p:tag name="AS_UNIQUEID" val="786"/>
</p:tagLst>
</file>

<file path=ppt/tags/tag1974.xml><?xml version="1.0" encoding="utf-8"?>
<p:tagLst xmlns:p="http://schemas.openxmlformats.org/presentationml/2006/main">
  <p:tag name="AS_UNIQUEID" val="3000"/>
</p:tagLst>
</file>

<file path=ppt/tags/tag1975.xml><?xml version="1.0" encoding="utf-8"?>
<p:tagLst xmlns:p="http://schemas.openxmlformats.org/presentationml/2006/main">
  <p:tag name="AS_UNIQUEID" val="3001"/>
</p:tagLst>
</file>

<file path=ppt/tags/tag1976.xml><?xml version="1.0" encoding="utf-8"?>
<p:tagLst xmlns:p="http://schemas.openxmlformats.org/presentationml/2006/main">
  <p:tag name="AS_UNIQUEID" val="3002"/>
</p:tagLst>
</file>

<file path=ppt/tags/tag1977.xml><?xml version="1.0" encoding="utf-8"?>
<p:tagLst xmlns:p="http://schemas.openxmlformats.org/presentationml/2006/main">
  <p:tag name="AS_UNIQUEID" val="3003"/>
</p:tagLst>
</file>

<file path=ppt/tags/tag1978.xml><?xml version="1.0" encoding="utf-8"?>
<p:tagLst xmlns:p="http://schemas.openxmlformats.org/presentationml/2006/main">
  <p:tag name="AS_UNIQUEID" val="1700"/>
</p:tagLst>
</file>

<file path=ppt/tags/tag1979.xml><?xml version="1.0" encoding="utf-8"?>
<p:tagLst xmlns:p="http://schemas.openxmlformats.org/presentationml/2006/main">
  <p:tag name="AS_UNIQUEID" val="1701"/>
</p:tagLst>
</file>

<file path=ppt/tags/tag1980.xml><?xml version="1.0" encoding="utf-8"?>
<p:tagLst xmlns:p="http://schemas.openxmlformats.org/presentationml/2006/main">
  <p:tag name="AS_UNIQUEID" val="1702"/>
</p:tagLst>
</file>

<file path=ppt/tags/tag1981.xml><?xml version="1.0" encoding="utf-8"?>
<p:tagLst xmlns:p="http://schemas.openxmlformats.org/presentationml/2006/main">
  <p:tag name="AS_UNIQUEID" val="3004"/>
</p:tagLst>
</file>

<file path=ppt/tags/tag1982.xml><?xml version="1.0" encoding="utf-8"?>
<p:tagLst xmlns:p="http://schemas.openxmlformats.org/presentationml/2006/main">
  <p:tag name="AS_UNIQUEID" val="790"/>
</p:tagLst>
</file>

<file path=ppt/tags/tag1983.xml><?xml version="1.0" encoding="utf-8"?>
<p:tagLst xmlns:p="http://schemas.openxmlformats.org/presentationml/2006/main">
  <p:tag name="AS_UNIQUEID" val="771"/>
</p:tagLst>
</file>

<file path=ppt/tags/tag1984.xml><?xml version="1.0" encoding="utf-8"?>
<p:tagLst xmlns:p="http://schemas.openxmlformats.org/presentationml/2006/main">
  <p:tag name="AS_UNIQUEID" val="772"/>
</p:tagLst>
</file>

<file path=ppt/tags/tag1985.xml><?xml version="1.0" encoding="utf-8"?>
<p:tagLst xmlns:p="http://schemas.openxmlformats.org/presentationml/2006/main">
  <p:tag name="AS_UNIQUEID" val="791"/>
</p:tagLst>
</file>

<file path=ppt/tags/tag1986.xml><?xml version="1.0" encoding="utf-8"?>
<p:tagLst xmlns:p="http://schemas.openxmlformats.org/presentationml/2006/main">
  <p:tag name="AS_UNIQUEID" val="792"/>
</p:tagLst>
</file>

<file path=ppt/tags/tag1987.xml><?xml version="1.0" encoding="utf-8"?>
<p:tagLst xmlns:p="http://schemas.openxmlformats.org/presentationml/2006/main">
  <p:tag name="AS_UNIQUEID" val="3005"/>
</p:tagLst>
</file>

<file path=ppt/tags/tag1988.xml><?xml version="1.0" encoding="utf-8"?>
<p:tagLst xmlns:p="http://schemas.openxmlformats.org/presentationml/2006/main">
  <p:tag name="AS_UNIQUEID" val="3006"/>
</p:tagLst>
</file>

<file path=ppt/tags/tag1989.xml><?xml version="1.0" encoding="utf-8"?>
<p:tagLst xmlns:p="http://schemas.openxmlformats.org/presentationml/2006/main">
  <p:tag name="AS_UNIQUEID" val="3007"/>
</p:tagLst>
</file>

<file path=ppt/tags/tag1990.xml><?xml version="1.0" encoding="utf-8"?>
<p:tagLst xmlns:p="http://schemas.openxmlformats.org/presentationml/2006/main">
  <p:tag name="AS_UNIQUEID" val="3008"/>
</p:tagLst>
</file>

<file path=ppt/tags/tag1991.xml><?xml version="1.0" encoding="utf-8"?>
<p:tagLst xmlns:p="http://schemas.openxmlformats.org/presentationml/2006/main">
  <p:tag name="AS_UNIQUEID" val="3009"/>
</p:tagLst>
</file>

<file path=ppt/tags/tag1992.xml><?xml version="1.0" encoding="utf-8"?>
<p:tagLst xmlns:p="http://schemas.openxmlformats.org/presentationml/2006/main">
  <p:tag name="AS_UNIQUEID" val="3010"/>
</p:tagLst>
</file>

<file path=ppt/tags/tag1993.xml><?xml version="1.0" encoding="utf-8"?>
<p:tagLst xmlns:p="http://schemas.openxmlformats.org/presentationml/2006/main">
  <p:tag name="AS_UNIQUEID" val="1703"/>
</p:tagLst>
</file>

<file path=ppt/tags/tag1994.xml><?xml version="1.0" encoding="utf-8"?>
<p:tagLst xmlns:p="http://schemas.openxmlformats.org/presentationml/2006/main">
  <p:tag name="AS_UNIQUEID" val="1704"/>
</p:tagLst>
</file>

<file path=ppt/tags/tag1995.xml><?xml version="1.0" encoding="utf-8"?>
<p:tagLst xmlns:p="http://schemas.openxmlformats.org/presentationml/2006/main">
  <p:tag name="AS_UNIQUEID" val="1705"/>
</p:tagLst>
</file>

<file path=ppt/tags/tag1996.xml><?xml version="1.0" encoding="utf-8"?>
<p:tagLst xmlns:p="http://schemas.openxmlformats.org/presentationml/2006/main">
  <p:tag name="AS_UNIQUEID" val="3011"/>
</p:tagLst>
</file>

<file path=ppt/tags/tag1997.xml><?xml version="1.0" encoding="utf-8"?>
<p:tagLst xmlns:p="http://schemas.openxmlformats.org/presentationml/2006/main">
  <p:tag name="AS_UNIQUEID" val="797"/>
</p:tagLst>
</file>

<file path=ppt/tags/tag1998.xml><?xml version="1.0" encoding="utf-8"?>
<p:tagLst xmlns:p="http://schemas.openxmlformats.org/presentationml/2006/main">
  <p:tag name="AS_UNIQUEID" val="771"/>
</p:tagLst>
</file>

<file path=ppt/tags/tag1999.xml><?xml version="1.0" encoding="utf-8"?>
<p:tagLst xmlns:p="http://schemas.openxmlformats.org/presentationml/2006/main">
  <p:tag name="AS_UNIQUEID" val="772"/>
</p:tagLst>
</file>

<file path=ppt/tags/tag2000.xml><?xml version="1.0" encoding="utf-8"?>
<p:tagLst xmlns:p="http://schemas.openxmlformats.org/presentationml/2006/main">
  <p:tag name="AS_UNIQUEID" val="798"/>
</p:tagLst>
</file>

<file path=ppt/tags/tag2001.xml><?xml version="1.0" encoding="utf-8"?>
<p:tagLst xmlns:p="http://schemas.openxmlformats.org/presentationml/2006/main">
  <p:tag name="AS_UNIQUEID" val="799"/>
</p:tagLst>
</file>

<file path=ppt/tags/tag2002.xml><?xml version="1.0" encoding="utf-8"?>
<p:tagLst xmlns:p="http://schemas.openxmlformats.org/presentationml/2006/main">
  <p:tag name="AS_UNIQUEID" val="3012"/>
</p:tagLst>
</file>

<file path=ppt/tags/tag2003.xml><?xml version="1.0" encoding="utf-8"?>
<p:tagLst xmlns:p="http://schemas.openxmlformats.org/presentationml/2006/main">
  <p:tag name="AS_UNIQUEID" val="3013"/>
</p:tagLst>
</file>

<file path=ppt/tags/tag2004.xml><?xml version="1.0" encoding="utf-8"?>
<p:tagLst xmlns:p="http://schemas.openxmlformats.org/presentationml/2006/main">
  <p:tag name="AS_UNIQUEID" val="1706"/>
</p:tagLst>
</file>

<file path=ppt/tags/tag2005.xml><?xml version="1.0" encoding="utf-8"?>
<p:tagLst xmlns:p="http://schemas.openxmlformats.org/presentationml/2006/main">
  <p:tag name="AS_UNIQUEID" val="1707"/>
</p:tagLst>
</file>

<file path=ppt/tags/tag2006.xml><?xml version="1.0" encoding="utf-8"?>
<p:tagLst xmlns:p="http://schemas.openxmlformats.org/presentationml/2006/main">
  <p:tag name="AS_UNIQUEID" val="1708"/>
</p:tagLst>
</file>

<file path=ppt/tags/tag2007.xml><?xml version="1.0" encoding="utf-8"?>
<p:tagLst xmlns:p="http://schemas.openxmlformats.org/presentationml/2006/main">
  <p:tag name="AS_UNIQUEID" val="3014"/>
</p:tagLst>
</file>

<file path=ppt/tags/tag2008.xml><?xml version="1.0" encoding="utf-8"?>
<p:tagLst xmlns:p="http://schemas.openxmlformats.org/presentationml/2006/main">
  <p:tag name="AS_UNIQUEID" val="806"/>
</p:tagLst>
</file>

<file path=ppt/tags/tag2009.xml><?xml version="1.0" encoding="utf-8"?>
<p:tagLst xmlns:p="http://schemas.openxmlformats.org/presentationml/2006/main">
  <p:tag name="AS_UNIQUEID" val="771"/>
</p:tagLst>
</file>

<file path=ppt/tags/tag2010.xml><?xml version="1.0" encoding="utf-8"?>
<p:tagLst xmlns:p="http://schemas.openxmlformats.org/presentationml/2006/main">
  <p:tag name="AS_UNIQUEID" val="772"/>
</p:tagLst>
</file>

<file path=ppt/tags/tag2011.xml><?xml version="1.0" encoding="utf-8"?>
<p:tagLst xmlns:p="http://schemas.openxmlformats.org/presentationml/2006/main">
  <p:tag name="AS_UNIQUEID" val="807"/>
</p:tagLst>
</file>

<file path=ppt/tags/tag2012.xml><?xml version="1.0" encoding="utf-8"?>
<p:tagLst xmlns:p="http://schemas.openxmlformats.org/presentationml/2006/main">
  <p:tag name="AS_UNIQUEID" val="808"/>
</p:tagLst>
</file>

<file path=ppt/tags/tag2013.xml><?xml version="1.0" encoding="utf-8"?>
<p:tagLst xmlns:p="http://schemas.openxmlformats.org/presentationml/2006/main">
  <p:tag name="AS_UNIQUEID" val="3015"/>
</p:tagLst>
</file>

<file path=ppt/tags/tag2014.xml><?xml version="1.0" encoding="utf-8"?>
<p:tagLst xmlns:p="http://schemas.openxmlformats.org/presentationml/2006/main">
  <p:tag name="AS_UNIQUEID" val="1709"/>
</p:tagLst>
</file>

<file path=ppt/tags/tag2015.xml><?xml version="1.0" encoding="utf-8"?>
<p:tagLst xmlns:p="http://schemas.openxmlformats.org/presentationml/2006/main">
  <p:tag name="AS_UNIQUEID" val="1710"/>
</p:tagLst>
</file>

<file path=ppt/tags/tag2016.xml><?xml version="1.0" encoding="utf-8"?>
<p:tagLst xmlns:p="http://schemas.openxmlformats.org/presentationml/2006/main">
  <p:tag name="AS_UNIQUEID" val="1711"/>
</p:tagLst>
</file>

<file path=ppt/tags/tag2017.xml><?xml version="1.0" encoding="utf-8"?>
<p:tagLst xmlns:p="http://schemas.openxmlformats.org/presentationml/2006/main">
  <p:tag name="AS_UNIQUEID" val="3016"/>
</p:tagLst>
</file>

<file path=ppt/tags/tag2018.xml><?xml version="1.0" encoding="utf-8"?>
<p:tagLst xmlns:p="http://schemas.openxmlformats.org/presentationml/2006/main">
  <p:tag name="AS_UNIQUEID" val="811"/>
</p:tagLst>
</file>

<file path=ppt/tags/tag2019.xml><?xml version="1.0" encoding="utf-8"?>
<p:tagLst xmlns:p="http://schemas.openxmlformats.org/presentationml/2006/main">
  <p:tag name="AS_UNIQUEID" val="771"/>
</p:tagLst>
</file>

<file path=ppt/tags/tag2020.xml><?xml version="1.0" encoding="utf-8"?>
<p:tagLst xmlns:p="http://schemas.openxmlformats.org/presentationml/2006/main">
  <p:tag name="AS_UNIQUEID" val="772"/>
</p:tagLst>
</file>

<file path=ppt/tags/tag2021.xml><?xml version="1.0" encoding="utf-8"?>
<p:tagLst xmlns:p="http://schemas.openxmlformats.org/presentationml/2006/main">
  <p:tag name="AS_UNIQUEID" val="812"/>
</p:tagLst>
</file>

<file path=ppt/tags/tag2022.xml><?xml version="1.0" encoding="utf-8"?>
<p:tagLst xmlns:p="http://schemas.openxmlformats.org/presentationml/2006/main">
  <p:tag name="AS_UNIQUEID" val="813"/>
</p:tagLst>
</file>

<file path=ppt/tags/tag2023.xml><?xml version="1.0" encoding="utf-8"?>
<p:tagLst xmlns:p="http://schemas.openxmlformats.org/presentationml/2006/main">
  <p:tag name="AS_UNIQUEID" val="3017"/>
</p:tagLst>
</file>

<file path=ppt/tags/tag2024.xml><?xml version="1.0" encoding="utf-8"?>
<p:tagLst xmlns:p="http://schemas.openxmlformats.org/presentationml/2006/main">
  <p:tag name="AS_UNIQUEID" val="3018"/>
</p:tagLst>
</file>

<file path=ppt/tags/tag2025.xml><?xml version="1.0" encoding="utf-8"?>
<p:tagLst xmlns:p="http://schemas.openxmlformats.org/presentationml/2006/main">
  <p:tag name="AS_UNIQUEID" val="3019"/>
</p:tagLst>
</file>

<file path=ppt/tags/tag2026.xml><?xml version="1.0" encoding="utf-8"?>
<p:tagLst xmlns:p="http://schemas.openxmlformats.org/presentationml/2006/main">
  <p:tag name="AS_UNIQUEID" val="3020"/>
</p:tagLst>
</file>

<file path=ppt/tags/tag2027.xml><?xml version="1.0" encoding="utf-8"?>
<p:tagLst xmlns:p="http://schemas.openxmlformats.org/presentationml/2006/main">
  <p:tag name="AS_UNIQUEID" val="1712"/>
</p:tagLst>
</file>

<file path=ppt/tags/tag2028.xml><?xml version="1.0" encoding="utf-8"?>
<p:tagLst xmlns:p="http://schemas.openxmlformats.org/presentationml/2006/main">
  <p:tag name="AS_UNIQUEID" val="1713"/>
</p:tagLst>
</file>

<file path=ppt/tags/tag2029.xml><?xml version="1.0" encoding="utf-8"?>
<p:tagLst xmlns:p="http://schemas.openxmlformats.org/presentationml/2006/main">
  <p:tag name="AS_UNIQUEID" val="1714"/>
</p:tagLst>
</file>

<file path=ppt/tags/tag2030.xml><?xml version="1.0" encoding="utf-8"?>
<p:tagLst xmlns:p="http://schemas.openxmlformats.org/presentationml/2006/main">
  <p:tag name="AS_UNIQUEID" val="3021"/>
</p:tagLst>
</file>

<file path=ppt/tags/tag2031.xml><?xml version="1.0" encoding="utf-8"?>
<p:tagLst xmlns:p="http://schemas.openxmlformats.org/presentationml/2006/main">
  <p:tag name="AS_UNIQUEID" val="815"/>
</p:tagLst>
</file>

<file path=ppt/tags/tag2032.xml><?xml version="1.0" encoding="utf-8"?>
<p:tagLst xmlns:p="http://schemas.openxmlformats.org/presentationml/2006/main">
  <p:tag name="AS_UNIQUEID" val="771"/>
</p:tagLst>
</file>

<file path=ppt/tags/tag2033.xml><?xml version="1.0" encoding="utf-8"?>
<p:tagLst xmlns:p="http://schemas.openxmlformats.org/presentationml/2006/main">
  <p:tag name="AS_UNIQUEID" val="772"/>
</p:tagLst>
</file>

<file path=ppt/tags/tag2034.xml><?xml version="1.0" encoding="utf-8"?>
<p:tagLst xmlns:p="http://schemas.openxmlformats.org/presentationml/2006/main">
  <p:tag name="AS_UNIQUEID" val="816"/>
</p:tagLst>
</file>

<file path=ppt/tags/tag2035.xml><?xml version="1.0" encoding="utf-8"?>
<p:tagLst xmlns:p="http://schemas.openxmlformats.org/presentationml/2006/main">
  <p:tag name="AS_UNIQUEID" val="817"/>
</p:tagLst>
</file>

<file path=ppt/tags/tag2036.xml><?xml version="1.0" encoding="utf-8"?>
<p:tagLst xmlns:p="http://schemas.openxmlformats.org/presentationml/2006/main">
  <p:tag name="AS_UNIQUEID" val="3022"/>
</p:tagLst>
</file>

<file path=ppt/tags/tag2037.xml><?xml version="1.0" encoding="utf-8"?>
<p:tagLst xmlns:p="http://schemas.openxmlformats.org/presentationml/2006/main">
  <p:tag name="AS_UNIQUEID" val="3023"/>
</p:tagLst>
</file>

<file path=ppt/tags/tag2038.xml><?xml version="1.0" encoding="utf-8"?>
<p:tagLst xmlns:p="http://schemas.openxmlformats.org/presentationml/2006/main">
  <p:tag name="AS_UNIQUEID" val="3024"/>
</p:tagLst>
</file>

<file path=ppt/tags/tag2039.xml><?xml version="1.0" encoding="utf-8"?>
<p:tagLst xmlns:p="http://schemas.openxmlformats.org/presentationml/2006/main">
  <p:tag name="AS_UNIQUEID" val="3025"/>
</p:tagLst>
</file>

<file path=ppt/tags/tag2040.xml><?xml version="1.0" encoding="utf-8"?>
<p:tagLst xmlns:p="http://schemas.openxmlformats.org/presentationml/2006/main">
  <p:tag name="AS_UNIQUEID" val="1715"/>
</p:tagLst>
</file>

<file path=ppt/tags/tag2041.xml><?xml version="1.0" encoding="utf-8"?>
<p:tagLst xmlns:p="http://schemas.openxmlformats.org/presentationml/2006/main">
  <p:tag name="AS_UNIQUEID" val="1716"/>
</p:tagLst>
</file>

<file path=ppt/tags/tag2042.xml><?xml version="1.0" encoding="utf-8"?>
<p:tagLst xmlns:p="http://schemas.openxmlformats.org/presentationml/2006/main">
  <p:tag name="AS_UNIQUEID" val="1717"/>
</p:tagLst>
</file>

<file path=ppt/tags/tag2043.xml><?xml version="1.0" encoding="utf-8"?>
<p:tagLst xmlns:p="http://schemas.openxmlformats.org/presentationml/2006/main">
  <p:tag name="AS_UNIQUEID" val="3026"/>
</p:tagLst>
</file>

<file path=ppt/tags/tag2044.xml><?xml version="1.0" encoding="utf-8"?>
<p:tagLst xmlns:p="http://schemas.openxmlformats.org/presentationml/2006/main">
  <p:tag name="AS_UNIQUEID" val="822"/>
</p:tagLst>
</file>

<file path=ppt/tags/tag2045.xml><?xml version="1.0" encoding="utf-8"?>
<p:tagLst xmlns:p="http://schemas.openxmlformats.org/presentationml/2006/main">
  <p:tag name="AS_UNIQUEID" val="771"/>
</p:tagLst>
</file>

<file path=ppt/tags/tag2046.xml><?xml version="1.0" encoding="utf-8"?>
<p:tagLst xmlns:p="http://schemas.openxmlformats.org/presentationml/2006/main">
  <p:tag name="AS_UNIQUEID" val="772"/>
</p:tagLst>
</file>

<file path=ppt/tags/tag2047.xml><?xml version="1.0" encoding="utf-8"?>
<p:tagLst xmlns:p="http://schemas.openxmlformats.org/presentationml/2006/main">
  <p:tag name="AS_UNIQUEID" val="823"/>
</p:tagLst>
</file>

<file path=ppt/tags/tag2048.xml><?xml version="1.0" encoding="utf-8"?>
<p:tagLst xmlns:p="http://schemas.openxmlformats.org/presentationml/2006/main">
  <p:tag name="AS_UNIQUEID" val="824"/>
</p:tagLst>
</file>

<file path=ppt/tags/tag2049.xml><?xml version="1.0" encoding="utf-8"?>
<p:tagLst xmlns:p="http://schemas.openxmlformats.org/presentationml/2006/main">
  <p:tag name="AS_UNIQUEID" val="3027"/>
</p:tagLst>
</file>

<file path=ppt/tags/tag2050.xml><?xml version="1.0" encoding="utf-8"?>
<p:tagLst xmlns:p="http://schemas.openxmlformats.org/presentationml/2006/main">
  <p:tag name="AS_UNIQUEID" val="3028"/>
</p:tagLst>
</file>

<file path=ppt/tags/tag2051.xml><?xml version="1.0" encoding="utf-8"?>
<p:tagLst xmlns:p="http://schemas.openxmlformats.org/presentationml/2006/main">
  <p:tag name="AS_UNIQUEID" val="3029"/>
</p:tagLst>
</file>

<file path=ppt/tags/tag2052.xml><?xml version="1.0" encoding="utf-8"?>
<p:tagLst xmlns:p="http://schemas.openxmlformats.org/presentationml/2006/main">
  <p:tag name="AS_UNIQUEID" val="1718"/>
</p:tagLst>
</file>

<file path=ppt/tags/tag2053.xml><?xml version="1.0" encoding="utf-8"?>
<p:tagLst xmlns:p="http://schemas.openxmlformats.org/presentationml/2006/main">
  <p:tag name="AS_UNIQUEID" val="1719"/>
</p:tagLst>
</file>

<file path=ppt/tags/tag2054.xml><?xml version="1.0" encoding="utf-8"?>
<p:tagLst xmlns:p="http://schemas.openxmlformats.org/presentationml/2006/main">
  <p:tag name="AS_UNIQUEID" val="1720"/>
</p:tagLst>
</file>

<file path=ppt/tags/tag2055.xml><?xml version="1.0" encoding="utf-8"?>
<p:tagLst xmlns:p="http://schemas.openxmlformats.org/presentationml/2006/main">
  <p:tag name="AS_UNIQUEID" val="3030"/>
</p:tagLst>
</file>

<file path=ppt/tags/tag2056.xml><?xml version="1.0" encoding="utf-8"?>
<p:tagLst xmlns:p="http://schemas.openxmlformats.org/presentationml/2006/main">
  <p:tag name="AS_UNIQUEID" val="829"/>
</p:tagLst>
</file>

<file path=ppt/tags/tag2057.xml><?xml version="1.0" encoding="utf-8"?>
<p:tagLst xmlns:p="http://schemas.openxmlformats.org/presentationml/2006/main">
  <p:tag name="AS_UNIQUEID" val="771"/>
</p:tagLst>
</file>

<file path=ppt/tags/tag2058.xml><?xml version="1.0" encoding="utf-8"?>
<p:tagLst xmlns:p="http://schemas.openxmlformats.org/presentationml/2006/main">
  <p:tag name="AS_UNIQUEID" val="772"/>
</p:tagLst>
</file>

<file path=ppt/tags/tag2059.xml><?xml version="1.0" encoding="utf-8"?>
<p:tagLst xmlns:p="http://schemas.openxmlformats.org/presentationml/2006/main">
  <p:tag name="AS_UNIQUEID" val="830"/>
</p:tagLst>
</file>

<file path=ppt/tags/tag2060.xml><?xml version="1.0" encoding="utf-8"?>
<p:tagLst xmlns:p="http://schemas.openxmlformats.org/presentationml/2006/main">
  <p:tag name="AS_UNIQUEID" val="831"/>
</p:tagLst>
</file>

<file path=ppt/tags/tag2061.xml><?xml version="1.0" encoding="utf-8"?>
<p:tagLst xmlns:p="http://schemas.openxmlformats.org/presentationml/2006/main">
  <p:tag name="AS_UNIQUEID" val="3031"/>
</p:tagLst>
</file>

<file path=ppt/tags/tag2062.xml><?xml version="1.0" encoding="utf-8"?>
<p:tagLst xmlns:p="http://schemas.openxmlformats.org/presentationml/2006/main">
  <p:tag name="AS_UNIQUEID" val="3032"/>
</p:tagLst>
</file>

<file path=ppt/tags/tag2063.xml><?xml version="1.0" encoding="utf-8"?>
<p:tagLst xmlns:p="http://schemas.openxmlformats.org/presentationml/2006/main">
  <p:tag name="AS_UNIQUEID" val="3033"/>
</p:tagLst>
</file>

<file path=ppt/tags/tag2064.xml><?xml version="1.0" encoding="utf-8"?>
<p:tagLst xmlns:p="http://schemas.openxmlformats.org/presentationml/2006/main">
  <p:tag name="AS_UNIQUEID" val="1721"/>
</p:tagLst>
</file>

<file path=ppt/tags/tag2065.xml><?xml version="1.0" encoding="utf-8"?>
<p:tagLst xmlns:p="http://schemas.openxmlformats.org/presentationml/2006/main">
  <p:tag name="AS_UNIQUEID" val="1722"/>
</p:tagLst>
</file>

<file path=ppt/tags/tag2066.xml><?xml version="1.0" encoding="utf-8"?>
<p:tagLst xmlns:p="http://schemas.openxmlformats.org/presentationml/2006/main">
  <p:tag name="AS_UNIQUEID" val="1723"/>
</p:tagLst>
</file>

<file path=ppt/tags/tag2067.xml><?xml version="1.0" encoding="utf-8"?>
<p:tagLst xmlns:p="http://schemas.openxmlformats.org/presentationml/2006/main">
  <p:tag name="AS_UNIQUEID" val="3034"/>
</p:tagLst>
</file>

<file path=ppt/tags/tag2068.xml><?xml version="1.0" encoding="utf-8"?>
<p:tagLst xmlns:p="http://schemas.openxmlformats.org/presentationml/2006/main">
  <p:tag name="AS_UNIQUEID" val="835"/>
</p:tagLst>
</file>

<file path=ppt/tags/tag2069.xml><?xml version="1.0" encoding="utf-8"?>
<p:tagLst xmlns:p="http://schemas.openxmlformats.org/presentationml/2006/main">
  <p:tag name="AS_UNIQUEID" val="771"/>
</p:tagLst>
</file>

<file path=ppt/tags/tag2070.xml><?xml version="1.0" encoding="utf-8"?>
<p:tagLst xmlns:p="http://schemas.openxmlformats.org/presentationml/2006/main">
  <p:tag name="AS_UNIQUEID" val="772"/>
</p:tagLst>
</file>

<file path=ppt/tags/tag2071.xml><?xml version="1.0" encoding="utf-8"?>
<p:tagLst xmlns:p="http://schemas.openxmlformats.org/presentationml/2006/main">
  <p:tag name="AS_UNIQUEID" val="836"/>
</p:tagLst>
</file>

<file path=ppt/tags/tag2072.xml><?xml version="1.0" encoding="utf-8"?>
<p:tagLst xmlns:p="http://schemas.openxmlformats.org/presentationml/2006/main">
  <p:tag name="AS_UNIQUEID" val="837"/>
</p:tagLst>
</file>

<file path=ppt/tags/tag2073.xml><?xml version="1.0" encoding="utf-8"?>
<p:tagLst xmlns:p="http://schemas.openxmlformats.org/presentationml/2006/main">
  <p:tag name="AS_UNIQUEID" val="3035"/>
</p:tagLst>
</file>

<file path=ppt/tags/tag2074.xml><?xml version="1.0" encoding="utf-8"?>
<p:tagLst xmlns:p="http://schemas.openxmlformats.org/presentationml/2006/main">
  <p:tag name="AS_UNIQUEID" val="2472"/>
</p:tagLst>
</file>

<file path=ppt/tags/tag2075.xml><?xml version="1.0" encoding="utf-8"?>
<p:tagLst xmlns:p="http://schemas.openxmlformats.org/presentationml/2006/main">
  <p:tag name="AS_UNIQUEID" val="2473"/>
</p:tagLst>
</file>

<file path=ppt/tags/tag2076.xml><?xml version="1.0" encoding="utf-8"?>
<p:tagLst xmlns:p="http://schemas.openxmlformats.org/presentationml/2006/main">
  <p:tag name="AS_UNIQUEID" val="1725"/>
</p:tagLst>
</file>

<file path=ppt/tags/tag2077.xml><?xml version="1.0" encoding="utf-8"?>
<p:tagLst xmlns:p="http://schemas.openxmlformats.org/presentationml/2006/main">
  <p:tag name="AS_UNIQUEID" val="1727"/>
</p:tagLst>
</file>

<file path=ppt/tags/tag2078.xml><?xml version="1.0" encoding="utf-8"?>
<p:tagLst xmlns:p="http://schemas.openxmlformats.org/presentationml/2006/main">
  <p:tag name="AS_UNIQUEID" val="1729"/>
</p:tagLst>
</file>

<file path=ppt/tags/tag2079.xml><?xml version="1.0" encoding="utf-8"?>
<p:tagLst xmlns:p="http://schemas.openxmlformats.org/presentationml/2006/main">
  <p:tag name="AS_UNIQUEID" val="3036"/>
</p:tagLst>
</file>

<file path=ppt/tags/tag2080.xml><?xml version="1.0" encoding="utf-8"?>
<p:tagLst xmlns:p="http://schemas.openxmlformats.org/presentationml/2006/main">
  <p:tag name="AS_UNIQUEID" val="841"/>
</p:tagLst>
</file>

<file path=ppt/tags/tag2081.xml><?xml version="1.0" encoding="utf-8"?>
<p:tagLst xmlns:p="http://schemas.openxmlformats.org/presentationml/2006/main">
  <p:tag name="AS_UNIQUEID" val="842"/>
</p:tagLst>
</file>

<file path=ppt/tags/tag2082.xml><?xml version="1.0" encoding="utf-8"?>
<p:tagLst xmlns:p="http://schemas.openxmlformats.org/presentationml/2006/main">
  <p:tag name="AS_UNIQUEID" val="843"/>
</p:tagLst>
</file>

<file path=ppt/tags/tag2083.xml><?xml version="1.0" encoding="utf-8"?>
<p:tagLst xmlns:p="http://schemas.openxmlformats.org/presentationml/2006/main">
  <p:tag name="AS_UNIQUEID" val="844"/>
</p:tagLst>
</file>

<file path=ppt/tags/tag2084.xml><?xml version="1.0" encoding="utf-8"?>
<p:tagLst xmlns:p="http://schemas.openxmlformats.org/presentationml/2006/main">
  <p:tag name="AS_UNIQUEID" val="845"/>
</p:tagLst>
</file>

<file path=ppt/tags/tag2085.xml><?xml version="1.0" encoding="utf-8"?>
<p:tagLst xmlns:p="http://schemas.openxmlformats.org/presentationml/2006/main">
  <p:tag name="AS_UNIQUEID" val="3037"/>
</p:tagLst>
</file>

<file path=ppt/tags/tag2086.xml><?xml version="1.0" encoding="utf-8"?>
<p:tagLst xmlns:p="http://schemas.openxmlformats.org/presentationml/2006/main">
  <p:tag name="AS_UNIQUEID" val="3038"/>
</p:tagLst>
</file>

<file path=ppt/tags/tag2087.xml><?xml version="1.0" encoding="utf-8"?>
<p:tagLst xmlns:p="http://schemas.openxmlformats.org/presentationml/2006/main">
  <p:tag name="AS_UNIQUEID" val="3039"/>
</p:tagLst>
</file>

<file path=ppt/tags/tag2088.xml><?xml version="1.0" encoding="utf-8"?>
<p:tagLst xmlns:p="http://schemas.openxmlformats.org/presentationml/2006/main">
  <p:tag name="AS_UNIQUEID" val="1730"/>
</p:tagLst>
</file>

<file path=ppt/tags/tag2089.xml><?xml version="1.0" encoding="utf-8"?>
<p:tagLst xmlns:p="http://schemas.openxmlformats.org/presentationml/2006/main">
  <p:tag name="AS_UNIQUEID" val="1731"/>
</p:tagLst>
</file>

<file path=ppt/tags/tag2090.xml><?xml version="1.0" encoding="utf-8"?>
<p:tagLst xmlns:p="http://schemas.openxmlformats.org/presentationml/2006/main">
  <p:tag name="AS_UNIQUEID" val="1732"/>
</p:tagLst>
</file>

<file path=ppt/tags/tag2091.xml><?xml version="1.0" encoding="utf-8"?>
<p:tagLst xmlns:p="http://schemas.openxmlformats.org/presentationml/2006/main">
  <p:tag name="AS_UNIQUEID" val="3040"/>
</p:tagLst>
</file>

<file path=ppt/tags/tag2092.xml><?xml version="1.0" encoding="utf-8"?>
<p:tagLst xmlns:p="http://schemas.openxmlformats.org/presentationml/2006/main">
  <p:tag name="AS_UNIQUEID" val="849"/>
</p:tagLst>
</file>

<file path=ppt/tags/tag2093.xml><?xml version="1.0" encoding="utf-8"?>
<p:tagLst xmlns:p="http://schemas.openxmlformats.org/presentationml/2006/main">
  <p:tag name="AS_UNIQUEID" val="842"/>
</p:tagLst>
</file>

<file path=ppt/tags/tag2094.xml><?xml version="1.0" encoding="utf-8"?>
<p:tagLst xmlns:p="http://schemas.openxmlformats.org/presentationml/2006/main">
  <p:tag name="AS_UNIQUEID" val="843"/>
</p:tagLst>
</file>

<file path=ppt/tags/tag2095.xml><?xml version="1.0" encoding="utf-8"?>
<p:tagLst xmlns:p="http://schemas.openxmlformats.org/presentationml/2006/main">
  <p:tag name="AS_UNIQUEID" val="850"/>
</p:tagLst>
</file>

<file path=ppt/tags/tag2096.xml><?xml version="1.0" encoding="utf-8"?>
<p:tagLst xmlns:p="http://schemas.openxmlformats.org/presentationml/2006/main">
  <p:tag name="AS_UNIQUEID" val="851"/>
</p:tagLst>
</file>

<file path=ppt/tags/tag2097.xml><?xml version="1.0" encoding="utf-8"?>
<p:tagLst xmlns:p="http://schemas.openxmlformats.org/presentationml/2006/main">
  <p:tag name="AS_UNIQUEID" val="3041"/>
</p:tagLst>
</file>

<file path=ppt/tags/tag2098.xml><?xml version="1.0" encoding="utf-8"?>
<p:tagLst xmlns:p="http://schemas.openxmlformats.org/presentationml/2006/main">
  <p:tag name="AS_UNIQUEID" val="3042"/>
</p:tagLst>
</file>

<file path=ppt/tags/tag2099.xml><?xml version="1.0" encoding="utf-8"?>
<p:tagLst xmlns:p="http://schemas.openxmlformats.org/presentationml/2006/main">
  <p:tag name="AS_UNIQUEID" val="3043"/>
</p:tagLst>
</file>

<file path=ppt/tags/tag2100.xml><?xml version="1.0" encoding="utf-8"?>
<p:tagLst xmlns:p="http://schemas.openxmlformats.org/presentationml/2006/main">
  <p:tag name="AS_UNIQUEID" val="1733"/>
</p:tagLst>
</file>

<file path=ppt/tags/tag2101.xml><?xml version="1.0" encoding="utf-8"?>
<p:tagLst xmlns:p="http://schemas.openxmlformats.org/presentationml/2006/main">
  <p:tag name="AS_UNIQUEID" val="1734"/>
</p:tagLst>
</file>

<file path=ppt/tags/tag2102.xml><?xml version="1.0" encoding="utf-8"?>
<p:tagLst xmlns:p="http://schemas.openxmlformats.org/presentationml/2006/main">
  <p:tag name="AS_UNIQUEID" val="1735"/>
</p:tagLst>
</file>

<file path=ppt/tags/tag2103.xml><?xml version="1.0" encoding="utf-8"?>
<p:tagLst xmlns:p="http://schemas.openxmlformats.org/presentationml/2006/main">
  <p:tag name="AS_UNIQUEID" val="3044"/>
</p:tagLst>
</file>

<file path=ppt/tags/tag2104.xml><?xml version="1.0" encoding="utf-8"?>
<p:tagLst xmlns:p="http://schemas.openxmlformats.org/presentationml/2006/main">
  <p:tag name="AS_UNIQUEID" val="855"/>
</p:tagLst>
</file>

<file path=ppt/tags/tag2105.xml><?xml version="1.0" encoding="utf-8"?>
<p:tagLst xmlns:p="http://schemas.openxmlformats.org/presentationml/2006/main">
  <p:tag name="AS_UNIQUEID" val="842"/>
</p:tagLst>
</file>

<file path=ppt/tags/tag2106.xml><?xml version="1.0" encoding="utf-8"?>
<p:tagLst xmlns:p="http://schemas.openxmlformats.org/presentationml/2006/main">
  <p:tag name="AS_UNIQUEID" val="843"/>
</p:tagLst>
</file>

<file path=ppt/tags/tag2107.xml><?xml version="1.0" encoding="utf-8"?>
<p:tagLst xmlns:p="http://schemas.openxmlformats.org/presentationml/2006/main">
  <p:tag name="AS_UNIQUEID" val="856"/>
</p:tagLst>
</file>

<file path=ppt/tags/tag2108.xml><?xml version="1.0" encoding="utf-8"?>
<p:tagLst xmlns:p="http://schemas.openxmlformats.org/presentationml/2006/main">
  <p:tag name="AS_UNIQUEID" val="857"/>
</p:tagLst>
</file>

<file path=ppt/tags/tag2109.xml><?xml version="1.0" encoding="utf-8"?>
<p:tagLst xmlns:p="http://schemas.openxmlformats.org/presentationml/2006/main">
  <p:tag name="AS_UNIQUEID" val="3045"/>
</p:tagLst>
</file>

<file path=ppt/tags/tag2110.xml><?xml version="1.0" encoding="utf-8"?>
<p:tagLst xmlns:p="http://schemas.openxmlformats.org/presentationml/2006/main">
  <p:tag name="AS_UNIQUEID" val="3046"/>
</p:tagLst>
</file>

<file path=ppt/tags/tag2111.xml><?xml version="1.0" encoding="utf-8"?>
<p:tagLst xmlns:p="http://schemas.openxmlformats.org/presentationml/2006/main">
  <p:tag name="AS_UNIQUEID" val="3047"/>
</p:tagLst>
</file>

<file path=ppt/tags/tag2112.xml><?xml version="1.0" encoding="utf-8"?>
<p:tagLst xmlns:p="http://schemas.openxmlformats.org/presentationml/2006/main">
  <p:tag name="AS_UNIQUEID" val="3048"/>
</p:tagLst>
</file>

<file path=ppt/tags/tag2113.xml><?xml version="1.0" encoding="utf-8"?>
<p:tagLst xmlns:p="http://schemas.openxmlformats.org/presentationml/2006/main">
  <p:tag name="AS_UNIQUEID" val="1736"/>
</p:tagLst>
</file>

<file path=ppt/tags/tag2114.xml><?xml version="1.0" encoding="utf-8"?>
<p:tagLst xmlns:p="http://schemas.openxmlformats.org/presentationml/2006/main">
  <p:tag name="AS_UNIQUEID" val="1737"/>
</p:tagLst>
</file>

<file path=ppt/tags/tag2115.xml><?xml version="1.0" encoding="utf-8"?>
<p:tagLst xmlns:p="http://schemas.openxmlformats.org/presentationml/2006/main">
  <p:tag name="AS_UNIQUEID" val="1738"/>
</p:tagLst>
</file>

<file path=ppt/tags/tag2116.xml><?xml version="1.0" encoding="utf-8"?>
<p:tagLst xmlns:p="http://schemas.openxmlformats.org/presentationml/2006/main">
  <p:tag name="AS_UNIQUEID" val="3049"/>
</p:tagLst>
</file>

<file path=ppt/tags/tag2117.xml><?xml version="1.0" encoding="utf-8"?>
<p:tagLst xmlns:p="http://schemas.openxmlformats.org/presentationml/2006/main">
  <p:tag name="AS_UNIQUEID" val="861"/>
</p:tagLst>
</file>

<file path=ppt/tags/tag2118.xml><?xml version="1.0" encoding="utf-8"?>
<p:tagLst xmlns:p="http://schemas.openxmlformats.org/presentationml/2006/main">
  <p:tag name="AS_UNIQUEID" val="842"/>
</p:tagLst>
</file>

<file path=ppt/tags/tag2119.xml><?xml version="1.0" encoding="utf-8"?>
<p:tagLst xmlns:p="http://schemas.openxmlformats.org/presentationml/2006/main">
  <p:tag name="AS_UNIQUEID" val="843"/>
</p:tagLst>
</file>

<file path=ppt/tags/tag2120.xml><?xml version="1.0" encoding="utf-8"?>
<p:tagLst xmlns:p="http://schemas.openxmlformats.org/presentationml/2006/main">
  <p:tag name="AS_UNIQUEID" val="862"/>
</p:tagLst>
</file>

<file path=ppt/tags/tag2121.xml><?xml version="1.0" encoding="utf-8"?>
<p:tagLst xmlns:p="http://schemas.openxmlformats.org/presentationml/2006/main">
  <p:tag name="AS_UNIQUEID" val="863"/>
</p:tagLst>
</file>

<file path=ppt/tags/tag2122.xml><?xml version="1.0" encoding="utf-8"?>
<p:tagLst xmlns:p="http://schemas.openxmlformats.org/presentationml/2006/main">
  <p:tag name="AS_UNIQUEID" val="3050"/>
</p:tagLst>
</file>

<file path=ppt/tags/tag2123.xml><?xml version="1.0" encoding="utf-8"?>
<p:tagLst xmlns:p="http://schemas.openxmlformats.org/presentationml/2006/main">
  <p:tag name="AS_UNIQUEID" val="3051"/>
</p:tagLst>
</file>

<file path=ppt/tags/tag2124.xml><?xml version="1.0" encoding="utf-8"?>
<p:tagLst xmlns:p="http://schemas.openxmlformats.org/presentationml/2006/main">
  <p:tag name="AS_UNIQUEID" val="3052"/>
</p:tagLst>
</file>

<file path=ppt/tags/tag2125.xml><?xml version="1.0" encoding="utf-8"?>
<p:tagLst xmlns:p="http://schemas.openxmlformats.org/presentationml/2006/main">
  <p:tag name="AS_UNIQUEID" val="3053"/>
</p:tagLst>
</file>

<file path=ppt/tags/tag2126.xml><?xml version="1.0" encoding="utf-8"?>
<p:tagLst xmlns:p="http://schemas.openxmlformats.org/presentationml/2006/main">
  <p:tag name="AS_UNIQUEID" val="3054"/>
</p:tagLst>
</file>

<file path=ppt/tags/tag2127.xml><?xml version="1.0" encoding="utf-8"?>
<p:tagLst xmlns:p="http://schemas.openxmlformats.org/presentationml/2006/main">
  <p:tag name="AS_UNIQUEID" val="3055"/>
</p:tagLst>
</file>

<file path=ppt/tags/tag2128.xml><?xml version="1.0" encoding="utf-8"?>
<p:tagLst xmlns:p="http://schemas.openxmlformats.org/presentationml/2006/main">
  <p:tag name="AS_UNIQUEID" val="1739"/>
</p:tagLst>
</file>

<file path=ppt/tags/tag2129.xml><?xml version="1.0" encoding="utf-8"?>
<p:tagLst xmlns:p="http://schemas.openxmlformats.org/presentationml/2006/main">
  <p:tag name="AS_UNIQUEID" val="1740"/>
</p:tagLst>
</file>

<file path=ppt/tags/tag2130.xml><?xml version="1.0" encoding="utf-8"?>
<p:tagLst xmlns:p="http://schemas.openxmlformats.org/presentationml/2006/main">
  <p:tag name="AS_UNIQUEID" val="1741"/>
</p:tagLst>
</file>

<file path=ppt/tags/tag2131.xml><?xml version="1.0" encoding="utf-8"?>
<p:tagLst xmlns:p="http://schemas.openxmlformats.org/presentationml/2006/main">
  <p:tag name="AS_UNIQUEID" val="3056"/>
</p:tagLst>
</file>

<file path=ppt/tags/tag2132.xml><?xml version="1.0" encoding="utf-8"?>
<p:tagLst xmlns:p="http://schemas.openxmlformats.org/presentationml/2006/main">
  <p:tag name="AS_UNIQUEID" val="868"/>
</p:tagLst>
</file>

<file path=ppt/tags/tag2133.xml><?xml version="1.0" encoding="utf-8"?>
<p:tagLst xmlns:p="http://schemas.openxmlformats.org/presentationml/2006/main">
  <p:tag name="AS_UNIQUEID" val="842"/>
</p:tagLst>
</file>

<file path=ppt/tags/tag2134.xml><?xml version="1.0" encoding="utf-8"?>
<p:tagLst xmlns:p="http://schemas.openxmlformats.org/presentationml/2006/main">
  <p:tag name="AS_UNIQUEID" val="843"/>
</p:tagLst>
</file>

<file path=ppt/tags/tag2135.xml><?xml version="1.0" encoding="utf-8"?>
<p:tagLst xmlns:p="http://schemas.openxmlformats.org/presentationml/2006/main">
  <p:tag name="AS_UNIQUEID" val="869"/>
</p:tagLst>
</file>

<file path=ppt/tags/tag2136.xml><?xml version="1.0" encoding="utf-8"?>
<p:tagLst xmlns:p="http://schemas.openxmlformats.org/presentationml/2006/main">
  <p:tag name="AS_UNIQUEID" val="870"/>
</p:tagLst>
</file>

<file path=ppt/tags/tag2137.xml><?xml version="1.0" encoding="utf-8"?>
<p:tagLst xmlns:p="http://schemas.openxmlformats.org/presentationml/2006/main">
  <p:tag name="AS_UNIQUEID" val="3057"/>
</p:tagLst>
</file>

<file path=ppt/tags/tag2138.xml><?xml version="1.0" encoding="utf-8"?>
<p:tagLst xmlns:p="http://schemas.openxmlformats.org/presentationml/2006/main">
  <p:tag name="AS_UNIQUEID" val="3058"/>
</p:tagLst>
</file>

<file path=ppt/tags/tag2139.xml><?xml version="1.0" encoding="utf-8"?>
<p:tagLst xmlns:p="http://schemas.openxmlformats.org/presentationml/2006/main">
  <p:tag name="AS_UNIQUEID" val="1742"/>
</p:tagLst>
</file>

<file path=ppt/tags/tag2140.xml><?xml version="1.0" encoding="utf-8"?>
<p:tagLst xmlns:p="http://schemas.openxmlformats.org/presentationml/2006/main">
  <p:tag name="AS_UNIQUEID" val="1743"/>
</p:tagLst>
</file>

<file path=ppt/tags/tag2141.xml><?xml version="1.0" encoding="utf-8"?>
<p:tagLst xmlns:p="http://schemas.openxmlformats.org/presentationml/2006/main">
  <p:tag name="AS_UNIQUEID" val="1744"/>
</p:tagLst>
</file>

<file path=ppt/tags/tag2142.xml><?xml version="1.0" encoding="utf-8"?>
<p:tagLst xmlns:p="http://schemas.openxmlformats.org/presentationml/2006/main">
  <p:tag name="AS_UNIQUEID" val="3059"/>
</p:tagLst>
</file>

<file path=ppt/tags/tag2143.xml><?xml version="1.0" encoding="utf-8"?>
<p:tagLst xmlns:p="http://schemas.openxmlformats.org/presentationml/2006/main">
  <p:tag name="AS_UNIQUEID" val="877"/>
</p:tagLst>
</file>

<file path=ppt/tags/tag2144.xml><?xml version="1.0" encoding="utf-8"?>
<p:tagLst xmlns:p="http://schemas.openxmlformats.org/presentationml/2006/main">
  <p:tag name="AS_UNIQUEID" val="842"/>
</p:tagLst>
</file>

<file path=ppt/tags/tag2145.xml><?xml version="1.0" encoding="utf-8"?>
<p:tagLst xmlns:p="http://schemas.openxmlformats.org/presentationml/2006/main">
  <p:tag name="AS_UNIQUEID" val="843"/>
</p:tagLst>
</file>

<file path=ppt/tags/tag2146.xml><?xml version="1.0" encoding="utf-8"?>
<p:tagLst xmlns:p="http://schemas.openxmlformats.org/presentationml/2006/main">
  <p:tag name="AS_UNIQUEID" val="878"/>
</p:tagLst>
</file>

<file path=ppt/tags/tag2147.xml><?xml version="1.0" encoding="utf-8"?>
<p:tagLst xmlns:p="http://schemas.openxmlformats.org/presentationml/2006/main">
  <p:tag name="AS_UNIQUEID" val="879"/>
</p:tagLst>
</file>

<file path=ppt/tags/tag2148.xml><?xml version="1.0" encoding="utf-8"?>
<p:tagLst xmlns:p="http://schemas.openxmlformats.org/presentationml/2006/main">
  <p:tag name="AS_UNIQUEID" val="3060"/>
</p:tagLst>
</file>

<file path=ppt/tags/tag2149.xml><?xml version="1.0" encoding="utf-8"?>
<p:tagLst xmlns:p="http://schemas.openxmlformats.org/presentationml/2006/main">
  <p:tag name="AS_UNIQUEID" val="1745"/>
</p:tagLst>
</file>

<file path=ppt/tags/tag2150.xml><?xml version="1.0" encoding="utf-8"?>
<p:tagLst xmlns:p="http://schemas.openxmlformats.org/presentationml/2006/main">
  <p:tag name="AS_UNIQUEID" val="1746"/>
</p:tagLst>
</file>

<file path=ppt/tags/tag2151.xml><?xml version="1.0" encoding="utf-8"?>
<p:tagLst xmlns:p="http://schemas.openxmlformats.org/presentationml/2006/main">
  <p:tag name="AS_UNIQUEID" val="1747"/>
</p:tagLst>
</file>

<file path=ppt/tags/tag2152.xml><?xml version="1.0" encoding="utf-8"?>
<p:tagLst xmlns:p="http://schemas.openxmlformats.org/presentationml/2006/main">
  <p:tag name="AS_UNIQUEID" val="3061"/>
</p:tagLst>
</file>

<file path=ppt/tags/tag2153.xml><?xml version="1.0" encoding="utf-8"?>
<p:tagLst xmlns:p="http://schemas.openxmlformats.org/presentationml/2006/main">
  <p:tag name="AS_UNIQUEID" val="882"/>
</p:tagLst>
</file>

<file path=ppt/tags/tag2154.xml><?xml version="1.0" encoding="utf-8"?>
<p:tagLst xmlns:p="http://schemas.openxmlformats.org/presentationml/2006/main">
  <p:tag name="AS_UNIQUEID" val="842"/>
</p:tagLst>
</file>

<file path=ppt/tags/tag2155.xml><?xml version="1.0" encoding="utf-8"?>
<p:tagLst xmlns:p="http://schemas.openxmlformats.org/presentationml/2006/main">
  <p:tag name="AS_UNIQUEID" val="843"/>
</p:tagLst>
</file>

<file path=ppt/tags/tag2156.xml><?xml version="1.0" encoding="utf-8"?>
<p:tagLst xmlns:p="http://schemas.openxmlformats.org/presentationml/2006/main">
  <p:tag name="AS_UNIQUEID" val="883"/>
</p:tagLst>
</file>

<file path=ppt/tags/tag2157.xml><?xml version="1.0" encoding="utf-8"?>
<p:tagLst xmlns:p="http://schemas.openxmlformats.org/presentationml/2006/main">
  <p:tag name="AS_UNIQUEID" val="884"/>
</p:tagLst>
</file>

<file path=ppt/tags/tag2158.xml><?xml version="1.0" encoding="utf-8"?>
<p:tagLst xmlns:p="http://schemas.openxmlformats.org/presentationml/2006/main">
  <p:tag name="AS_UNIQUEID" val="3062"/>
</p:tagLst>
</file>

<file path=ppt/tags/tag2159.xml><?xml version="1.0" encoding="utf-8"?>
<p:tagLst xmlns:p="http://schemas.openxmlformats.org/presentationml/2006/main">
  <p:tag name="AS_UNIQUEID" val="3063"/>
</p:tagLst>
</file>

<file path=ppt/tags/tag2160.xml><?xml version="1.0" encoding="utf-8"?>
<p:tagLst xmlns:p="http://schemas.openxmlformats.org/presentationml/2006/main">
  <p:tag name="AS_UNIQUEID" val="3064"/>
</p:tagLst>
</file>

<file path=ppt/tags/tag2161.xml><?xml version="1.0" encoding="utf-8"?>
<p:tagLst xmlns:p="http://schemas.openxmlformats.org/presentationml/2006/main">
  <p:tag name="AS_UNIQUEID" val="3065"/>
</p:tagLst>
</file>

<file path=ppt/tags/tag2162.xml><?xml version="1.0" encoding="utf-8"?>
<p:tagLst xmlns:p="http://schemas.openxmlformats.org/presentationml/2006/main">
  <p:tag name="AS_UNIQUEID" val="1748"/>
</p:tagLst>
</file>

<file path=ppt/tags/tag2163.xml><?xml version="1.0" encoding="utf-8"?>
<p:tagLst xmlns:p="http://schemas.openxmlformats.org/presentationml/2006/main">
  <p:tag name="AS_UNIQUEID" val="1749"/>
</p:tagLst>
</file>

<file path=ppt/tags/tag2164.xml><?xml version="1.0" encoding="utf-8"?>
<p:tagLst xmlns:p="http://schemas.openxmlformats.org/presentationml/2006/main">
  <p:tag name="AS_UNIQUEID" val="1750"/>
</p:tagLst>
</file>

<file path=ppt/tags/tag2165.xml><?xml version="1.0" encoding="utf-8"?>
<p:tagLst xmlns:p="http://schemas.openxmlformats.org/presentationml/2006/main">
  <p:tag name="AS_UNIQUEID" val="3066"/>
</p:tagLst>
</file>

<file path=ppt/tags/tag2166.xml><?xml version="1.0" encoding="utf-8"?>
<p:tagLst xmlns:p="http://schemas.openxmlformats.org/presentationml/2006/main">
  <p:tag name="AS_UNIQUEID" val="886"/>
</p:tagLst>
</file>

<file path=ppt/tags/tag2167.xml><?xml version="1.0" encoding="utf-8"?>
<p:tagLst xmlns:p="http://schemas.openxmlformats.org/presentationml/2006/main">
  <p:tag name="AS_UNIQUEID" val="842"/>
</p:tagLst>
</file>

<file path=ppt/tags/tag2168.xml><?xml version="1.0" encoding="utf-8"?>
<p:tagLst xmlns:p="http://schemas.openxmlformats.org/presentationml/2006/main">
  <p:tag name="AS_UNIQUEID" val="843"/>
</p:tagLst>
</file>

<file path=ppt/tags/tag2169.xml><?xml version="1.0" encoding="utf-8"?>
<p:tagLst xmlns:p="http://schemas.openxmlformats.org/presentationml/2006/main">
  <p:tag name="AS_UNIQUEID" val="887"/>
</p:tagLst>
</file>

<file path=ppt/tags/tag2170.xml><?xml version="1.0" encoding="utf-8"?>
<p:tagLst xmlns:p="http://schemas.openxmlformats.org/presentationml/2006/main">
  <p:tag name="AS_UNIQUEID" val="888"/>
</p:tagLst>
</file>

<file path=ppt/tags/tag2171.xml><?xml version="1.0" encoding="utf-8"?>
<p:tagLst xmlns:p="http://schemas.openxmlformats.org/presentationml/2006/main">
  <p:tag name="AS_UNIQUEID" val="3067"/>
</p:tagLst>
</file>

<file path=ppt/tags/tag2172.xml><?xml version="1.0" encoding="utf-8"?>
<p:tagLst xmlns:p="http://schemas.openxmlformats.org/presentationml/2006/main">
  <p:tag name="AS_UNIQUEID" val="3068"/>
</p:tagLst>
</file>

<file path=ppt/tags/tag2173.xml><?xml version="1.0" encoding="utf-8"?>
<p:tagLst xmlns:p="http://schemas.openxmlformats.org/presentationml/2006/main">
  <p:tag name="AS_UNIQUEID" val="3069"/>
</p:tagLst>
</file>

<file path=ppt/tags/tag2174.xml><?xml version="1.0" encoding="utf-8"?>
<p:tagLst xmlns:p="http://schemas.openxmlformats.org/presentationml/2006/main">
  <p:tag name="AS_UNIQUEID" val="3070"/>
</p:tagLst>
</file>

<file path=ppt/tags/tag2175.xml><?xml version="1.0" encoding="utf-8"?>
<p:tagLst xmlns:p="http://schemas.openxmlformats.org/presentationml/2006/main">
  <p:tag name="AS_UNIQUEID" val="1751"/>
</p:tagLst>
</file>

<file path=ppt/tags/tag2176.xml><?xml version="1.0" encoding="utf-8"?>
<p:tagLst xmlns:p="http://schemas.openxmlformats.org/presentationml/2006/main">
  <p:tag name="AS_UNIQUEID" val="1752"/>
</p:tagLst>
</file>

<file path=ppt/tags/tag2177.xml><?xml version="1.0" encoding="utf-8"?>
<p:tagLst xmlns:p="http://schemas.openxmlformats.org/presentationml/2006/main">
  <p:tag name="AS_UNIQUEID" val="1753"/>
</p:tagLst>
</file>

<file path=ppt/tags/tag2178.xml><?xml version="1.0" encoding="utf-8"?>
<p:tagLst xmlns:p="http://schemas.openxmlformats.org/presentationml/2006/main">
  <p:tag name="AS_UNIQUEID" val="3071"/>
</p:tagLst>
</file>

<file path=ppt/tags/tag2179.xml><?xml version="1.0" encoding="utf-8"?>
<p:tagLst xmlns:p="http://schemas.openxmlformats.org/presentationml/2006/main">
  <p:tag name="AS_UNIQUEID" val="893"/>
</p:tagLst>
</file>

<file path=ppt/tags/tag2180.xml><?xml version="1.0" encoding="utf-8"?>
<p:tagLst xmlns:p="http://schemas.openxmlformats.org/presentationml/2006/main">
  <p:tag name="AS_UNIQUEID" val="842"/>
</p:tagLst>
</file>

<file path=ppt/tags/tag2181.xml><?xml version="1.0" encoding="utf-8"?>
<p:tagLst xmlns:p="http://schemas.openxmlformats.org/presentationml/2006/main">
  <p:tag name="AS_UNIQUEID" val="843"/>
</p:tagLst>
</file>

<file path=ppt/tags/tag2182.xml><?xml version="1.0" encoding="utf-8"?>
<p:tagLst xmlns:p="http://schemas.openxmlformats.org/presentationml/2006/main">
  <p:tag name="AS_UNIQUEID" val="894"/>
</p:tagLst>
</file>

<file path=ppt/tags/tag2183.xml><?xml version="1.0" encoding="utf-8"?>
<p:tagLst xmlns:p="http://schemas.openxmlformats.org/presentationml/2006/main">
  <p:tag name="AS_UNIQUEID" val="895"/>
</p:tagLst>
</file>

<file path=ppt/tags/tag2184.xml><?xml version="1.0" encoding="utf-8"?>
<p:tagLst xmlns:p="http://schemas.openxmlformats.org/presentationml/2006/main">
  <p:tag name="AS_UNIQUEID" val="3072"/>
</p:tagLst>
</file>

<file path=ppt/tags/tag2185.xml><?xml version="1.0" encoding="utf-8"?>
<p:tagLst xmlns:p="http://schemas.openxmlformats.org/presentationml/2006/main">
  <p:tag name="AS_UNIQUEID" val="3073"/>
</p:tagLst>
</file>

<file path=ppt/tags/tag2186.xml><?xml version="1.0" encoding="utf-8"?>
<p:tagLst xmlns:p="http://schemas.openxmlformats.org/presentationml/2006/main">
  <p:tag name="AS_UNIQUEID" val="3074"/>
</p:tagLst>
</file>

<file path=ppt/tags/tag2187.xml><?xml version="1.0" encoding="utf-8"?>
<p:tagLst xmlns:p="http://schemas.openxmlformats.org/presentationml/2006/main">
  <p:tag name="AS_UNIQUEID" val="1754"/>
</p:tagLst>
</file>

<file path=ppt/tags/tag2188.xml><?xml version="1.0" encoding="utf-8"?>
<p:tagLst xmlns:p="http://schemas.openxmlformats.org/presentationml/2006/main">
  <p:tag name="AS_UNIQUEID" val="1755"/>
</p:tagLst>
</file>

<file path=ppt/tags/tag2189.xml><?xml version="1.0" encoding="utf-8"?>
<p:tagLst xmlns:p="http://schemas.openxmlformats.org/presentationml/2006/main">
  <p:tag name="AS_UNIQUEID" val="1756"/>
</p:tagLst>
</file>

<file path=ppt/tags/tag2190.xml><?xml version="1.0" encoding="utf-8"?>
<p:tagLst xmlns:p="http://schemas.openxmlformats.org/presentationml/2006/main">
  <p:tag name="AS_UNIQUEID" val="3075"/>
</p:tagLst>
</file>

<file path=ppt/tags/tag2191.xml><?xml version="1.0" encoding="utf-8"?>
<p:tagLst xmlns:p="http://schemas.openxmlformats.org/presentationml/2006/main">
  <p:tag name="AS_UNIQUEID" val="900"/>
</p:tagLst>
</file>

<file path=ppt/tags/tag2192.xml><?xml version="1.0" encoding="utf-8"?>
<p:tagLst xmlns:p="http://schemas.openxmlformats.org/presentationml/2006/main">
  <p:tag name="AS_UNIQUEID" val="842"/>
</p:tagLst>
</file>

<file path=ppt/tags/tag2193.xml><?xml version="1.0" encoding="utf-8"?>
<p:tagLst xmlns:p="http://schemas.openxmlformats.org/presentationml/2006/main">
  <p:tag name="AS_UNIQUEID" val="843"/>
</p:tagLst>
</file>

<file path=ppt/tags/tag2194.xml><?xml version="1.0" encoding="utf-8"?>
<p:tagLst xmlns:p="http://schemas.openxmlformats.org/presentationml/2006/main">
  <p:tag name="AS_UNIQUEID" val="901"/>
</p:tagLst>
</file>

<file path=ppt/tags/tag2195.xml><?xml version="1.0" encoding="utf-8"?>
<p:tagLst xmlns:p="http://schemas.openxmlformats.org/presentationml/2006/main">
  <p:tag name="AS_UNIQUEID" val="902"/>
</p:tagLst>
</file>

<file path=ppt/tags/tag2196.xml><?xml version="1.0" encoding="utf-8"?>
<p:tagLst xmlns:p="http://schemas.openxmlformats.org/presentationml/2006/main">
  <p:tag name="AS_UNIQUEID" val="3076"/>
</p:tagLst>
</file>

<file path=ppt/tags/tag2197.xml><?xml version="1.0" encoding="utf-8"?>
<p:tagLst xmlns:p="http://schemas.openxmlformats.org/presentationml/2006/main">
  <p:tag name="AS_UNIQUEID" val="3077"/>
</p:tagLst>
</file>

<file path=ppt/tags/tag2198.xml><?xml version="1.0" encoding="utf-8"?>
<p:tagLst xmlns:p="http://schemas.openxmlformats.org/presentationml/2006/main">
  <p:tag name="AS_UNIQUEID" val="3078"/>
</p:tagLst>
</file>

<file path=ppt/tags/tag2199.xml><?xml version="1.0" encoding="utf-8"?>
<p:tagLst xmlns:p="http://schemas.openxmlformats.org/presentationml/2006/main">
  <p:tag name="AS_UNIQUEID" val="1757"/>
</p:tagLst>
</file>

<file path=ppt/tags/tag2200.xml><?xml version="1.0" encoding="utf-8"?>
<p:tagLst xmlns:p="http://schemas.openxmlformats.org/presentationml/2006/main">
  <p:tag name="AS_UNIQUEID" val="1758"/>
</p:tagLst>
</file>

<file path=ppt/tags/tag2201.xml><?xml version="1.0" encoding="utf-8"?>
<p:tagLst xmlns:p="http://schemas.openxmlformats.org/presentationml/2006/main">
  <p:tag name="AS_UNIQUEID" val="1759"/>
</p:tagLst>
</file>

<file path=ppt/tags/tag2202.xml><?xml version="1.0" encoding="utf-8"?>
<p:tagLst xmlns:p="http://schemas.openxmlformats.org/presentationml/2006/main">
  <p:tag name="AS_UNIQUEID" val="3079"/>
</p:tagLst>
</file>

<file path=ppt/tags/tag2203.xml><?xml version="1.0" encoding="utf-8"?>
<p:tagLst xmlns:p="http://schemas.openxmlformats.org/presentationml/2006/main">
  <p:tag name="AS_UNIQUEID" val="906"/>
</p:tagLst>
</file>

<file path=ppt/tags/tag2204.xml><?xml version="1.0" encoding="utf-8"?>
<p:tagLst xmlns:p="http://schemas.openxmlformats.org/presentationml/2006/main">
  <p:tag name="AS_UNIQUEID" val="842"/>
</p:tagLst>
</file>

<file path=ppt/tags/tag2205.xml><?xml version="1.0" encoding="utf-8"?>
<p:tagLst xmlns:p="http://schemas.openxmlformats.org/presentationml/2006/main">
  <p:tag name="AS_UNIQUEID" val="843"/>
</p:tagLst>
</file>

<file path=ppt/tags/tag2206.xml><?xml version="1.0" encoding="utf-8"?>
<p:tagLst xmlns:p="http://schemas.openxmlformats.org/presentationml/2006/main">
  <p:tag name="AS_UNIQUEID" val="907"/>
</p:tagLst>
</file>

<file path=ppt/tags/tag2207.xml><?xml version="1.0" encoding="utf-8"?>
<p:tagLst xmlns:p="http://schemas.openxmlformats.org/presentationml/2006/main">
  <p:tag name="AS_UNIQUEID" val="908"/>
</p:tagLst>
</file>

<file path=ppt/tags/tag2208.xml><?xml version="1.0" encoding="utf-8"?>
<p:tagLst xmlns:p="http://schemas.openxmlformats.org/presentationml/2006/main">
  <p:tag name="AS_UNIQUEID" val="3080"/>
</p:tagLst>
</file>

<file path=ppt/tags/tag2209.xml><?xml version="1.0" encoding="utf-8"?>
<p:tagLst xmlns:p="http://schemas.openxmlformats.org/presentationml/2006/main">
  <p:tag name="AS_UNIQUEID" val="2474"/>
</p:tagLst>
</file>

<file path=ppt/tags/tag2210.xml><?xml version="1.0" encoding="utf-8"?>
<p:tagLst xmlns:p="http://schemas.openxmlformats.org/presentationml/2006/main">
  <p:tag name="AS_UNIQUEID" val="2475"/>
</p:tagLst>
</file>

<file path=ppt/tags/tag2211.xml><?xml version="1.0" encoding="utf-8"?>
<p:tagLst xmlns:p="http://schemas.openxmlformats.org/presentationml/2006/main">
  <p:tag name="AS_UNIQUEID" val="1761"/>
</p:tagLst>
</file>

<file path=ppt/tags/tag2212.xml><?xml version="1.0" encoding="utf-8"?>
<p:tagLst xmlns:p="http://schemas.openxmlformats.org/presentationml/2006/main">
  <p:tag name="AS_UNIQUEID" val="1763"/>
</p:tagLst>
</file>

<file path=ppt/tags/tag2213.xml><?xml version="1.0" encoding="utf-8"?>
<p:tagLst xmlns:p="http://schemas.openxmlformats.org/presentationml/2006/main">
  <p:tag name="AS_UNIQUEID" val="1765"/>
</p:tagLst>
</file>

<file path=ppt/tags/tag2214.xml><?xml version="1.0" encoding="utf-8"?>
<p:tagLst xmlns:p="http://schemas.openxmlformats.org/presentationml/2006/main">
  <p:tag name="AS_UNIQUEID" val="3081"/>
</p:tagLst>
</file>

<file path=ppt/tags/tag2215.xml><?xml version="1.0" encoding="utf-8"?>
<p:tagLst xmlns:p="http://schemas.openxmlformats.org/presentationml/2006/main">
  <p:tag name="AS_UNIQUEID" val="912"/>
</p:tagLst>
</file>

<file path=ppt/tags/tag2216.xml><?xml version="1.0" encoding="utf-8"?>
<p:tagLst xmlns:p="http://schemas.openxmlformats.org/presentationml/2006/main">
  <p:tag name="AS_UNIQUEID" val="913"/>
</p:tagLst>
</file>

<file path=ppt/tags/tag2217.xml><?xml version="1.0" encoding="utf-8"?>
<p:tagLst xmlns:p="http://schemas.openxmlformats.org/presentationml/2006/main">
  <p:tag name="AS_UNIQUEID" val="914"/>
</p:tagLst>
</file>

<file path=ppt/tags/tag2218.xml><?xml version="1.0" encoding="utf-8"?>
<p:tagLst xmlns:p="http://schemas.openxmlformats.org/presentationml/2006/main">
  <p:tag name="AS_UNIQUEID" val="915"/>
</p:tagLst>
</file>

<file path=ppt/tags/tag2219.xml><?xml version="1.0" encoding="utf-8"?>
<p:tagLst xmlns:p="http://schemas.openxmlformats.org/presentationml/2006/main">
  <p:tag name="AS_UNIQUEID" val="916"/>
</p:tagLst>
</file>

<file path=ppt/tags/tag2220.xml><?xml version="1.0" encoding="utf-8"?>
<p:tagLst xmlns:p="http://schemas.openxmlformats.org/presentationml/2006/main">
  <p:tag name="AS_UNIQUEID" val="3082"/>
</p:tagLst>
</file>

<file path=ppt/tags/tag2221.xml><?xml version="1.0" encoding="utf-8"?>
<p:tagLst xmlns:p="http://schemas.openxmlformats.org/presentationml/2006/main">
  <p:tag name="AS_UNIQUEID" val="3083"/>
</p:tagLst>
</file>

<file path=ppt/tags/tag2222.xml><?xml version="1.0" encoding="utf-8"?>
<p:tagLst xmlns:p="http://schemas.openxmlformats.org/presentationml/2006/main">
  <p:tag name="AS_UNIQUEID" val="3084"/>
</p:tagLst>
</file>

<file path=ppt/tags/tag2223.xml><?xml version="1.0" encoding="utf-8"?>
<p:tagLst xmlns:p="http://schemas.openxmlformats.org/presentationml/2006/main">
  <p:tag name="AS_UNIQUEID" val="1766"/>
</p:tagLst>
</file>

<file path=ppt/tags/tag2224.xml><?xml version="1.0" encoding="utf-8"?>
<p:tagLst xmlns:p="http://schemas.openxmlformats.org/presentationml/2006/main">
  <p:tag name="AS_UNIQUEID" val="1767"/>
</p:tagLst>
</file>

<file path=ppt/tags/tag2225.xml><?xml version="1.0" encoding="utf-8"?>
<p:tagLst xmlns:p="http://schemas.openxmlformats.org/presentationml/2006/main">
  <p:tag name="AS_UNIQUEID" val="1768"/>
</p:tagLst>
</file>

<file path=ppt/tags/tag2226.xml><?xml version="1.0" encoding="utf-8"?>
<p:tagLst xmlns:p="http://schemas.openxmlformats.org/presentationml/2006/main">
  <p:tag name="AS_UNIQUEID" val="3085"/>
</p:tagLst>
</file>

<file path=ppt/tags/tag2227.xml><?xml version="1.0" encoding="utf-8"?>
<p:tagLst xmlns:p="http://schemas.openxmlformats.org/presentationml/2006/main">
  <p:tag name="AS_UNIQUEID" val="920"/>
</p:tagLst>
</file>

<file path=ppt/tags/tag2228.xml><?xml version="1.0" encoding="utf-8"?>
<p:tagLst xmlns:p="http://schemas.openxmlformats.org/presentationml/2006/main">
  <p:tag name="AS_UNIQUEID" val="913"/>
</p:tagLst>
</file>

<file path=ppt/tags/tag2229.xml><?xml version="1.0" encoding="utf-8"?>
<p:tagLst xmlns:p="http://schemas.openxmlformats.org/presentationml/2006/main">
  <p:tag name="AS_UNIQUEID" val="914"/>
</p:tagLst>
</file>

<file path=ppt/tags/tag2230.xml><?xml version="1.0" encoding="utf-8"?>
<p:tagLst xmlns:p="http://schemas.openxmlformats.org/presentationml/2006/main">
  <p:tag name="AS_UNIQUEID" val="921"/>
</p:tagLst>
</file>

<file path=ppt/tags/tag2231.xml><?xml version="1.0" encoding="utf-8"?>
<p:tagLst xmlns:p="http://schemas.openxmlformats.org/presentationml/2006/main">
  <p:tag name="AS_UNIQUEID" val="922"/>
</p:tagLst>
</file>

<file path=ppt/tags/tag2232.xml><?xml version="1.0" encoding="utf-8"?>
<p:tagLst xmlns:p="http://schemas.openxmlformats.org/presentationml/2006/main">
  <p:tag name="AS_UNIQUEID" val="3086"/>
</p:tagLst>
</file>

<file path=ppt/tags/tag2233.xml><?xml version="1.0" encoding="utf-8"?>
<p:tagLst xmlns:p="http://schemas.openxmlformats.org/presentationml/2006/main">
  <p:tag name="AS_UNIQUEID" val="3087"/>
</p:tagLst>
</file>

<file path=ppt/tags/tag2234.xml><?xml version="1.0" encoding="utf-8"?>
<p:tagLst xmlns:p="http://schemas.openxmlformats.org/presentationml/2006/main">
  <p:tag name="AS_UNIQUEID" val="3088"/>
</p:tagLst>
</file>

<file path=ppt/tags/tag2235.xml><?xml version="1.0" encoding="utf-8"?>
<p:tagLst xmlns:p="http://schemas.openxmlformats.org/presentationml/2006/main">
  <p:tag name="AS_UNIQUEID" val="1769"/>
</p:tagLst>
</file>

<file path=ppt/tags/tag2236.xml><?xml version="1.0" encoding="utf-8"?>
<p:tagLst xmlns:p="http://schemas.openxmlformats.org/presentationml/2006/main">
  <p:tag name="AS_UNIQUEID" val="1770"/>
</p:tagLst>
</file>

<file path=ppt/tags/tag2237.xml><?xml version="1.0" encoding="utf-8"?>
<p:tagLst xmlns:p="http://schemas.openxmlformats.org/presentationml/2006/main">
  <p:tag name="AS_UNIQUEID" val="1771"/>
</p:tagLst>
</file>

<file path=ppt/tags/tag2238.xml><?xml version="1.0" encoding="utf-8"?>
<p:tagLst xmlns:p="http://schemas.openxmlformats.org/presentationml/2006/main">
  <p:tag name="AS_UNIQUEID" val="3089"/>
</p:tagLst>
</file>

<file path=ppt/tags/tag2239.xml><?xml version="1.0" encoding="utf-8"?>
<p:tagLst xmlns:p="http://schemas.openxmlformats.org/presentationml/2006/main">
  <p:tag name="AS_UNIQUEID" val="926"/>
</p:tagLst>
</file>

<file path=ppt/tags/tag2240.xml><?xml version="1.0" encoding="utf-8"?>
<p:tagLst xmlns:p="http://schemas.openxmlformats.org/presentationml/2006/main">
  <p:tag name="AS_UNIQUEID" val="913"/>
</p:tagLst>
</file>

<file path=ppt/tags/tag2241.xml><?xml version="1.0" encoding="utf-8"?>
<p:tagLst xmlns:p="http://schemas.openxmlformats.org/presentationml/2006/main">
  <p:tag name="AS_UNIQUEID" val="914"/>
</p:tagLst>
</file>

<file path=ppt/tags/tag2242.xml><?xml version="1.0" encoding="utf-8"?>
<p:tagLst xmlns:p="http://schemas.openxmlformats.org/presentationml/2006/main">
  <p:tag name="AS_UNIQUEID" val="927"/>
</p:tagLst>
</file>

<file path=ppt/tags/tag2243.xml><?xml version="1.0" encoding="utf-8"?>
<p:tagLst xmlns:p="http://schemas.openxmlformats.org/presentationml/2006/main">
  <p:tag name="AS_UNIQUEID" val="928"/>
</p:tagLst>
</file>

<file path=ppt/tags/tag2244.xml><?xml version="1.0" encoding="utf-8"?>
<p:tagLst xmlns:p="http://schemas.openxmlformats.org/presentationml/2006/main">
  <p:tag name="AS_UNIQUEID" val="3090"/>
</p:tagLst>
</file>

<file path=ppt/tags/tag2245.xml><?xml version="1.0" encoding="utf-8"?>
<p:tagLst xmlns:p="http://schemas.openxmlformats.org/presentationml/2006/main">
  <p:tag name="AS_UNIQUEID" val="3091"/>
</p:tagLst>
</file>

<file path=ppt/tags/tag2246.xml><?xml version="1.0" encoding="utf-8"?>
<p:tagLst xmlns:p="http://schemas.openxmlformats.org/presentationml/2006/main">
  <p:tag name="AS_UNIQUEID" val="3092"/>
</p:tagLst>
</file>

<file path=ppt/tags/tag2247.xml><?xml version="1.0" encoding="utf-8"?>
<p:tagLst xmlns:p="http://schemas.openxmlformats.org/presentationml/2006/main">
  <p:tag name="AS_UNIQUEID" val="3093"/>
</p:tagLst>
</file>

<file path=ppt/tags/tag2248.xml><?xml version="1.0" encoding="utf-8"?>
<p:tagLst xmlns:p="http://schemas.openxmlformats.org/presentationml/2006/main">
  <p:tag name="AS_UNIQUEID" val="1772"/>
</p:tagLst>
</file>

<file path=ppt/tags/tag2249.xml><?xml version="1.0" encoding="utf-8"?>
<p:tagLst xmlns:p="http://schemas.openxmlformats.org/presentationml/2006/main">
  <p:tag name="AS_UNIQUEID" val="1773"/>
</p:tagLst>
</file>

<file path=ppt/tags/tag2250.xml><?xml version="1.0" encoding="utf-8"?>
<p:tagLst xmlns:p="http://schemas.openxmlformats.org/presentationml/2006/main">
  <p:tag name="AS_UNIQUEID" val="1774"/>
</p:tagLst>
</file>

<file path=ppt/tags/tag2251.xml><?xml version="1.0" encoding="utf-8"?>
<p:tagLst xmlns:p="http://schemas.openxmlformats.org/presentationml/2006/main">
  <p:tag name="AS_UNIQUEID" val="3094"/>
</p:tagLst>
</file>

<file path=ppt/tags/tag2252.xml><?xml version="1.0" encoding="utf-8"?>
<p:tagLst xmlns:p="http://schemas.openxmlformats.org/presentationml/2006/main">
  <p:tag name="AS_UNIQUEID" val="932"/>
</p:tagLst>
</file>

<file path=ppt/tags/tag2253.xml><?xml version="1.0" encoding="utf-8"?>
<p:tagLst xmlns:p="http://schemas.openxmlformats.org/presentationml/2006/main">
  <p:tag name="AS_UNIQUEID" val="913"/>
</p:tagLst>
</file>

<file path=ppt/tags/tag2254.xml><?xml version="1.0" encoding="utf-8"?>
<p:tagLst xmlns:p="http://schemas.openxmlformats.org/presentationml/2006/main">
  <p:tag name="AS_UNIQUEID" val="914"/>
</p:tagLst>
</file>

<file path=ppt/tags/tag2255.xml><?xml version="1.0" encoding="utf-8"?>
<p:tagLst xmlns:p="http://schemas.openxmlformats.org/presentationml/2006/main">
  <p:tag name="AS_UNIQUEID" val="933"/>
</p:tagLst>
</file>

<file path=ppt/tags/tag2256.xml><?xml version="1.0" encoding="utf-8"?>
<p:tagLst xmlns:p="http://schemas.openxmlformats.org/presentationml/2006/main">
  <p:tag name="AS_UNIQUEID" val="934"/>
</p:tagLst>
</file>

<file path=ppt/tags/tag2257.xml><?xml version="1.0" encoding="utf-8"?>
<p:tagLst xmlns:p="http://schemas.openxmlformats.org/presentationml/2006/main">
  <p:tag name="AS_UNIQUEID" val="3095"/>
</p:tagLst>
</file>

<file path=ppt/tags/tag2258.xml><?xml version="1.0" encoding="utf-8"?>
<p:tagLst xmlns:p="http://schemas.openxmlformats.org/presentationml/2006/main">
  <p:tag name="AS_UNIQUEID" val="3096"/>
</p:tagLst>
</file>

<file path=ppt/tags/tag2259.xml><?xml version="1.0" encoding="utf-8"?>
<p:tagLst xmlns:p="http://schemas.openxmlformats.org/presentationml/2006/main">
  <p:tag name="AS_UNIQUEID" val="3097"/>
</p:tagLst>
</file>

<file path=ppt/tags/tag2260.xml><?xml version="1.0" encoding="utf-8"?>
<p:tagLst xmlns:p="http://schemas.openxmlformats.org/presentationml/2006/main">
  <p:tag name="AS_UNIQUEID" val="3098"/>
</p:tagLst>
</file>

<file path=ppt/tags/tag2261.xml><?xml version="1.0" encoding="utf-8"?>
<p:tagLst xmlns:p="http://schemas.openxmlformats.org/presentationml/2006/main">
  <p:tag name="AS_UNIQUEID" val="3099"/>
</p:tagLst>
</file>

<file path=ppt/tags/tag2262.xml><?xml version="1.0" encoding="utf-8"?>
<p:tagLst xmlns:p="http://schemas.openxmlformats.org/presentationml/2006/main">
  <p:tag name="AS_UNIQUEID" val="3100"/>
</p:tagLst>
</file>

<file path=ppt/tags/tag2263.xml><?xml version="1.0" encoding="utf-8"?>
<p:tagLst xmlns:p="http://schemas.openxmlformats.org/presentationml/2006/main">
  <p:tag name="AS_UNIQUEID" val="1775"/>
</p:tagLst>
</file>

<file path=ppt/tags/tag2264.xml><?xml version="1.0" encoding="utf-8"?>
<p:tagLst xmlns:p="http://schemas.openxmlformats.org/presentationml/2006/main">
  <p:tag name="AS_UNIQUEID" val="1776"/>
</p:tagLst>
</file>

<file path=ppt/tags/tag2265.xml><?xml version="1.0" encoding="utf-8"?>
<p:tagLst xmlns:p="http://schemas.openxmlformats.org/presentationml/2006/main">
  <p:tag name="AS_UNIQUEID" val="1777"/>
</p:tagLst>
</file>

<file path=ppt/tags/tag2266.xml><?xml version="1.0" encoding="utf-8"?>
<p:tagLst xmlns:p="http://schemas.openxmlformats.org/presentationml/2006/main">
  <p:tag name="AS_UNIQUEID" val="3101"/>
</p:tagLst>
</file>

<file path=ppt/tags/tag2267.xml><?xml version="1.0" encoding="utf-8"?>
<p:tagLst xmlns:p="http://schemas.openxmlformats.org/presentationml/2006/main">
  <p:tag name="AS_UNIQUEID" val="939"/>
</p:tagLst>
</file>

<file path=ppt/tags/tag2268.xml><?xml version="1.0" encoding="utf-8"?>
<p:tagLst xmlns:p="http://schemas.openxmlformats.org/presentationml/2006/main">
  <p:tag name="AS_UNIQUEID" val="913"/>
</p:tagLst>
</file>

<file path=ppt/tags/tag2269.xml><?xml version="1.0" encoding="utf-8"?>
<p:tagLst xmlns:p="http://schemas.openxmlformats.org/presentationml/2006/main">
  <p:tag name="AS_UNIQUEID" val="914"/>
</p:tagLst>
</file>

<file path=ppt/tags/tag2270.xml><?xml version="1.0" encoding="utf-8"?>
<p:tagLst xmlns:p="http://schemas.openxmlformats.org/presentationml/2006/main">
  <p:tag name="AS_UNIQUEID" val="940"/>
</p:tagLst>
</file>

<file path=ppt/tags/tag2271.xml><?xml version="1.0" encoding="utf-8"?>
<p:tagLst xmlns:p="http://schemas.openxmlformats.org/presentationml/2006/main">
  <p:tag name="AS_UNIQUEID" val="941"/>
</p:tagLst>
</file>

<file path=ppt/tags/tag2272.xml><?xml version="1.0" encoding="utf-8"?>
<p:tagLst xmlns:p="http://schemas.openxmlformats.org/presentationml/2006/main">
  <p:tag name="AS_UNIQUEID" val="3102"/>
</p:tagLst>
</file>

<file path=ppt/tags/tag2273.xml><?xml version="1.0" encoding="utf-8"?>
<p:tagLst xmlns:p="http://schemas.openxmlformats.org/presentationml/2006/main">
  <p:tag name="AS_UNIQUEID" val="3103"/>
</p:tagLst>
</file>

<file path=ppt/tags/tag2274.xml><?xml version="1.0" encoding="utf-8"?>
<p:tagLst xmlns:p="http://schemas.openxmlformats.org/presentationml/2006/main">
  <p:tag name="AS_UNIQUEID" val="1778"/>
</p:tagLst>
</file>

<file path=ppt/tags/tag2275.xml><?xml version="1.0" encoding="utf-8"?>
<p:tagLst xmlns:p="http://schemas.openxmlformats.org/presentationml/2006/main">
  <p:tag name="AS_UNIQUEID" val="1779"/>
</p:tagLst>
</file>

<file path=ppt/tags/tag2276.xml><?xml version="1.0" encoding="utf-8"?>
<p:tagLst xmlns:p="http://schemas.openxmlformats.org/presentationml/2006/main">
  <p:tag name="AS_UNIQUEID" val="1780"/>
</p:tagLst>
</file>

<file path=ppt/tags/tag2277.xml><?xml version="1.0" encoding="utf-8"?>
<p:tagLst xmlns:p="http://schemas.openxmlformats.org/presentationml/2006/main">
  <p:tag name="AS_UNIQUEID" val="3104"/>
</p:tagLst>
</file>

<file path=ppt/tags/tag2278.xml><?xml version="1.0" encoding="utf-8"?>
<p:tagLst xmlns:p="http://schemas.openxmlformats.org/presentationml/2006/main">
  <p:tag name="AS_UNIQUEID" val="948"/>
</p:tagLst>
</file>

<file path=ppt/tags/tag2279.xml><?xml version="1.0" encoding="utf-8"?>
<p:tagLst xmlns:p="http://schemas.openxmlformats.org/presentationml/2006/main">
  <p:tag name="AS_UNIQUEID" val="913"/>
</p:tagLst>
</file>

<file path=ppt/tags/tag2280.xml><?xml version="1.0" encoding="utf-8"?>
<p:tagLst xmlns:p="http://schemas.openxmlformats.org/presentationml/2006/main">
  <p:tag name="AS_UNIQUEID" val="914"/>
</p:tagLst>
</file>

<file path=ppt/tags/tag2281.xml><?xml version="1.0" encoding="utf-8"?>
<p:tagLst xmlns:p="http://schemas.openxmlformats.org/presentationml/2006/main">
  <p:tag name="AS_UNIQUEID" val="949"/>
</p:tagLst>
</file>

<file path=ppt/tags/tag2282.xml><?xml version="1.0" encoding="utf-8"?>
<p:tagLst xmlns:p="http://schemas.openxmlformats.org/presentationml/2006/main">
  <p:tag name="AS_UNIQUEID" val="950"/>
</p:tagLst>
</file>

<file path=ppt/tags/tag2283.xml><?xml version="1.0" encoding="utf-8"?>
<p:tagLst xmlns:p="http://schemas.openxmlformats.org/presentationml/2006/main">
  <p:tag name="AS_UNIQUEID" val="3105"/>
</p:tagLst>
</file>

<file path=ppt/tags/tag2284.xml><?xml version="1.0" encoding="utf-8"?>
<p:tagLst xmlns:p="http://schemas.openxmlformats.org/presentationml/2006/main">
  <p:tag name="AS_UNIQUEID" val="1781"/>
</p:tagLst>
</file>

<file path=ppt/tags/tag2285.xml><?xml version="1.0" encoding="utf-8"?>
<p:tagLst xmlns:p="http://schemas.openxmlformats.org/presentationml/2006/main">
  <p:tag name="AS_UNIQUEID" val="1782"/>
</p:tagLst>
</file>

<file path=ppt/tags/tag2286.xml><?xml version="1.0" encoding="utf-8"?>
<p:tagLst xmlns:p="http://schemas.openxmlformats.org/presentationml/2006/main">
  <p:tag name="AS_UNIQUEID" val="1783"/>
</p:tagLst>
</file>

<file path=ppt/tags/tag2287.xml><?xml version="1.0" encoding="utf-8"?>
<p:tagLst xmlns:p="http://schemas.openxmlformats.org/presentationml/2006/main">
  <p:tag name="AS_UNIQUEID" val="3106"/>
</p:tagLst>
</file>

<file path=ppt/tags/tag2288.xml><?xml version="1.0" encoding="utf-8"?>
<p:tagLst xmlns:p="http://schemas.openxmlformats.org/presentationml/2006/main">
  <p:tag name="AS_UNIQUEID" val="953"/>
</p:tagLst>
</file>

<file path=ppt/tags/tag2289.xml><?xml version="1.0" encoding="utf-8"?>
<p:tagLst xmlns:p="http://schemas.openxmlformats.org/presentationml/2006/main">
  <p:tag name="AS_UNIQUEID" val="913"/>
</p:tagLst>
</file>

<file path=ppt/tags/tag2290.xml><?xml version="1.0" encoding="utf-8"?>
<p:tagLst xmlns:p="http://schemas.openxmlformats.org/presentationml/2006/main">
  <p:tag name="AS_UNIQUEID" val="914"/>
</p:tagLst>
</file>

<file path=ppt/tags/tag2291.xml><?xml version="1.0" encoding="utf-8"?>
<p:tagLst xmlns:p="http://schemas.openxmlformats.org/presentationml/2006/main">
  <p:tag name="AS_UNIQUEID" val="954"/>
</p:tagLst>
</file>

<file path=ppt/tags/tag2292.xml><?xml version="1.0" encoding="utf-8"?>
<p:tagLst xmlns:p="http://schemas.openxmlformats.org/presentationml/2006/main">
  <p:tag name="AS_UNIQUEID" val="955"/>
</p:tagLst>
</file>

<file path=ppt/tags/tag2293.xml><?xml version="1.0" encoding="utf-8"?>
<p:tagLst xmlns:p="http://schemas.openxmlformats.org/presentationml/2006/main">
  <p:tag name="AS_UNIQUEID" val="3107"/>
</p:tagLst>
</file>

<file path=ppt/tags/tag2294.xml><?xml version="1.0" encoding="utf-8"?>
<p:tagLst xmlns:p="http://schemas.openxmlformats.org/presentationml/2006/main">
  <p:tag name="AS_UNIQUEID" val="3108"/>
</p:tagLst>
</file>

<file path=ppt/tags/tag2295.xml><?xml version="1.0" encoding="utf-8"?>
<p:tagLst xmlns:p="http://schemas.openxmlformats.org/presentationml/2006/main">
  <p:tag name="AS_UNIQUEID" val="3109"/>
</p:tagLst>
</file>

<file path=ppt/tags/tag2296.xml><?xml version="1.0" encoding="utf-8"?>
<p:tagLst xmlns:p="http://schemas.openxmlformats.org/presentationml/2006/main">
  <p:tag name="AS_UNIQUEID" val="3110"/>
</p:tagLst>
</file>

<file path=ppt/tags/tag2297.xml><?xml version="1.0" encoding="utf-8"?>
<p:tagLst xmlns:p="http://schemas.openxmlformats.org/presentationml/2006/main">
  <p:tag name="AS_UNIQUEID" val="1784"/>
</p:tagLst>
</file>

<file path=ppt/tags/tag2298.xml><?xml version="1.0" encoding="utf-8"?>
<p:tagLst xmlns:p="http://schemas.openxmlformats.org/presentationml/2006/main">
  <p:tag name="AS_UNIQUEID" val="1785"/>
</p:tagLst>
</file>

<file path=ppt/tags/tag2299.xml><?xml version="1.0" encoding="utf-8"?>
<p:tagLst xmlns:p="http://schemas.openxmlformats.org/presentationml/2006/main">
  <p:tag name="AS_UNIQUEID" val="1786"/>
</p:tagLst>
</file>

<file path=ppt/tags/tag2300.xml><?xml version="1.0" encoding="utf-8"?>
<p:tagLst xmlns:p="http://schemas.openxmlformats.org/presentationml/2006/main">
  <p:tag name="AS_UNIQUEID" val="3111"/>
</p:tagLst>
</file>

<file path=ppt/tags/tag2301.xml><?xml version="1.0" encoding="utf-8"?>
<p:tagLst xmlns:p="http://schemas.openxmlformats.org/presentationml/2006/main">
  <p:tag name="AS_UNIQUEID" val="957"/>
</p:tagLst>
</file>

<file path=ppt/tags/tag2302.xml><?xml version="1.0" encoding="utf-8"?>
<p:tagLst xmlns:p="http://schemas.openxmlformats.org/presentationml/2006/main">
  <p:tag name="AS_UNIQUEID" val="913"/>
</p:tagLst>
</file>

<file path=ppt/tags/tag2303.xml><?xml version="1.0" encoding="utf-8"?>
<p:tagLst xmlns:p="http://schemas.openxmlformats.org/presentationml/2006/main">
  <p:tag name="AS_UNIQUEID" val="914"/>
</p:tagLst>
</file>

<file path=ppt/tags/tag2304.xml><?xml version="1.0" encoding="utf-8"?>
<p:tagLst xmlns:p="http://schemas.openxmlformats.org/presentationml/2006/main">
  <p:tag name="AS_UNIQUEID" val="958"/>
</p:tagLst>
</file>

<file path=ppt/tags/tag2305.xml><?xml version="1.0" encoding="utf-8"?>
<p:tagLst xmlns:p="http://schemas.openxmlformats.org/presentationml/2006/main">
  <p:tag name="AS_UNIQUEID" val="959"/>
</p:tagLst>
</file>

<file path=ppt/tags/tag2306.xml><?xml version="1.0" encoding="utf-8"?>
<p:tagLst xmlns:p="http://schemas.openxmlformats.org/presentationml/2006/main">
  <p:tag name="AS_UNIQUEID" val="3112"/>
</p:tagLst>
</file>

<file path=ppt/tags/tag2307.xml><?xml version="1.0" encoding="utf-8"?>
<p:tagLst xmlns:p="http://schemas.openxmlformats.org/presentationml/2006/main">
  <p:tag name="AS_UNIQUEID" val="3113"/>
</p:tagLst>
</file>

<file path=ppt/tags/tag2308.xml><?xml version="1.0" encoding="utf-8"?>
<p:tagLst xmlns:p="http://schemas.openxmlformats.org/presentationml/2006/main">
  <p:tag name="AS_UNIQUEID" val="3114"/>
</p:tagLst>
</file>

<file path=ppt/tags/tag2309.xml><?xml version="1.0" encoding="utf-8"?>
<p:tagLst xmlns:p="http://schemas.openxmlformats.org/presentationml/2006/main">
  <p:tag name="AS_UNIQUEID" val="3115"/>
</p:tagLst>
</file>

<file path=ppt/tags/tag2310.xml><?xml version="1.0" encoding="utf-8"?>
<p:tagLst xmlns:p="http://schemas.openxmlformats.org/presentationml/2006/main">
  <p:tag name="AS_UNIQUEID" val="1787"/>
</p:tagLst>
</file>

<file path=ppt/tags/tag2311.xml><?xml version="1.0" encoding="utf-8"?>
<p:tagLst xmlns:p="http://schemas.openxmlformats.org/presentationml/2006/main">
  <p:tag name="AS_UNIQUEID" val="1788"/>
</p:tagLst>
</file>

<file path=ppt/tags/tag2312.xml><?xml version="1.0" encoding="utf-8"?>
<p:tagLst xmlns:p="http://schemas.openxmlformats.org/presentationml/2006/main">
  <p:tag name="AS_UNIQUEID" val="1789"/>
</p:tagLst>
</file>

<file path=ppt/tags/tag2313.xml><?xml version="1.0" encoding="utf-8"?>
<p:tagLst xmlns:p="http://schemas.openxmlformats.org/presentationml/2006/main">
  <p:tag name="AS_UNIQUEID" val="3116"/>
</p:tagLst>
</file>

<file path=ppt/tags/tag2314.xml><?xml version="1.0" encoding="utf-8"?>
<p:tagLst xmlns:p="http://schemas.openxmlformats.org/presentationml/2006/main">
  <p:tag name="AS_UNIQUEID" val="964"/>
</p:tagLst>
</file>

<file path=ppt/tags/tag2315.xml><?xml version="1.0" encoding="utf-8"?>
<p:tagLst xmlns:p="http://schemas.openxmlformats.org/presentationml/2006/main">
  <p:tag name="AS_UNIQUEID" val="913"/>
</p:tagLst>
</file>

<file path=ppt/tags/tag2316.xml><?xml version="1.0" encoding="utf-8"?>
<p:tagLst xmlns:p="http://schemas.openxmlformats.org/presentationml/2006/main">
  <p:tag name="AS_UNIQUEID" val="914"/>
</p:tagLst>
</file>

<file path=ppt/tags/tag2317.xml><?xml version="1.0" encoding="utf-8"?>
<p:tagLst xmlns:p="http://schemas.openxmlformats.org/presentationml/2006/main">
  <p:tag name="AS_UNIQUEID" val="965"/>
</p:tagLst>
</file>

<file path=ppt/tags/tag2318.xml><?xml version="1.0" encoding="utf-8"?>
<p:tagLst xmlns:p="http://schemas.openxmlformats.org/presentationml/2006/main">
  <p:tag name="AS_UNIQUEID" val="966"/>
</p:tagLst>
</file>

<file path=ppt/tags/tag2319.xml><?xml version="1.0" encoding="utf-8"?>
<p:tagLst xmlns:p="http://schemas.openxmlformats.org/presentationml/2006/main">
  <p:tag name="AS_UNIQUEID" val="3117"/>
</p:tagLst>
</file>

<file path=ppt/tags/tag2320.xml><?xml version="1.0" encoding="utf-8"?>
<p:tagLst xmlns:p="http://schemas.openxmlformats.org/presentationml/2006/main">
  <p:tag name="AS_UNIQUEID" val="3118"/>
</p:tagLst>
</file>

<file path=ppt/tags/tag2321.xml><?xml version="1.0" encoding="utf-8"?>
<p:tagLst xmlns:p="http://schemas.openxmlformats.org/presentationml/2006/main">
  <p:tag name="AS_UNIQUEID" val="3119"/>
</p:tagLst>
</file>

<file path=ppt/tags/tag2322.xml><?xml version="1.0" encoding="utf-8"?>
<p:tagLst xmlns:p="http://schemas.openxmlformats.org/presentationml/2006/main">
  <p:tag name="AS_UNIQUEID" val="1790"/>
</p:tagLst>
</file>

<file path=ppt/tags/tag2323.xml><?xml version="1.0" encoding="utf-8"?>
<p:tagLst xmlns:p="http://schemas.openxmlformats.org/presentationml/2006/main">
  <p:tag name="AS_UNIQUEID" val="1791"/>
</p:tagLst>
</file>

<file path=ppt/tags/tag2324.xml><?xml version="1.0" encoding="utf-8"?>
<p:tagLst xmlns:p="http://schemas.openxmlformats.org/presentationml/2006/main">
  <p:tag name="AS_UNIQUEID" val="1792"/>
</p:tagLst>
</file>

<file path=ppt/tags/tag2325.xml><?xml version="1.0" encoding="utf-8"?>
<p:tagLst xmlns:p="http://schemas.openxmlformats.org/presentationml/2006/main">
  <p:tag name="AS_UNIQUEID" val="3120"/>
</p:tagLst>
</file>

<file path=ppt/tags/tag2326.xml><?xml version="1.0" encoding="utf-8"?>
<p:tagLst xmlns:p="http://schemas.openxmlformats.org/presentationml/2006/main">
  <p:tag name="AS_UNIQUEID" val="971"/>
</p:tagLst>
</file>

<file path=ppt/tags/tag2327.xml><?xml version="1.0" encoding="utf-8"?>
<p:tagLst xmlns:p="http://schemas.openxmlformats.org/presentationml/2006/main">
  <p:tag name="AS_UNIQUEID" val="913"/>
</p:tagLst>
</file>

<file path=ppt/tags/tag2328.xml><?xml version="1.0" encoding="utf-8"?>
<p:tagLst xmlns:p="http://schemas.openxmlformats.org/presentationml/2006/main">
  <p:tag name="AS_UNIQUEID" val="914"/>
</p:tagLst>
</file>

<file path=ppt/tags/tag2329.xml><?xml version="1.0" encoding="utf-8"?>
<p:tagLst xmlns:p="http://schemas.openxmlformats.org/presentationml/2006/main">
  <p:tag name="AS_UNIQUEID" val="972"/>
</p:tagLst>
</file>

<file path=ppt/tags/tag2330.xml><?xml version="1.0" encoding="utf-8"?>
<p:tagLst xmlns:p="http://schemas.openxmlformats.org/presentationml/2006/main">
  <p:tag name="AS_UNIQUEID" val="973"/>
</p:tagLst>
</file>

<file path=ppt/tags/tag2331.xml><?xml version="1.0" encoding="utf-8"?>
<p:tagLst xmlns:p="http://schemas.openxmlformats.org/presentationml/2006/main">
  <p:tag name="AS_UNIQUEID" val="3121"/>
</p:tagLst>
</file>

<file path=ppt/tags/tag2332.xml><?xml version="1.0" encoding="utf-8"?>
<p:tagLst xmlns:p="http://schemas.openxmlformats.org/presentationml/2006/main">
  <p:tag name="AS_UNIQUEID" val="3122"/>
</p:tagLst>
</file>

<file path=ppt/tags/tag2333.xml><?xml version="1.0" encoding="utf-8"?>
<p:tagLst xmlns:p="http://schemas.openxmlformats.org/presentationml/2006/main">
  <p:tag name="AS_UNIQUEID" val="3123"/>
</p:tagLst>
</file>

<file path=ppt/tags/tag2334.xml><?xml version="1.0" encoding="utf-8"?>
<p:tagLst xmlns:p="http://schemas.openxmlformats.org/presentationml/2006/main">
  <p:tag name="AS_UNIQUEID" val="1793"/>
</p:tagLst>
</file>

<file path=ppt/tags/tag2335.xml><?xml version="1.0" encoding="utf-8"?>
<p:tagLst xmlns:p="http://schemas.openxmlformats.org/presentationml/2006/main">
  <p:tag name="AS_UNIQUEID" val="1794"/>
</p:tagLst>
</file>

<file path=ppt/tags/tag2336.xml><?xml version="1.0" encoding="utf-8"?>
<p:tagLst xmlns:p="http://schemas.openxmlformats.org/presentationml/2006/main">
  <p:tag name="AS_UNIQUEID" val="1795"/>
</p:tagLst>
</file>

<file path=ppt/tags/tag2337.xml><?xml version="1.0" encoding="utf-8"?>
<p:tagLst xmlns:p="http://schemas.openxmlformats.org/presentationml/2006/main">
  <p:tag name="AS_UNIQUEID" val="3124"/>
</p:tagLst>
</file>

<file path=ppt/tags/tag2338.xml><?xml version="1.0" encoding="utf-8"?>
<p:tagLst xmlns:p="http://schemas.openxmlformats.org/presentationml/2006/main">
  <p:tag name="AS_UNIQUEID" val="977"/>
</p:tagLst>
</file>

<file path=ppt/tags/tag2339.xml><?xml version="1.0" encoding="utf-8"?>
<p:tagLst xmlns:p="http://schemas.openxmlformats.org/presentationml/2006/main">
  <p:tag name="AS_UNIQUEID" val="913"/>
</p:tagLst>
</file>

<file path=ppt/tags/tag2340.xml><?xml version="1.0" encoding="utf-8"?>
<p:tagLst xmlns:p="http://schemas.openxmlformats.org/presentationml/2006/main">
  <p:tag name="AS_UNIQUEID" val="914"/>
</p:tagLst>
</file>

<file path=ppt/tags/tag2341.xml><?xml version="1.0" encoding="utf-8"?>
<p:tagLst xmlns:p="http://schemas.openxmlformats.org/presentationml/2006/main">
  <p:tag name="AS_UNIQUEID" val="978"/>
</p:tagLst>
</file>

<file path=ppt/tags/tag2342.xml><?xml version="1.0" encoding="utf-8"?>
<p:tagLst xmlns:p="http://schemas.openxmlformats.org/presentationml/2006/main">
  <p:tag name="AS_UNIQUEID" val="979"/>
</p:tagLst>
</file>

<file path=ppt/tags/tag2343.xml><?xml version="1.0" encoding="utf-8"?>
<p:tagLst xmlns:p="http://schemas.openxmlformats.org/presentationml/2006/main">
  <p:tag name="AS_UNIQUEID" val="3125"/>
</p:tagLst>
</file>

<file path=ppt/tags/tag2344.xml><?xml version="1.0" encoding="utf-8"?>
<p:tagLst xmlns:p="http://schemas.openxmlformats.org/presentationml/2006/main">
  <p:tag name="AS_UNIQUEID" val="2476"/>
</p:tagLst>
</file>

<file path=ppt/tags/tag2345.xml><?xml version="1.0" encoding="utf-8"?>
<p:tagLst xmlns:p="http://schemas.openxmlformats.org/presentationml/2006/main">
  <p:tag name="AS_UNIQUEID" val="2477"/>
</p:tagLst>
</file>

<file path=ppt/tags/tag2346.xml><?xml version="1.0" encoding="utf-8"?>
<p:tagLst xmlns:p="http://schemas.openxmlformats.org/presentationml/2006/main">
  <p:tag name="AS_UNIQUEID" val="1797"/>
</p:tagLst>
</file>

<file path=ppt/tags/tag2347.xml><?xml version="1.0" encoding="utf-8"?>
<p:tagLst xmlns:p="http://schemas.openxmlformats.org/presentationml/2006/main">
  <p:tag name="AS_UNIQUEID" val="1799"/>
</p:tagLst>
</file>

<file path=ppt/tags/tag2348.xml><?xml version="1.0" encoding="utf-8"?>
<p:tagLst xmlns:p="http://schemas.openxmlformats.org/presentationml/2006/main">
  <p:tag name="AS_UNIQUEID" val="1801"/>
</p:tagLst>
</file>

<file path=ppt/tags/tag2349.xml><?xml version="1.0" encoding="utf-8"?>
<p:tagLst xmlns:p="http://schemas.openxmlformats.org/presentationml/2006/main">
  <p:tag name="AS_UNIQUEID" val="3126"/>
</p:tagLst>
</file>

<file path=ppt/tags/tag2350.xml><?xml version="1.0" encoding="utf-8"?>
<p:tagLst xmlns:p="http://schemas.openxmlformats.org/presentationml/2006/main">
  <p:tag name="AS_UNIQUEID" val="983"/>
</p:tagLst>
</file>

<file path=ppt/tags/tag2351.xml><?xml version="1.0" encoding="utf-8"?>
<p:tagLst xmlns:p="http://schemas.openxmlformats.org/presentationml/2006/main">
  <p:tag name="AS_UNIQUEID" val="984"/>
</p:tagLst>
</file>

<file path=ppt/tags/tag2352.xml><?xml version="1.0" encoding="utf-8"?>
<p:tagLst xmlns:p="http://schemas.openxmlformats.org/presentationml/2006/main">
  <p:tag name="AS_UNIQUEID" val="985"/>
</p:tagLst>
</file>

<file path=ppt/tags/tag2353.xml><?xml version="1.0" encoding="utf-8"?>
<p:tagLst xmlns:p="http://schemas.openxmlformats.org/presentationml/2006/main">
  <p:tag name="AS_UNIQUEID" val="986"/>
</p:tagLst>
</file>

<file path=ppt/tags/tag2354.xml><?xml version="1.0" encoding="utf-8"?>
<p:tagLst xmlns:p="http://schemas.openxmlformats.org/presentationml/2006/main">
  <p:tag name="AS_UNIQUEID" val="987"/>
</p:tagLst>
</file>

<file path=ppt/tags/tag2355.xml><?xml version="1.0" encoding="utf-8"?>
<p:tagLst xmlns:p="http://schemas.openxmlformats.org/presentationml/2006/main">
  <p:tag name="AS_UNIQUEID" val="3127"/>
</p:tagLst>
</file>

<file path=ppt/tags/tag2356.xml><?xml version="1.0" encoding="utf-8"?>
<p:tagLst xmlns:p="http://schemas.openxmlformats.org/presentationml/2006/main">
  <p:tag name="AS_UNIQUEID" val="3128"/>
</p:tagLst>
</file>

<file path=ppt/tags/tag2357.xml><?xml version="1.0" encoding="utf-8"?>
<p:tagLst xmlns:p="http://schemas.openxmlformats.org/presentationml/2006/main">
  <p:tag name="AS_UNIQUEID" val="3129"/>
</p:tagLst>
</file>

<file path=ppt/tags/tag2358.xml><?xml version="1.0" encoding="utf-8"?>
<p:tagLst xmlns:p="http://schemas.openxmlformats.org/presentationml/2006/main">
  <p:tag name="AS_UNIQUEID" val="1802"/>
</p:tagLst>
</file>

<file path=ppt/tags/tag2359.xml><?xml version="1.0" encoding="utf-8"?>
<p:tagLst xmlns:p="http://schemas.openxmlformats.org/presentationml/2006/main">
  <p:tag name="AS_UNIQUEID" val="1803"/>
</p:tagLst>
</file>

<file path=ppt/tags/tag2360.xml><?xml version="1.0" encoding="utf-8"?>
<p:tagLst xmlns:p="http://schemas.openxmlformats.org/presentationml/2006/main">
  <p:tag name="AS_UNIQUEID" val="1804"/>
</p:tagLst>
</file>

<file path=ppt/tags/tag2361.xml><?xml version="1.0" encoding="utf-8"?>
<p:tagLst xmlns:p="http://schemas.openxmlformats.org/presentationml/2006/main">
  <p:tag name="AS_UNIQUEID" val="3130"/>
</p:tagLst>
</file>

<file path=ppt/tags/tag2362.xml><?xml version="1.0" encoding="utf-8"?>
<p:tagLst xmlns:p="http://schemas.openxmlformats.org/presentationml/2006/main">
  <p:tag name="AS_UNIQUEID" val="991"/>
</p:tagLst>
</file>

<file path=ppt/tags/tag2363.xml><?xml version="1.0" encoding="utf-8"?>
<p:tagLst xmlns:p="http://schemas.openxmlformats.org/presentationml/2006/main">
  <p:tag name="AS_UNIQUEID" val="984"/>
</p:tagLst>
</file>

<file path=ppt/tags/tag2364.xml><?xml version="1.0" encoding="utf-8"?>
<p:tagLst xmlns:p="http://schemas.openxmlformats.org/presentationml/2006/main">
  <p:tag name="AS_UNIQUEID" val="985"/>
</p:tagLst>
</file>

<file path=ppt/tags/tag2365.xml><?xml version="1.0" encoding="utf-8"?>
<p:tagLst xmlns:p="http://schemas.openxmlformats.org/presentationml/2006/main">
  <p:tag name="AS_UNIQUEID" val="992"/>
</p:tagLst>
</file>

<file path=ppt/tags/tag2366.xml><?xml version="1.0" encoding="utf-8"?>
<p:tagLst xmlns:p="http://schemas.openxmlformats.org/presentationml/2006/main">
  <p:tag name="AS_UNIQUEID" val="993"/>
</p:tagLst>
</file>

<file path=ppt/tags/tag2367.xml><?xml version="1.0" encoding="utf-8"?>
<p:tagLst xmlns:p="http://schemas.openxmlformats.org/presentationml/2006/main">
  <p:tag name="AS_UNIQUEID" val="3131"/>
</p:tagLst>
</file>

<file path=ppt/tags/tag2368.xml><?xml version="1.0" encoding="utf-8"?>
<p:tagLst xmlns:p="http://schemas.openxmlformats.org/presentationml/2006/main">
  <p:tag name="AS_UNIQUEID" val="3132"/>
</p:tagLst>
</file>

<file path=ppt/tags/tag2369.xml><?xml version="1.0" encoding="utf-8"?>
<p:tagLst xmlns:p="http://schemas.openxmlformats.org/presentationml/2006/main">
  <p:tag name="AS_UNIQUEID" val="3133"/>
</p:tagLst>
</file>

<file path=ppt/tags/tag2370.xml><?xml version="1.0" encoding="utf-8"?>
<p:tagLst xmlns:p="http://schemas.openxmlformats.org/presentationml/2006/main">
  <p:tag name="AS_UNIQUEID" val="1805"/>
</p:tagLst>
</file>

<file path=ppt/tags/tag2371.xml><?xml version="1.0" encoding="utf-8"?>
<p:tagLst xmlns:p="http://schemas.openxmlformats.org/presentationml/2006/main">
  <p:tag name="AS_UNIQUEID" val="1806"/>
</p:tagLst>
</file>

<file path=ppt/tags/tag2372.xml><?xml version="1.0" encoding="utf-8"?>
<p:tagLst xmlns:p="http://schemas.openxmlformats.org/presentationml/2006/main">
  <p:tag name="AS_UNIQUEID" val="1807"/>
</p:tagLst>
</file>

<file path=ppt/tags/tag2373.xml><?xml version="1.0" encoding="utf-8"?>
<p:tagLst xmlns:p="http://schemas.openxmlformats.org/presentationml/2006/main">
  <p:tag name="AS_UNIQUEID" val="3134"/>
</p:tagLst>
</file>

<file path=ppt/tags/tag2374.xml><?xml version="1.0" encoding="utf-8"?>
<p:tagLst xmlns:p="http://schemas.openxmlformats.org/presentationml/2006/main">
  <p:tag name="AS_UNIQUEID" val="997"/>
</p:tagLst>
</file>

<file path=ppt/tags/tag2375.xml><?xml version="1.0" encoding="utf-8"?>
<p:tagLst xmlns:p="http://schemas.openxmlformats.org/presentationml/2006/main">
  <p:tag name="AS_UNIQUEID" val="984"/>
</p:tagLst>
</file>

<file path=ppt/tags/tag2376.xml><?xml version="1.0" encoding="utf-8"?>
<p:tagLst xmlns:p="http://schemas.openxmlformats.org/presentationml/2006/main">
  <p:tag name="AS_UNIQUEID" val="985"/>
</p:tagLst>
</file>

<file path=ppt/tags/tag2377.xml><?xml version="1.0" encoding="utf-8"?>
<p:tagLst xmlns:p="http://schemas.openxmlformats.org/presentationml/2006/main">
  <p:tag name="AS_UNIQUEID" val="998"/>
</p:tagLst>
</file>

<file path=ppt/tags/tag2378.xml><?xml version="1.0" encoding="utf-8"?>
<p:tagLst xmlns:p="http://schemas.openxmlformats.org/presentationml/2006/main">
  <p:tag name="AS_UNIQUEID" val="999"/>
</p:tagLst>
</file>

<file path=ppt/tags/tag2379.xml><?xml version="1.0" encoding="utf-8"?>
<p:tagLst xmlns:p="http://schemas.openxmlformats.org/presentationml/2006/main">
  <p:tag name="AS_UNIQUEID" val="3135"/>
</p:tagLst>
</file>

<file path=ppt/tags/tag2380.xml><?xml version="1.0" encoding="utf-8"?>
<p:tagLst xmlns:p="http://schemas.openxmlformats.org/presentationml/2006/main">
  <p:tag name="AS_UNIQUEID" val="3136"/>
</p:tagLst>
</file>

<file path=ppt/tags/tag2381.xml><?xml version="1.0" encoding="utf-8"?>
<p:tagLst xmlns:p="http://schemas.openxmlformats.org/presentationml/2006/main">
  <p:tag name="AS_UNIQUEID" val="3137"/>
</p:tagLst>
</file>

<file path=ppt/tags/tag2382.xml><?xml version="1.0" encoding="utf-8"?>
<p:tagLst xmlns:p="http://schemas.openxmlformats.org/presentationml/2006/main">
  <p:tag name="AS_UNIQUEID" val="3138"/>
</p:tagLst>
</file>

<file path=ppt/tags/tag2383.xml><?xml version="1.0" encoding="utf-8"?>
<p:tagLst xmlns:p="http://schemas.openxmlformats.org/presentationml/2006/main">
  <p:tag name="AS_UNIQUEID" val="1808"/>
</p:tagLst>
</file>

<file path=ppt/tags/tag2384.xml><?xml version="1.0" encoding="utf-8"?>
<p:tagLst xmlns:p="http://schemas.openxmlformats.org/presentationml/2006/main">
  <p:tag name="AS_UNIQUEID" val="1809"/>
</p:tagLst>
</file>

<file path=ppt/tags/tag2385.xml><?xml version="1.0" encoding="utf-8"?>
<p:tagLst xmlns:p="http://schemas.openxmlformats.org/presentationml/2006/main">
  <p:tag name="AS_UNIQUEID" val="1810"/>
</p:tagLst>
</file>

<file path=ppt/tags/tag2386.xml><?xml version="1.0" encoding="utf-8"?>
<p:tagLst xmlns:p="http://schemas.openxmlformats.org/presentationml/2006/main">
  <p:tag name="AS_UNIQUEID" val="3139"/>
</p:tagLst>
</file>

<file path=ppt/tags/tag2387.xml><?xml version="1.0" encoding="utf-8"?>
<p:tagLst xmlns:p="http://schemas.openxmlformats.org/presentationml/2006/main">
  <p:tag name="AS_UNIQUEID" val="1003"/>
</p:tagLst>
</file>

<file path=ppt/tags/tag2388.xml><?xml version="1.0" encoding="utf-8"?>
<p:tagLst xmlns:p="http://schemas.openxmlformats.org/presentationml/2006/main">
  <p:tag name="AS_UNIQUEID" val="984"/>
</p:tagLst>
</file>

<file path=ppt/tags/tag2389.xml><?xml version="1.0" encoding="utf-8"?>
<p:tagLst xmlns:p="http://schemas.openxmlformats.org/presentationml/2006/main">
  <p:tag name="AS_UNIQUEID" val="985"/>
</p:tagLst>
</file>

<file path=ppt/tags/tag2390.xml><?xml version="1.0" encoding="utf-8"?>
<p:tagLst xmlns:p="http://schemas.openxmlformats.org/presentationml/2006/main">
  <p:tag name="AS_UNIQUEID" val="1004"/>
</p:tagLst>
</file>

<file path=ppt/tags/tag2391.xml><?xml version="1.0" encoding="utf-8"?>
<p:tagLst xmlns:p="http://schemas.openxmlformats.org/presentationml/2006/main">
  <p:tag name="AS_UNIQUEID" val="1005"/>
</p:tagLst>
</file>

<file path=ppt/tags/tag2392.xml><?xml version="1.0" encoding="utf-8"?>
<p:tagLst xmlns:p="http://schemas.openxmlformats.org/presentationml/2006/main">
  <p:tag name="AS_UNIQUEID" val="3140"/>
</p:tagLst>
</file>

<file path=ppt/tags/tag2393.xml><?xml version="1.0" encoding="utf-8"?>
<p:tagLst xmlns:p="http://schemas.openxmlformats.org/presentationml/2006/main">
  <p:tag name="AS_UNIQUEID" val="3141"/>
</p:tagLst>
</file>

<file path=ppt/tags/tag2394.xml><?xml version="1.0" encoding="utf-8"?>
<p:tagLst xmlns:p="http://schemas.openxmlformats.org/presentationml/2006/main">
  <p:tag name="AS_UNIQUEID" val="3142"/>
</p:tagLst>
</file>

<file path=ppt/tags/tag2395.xml><?xml version="1.0" encoding="utf-8"?>
<p:tagLst xmlns:p="http://schemas.openxmlformats.org/presentationml/2006/main">
  <p:tag name="AS_UNIQUEID" val="3143"/>
</p:tagLst>
</file>

<file path=ppt/tags/tag2396.xml><?xml version="1.0" encoding="utf-8"?>
<p:tagLst xmlns:p="http://schemas.openxmlformats.org/presentationml/2006/main">
  <p:tag name="AS_UNIQUEID" val="3144"/>
</p:tagLst>
</file>

<file path=ppt/tags/tag2397.xml><?xml version="1.0" encoding="utf-8"?>
<p:tagLst xmlns:p="http://schemas.openxmlformats.org/presentationml/2006/main">
  <p:tag name="AS_UNIQUEID" val="3145"/>
</p:tagLst>
</file>

<file path=ppt/tags/tag2398.xml><?xml version="1.0" encoding="utf-8"?>
<p:tagLst xmlns:p="http://schemas.openxmlformats.org/presentationml/2006/main">
  <p:tag name="AS_UNIQUEID" val="1811"/>
</p:tagLst>
</file>

<file path=ppt/tags/tag2399.xml><?xml version="1.0" encoding="utf-8"?>
<p:tagLst xmlns:p="http://schemas.openxmlformats.org/presentationml/2006/main">
  <p:tag name="AS_UNIQUEID" val="1812"/>
</p:tagLst>
</file>

<file path=ppt/tags/tag2400.xml><?xml version="1.0" encoding="utf-8"?>
<p:tagLst xmlns:p="http://schemas.openxmlformats.org/presentationml/2006/main">
  <p:tag name="AS_UNIQUEID" val="1813"/>
</p:tagLst>
</file>

<file path=ppt/tags/tag2401.xml><?xml version="1.0" encoding="utf-8"?>
<p:tagLst xmlns:p="http://schemas.openxmlformats.org/presentationml/2006/main">
  <p:tag name="AS_UNIQUEID" val="3146"/>
</p:tagLst>
</file>

<file path=ppt/tags/tag2402.xml><?xml version="1.0" encoding="utf-8"?>
<p:tagLst xmlns:p="http://schemas.openxmlformats.org/presentationml/2006/main">
  <p:tag name="AS_UNIQUEID" val="1010"/>
</p:tagLst>
</file>

<file path=ppt/tags/tag2403.xml><?xml version="1.0" encoding="utf-8"?>
<p:tagLst xmlns:p="http://schemas.openxmlformats.org/presentationml/2006/main">
  <p:tag name="AS_UNIQUEID" val="984"/>
</p:tagLst>
</file>

<file path=ppt/tags/tag2404.xml><?xml version="1.0" encoding="utf-8"?>
<p:tagLst xmlns:p="http://schemas.openxmlformats.org/presentationml/2006/main">
  <p:tag name="AS_UNIQUEID" val="985"/>
</p:tagLst>
</file>

<file path=ppt/tags/tag2405.xml><?xml version="1.0" encoding="utf-8"?>
<p:tagLst xmlns:p="http://schemas.openxmlformats.org/presentationml/2006/main">
  <p:tag name="AS_UNIQUEID" val="1011"/>
</p:tagLst>
</file>

<file path=ppt/tags/tag2406.xml><?xml version="1.0" encoding="utf-8"?>
<p:tagLst xmlns:p="http://schemas.openxmlformats.org/presentationml/2006/main">
  <p:tag name="AS_UNIQUEID" val="1012"/>
</p:tagLst>
</file>

<file path=ppt/tags/tag2407.xml><?xml version="1.0" encoding="utf-8"?>
<p:tagLst xmlns:p="http://schemas.openxmlformats.org/presentationml/2006/main">
  <p:tag name="AS_UNIQUEID" val="3147"/>
</p:tagLst>
</file>

<file path=ppt/tags/tag2408.xml><?xml version="1.0" encoding="utf-8"?>
<p:tagLst xmlns:p="http://schemas.openxmlformats.org/presentationml/2006/main">
  <p:tag name="AS_UNIQUEID" val="3148"/>
</p:tagLst>
</file>

<file path=ppt/tags/tag2409.xml><?xml version="1.0" encoding="utf-8"?>
<p:tagLst xmlns:p="http://schemas.openxmlformats.org/presentationml/2006/main">
  <p:tag name="AS_UNIQUEID" val="1814"/>
</p:tagLst>
</file>

<file path=ppt/tags/tag2410.xml><?xml version="1.0" encoding="utf-8"?>
<p:tagLst xmlns:p="http://schemas.openxmlformats.org/presentationml/2006/main">
  <p:tag name="AS_UNIQUEID" val="1815"/>
</p:tagLst>
</file>

<file path=ppt/tags/tag2411.xml><?xml version="1.0" encoding="utf-8"?>
<p:tagLst xmlns:p="http://schemas.openxmlformats.org/presentationml/2006/main">
  <p:tag name="AS_UNIQUEID" val="1816"/>
</p:tagLst>
</file>

<file path=ppt/tags/tag2412.xml><?xml version="1.0" encoding="utf-8"?>
<p:tagLst xmlns:p="http://schemas.openxmlformats.org/presentationml/2006/main">
  <p:tag name="AS_UNIQUEID" val="3149"/>
</p:tagLst>
</file>

<file path=ppt/tags/tag2413.xml><?xml version="1.0" encoding="utf-8"?>
<p:tagLst xmlns:p="http://schemas.openxmlformats.org/presentationml/2006/main">
  <p:tag name="AS_UNIQUEID" val="1019"/>
</p:tagLst>
</file>

<file path=ppt/tags/tag2414.xml><?xml version="1.0" encoding="utf-8"?>
<p:tagLst xmlns:p="http://schemas.openxmlformats.org/presentationml/2006/main">
  <p:tag name="AS_UNIQUEID" val="984"/>
</p:tagLst>
</file>

<file path=ppt/tags/tag2415.xml><?xml version="1.0" encoding="utf-8"?>
<p:tagLst xmlns:p="http://schemas.openxmlformats.org/presentationml/2006/main">
  <p:tag name="AS_UNIQUEID" val="985"/>
</p:tagLst>
</file>

<file path=ppt/tags/tag2416.xml><?xml version="1.0" encoding="utf-8"?>
<p:tagLst xmlns:p="http://schemas.openxmlformats.org/presentationml/2006/main">
  <p:tag name="AS_UNIQUEID" val="1020"/>
</p:tagLst>
</file>

<file path=ppt/tags/tag2417.xml><?xml version="1.0" encoding="utf-8"?>
<p:tagLst xmlns:p="http://schemas.openxmlformats.org/presentationml/2006/main">
  <p:tag name="AS_UNIQUEID" val="1021"/>
</p:tagLst>
</file>

<file path=ppt/tags/tag2418.xml><?xml version="1.0" encoding="utf-8"?>
<p:tagLst xmlns:p="http://schemas.openxmlformats.org/presentationml/2006/main">
  <p:tag name="AS_UNIQUEID" val="3150"/>
</p:tagLst>
</file>

<file path=ppt/tags/tag2419.xml><?xml version="1.0" encoding="utf-8"?>
<p:tagLst xmlns:p="http://schemas.openxmlformats.org/presentationml/2006/main">
  <p:tag name="AS_UNIQUEID" val="1817"/>
</p:tagLst>
</file>

<file path=ppt/tags/tag2420.xml><?xml version="1.0" encoding="utf-8"?>
<p:tagLst xmlns:p="http://schemas.openxmlformats.org/presentationml/2006/main">
  <p:tag name="AS_UNIQUEID" val="1818"/>
</p:tagLst>
</file>

<file path=ppt/tags/tag2421.xml><?xml version="1.0" encoding="utf-8"?>
<p:tagLst xmlns:p="http://schemas.openxmlformats.org/presentationml/2006/main">
  <p:tag name="AS_UNIQUEID" val="1819"/>
</p:tagLst>
</file>

<file path=ppt/tags/tag2422.xml><?xml version="1.0" encoding="utf-8"?>
<p:tagLst xmlns:p="http://schemas.openxmlformats.org/presentationml/2006/main">
  <p:tag name="AS_UNIQUEID" val="3151"/>
</p:tagLst>
</file>

<file path=ppt/tags/tag2423.xml><?xml version="1.0" encoding="utf-8"?>
<p:tagLst xmlns:p="http://schemas.openxmlformats.org/presentationml/2006/main">
  <p:tag name="AS_UNIQUEID" val="1024"/>
</p:tagLst>
</file>

<file path=ppt/tags/tag2424.xml><?xml version="1.0" encoding="utf-8"?>
<p:tagLst xmlns:p="http://schemas.openxmlformats.org/presentationml/2006/main">
  <p:tag name="AS_UNIQUEID" val="984"/>
</p:tagLst>
</file>

<file path=ppt/tags/tag2425.xml><?xml version="1.0" encoding="utf-8"?>
<p:tagLst xmlns:p="http://schemas.openxmlformats.org/presentationml/2006/main">
  <p:tag name="AS_UNIQUEID" val="985"/>
</p:tagLst>
</file>

<file path=ppt/tags/tag2426.xml><?xml version="1.0" encoding="utf-8"?>
<p:tagLst xmlns:p="http://schemas.openxmlformats.org/presentationml/2006/main">
  <p:tag name="AS_UNIQUEID" val="1025"/>
</p:tagLst>
</file>

<file path=ppt/tags/tag2427.xml><?xml version="1.0" encoding="utf-8"?>
<p:tagLst xmlns:p="http://schemas.openxmlformats.org/presentationml/2006/main">
  <p:tag name="AS_UNIQUEID" val="1026"/>
</p:tagLst>
</file>

<file path=ppt/tags/tag2428.xml><?xml version="1.0" encoding="utf-8"?>
<p:tagLst xmlns:p="http://schemas.openxmlformats.org/presentationml/2006/main">
  <p:tag name="AS_UNIQUEID" val="3152"/>
</p:tagLst>
</file>

<file path=ppt/tags/tag2429.xml><?xml version="1.0" encoding="utf-8"?>
<p:tagLst xmlns:p="http://schemas.openxmlformats.org/presentationml/2006/main">
  <p:tag name="AS_UNIQUEID" val="3153"/>
</p:tagLst>
</file>

<file path=ppt/tags/tag2430.xml><?xml version="1.0" encoding="utf-8"?>
<p:tagLst xmlns:p="http://schemas.openxmlformats.org/presentationml/2006/main">
  <p:tag name="AS_UNIQUEID" val="3154"/>
</p:tagLst>
</file>

<file path=ppt/tags/tag2431.xml><?xml version="1.0" encoding="utf-8"?>
<p:tagLst xmlns:p="http://schemas.openxmlformats.org/presentationml/2006/main">
  <p:tag name="AS_UNIQUEID" val="3155"/>
</p:tagLst>
</file>

<file path=ppt/tags/tag2432.xml><?xml version="1.0" encoding="utf-8"?>
<p:tagLst xmlns:p="http://schemas.openxmlformats.org/presentationml/2006/main">
  <p:tag name="AS_UNIQUEID" val="1820"/>
</p:tagLst>
</file>

<file path=ppt/tags/tag2433.xml><?xml version="1.0" encoding="utf-8"?>
<p:tagLst xmlns:p="http://schemas.openxmlformats.org/presentationml/2006/main">
  <p:tag name="AS_UNIQUEID" val="1821"/>
</p:tagLst>
</file>

<file path=ppt/tags/tag2434.xml><?xml version="1.0" encoding="utf-8"?>
<p:tagLst xmlns:p="http://schemas.openxmlformats.org/presentationml/2006/main">
  <p:tag name="AS_UNIQUEID" val="1822"/>
</p:tagLst>
</file>

<file path=ppt/tags/tag2435.xml><?xml version="1.0" encoding="utf-8"?>
<p:tagLst xmlns:p="http://schemas.openxmlformats.org/presentationml/2006/main">
  <p:tag name="AS_UNIQUEID" val="3156"/>
</p:tagLst>
</file>

<file path=ppt/tags/tag2436.xml><?xml version="1.0" encoding="utf-8"?>
<p:tagLst xmlns:p="http://schemas.openxmlformats.org/presentationml/2006/main">
  <p:tag name="AS_UNIQUEID" val="1028"/>
</p:tagLst>
</file>

<file path=ppt/tags/tag2437.xml><?xml version="1.0" encoding="utf-8"?>
<p:tagLst xmlns:p="http://schemas.openxmlformats.org/presentationml/2006/main">
  <p:tag name="AS_UNIQUEID" val="984"/>
</p:tagLst>
</file>

<file path=ppt/tags/tag2438.xml><?xml version="1.0" encoding="utf-8"?>
<p:tagLst xmlns:p="http://schemas.openxmlformats.org/presentationml/2006/main">
  <p:tag name="AS_UNIQUEID" val="985"/>
</p:tagLst>
</file>

<file path=ppt/tags/tag2439.xml><?xml version="1.0" encoding="utf-8"?>
<p:tagLst xmlns:p="http://schemas.openxmlformats.org/presentationml/2006/main">
  <p:tag name="AS_UNIQUEID" val="1029"/>
</p:tagLst>
</file>

<file path=ppt/tags/tag2440.xml><?xml version="1.0" encoding="utf-8"?>
<p:tagLst xmlns:p="http://schemas.openxmlformats.org/presentationml/2006/main">
  <p:tag name="AS_UNIQUEID" val="1030"/>
</p:tagLst>
</file>

<file path=ppt/tags/tag2441.xml><?xml version="1.0" encoding="utf-8"?>
<p:tagLst xmlns:p="http://schemas.openxmlformats.org/presentationml/2006/main">
  <p:tag name="AS_UNIQUEID" val="3157"/>
</p:tagLst>
</file>

<file path=ppt/tags/tag2442.xml><?xml version="1.0" encoding="utf-8"?>
<p:tagLst xmlns:p="http://schemas.openxmlformats.org/presentationml/2006/main">
  <p:tag name="AS_UNIQUEID" val="3158"/>
</p:tagLst>
</file>

<file path=ppt/tags/tag2443.xml><?xml version="1.0" encoding="utf-8"?>
<p:tagLst xmlns:p="http://schemas.openxmlformats.org/presentationml/2006/main">
  <p:tag name="AS_UNIQUEID" val="3159"/>
</p:tagLst>
</file>

<file path=ppt/tags/tag2444.xml><?xml version="1.0" encoding="utf-8"?>
<p:tagLst xmlns:p="http://schemas.openxmlformats.org/presentationml/2006/main">
  <p:tag name="AS_UNIQUEID" val="3160"/>
</p:tagLst>
</file>

<file path=ppt/tags/tag2445.xml><?xml version="1.0" encoding="utf-8"?>
<p:tagLst xmlns:p="http://schemas.openxmlformats.org/presentationml/2006/main">
  <p:tag name="AS_UNIQUEID" val="1823"/>
</p:tagLst>
</file>

<file path=ppt/tags/tag2446.xml><?xml version="1.0" encoding="utf-8"?>
<p:tagLst xmlns:p="http://schemas.openxmlformats.org/presentationml/2006/main">
  <p:tag name="AS_UNIQUEID" val="1824"/>
</p:tagLst>
</file>

<file path=ppt/tags/tag2447.xml><?xml version="1.0" encoding="utf-8"?>
<p:tagLst xmlns:p="http://schemas.openxmlformats.org/presentationml/2006/main">
  <p:tag name="AS_UNIQUEID" val="1825"/>
</p:tagLst>
</file>

<file path=ppt/tags/tag2448.xml><?xml version="1.0" encoding="utf-8"?>
<p:tagLst xmlns:p="http://schemas.openxmlformats.org/presentationml/2006/main">
  <p:tag name="AS_UNIQUEID" val="3161"/>
</p:tagLst>
</file>

<file path=ppt/tags/tag2449.xml><?xml version="1.0" encoding="utf-8"?>
<p:tagLst xmlns:p="http://schemas.openxmlformats.org/presentationml/2006/main">
  <p:tag name="AS_UNIQUEID" val="1035"/>
</p:tagLst>
</file>

<file path=ppt/tags/tag2450.xml><?xml version="1.0" encoding="utf-8"?>
<p:tagLst xmlns:p="http://schemas.openxmlformats.org/presentationml/2006/main">
  <p:tag name="AS_UNIQUEID" val="984"/>
</p:tagLst>
</file>

<file path=ppt/tags/tag2451.xml><?xml version="1.0" encoding="utf-8"?>
<p:tagLst xmlns:p="http://schemas.openxmlformats.org/presentationml/2006/main">
  <p:tag name="AS_UNIQUEID" val="985"/>
</p:tagLst>
</file>

<file path=ppt/tags/tag2452.xml><?xml version="1.0" encoding="utf-8"?>
<p:tagLst xmlns:p="http://schemas.openxmlformats.org/presentationml/2006/main">
  <p:tag name="AS_UNIQUEID" val="1036"/>
</p:tagLst>
</file>

<file path=ppt/tags/tag2453.xml><?xml version="1.0" encoding="utf-8"?>
<p:tagLst xmlns:p="http://schemas.openxmlformats.org/presentationml/2006/main">
  <p:tag name="AS_UNIQUEID" val="1037"/>
</p:tagLst>
</file>

<file path=ppt/tags/tag2454.xml><?xml version="1.0" encoding="utf-8"?>
<p:tagLst xmlns:p="http://schemas.openxmlformats.org/presentationml/2006/main">
  <p:tag name="AS_UNIQUEID" val="3162"/>
</p:tagLst>
</file>

<file path=ppt/tags/tag2455.xml><?xml version="1.0" encoding="utf-8"?>
<p:tagLst xmlns:p="http://schemas.openxmlformats.org/presentationml/2006/main">
  <p:tag name="AS_UNIQUEID" val="3163"/>
</p:tagLst>
</file>

<file path=ppt/tags/tag2456.xml><?xml version="1.0" encoding="utf-8"?>
<p:tagLst xmlns:p="http://schemas.openxmlformats.org/presentationml/2006/main">
  <p:tag name="AS_UNIQUEID" val="3164"/>
</p:tagLst>
</file>

<file path=ppt/tags/tag2457.xml><?xml version="1.0" encoding="utf-8"?>
<p:tagLst xmlns:p="http://schemas.openxmlformats.org/presentationml/2006/main">
  <p:tag name="AS_UNIQUEID" val="1826"/>
</p:tagLst>
</file>

<file path=ppt/tags/tag2458.xml><?xml version="1.0" encoding="utf-8"?>
<p:tagLst xmlns:p="http://schemas.openxmlformats.org/presentationml/2006/main">
  <p:tag name="AS_UNIQUEID" val="1827"/>
</p:tagLst>
</file>

<file path=ppt/tags/tag2459.xml><?xml version="1.0" encoding="utf-8"?>
<p:tagLst xmlns:p="http://schemas.openxmlformats.org/presentationml/2006/main">
  <p:tag name="AS_UNIQUEID" val="1828"/>
</p:tagLst>
</file>

<file path=ppt/tags/tag2460.xml><?xml version="1.0" encoding="utf-8"?>
<p:tagLst xmlns:p="http://schemas.openxmlformats.org/presentationml/2006/main">
  <p:tag name="AS_UNIQUEID" val="3165"/>
</p:tagLst>
</file>

<file path=ppt/tags/tag2461.xml><?xml version="1.0" encoding="utf-8"?>
<p:tagLst xmlns:p="http://schemas.openxmlformats.org/presentationml/2006/main">
  <p:tag name="AS_UNIQUEID" val="1042"/>
</p:tagLst>
</file>

<file path=ppt/tags/tag2462.xml><?xml version="1.0" encoding="utf-8"?>
<p:tagLst xmlns:p="http://schemas.openxmlformats.org/presentationml/2006/main">
  <p:tag name="AS_UNIQUEID" val="984"/>
</p:tagLst>
</file>

<file path=ppt/tags/tag2463.xml><?xml version="1.0" encoding="utf-8"?>
<p:tagLst xmlns:p="http://schemas.openxmlformats.org/presentationml/2006/main">
  <p:tag name="AS_UNIQUEID" val="985"/>
</p:tagLst>
</file>

<file path=ppt/tags/tag2464.xml><?xml version="1.0" encoding="utf-8"?>
<p:tagLst xmlns:p="http://schemas.openxmlformats.org/presentationml/2006/main">
  <p:tag name="AS_UNIQUEID" val="1043"/>
</p:tagLst>
</file>

<file path=ppt/tags/tag2465.xml><?xml version="1.0" encoding="utf-8"?>
<p:tagLst xmlns:p="http://schemas.openxmlformats.org/presentationml/2006/main">
  <p:tag name="AS_UNIQUEID" val="1044"/>
</p:tagLst>
</file>

<file path=ppt/tags/tag2466.xml><?xml version="1.0" encoding="utf-8"?>
<p:tagLst xmlns:p="http://schemas.openxmlformats.org/presentationml/2006/main">
  <p:tag name="AS_UNIQUEID" val="3166"/>
</p:tagLst>
</file>

<file path=ppt/tags/tag2467.xml><?xml version="1.0" encoding="utf-8"?>
<p:tagLst xmlns:p="http://schemas.openxmlformats.org/presentationml/2006/main">
  <p:tag name="AS_UNIQUEID" val="3167"/>
</p:tagLst>
</file>

<file path=ppt/tags/tag2468.xml><?xml version="1.0" encoding="utf-8"?>
<p:tagLst xmlns:p="http://schemas.openxmlformats.org/presentationml/2006/main">
  <p:tag name="AS_UNIQUEID" val="3168"/>
</p:tagLst>
</file>

<file path=ppt/tags/tag2469.xml><?xml version="1.0" encoding="utf-8"?>
<p:tagLst xmlns:p="http://schemas.openxmlformats.org/presentationml/2006/main">
  <p:tag name="AS_UNIQUEID" val="1829"/>
</p:tagLst>
</file>

<file path=ppt/tags/tag2470.xml><?xml version="1.0" encoding="utf-8"?>
<p:tagLst xmlns:p="http://schemas.openxmlformats.org/presentationml/2006/main">
  <p:tag name="AS_UNIQUEID" val="1830"/>
</p:tagLst>
</file>

<file path=ppt/tags/tag2471.xml><?xml version="1.0" encoding="utf-8"?>
<p:tagLst xmlns:p="http://schemas.openxmlformats.org/presentationml/2006/main">
  <p:tag name="AS_UNIQUEID" val="1831"/>
</p:tagLst>
</file>

<file path=ppt/tags/tag2472.xml><?xml version="1.0" encoding="utf-8"?>
<p:tagLst xmlns:p="http://schemas.openxmlformats.org/presentationml/2006/main">
  <p:tag name="AS_UNIQUEID" val="3169"/>
</p:tagLst>
</file>

<file path=ppt/tags/tag2473.xml><?xml version="1.0" encoding="utf-8"?>
<p:tagLst xmlns:p="http://schemas.openxmlformats.org/presentationml/2006/main">
  <p:tag name="AS_UNIQUEID" val="1048"/>
</p:tagLst>
</file>

<file path=ppt/tags/tag2474.xml><?xml version="1.0" encoding="utf-8"?>
<p:tagLst xmlns:p="http://schemas.openxmlformats.org/presentationml/2006/main">
  <p:tag name="AS_UNIQUEID" val="984"/>
</p:tagLst>
</file>

<file path=ppt/tags/tag2475.xml><?xml version="1.0" encoding="utf-8"?>
<p:tagLst xmlns:p="http://schemas.openxmlformats.org/presentationml/2006/main">
  <p:tag name="AS_UNIQUEID" val="985"/>
</p:tagLst>
</file>

<file path=ppt/tags/tag2476.xml><?xml version="1.0" encoding="utf-8"?>
<p:tagLst xmlns:p="http://schemas.openxmlformats.org/presentationml/2006/main">
  <p:tag name="AS_UNIQUEID" val="1049"/>
</p:tagLst>
</file>

<file path=ppt/tags/tag2477.xml><?xml version="1.0" encoding="utf-8"?>
<p:tagLst xmlns:p="http://schemas.openxmlformats.org/presentationml/2006/main">
  <p:tag name="AS_UNIQUEID" val="1050"/>
</p:tagLst>
</file>

<file path=ppt/tags/tag2478.xml><?xml version="1.0" encoding="utf-8"?>
<p:tagLst xmlns:p="http://schemas.openxmlformats.org/presentationml/2006/main">
  <p:tag name="AS_UNIQUEID" val="3170"/>
</p:tagLst>
</file>

<file path=ppt/tags/tag2479.xml><?xml version="1.0" encoding="utf-8"?>
<p:tagLst xmlns:p="http://schemas.openxmlformats.org/presentationml/2006/main">
  <p:tag name="AS_UNIQUEID" val="2478"/>
</p:tagLst>
</file>

<file path=ppt/tags/tag2480.xml><?xml version="1.0" encoding="utf-8"?>
<p:tagLst xmlns:p="http://schemas.openxmlformats.org/presentationml/2006/main">
  <p:tag name="AS_UNIQUEID" val="2479"/>
</p:tagLst>
</file>

<file path=ppt/tags/tag2481.xml><?xml version="1.0" encoding="utf-8"?>
<p:tagLst xmlns:p="http://schemas.openxmlformats.org/presentationml/2006/main">
  <p:tag name="AS_UNIQUEID" val="1833"/>
</p:tagLst>
</file>

<file path=ppt/tags/tag2482.xml><?xml version="1.0" encoding="utf-8"?>
<p:tagLst xmlns:p="http://schemas.openxmlformats.org/presentationml/2006/main">
  <p:tag name="AS_UNIQUEID" val="1835"/>
</p:tagLst>
</file>

<file path=ppt/tags/tag2483.xml><?xml version="1.0" encoding="utf-8"?>
<p:tagLst xmlns:p="http://schemas.openxmlformats.org/presentationml/2006/main">
  <p:tag name="AS_UNIQUEID" val="1837"/>
</p:tagLst>
</file>

<file path=ppt/tags/tag2484.xml><?xml version="1.0" encoding="utf-8"?>
<p:tagLst xmlns:p="http://schemas.openxmlformats.org/presentationml/2006/main">
  <p:tag name="AS_UNIQUEID" val="3171"/>
</p:tagLst>
</file>

<file path=ppt/tags/tag2485.xml><?xml version="1.0" encoding="utf-8"?>
<p:tagLst xmlns:p="http://schemas.openxmlformats.org/presentationml/2006/main">
  <p:tag name="AS_UNIQUEID" val="1054"/>
</p:tagLst>
</file>

<file path=ppt/tags/tag2486.xml><?xml version="1.0" encoding="utf-8"?>
<p:tagLst xmlns:p="http://schemas.openxmlformats.org/presentationml/2006/main">
  <p:tag name="AS_UNIQUEID" val="1055"/>
</p:tagLst>
</file>

<file path=ppt/tags/tag2487.xml><?xml version="1.0" encoding="utf-8"?>
<p:tagLst xmlns:p="http://schemas.openxmlformats.org/presentationml/2006/main">
  <p:tag name="AS_UNIQUEID" val="1056"/>
</p:tagLst>
</file>

<file path=ppt/tags/tag2488.xml><?xml version="1.0" encoding="utf-8"?>
<p:tagLst xmlns:p="http://schemas.openxmlformats.org/presentationml/2006/main">
  <p:tag name="AS_UNIQUEID" val="1057"/>
</p:tagLst>
</file>

<file path=ppt/tags/tag2489.xml><?xml version="1.0" encoding="utf-8"?>
<p:tagLst xmlns:p="http://schemas.openxmlformats.org/presentationml/2006/main">
  <p:tag name="AS_UNIQUEID" val="1058"/>
</p:tagLst>
</file>

<file path=ppt/tags/tag2490.xml><?xml version="1.0" encoding="utf-8"?>
<p:tagLst xmlns:p="http://schemas.openxmlformats.org/presentationml/2006/main">
  <p:tag name="AS_UNIQUEID" val="3172"/>
</p:tagLst>
</file>

<file path=ppt/tags/tag2491.xml><?xml version="1.0" encoding="utf-8"?>
<p:tagLst xmlns:p="http://schemas.openxmlformats.org/presentationml/2006/main">
  <p:tag name="AS_UNIQUEID" val="3173"/>
</p:tagLst>
</file>

<file path=ppt/tags/tag2492.xml><?xml version="1.0" encoding="utf-8"?>
<p:tagLst xmlns:p="http://schemas.openxmlformats.org/presentationml/2006/main">
  <p:tag name="AS_UNIQUEID" val="3174"/>
</p:tagLst>
</file>

<file path=ppt/tags/tag2493.xml><?xml version="1.0" encoding="utf-8"?>
<p:tagLst xmlns:p="http://schemas.openxmlformats.org/presentationml/2006/main">
  <p:tag name="AS_UNIQUEID" val="1838"/>
</p:tagLst>
</file>

<file path=ppt/tags/tag2494.xml><?xml version="1.0" encoding="utf-8"?>
<p:tagLst xmlns:p="http://schemas.openxmlformats.org/presentationml/2006/main">
  <p:tag name="AS_UNIQUEID" val="1839"/>
</p:tagLst>
</file>

<file path=ppt/tags/tag2495.xml><?xml version="1.0" encoding="utf-8"?>
<p:tagLst xmlns:p="http://schemas.openxmlformats.org/presentationml/2006/main">
  <p:tag name="AS_UNIQUEID" val="1840"/>
</p:tagLst>
</file>

<file path=ppt/tags/tag2496.xml><?xml version="1.0" encoding="utf-8"?>
<p:tagLst xmlns:p="http://schemas.openxmlformats.org/presentationml/2006/main">
  <p:tag name="AS_UNIQUEID" val="3175"/>
</p:tagLst>
</file>

<file path=ppt/tags/tag2497.xml><?xml version="1.0" encoding="utf-8"?>
<p:tagLst xmlns:p="http://schemas.openxmlformats.org/presentationml/2006/main">
  <p:tag name="AS_UNIQUEID" val="1062"/>
</p:tagLst>
</file>

<file path=ppt/tags/tag2498.xml><?xml version="1.0" encoding="utf-8"?>
<p:tagLst xmlns:p="http://schemas.openxmlformats.org/presentationml/2006/main">
  <p:tag name="AS_UNIQUEID" val="1055"/>
</p:tagLst>
</file>

<file path=ppt/tags/tag2499.xml><?xml version="1.0" encoding="utf-8"?>
<p:tagLst xmlns:p="http://schemas.openxmlformats.org/presentationml/2006/main">
  <p:tag name="AS_UNIQUEID" val="1056"/>
</p:tagLst>
</file>

<file path=ppt/tags/tag2500.xml><?xml version="1.0" encoding="utf-8"?>
<p:tagLst xmlns:p="http://schemas.openxmlformats.org/presentationml/2006/main">
  <p:tag name="AS_UNIQUEID" val="1063"/>
</p:tagLst>
</file>

<file path=ppt/tags/tag2501.xml><?xml version="1.0" encoding="utf-8"?>
<p:tagLst xmlns:p="http://schemas.openxmlformats.org/presentationml/2006/main">
  <p:tag name="AS_UNIQUEID" val="1064"/>
</p:tagLst>
</file>

<file path=ppt/tags/tag2502.xml><?xml version="1.0" encoding="utf-8"?>
<p:tagLst xmlns:p="http://schemas.openxmlformats.org/presentationml/2006/main">
  <p:tag name="AS_UNIQUEID" val="3176"/>
</p:tagLst>
</file>

<file path=ppt/tags/tag2503.xml><?xml version="1.0" encoding="utf-8"?>
<p:tagLst xmlns:p="http://schemas.openxmlformats.org/presentationml/2006/main">
  <p:tag name="AS_UNIQUEID" val="3177"/>
</p:tagLst>
</file>

<file path=ppt/tags/tag2504.xml><?xml version="1.0" encoding="utf-8"?>
<p:tagLst xmlns:p="http://schemas.openxmlformats.org/presentationml/2006/main">
  <p:tag name="AS_UNIQUEID" val="3178"/>
</p:tagLst>
</file>

<file path=ppt/tags/tag2505.xml><?xml version="1.0" encoding="utf-8"?>
<p:tagLst xmlns:p="http://schemas.openxmlformats.org/presentationml/2006/main">
  <p:tag name="AS_UNIQUEID" val="1841"/>
</p:tagLst>
</file>

<file path=ppt/tags/tag2506.xml><?xml version="1.0" encoding="utf-8"?>
<p:tagLst xmlns:p="http://schemas.openxmlformats.org/presentationml/2006/main">
  <p:tag name="AS_UNIQUEID" val="1842"/>
</p:tagLst>
</file>

<file path=ppt/tags/tag2507.xml><?xml version="1.0" encoding="utf-8"?>
<p:tagLst xmlns:p="http://schemas.openxmlformats.org/presentationml/2006/main">
  <p:tag name="AS_UNIQUEID" val="1843"/>
</p:tagLst>
</file>

<file path=ppt/tags/tag2508.xml><?xml version="1.0" encoding="utf-8"?>
<p:tagLst xmlns:p="http://schemas.openxmlformats.org/presentationml/2006/main">
  <p:tag name="AS_UNIQUEID" val="3179"/>
</p:tagLst>
</file>

<file path=ppt/tags/tag2509.xml><?xml version="1.0" encoding="utf-8"?>
<p:tagLst xmlns:p="http://schemas.openxmlformats.org/presentationml/2006/main">
  <p:tag name="AS_UNIQUEID" val="1068"/>
</p:tagLst>
</file>

<file path=ppt/tags/tag2510.xml><?xml version="1.0" encoding="utf-8"?>
<p:tagLst xmlns:p="http://schemas.openxmlformats.org/presentationml/2006/main">
  <p:tag name="AS_UNIQUEID" val="1055"/>
</p:tagLst>
</file>

<file path=ppt/tags/tag2511.xml><?xml version="1.0" encoding="utf-8"?>
<p:tagLst xmlns:p="http://schemas.openxmlformats.org/presentationml/2006/main">
  <p:tag name="AS_UNIQUEID" val="1056"/>
</p:tagLst>
</file>

<file path=ppt/tags/tag2512.xml><?xml version="1.0" encoding="utf-8"?>
<p:tagLst xmlns:p="http://schemas.openxmlformats.org/presentationml/2006/main">
  <p:tag name="AS_UNIQUEID" val="1069"/>
</p:tagLst>
</file>

<file path=ppt/tags/tag2513.xml><?xml version="1.0" encoding="utf-8"?>
<p:tagLst xmlns:p="http://schemas.openxmlformats.org/presentationml/2006/main">
  <p:tag name="AS_UNIQUEID" val="1070"/>
</p:tagLst>
</file>

<file path=ppt/tags/tag2514.xml><?xml version="1.0" encoding="utf-8"?>
<p:tagLst xmlns:p="http://schemas.openxmlformats.org/presentationml/2006/main">
  <p:tag name="AS_UNIQUEID" val="3180"/>
</p:tagLst>
</file>

<file path=ppt/tags/tag2515.xml><?xml version="1.0" encoding="utf-8"?>
<p:tagLst xmlns:p="http://schemas.openxmlformats.org/presentationml/2006/main">
  <p:tag name="AS_UNIQUEID" val="3181"/>
</p:tagLst>
</file>

<file path=ppt/tags/tag2516.xml><?xml version="1.0" encoding="utf-8"?>
<p:tagLst xmlns:p="http://schemas.openxmlformats.org/presentationml/2006/main">
  <p:tag name="AS_UNIQUEID" val="3182"/>
</p:tagLst>
</file>

<file path=ppt/tags/tag2517.xml><?xml version="1.0" encoding="utf-8"?>
<p:tagLst xmlns:p="http://schemas.openxmlformats.org/presentationml/2006/main">
  <p:tag name="AS_UNIQUEID" val="3183"/>
</p:tagLst>
</file>

<file path=ppt/tags/tag2518.xml><?xml version="1.0" encoding="utf-8"?>
<p:tagLst xmlns:p="http://schemas.openxmlformats.org/presentationml/2006/main">
  <p:tag name="AS_UNIQUEID" val="1844"/>
</p:tagLst>
</file>

<file path=ppt/tags/tag2519.xml><?xml version="1.0" encoding="utf-8"?>
<p:tagLst xmlns:p="http://schemas.openxmlformats.org/presentationml/2006/main">
  <p:tag name="AS_UNIQUEID" val="1845"/>
</p:tagLst>
</file>

<file path=ppt/tags/tag2520.xml><?xml version="1.0" encoding="utf-8"?>
<p:tagLst xmlns:p="http://schemas.openxmlformats.org/presentationml/2006/main">
  <p:tag name="AS_UNIQUEID" val="1846"/>
</p:tagLst>
</file>

<file path=ppt/tags/tag2521.xml><?xml version="1.0" encoding="utf-8"?>
<p:tagLst xmlns:p="http://schemas.openxmlformats.org/presentationml/2006/main">
  <p:tag name="AS_UNIQUEID" val="3184"/>
</p:tagLst>
</file>

<file path=ppt/tags/tag2522.xml><?xml version="1.0" encoding="utf-8"?>
<p:tagLst xmlns:p="http://schemas.openxmlformats.org/presentationml/2006/main">
  <p:tag name="AS_UNIQUEID" val="1074"/>
</p:tagLst>
</file>

<file path=ppt/tags/tag2523.xml><?xml version="1.0" encoding="utf-8"?>
<p:tagLst xmlns:p="http://schemas.openxmlformats.org/presentationml/2006/main">
  <p:tag name="AS_UNIQUEID" val="1055"/>
</p:tagLst>
</file>

<file path=ppt/tags/tag2524.xml><?xml version="1.0" encoding="utf-8"?>
<p:tagLst xmlns:p="http://schemas.openxmlformats.org/presentationml/2006/main">
  <p:tag name="AS_UNIQUEID" val="1056"/>
</p:tagLst>
</file>

<file path=ppt/tags/tag2525.xml><?xml version="1.0" encoding="utf-8"?>
<p:tagLst xmlns:p="http://schemas.openxmlformats.org/presentationml/2006/main">
  <p:tag name="AS_UNIQUEID" val="1075"/>
</p:tagLst>
</file>

<file path=ppt/tags/tag2526.xml><?xml version="1.0" encoding="utf-8"?>
<p:tagLst xmlns:p="http://schemas.openxmlformats.org/presentationml/2006/main">
  <p:tag name="AS_UNIQUEID" val="1076"/>
</p:tagLst>
</file>

<file path=ppt/tags/tag2527.xml><?xml version="1.0" encoding="utf-8"?>
<p:tagLst xmlns:p="http://schemas.openxmlformats.org/presentationml/2006/main">
  <p:tag name="AS_UNIQUEID" val="3185"/>
</p:tagLst>
</file>

<file path=ppt/tags/tag2528.xml><?xml version="1.0" encoding="utf-8"?>
<p:tagLst xmlns:p="http://schemas.openxmlformats.org/presentationml/2006/main">
  <p:tag name="AS_UNIQUEID" val="3186"/>
</p:tagLst>
</file>

<file path=ppt/tags/tag2529.xml><?xml version="1.0" encoding="utf-8"?>
<p:tagLst xmlns:p="http://schemas.openxmlformats.org/presentationml/2006/main">
  <p:tag name="AS_UNIQUEID" val="3187"/>
</p:tagLst>
</file>

<file path=ppt/tags/tag2530.xml><?xml version="1.0" encoding="utf-8"?>
<p:tagLst xmlns:p="http://schemas.openxmlformats.org/presentationml/2006/main">
  <p:tag name="AS_UNIQUEID" val="3188"/>
</p:tagLst>
</file>

<file path=ppt/tags/tag2531.xml><?xml version="1.0" encoding="utf-8"?>
<p:tagLst xmlns:p="http://schemas.openxmlformats.org/presentationml/2006/main">
  <p:tag name="AS_UNIQUEID" val="3189"/>
</p:tagLst>
</file>

<file path=ppt/tags/tag2532.xml><?xml version="1.0" encoding="utf-8"?>
<p:tagLst xmlns:p="http://schemas.openxmlformats.org/presentationml/2006/main">
  <p:tag name="AS_UNIQUEID" val="3190"/>
</p:tagLst>
</file>

<file path=ppt/tags/tag2533.xml><?xml version="1.0" encoding="utf-8"?>
<p:tagLst xmlns:p="http://schemas.openxmlformats.org/presentationml/2006/main">
  <p:tag name="AS_UNIQUEID" val="1847"/>
</p:tagLst>
</file>

<file path=ppt/tags/tag2534.xml><?xml version="1.0" encoding="utf-8"?>
<p:tagLst xmlns:p="http://schemas.openxmlformats.org/presentationml/2006/main">
  <p:tag name="AS_UNIQUEID" val="1848"/>
</p:tagLst>
</file>

<file path=ppt/tags/tag2535.xml><?xml version="1.0" encoding="utf-8"?>
<p:tagLst xmlns:p="http://schemas.openxmlformats.org/presentationml/2006/main">
  <p:tag name="AS_UNIQUEID" val="1849"/>
</p:tagLst>
</file>

<file path=ppt/tags/tag2536.xml><?xml version="1.0" encoding="utf-8"?>
<p:tagLst xmlns:p="http://schemas.openxmlformats.org/presentationml/2006/main">
  <p:tag name="AS_UNIQUEID" val="3191"/>
</p:tagLst>
</file>

<file path=ppt/tags/tag2537.xml><?xml version="1.0" encoding="utf-8"?>
<p:tagLst xmlns:p="http://schemas.openxmlformats.org/presentationml/2006/main">
  <p:tag name="AS_UNIQUEID" val="1081"/>
</p:tagLst>
</file>

<file path=ppt/tags/tag2538.xml><?xml version="1.0" encoding="utf-8"?>
<p:tagLst xmlns:p="http://schemas.openxmlformats.org/presentationml/2006/main">
  <p:tag name="AS_UNIQUEID" val="1055"/>
</p:tagLst>
</file>

<file path=ppt/tags/tag2539.xml><?xml version="1.0" encoding="utf-8"?>
<p:tagLst xmlns:p="http://schemas.openxmlformats.org/presentationml/2006/main">
  <p:tag name="AS_UNIQUEID" val="1056"/>
</p:tagLst>
</file>

<file path=ppt/tags/tag2540.xml><?xml version="1.0" encoding="utf-8"?>
<p:tagLst xmlns:p="http://schemas.openxmlformats.org/presentationml/2006/main">
  <p:tag name="AS_UNIQUEID" val="1082"/>
</p:tagLst>
</file>

<file path=ppt/tags/tag2541.xml><?xml version="1.0" encoding="utf-8"?>
<p:tagLst xmlns:p="http://schemas.openxmlformats.org/presentationml/2006/main">
  <p:tag name="AS_UNIQUEID" val="1083"/>
</p:tagLst>
</file>

<file path=ppt/tags/tag2542.xml><?xml version="1.0" encoding="utf-8"?>
<p:tagLst xmlns:p="http://schemas.openxmlformats.org/presentationml/2006/main">
  <p:tag name="AS_UNIQUEID" val="3192"/>
</p:tagLst>
</file>

<file path=ppt/tags/tag2543.xml><?xml version="1.0" encoding="utf-8"?>
<p:tagLst xmlns:p="http://schemas.openxmlformats.org/presentationml/2006/main">
  <p:tag name="AS_UNIQUEID" val="3193"/>
</p:tagLst>
</file>

<file path=ppt/tags/tag2544.xml><?xml version="1.0" encoding="utf-8"?>
<p:tagLst xmlns:p="http://schemas.openxmlformats.org/presentationml/2006/main">
  <p:tag name="AS_UNIQUEID" val="1850"/>
</p:tagLst>
</file>

<file path=ppt/tags/tag2545.xml><?xml version="1.0" encoding="utf-8"?>
<p:tagLst xmlns:p="http://schemas.openxmlformats.org/presentationml/2006/main">
  <p:tag name="AS_UNIQUEID" val="1851"/>
</p:tagLst>
</file>

<file path=ppt/tags/tag2546.xml><?xml version="1.0" encoding="utf-8"?>
<p:tagLst xmlns:p="http://schemas.openxmlformats.org/presentationml/2006/main">
  <p:tag name="AS_UNIQUEID" val="1852"/>
</p:tagLst>
</file>

<file path=ppt/tags/tag2547.xml><?xml version="1.0" encoding="utf-8"?>
<p:tagLst xmlns:p="http://schemas.openxmlformats.org/presentationml/2006/main">
  <p:tag name="AS_UNIQUEID" val="3194"/>
</p:tagLst>
</file>

<file path=ppt/tags/tag2548.xml><?xml version="1.0" encoding="utf-8"?>
<p:tagLst xmlns:p="http://schemas.openxmlformats.org/presentationml/2006/main">
  <p:tag name="AS_UNIQUEID" val="1090"/>
</p:tagLst>
</file>

<file path=ppt/tags/tag2549.xml><?xml version="1.0" encoding="utf-8"?>
<p:tagLst xmlns:p="http://schemas.openxmlformats.org/presentationml/2006/main">
  <p:tag name="AS_UNIQUEID" val="1055"/>
</p:tagLst>
</file>

<file path=ppt/tags/tag2550.xml><?xml version="1.0" encoding="utf-8"?>
<p:tagLst xmlns:p="http://schemas.openxmlformats.org/presentationml/2006/main">
  <p:tag name="AS_UNIQUEID" val="1056"/>
</p:tagLst>
</file>

<file path=ppt/tags/tag2551.xml><?xml version="1.0" encoding="utf-8"?>
<p:tagLst xmlns:p="http://schemas.openxmlformats.org/presentationml/2006/main">
  <p:tag name="AS_UNIQUEID" val="1091"/>
</p:tagLst>
</file>

<file path=ppt/tags/tag2552.xml><?xml version="1.0" encoding="utf-8"?>
<p:tagLst xmlns:p="http://schemas.openxmlformats.org/presentationml/2006/main">
  <p:tag name="AS_UNIQUEID" val="1092"/>
</p:tagLst>
</file>

<file path=ppt/tags/tag2553.xml><?xml version="1.0" encoding="utf-8"?>
<p:tagLst xmlns:p="http://schemas.openxmlformats.org/presentationml/2006/main">
  <p:tag name="AS_UNIQUEID" val="3195"/>
</p:tagLst>
</file>

<file path=ppt/tags/tag2554.xml><?xml version="1.0" encoding="utf-8"?>
<p:tagLst xmlns:p="http://schemas.openxmlformats.org/presentationml/2006/main">
  <p:tag name="AS_UNIQUEID" val="1853"/>
</p:tagLst>
</file>

<file path=ppt/tags/tag2555.xml><?xml version="1.0" encoding="utf-8"?>
<p:tagLst xmlns:p="http://schemas.openxmlformats.org/presentationml/2006/main">
  <p:tag name="AS_UNIQUEID" val="1854"/>
</p:tagLst>
</file>

<file path=ppt/tags/tag2556.xml><?xml version="1.0" encoding="utf-8"?>
<p:tagLst xmlns:p="http://schemas.openxmlformats.org/presentationml/2006/main">
  <p:tag name="AS_UNIQUEID" val="1855"/>
</p:tagLst>
</file>

<file path=ppt/tags/tag2557.xml><?xml version="1.0" encoding="utf-8"?>
<p:tagLst xmlns:p="http://schemas.openxmlformats.org/presentationml/2006/main">
  <p:tag name="AS_UNIQUEID" val="3196"/>
</p:tagLst>
</file>

<file path=ppt/tags/tag2558.xml><?xml version="1.0" encoding="utf-8"?>
<p:tagLst xmlns:p="http://schemas.openxmlformats.org/presentationml/2006/main">
  <p:tag name="AS_UNIQUEID" val="1095"/>
</p:tagLst>
</file>

<file path=ppt/tags/tag2559.xml><?xml version="1.0" encoding="utf-8"?>
<p:tagLst xmlns:p="http://schemas.openxmlformats.org/presentationml/2006/main">
  <p:tag name="AS_UNIQUEID" val="1055"/>
</p:tagLst>
</file>

<file path=ppt/tags/tag2560.xml><?xml version="1.0" encoding="utf-8"?>
<p:tagLst xmlns:p="http://schemas.openxmlformats.org/presentationml/2006/main">
  <p:tag name="AS_UNIQUEID" val="1056"/>
</p:tagLst>
</file>

<file path=ppt/tags/tag2561.xml><?xml version="1.0" encoding="utf-8"?>
<p:tagLst xmlns:p="http://schemas.openxmlformats.org/presentationml/2006/main">
  <p:tag name="AS_UNIQUEID" val="1096"/>
</p:tagLst>
</file>

<file path=ppt/tags/tag2562.xml><?xml version="1.0" encoding="utf-8"?>
<p:tagLst xmlns:p="http://schemas.openxmlformats.org/presentationml/2006/main">
  <p:tag name="AS_UNIQUEID" val="1097"/>
</p:tagLst>
</file>

<file path=ppt/tags/tag2563.xml><?xml version="1.0" encoding="utf-8"?>
<p:tagLst xmlns:p="http://schemas.openxmlformats.org/presentationml/2006/main">
  <p:tag name="AS_UNIQUEID" val="3197"/>
</p:tagLst>
</file>

<file path=ppt/tags/tag2564.xml><?xml version="1.0" encoding="utf-8"?>
<p:tagLst xmlns:p="http://schemas.openxmlformats.org/presentationml/2006/main">
  <p:tag name="AS_UNIQUEID" val="3198"/>
</p:tagLst>
</file>

<file path=ppt/tags/tag2565.xml><?xml version="1.0" encoding="utf-8"?>
<p:tagLst xmlns:p="http://schemas.openxmlformats.org/presentationml/2006/main">
  <p:tag name="AS_UNIQUEID" val="3199"/>
</p:tagLst>
</file>

<file path=ppt/tags/tag2566.xml><?xml version="1.0" encoding="utf-8"?>
<p:tagLst xmlns:p="http://schemas.openxmlformats.org/presentationml/2006/main">
  <p:tag name="AS_UNIQUEID" val="3200"/>
</p:tagLst>
</file>

<file path=ppt/tags/tag2567.xml><?xml version="1.0" encoding="utf-8"?>
<p:tagLst xmlns:p="http://schemas.openxmlformats.org/presentationml/2006/main">
  <p:tag name="AS_UNIQUEID" val="1856"/>
</p:tagLst>
</file>

<file path=ppt/tags/tag2568.xml><?xml version="1.0" encoding="utf-8"?>
<p:tagLst xmlns:p="http://schemas.openxmlformats.org/presentationml/2006/main">
  <p:tag name="AS_UNIQUEID" val="1857"/>
</p:tagLst>
</file>

<file path=ppt/tags/tag2569.xml><?xml version="1.0" encoding="utf-8"?>
<p:tagLst xmlns:p="http://schemas.openxmlformats.org/presentationml/2006/main">
  <p:tag name="AS_UNIQUEID" val="1858"/>
</p:tagLst>
</file>

<file path=ppt/tags/tag2570.xml><?xml version="1.0" encoding="utf-8"?>
<p:tagLst xmlns:p="http://schemas.openxmlformats.org/presentationml/2006/main">
  <p:tag name="AS_UNIQUEID" val="3201"/>
</p:tagLst>
</file>

<file path=ppt/tags/tag2571.xml><?xml version="1.0" encoding="utf-8"?>
<p:tagLst xmlns:p="http://schemas.openxmlformats.org/presentationml/2006/main">
  <p:tag name="AS_UNIQUEID" val="1099"/>
</p:tagLst>
</file>

<file path=ppt/tags/tag2572.xml><?xml version="1.0" encoding="utf-8"?>
<p:tagLst xmlns:p="http://schemas.openxmlformats.org/presentationml/2006/main">
  <p:tag name="AS_UNIQUEID" val="1055"/>
</p:tagLst>
</file>

<file path=ppt/tags/tag2573.xml><?xml version="1.0" encoding="utf-8"?>
<p:tagLst xmlns:p="http://schemas.openxmlformats.org/presentationml/2006/main">
  <p:tag name="AS_UNIQUEID" val="1056"/>
</p:tagLst>
</file>

<file path=ppt/tags/tag2574.xml><?xml version="1.0" encoding="utf-8"?>
<p:tagLst xmlns:p="http://schemas.openxmlformats.org/presentationml/2006/main">
  <p:tag name="AS_UNIQUEID" val="1100"/>
</p:tagLst>
</file>

<file path=ppt/tags/tag2575.xml><?xml version="1.0" encoding="utf-8"?>
<p:tagLst xmlns:p="http://schemas.openxmlformats.org/presentationml/2006/main">
  <p:tag name="AS_UNIQUEID" val="1101"/>
</p:tagLst>
</file>

<file path=ppt/tags/tag2576.xml><?xml version="1.0" encoding="utf-8"?>
<p:tagLst xmlns:p="http://schemas.openxmlformats.org/presentationml/2006/main">
  <p:tag name="AS_UNIQUEID" val="3202"/>
</p:tagLst>
</file>

<file path=ppt/tags/tag2577.xml><?xml version="1.0" encoding="utf-8"?>
<p:tagLst xmlns:p="http://schemas.openxmlformats.org/presentationml/2006/main">
  <p:tag name="AS_UNIQUEID" val="3203"/>
</p:tagLst>
</file>

<file path=ppt/tags/tag2578.xml><?xml version="1.0" encoding="utf-8"?>
<p:tagLst xmlns:p="http://schemas.openxmlformats.org/presentationml/2006/main">
  <p:tag name="AS_UNIQUEID" val="3204"/>
</p:tagLst>
</file>

<file path=ppt/tags/tag2579.xml><?xml version="1.0" encoding="utf-8"?>
<p:tagLst xmlns:p="http://schemas.openxmlformats.org/presentationml/2006/main">
  <p:tag name="AS_UNIQUEID" val="3205"/>
</p:tagLst>
</file>

<file path=ppt/tags/tag2580.xml><?xml version="1.0" encoding="utf-8"?>
<p:tagLst xmlns:p="http://schemas.openxmlformats.org/presentationml/2006/main">
  <p:tag name="AS_UNIQUEID" val="1859"/>
</p:tagLst>
</file>

<file path=ppt/tags/tag2581.xml><?xml version="1.0" encoding="utf-8"?>
<p:tagLst xmlns:p="http://schemas.openxmlformats.org/presentationml/2006/main">
  <p:tag name="AS_UNIQUEID" val="1860"/>
</p:tagLst>
</file>

<file path=ppt/tags/tag2582.xml><?xml version="1.0" encoding="utf-8"?>
<p:tagLst xmlns:p="http://schemas.openxmlformats.org/presentationml/2006/main">
  <p:tag name="AS_UNIQUEID" val="1861"/>
</p:tagLst>
</file>

<file path=ppt/tags/tag2583.xml><?xml version="1.0" encoding="utf-8"?>
<p:tagLst xmlns:p="http://schemas.openxmlformats.org/presentationml/2006/main">
  <p:tag name="AS_UNIQUEID" val="3206"/>
</p:tagLst>
</file>

<file path=ppt/tags/tag2584.xml><?xml version="1.0" encoding="utf-8"?>
<p:tagLst xmlns:p="http://schemas.openxmlformats.org/presentationml/2006/main">
  <p:tag name="AS_UNIQUEID" val="1106"/>
</p:tagLst>
</file>

<file path=ppt/tags/tag2585.xml><?xml version="1.0" encoding="utf-8"?>
<p:tagLst xmlns:p="http://schemas.openxmlformats.org/presentationml/2006/main">
  <p:tag name="AS_UNIQUEID" val="1055"/>
</p:tagLst>
</file>

<file path=ppt/tags/tag2586.xml><?xml version="1.0" encoding="utf-8"?>
<p:tagLst xmlns:p="http://schemas.openxmlformats.org/presentationml/2006/main">
  <p:tag name="AS_UNIQUEID" val="1056"/>
</p:tagLst>
</file>

<file path=ppt/tags/tag2587.xml><?xml version="1.0" encoding="utf-8"?>
<p:tagLst xmlns:p="http://schemas.openxmlformats.org/presentationml/2006/main">
  <p:tag name="AS_UNIQUEID" val="1107"/>
</p:tagLst>
</file>

<file path=ppt/tags/tag2588.xml><?xml version="1.0" encoding="utf-8"?>
<p:tagLst xmlns:p="http://schemas.openxmlformats.org/presentationml/2006/main">
  <p:tag name="AS_UNIQUEID" val="1108"/>
</p:tagLst>
</file>

<file path=ppt/tags/tag2589.xml><?xml version="1.0" encoding="utf-8"?>
<p:tagLst xmlns:p="http://schemas.openxmlformats.org/presentationml/2006/main">
  <p:tag name="AS_UNIQUEID" val="3207"/>
</p:tagLst>
</file>

<file path=ppt/tags/tag2590.xml><?xml version="1.0" encoding="utf-8"?>
<p:tagLst xmlns:p="http://schemas.openxmlformats.org/presentationml/2006/main">
  <p:tag name="AS_UNIQUEID" val="3208"/>
</p:tagLst>
</file>

<file path=ppt/tags/tag2591.xml><?xml version="1.0" encoding="utf-8"?>
<p:tagLst xmlns:p="http://schemas.openxmlformats.org/presentationml/2006/main">
  <p:tag name="AS_UNIQUEID" val="3209"/>
</p:tagLst>
</file>

<file path=ppt/tags/tag2592.xml><?xml version="1.0" encoding="utf-8"?>
<p:tagLst xmlns:p="http://schemas.openxmlformats.org/presentationml/2006/main">
  <p:tag name="AS_UNIQUEID" val="1862"/>
</p:tagLst>
</file>

<file path=ppt/tags/tag2593.xml><?xml version="1.0" encoding="utf-8"?>
<p:tagLst xmlns:p="http://schemas.openxmlformats.org/presentationml/2006/main">
  <p:tag name="AS_UNIQUEID" val="1863"/>
</p:tagLst>
</file>

<file path=ppt/tags/tag2594.xml><?xml version="1.0" encoding="utf-8"?>
<p:tagLst xmlns:p="http://schemas.openxmlformats.org/presentationml/2006/main">
  <p:tag name="AS_UNIQUEID" val="1864"/>
</p:tagLst>
</file>

<file path=ppt/tags/tag2595.xml><?xml version="1.0" encoding="utf-8"?>
<p:tagLst xmlns:p="http://schemas.openxmlformats.org/presentationml/2006/main">
  <p:tag name="AS_UNIQUEID" val="3210"/>
</p:tagLst>
</file>

<file path=ppt/tags/tag2596.xml><?xml version="1.0" encoding="utf-8"?>
<p:tagLst xmlns:p="http://schemas.openxmlformats.org/presentationml/2006/main">
  <p:tag name="AS_UNIQUEID" val="1113"/>
</p:tagLst>
</file>

<file path=ppt/tags/tag2597.xml><?xml version="1.0" encoding="utf-8"?>
<p:tagLst xmlns:p="http://schemas.openxmlformats.org/presentationml/2006/main">
  <p:tag name="AS_UNIQUEID" val="1055"/>
</p:tagLst>
</file>

<file path=ppt/tags/tag2598.xml><?xml version="1.0" encoding="utf-8"?>
<p:tagLst xmlns:p="http://schemas.openxmlformats.org/presentationml/2006/main">
  <p:tag name="AS_UNIQUEID" val="1056"/>
</p:tagLst>
</file>

<file path=ppt/tags/tag2599.xml><?xml version="1.0" encoding="utf-8"?>
<p:tagLst xmlns:p="http://schemas.openxmlformats.org/presentationml/2006/main">
  <p:tag name="AS_UNIQUEID" val="1114"/>
</p:tagLst>
</file>

<file path=ppt/tags/tag2600.xml><?xml version="1.0" encoding="utf-8"?>
<p:tagLst xmlns:p="http://schemas.openxmlformats.org/presentationml/2006/main">
  <p:tag name="AS_UNIQUEID" val="1115"/>
</p:tagLst>
</file>

<file path=ppt/tags/tag2601.xml><?xml version="1.0" encoding="utf-8"?>
<p:tagLst xmlns:p="http://schemas.openxmlformats.org/presentationml/2006/main">
  <p:tag name="AS_UNIQUEID" val="3211"/>
</p:tagLst>
</file>

<file path=ppt/tags/tag2602.xml><?xml version="1.0" encoding="utf-8"?>
<p:tagLst xmlns:p="http://schemas.openxmlformats.org/presentationml/2006/main">
  <p:tag name="AS_UNIQUEID" val="3212"/>
</p:tagLst>
</file>

<file path=ppt/tags/tag2603.xml><?xml version="1.0" encoding="utf-8"?>
<p:tagLst xmlns:p="http://schemas.openxmlformats.org/presentationml/2006/main">
  <p:tag name="AS_UNIQUEID" val="3213"/>
</p:tagLst>
</file>

<file path=ppt/tags/tag2604.xml><?xml version="1.0" encoding="utf-8"?>
<p:tagLst xmlns:p="http://schemas.openxmlformats.org/presentationml/2006/main">
  <p:tag name="AS_UNIQUEID" val="1865"/>
</p:tagLst>
</file>

<file path=ppt/tags/tag2605.xml><?xml version="1.0" encoding="utf-8"?>
<p:tagLst xmlns:p="http://schemas.openxmlformats.org/presentationml/2006/main">
  <p:tag name="AS_UNIQUEID" val="1866"/>
</p:tagLst>
</file>

<file path=ppt/tags/tag2606.xml><?xml version="1.0" encoding="utf-8"?>
<p:tagLst xmlns:p="http://schemas.openxmlformats.org/presentationml/2006/main">
  <p:tag name="AS_UNIQUEID" val="1867"/>
</p:tagLst>
</file>

<file path=ppt/tags/tag2607.xml><?xml version="1.0" encoding="utf-8"?>
<p:tagLst xmlns:p="http://schemas.openxmlformats.org/presentationml/2006/main">
  <p:tag name="AS_UNIQUEID" val="3214"/>
</p:tagLst>
</file>

<file path=ppt/tags/tag2608.xml><?xml version="1.0" encoding="utf-8"?>
<p:tagLst xmlns:p="http://schemas.openxmlformats.org/presentationml/2006/main">
  <p:tag name="AS_UNIQUEID" val="1119"/>
</p:tagLst>
</file>

<file path=ppt/tags/tag2609.xml><?xml version="1.0" encoding="utf-8"?>
<p:tagLst xmlns:p="http://schemas.openxmlformats.org/presentationml/2006/main">
  <p:tag name="AS_UNIQUEID" val="1055"/>
</p:tagLst>
</file>

<file path=ppt/tags/tag2610.xml><?xml version="1.0" encoding="utf-8"?>
<p:tagLst xmlns:p="http://schemas.openxmlformats.org/presentationml/2006/main">
  <p:tag name="AS_UNIQUEID" val="1056"/>
</p:tagLst>
</file>

<file path=ppt/tags/tag2611.xml><?xml version="1.0" encoding="utf-8"?>
<p:tagLst xmlns:p="http://schemas.openxmlformats.org/presentationml/2006/main">
  <p:tag name="AS_UNIQUEID" val="1120"/>
</p:tagLst>
</file>

<file path=ppt/tags/tag2612.xml><?xml version="1.0" encoding="utf-8"?>
<p:tagLst xmlns:p="http://schemas.openxmlformats.org/presentationml/2006/main">
  <p:tag name="AS_UNIQUEID" val="1121"/>
</p:tagLst>
</file>

<file path=ppt/tags/tag2613.xml><?xml version="1.0" encoding="utf-8"?>
<p:tagLst xmlns:p="http://schemas.openxmlformats.org/presentationml/2006/main">
  <p:tag name="AS_UNIQUEID" val="3215"/>
</p:tagLst>
</file>

<file path=ppt/tags/tag2614.xml><?xml version="1.0" encoding="utf-8"?>
<p:tagLst xmlns:p="http://schemas.openxmlformats.org/presentationml/2006/main">
  <p:tag name="AS_UNIQUEID" val="2480"/>
</p:tagLst>
</file>

<file path=ppt/tags/tag2615.xml><?xml version="1.0" encoding="utf-8"?>
<p:tagLst xmlns:p="http://schemas.openxmlformats.org/presentationml/2006/main">
  <p:tag name="AS_UNIQUEID" val="2481"/>
</p:tagLst>
</file>

<file path=ppt/tags/tag2616.xml><?xml version="1.0" encoding="utf-8"?>
<p:tagLst xmlns:p="http://schemas.openxmlformats.org/presentationml/2006/main">
  <p:tag name="AS_UNIQUEID" val="1869"/>
</p:tagLst>
</file>

<file path=ppt/tags/tag2617.xml><?xml version="1.0" encoding="utf-8"?>
<p:tagLst xmlns:p="http://schemas.openxmlformats.org/presentationml/2006/main">
  <p:tag name="AS_UNIQUEID" val="1871"/>
</p:tagLst>
</file>

<file path=ppt/tags/tag2618.xml><?xml version="1.0" encoding="utf-8"?>
<p:tagLst xmlns:p="http://schemas.openxmlformats.org/presentationml/2006/main">
  <p:tag name="AS_UNIQUEID" val="1873"/>
</p:tagLst>
</file>

<file path=ppt/tags/tag2619.xml><?xml version="1.0" encoding="utf-8"?>
<p:tagLst xmlns:p="http://schemas.openxmlformats.org/presentationml/2006/main">
  <p:tag name="AS_UNIQUEID" val="3216"/>
</p:tagLst>
</file>

<file path=ppt/tags/tag2620.xml><?xml version="1.0" encoding="utf-8"?>
<p:tagLst xmlns:p="http://schemas.openxmlformats.org/presentationml/2006/main">
  <p:tag name="AS_UNIQUEID" val="1125"/>
</p:tagLst>
</file>

<file path=ppt/tags/tag2621.xml><?xml version="1.0" encoding="utf-8"?>
<p:tagLst xmlns:p="http://schemas.openxmlformats.org/presentationml/2006/main">
  <p:tag name="AS_UNIQUEID" val="1126"/>
</p:tagLst>
</file>

<file path=ppt/tags/tag2622.xml><?xml version="1.0" encoding="utf-8"?>
<p:tagLst xmlns:p="http://schemas.openxmlformats.org/presentationml/2006/main">
  <p:tag name="AS_UNIQUEID" val="1127"/>
</p:tagLst>
</file>

<file path=ppt/tags/tag2623.xml><?xml version="1.0" encoding="utf-8"?>
<p:tagLst xmlns:p="http://schemas.openxmlformats.org/presentationml/2006/main">
  <p:tag name="AS_UNIQUEID" val="1128"/>
</p:tagLst>
</file>

<file path=ppt/tags/tag2624.xml><?xml version="1.0" encoding="utf-8"?>
<p:tagLst xmlns:p="http://schemas.openxmlformats.org/presentationml/2006/main">
  <p:tag name="AS_UNIQUEID" val="1129"/>
</p:tagLst>
</file>

<file path=ppt/tags/tag2625.xml><?xml version="1.0" encoding="utf-8"?>
<p:tagLst xmlns:p="http://schemas.openxmlformats.org/presentationml/2006/main">
  <p:tag name="AS_UNIQUEID" val="3217"/>
</p:tagLst>
</file>

<file path=ppt/tags/tag2626.xml><?xml version="1.0" encoding="utf-8"?>
<p:tagLst xmlns:p="http://schemas.openxmlformats.org/presentationml/2006/main">
  <p:tag name="AS_UNIQUEID" val="3218"/>
</p:tagLst>
</file>

<file path=ppt/tags/tag2627.xml><?xml version="1.0" encoding="utf-8"?>
<p:tagLst xmlns:p="http://schemas.openxmlformats.org/presentationml/2006/main">
  <p:tag name="AS_UNIQUEID" val="3219"/>
</p:tagLst>
</file>

<file path=ppt/tags/tag2628.xml><?xml version="1.0" encoding="utf-8"?>
<p:tagLst xmlns:p="http://schemas.openxmlformats.org/presentationml/2006/main">
  <p:tag name="AS_UNIQUEID" val="1874"/>
</p:tagLst>
</file>

<file path=ppt/tags/tag2629.xml><?xml version="1.0" encoding="utf-8"?>
<p:tagLst xmlns:p="http://schemas.openxmlformats.org/presentationml/2006/main">
  <p:tag name="AS_UNIQUEID" val="1875"/>
</p:tagLst>
</file>

<file path=ppt/tags/tag2630.xml><?xml version="1.0" encoding="utf-8"?>
<p:tagLst xmlns:p="http://schemas.openxmlformats.org/presentationml/2006/main">
  <p:tag name="AS_UNIQUEID" val="1876"/>
</p:tagLst>
</file>

<file path=ppt/tags/tag2631.xml><?xml version="1.0" encoding="utf-8"?>
<p:tagLst xmlns:p="http://schemas.openxmlformats.org/presentationml/2006/main">
  <p:tag name="AS_UNIQUEID" val="3220"/>
</p:tagLst>
</file>

<file path=ppt/tags/tag2632.xml><?xml version="1.0" encoding="utf-8"?>
<p:tagLst xmlns:p="http://schemas.openxmlformats.org/presentationml/2006/main">
  <p:tag name="AS_UNIQUEID" val="1133"/>
</p:tagLst>
</file>

<file path=ppt/tags/tag2633.xml><?xml version="1.0" encoding="utf-8"?>
<p:tagLst xmlns:p="http://schemas.openxmlformats.org/presentationml/2006/main">
  <p:tag name="AS_UNIQUEID" val="1126"/>
</p:tagLst>
</file>

<file path=ppt/tags/tag2634.xml><?xml version="1.0" encoding="utf-8"?>
<p:tagLst xmlns:p="http://schemas.openxmlformats.org/presentationml/2006/main">
  <p:tag name="AS_UNIQUEID" val="1127"/>
</p:tagLst>
</file>

<file path=ppt/tags/tag2635.xml><?xml version="1.0" encoding="utf-8"?>
<p:tagLst xmlns:p="http://schemas.openxmlformats.org/presentationml/2006/main">
  <p:tag name="AS_UNIQUEID" val="1134"/>
</p:tagLst>
</file>

<file path=ppt/tags/tag2636.xml><?xml version="1.0" encoding="utf-8"?>
<p:tagLst xmlns:p="http://schemas.openxmlformats.org/presentationml/2006/main">
  <p:tag name="AS_UNIQUEID" val="1135"/>
</p:tagLst>
</file>

<file path=ppt/tags/tag2637.xml><?xml version="1.0" encoding="utf-8"?>
<p:tagLst xmlns:p="http://schemas.openxmlformats.org/presentationml/2006/main">
  <p:tag name="AS_UNIQUEID" val="3221"/>
</p:tagLst>
</file>

<file path=ppt/tags/tag2638.xml><?xml version="1.0" encoding="utf-8"?>
<p:tagLst xmlns:p="http://schemas.openxmlformats.org/presentationml/2006/main">
  <p:tag name="AS_UNIQUEID" val="3222"/>
</p:tagLst>
</file>

<file path=ppt/tags/tag2639.xml><?xml version="1.0" encoding="utf-8"?>
<p:tagLst xmlns:p="http://schemas.openxmlformats.org/presentationml/2006/main">
  <p:tag name="AS_UNIQUEID" val="3223"/>
</p:tagLst>
</file>

<file path=ppt/tags/tag2640.xml><?xml version="1.0" encoding="utf-8"?>
<p:tagLst xmlns:p="http://schemas.openxmlformats.org/presentationml/2006/main">
  <p:tag name="AS_UNIQUEID" val="1877"/>
</p:tagLst>
</file>

<file path=ppt/tags/tag2641.xml><?xml version="1.0" encoding="utf-8"?>
<p:tagLst xmlns:p="http://schemas.openxmlformats.org/presentationml/2006/main">
  <p:tag name="AS_UNIQUEID" val="1878"/>
</p:tagLst>
</file>

<file path=ppt/tags/tag2642.xml><?xml version="1.0" encoding="utf-8"?>
<p:tagLst xmlns:p="http://schemas.openxmlformats.org/presentationml/2006/main">
  <p:tag name="AS_UNIQUEID" val="1879"/>
</p:tagLst>
</file>

<file path=ppt/tags/tag2643.xml><?xml version="1.0" encoding="utf-8"?>
<p:tagLst xmlns:p="http://schemas.openxmlformats.org/presentationml/2006/main">
  <p:tag name="AS_UNIQUEID" val="3224"/>
</p:tagLst>
</file>

<file path=ppt/tags/tag2644.xml><?xml version="1.0" encoding="utf-8"?>
<p:tagLst xmlns:p="http://schemas.openxmlformats.org/presentationml/2006/main">
  <p:tag name="AS_UNIQUEID" val="1139"/>
</p:tagLst>
</file>

<file path=ppt/tags/tag2645.xml><?xml version="1.0" encoding="utf-8"?>
<p:tagLst xmlns:p="http://schemas.openxmlformats.org/presentationml/2006/main">
  <p:tag name="AS_UNIQUEID" val="1126"/>
</p:tagLst>
</file>

<file path=ppt/tags/tag2646.xml><?xml version="1.0" encoding="utf-8"?>
<p:tagLst xmlns:p="http://schemas.openxmlformats.org/presentationml/2006/main">
  <p:tag name="AS_UNIQUEID" val="1127"/>
</p:tagLst>
</file>

<file path=ppt/tags/tag2647.xml><?xml version="1.0" encoding="utf-8"?>
<p:tagLst xmlns:p="http://schemas.openxmlformats.org/presentationml/2006/main">
  <p:tag name="AS_UNIQUEID" val="1140"/>
</p:tagLst>
</file>

<file path=ppt/tags/tag2648.xml><?xml version="1.0" encoding="utf-8"?>
<p:tagLst xmlns:p="http://schemas.openxmlformats.org/presentationml/2006/main">
  <p:tag name="AS_UNIQUEID" val="1141"/>
</p:tagLst>
</file>

<file path=ppt/tags/tag2649.xml><?xml version="1.0" encoding="utf-8"?>
<p:tagLst xmlns:p="http://schemas.openxmlformats.org/presentationml/2006/main">
  <p:tag name="AS_UNIQUEID" val="3225"/>
</p:tagLst>
</file>

<file path=ppt/tags/tag2650.xml><?xml version="1.0" encoding="utf-8"?>
<p:tagLst xmlns:p="http://schemas.openxmlformats.org/presentationml/2006/main">
  <p:tag name="AS_UNIQUEID" val="3226"/>
</p:tagLst>
</file>

<file path=ppt/tags/tag2651.xml><?xml version="1.0" encoding="utf-8"?>
<p:tagLst xmlns:p="http://schemas.openxmlformats.org/presentationml/2006/main">
  <p:tag name="AS_UNIQUEID" val="3227"/>
</p:tagLst>
</file>

<file path=ppt/tags/tag2652.xml><?xml version="1.0" encoding="utf-8"?>
<p:tagLst xmlns:p="http://schemas.openxmlformats.org/presentationml/2006/main">
  <p:tag name="AS_UNIQUEID" val="3228"/>
</p:tagLst>
</file>

<file path=ppt/tags/tag2653.xml><?xml version="1.0" encoding="utf-8"?>
<p:tagLst xmlns:p="http://schemas.openxmlformats.org/presentationml/2006/main">
  <p:tag name="AS_UNIQUEID" val="1880"/>
</p:tagLst>
</file>

<file path=ppt/tags/tag2654.xml><?xml version="1.0" encoding="utf-8"?>
<p:tagLst xmlns:p="http://schemas.openxmlformats.org/presentationml/2006/main">
  <p:tag name="AS_UNIQUEID" val="1881"/>
</p:tagLst>
</file>

<file path=ppt/tags/tag2655.xml><?xml version="1.0" encoding="utf-8"?>
<p:tagLst xmlns:p="http://schemas.openxmlformats.org/presentationml/2006/main">
  <p:tag name="AS_UNIQUEID" val="1882"/>
</p:tagLst>
</file>

<file path=ppt/tags/tag2656.xml><?xml version="1.0" encoding="utf-8"?>
<p:tagLst xmlns:p="http://schemas.openxmlformats.org/presentationml/2006/main">
  <p:tag name="AS_UNIQUEID" val="3229"/>
</p:tagLst>
</file>

<file path=ppt/tags/tag2657.xml><?xml version="1.0" encoding="utf-8"?>
<p:tagLst xmlns:p="http://schemas.openxmlformats.org/presentationml/2006/main">
  <p:tag name="AS_UNIQUEID" val="1145"/>
</p:tagLst>
</file>

<file path=ppt/tags/tag2658.xml><?xml version="1.0" encoding="utf-8"?>
<p:tagLst xmlns:p="http://schemas.openxmlformats.org/presentationml/2006/main">
  <p:tag name="AS_UNIQUEID" val="1126"/>
</p:tagLst>
</file>

<file path=ppt/tags/tag2659.xml><?xml version="1.0" encoding="utf-8"?>
<p:tagLst xmlns:p="http://schemas.openxmlformats.org/presentationml/2006/main">
  <p:tag name="AS_UNIQUEID" val="1127"/>
</p:tagLst>
</file>

<file path=ppt/tags/tag2660.xml><?xml version="1.0" encoding="utf-8"?>
<p:tagLst xmlns:p="http://schemas.openxmlformats.org/presentationml/2006/main">
  <p:tag name="AS_UNIQUEID" val="1146"/>
</p:tagLst>
</file>

<file path=ppt/tags/tag2661.xml><?xml version="1.0" encoding="utf-8"?>
<p:tagLst xmlns:p="http://schemas.openxmlformats.org/presentationml/2006/main">
  <p:tag name="AS_UNIQUEID" val="1147"/>
</p:tagLst>
</file>

<file path=ppt/tags/tag2662.xml><?xml version="1.0" encoding="utf-8"?>
<p:tagLst xmlns:p="http://schemas.openxmlformats.org/presentationml/2006/main">
  <p:tag name="AS_UNIQUEID" val="3230"/>
</p:tagLst>
</file>

<file path=ppt/tags/tag2663.xml><?xml version="1.0" encoding="utf-8"?>
<p:tagLst xmlns:p="http://schemas.openxmlformats.org/presentationml/2006/main">
  <p:tag name="AS_UNIQUEID" val="3231"/>
</p:tagLst>
</file>

<file path=ppt/tags/tag2664.xml><?xml version="1.0" encoding="utf-8"?>
<p:tagLst xmlns:p="http://schemas.openxmlformats.org/presentationml/2006/main">
  <p:tag name="AS_UNIQUEID" val="3232"/>
</p:tagLst>
</file>

<file path=ppt/tags/tag2665.xml><?xml version="1.0" encoding="utf-8"?>
<p:tagLst xmlns:p="http://schemas.openxmlformats.org/presentationml/2006/main">
  <p:tag name="AS_UNIQUEID" val="3233"/>
</p:tagLst>
</file>

<file path=ppt/tags/tag2666.xml><?xml version="1.0" encoding="utf-8"?>
<p:tagLst xmlns:p="http://schemas.openxmlformats.org/presentationml/2006/main">
  <p:tag name="AS_UNIQUEID" val="3234"/>
</p:tagLst>
</file>

<file path=ppt/tags/tag2667.xml><?xml version="1.0" encoding="utf-8"?>
<p:tagLst xmlns:p="http://schemas.openxmlformats.org/presentationml/2006/main">
  <p:tag name="AS_UNIQUEID" val="3235"/>
</p:tagLst>
</file>

<file path=ppt/tags/tag2668.xml><?xml version="1.0" encoding="utf-8"?>
<p:tagLst xmlns:p="http://schemas.openxmlformats.org/presentationml/2006/main">
  <p:tag name="AS_UNIQUEID" val="1883"/>
</p:tagLst>
</file>

<file path=ppt/tags/tag2669.xml><?xml version="1.0" encoding="utf-8"?>
<p:tagLst xmlns:p="http://schemas.openxmlformats.org/presentationml/2006/main">
  <p:tag name="AS_UNIQUEID" val="1884"/>
</p:tagLst>
</file>

<file path=ppt/tags/tag2670.xml><?xml version="1.0" encoding="utf-8"?>
<p:tagLst xmlns:p="http://schemas.openxmlformats.org/presentationml/2006/main">
  <p:tag name="AS_UNIQUEID" val="1885"/>
</p:tagLst>
</file>

<file path=ppt/tags/tag2671.xml><?xml version="1.0" encoding="utf-8"?>
<p:tagLst xmlns:p="http://schemas.openxmlformats.org/presentationml/2006/main">
  <p:tag name="AS_UNIQUEID" val="3236"/>
</p:tagLst>
</file>

<file path=ppt/tags/tag2672.xml><?xml version="1.0" encoding="utf-8"?>
<p:tagLst xmlns:p="http://schemas.openxmlformats.org/presentationml/2006/main">
  <p:tag name="AS_UNIQUEID" val="1152"/>
</p:tagLst>
</file>

<file path=ppt/tags/tag2673.xml><?xml version="1.0" encoding="utf-8"?>
<p:tagLst xmlns:p="http://schemas.openxmlformats.org/presentationml/2006/main">
  <p:tag name="AS_UNIQUEID" val="1126"/>
</p:tagLst>
</file>

<file path=ppt/tags/tag2674.xml><?xml version="1.0" encoding="utf-8"?>
<p:tagLst xmlns:p="http://schemas.openxmlformats.org/presentationml/2006/main">
  <p:tag name="AS_UNIQUEID" val="1127"/>
</p:tagLst>
</file>

<file path=ppt/tags/tag2675.xml><?xml version="1.0" encoding="utf-8"?>
<p:tagLst xmlns:p="http://schemas.openxmlformats.org/presentationml/2006/main">
  <p:tag name="AS_UNIQUEID" val="1153"/>
</p:tagLst>
</file>

<file path=ppt/tags/tag2676.xml><?xml version="1.0" encoding="utf-8"?>
<p:tagLst xmlns:p="http://schemas.openxmlformats.org/presentationml/2006/main">
  <p:tag name="AS_UNIQUEID" val="1154"/>
</p:tagLst>
</file>

<file path=ppt/tags/tag2677.xml><?xml version="1.0" encoding="utf-8"?>
<p:tagLst xmlns:p="http://schemas.openxmlformats.org/presentationml/2006/main">
  <p:tag name="AS_UNIQUEID" val="3237"/>
</p:tagLst>
</file>

<file path=ppt/tags/tag2678.xml><?xml version="1.0" encoding="utf-8"?>
<p:tagLst xmlns:p="http://schemas.openxmlformats.org/presentationml/2006/main">
  <p:tag name="AS_UNIQUEID" val="3238"/>
</p:tagLst>
</file>

<file path=ppt/tags/tag2679.xml><?xml version="1.0" encoding="utf-8"?>
<p:tagLst xmlns:p="http://schemas.openxmlformats.org/presentationml/2006/main">
  <p:tag name="AS_UNIQUEID" val="1886"/>
</p:tagLst>
</file>

<file path=ppt/tags/tag2680.xml><?xml version="1.0" encoding="utf-8"?>
<p:tagLst xmlns:p="http://schemas.openxmlformats.org/presentationml/2006/main">
  <p:tag name="AS_UNIQUEID" val="1887"/>
</p:tagLst>
</file>

<file path=ppt/tags/tag2681.xml><?xml version="1.0" encoding="utf-8"?>
<p:tagLst xmlns:p="http://schemas.openxmlformats.org/presentationml/2006/main">
  <p:tag name="AS_UNIQUEID" val="1888"/>
</p:tagLst>
</file>

<file path=ppt/tags/tag2682.xml><?xml version="1.0" encoding="utf-8"?>
<p:tagLst xmlns:p="http://schemas.openxmlformats.org/presentationml/2006/main">
  <p:tag name="AS_UNIQUEID" val="3239"/>
</p:tagLst>
</file>

<file path=ppt/tags/tag2683.xml><?xml version="1.0" encoding="utf-8"?>
<p:tagLst xmlns:p="http://schemas.openxmlformats.org/presentationml/2006/main">
  <p:tag name="AS_UNIQUEID" val="1161"/>
</p:tagLst>
</file>

<file path=ppt/tags/tag2684.xml><?xml version="1.0" encoding="utf-8"?>
<p:tagLst xmlns:p="http://schemas.openxmlformats.org/presentationml/2006/main">
  <p:tag name="AS_UNIQUEID" val="1126"/>
</p:tagLst>
</file>

<file path=ppt/tags/tag2685.xml><?xml version="1.0" encoding="utf-8"?>
<p:tagLst xmlns:p="http://schemas.openxmlformats.org/presentationml/2006/main">
  <p:tag name="AS_UNIQUEID" val="1127"/>
</p:tagLst>
</file>

<file path=ppt/tags/tag2686.xml><?xml version="1.0" encoding="utf-8"?>
<p:tagLst xmlns:p="http://schemas.openxmlformats.org/presentationml/2006/main">
  <p:tag name="AS_UNIQUEID" val="1162"/>
</p:tagLst>
</file>

<file path=ppt/tags/tag2687.xml><?xml version="1.0" encoding="utf-8"?>
<p:tagLst xmlns:p="http://schemas.openxmlformats.org/presentationml/2006/main">
  <p:tag name="AS_UNIQUEID" val="1163"/>
</p:tagLst>
</file>

<file path=ppt/tags/tag2688.xml><?xml version="1.0" encoding="utf-8"?>
<p:tagLst xmlns:p="http://schemas.openxmlformats.org/presentationml/2006/main">
  <p:tag name="AS_UNIQUEID" val="3240"/>
</p:tagLst>
</file>

<file path=ppt/tags/tag2689.xml><?xml version="1.0" encoding="utf-8"?>
<p:tagLst xmlns:p="http://schemas.openxmlformats.org/presentationml/2006/main">
  <p:tag name="AS_UNIQUEID" val="1889"/>
</p:tagLst>
</file>

<file path=ppt/tags/tag2690.xml><?xml version="1.0" encoding="utf-8"?>
<p:tagLst xmlns:p="http://schemas.openxmlformats.org/presentationml/2006/main">
  <p:tag name="AS_UNIQUEID" val="1890"/>
</p:tagLst>
</file>

<file path=ppt/tags/tag2691.xml><?xml version="1.0" encoding="utf-8"?>
<p:tagLst xmlns:p="http://schemas.openxmlformats.org/presentationml/2006/main">
  <p:tag name="AS_UNIQUEID" val="1891"/>
</p:tagLst>
</file>

<file path=ppt/tags/tag2692.xml><?xml version="1.0" encoding="utf-8"?>
<p:tagLst xmlns:p="http://schemas.openxmlformats.org/presentationml/2006/main">
  <p:tag name="AS_UNIQUEID" val="3241"/>
</p:tagLst>
</file>

<file path=ppt/tags/tag2693.xml><?xml version="1.0" encoding="utf-8"?>
<p:tagLst xmlns:p="http://schemas.openxmlformats.org/presentationml/2006/main">
  <p:tag name="AS_UNIQUEID" val="1166"/>
</p:tagLst>
</file>

<file path=ppt/tags/tag2694.xml><?xml version="1.0" encoding="utf-8"?>
<p:tagLst xmlns:p="http://schemas.openxmlformats.org/presentationml/2006/main">
  <p:tag name="AS_UNIQUEID" val="1126"/>
</p:tagLst>
</file>

<file path=ppt/tags/tag2695.xml><?xml version="1.0" encoding="utf-8"?>
<p:tagLst xmlns:p="http://schemas.openxmlformats.org/presentationml/2006/main">
  <p:tag name="AS_UNIQUEID" val="1127"/>
</p:tagLst>
</file>

<file path=ppt/tags/tag2696.xml><?xml version="1.0" encoding="utf-8"?>
<p:tagLst xmlns:p="http://schemas.openxmlformats.org/presentationml/2006/main">
  <p:tag name="AS_UNIQUEID" val="1167"/>
</p:tagLst>
</file>

<file path=ppt/tags/tag2697.xml><?xml version="1.0" encoding="utf-8"?>
<p:tagLst xmlns:p="http://schemas.openxmlformats.org/presentationml/2006/main">
  <p:tag name="AS_UNIQUEID" val="1168"/>
</p:tagLst>
</file>

<file path=ppt/tags/tag2698.xml><?xml version="1.0" encoding="utf-8"?>
<p:tagLst xmlns:p="http://schemas.openxmlformats.org/presentationml/2006/main">
  <p:tag name="AS_UNIQUEID" val="3242"/>
</p:tagLst>
</file>

<file path=ppt/tags/tag2699.xml><?xml version="1.0" encoding="utf-8"?>
<p:tagLst xmlns:p="http://schemas.openxmlformats.org/presentationml/2006/main">
  <p:tag name="AS_UNIQUEID" val="3243"/>
</p:tagLst>
</file>

<file path=ppt/tags/tag2700.xml><?xml version="1.0" encoding="utf-8"?>
<p:tagLst xmlns:p="http://schemas.openxmlformats.org/presentationml/2006/main">
  <p:tag name="AS_UNIQUEID" val="3244"/>
</p:tagLst>
</file>

<file path=ppt/tags/tag2701.xml><?xml version="1.0" encoding="utf-8"?>
<p:tagLst xmlns:p="http://schemas.openxmlformats.org/presentationml/2006/main">
  <p:tag name="AS_UNIQUEID" val="3245"/>
</p:tagLst>
</file>

<file path=ppt/tags/tag2702.xml><?xml version="1.0" encoding="utf-8"?>
<p:tagLst xmlns:p="http://schemas.openxmlformats.org/presentationml/2006/main">
  <p:tag name="AS_UNIQUEID" val="1892"/>
</p:tagLst>
</file>

<file path=ppt/tags/tag2703.xml><?xml version="1.0" encoding="utf-8"?>
<p:tagLst xmlns:p="http://schemas.openxmlformats.org/presentationml/2006/main">
  <p:tag name="AS_UNIQUEID" val="1893"/>
</p:tagLst>
</file>

<file path=ppt/tags/tag2704.xml><?xml version="1.0" encoding="utf-8"?>
<p:tagLst xmlns:p="http://schemas.openxmlformats.org/presentationml/2006/main">
  <p:tag name="AS_UNIQUEID" val="1894"/>
</p:tagLst>
</file>

<file path=ppt/tags/tag2705.xml><?xml version="1.0" encoding="utf-8"?>
<p:tagLst xmlns:p="http://schemas.openxmlformats.org/presentationml/2006/main">
  <p:tag name="AS_UNIQUEID" val="3246"/>
</p:tagLst>
</file>

<file path=ppt/tags/tag2706.xml><?xml version="1.0" encoding="utf-8"?>
<p:tagLst xmlns:p="http://schemas.openxmlformats.org/presentationml/2006/main">
  <p:tag name="AS_UNIQUEID" val="1170"/>
</p:tagLst>
</file>

<file path=ppt/tags/tag2707.xml><?xml version="1.0" encoding="utf-8"?>
<p:tagLst xmlns:p="http://schemas.openxmlformats.org/presentationml/2006/main">
  <p:tag name="AS_UNIQUEID" val="1126"/>
</p:tagLst>
</file>

<file path=ppt/tags/tag2708.xml><?xml version="1.0" encoding="utf-8"?>
<p:tagLst xmlns:p="http://schemas.openxmlformats.org/presentationml/2006/main">
  <p:tag name="AS_UNIQUEID" val="1127"/>
</p:tagLst>
</file>

<file path=ppt/tags/tag2709.xml><?xml version="1.0" encoding="utf-8"?>
<p:tagLst xmlns:p="http://schemas.openxmlformats.org/presentationml/2006/main">
  <p:tag name="AS_UNIQUEID" val="1171"/>
</p:tagLst>
</file>

<file path=ppt/tags/tag2710.xml><?xml version="1.0" encoding="utf-8"?>
<p:tagLst xmlns:p="http://schemas.openxmlformats.org/presentationml/2006/main">
  <p:tag name="AS_UNIQUEID" val="1172"/>
</p:tagLst>
</file>

<file path=ppt/tags/tag2711.xml><?xml version="1.0" encoding="utf-8"?>
<p:tagLst xmlns:p="http://schemas.openxmlformats.org/presentationml/2006/main">
  <p:tag name="AS_UNIQUEID" val="3247"/>
</p:tagLst>
</file>

<file path=ppt/tags/tag2712.xml><?xml version="1.0" encoding="utf-8"?>
<p:tagLst xmlns:p="http://schemas.openxmlformats.org/presentationml/2006/main">
  <p:tag name="AS_UNIQUEID" val="3248"/>
</p:tagLst>
</file>

<file path=ppt/tags/tag2713.xml><?xml version="1.0" encoding="utf-8"?>
<p:tagLst xmlns:p="http://schemas.openxmlformats.org/presentationml/2006/main">
  <p:tag name="AS_UNIQUEID" val="3249"/>
</p:tagLst>
</file>

<file path=ppt/tags/tag2714.xml><?xml version="1.0" encoding="utf-8"?>
<p:tagLst xmlns:p="http://schemas.openxmlformats.org/presentationml/2006/main">
  <p:tag name="AS_UNIQUEID" val="3250"/>
</p:tagLst>
</file>

<file path=ppt/tags/tag2715.xml><?xml version="1.0" encoding="utf-8"?>
<p:tagLst xmlns:p="http://schemas.openxmlformats.org/presentationml/2006/main">
  <p:tag name="AS_UNIQUEID" val="1895"/>
</p:tagLst>
</file>

<file path=ppt/tags/tag2716.xml><?xml version="1.0" encoding="utf-8"?>
<p:tagLst xmlns:p="http://schemas.openxmlformats.org/presentationml/2006/main">
  <p:tag name="AS_UNIQUEID" val="1896"/>
</p:tagLst>
</file>

<file path=ppt/tags/tag2717.xml><?xml version="1.0" encoding="utf-8"?>
<p:tagLst xmlns:p="http://schemas.openxmlformats.org/presentationml/2006/main">
  <p:tag name="AS_UNIQUEID" val="1897"/>
</p:tagLst>
</file>

<file path=ppt/tags/tag2718.xml><?xml version="1.0" encoding="utf-8"?>
<p:tagLst xmlns:p="http://schemas.openxmlformats.org/presentationml/2006/main">
  <p:tag name="AS_UNIQUEID" val="3251"/>
</p:tagLst>
</file>

<file path=ppt/tags/tag2719.xml><?xml version="1.0" encoding="utf-8"?>
<p:tagLst xmlns:p="http://schemas.openxmlformats.org/presentationml/2006/main">
  <p:tag name="AS_UNIQUEID" val="1177"/>
</p:tagLst>
</file>

<file path=ppt/tags/tag2720.xml><?xml version="1.0" encoding="utf-8"?>
<p:tagLst xmlns:p="http://schemas.openxmlformats.org/presentationml/2006/main">
  <p:tag name="AS_UNIQUEID" val="1126"/>
</p:tagLst>
</file>

<file path=ppt/tags/tag2721.xml><?xml version="1.0" encoding="utf-8"?>
<p:tagLst xmlns:p="http://schemas.openxmlformats.org/presentationml/2006/main">
  <p:tag name="AS_UNIQUEID" val="1127"/>
</p:tagLst>
</file>

<file path=ppt/tags/tag2722.xml><?xml version="1.0" encoding="utf-8"?>
<p:tagLst xmlns:p="http://schemas.openxmlformats.org/presentationml/2006/main">
  <p:tag name="AS_UNIQUEID" val="1178"/>
</p:tagLst>
</file>

<file path=ppt/tags/tag2723.xml><?xml version="1.0" encoding="utf-8"?>
<p:tagLst xmlns:p="http://schemas.openxmlformats.org/presentationml/2006/main">
  <p:tag name="AS_UNIQUEID" val="1179"/>
</p:tagLst>
</file>

<file path=ppt/tags/tag2724.xml><?xml version="1.0" encoding="utf-8"?>
<p:tagLst xmlns:p="http://schemas.openxmlformats.org/presentationml/2006/main">
  <p:tag name="AS_UNIQUEID" val="3252"/>
</p:tagLst>
</file>

<file path=ppt/tags/tag2725.xml><?xml version="1.0" encoding="utf-8"?>
<p:tagLst xmlns:p="http://schemas.openxmlformats.org/presentationml/2006/main">
  <p:tag name="AS_UNIQUEID" val="3253"/>
</p:tagLst>
</file>

<file path=ppt/tags/tag2726.xml><?xml version="1.0" encoding="utf-8"?>
<p:tagLst xmlns:p="http://schemas.openxmlformats.org/presentationml/2006/main">
  <p:tag name="AS_UNIQUEID" val="3254"/>
</p:tagLst>
</file>

<file path=ppt/tags/tag2727.xml><?xml version="1.0" encoding="utf-8"?>
<p:tagLst xmlns:p="http://schemas.openxmlformats.org/presentationml/2006/main">
  <p:tag name="AS_UNIQUEID" val="1898"/>
</p:tagLst>
</file>

<file path=ppt/tags/tag2728.xml><?xml version="1.0" encoding="utf-8"?>
<p:tagLst xmlns:p="http://schemas.openxmlformats.org/presentationml/2006/main">
  <p:tag name="AS_UNIQUEID" val="1899"/>
</p:tagLst>
</file>

<file path=ppt/tags/tag2729.xml><?xml version="1.0" encoding="utf-8"?>
<p:tagLst xmlns:p="http://schemas.openxmlformats.org/presentationml/2006/main">
  <p:tag name="AS_UNIQUEID" val="1900"/>
</p:tagLst>
</file>

<file path=ppt/tags/tag2730.xml><?xml version="1.0" encoding="utf-8"?>
<p:tagLst xmlns:p="http://schemas.openxmlformats.org/presentationml/2006/main">
  <p:tag name="AS_UNIQUEID" val="3255"/>
</p:tagLst>
</file>

<file path=ppt/tags/tag2731.xml><?xml version="1.0" encoding="utf-8"?>
<p:tagLst xmlns:p="http://schemas.openxmlformats.org/presentationml/2006/main">
  <p:tag name="AS_UNIQUEID" val="1184"/>
</p:tagLst>
</file>

<file path=ppt/tags/tag2732.xml><?xml version="1.0" encoding="utf-8"?>
<p:tagLst xmlns:p="http://schemas.openxmlformats.org/presentationml/2006/main">
  <p:tag name="AS_UNIQUEID" val="1126"/>
</p:tagLst>
</file>

<file path=ppt/tags/tag2733.xml><?xml version="1.0" encoding="utf-8"?>
<p:tagLst xmlns:p="http://schemas.openxmlformats.org/presentationml/2006/main">
  <p:tag name="AS_UNIQUEID" val="1127"/>
</p:tagLst>
</file>

<file path=ppt/tags/tag2734.xml><?xml version="1.0" encoding="utf-8"?>
<p:tagLst xmlns:p="http://schemas.openxmlformats.org/presentationml/2006/main">
  <p:tag name="AS_UNIQUEID" val="1185"/>
</p:tagLst>
</file>

<file path=ppt/tags/tag2735.xml><?xml version="1.0" encoding="utf-8"?>
<p:tagLst xmlns:p="http://schemas.openxmlformats.org/presentationml/2006/main">
  <p:tag name="AS_UNIQUEID" val="1186"/>
</p:tagLst>
</file>

<file path=ppt/tags/tag2736.xml><?xml version="1.0" encoding="utf-8"?>
<p:tagLst xmlns:p="http://schemas.openxmlformats.org/presentationml/2006/main">
  <p:tag name="AS_UNIQUEID" val="3256"/>
</p:tagLst>
</file>

<file path=ppt/tags/tag2737.xml><?xml version="1.0" encoding="utf-8"?>
<p:tagLst xmlns:p="http://schemas.openxmlformats.org/presentationml/2006/main">
  <p:tag name="AS_UNIQUEID" val="3257"/>
</p:tagLst>
</file>

<file path=ppt/tags/tag2738.xml><?xml version="1.0" encoding="utf-8"?>
<p:tagLst xmlns:p="http://schemas.openxmlformats.org/presentationml/2006/main">
  <p:tag name="AS_UNIQUEID" val="3258"/>
</p:tagLst>
</file>

<file path=ppt/tags/tag2739.xml><?xml version="1.0" encoding="utf-8"?>
<p:tagLst xmlns:p="http://schemas.openxmlformats.org/presentationml/2006/main">
  <p:tag name="AS_UNIQUEID" val="1901"/>
</p:tagLst>
</file>

<file path=ppt/tags/tag2740.xml><?xml version="1.0" encoding="utf-8"?>
<p:tagLst xmlns:p="http://schemas.openxmlformats.org/presentationml/2006/main">
  <p:tag name="AS_UNIQUEID" val="1902"/>
</p:tagLst>
</file>

<file path=ppt/tags/tag2741.xml><?xml version="1.0" encoding="utf-8"?>
<p:tagLst xmlns:p="http://schemas.openxmlformats.org/presentationml/2006/main">
  <p:tag name="AS_UNIQUEID" val="1903"/>
</p:tagLst>
</file>

<file path=ppt/tags/tag2742.xml><?xml version="1.0" encoding="utf-8"?>
<p:tagLst xmlns:p="http://schemas.openxmlformats.org/presentationml/2006/main">
  <p:tag name="AS_UNIQUEID" val="3259"/>
</p:tagLst>
</file>

<file path=ppt/tags/tag2743.xml><?xml version="1.0" encoding="utf-8"?>
<p:tagLst xmlns:p="http://schemas.openxmlformats.org/presentationml/2006/main">
  <p:tag name="AS_UNIQUEID" val="1190"/>
</p:tagLst>
</file>

<file path=ppt/tags/tag2744.xml><?xml version="1.0" encoding="utf-8"?>
<p:tagLst xmlns:p="http://schemas.openxmlformats.org/presentationml/2006/main">
  <p:tag name="AS_UNIQUEID" val="1126"/>
</p:tagLst>
</file>

<file path=ppt/tags/tag2745.xml><?xml version="1.0" encoding="utf-8"?>
<p:tagLst xmlns:p="http://schemas.openxmlformats.org/presentationml/2006/main">
  <p:tag name="AS_UNIQUEID" val="1127"/>
</p:tagLst>
</file>

<file path=ppt/tags/tag2746.xml><?xml version="1.0" encoding="utf-8"?>
<p:tagLst xmlns:p="http://schemas.openxmlformats.org/presentationml/2006/main">
  <p:tag name="AS_UNIQUEID" val="1191"/>
</p:tagLst>
</file>

<file path=ppt/tags/tag2747.xml><?xml version="1.0" encoding="utf-8"?>
<p:tagLst xmlns:p="http://schemas.openxmlformats.org/presentationml/2006/main">
  <p:tag name="AS_UNIQUEID" val="1192"/>
</p:tagLst>
</file>

<file path=ppt/tags/tag2748.xml><?xml version="1.0" encoding="utf-8"?>
<p:tagLst xmlns:p="http://schemas.openxmlformats.org/presentationml/2006/main">
  <p:tag name="AS_UNIQUEID" val="3260"/>
</p:tagLst>
</file>

<file path=ppt/tags/tag2749.xml><?xml version="1.0" encoding="utf-8"?>
<p:tagLst xmlns:p="http://schemas.openxmlformats.org/presentationml/2006/main">
  <p:tag name="AS_UNIQUEID" val="2482"/>
</p:tagLst>
</file>

<file path=ppt/tags/tag2750.xml><?xml version="1.0" encoding="utf-8"?>
<p:tagLst xmlns:p="http://schemas.openxmlformats.org/presentationml/2006/main">
  <p:tag name="AS_UNIQUEID" val="2483"/>
</p:tagLst>
</file>

<file path=ppt/tags/tag2751.xml><?xml version="1.0" encoding="utf-8"?>
<p:tagLst xmlns:p="http://schemas.openxmlformats.org/presentationml/2006/main">
  <p:tag name="AS_UNIQUEID" val="1905"/>
</p:tagLst>
</file>

<file path=ppt/tags/tag2752.xml><?xml version="1.0" encoding="utf-8"?>
<p:tagLst xmlns:p="http://schemas.openxmlformats.org/presentationml/2006/main">
  <p:tag name="AS_UNIQUEID" val="1907"/>
</p:tagLst>
</file>

<file path=ppt/tags/tag2753.xml><?xml version="1.0" encoding="utf-8"?>
<p:tagLst xmlns:p="http://schemas.openxmlformats.org/presentationml/2006/main">
  <p:tag name="AS_UNIQUEID" val="1909"/>
</p:tagLst>
</file>

<file path=ppt/tags/tag2754.xml><?xml version="1.0" encoding="utf-8"?>
<p:tagLst xmlns:p="http://schemas.openxmlformats.org/presentationml/2006/main">
  <p:tag name="AS_UNIQUEID" val="3261"/>
</p:tagLst>
</file>

<file path=ppt/tags/tag2755.xml><?xml version="1.0" encoding="utf-8"?>
<p:tagLst xmlns:p="http://schemas.openxmlformats.org/presentationml/2006/main">
  <p:tag name="AS_UNIQUEID" val="1196"/>
</p:tagLst>
</file>

<file path=ppt/tags/tag2756.xml><?xml version="1.0" encoding="utf-8"?>
<p:tagLst xmlns:p="http://schemas.openxmlformats.org/presentationml/2006/main">
  <p:tag name="AS_UNIQUEID" val="3262"/>
</p:tagLst>
</file>

<file path=ppt/tags/tag2757.xml><?xml version="1.0" encoding="utf-8"?>
<p:tagLst xmlns:p="http://schemas.openxmlformats.org/presentationml/2006/main">
  <p:tag name="AS_UNIQUEID" val="1197"/>
</p:tagLst>
</file>

<file path=ppt/tags/tag2758.xml><?xml version="1.0" encoding="utf-8"?>
<p:tagLst xmlns:p="http://schemas.openxmlformats.org/presentationml/2006/main">
  <p:tag name="AS_UNIQUEID" val="1198"/>
</p:tagLst>
</file>

<file path=ppt/tags/tag2759.xml><?xml version="1.0" encoding="utf-8"?>
<p:tagLst xmlns:p="http://schemas.openxmlformats.org/presentationml/2006/main">
  <p:tag name="AS_UNIQUEID" val="1199"/>
</p:tagLst>
</file>

<file path=ppt/tags/tag2760.xml><?xml version="1.0" encoding="utf-8"?>
<p:tagLst xmlns:p="http://schemas.openxmlformats.org/presentationml/2006/main">
  <p:tag name="AS_UNIQUEID" val="1200"/>
</p:tagLst>
</file>

<file path=ppt/tags/tag2761.xml><?xml version="1.0" encoding="utf-8"?>
<p:tagLst xmlns:p="http://schemas.openxmlformats.org/presentationml/2006/main">
  <p:tag name="AS_UNIQUEID" val="1201"/>
</p:tagLst>
</file>

<file path=ppt/tags/tag2762.xml><?xml version="1.0" encoding="utf-8"?>
<p:tagLst xmlns:p="http://schemas.openxmlformats.org/presentationml/2006/main">
  <p:tag name="AS_UNIQUEID" val="1202"/>
</p:tagLst>
</file>

<file path=ppt/tags/tag2763.xml><?xml version="1.0" encoding="utf-8"?>
<p:tagLst xmlns:p="http://schemas.openxmlformats.org/presentationml/2006/main">
  <p:tag name="AS_UNIQUEID" val="1203"/>
</p:tagLst>
</file>

<file path=ppt/tags/tag2764.xml><?xml version="1.0" encoding="utf-8"?>
<p:tagLst xmlns:p="http://schemas.openxmlformats.org/presentationml/2006/main">
  <p:tag name="AS_UNIQUEID" val="1204"/>
</p:tagLst>
</file>

<file path=ppt/tags/tag2765.xml><?xml version="1.0" encoding="utf-8"?>
<p:tagLst xmlns:p="http://schemas.openxmlformats.org/presentationml/2006/main">
  <p:tag name="AS_UNIQUEID" val="1205"/>
</p:tagLst>
</file>

<file path=ppt/tags/tag2766.xml><?xml version="1.0" encoding="utf-8"?>
<p:tagLst xmlns:p="http://schemas.openxmlformats.org/presentationml/2006/main">
  <p:tag name="AS_UNIQUEID" val="1206"/>
</p:tagLst>
</file>

<file path=ppt/tags/tag2767.xml><?xml version="1.0" encoding="utf-8"?>
<p:tagLst xmlns:p="http://schemas.openxmlformats.org/presentationml/2006/main">
  <p:tag name="AS_UNIQUEID" val="1207"/>
</p:tagLst>
</file>

<file path=ppt/tags/tag2768.xml><?xml version="1.0" encoding="utf-8"?>
<p:tagLst xmlns:p="http://schemas.openxmlformats.org/presentationml/2006/main">
  <p:tag name="AS_UNIQUEID" val="1208"/>
</p:tagLst>
</file>

<file path=ppt/tags/tag2769.xml><?xml version="1.0" encoding="utf-8"?>
<p:tagLst xmlns:p="http://schemas.openxmlformats.org/presentationml/2006/main">
  <p:tag name="AS_UNIQUEID" val="1209"/>
</p:tagLst>
</file>

<file path=ppt/tags/tag2770.xml><?xml version="1.0" encoding="utf-8"?>
<p:tagLst xmlns:p="http://schemas.openxmlformats.org/presentationml/2006/main">
  <p:tag name="AS_UNIQUEID" val="3263"/>
</p:tagLst>
</file>

<file path=ppt/tags/tag2771.xml><?xml version="1.0" encoding="utf-8"?>
<p:tagLst xmlns:p="http://schemas.openxmlformats.org/presentationml/2006/main">
  <p:tag name="AS_UNIQUEID" val="1210"/>
</p:tagLst>
</file>

<file path=ppt/tags/tag2772.xml><?xml version="1.0" encoding="utf-8"?>
<p:tagLst xmlns:p="http://schemas.openxmlformats.org/presentationml/2006/main">
  <p:tag name="AS_UNIQUEID" val="1211"/>
</p:tagLst>
</file>

<file path=ppt/tags/tag2773.xml><?xml version="1.0" encoding="utf-8"?>
<p:tagLst xmlns:p="http://schemas.openxmlformats.org/presentationml/2006/main">
  <p:tag name="AS_UNIQUEID" val="1212"/>
</p:tagLst>
</file>

<file path=ppt/tags/tag2774.xml><?xml version="1.0" encoding="utf-8"?>
<p:tagLst xmlns:p="http://schemas.openxmlformats.org/presentationml/2006/main">
  <p:tag name="AS_UNIQUEID" val="1213"/>
</p:tagLst>
</file>

<file path=ppt/tags/tag2775.xml><?xml version="1.0" encoding="utf-8"?>
<p:tagLst xmlns:p="http://schemas.openxmlformats.org/presentationml/2006/main">
  <p:tag name="AS_UNIQUEID" val="1214"/>
</p:tagLst>
</file>

<file path=ppt/tags/tag2776.xml><?xml version="1.0" encoding="utf-8"?>
<p:tagLst xmlns:p="http://schemas.openxmlformats.org/presentationml/2006/main">
  <p:tag name="AS_UNIQUEID" val="1215"/>
</p:tagLst>
</file>

<file path=ppt/tags/tag2777.xml><?xml version="1.0" encoding="utf-8"?>
<p:tagLst xmlns:p="http://schemas.openxmlformats.org/presentationml/2006/main">
  <p:tag name="AS_UNIQUEID" val="1216"/>
</p:tagLst>
</file>

<file path=ppt/tags/tag2778.xml><?xml version="1.0" encoding="utf-8"?>
<p:tagLst xmlns:p="http://schemas.openxmlformats.org/presentationml/2006/main">
  <p:tag name="AS_UNIQUEID" val="1217"/>
</p:tagLst>
</file>

<file path=ppt/tags/tag2779.xml><?xml version="1.0" encoding="utf-8"?>
<p:tagLst xmlns:p="http://schemas.openxmlformats.org/presentationml/2006/main">
  <p:tag name="AS_UNIQUEID" val="1218"/>
</p:tagLst>
</file>

<file path=ppt/tags/tag2780.xml><?xml version="1.0" encoding="utf-8"?>
<p:tagLst xmlns:p="http://schemas.openxmlformats.org/presentationml/2006/main">
  <p:tag name="AS_UNIQUEID" val="1219"/>
</p:tagLst>
</file>

<file path=ppt/tags/tag2781.xml><?xml version="1.0" encoding="utf-8"?>
<p:tagLst xmlns:p="http://schemas.openxmlformats.org/presentationml/2006/main">
  <p:tag name="AS_UNIQUEID" val="1220"/>
</p:tagLst>
</file>

<file path=ppt/tags/tag2782.xml><?xml version="1.0" encoding="utf-8"?>
<p:tagLst xmlns:p="http://schemas.openxmlformats.org/presentationml/2006/main">
  <p:tag name="AS_UNIQUEID" val="1221"/>
</p:tagLst>
</file>

<file path=ppt/tags/tag2783.xml><?xml version="1.0" encoding="utf-8"?>
<p:tagLst xmlns:p="http://schemas.openxmlformats.org/presentationml/2006/main">
  <p:tag name="AS_UNIQUEID" val="1222"/>
</p:tagLst>
</file>

<file path=ppt/tags/tag2784.xml><?xml version="1.0" encoding="utf-8"?>
<p:tagLst xmlns:p="http://schemas.openxmlformats.org/presentationml/2006/main">
  <p:tag name="AS_UNIQUEID" val="1223"/>
</p:tagLst>
</file>

<file path=ppt/tags/tag2785.xml><?xml version="1.0" encoding="utf-8"?>
<p:tagLst xmlns:p="http://schemas.openxmlformats.org/presentationml/2006/main">
  <p:tag name="AS_UNIQUEID" val="1224"/>
</p:tagLst>
</file>

<file path=ppt/tags/tag2786.xml><?xml version="1.0" encoding="utf-8"?>
<p:tagLst xmlns:p="http://schemas.openxmlformats.org/presentationml/2006/main">
  <p:tag name="AS_UNIQUEID" val="1225"/>
</p:tagLst>
</file>

<file path=ppt/tags/tag2787.xml><?xml version="1.0" encoding="utf-8"?>
<p:tagLst xmlns:p="http://schemas.openxmlformats.org/presentationml/2006/main">
  <p:tag name="AS_UNIQUEID" val="1226"/>
</p:tagLst>
</file>

<file path=ppt/tags/tag2788.xml><?xml version="1.0" encoding="utf-8"?>
<p:tagLst xmlns:p="http://schemas.openxmlformats.org/presentationml/2006/main">
  <p:tag name="AS_UNIQUEID" val="1227"/>
</p:tagLst>
</file>

<file path=ppt/tags/tag2789.xml><?xml version="1.0" encoding="utf-8"?>
<p:tagLst xmlns:p="http://schemas.openxmlformats.org/presentationml/2006/main">
  <p:tag name="AS_UNIQUEID" val="1228"/>
</p:tagLst>
</file>

<file path=ppt/tags/tag2790.xml><?xml version="1.0" encoding="utf-8"?>
<p:tagLst xmlns:p="http://schemas.openxmlformats.org/presentationml/2006/main">
  <p:tag name="AS_UNIQUEID" val="1229"/>
</p:tagLst>
</file>

<file path=ppt/tags/tag2791.xml><?xml version="1.0" encoding="utf-8"?>
<p:tagLst xmlns:p="http://schemas.openxmlformats.org/presentationml/2006/main">
  <p:tag name="AS_UNIQUEID" val="1230"/>
</p:tagLst>
</file>

<file path=ppt/tags/tag2792.xml><?xml version="1.0" encoding="utf-8"?>
<p:tagLst xmlns:p="http://schemas.openxmlformats.org/presentationml/2006/main">
  <p:tag name="AS_UNIQUEID" val="1231"/>
</p:tagLst>
</file>

<file path=ppt/tags/tag2793.xml><?xml version="1.0" encoding="utf-8"?>
<p:tagLst xmlns:p="http://schemas.openxmlformats.org/presentationml/2006/main">
  <p:tag name="AS_UNIQUEID" val="1232"/>
</p:tagLst>
</file>

<file path=ppt/tags/tag2794.xml><?xml version="1.0" encoding="utf-8"?>
<p:tagLst xmlns:p="http://schemas.openxmlformats.org/presentationml/2006/main">
  <p:tag name="AS_UNIQUEID" val="1233"/>
</p:tagLst>
</file>

<file path=ppt/tags/tag2795.xml><?xml version="1.0" encoding="utf-8"?>
<p:tagLst xmlns:p="http://schemas.openxmlformats.org/presentationml/2006/main">
  <p:tag name="AS_UNIQUEID" val="1234"/>
</p:tagLst>
</file>

<file path=ppt/tags/tag2796.xml><?xml version="1.0" encoding="utf-8"?>
<p:tagLst xmlns:p="http://schemas.openxmlformats.org/presentationml/2006/main">
  <p:tag name="AS_UNIQUEID" val="1235"/>
</p:tagLst>
</file>

<file path=ppt/tags/tag2797.xml><?xml version="1.0" encoding="utf-8"?>
<p:tagLst xmlns:p="http://schemas.openxmlformats.org/presentationml/2006/main">
  <p:tag name="AS_UNIQUEID" val="1236"/>
</p:tagLst>
</file>

<file path=ppt/tags/tag2798.xml><?xml version="1.0" encoding="utf-8"?>
<p:tagLst xmlns:p="http://schemas.openxmlformats.org/presentationml/2006/main">
  <p:tag name="AS_UNIQUEID" val="1237"/>
</p:tagLst>
</file>

<file path=ppt/tags/tag2799.xml><?xml version="1.0" encoding="utf-8"?>
<p:tagLst xmlns:p="http://schemas.openxmlformats.org/presentationml/2006/main">
  <p:tag name="AS_UNIQUEID" val="1238"/>
</p:tagLst>
</file>

<file path=ppt/tags/tag2800.xml><?xml version="1.0" encoding="utf-8"?>
<p:tagLst xmlns:p="http://schemas.openxmlformats.org/presentationml/2006/main">
  <p:tag name="AS_UNIQUEID" val="1239"/>
</p:tagLst>
</file>

<file path=ppt/tags/tag2801.xml><?xml version="1.0" encoding="utf-8"?>
<p:tagLst xmlns:p="http://schemas.openxmlformats.org/presentationml/2006/main">
  <p:tag name="AS_UNIQUEID" val="1240"/>
</p:tagLst>
</file>

<file path=ppt/tags/tag2802.xml><?xml version="1.0" encoding="utf-8"?>
<p:tagLst xmlns:p="http://schemas.openxmlformats.org/presentationml/2006/main">
  <p:tag name="AS_UNIQUEID" val="1241"/>
</p:tagLst>
</file>

<file path=ppt/tags/tag2803.xml><?xml version="1.0" encoding="utf-8"?>
<p:tagLst xmlns:p="http://schemas.openxmlformats.org/presentationml/2006/main">
  <p:tag name="AS_UNIQUEID" val="1242"/>
</p:tagLst>
</file>

<file path=ppt/tags/tag2804.xml><?xml version="1.0" encoding="utf-8"?>
<p:tagLst xmlns:p="http://schemas.openxmlformats.org/presentationml/2006/main">
  <p:tag name="AS_UNIQUEID" val="1243"/>
</p:tagLst>
</file>

<file path=ppt/tags/tag2805.xml><?xml version="1.0" encoding="utf-8"?>
<p:tagLst xmlns:p="http://schemas.openxmlformats.org/presentationml/2006/main">
  <p:tag name="AS_UNIQUEID" val="1244"/>
</p:tagLst>
</file>

<file path=ppt/tags/tag2806.xml><?xml version="1.0" encoding="utf-8"?>
<p:tagLst xmlns:p="http://schemas.openxmlformats.org/presentationml/2006/main">
  <p:tag name="AS_UNIQUEID" val="1245"/>
</p:tagLst>
</file>

<file path=ppt/tags/tag2807.xml><?xml version="1.0" encoding="utf-8"?>
<p:tagLst xmlns:p="http://schemas.openxmlformats.org/presentationml/2006/main">
  <p:tag name="AS_UNIQUEID" val="1246"/>
</p:tagLst>
</file>

<file path=ppt/tags/tag2808.xml><?xml version="1.0" encoding="utf-8"?>
<p:tagLst xmlns:p="http://schemas.openxmlformats.org/presentationml/2006/main">
  <p:tag name="AS_UNIQUEID" val="1247"/>
</p:tagLst>
</file>

<file path=ppt/tags/tag2809.xml><?xml version="1.0" encoding="utf-8"?>
<p:tagLst xmlns:p="http://schemas.openxmlformats.org/presentationml/2006/main">
  <p:tag name="AS_UNIQUEID" val="1248"/>
</p:tagLst>
</file>

<file path=ppt/tags/tag2810.xml><?xml version="1.0" encoding="utf-8"?>
<p:tagLst xmlns:p="http://schemas.openxmlformats.org/presentationml/2006/main">
  <p:tag name="AS_UNIQUEID" val="1249"/>
</p:tagLst>
</file>

<file path=ppt/tags/tag2811.xml><?xml version="1.0" encoding="utf-8"?>
<p:tagLst xmlns:p="http://schemas.openxmlformats.org/presentationml/2006/main">
  <p:tag name="AS_UNIQUEID" val="1250"/>
</p:tagLst>
</file>

<file path=ppt/tags/tag2812.xml><?xml version="1.0" encoding="utf-8"?>
<p:tagLst xmlns:p="http://schemas.openxmlformats.org/presentationml/2006/main">
  <p:tag name="AS_UNIQUEID" val="1251"/>
</p:tagLst>
</file>

<file path=ppt/tags/tag2813.xml><?xml version="1.0" encoding="utf-8"?>
<p:tagLst xmlns:p="http://schemas.openxmlformats.org/presentationml/2006/main">
  <p:tag name="AS_UNIQUEID" val="1252"/>
</p:tagLst>
</file>

<file path=ppt/tags/tag2814.xml><?xml version="1.0" encoding="utf-8"?>
<p:tagLst xmlns:p="http://schemas.openxmlformats.org/presentationml/2006/main">
  <p:tag name="AS_UNIQUEID" val="1253"/>
</p:tagLst>
</file>

<file path=ppt/tags/tag2815.xml><?xml version="1.0" encoding="utf-8"?>
<p:tagLst xmlns:p="http://schemas.openxmlformats.org/presentationml/2006/main">
  <p:tag name="AS_UNIQUEID" val="1254"/>
</p:tagLst>
</file>

<file path=ppt/tags/tag2816.xml><?xml version="1.0" encoding="utf-8"?>
<p:tagLst xmlns:p="http://schemas.openxmlformats.org/presentationml/2006/main">
  <p:tag name="AS_UNIQUEID" val="1255"/>
</p:tagLst>
</file>

<file path=ppt/tags/tag2817.xml><?xml version="1.0" encoding="utf-8"?>
<p:tagLst xmlns:p="http://schemas.openxmlformats.org/presentationml/2006/main">
  <p:tag name="AS_UNIQUEID" val="1256"/>
</p:tagLst>
</file>

<file path=ppt/tags/tag2818.xml><?xml version="1.0" encoding="utf-8"?>
<p:tagLst xmlns:p="http://schemas.openxmlformats.org/presentationml/2006/main">
  <p:tag name="AS_UNIQUEID" val="1257"/>
</p:tagLst>
</file>

<file path=ppt/tags/tag2819.xml><?xml version="1.0" encoding="utf-8"?>
<p:tagLst xmlns:p="http://schemas.openxmlformats.org/presentationml/2006/main">
  <p:tag name="AS_UNIQUEID" val="1258"/>
</p:tagLst>
</file>

<file path=ppt/tags/tag2820.xml><?xml version="1.0" encoding="utf-8"?>
<p:tagLst xmlns:p="http://schemas.openxmlformats.org/presentationml/2006/main">
  <p:tag name="AS_UNIQUEID" val="1259"/>
</p:tagLst>
</file>

<file path=ppt/tags/tag2821.xml><?xml version="1.0" encoding="utf-8"?>
<p:tagLst xmlns:p="http://schemas.openxmlformats.org/presentationml/2006/main">
  <p:tag name="AS_UNIQUEID" val="1260"/>
</p:tagLst>
</file>

<file path=ppt/tags/tag2822.xml><?xml version="1.0" encoding="utf-8"?>
<p:tagLst xmlns:p="http://schemas.openxmlformats.org/presentationml/2006/main">
  <p:tag name="AS_UNIQUEID" val="1261"/>
</p:tagLst>
</file>

<file path=ppt/tags/tag2823.xml><?xml version="1.0" encoding="utf-8"?>
<p:tagLst xmlns:p="http://schemas.openxmlformats.org/presentationml/2006/main">
  <p:tag name="AS_UNIQUEID" val="1262"/>
</p:tagLst>
</file>

<file path=ppt/tags/tag2824.xml><?xml version="1.0" encoding="utf-8"?>
<p:tagLst xmlns:p="http://schemas.openxmlformats.org/presentationml/2006/main">
  <p:tag name="AS_UNIQUEID" val="1263"/>
</p:tagLst>
</file>

<file path=ppt/tags/tag2825.xml><?xml version="1.0" encoding="utf-8"?>
<p:tagLst xmlns:p="http://schemas.openxmlformats.org/presentationml/2006/main">
  <p:tag name="AS_UNIQUEID" val="1264"/>
</p:tagLst>
</file>

<file path=ppt/tags/tag2826.xml><?xml version="1.0" encoding="utf-8"?>
<p:tagLst xmlns:p="http://schemas.openxmlformats.org/presentationml/2006/main">
  <p:tag name="AS_UNIQUEID" val="1265"/>
</p:tagLst>
</file>

<file path=ppt/tags/tag2827.xml><?xml version="1.0" encoding="utf-8"?>
<p:tagLst xmlns:p="http://schemas.openxmlformats.org/presentationml/2006/main">
  <p:tag name="AS_UNIQUEID" val="1266"/>
</p:tagLst>
</file>

<file path=ppt/tags/tag2828.xml><?xml version="1.0" encoding="utf-8"?>
<p:tagLst xmlns:p="http://schemas.openxmlformats.org/presentationml/2006/main">
  <p:tag name="AS_UNIQUEID" val="1267"/>
</p:tagLst>
</file>

<file path=ppt/tags/tag2829.xml><?xml version="1.0" encoding="utf-8"?>
<p:tagLst xmlns:p="http://schemas.openxmlformats.org/presentationml/2006/main">
  <p:tag name="AS_UNIQUEID" val="1268"/>
</p:tagLst>
</file>

<file path=ppt/tags/tag2830.xml><?xml version="1.0" encoding="utf-8"?>
<p:tagLst xmlns:p="http://schemas.openxmlformats.org/presentationml/2006/main">
  <p:tag name="AS_UNIQUEID" val="1269"/>
</p:tagLst>
</file>

<file path=ppt/tags/tag2831.xml><?xml version="1.0" encoding="utf-8"?>
<p:tagLst xmlns:p="http://schemas.openxmlformats.org/presentationml/2006/main">
  <p:tag name="AS_UNIQUEID" val="1270"/>
</p:tagLst>
</file>

<file path=ppt/tags/tag2832.xml><?xml version="1.0" encoding="utf-8"?>
<p:tagLst xmlns:p="http://schemas.openxmlformats.org/presentationml/2006/main">
  <p:tag name="AS_UNIQUEID" val="1271"/>
</p:tagLst>
</file>

<file path=ppt/tags/tag2833.xml><?xml version="1.0" encoding="utf-8"?>
<p:tagLst xmlns:p="http://schemas.openxmlformats.org/presentationml/2006/main">
  <p:tag name="AS_UNIQUEID" val="1272"/>
</p:tagLst>
</file>

<file path=ppt/tags/tag2834.xml><?xml version="1.0" encoding="utf-8"?>
<p:tagLst xmlns:p="http://schemas.openxmlformats.org/presentationml/2006/main">
  <p:tag name="AS_UNIQUEID" val="1273"/>
</p:tagLst>
</file>

<file path=ppt/tags/tag2835.xml><?xml version="1.0" encoding="utf-8"?>
<p:tagLst xmlns:p="http://schemas.openxmlformats.org/presentationml/2006/main">
  <p:tag name="AS_UNIQUEID" val="1274"/>
</p:tagLst>
</file>

<file path=ppt/tags/tag2836.xml><?xml version="1.0" encoding="utf-8"?>
<p:tagLst xmlns:p="http://schemas.openxmlformats.org/presentationml/2006/main">
  <p:tag name="AS_UNIQUEID" val="1275"/>
</p:tagLst>
</file>

<file path=ppt/tags/tag2837.xml><?xml version="1.0" encoding="utf-8"?>
<p:tagLst xmlns:p="http://schemas.openxmlformats.org/presentationml/2006/main">
  <p:tag name="AS_UNIQUEID" val="1276"/>
</p:tagLst>
</file>

<file path=ppt/tags/tag2838.xml><?xml version="1.0" encoding="utf-8"?>
<p:tagLst xmlns:p="http://schemas.openxmlformats.org/presentationml/2006/main">
  <p:tag name="AS_UNIQUEID" val="1277"/>
</p:tagLst>
</file>

<file path=ppt/tags/tag2839.xml><?xml version="1.0" encoding="utf-8"?>
<p:tagLst xmlns:p="http://schemas.openxmlformats.org/presentationml/2006/main">
  <p:tag name="AS_UNIQUEID" val="1278"/>
</p:tagLst>
</file>

<file path=ppt/tags/tag2840.xml><?xml version="1.0" encoding="utf-8"?>
<p:tagLst xmlns:p="http://schemas.openxmlformats.org/presentationml/2006/main">
  <p:tag name="AS_UNIQUEID" val="1279"/>
</p:tagLst>
</file>

<file path=ppt/tags/tag2841.xml><?xml version="1.0" encoding="utf-8"?>
<p:tagLst xmlns:p="http://schemas.openxmlformats.org/presentationml/2006/main">
  <p:tag name="AS_UNIQUEID" val="1280"/>
</p:tagLst>
</file>

<file path=ppt/tags/tag2842.xml><?xml version="1.0" encoding="utf-8"?>
<p:tagLst xmlns:p="http://schemas.openxmlformats.org/presentationml/2006/main">
  <p:tag name="AS_UNIQUEID" val="1281"/>
</p:tagLst>
</file>

<file path=ppt/tags/tag2843.xml><?xml version="1.0" encoding="utf-8"?>
<p:tagLst xmlns:p="http://schemas.openxmlformats.org/presentationml/2006/main">
  <p:tag name="AS_UNIQUEID" val="1282"/>
</p:tagLst>
</file>

<file path=ppt/tags/tag2844.xml><?xml version="1.0" encoding="utf-8"?>
<p:tagLst xmlns:p="http://schemas.openxmlformats.org/presentationml/2006/main">
  <p:tag name="AS_UNIQUEID" val="1283"/>
</p:tagLst>
</file>

<file path=ppt/tags/tag2845.xml><?xml version="1.0" encoding="utf-8"?>
<p:tagLst xmlns:p="http://schemas.openxmlformats.org/presentationml/2006/main">
  <p:tag name="AS_UNIQUEID" val="1284"/>
</p:tagLst>
</file>

<file path=ppt/tags/tag2846.xml><?xml version="1.0" encoding="utf-8"?>
<p:tagLst xmlns:p="http://schemas.openxmlformats.org/presentationml/2006/main">
  <p:tag name="AS_UNIQUEID" val="1285"/>
</p:tagLst>
</file>

<file path=ppt/tags/tag2847.xml><?xml version="1.0" encoding="utf-8"?>
<p:tagLst xmlns:p="http://schemas.openxmlformats.org/presentationml/2006/main">
  <p:tag name="AS_UNIQUEID" val="1286"/>
</p:tagLst>
</file>

<file path=ppt/tags/tag2848.xml><?xml version="1.0" encoding="utf-8"?>
<p:tagLst xmlns:p="http://schemas.openxmlformats.org/presentationml/2006/main">
  <p:tag name="AS_UNIQUEID" val="1287"/>
</p:tagLst>
</file>

<file path=ppt/tags/tag2849.xml><?xml version="1.0" encoding="utf-8"?>
<p:tagLst xmlns:p="http://schemas.openxmlformats.org/presentationml/2006/main">
  <p:tag name="AS_UNIQUEID" val="1288"/>
</p:tagLst>
</file>

<file path=ppt/tags/tag2850.xml><?xml version="1.0" encoding="utf-8"?>
<p:tagLst xmlns:p="http://schemas.openxmlformats.org/presentationml/2006/main">
  <p:tag name="AS_UNIQUEID" val="1289"/>
</p:tagLst>
</file>

<file path=ppt/tags/tag2851.xml><?xml version="1.0" encoding="utf-8"?>
<p:tagLst xmlns:p="http://schemas.openxmlformats.org/presentationml/2006/main">
  <p:tag name="AS_UNIQUEID" val="1290"/>
</p:tagLst>
</file>

<file path=ppt/tags/tag2852.xml><?xml version="1.0" encoding="utf-8"?>
<p:tagLst xmlns:p="http://schemas.openxmlformats.org/presentationml/2006/main">
  <p:tag name="AS_UNIQUEID" val="1291"/>
</p:tagLst>
</file>

<file path=ppt/tags/tag2853.xml><?xml version="1.0" encoding="utf-8"?>
<p:tagLst xmlns:p="http://schemas.openxmlformats.org/presentationml/2006/main">
  <p:tag name="AS_UNIQUEID" val="1292"/>
</p:tagLst>
</file>

<file path=ppt/tags/tag2854.xml><?xml version="1.0" encoding="utf-8"?>
<p:tagLst xmlns:p="http://schemas.openxmlformats.org/presentationml/2006/main">
  <p:tag name="AS_UNIQUEID" val="1293"/>
</p:tagLst>
</file>

<file path=ppt/tags/tag2855.xml><?xml version="1.0" encoding="utf-8"?>
<p:tagLst xmlns:p="http://schemas.openxmlformats.org/presentationml/2006/main">
  <p:tag name="AS_UNIQUEID" val="1294"/>
</p:tagLst>
</file>

<file path=ppt/tags/tag2856.xml><?xml version="1.0" encoding="utf-8"?>
<p:tagLst xmlns:p="http://schemas.openxmlformats.org/presentationml/2006/main">
  <p:tag name="AS_UNIQUEID" val="1295"/>
</p:tagLst>
</file>

<file path=ppt/tags/tag2857.xml><?xml version="1.0" encoding="utf-8"?>
<p:tagLst xmlns:p="http://schemas.openxmlformats.org/presentationml/2006/main">
  <p:tag name="AS_UNIQUEID" val="1296"/>
</p:tagLst>
</file>

<file path=ppt/tags/tag2858.xml><?xml version="1.0" encoding="utf-8"?>
<p:tagLst xmlns:p="http://schemas.openxmlformats.org/presentationml/2006/main">
  <p:tag name="AS_UNIQUEID" val="1297"/>
</p:tagLst>
</file>

<file path=ppt/tags/tag2859.xml><?xml version="1.0" encoding="utf-8"?>
<p:tagLst xmlns:p="http://schemas.openxmlformats.org/presentationml/2006/main">
  <p:tag name="AS_UNIQUEID" val="1298"/>
</p:tagLst>
</file>

<file path=ppt/tags/tag2860.xml><?xml version="1.0" encoding="utf-8"?>
<p:tagLst xmlns:p="http://schemas.openxmlformats.org/presentationml/2006/main">
  <p:tag name="AS_UNIQUEID" val="1299"/>
</p:tagLst>
</file>

<file path=ppt/tags/tag2861.xml><?xml version="1.0" encoding="utf-8"?>
<p:tagLst xmlns:p="http://schemas.openxmlformats.org/presentationml/2006/main">
  <p:tag name="AS_UNIQUEID" val="1300"/>
</p:tagLst>
</file>

<file path=ppt/tags/tag2862.xml><?xml version="1.0" encoding="utf-8"?>
<p:tagLst xmlns:p="http://schemas.openxmlformats.org/presentationml/2006/main">
  <p:tag name="AS_UNIQUEID" val="1301"/>
</p:tagLst>
</file>

<file path=ppt/tags/tag2863.xml><?xml version="1.0" encoding="utf-8"?>
<p:tagLst xmlns:p="http://schemas.openxmlformats.org/presentationml/2006/main">
  <p:tag name="AS_UNIQUEID" val="1302"/>
</p:tagLst>
</file>

<file path=ppt/tags/tag2864.xml><?xml version="1.0" encoding="utf-8"?>
<p:tagLst xmlns:p="http://schemas.openxmlformats.org/presentationml/2006/main">
  <p:tag name="AS_UNIQUEID" val="1303"/>
</p:tagLst>
</file>

<file path=ppt/tags/tag2865.xml><?xml version="1.0" encoding="utf-8"?>
<p:tagLst xmlns:p="http://schemas.openxmlformats.org/presentationml/2006/main">
  <p:tag name="AS_UNIQUEID" val="1304"/>
</p:tagLst>
</file>

<file path=ppt/tags/tag2866.xml><?xml version="1.0" encoding="utf-8"?>
<p:tagLst xmlns:p="http://schemas.openxmlformats.org/presentationml/2006/main">
  <p:tag name="AS_UNIQUEID" val="1305"/>
</p:tagLst>
</file>

<file path=ppt/tags/tag2867.xml><?xml version="1.0" encoding="utf-8"?>
<p:tagLst xmlns:p="http://schemas.openxmlformats.org/presentationml/2006/main">
  <p:tag name="AS_UNIQUEID" val="1306"/>
</p:tagLst>
</file>

<file path=ppt/tags/tag2868.xml><?xml version="1.0" encoding="utf-8"?>
<p:tagLst xmlns:p="http://schemas.openxmlformats.org/presentationml/2006/main">
  <p:tag name="AS_UNIQUEID" val="1307"/>
</p:tagLst>
</file>

<file path=ppt/tags/tag2869.xml><?xml version="1.0" encoding="utf-8"?>
<p:tagLst xmlns:p="http://schemas.openxmlformats.org/presentationml/2006/main">
  <p:tag name="AS_UNIQUEID" val="1308"/>
</p:tagLst>
</file>

<file path=ppt/tags/tag2870.xml><?xml version="1.0" encoding="utf-8"?>
<p:tagLst xmlns:p="http://schemas.openxmlformats.org/presentationml/2006/main">
  <p:tag name="AS_UNIQUEID" val="1309"/>
</p:tagLst>
</file>

<file path=ppt/tags/tag2871.xml><?xml version="1.0" encoding="utf-8"?>
<p:tagLst xmlns:p="http://schemas.openxmlformats.org/presentationml/2006/main">
  <p:tag name="AS_UNIQUEID" val="1310"/>
</p:tagLst>
</file>

<file path=ppt/tags/tag2872.xml><?xml version="1.0" encoding="utf-8"?>
<p:tagLst xmlns:p="http://schemas.openxmlformats.org/presentationml/2006/main">
  <p:tag name="AS_UNIQUEID" val="1311"/>
</p:tagLst>
</file>

<file path=ppt/tags/tag2873.xml><?xml version="1.0" encoding="utf-8"?>
<p:tagLst xmlns:p="http://schemas.openxmlformats.org/presentationml/2006/main">
  <p:tag name="AS_UNIQUEID" val="1312"/>
</p:tagLst>
</file>

<file path=ppt/tags/tag2874.xml><?xml version="1.0" encoding="utf-8"?>
<p:tagLst xmlns:p="http://schemas.openxmlformats.org/presentationml/2006/main">
  <p:tag name="AS_UNIQUEID" val="1313"/>
</p:tagLst>
</file>

<file path=ppt/tags/tag2875.xml><?xml version="1.0" encoding="utf-8"?>
<p:tagLst xmlns:p="http://schemas.openxmlformats.org/presentationml/2006/main">
  <p:tag name="AS_UNIQUEID" val="1314"/>
</p:tagLst>
</file>

<file path=ppt/tags/tag2876.xml><?xml version="1.0" encoding="utf-8"?>
<p:tagLst xmlns:p="http://schemas.openxmlformats.org/presentationml/2006/main">
  <p:tag name="AS_UNIQUEID" val="1315"/>
</p:tagLst>
</file>

<file path=ppt/tags/tag2877.xml><?xml version="1.0" encoding="utf-8"?>
<p:tagLst xmlns:p="http://schemas.openxmlformats.org/presentationml/2006/main">
  <p:tag name="AS_UNIQUEID" val="1316"/>
</p:tagLst>
</file>

<file path=ppt/tags/tag2878.xml><?xml version="1.0" encoding="utf-8"?>
<p:tagLst xmlns:p="http://schemas.openxmlformats.org/presentationml/2006/main">
  <p:tag name="AS_UNIQUEID" val="1317"/>
</p:tagLst>
</file>

<file path=ppt/tags/tag2879.xml><?xml version="1.0" encoding="utf-8"?>
<p:tagLst xmlns:p="http://schemas.openxmlformats.org/presentationml/2006/main">
  <p:tag name="AS_UNIQUEID" val="1318"/>
</p:tagLst>
</file>

<file path=ppt/tags/tag2880.xml><?xml version="1.0" encoding="utf-8"?>
<p:tagLst xmlns:p="http://schemas.openxmlformats.org/presentationml/2006/main">
  <p:tag name="AS_UNIQUEID" val="1319"/>
</p:tagLst>
</file>

<file path=ppt/tags/tag2881.xml><?xml version="1.0" encoding="utf-8"?>
<p:tagLst xmlns:p="http://schemas.openxmlformats.org/presentationml/2006/main">
  <p:tag name="AS_UNIQUEID" val="1320"/>
</p:tagLst>
</file>

<file path=ppt/tags/tag2882.xml><?xml version="1.0" encoding="utf-8"?>
<p:tagLst xmlns:p="http://schemas.openxmlformats.org/presentationml/2006/main">
  <p:tag name="AS_UNIQUEID" val="1321"/>
</p:tagLst>
</file>

<file path=ppt/tags/tag2883.xml><?xml version="1.0" encoding="utf-8"?>
<p:tagLst xmlns:p="http://schemas.openxmlformats.org/presentationml/2006/main">
  <p:tag name="AS_UNIQUEID" val="1322"/>
</p:tagLst>
</file>

<file path=ppt/tags/tag2884.xml><?xml version="1.0" encoding="utf-8"?>
<p:tagLst xmlns:p="http://schemas.openxmlformats.org/presentationml/2006/main">
  <p:tag name="AS_UNIQUEID" val="1323"/>
</p:tagLst>
</file>

<file path=ppt/tags/tag2885.xml><?xml version="1.0" encoding="utf-8"?>
<p:tagLst xmlns:p="http://schemas.openxmlformats.org/presentationml/2006/main">
  <p:tag name="AS_UNIQUEID" val="1324"/>
</p:tagLst>
</file>

<file path=ppt/tags/tag2886.xml><?xml version="1.0" encoding="utf-8"?>
<p:tagLst xmlns:p="http://schemas.openxmlformats.org/presentationml/2006/main">
  <p:tag name="AS_UNIQUEID" val="1325"/>
</p:tagLst>
</file>

<file path=ppt/tags/tag2887.xml><?xml version="1.0" encoding="utf-8"?>
<p:tagLst xmlns:p="http://schemas.openxmlformats.org/presentationml/2006/main">
  <p:tag name="AS_UNIQUEID" val="1326"/>
</p:tagLst>
</file>

<file path=ppt/tags/tag2888.xml><?xml version="1.0" encoding="utf-8"?>
<p:tagLst xmlns:p="http://schemas.openxmlformats.org/presentationml/2006/main">
  <p:tag name="AS_UNIQUEID" val="1327"/>
</p:tagLst>
</file>

<file path=ppt/tags/tag2889.xml><?xml version="1.0" encoding="utf-8"?>
<p:tagLst xmlns:p="http://schemas.openxmlformats.org/presentationml/2006/main">
  <p:tag name="AS_UNIQUEID" val="1328"/>
</p:tagLst>
</file>

<file path=ppt/tags/tag2890.xml><?xml version="1.0" encoding="utf-8"?>
<p:tagLst xmlns:p="http://schemas.openxmlformats.org/presentationml/2006/main">
  <p:tag name="AS_UNIQUEID" val="1329"/>
</p:tagLst>
</file>

<file path=ppt/tags/tag2891.xml><?xml version="1.0" encoding="utf-8"?>
<p:tagLst xmlns:p="http://schemas.openxmlformats.org/presentationml/2006/main">
  <p:tag name="AS_UNIQUEID" val="1330"/>
</p:tagLst>
</file>

<file path=ppt/tags/tag2892.xml><?xml version="1.0" encoding="utf-8"?>
<p:tagLst xmlns:p="http://schemas.openxmlformats.org/presentationml/2006/main">
  <p:tag name="AS_UNIQUEID" val="1331"/>
</p:tagLst>
</file>

<file path=ppt/tags/tag2893.xml><?xml version="1.0" encoding="utf-8"?>
<p:tagLst xmlns:p="http://schemas.openxmlformats.org/presentationml/2006/main">
  <p:tag name="AS_UNIQUEID" val="1332"/>
</p:tagLst>
</file>

<file path=ppt/tags/tag2894.xml><?xml version="1.0" encoding="utf-8"?>
<p:tagLst xmlns:p="http://schemas.openxmlformats.org/presentationml/2006/main">
  <p:tag name="AS_UNIQUEID" val="1333"/>
</p:tagLst>
</file>

<file path=ppt/tags/tag2895.xml><?xml version="1.0" encoding="utf-8"?>
<p:tagLst xmlns:p="http://schemas.openxmlformats.org/presentationml/2006/main">
  <p:tag name="AS_UNIQUEID" val="1334"/>
</p:tagLst>
</file>

<file path=ppt/tags/tag2896.xml><?xml version="1.0" encoding="utf-8"?>
<p:tagLst xmlns:p="http://schemas.openxmlformats.org/presentationml/2006/main">
  <p:tag name="AS_UNIQUEID" val="1335"/>
</p:tagLst>
</file>

<file path=ppt/tags/tag2897.xml><?xml version="1.0" encoding="utf-8"?>
<p:tagLst xmlns:p="http://schemas.openxmlformats.org/presentationml/2006/main">
  <p:tag name="AS_UNIQUEID" val="1336"/>
</p:tagLst>
</file>

<file path=ppt/tags/tag2898.xml><?xml version="1.0" encoding="utf-8"?>
<p:tagLst xmlns:p="http://schemas.openxmlformats.org/presentationml/2006/main">
  <p:tag name="AS_UNIQUEID" val="1337"/>
</p:tagLst>
</file>

<file path=ppt/tags/tag2899.xml><?xml version="1.0" encoding="utf-8"?>
<p:tagLst xmlns:p="http://schemas.openxmlformats.org/presentationml/2006/main">
  <p:tag name="AS_UNIQUEID" val="1338"/>
</p:tagLst>
</file>

<file path=ppt/tags/tag2900.xml><?xml version="1.0" encoding="utf-8"?>
<p:tagLst xmlns:p="http://schemas.openxmlformats.org/presentationml/2006/main">
  <p:tag name="AS_UNIQUEID" val="1339"/>
</p:tagLst>
</file>

<file path=ppt/tags/tag2901.xml><?xml version="1.0" encoding="utf-8"?>
<p:tagLst xmlns:p="http://schemas.openxmlformats.org/presentationml/2006/main">
  <p:tag name="AS_UNIQUEID" val="1340"/>
</p:tagLst>
</file>

<file path=ppt/tags/tag2902.xml><?xml version="1.0" encoding="utf-8"?>
<p:tagLst xmlns:p="http://schemas.openxmlformats.org/presentationml/2006/main">
  <p:tag name="AS_UNIQUEID" val="1341"/>
</p:tagLst>
</file>

<file path=ppt/tags/tag2903.xml><?xml version="1.0" encoding="utf-8"?>
<p:tagLst xmlns:p="http://schemas.openxmlformats.org/presentationml/2006/main">
  <p:tag name="AS_UNIQUEID" val="1342"/>
</p:tagLst>
</file>

<file path=ppt/tags/tag2904.xml><?xml version="1.0" encoding="utf-8"?>
<p:tagLst xmlns:p="http://schemas.openxmlformats.org/presentationml/2006/main">
  <p:tag name="AS_UNIQUEID" val="1343"/>
</p:tagLst>
</file>

<file path=ppt/tags/tag2905.xml><?xml version="1.0" encoding="utf-8"?>
<p:tagLst xmlns:p="http://schemas.openxmlformats.org/presentationml/2006/main">
  <p:tag name="AS_UNIQUEID" val="1344"/>
</p:tagLst>
</file>

<file path=ppt/tags/tag2906.xml><?xml version="1.0" encoding="utf-8"?>
<p:tagLst xmlns:p="http://schemas.openxmlformats.org/presentationml/2006/main">
  <p:tag name="AS_UNIQUEID" val="1345"/>
</p:tagLst>
</file>

<file path=ppt/tags/tag2907.xml><?xml version="1.0" encoding="utf-8"?>
<p:tagLst xmlns:p="http://schemas.openxmlformats.org/presentationml/2006/main">
  <p:tag name="AS_UNIQUEID" val="1346"/>
</p:tagLst>
</file>

<file path=ppt/tags/tag2908.xml><?xml version="1.0" encoding="utf-8"?>
<p:tagLst xmlns:p="http://schemas.openxmlformats.org/presentationml/2006/main">
  <p:tag name="AS_UNIQUEID" val="1347"/>
</p:tagLst>
</file>

<file path=ppt/tags/tag2909.xml><?xml version="1.0" encoding="utf-8"?>
<p:tagLst xmlns:p="http://schemas.openxmlformats.org/presentationml/2006/main">
  <p:tag name="AS_UNIQUEID" val="1348"/>
</p:tagLst>
</file>

<file path=ppt/tags/tag2910.xml><?xml version="1.0" encoding="utf-8"?>
<p:tagLst xmlns:p="http://schemas.openxmlformats.org/presentationml/2006/main">
  <p:tag name="AS_UNIQUEID" val="1349"/>
</p:tagLst>
</file>

<file path=ppt/tags/tag2911.xml><?xml version="1.0" encoding="utf-8"?>
<p:tagLst xmlns:p="http://schemas.openxmlformats.org/presentationml/2006/main">
  <p:tag name="AS_UNIQUEID" val="1350"/>
</p:tagLst>
</file>

<file path=ppt/tags/tag2912.xml><?xml version="1.0" encoding="utf-8"?>
<p:tagLst xmlns:p="http://schemas.openxmlformats.org/presentationml/2006/main">
  <p:tag name="AS_UNIQUEID" val="1351"/>
</p:tagLst>
</file>

<file path=ppt/tags/tag2913.xml><?xml version="1.0" encoding="utf-8"?>
<p:tagLst xmlns:p="http://schemas.openxmlformats.org/presentationml/2006/main">
  <p:tag name="AS_UNIQUEID" val="1352"/>
</p:tagLst>
</file>

<file path=ppt/tags/tag2914.xml><?xml version="1.0" encoding="utf-8"?>
<p:tagLst xmlns:p="http://schemas.openxmlformats.org/presentationml/2006/main">
  <p:tag name="AS_UNIQUEID" val="1353"/>
</p:tagLst>
</file>

<file path=ppt/tags/tag2915.xml><?xml version="1.0" encoding="utf-8"?>
<p:tagLst xmlns:p="http://schemas.openxmlformats.org/presentationml/2006/main">
  <p:tag name="AS_UNIQUEID" val="1354"/>
</p:tagLst>
</file>

<file path=ppt/tags/tag2916.xml><?xml version="1.0" encoding="utf-8"?>
<p:tagLst xmlns:p="http://schemas.openxmlformats.org/presentationml/2006/main">
  <p:tag name="AS_UNIQUEID" val="3264"/>
</p:tagLst>
</file>

<file path=ppt/tags/tag2917.xml><?xml version="1.0" encoding="utf-8"?>
<p:tagLst xmlns:p="http://schemas.openxmlformats.org/presentationml/2006/main">
  <p:tag name="AS_UNIQUEID" val="1355"/>
</p:tagLst>
</file>

<file path=ppt/tags/tag2918.xml><?xml version="1.0" encoding="utf-8"?>
<p:tagLst xmlns:p="http://schemas.openxmlformats.org/presentationml/2006/main">
  <p:tag name="AS_UNIQUEID" val="1356"/>
</p:tagLst>
</file>

<file path=ppt/tags/tag2919.xml><?xml version="1.0" encoding="utf-8"?>
<p:tagLst xmlns:p="http://schemas.openxmlformats.org/presentationml/2006/main">
  <p:tag name="AS_UNIQUEID" val="1357"/>
</p:tagLst>
</file>

<file path=ppt/tags/tag2920.xml><?xml version="1.0" encoding="utf-8"?>
<p:tagLst xmlns:p="http://schemas.openxmlformats.org/presentationml/2006/main">
  <p:tag name="AS_UNIQUEID" val="1358"/>
</p:tagLst>
</file>

<file path=ppt/tags/tag2921.xml><?xml version="1.0" encoding="utf-8"?>
<p:tagLst xmlns:p="http://schemas.openxmlformats.org/presentationml/2006/main">
  <p:tag name="AS_UNIQUEID" val="1359"/>
</p:tagLst>
</file>

<file path=ppt/tags/tag2922.xml><?xml version="1.0" encoding="utf-8"?>
<p:tagLst xmlns:p="http://schemas.openxmlformats.org/presentationml/2006/main">
  <p:tag name="AS_UNIQUEID" val="1360"/>
</p:tagLst>
</file>

<file path=ppt/tags/tag2923.xml><?xml version="1.0" encoding="utf-8"?>
<p:tagLst xmlns:p="http://schemas.openxmlformats.org/presentationml/2006/main">
  <p:tag name="AS_UNIQUEID" val="1361"/>
</p:tagLst>
</file>

<file path=ppt/tags/tag2924.xml><?xml version="1.0" encoding="utf-8"?>
<p:tagLst xmlns:p="http://schemas.openxmlformats.org/presentationml/2006/main">
  <p:tag name="AS_UNIQUEID" val="1362"/>
</p:tagLst>
</file>

<file path=ppt/tags/tag2925.xml><?xml version="1.0" encoding="utf-8"?>
<p:tagLst xmlns:p="http://schemas.openxmlformats.org/presentationml/2006/main">
  <p:tag name="AS_UNIQUEID" val="1363"/>
</p:tagLst>
</file>

<file path=ppt/tags/tag2926.xml><?xml version="1.0" encoding="utf-8"?>
<p:tagLst xmlns:p="http://schemas.openxmlformats.org/presentationml/2006/main">
  <p:tag name="AS_UNIQUEID" val="1364"/>
</p:tagLst>
</file>

<file path=ppt/tags/tag2927.xml><?xml version="1.0" encoding="utf-8"?>
<p:tagLst xmlns:p="http://schemas.openxmlformats.org/presentationml/2006/main">
  <p:tag name="AS_UNIQUEID" val="1365"/>
</p:tagLst>
</file>

<file path=ppt/tags/tag2928.xml><?xml version="1.0" encoding="utf-8"?>
<p:tagLst xmlns:p="http://schemas.openxmlformats.org/presentationml/2006/main">
  <p:tag name="AS_UNIQUEID" val="1366"/>
</p:tagLst>
</file>

<file path=ppt/tags/tag2929.xml><?xml version="1.0" encoding="utf-8"?>
<p:tagLst xmlns:p="http://schemas.openxmlformats.org/presentationml/2006/main">
  <p:tag name="AS_UNIQUEID" val="1367"/>
</p:tagLst>
</file>

<file path=ppt/tags/tag2930.xml><?xml version="1.0" encoding="utf-8"?>
<p:tagLst xmlns:p="http://schemas.openxmlformats.org/presentationml/2006/main">
  <p:tag name="AS_UNIQUEID" val="1368"/>
</p:tagLst>
</file>

<file path=ppt/tags/tag2931.xml><?xml version="1.0" encoding="utf-8"?>
<p:tagLst xmlns:p="http://schemas.openxmlformats.org/presentationml/2006/main">
  <p:tag name="AS_UNIQUEID" val="1369"/>
</p:tagLst>
</file>

<file path=ppt/tags/tag2932.xml><?xml version="1.0" encoding="utf-8"?>
<p:tagLst xmlns:p="http://schemas.openxmlformats.org/presentationml/2006/main">
  <p:tag name="AS_UNIQUEID" val="1370"/>
</p:tagLst>
</file>

<file path=ppt/tags/tag2933.xml><?xml version="1.0" encoding="utf-8"?>
<p:tagLst xmlns:p="http://schemas.openxmlformats.org/presentationml/2006/main">
  <p:tag name="AS_UNIQUEID" val="1371"/>
</p:tagLst>
</file>

<file path=ppt/tags/tag2934.xml><?xml version="1.0" encoding="utf-8"?>
<p:tagLst xmlns:p="http://schemas.openxmlformats.org/presentationml/2006/main">
  <p:tag name="AS_UNIQUEID" val="1372"/>
</p:tagLst>
</file>

<file path=ppt/tags/tag2935.xml><?xml version="1.0" encoding="utf-8"?>
<p:tagLst xmlns:p="http://schemas.openxmlformats.org/presentationml/2006/main">
  <p:tag name="AS_UNIQUEID" val="3265"/>
</p:tagLst>
</file>

<file path=ppt/tags/tag2936.xml><?xml version="1.0" encoding="utf-8"?>
<p:tagLst xmlns:p="http://schemas.openxmlformats.org/presentationml/2006/main">
  <p:tag name="AS_UNIQUEID" val="3266"/>
</p:tagLst>
</file>

<file path=ppt/tags/tag2937.xml><?xml version="1.0" encoding="utf-8"?>
<p:tagLst xmlns:p="http://schemas.openxmlformats.org/presentationml/2006/main">
  <p:tag name="AS_UNIQUEID" val="3267"/>
</p:tagLst>
</file>

<file path=ppt/tags/tag2938.xml><?xml version="1.0" encoding="utf-8"?>
<p:tagLst xmlns:p="http://schemas.openxmlformats.org/presentationml/2006/main">
  <p:tag name="AS_UNIQUEID" val="1910"/>
</p:tagLst>
</file>

<file path=ppt/tags/tag2939.xml><?xml version="1.0" encoding="utf-8"?>
<p:tagLst xmlns:p="http://schemas.openxmlformats.org/presentationml/2006/main">
  <p:tag name="AS_UNIQUEID" val="1911"/>
</p:tagLst>
</file>

<file path=ppt/tags/tag2940.xml><?xml version="1.0" encoding="utf-8"?>
<p:tagLst xmlns:p="http://schemas.openxmlformats.org/presentationml/2006/main">
  <p:tag name="AS_UNIQUEID" val="1912"/>
</p:tagLst>
</file>

<file path=ppt/tags/tag2941.xml><?xml version="1.0" encoding="utf-8"?>
<p:tagLst xmlns:p="http://schemas.openxmlformats.org/presentationml/2006/main">
  <p:tag name="AS_UNIQUEID" val="3268"/>
</p:tagLst>
</file>

<file path=ppt/tags/tag2942.xml><?xml version="1.0" encoding="utf-8"?>
<p:tagLst xmlns:p="http://schemas.openxmlformats.org/presentationml/2006/main">
  <p:tag name="AS_UNIQUEID" val="3269"/>
</p:tagLst>
</file>

<file path=ppt/tags/tag2943.xml><?xml version="1.0" encoding="utf-8"?>
<p:tagLst xmlns:p="http://schemas.openxmlformats.org/presentationml/2006/main">
  <p:tag name="AS_UNIQUEID" val="0"/>
</p:tagLst>
</file>

<file path=ppt/tags/tag2944.xml><?xml version="1.0" encoding="utf-8"?>
<p:tagLst xmlns:p="http://schemas.openxmlformats.org/presentationml/2006/main">
  <p:tag name="AS_UNIQUEID" val="1"/>
</p:tagLst>
</file>

<file path=ppt/tags/tag2945.xml><?xml version="1.0" encoding="utf-8"?>
<p:tagLst xmlns:p="http://schemas.openxmlformats.org/presentationml/2006/main">
  <p:tag name="AS_UNIQUEID" val="2"/>
</p:tagLst>
</file>

<file path=ppt/tags/tag2946.xml><?xml version="1.0" encoding="utf-8"?>
<p:tagLst xmlns:p="http://schemas.openxmlformats.org/presentationml/2006/main">
  <p:tag name="AS_UNIQUEID" val="3"/>
</p:tagLst>
</file>

<file path=ppt/tags/tag2947.xml><?xml version="1.0" encoding="utf-8"?>
<p:tagLst xmlns:p="http://schemas.openxmlformats.org/presentationml/2006/main">
  <p:tag name="AS_UNIQUEID" val="4"/>
</p:tagLst>
</file>

<file path=ppt/tags/tag2948.xml><?xml version="1.0" encoding="utf-8"?>
<p:tagLst xmlns:p="http://schemas.openxmlformats.org/presentationml/2006/main">
  <p:tag name="AS_UNIQUEID" val="5"/>
</p:tagLst>
</file>

<file path=ppt/tags/tag2949.xml><?xml version="1.0" encoding="utf-8"?>
<p:tagLst xmlns:p="http://schemas.openxmlformats.org/presentationml/2006/main">
  <p:tag name="AS_UNIQUEID" val="6"/>
</p:tagLst>
</file>

<file path=ppt/tags/tag2950.xml><?xml version="1.0" encoding="utf-8"?>
<p:tagLst xmlns:p="http://schemas.openxmlformats.org/presentationml/2006/main">
  <p:tag name="AS_UNIQUEID" val="7"/>
</p:tagLst>
</file>

<file path=ppt/tags/tag2951.xml><?xml version="1.0" encoding="utf-8"?>
<p:tagLst xmlns:p="http://schemas.openxmlformats.org/presentationml/2006/main">
  <p:tag name="AS_UNIQUEID" val="8"/>
</p:tagLst>
</file>

<file path=ppt/tags/tag2952.xml><?xml version="1.0" encoding="utf-8"?>
<p:tagLst xmlns:p="http://schemas.openxmlformats.org/presentationml/2006/main">
  <p:tag name="AS_UNIQUEID" val="9"/>
</p:tagLst>
</file>

<file path=ppt/tags/tag2953.xml><?xml version="1.0" encoding="utf-8"?>
<p:tagLst xmlns:p="http://schemas.openxmlformats.org/presentationml/2006/main">
  <p:tag name="AS_UNIQUEID" val="10"/>
</p:tagLst>
</file>

<file path=ppt/tags/tag2954.xml><?xml version="1.0" encoding="utf-8"?>
<p:tagLst xmlns:p="http://schemas.openxmlformats.org/presentationml/2006/main">
  <p:tag name="AS_UNIQUEID" val="11"/>
</p:tagLst>
</file>

<file path=ppt/tags/tag2955.xml><?xml version="1.0" encoding="utf-8"?>
<p:tagLst xmlns:p="http://schemas.openxmlformats.org/presentationml/2006/main">
  <p:tag name="AS_UNIQUEID" val="12"/>
</p:tagLst>
</file>

<file path=ppt/tags/tag2956.xml><?xml version="1.0" encoding="utf-8"?>
<p:tagLst xmlns:p="http://schemas.openxmlformats.org/presentationml/2006/main">
  <p:tag name="AS_UNIQUEID" val="13"/>
</p:tagLst>
</file>

<file path=ppt/tags/tag2957.xml><?xml version="1.0" encoding="utf-8"?>
<p:tagLst xmlns:p="http://schemas.openxmlformats.org/presentationml/2006/main">
  <p:tag name="AS_UNIQUEID" val="14"/>
</p:tagLst>
</file>

<file path=ppt/tags/tag2958.xml><?xml version="1.0" encoding="utf-8"?>
<p:tagLst xmlns:p="http://schemas.openxmlformats.org/presentationml/2006/main">
  <p:tag name="AS_UNIQUEID" val="15"/>
</p:tagLst>
</file>

<file path=ppt/tags/tag2959.xml><?xml version="1.0" encoding="utf-8"?>
<p:tagLst xmlns:p="http://schemas.openxmlformats.org/presentationml/2006/main">
  <p:tag name="AS_UNIQUEID" val="16"/>
</p:tagLst>
</file>

<file path=ppt/tags/tag2960.xml><?xml version="1.0" encoding="utf-8"?>
<p:tagLst xmlns:p="http://schemas.openxmlformats.org/presentationml/2006/main">
  <p:tag name="AS_UNIQUEID" val="17"/>
</p:tagLst>
</file>

<file path=ppt/tags/tag2961.xml><?xml version="1.0" encoding="utf-8"?>
<p:tagLst xmlns:p="http://schemas.openxmlformats.org/presentationml/2006/main">
  <p:tag name="AS_UNIQUEID" val="18"/>
</p:tagLst>
</file>

<file path=ppt/tags/tag2962.xml><?xml version="1.0" encoding="utf-8"?>
<p:tagLst xmlns:p="http://schemas.openxmlformats.org/presentationml/2006/main">
  <p:tag name="AS_UNIQUEID" val="19"/>
</p:tagLst>
</file>

<file path=ppt/tags/tag2963.xml><?xml version="1.0" encoding="utf-8"?>
<p:tagLst xmlns:p="http://schemas.openxmlformats.org/presentationml/2006/main">
  <p:tag name="AS_UNIQUEID" val="20"/>
</p:tagLst>
</file>

<file path=ppt/tags/tag2964.xml><?xml version="1.0" encoding="utf-8"?>
<p:tagLst xmlns:p="http://schemas.openxmlformats.org/presentationml/2006/main">
  <p:tag name="AS_UNIQUEID" val="21"/>
</p:tagLst>
</file>

<file path=ppt/tags/tag2965.xml><?xml version="1.0" encoding="utf-8"?>
<p:tagLst xmlns:p="http://schemas.openxmlformats.org/presentationml/2006/main">
  <p:tag name="AS_UNIQUEID" val="22"/>
</p:tagLst>
</file>

<file path=ppt/tags/tag2966.xml><?xml version="1.0" encoding="utf-8"?>
<p:tagLst xmlns:p="http://schemas.openxmlformats.org/presentationml/2006/main">
  <p:tag name="AS_UNIQUEID" val="23"/>
</p:tagLst>
</file>

<file path=ppt/tags/tag2967.xml><?xml version="1.0" encoding="utf-8"?>
<p:tagLst xmlns:p="http://schemas.openxmlformats.org/presentationml/2006/main">
  <p:tag name="AS_UNIQUEID" val="24"/>
</p:tagLst>
</file>

<file path=ppt/tags/tag2968.xml><?xml version="1.0" encoding="utf-8"?>
<p:tagLst xmlns:p="http://schemas.openxmlformats.org/presentationml/2006/main">
  <p:tag name="AS_UNIQUEID" val="25"/>
</p:tagLst>
</file>

<file path=ppt/tags/tag2969.xml><?xml version="1.0" encoding="utf-8"?>
<p:tagLst xmlns:p="http://schemas.openxmlformats.org/presentationml/2006/main">
  <p:tag name="AS_UNIQUEID" val="26"/>
</p:tagLst>
</file>

<file path=ppt/tags/tag2970.xml><?xml version="1.0" encoding="utf-8"?>
<p:tagLst xmlns:p="http://schemas.openxmlformats.org/presentationml/2006/main">
  <p:tag name="AS_UNIQUEID" val="27"/>
</p:tagLst>
</file>

<file path=ppt/tags/tag2971.xml><?xml version="1.0" encoding="utf-8"?>
<p:tagLst xmlns:p="http://schemas.openxmlformats.org/presentationml/2006/main">
  <p:tag name="AS_UNIQUEID" val="28"/>
</p:tagLst>
</file>

<file path=ppt/tags/tag2972.xml><?xml version="1.0" encoding="utf-8"?>
<p:tagLst xmlns:p="http://schemas.openxmlformats.org/presentationml/2006/main">
  <p:tag name="AS_UNIQUEID" val="29"/>
</p:tagLst>
</file>

<file path=ppt/tags/tag2973.xml><?xml version="1.0" encoding="utf-8"?>
<p:tagLst xmlns:p="http://schemas.openxmlformats.org/presentationml/2006/main">
  <p:tag name="AS_UNIQUEID" val="30"/>
</p:tagLst>
</file>

<file path=ppt/tags/tag2974.xml><?xml version="1.0" encoding="utf-8"?>
<p:tagLst xmlns:p="http://schemas.openxmlformats.org/presentationml/2006/main">
  <p:tag name="AS_UNIQUEID" val="31"/>
</p:tagLst>
</file>

<file path=ppt/tags/tag2975.xml><?xml version="1.0" encoding="utf-8"?>
<p:tagLst xmlns:p="http://schemas.openxmlformats.org/presentationml/2006/main">
  <p:tag name="AS_UNIQUEID" val="32"/>
</p:tagLst>
</file>

<file path=ppt/tags/tag2976.xml><?xml version="1.0" encoding="utf-8"?>
<p:tagLst xmlns:p="http://schemas.openxmlformats.org/presentationml/2006/main">
  <p:tag name="AS_UNIQUEID" val="33"/>
</p:tagLst>
</file>

<file path=ppt/tags/tag2977.xml><?xml version="1.0" encoding="utf-8"?>
<p:tagLst xmlns:p="http://schemas.openxmlformats.org/presentationml/2006/main">
  <p:tag name="AS_UNIQUEID" val="34"/>
</p:tagLst>
</file>

<file path=ppt/tags/tag2978.xml><?xml version="1.0" encoding="utf-8"?>
<p:tagLst xmlns:p="http://schemas.openxmlformats.org/presentationml/2006/main">
  <p:tag name="AS_UNIQUEID" val="35"/>
</p:tagLst>
</file>

<file path=ppt/tags/tag2979.xml><?xml version="1.0" encoding="utf-8"?>
<p:tagLst xmlns:p="http://schemas.openxmlformats.org/presentationml/2006/main">
  <p:tag name="AS_UNIQUEID" val="36"/>
</p:tagLst>
</file>

<file path=ppt/tags/tag2980.xml><?xml version="1.0" encoding="utf-8"?>
<p:tagLst xmlns:p="http://schemas.openxmlformats.org/presentationml/2006/main">
  <p:tag name="AS_UNIQUEID" val="37"/>
</p:tagLst>
</file>

<file path=ppt/tags/tag2981.xml><?xml version="1.0" encoding="utf-8"?>
<p:tagLst xmlns:p="http://schemas.openxmlformats.org/presentationml/2006/main">
  <p:tag name="AS_UNIQUEID" val="38"/>
</p:tagLst>
</file>

<file path=ppt/tags/tag2982.xml><?xml version="1.0" encoding="utf-8"?>
<p:tagLst xmlns:p="http://schemas.openxmlformats.org/presentationml/2006/main">
  <p:tag name="AS_UNIQUEID" val="39"/>
</p:tagLst>
</file>

<file path=ppt/tags/tag2983.xml><?xml version="1.0" encoding="utf-8"?>
<p:tagLst xmlns:p="http://schemas.openxmlformats.org/presentationml/2006/main">
  <p:tag name="AS_UNIQUEID" val="40"/>
</p:tagLst>
</file>

<file path=ppt/tags/tag2984.xml><?xml version="1.0" encoding="utf-8"?>
<p:tagLst xmlns:p="http://schemas.openxmlformats.org/presentationml/2006/main">
  <p:tag name="AS_UNIQUEID" val="41"/>
</p:tagLst>
</file>

<file path=ppt/tags/tag2985.xml><?xml version="1.0" encoding="utf-8"?>
<p:tagLst xmlns:p="http://schemas.openxmlformats.org/presentationml/2006/main">
  <p:tag name="AS_UNIQUEID" val="42"/>
</p:tagLst>
</file>

<file path=ppt/tags/tag2986.xml><?xml version="1.0" encoding="utf-8"?>
<p:tagLst xmlns:p="http://schemas.openxmlformats.org/presentationml/2006/main">
  <p:tag name="AS_UNIQUEID" val="43"/>
</p:tagLst>
</file>

<file path=ppt/tags/tag2987.xml><?xml version="1.0" encoding="utf-8"?>
<p:tagLst xmlns:p="http://schemas.openxmlformats.org/presentationml/2006/main">
  <p:tag name="AS_UNIQUEID" val="44"/>
</p:tagLst>
</file>

<file path=ppt/tags/tag2988.xml><?xml version="1.0" encoding="utf-8"?>
<p:tagLst xmlns:p="http://schemas.openxmlformats.org/presentationml/2006/main">
  <p:tag name="AS_UNIQUEID" val="45"/>
</p:tagLst>
</file>

<file path=ppt/tags/tag2989.xml><?xml version="1.0" encoding="utf-8"?>
<p:tagLst xmlns:p="http://schemas.openxmlformats.org/presentationml/2006/main">
  <p:tag name="AS_UNIQUEID" val="46"/>
</p:tagLst>
</file>

<file path=ppt/tags/tag2990.xml><?xml version="1.0" encoding="utf-8"?>
<p:tagLst xmlns:p="http://schemas.openxmlformats.org/presentationml/2006/main">
  <p:tag name="AS_UNIQUEID" val="47"/>
</p:tagLst>
</file>

<file path=ppt/tags/tag2991.xml><?xml version="1.0" encoding="utf-8"?>
<p:tagLst xmlns:p="http://schemas.openxmlformats.org/presentationml/2006/main">
  <p:tag name="AS_UNIQUEID" val="48"/>
</p:tagLst>
</file>

<file path=ppt/tags/tag2992.xml><?xml version="1.0" encoding="utf-8"?>
<p:tagLst xmlns:p="http://schemas.openxmlformats.org/presentationml/2006/main">
  <p:tag name="AS_UNIQUEID" val="49"/>
</p:tagLst>
</file>

<file path=ppt/tags/tag2993.xml><?xml version="1.0" encoding="utf-8"?>
<p:tagLst xmlns:p="http://schemas.openxmlformats.org/presentationml/2006/main">
  <p:tag name="AS_UNIQUEID" val="50"/>
</p:tagLst>
</file>

<file path=ppt/tags/tag2994.xml><?xml version="1.0" encoding="utf-8"?>
<p:tagLst xmlns:p="http://schemas.openxmlformats.org/presentationml/2006/main">
  <p:tag name="AS_UNIQUEID" val="51"/>
</p:tagLst>
</file>

<file path=ppt/tags/tag2995.xml><?xml version="1.0" encoding="utf-8"?>
<p:tagLst xmlns:p="http://schemas.openxmlformats.org/presentationml/2006/main">
  <p:tag name="AS_UNIQUEID" val="52"/>
</p:tagLst>
</file>

<file path=ppt/tags/tag2996.xml><?xml version="1.0" encoding="utf-8"?>
<p:tagLst xmlns:p="http://schemas.openxmlformats.org/presentationml/2006/main">
  <p:tag name="AS_UNIQUEID" val="53"/>
</p:tagLst>
</file>

<file path=ppt/tags/tag2997.xml><?xml version="1.0" encoding="utf-8"?>
<p:tagLst xmlns:p="http://schemas.openxmlformats.org/presentationml/2006/main">
  <p:tag name="AS_UNIQUEID" val="54"/>
</p:tagLst>
</file>

<file path=ppt/tags/tag2998.xml><?xml version="1.0" encoding="utf-8"?>
<p:tagLst xmlns:p="http://schemas.openxmlformats.org/presentationml/2006/main">
  <p:tag name="AS_UNIQUEID" val="55"/>
</p:tagLst>
</file>

<file path=ppt/tags/tag2999.xml><?xml version="1.0" encoding="utf-8"?>
<p:tagLst xmlns:p="http://schemas.openxmlformats.org/presentationml/2006/main">
  <p:tag name="AS_UNIQUEID" val="56"/>
</p:tagLst>
</file>

<file path=ppt/tags/tag3000.xml><?xml version="1.0" encoding="utf-8"?>
<p:tagLst xmlns:p="http://schemas.openxmlformats.org/presentationml/2006/main">
  <p:tag name="AS_UNIQUEID" val="57"/>
</p:tagLst>
</file>

<file path=ppt/tags/tag3001.xml><?xml version="1.0" encoding="utf-8"?>
<p:tagLst xmlns:p="http://schemas.openxmlformats.org/presentationml/2006/main">
  <p:tag name="AS_UNIQUEID" val="58"/>
</p:tagLst>
</file>

<file path=ppt/tags/tag3002.xml><?xml version="1.0" encoding="utf-8"?>
<p:tagLst xmlns:p="http://schemas.openxmlformats.org/presentationml/2006/main">
  <p:tag name="AS_UNIQUEID" val="59"/>
</p:tagLst>
</file>

<file path=ppt/tags/tag3003.xml><?xml version="1.0" encoding="utf-8"?>
<p:tagLst xmlns:p="http://schemas.openxmlformats.org/presentationml/2006/main">
  <p:tag name="AS_UNIQUEID" val="60"/>
</p:tagLst>
</file>

<file path=ppt/tags/tag3004.xml><?xml version="1.0" encoding="utf-8"?>
<p:tagLst xmlns:p="http://schemas.openxmlformats.org/presentationml/2006/main">
  <p:tag name="AS_UNIQUEID" val="61"/>
</p:tagLst>
</file>

<file path=ppt/tags/tag3005.xml><?xml version="1.0" encoding="utf-8"?>
<p:tagLst xmlns:p="http://schemas.openxmlformats.org/presentationml/2006/main">
  <p:tag name="AS_UNIQUEID" val="62"/>
</p:tagLst>
</file>

<file path=ppt/tags/tag3006.xml><?xml version="1.0" encoding="utf-8"?>
<p:tagLst xmlns:p="http://schemas.openxmlformats.org/presentationml/2006/main">
  <p:tag name="AS_UNIQUEID" val="63"/>
</p:tagLst>
</file>

<file path=ppt/tags/tag3007.xml><?xml version="1.0" encoding="utf-8"?>
<p:tagLst xmlns:p="http://schemas.openxmlformats.org/presentationml/2006/main">
  <p:tag name="AS_UNIQUEID" val="64"/>
</p:tagLst>
</file>

<file path=ppt/tags/tag3008.xml><?xml version="1.0" encoding="utf-8"?>
<p:tagLst xmlns:p="http://schemas.openxmlformats.org/presentationml/2006/main">
  <p:tag name="AS_UNIQUEID" val="65"/>
</p:tagLst>
</file>

<file path=ppt/tags/tag3009.xml><?xml version="1.0" encoding="utf-8"?>
<p:tagLst xmlns:p="http://schemas.openxmlformats.org/presentationml/2006/main">
  <p:tag name="AS_UNIQUEID" val="66"/>
</p:tagLst>
</file>

<file path=ppt/tags/tag3010.xml><?xml version="1.0" encoding="utf-8"?>
<p:tagLst xmlns:p="http://schemas.openxmlformats.org/presentationml/2006/main">
  <p:tag name="AS_UNIQUEID" val="67"/>
</p:tagLst>
</file>

<file path=ppt/tags/tag3011.xml><?xml version="1.0" encoding="utf-8"?>
<p:tagLst xmlns:p="http://schemas.openxmlformats.org/presentationml/2006/main">
  <p:tag name="AS_UNIQUEID" val="68"/>
</p:tagLst>
</file>

<file path=ppt/tags/tag3012.xml><?xml version="1.0" encoding="utf-8"?>
<p:tagLst xmlns:p="http://schemas.openxmlformats.org/presentationml/2006/main">
  <p:tag name="AS_UNIQUEID" val="69"/>
</p:tagLst>
</file>

<file path=ppt/tags/tag3013.xml><?xml version="1.0" encoding="utf-8"?>
<p:tagLst xmlns:p="http://schemas.openxmlformats.org/presentationml/2006/main">
  <p:tag name="AS_UNIQUEID" val="70"/>
</p:tagLst>
</file>

<file path=ppt/tags/tag3014.xml><?xml version="1.0" encoding="utf-8"?>
<p:tagLst xmlns:p="http://schemas.openxmlformats.org/presentationml/2006/main">
  <p:tag name="AS_UNIQUEID" val="71"/>
</p:tagLst>
</file>

<file path=ppt/tags/tag3015.xml><?xml version="1.0" encoding="utf-8"?>
<p:tagLst xmlns:p="http://schemas.openxmlformats.org/presentationml/2006/main">
  <p:tag name="AS_UNIQUEID" val="72"/>
</p:tagLst>
</file>

<file path=ppt/tags/tag3016.xml><?xml version="1.0" encoding="utf-8"?>
<p:tagLst xmlns:p="http://schemas.openxmlformats.org/presentationml/2006/main">
  <p:tag name="AS_UNIQUEID" val="73"/>
</p:tagLst>
</file>

<file path=ppt/tags/tag3017.xml><?xml version="1.0" encoding="utf-8"?>
<p:tagLst xmlns:p="http://schemas.openxmlformats.org/presentationml/2006/main">
  <p:tag name="AS_UNIQUEID" val="74"/>
</p:tagLst>
</file>

<file path=ppt/tags/tag3018.xml><?xml version="1.0" encoding="utf-8"?>
<p:tagLst xmlns:p="http://schemas.openxmlformats.org/presentationml/2006/main">
  <p:tag name="AS_UNIQUEID" val="75"/>
</p:tagLst>
</file>

<file path=ppt/tags/tag3019.xml><?xml version="1.0" encoding="utf-8"?>
<p:tagLst xmlns:p="http://schemas.openxmlformats.org/presentationml/2006/main">
  <p:tag name="AS_UNIQUEID" val="76"/>
</p:tagLst>
</file>

<file path=ppt/tags/tag3020.xml><?xml version="1.0" encoding="utf-8"?>
<p:tagLst xmlns:p="http://schemas.openxmlformats.org/presentationml/2006/main">
  <p:tag name="AS_UNIQUEID" val="77"/>
</p:tagLst>
</file>

<file path=ppt/tags/tag3021.xml><?xml version="1.0" encoding="utf-8"?>
<p:tagLst xmlns:p="http://schemas.openxmlformats.org/presentationml/2006/main">
  <p:tag name="AS_UNIQUEID" val="78"/>
</p:tagLst>
</file>

<file path=ppt/tags/tag3022.xml><?xml version="1.0" encoding="utf-8"?>
<p:tagLst xmlns:p="http://schemas.openxmlformats.org/presentationml/2006/main">
  <p:tag name="AS_UNIQUEID" val="79"/>
</p:tagLst>
</file>

<file path=ppt/tags/tag3023.xml><?xml version="1.0" encoding="utf-8"?>
<p:tagLst xmlns:p="http://schemas.openxmlformats.org/presentationml/2006/main">
  <p:tag name="AS_UNIQUEID" val="80"/>
</p:tagLst>
</file>

<file path=ppt/tags/tag3024.xml><?xml version="1.0" encoding="utf-8"?>
<p:tagLst xmlns:p="http://schemas.openxmlformats.org/presentationml/2006/main">
  <p:tag name="AS_UNIQUEID" val="81"/>
</p:tagLst>
</file>

<file path=ppt/tags/tag3025.xml><?xml version="1.0" encoding="utf-8"?>
<p:tagLst xmlns:p="http://schemas.openxmlformats.org/presentationml/2006/main">
  <p:tag name="AS_UNIQUEID" val="82"/>
</p:tagLst>
</file>

<file path=ppt/tags/tag3026.xml><?xml version="1.0" encoding="utf-8"?>
<p:tagLst xmlns:p="http://schemas.openxmlformats.org/presentationml/2006/main">
  <p:tag name="AS_UNIQUEID" val="83"/>
</p:tagLst>
</file>

<file path=ppt/tags/tag3027.xml><?xml version="1.0" encoding="utf-8"?>
<p:tagLst xmlns:p="http://schemas.openxmlformats.org/presentationml/2006/main">
  <p:tag name="AS_UNIQUEID" val="84"/>
</p:tagLst>
</file>

<file path=ppt/tags/tag3028.xml><?xml version="1.0" encoding="utf-8"?>
<p:tagLst xmlns:p="http://schemas.openxmlformats.org/presentationml/2006/main">
  <p:tag name="AS_UNIQUEID" val="85"/>
</p:tagLst>
</file>

<file path=ppt/tags/tag3029.xml><?xml version="1.0" encoding="utf-8"?>
<p:tagLst xmlns:p="http://schemas.openxmlformats.org/presentationml/2006/main">
  <p:tag name="AS_UNIQUEID" val="86"/>
</p:tagLst>
</file>

<file path=ppt/tags/tag3030.xml><?xml version="1.0" encoding="utf-8"?>
<p:tagLst xmlns:p="http://schemas.openxmlformats.org/presentationml/2006/main">
  <p:tag name="AS_UNIQUEID" val="87"/>
</p:tagLst>
</file>

<file path=ppt/tags/tag3031.xml><?xml version="1.0" encoding="utf-8"?>
<p:tagLst xmlns:p="http://schemas.openxmlformats.org/presentationml/2006/main">
  <p:tag name="AS_UNIQUEID" val="88"/>
</p:tagLst>
</file>

<file path=ppt/tags/tag3032.xml><?xml version="1.0" encoding="utf-8"?>
<p:tagLst xmlns:p="http://schemas.openxmlformats.org/presentationml/2006/main">
  <p:tag name="AS_UNIQUEID" val="89"/>
</p:tagLst>
</file>

<file path=ppt/tags/tag3033.xml><?xml version="1.0" encoding="utf-8"?>
<p:tagLst xmlns:p="http://schemas.openxmlformats.org/presentationml/2006/main">
  <p:tag name="AS_UNIQUEID" val="90"/>
</p:tagLst>
</file>

<file path=ppt/tags/tag3034.xml><?xml version="1.0" encoding="utf-8"?>
<p:tagLst xmlns:p="http://schemas.openxmlformats.org/presentationml/2006/main">
  <p:tag name="AS_UNIQUEID" val="91"/>
</p:tagLst>
</file>

<file path=ppt/tags/tag3035.xml><?xml version="1.0" encoding="utf-8"?>
<p:tagLst xmlns:p="http://schemas.openxmlformats.org/presentationml/2006/main">
  <p:tag name="AS_UNIQUEID" val="92"/>
</p:tagLst>
</file>

<file path=ppt/tags/tag3036.xml><?xml version="1.0" encoding="utf-8"?>
<p:tagLst xmlns:p="http://schemas.openxmlformats.org/presentationml/2006/main">
  <p:tag name="AS_UNIQUEID" val="93"/>
</p:tagLst>
</file>

<file path=ppt/tags/tag3037.xml><?xml version="1.0" encoding="utf-8"?>
<p:tagLst xmlns:p="http://schemas.openxmlformats.org/presentationml/2006/main">
  <p:tag name="AS_UNIQUEID" val="94"/>
</p:tagLst>
</file>

<file path=ppt/tags/tag3038.xml><?xml version="1.0" encoding="utf-8"?>
<p:tagLst xmlns:p="http://schemas.openxmlformats.org/presentationml/2006/main">
  <p:tag name="AS_UNIQUEID" val="95"/>
</p:tagLst>
</file>

<file path=ppt/tags/tag3039.xml><?xml version="1.0" encoding="utf-8"?>
<p:tagLst xmlns:p="http://schemas.openxmlformats.org/presentationml/2006/main">
  <p:tag name="AS_UNIQUEID" val="96"/>
</p:tagLst>
</file>

<file path=ppt/tags/tag3040.xml><?xml version="1.0" encoding="utf-8"?>
<p:tagLst xmlns:p="http://schemas.openxmlformats.org/presentationml/2006/main">
  <p:tag name="AS_UNIQUEID" val="97"/>
</p:tagLst>
</file>

<file path=ppt/tags/tag3041.xml><?xml version="1.0" encoding="utf-8"?>
<p:tagLst xmlns:p="http://schemas.openxmlformats.org/presentationml/2006/main">
  <p:tag name="AS_UNIQUEID" val="98"/>
</p:tagLst>
</file>

<file path=ppt/tags/tag3042.xml><?xml version="1.0" encoding="utf-8"?>
<p:tagLst xmlns:p="http://schemas.openxmlformats.org/presentationml/2006/main">
  <p:tag name="AS_UNIQUEID" val="99"/>
</p:tagLst>
</file>

<file path=ppt/tags/tag3043.xml><?xml version="1.0" encoding="utf-8"?>
<p:tagLst xmlns:p="http://schemas.openxmlformats.org/presentationml/2006/main">
  <p:tag name="AS_UNIQUEID" val="100"/>
</p:tagLst>
</file>

<file path=ppt/tags/tag3044.xml><?xml version="1.0" encoding="utf-8"?>
<p:tagLst xmlns:p="http://schemas.openxmlformats.org/presentationml/2006/main">
  <p:tag name="AS_UNIQUEID" val="101"/>
</p:tagLst>
</file>

<file path=ppt/tags/tag3045.xml><?xml version="1.0" encoding="utf-8"?>
<p:tagLst xmlns:p="http://schemas.openxmlformats.org/presentationml/2006/main">
  <p:tag name="AS_UNIQUEID" val="102"/>
</p:tagLst>
</file>

<file path=ppt/tags/tag3046.xml><?xml version="1.0" encoding="utf-8"?>
<p:tagLst xmlns:p="http://schemas.openxmlformats.org/presentationml/2006/main">
  <p:tag name="AS_UNIQUEID" val="103"/>
</p:tagLst>
</file>

<file path=ppt/tags/tag3047.xml><?xml version="1.0" encoding="utf-8"?>
<p:tagLst xmlns:p="http://schemas.openxmlformats.org/presentationml/2006/main">
  <p:tag name="AS_UNIQUEID" val="104"/>
</p:tagLst>
</file>

<file path=ppt/tags/tag3048.xml><?xml version="1.0" encoding="utf-8"?>
<p:tagLst xmlns:p="http://schemas.openxmlformats.org/presentationml/2006/main">
  <p:tag name="AS_UNIQUEID" val="105"/>
</p:tagLst>
</file>

<file path=ppt/tags/tag3049.xml><?xml version="1.0" encoding="utf-8"?>
<p:tagLst xmlns:p="http://schemas.openxmlformats.org/presentationml/2006/main">
  <p:tag name="AS_UNIQUEID" val="106"/>
</p:tagLst>
</file>

<file path=ppt/tags/tag3050.xml><?xml version="1.0" encoding="utf-8"?>
<p:tagLst xmlns:p="http://schemas.openxmlformats.org/presentationml/2006/main">
  <p:tag name="AS_UNIQUEID" val="107"/>
</p:tagLst>
</file>

<file path=ppt/tags/tag3051.xml><?xml version="1.0" encoding="utf-8"?>
<p:tagLst xmlns:p="http://schemas.openxmlformats.org/presentationml/2006/main">
  <p:tag name="AS_UNIQUEID" val="108"/>
</p:tagLst>
</file>

<file path=ppt/tags/tag3052.xml><?xml version="1.0" encoding="utf-8"?>
<p:tagLst xmlns:p="http://schemas.openxmlformats.org/presentationml/2006/main">
  <p:tag name="AS_UNIQUEID" val="109"/>
</p:tagLst>
</file>

<file path=ppt/tags/tag3053.xml><?xml version="1.0" encoding="utf-8"?>
<p:tagLst xmlns:p="http://schemas.openxmlformats.org/presentationml/2006/main">
  <p:tag name="AS_UNIQUEID" val="110"/>
</p:tagLst>
</file>

<file path=ppt/tags/tag3054.xml><?xml version="1.0" encoding="utf-8"?>
<p:tagLst xmlns:p="http://schemas.openxmlformats.org/presentationml/2006/main">
  <p:tag name="AS_UNIQUEID" val="111"/>
</p:tagLst>
</file>

<file path=ppt/tags/tag3055.xml><?xml version="1.0" encoding="utf-8"?>
<p:tagLst xmlns:p="http://schemas.openxmlformats.org/presentationml/2006/main">
  <p:tag name="AS_UNIQUEID" val="112"/>
</p:tagLst>
</file>

<file path=ppt/tags/tag3056.xml><?xml version="1.0" encoding="utf-8"?>
<p:tagLst xmlns:p="http://schemas.openxmlformats.org/presentationml/2006/main">
  <p:tag name="AS_UNIQUEID" val="113"/>
</p:tagLst>
</file>

<file path=ppt/tags/tag3057.xml><?xml version="1.0" encoding="utf-8"?>
<p:tagLst xmlns:p="http://schemas.openxmlformats.org/presentationml/2006/main">
  <p:tag name="AS_UNIQUEID" val="114"/>
</p:tagLst>
</file>

<file path=ppt/tags/tag3058.xml><?xml version="1.0" encoding="utf-8"?>
<p:tagLst xmlns:p="http://schemas.openxmlformats.org/presentationml/2006/main">
  <p:tag name="AS_UNIQUEID" val="115"/>
</p:tagLst>
</file>

<file path=ppt/tags/tag3059.xml><?xml version="1.0" encoding="utf-8"?>
<p:tagLst xmlns:p="http://schemas.openxmlformats.org/presentationml/2006/main">
  <p:tag name="AS_UNIQUEID" val="116"/>
</p:tagLst>
</file>

<file path=ppt/tags/tag3060.xml><?xml version="1.0" encoding="utf-8"?>
<p:tagLst xmlns:p="http://schemas.openxmlformats.org/presentationml/2006/main">
  <p:tag name="AS_UNIQUEID" val="117"/>
</p:tagLst>
</file>

<file path=ppt/tags/tag3061.xml><?xml version="1.0" encoding="utf-8"?>
<p:tagLst xmlns:p="http://schemas.openxmlformats.org/presentationml/2006/main">
  <p:tag name="AS_UNIQUEID" val="118"/>
</p:tagLst>
</file>

<file path=ppt/tags/tag3062.xml><?xml version="1.0" encoding="utf-8"?>
<p:tagLst xmlns:p="http://schemas.openxmlformats.org/presentationml/2006/main">
  <p:tag name="AS_UNIQUEID" val="119"/>
</p:tagLst>
</file>

<file path=ppt/tags/tag3063.xml><?xml version="1.0" encoding="utf-8"?>
<p:tagLst xmlns:p="http://schemas.openxmlformats.org/presentationml/2006/main">
  <p:tag name="AS_UNIQUEID" val="120"/>
</p:tagLst>
</file>

<file path=ppt/tags/tag3064.xml><?xml version="1.0" encoding="utf-8"?>
<p:tagLst xmlns:p="http://schemas.openxmlformats.org/presentationml/2006/main">
  <p:tag name="AS_UNIQUEID" val="121"/>
</p:tagLst>
</file>

<file path=ppt/tags/tag3065.xml><?xml version="1.0" encoding="utf-8"?>
<p:tagLst xmlns:p="http://schemas.openxmlformats.org/presentationml/2006/main">
  <p:tag name="AS_UNIQUEID" val="122"/>
</p:tagLst>
</file>

<file path=ppt/tags/tag3066.xml><?xml version="1.0" encoding="utf-8"?>
<p:tagLst xmlns:p="http://schemas.openxmlformats.org/presentationml/2006/main">
  <p:tag name="AS_UNIQUEID" val="123"/>
</p:tagLst>
</file>

<file path=ppt/tags/tag3067.xml><?xml version="1.0" encoding="utf-8"?>
<p:tagLst xmlns:p="http://schemas.openxmlformats.org/presentationml/2006/main">
  <p:tag name="AS_UNIQUEID" val="124"/>
</p:tagLst>
</file>

<file path=ppt/tags/tag3068.xml><?xml version="1.0" encoding="utf-8"?>
<p:tagLst xmlns:p="http://schemas.openxmlformats.org/presentationml/2006/main">
  <p:tag name="AS_UNIQUEID" val="125"/>
</p:tagLst>
</file>

<file path=ppt/tags/tag3069.xml><?xml version="1.0" encoding="utf-8"?>
<p:tagLst xmlns:p="http://schemas.openxmlformats.org/presentationml/2006/main">
  <p:tag name="AS_UNIQUEID" val="126"/>
</p:tagLst>
</file>

<file path=ppt/tags/tag3070.xml><?xml version="1.0" encoding="utf-8"?>
<p:tagLst xmlns:p="http://schemas.openxmlformats.org/presentationml/2006/main">
  <p:tag name="AS_UNIQUEID" val="127"/>
</p:tagLst>
</file>

<file path=ppt/tags/tag3071.xml><?xml version="1.0" encoding="utf-8"?>
<p:tagLst xmlns:p="http://schemas.openxmlformats.org/presentationml/2006/main">
  <p:tag name="AS_UNIQUEID" val="128"/>
</p:tagLst>
</file>

<file path=ppt/tags/tag3072.xml><?xml version="1.0" encoding="utf-8"?>
<p:tagLst xmlns:p="http://schemas.openxmlformats.org/presentationml/2006/main">
  <p:tag name="AS_UNIQUEID" val="129"/>
</p:tagLst>
</file>

<file path=ppt/tags/tag3073.xml><?xml version="1.0" encoding="utf-8"?>
<p:tagLst xmlns:p="http://schemas.openxmlformats.org/presentationml/2006/main">
  <p:tag name="AS_UNIQUEID" val="130"/>
</p:tagLst>
</file>

<file path=ppt/tags/tag3074.xml><?xml version="1.0" encoding="utf-8"?>
<p:tagLst xmlns:p="http://schemas.openxmlformats.org/presentationml/2006/main">
  <p:tag name="AS_UNIQUEID" val="131"/>
</p:tagLst>
</file>

<file path=ppt/tags/tag3075.xml><?xml version="1.0" encoding="utf-8"?>
<p:tagLst xmlns:p="http://schemas.openxmlformats.org/presentationml/2006/main">
  <p:tag name="AS_UNIQUEID" val="132"/>
</p:tagLst>
</file>

<file path=ppt/tags/tag3076.xml><?xml version="1.0" encoding="utf-8"?>
<p:tagLst xmlns:p="http://schemas.openxmlformats.org/presentationml/2006/main">
  <p:tag name="AS_UNIQUEID" val="133"/>
</p:tagLst>
</file>

<file path=ppt/tags/tag3077.xml><?xml version="1.0" encoding="utf-8"?>
<p:tagLst xmlns:p="http://schemas.openxmlformats.org/presentationml/2006/main">
  <p:tag name="AS_UNIQUEID" val="134"/>
</p:tagLst>
</file>

<file path=ppt/tags/tag3078.xml><?xml version="1.0" encoding="utf-8"?>
<p:tagLst xmlns:p="http://schemas.openxmlformats.org/presentationml/2006/main">
  <p:tag name="AS_UNIQUEID" val="135"/>
</p:tagLst>
</file>

<file path=ppt/tags/tag3079.xml><?xml version="1.0" encoding="utf-8"?>
<p:tagLst xmlns:p="http://schemas.openxmlformats.org/presentationml/2006/main">
  <p:tag name="AS_UNIQUEID" val="136"/>
</p:tagLst>
</file>

<file path=ppt/tags/tag3080.xml><?xml version="1.0" encoding="utf-8"?>
<p:tagLst xmlns:p="http://schemas.openxmlformats.org/presentationml/2006/main">
  <p:tag name="AS_UNIQUEID" val="137"/>
</p:tagLst>
</file>

<file path=ppt/tags/tag3081.xml><?xml version="1.0" encoding="utf-8"?>
<p:tagLst xmlns:p="http://schemas.openxmlformats.org/presentationml/2006/main">
  <p:tag name="AS_UNIQUEID" val="138"/>
</p:tagLst>
</file>

<file path=ppt/tags/tag3082.xml><?xml version="1.0" encoding="utf-8"?>
<p:tagLst xmlns:p="http://schemas.openxmlformats.org/presentationml/2006/main">
  <p:tag name="AS_UNIQUEID" val="139"/>
</p:tagLst>
</file>

<file path=ppt/tags/tag3083.xml><?xml version="1.0" encoding="utf-8"?>
<p:tagLst xmlns:p="http://schemas.openxmlformats.org/presentationml/2006/main">
  <p:tag name="AS_UNIQUEID" val="140"/>
</p:tagLst>
</file>

<file path=ppt/tags/tag3084.xml><?xml version="1.0" encoding="utf-8"?>
<p:tagLst xmlns:p="http://schemas.openxmlformats.org/presentationml/2006/main">
  <p:tag name="AS_UNIQUEID" val="141"/>
</p:tagLst>
</file>

<file path=ppt/tags/tag3085.xml><?xml version="1.0" encoding="utf-8"?>
<p:tagLst xmlns:p="http://schemas.openxmlformats.org/presentationml/2006/main">
  <p:tag name="AS_UNIQUEID" val="142"/>
</p:tagLst>
</file>

<file path=ppt/tags/tag3086.xml><?xml version="1.0" encoding="utf-8"?>
<p:tagLst xmlns:p="http://schemas.openxmlformats.org/presentationml/2006/main">
  <p:tag name="AS_UNIQUEID" val="143"/>
</p:tagLst>
</file>

<file path=ppt/tags/tag3087.xml><?xml version="1.0" encoding="utf-8"?>
<p:tagLst xmlns:p="http://schemas.openxmlformats.org/presentationml/2006/main">
  <p:tag name="AS_UNIQUEID" val="144"/>
</p:tagLst>
</file>

<file path=ppt/tags/tag3088.xml><?xml version="1.0" encoding="utf-8"?>
<p:tagLst xmlns:p="http://schemas.openxmlformats.org/presentationml/2006/main">
  <p:tag name="AS_UNIQUEID" val="3270"/>
</p:tagLst>
</file>

<file path=ppt/tags/tag3089.xml><?xml version="1.0" encoding="utf-8"?>
<p:tagLst xmlns:p="http://schemas.openxmlformats.org/presentationml/2006/main">
  <p:tag name="AS_UNIQUEID" val="145"/>
</p:tagLst>
</file>

<file path=ppt/tags/tag3090.xml><?xml version="1.0" encoding="utf-8"?>
<p:tagLst xmlns:p="http://schemas.openxmlformats.org/presentationml/2006/main">
  <p:tag name="AS_UNIQUEID" val="146"/>
</p:tagLst>
</file>

<file path=ppt/tags/tag3091.xml><?xml version="1.0" encoding="utf-8"?>
<p:tagLst xmlns:p="http://schemas.openxmlformats.org/presentationml/2006/main">
  <p:tag name="AS_UNIQUEID" val="147"/>
</p:tagLst>
</file>

<file path=ppt/tags/tag3092.xml><?xml version="1.0" encoding="utf-8"?>
<p:tagLst xmlns:p="http://schemas.openxmlformats.org/presentationml/2006/main">
  <p:tag name="AS_UNIQUEID" val="148"/>
</p:tagLst>
</file>

<file path=ppt/tags/tag3093.xml><?xml version="1.0" encoding="utf-8"?>
<p:tagLst xmlns:p="http://schemas.openxmlformats.org/presentationml/2006/main">
  <p:tag name="AS_UNIQUEID" val="149"/>
</p:tagLst>
</file>

<file path=ppt/tags/tag3094.xml><?xml version="1.0" encoding="utf-8"?>
<p:tagLst xmlns:p="http://schemas.openxmlformats.org/presentationml/2006/main">
  <p:tag name="AS_UNIQUEID" val="150"/>
</p:tagLst>
</file>

<file path=ppt/tags/tag3095.xml><?xml version="1.0" encoding="utf-8"?>
<p:tagLst xmlns:p="http://schemas.openxmlformats.org/presentationml/2006/main">
  <p:tag name="AS_UNIQUEID" val="151"/>
</p:tagLst>
</file>

<file path=ppt/tags/tag3096.xml><?xml version="1.0" encoding="utf-8"?>
<p:tagLst xmlns:p="http://schemas.openxmlformats.org/presentationml/2006/main">
  <p:tag name="AS_UNIQUEID" val="152"/>
</p:tagLst>
</file>

<file path=ppt/tags/tag3097.xml><?xml version="1.0" encoding="utf-8"?>
<p:tagLst xmlns:p="http://schemas.openxmlformats.org/presentationml/2006/main">
  <p:tag name="AS_UNIQUEID" val="153"/>
</p:tagLst>
</file>

<file path=ppt/tags/tag3098.xml><?xml version="1.0" encoding="utf-8"?>
<p:tagLst xmlns:p="http://schemas.openxmlformats.org/presentationml/2006/main">
  <p:tag name="AS_UNIQUEID" val="154"/>
</p:tagLst>
</file>

<file path=ppt/tags/tag3099.xml><?xml version="1.0" encoding="utf-8"?>
<p:tagLst xmlns:p="http://schemas.openxmlformats.org/presentationml/2006/main">
  <p:tag name="AS_UNIQUEID" val="155"/>
</p:tagLst>
</file>

<file path=ppt/tags/tag3100.xml><?xml version="1.0" encoding="utf-8"?>
<p:tagLst xmlns:p="http://schemas.openxmlformats.org/presentationml/2006/main">
  <p:tag name="AS_UNIQUEID" val="156"/>
</p:tagLst>
</file>

<file path=ppt/tags/tag3101.xml><?xml version="1.0" encoding="utf-8"?>
<p:tagLst xmlns:p="http://schemas.openxmlformats.org/presentationml/2006/main">
  <p:tag name="AS_UNIQUEID" val="157"/>
</p:tagLst>
</file>

<file path=ppt/tags/tag3102.xml><?xml version="1.0" encoding="utf-8"?>
<p:tagLst xmlns:p="http://schemas.openxmlformats.org/presentationml/2006/main">
  <p:tag name="AS_UNIQUEID" val="3271"/>
</p:tagLst>
</file>

<file path=ppt/tags/tag3103.xml><?xml version="1.0" encoding="utf-8"?>
<p:tagLst xmlns:p="http://schemas.openxmlformats.org/presentationml/2006/main">
  <p:tag name="AS_UNIQUEID" val="158"/>
</p:tagLst>
</file>

<file path=ppt/tags/tag3104.xml><?xml version="1.0" encoding="utf-8"?>
<p:tagLst xmlns:p="http://schemas.openxmlformats.org/presentationml/2006/main">
  <p:tag name="AS_UNIQUEID" val="159"/>
</p:tagLst>
</file>

<file path=ppt/tags/tag3105.xml><?xml version="1.0" encoding="utf-8"?>
<p:tagLst xmlns:p="http://schemas.openxmlformats.org/presentationml/2006/main">
  <p:tag name="AS_UNIQUEID" val="160"/>
</p:tagLst>
</file>

<file path=ppt/tags/tag3106.xml><?xml version="1.0" encoding="utf-8"?>
<p:tagLst xmlns:p="http://schemas.openxmlformats.org/presentationml/2006/main">
  <p:tag name="AS_UNIQUEID" val="161"/>
</p:tagLst>
</file>

<file path=ppt/tags/tag3107.xml><?xml version="1.0" encoding="utf-8"?>
<p:tagLst xmlns:p="http://schemas.openxmlformats.org/presentationml/2006/main">
  <p:tag name="AS_UNIQUEID" val="162"/>
</p:tagLst>
</file>

<file path=ppt/tags/tag3108.xml><?xml version="1.0" encoding="utf-8"?>
<p:tagLst xmlns:p="http://schemas.openxmlformats.org/presentationml/2006/main">
  <p:tag name="AS_UNIQUEID" val="163"/>
</p:tagLst>
</file>

<file path=ppt/tags/tag3109.xml><?xml version="1.0" encoding="utf-8"?>
<p:tagLst xmlns:p="http://schemas.openxmlformats.org/presentationml/2006/main">
  <p:tag name="AS_UNIQUEID" val="164"/>
</p:tagLst>
</file>

<file path=ppt/tags/tag3110.xml><?xml version="1.0" encoding="utf-8"?>
<p:tagLst xmlns:p="http://schemas.openxmlformats.org/presentationml/2006/main">
  <p:tag name="AS_UNIQUEID" val="165"/>
</p:tagLst>
</file>

<file path=ppt/tags/tag3111.xml><?xml version="1.0" encoding="utf-8"?>
<p:tagLst xmlns:p="http://schemas.openxmlformats.org/presentationml/2006/main">
  <p:tag name="AS_UNIQUEID" val="166"/>
</p:tagLst>
</file>

<file path=ppt/tags/tag3112.xml><?xml version="1.0" encoding="utf-8"?>
<p:tagLst xmlns:p="http://schemas.openxmlformats.org/presentationml/2006/main">
  <p:tag name="AS_UNIQUEID" val="167"/>
</p:tagLst>
</file>

<file path=ppt/tags/tag3113.xml><?xml version="1.0" encoding="utf-8"?>
<p:tagLst xmlns:p="http://schemas.openxmlformats.org/presentationml/2006/main">
  <p:tag name="AS_UNIQUEID" val="168"/>
</p:tagLst>
</file>

<file path=ppt/tags/tag3114.xml><?xml version="1.0" encoding="utf-8"?>
<p:tagLst xmlns:p="http://schemas.openxmlformats.org/presentationml/2006/main">
  <p:tag name="AS_UNIQUEID" val="169"/>
</p:tagLst>
</file>

<file path=ppt/tags/tag3115.xml><?xml version="1.0" encoding="utf-8"?>
<p:tagLst xmlns:p="http://schemas.openxmlformats.org/presentationml/2006/main">
  <p:tag name="AS_UNIQUEID" val="170"/>
</p:tagLst>
</file>

<file path=ppt/tags/tag3116.xml><?xml version="1.0" encoding="utf-8"?>
<p:tagLst xmlns:p="http://schemas.openxmlformats.org/presentationml/2006/main">
  <p:tag name="AS_UNIQUEID" val="3272"/>
</p:tagLst>
</file>

<file path=ppt/tags/tag3117.xml><?xml version="1.0" encoding="utf-8"?>
<p:tagLst xmlns:p="http://schemas.openxmlformats.org/presentationml/2006/main">
  <p:tag name="AS_UNIQUEID" val="171"/>
</p:tagLst>
</file>

<file path=ppt/tags/tag3118.xml><?xml version="1.0" encoding="utf-8"?>
<p:tagLst xmlns:p="http://schemas.openxmlformats.org/presentationml/2006/main">
  <p:tag name="AS_UNIQUEID" val="172"/>
</p:tagLst>
</file>

<file path=ppt/tags/tag3119.xml><?xml version="1.0" encoding="utf-8"?>
<p:tagLst xmlns:p="http://schemas.openxmlformats.org/presentationml/2006/main">
  <p:tag name="AS_UNIQUEID" val="173"/>
</p:tagLst>
</file>

<file path=ppt/tags/tag3120.xml><?xml version="1.0" encoding="utf-8"?>
<p:tagLst xmlns:p="http://schemas.openxmlformats.org/presentationml/2006/main">
  <p:tag name="AS_UNIQUEID" val="174"/>
</p:tagLst>
</file>

<file path=ppt/tags/tag3121.xml><?xml version="1.0" encoding="utf-8"?>
<p:tagLst xmlns:p="http://schemas.openxmlformats.org/presentationml/2006/main">
  <p:tag name="AS_UNIQUEID" val="175"/>
</p:tagLst>
</file>

<file path=ppt/tags/tag3122.xml><?xml version="1.0" encoding="utf-8"?>
<p:tagLst xmlns:p="http://schemas.openxmlformats.org/presentationml/2006/main">
  <p:tag name="AS_UNIQUEID" val="176"/>
</p:tagLst>
</file>

<file path=ppt/tags/tag3123.xml><?xml version="1.0" encoding="utf-8"?>
<p:tagLst xmlns:p="http://schemas.openxmlformats.org/presentationml/2006/main">
  <p:tag name="AS_UNIQUEID" val="177"/>
</p:tagLst>
</file>

<file path=ppt/tags/tag3124.xml><?xml version="1.0" encoding="utf-8"?>
<p:tagLst xmlns:p="http://schemas.openxmlformats.org/presentationml/2006/main">
  <p:tag name="AS_UNIQUEID" val="178"/>
</p:tagLst>
</file>

<file path=ppt/tags/tag3125.xml><?xml version="1.0" encoding="utf-8"?>
<p:tagLst xmlns:p="http://schemas.openxmlformats.org/presentationml/2006/main">
  <p:tag name="AS_UNIQUEID" val="179"/>
</p:tagLst>
</file>

<file path=ppt/tags/tag3126.xml><?xml version="1.0" encoding="utf-8"?>
<p:tagLst xmlns:p="http://schemas.openxmlformats.org/presentationml/2006/main">
  <p:tag name="AS_UNIQUEID" val="180"/>
</p:tagLst>
</file>

<file path=ppt/tags/tag3127.xml><?xml version="1.0" encoding="utf-8"?>
<p:tagLst xmlns:p="http://schemas.openxmlformats.org/presentationml/2006/main">
  <p:tag name="AS_UNIQUEID" val="181"/>
</p:tagLst>
</file>

<file path=ppt/tags/tag3128.xml><?xml version="1.0" encoding="utf-8"?>
<p:tagLst xmlns:p="http://schemas.openxmlformats.org/presentationml/2006/main">
  <p:tag name="AS_UNIQUEID" val="182"/>
</p:tagLst>
</file>

<file path=ppt/tags/tag3129.xml><?xml version="1.0" encoding="utf-8"?>
<p:tagLst xmlns:p="http://schemas.openxmlformats.org/presentationml/2006/main">
  <p:tag name="AS_UNIQUEID" val="183"/>
</p:tagLst>
</file>

<file path=ppt/tags/tag3130.xml><?xml version="1.0" encoding="utf-8"?>
<p:tagLst xmlns:p="http://schemas.openxmlformats.org/presentationml/2006/main">
  <p:tag name="AS_UNIQUEID" val="3273"/>
</p:tagLst>
</file>

<file path=ppt/tags/tag3131.xml><?xml version="1.0" encoding="utf-8"?>
<p:tagLst xmlns:p="http://schemas.openxmlformats.org/presentationml/2006/main">
  <p:tag name="AS_UNIQUEID" val="184"/>
</p:tagLst>
</file>

<file path=ppt/tags/tag3132.xml><?xml version="1.0" encoding="utf-8"?>
<p:tagLst xmlns:p="http://schemas.openxmlformats.org/presentationml/2006/main">
  <p:tag name="AS_UNIQUEID" val="185"/>
</p:tagLst>
</file>

<file path=ppt/tags/tag3133.xml><?xml version="1.0" encoding="utf-8"?>
<p:tagLst xmlns:p="http://schemas.openxmlformats.org/presentationml/2006/main">
  <p:tag name="AS_UNIQUEID" val="186"/>
</p:tagLst>
</file>

<file path=ppt/tags/tag3134.xml><?xml version="1.0" encoding="utf-8"?>
<p:tagLst xmlns:p="http://schemas.openxmlformats.org/presentationml/2006/main">
  <p:tag name="AS_UNIQUEID" val="187"/>
</p:tagLst>
</file>

<file path=ppt/tags/tag3135.xml><?xml version="1.0" encoding="utf-8"?>
<p:tagLst xmlns:p="http://schemas.openxmlformats.org/presentationml/2006/main">
  <p:tag name="AS_UNIQUEID" val="188"/>
</p:tagLst>
</file>

<file path=ppt/tags/tag3136.xml><?xml version="1.0" encoding="utf-8"?>
<p:tagLst xmlns:p="http://schemas.openxmlformats.org/presentationml/2006/main">
  <p:tag name="AS_UNIQUEID" val="189"/>
</p:tagLst>
</file>

<file path=ppt/tags/tag3137.xml><?xml version="1.0" encoding="utf-8"?>
<p:tagLst xmlns:p="http://schemas.openxmlformats.org/presentationml/2006/main">
  <p:tag name="AS_UNIQUEID" val="190"/>
</p:tagLst>
</file>

<file path=ppt/tags/tag3138.xml><?xml version="1.0" encoding="utf-8"?>
<p:tagLst xmlns:p="http://schemas.openxmlformats.org/presentationml/2006/main">
  <p:tag name="AS_UNIQUEID" val="191"/>
</p:tagLst>
</file>

<file path=ppt/tags/tag3139.xml><?xml version="1.0" encoding="utf-8"?>
<p:tagLst xmlns:p="http://schemas.openxmlformats.org/presentationml/2006/main">
  <p:tag name="AS_UNIQUEID" val="192"/>
</p:tagLst>
</file>

<file path=ppt/tags/tag3140.xml><?xml version="1.0" encoding="utf-8"?>
<p:tagLst xmlns:p="http://schemas.openxmlformats.org/presentationml/2006/main">
  <p:tag name="AS_UNIQUEID" val="193"/>
</p:tagLst>
</file>

<file path=ppt/tags/tag3141.xml><?xml version="1.0" encoding="utf-8"?>
<p:tagLst xmlns:p="http://schemas.openxmlformats.org/presentationml/2006/main">
  <p:tag name="AS_UNIQUEID" val="194"/>
</p:tagLst>
</file>

<file path=ppt/tags/tag3142.xml><?xml version="1.0" encoding="utf-8"?>
<p:tagLst xmlns:p="http://schemas.openxmlformats.org/presentationml/2006/main">
  <p:tag name="AS_UNIQUEID" val="195"/>
</p:tagLst>
</file>

<file path=ppt/tags/tag3143.xml><?xml version="1.0" encoding="utf-8"?>
<p:tagLst xmlns:p="http://schemas.openxmlformats.org/presentationml/2006/main">
  <p:tag name="AS_UNIQUEID" val="196"/>
</p:tagLst>
</file>

<file path=ppt/tags/tag3144.xml><?xml version="1.0" encoding="utf-8"?>
<p:tagLst xmlns:p="http://schemas.openxmlformats.org/presentationml/2006/main">
  <p:tag name="AS_UNIQUEID" val="3274"/>
</p:tagLst>
</file>

<file path=ppt/tags/tag3145.xml><?xml version="1.0" encoding="utf-8"?>
<p:tagLst xmlns:p="http://schemas.openxmlformats.org/presentationml/2006/main">
  <p:tag name="AS_UNIQUEID" val="197"/>
</p:tagLst>
</file>

<file path=ppt/tags/tag3146.xml><?xml version="1.0" encoding="utf-8"?>
<p:tagLst xmlns:p="http://schemas.openxmlformats.org/presentationml/2006/main">
  <p:tag name="AS_UNIQUEID" val="198"/>
</p:tagLst>
</file>

<file path=ppt/tags/tag3147.xml><?xml version="1.0" encoding="utf-8"?>
<p:tagLst xmlns:p="http://schemas.openxmlformats.org/presentationml/2006/main">
  <p:tag name="AS_UNIQUEID" val="199"/>
</p:tagLst>
</file>

<file path=ppt/tags/tag3148.xml><?xml version="1.0" encoding="utf-8"?>
<p:tagLst xmlns:p="http://schemas.openxmlformats.org/presentationml/2006/main">
  <p:tag name="AS_UNIQUEID" val="200"/>
</p:tagLst>
</file>

<file path=ppt/tags/tag3149.xml><?xml version="1.0" encoding="utf-8"?>
<p:tagLst xmlns:p="http://schemas.openxmlformats.org/presentationml/2006/main">
  <p:tag name="AS_UNIQUEID" val="201"/>
</p:tagLst>
</file>

<file path=ppt/tags/tag3150.xml><?xml version="1.0" encoding="utf-8"?>
<p:tagLst xmlns:p="http://schemas.openxmlformats.org/presentationml/2006/main">
  <p:tag name="AS_UNIQUEID" val="202"/>
</p:tagLst>
</file>

<file path=ppt/tags/tag3151.xml><?xml version="1.0" encoding="utf-8"?>
<p:tagLst xmlns:p="http://schemas.openxmlformats.org/presentationml/2006/main">
  <p:tag name="AS_UNIQUEID" val="203"/>
</p:tagLst>
</file>

<file path=ppt/tags/tag3152.xml><?xml version="1.0" encoding="utf-8"?>
<p:tagLst xmlns:p="http://schemas.openxmlformats.org/presentationml/2006/main">
  <p:tag name="AS_UNIQUEID" val="204"/>
</p:tagLst>
</file>

<file path=ppt/tags/tag3153.xml><?xml version="1.0" encoding="utf-8"?>
<p:tagLst xmlns:p="http://schemas.openxmlformats.org/presentationml/2006/main">
  <p:tag name="AS_UNIQUEID" val="205"/>
</p:tagLst>
</file>

<file path=ppt/tags/tag3154.xml><?xml version="1.0" encoding="utf-8"?>
<p:tagLst xmlns:p="http://schemas.openxmlformats.org/presentationml/2006/main">
  <p:tag name="AS_UNIQUEID" val="206"/>
</p:tagLst>
</file>

<file path=ppt/tags/tag3155.xml><?xml version="1.0" encoding="utf-8"?>
<p:tagLst xmlns:p="http://schemas.openxmlformats.org/presentationml/2006/main">
  <p:tag name="AS_UNIQUEID" val="207"/>
</p:tagLst>
</file>

<file path=ppt/tags/tag3156.xml><?xml version="1.0" encoding="utf-8"?>
<p:tagLst xmlns:p="http://schemas.openxmlformats.org/presentationml/2006/main">
  <p:tag name="AS_UNIQUEID" val="208"/>
</p:tagLst>
</file>

<file path=ppt/tags/tag3157.xml><?xml version="1.0" encoding="utf-8"?>
<p:tagLst xmlns:p="http://schemas.openxmlformats.org/presentationml/2006/main">
  <p:tag name="AS_UNIQUEID" val="209"/>
</p:tagLst>
</file>

<file path=ppt/tags/tag3158.xml><?xml version="1.0" encoding="utf-8"?>
<p:tagLst xmlns:p="http://schemas.openxmlformats.org/presentationml/2006/main">
  <p:tag name="AS_UNIQUEID" val="3275"/>
</p:tagLst>
</file>

<file path=ppt/tags/tag3159.xml><?xml version="1.0" encoding="utf-8"?>
<p:tagLst xmlns:p="http://schemas.openxmlformats.org/presentationml/2006/main">
  <p:tag name="AS_UNIQUEID" val="210"/>
</p:tagLst>
</file>

<file path=ppt/tags/tag3160.xml><?xml version="1.0" encoding="utf-8"?>
<p:tagLst xmlns:p="http://schemas.openxmlformats.org/presentationml/2006/main">
  <p:tag name="AS_UNIQUEID" val="211"/>
</p:tagLst>
</file>

<file path=ppt/tags/tag3161.xml><?xml version="1.0" encoding="utf-8"?>
<p:tagLst xmlns:p="http://schemas.openxmlformats.org/presentationml/2006/main">
  <p:tag name="AS_UNIQUEID" val="212"/>
</p:tagLst>
</file>

<file path=ppt/tags/tag3162.xml><?xml version="1.0" encoding="utf-8"?>
<p:tagLst xmlns:p="http://schemas.openxmlformats.org/presentationml/2006/main">
  <p:tag name="AS_UNIQUEID" val="213"/>
</p:tagLst>
</file>

<file path=ppt/tags/tag3163.xml><?xml version="1.0" encoding="utf-8"?>
<p:tagLst xmlns:p="http://schemas.openxmlformats.org/presentationml/2006/main">
  <p:tag name="AS_UNIQUEID" val="214"/>
</p:tagLst>
</file>

<file path=ppt/tags/tag3164.xml><?xml version="1.0" encoding="utf-8"?>
<p:tagLst xmlns:p="http://schemas.openxmlformats.org/presentationml/2006/main">
  <p:tag name="AS_UNIQUEID" val="215"/>
</p:tagLst>
</file>

<file path=ppt/tags/tag3165.xml><?xml version="1.0" encoding="utf-8"?>
<p:tagLst xmlns:p="http://schemas.openxmlformats.org/presentationml/2006/main">
  <p:tag name="AS_UNIQUEID" val="216"/>
</p:tagLst>
</file>

<file path=ppt/tags/tag3166.xml><?xml version="1.0" encoding="utf-8"?>
<p:tagLst xmlns:p="http://schemas.openxmlformats.org/presentationml/2006/main">
  <p:tag name="AS_UNIQUEID" val="217"/>
</p:tagLst>
</file>

<file path=ppt/tags/tag3167.xml><?xml version="1.0" encoding="utf-8"?>
<p:tagLst xmlns:p="http://schemas.openxmlformats.org/presentationml/2006/main">
  <p:tag name="AS_UNIQUEID" val="218"/>
</p:tagLst>
</file>

<file path=ppt/tags/tag3168.xml><?xml version="1.0" encoding="utf-8"?>
<p:tagLst xmlns:p="http://schemas.openxmlformats.org/presentationml/2006/main">
  <p:tag name="AS_UNIQUEID" val="219"/>
</p:tagLst>
</file>

<file path=ppt/tags/tag3169.xml><?xml version="1.0" encoding="utf-8"?>
<p:tagLst xmlns:p="http://schemas.openxmlformats.org/presentationml/2006/main">
  <p:tag name="AS_UNIQUEID" val="220"/>
</p:tagLst>
</file>

<file path=ppt/tags/tag3170.xml><?xml version="1.0" encoding="utf-8"?>
<p:tagLst xmlns:p="http://schemas.openxmlformats.org/presentationml/2006/main">
  <p:tag name="AS_UNIQUEID" val="221"/>
</p:tagLst>
</file>

<file path=ppt/tags/tag3171.xml><?xml version="1.0" encoding="utf-8"?>
<p:tagLst xmlns:p="http://schemas.openxmlformats.org/presentationml/2006/main">
  <p:tag name="AS_UNIQUEID" val="222"/>
</p:tagLst>
</file>

<file path=ppt/tags/tag3172.xml><?xml version="1.0" encoding="utf-8"?>
<p:tagLst xmlns:p="http://schemas.openxmlformats.org/presentationml/2006/main">
  <p:tag name="AS_UNIQUEID" val="3276"/>
</p:tagLst>
</file>

<file path=ppt/tags/tag3173.xml><?xml version="1.0" encoding="utf-8"?>
<p:tagLst xmlns:p="http://schemas.openxmlformats.org/presentationml/2006/main">
  <p:tag name="AS_UNIQUEID" val="223"/>
</p:tagLst>
</file>

<file path=ppt/tags/tag3174.xml><?xml version="1.0" encoding="utf-8"?>
<p:tagLst xmlns:p="http://schemas.openxmlformats.org/presentationml/2006/main">
  <p:tag name="AS_UNIQUEID" val="3277"/>
</p:tagLst>
</file>

<file path=ppt/tags/tag3175.xml><?xml version="1.0" encoding="utf-8"?>
<p:tagLst xmlns:p="http://schemas.openxmlformats.org/presentationml/2006/main">
  <p:tag name="AS_UNIQUEID" val="224"/>
</p:tagLst>
</file>

<file path=ppt/tags/tag3176.xml><?xml version="1.0" encoding="utf-8"?>
<p:tagLst xmlns:p="http://schemas.openxmlformats.org/presentationml/2006/main">
  <p:tag name="AS_UNIQUEID" val="225"/>
</p:tagLst>
</file>

<file path=ppt/tags/tag3177.xml><?xml version="1.0" encoding="utf-8"?>
<p:tagLst xmlns:p="http://schemas.openxmlformats.org/presentationml/2006/main">
  <p:tag name="AS_UNIQUEID" val="226"/>
</p:tagLst>
</file>

<file path=ppt/tags/tag3178.xml><?xml version="1.0" encoding="utf-8"?>
<p:tagLst xmlns:p="http://schemas.openxmlformats.org/presentationml/2006/main">
  <p:tag name="AS_UNIQUEID" val="227"/>
</p:tagLst>
</file>

<file path=ppt/tags/tag3179.xml><?xml version="1.0" encoding="utf-8"?>
<p:tagLst xmlns:p="http://schemas.openxmlformats.org/presentationml/2006/main">
  <p:tag name="AS_UNIQUEID" val="228"/>
</p:tagLst>
</file>

<file path=ppt/tags/tag3180.xml><?xml version="1.0" encoding="utf-8"?>
<p:tagLst xmlns:p="http://schemas.openxmlformats.org/presentationml/2006/main">
  <p:tag name="AS_UNIQUEID" val="229"/>
</p:tagLst>
</file>

<file path=ppt/tags/tag3181.xml><?xml version="1.0" encoding="utf-8"?>
<p:tagLst xmlns:p="http://schemas.openxmlformats.org/presentationml/2006/main">
  <p:tag name="AS_UNIQUEID" val="230"/>
</p:tagLst>
</file>

<file path=ppt/tags/tag3182.xml><?xml version="1.0" encoding="utf-8"?>
<p:tagLst xmlns:p="http://schemas.openxmlformats.org/presentationml/2006/main">
  <p:tag name="AS_UNIQUEID" val="231"/>
</p:tagLst>
</file>

<file path=ppt/tags/tag3183.xml><?xml version="1.0" encoding="utf-8"?>
<p:tagLst xmlns:p="http://schemas.openxmlformats.org/presentationml/2006/main">
  <p:tag name="AS_UNIQUEID" val="232"/>
</p:tagLst>
</file>

<file path=ppt/tags/tag3184.xml><?xml version="1.0" encoding="utf-8"?>
<p:tagLst xmlns:p="http://schemas.openxmlformats.org/presentationml/2006/main">
  <p:tag name="AS_UNIQUEID" val="233"/>
</p:tagLst>
</file>

<file path=ppt/tags/tag3185.xml><?xml version="1.0" encoding="utf-8"?>
<p:tagLst xmlns:p="http://schemas.openxmlformats.org/presentationml/2006/main">
  <p:tag name="AS_UNIQUEID" val="234"/>
</p:tagLst>
</file>

<file path=ppt/tags/tag3186.xml><?xml version="1.0" encoding="utf-8"?>
<p:tagLst xmlns:p="http://schemas.openxmlformats.org/presentationml/2006/main">
  <p:tag name="AS_UNIQUEID" val="235"/>
</p:tagLst>
</file>

<file path=ppt/tags/tag3187.xml><?xml version="1.0" encoding="utf-8"?>
<p:tagLst xmlns:p="http://schemas.openxmlformats.org/presentationml/2006/main">
  <p:tag name="AS_UNIQUEID" val="236"/>
</p:tagLst>
</file>

<file path=ppt/tags/tag3188.xml><?xml version="1.0" encoding="utf-8"?>
<p:tagLst xmlns:p="http://schemas.openxmlformats.org/presentationml/2006/main">
  <p:tag name="AS_UNIQUEID" val="1376"/>
</p:tagLst>
</file>

<file path=ppt/tags/tag3189.xml><?xml version="1.0" encoding="utf-8"?>
<p:tagLst xmlns:p="http://schemas.openxmlformats.org/presentationml/2006/main">
  <p:tag name="AS_UNIQUEID" val="1369"/>
</p:tagLst>
</file>

<file path=ppt/tags/tag3190.xml><?xml version="1.0" encoding="utf-8"?>
<p:tagLst xmlns:p="http://schemas.openxmlformats.org/presentationml/2006/main">
  <p:tag name="AS_UNIQUEID" val="1370"/>
</p:tagLst>
</file>

<file path=ppt/tags/tag3191.xml><?xml version="1.0" encoding="utf-8"?>
<p:tagLst xmlns:p="http://schemas.openxmlformats.org/presentationml/2006/main">
  <p:tag name="AS_UNIQUEID" val="1377"/>
</p:tagLst>
</file>

<file path=ppt/tags/tag3192.xml><?xml version="1.0" encoding="utf-8"?>
<p:tagLst xmlns:p="http://schemas.openxmlformats.org/presentationml/2006/main">
  <p:tag name="AS_UNIQUEID" val="1378"/>
</p:tagLst>
</file>

<file path=ppt/tags/tag3193.xml><?xml version="1.0" encoding="utf-8"?>
<p:tagLst xmlns:p="http://schemas.openxmlformats.org/presentationml/2006/main">
  <p:tag name="AS_UNIQUEID" val="3278"/>
</p:tagLst>
</file>

<file path=ppt/tags/tag3194.xml><?xml version="1.0" encoding="utf-8"?>
<p:tagLst xmlns:p="http://schemas.openxmlformats.org/presentationml/2006/main">
  <p:tag name="AS_UNIQUEID" val="3279"/>
</p:tagLst>
</file>

<file path=ppt/tags/tag3195.xml><?xml version="1.0" encoding="utf-8"?>
<p:tagLst xmlns:p="http://schemas.openxmlformats.org/presentationml/2006/main">
  <p:tag name="AS_UNIQUEID" val="3280"/>
</p:tagLst>
</file>

<file path=ppt/tags/tag3196.xml><?xml version="1.0" encoding="utf-8"?>
<p:tagLst xmlns:p="http://schemas.openxmlformats.org/presentationml/2006/main">
  <p:tag name="AS_UNIQUEID" val="1913"/>
</p:tagLst>
</file>

<file path=ppt/tags/tag3197.xml><?xml version="1.0" encoding="utf-8"?>
<p:tagLst xmlns:p="http://schemas.openxmlformats.org/presentationml/2006/main">
  <p:tag name="AS_UNIQUEID" val="1914"/>
</p:tagLst>
</file>

<file path=ppt/tags/tag3198.xml><?xml version="1.0" encoding="utf-8"?>
<p:tagLst xmlns:p="http://schemas.openxmlformats.org/presentationml/2006/main">
  <p:tag name="AS_UNIQUEID" val="1915"/>
</p:tagLst>
</file>

<file path=ppt/tags/tag3199.xml><?xml version="1.0" encoding="utf-8"?>
<p:tagLst xmlns:p="http://schemas.openxmlformats.org/presentationml/2006/main">
  <p:tag name="AS_UNIQUEID" val="3281"/>
</p:tagLst>
</file>

<file path=ppt/tags/tag3200.xml><?xml version="1.0" encoding="utf-8"?>
<p:tagLst xmlns:p="http://schemas.openxmlformats.org/presentationml/2006/main">
  <p:tag name="AS_UNIQUEID" val="3282"/>
</p:tagLst>
</file>

<file path=ppt/tags/tag3201.xml><?xml version="1.0" encoding="utf-8"?>
<p:tagLst xmlns:p="http://schemas.openxmlformats.org/presentationml/2006/main">
  <p:tag name="AS_UNIQUEID" val="0"/>
</p:tagLst>
</file>

<file path=ppt/tags/tag3202.xml><?xml version="1.0" encoding="utf-8"?>
<p:tagLst xmlns:p="http://schemas.openxmlformats.org/presentationml/2006/main">
  <p:tag name="AS_UNIQUEID" val="1"/>
</p:tagLst>
</file>

<file path=ppt/tags/tag3203.xml><?xml version="1.0" encoding="utf-8"?>
<p:tagLst xmlns:p="http://schemas.openxmlformats.org/presentationml/2006/main">
  <p:tag name="AS_UNIQUEID" val="2"/>
</p:tagLst>
</file>

<file path=ppt/tags/tag3204.xml><?xml version="1.0" encoding="utf-8"?>
<p:tagLst xmlns:p="http://schemas.openxmlformats.org/presentationml/2006/main">
  <p:tag name="AS_UNIQUEID" val="3"/>
</p:tagLst>
</file>

<file path=ppt/tags/tag3205.xml><?xml version="1.0" encoding="utf-8"?>
<p:tagLst xmlns:p="http://schemas.openxmlformats.org/presentationml/2006/main">
  <p:tag name="AS_UNIQUEID" val="4"/>
</p:tagLst>
</file>

<file path=ppt/tags/tag3206.xml><?xml version="1.0" encoding="utf-8"?>
<p:tagLst xmlns:p="http://schemas.openxmlformats.org/presentationml/2006/main">
  <p:tag name="AS_UNIQUEID" val="5"/>
</p:tagLst>
</file>

<file path=ppt/tags/tag3207.xml><?xml version="1.0" encoding="utf-8"?>
<p:tagLst xmlns:p="http://schemas.openxmlformats.org/presentationml/2006/main">
  <p:tag name="AS_UNIQUEID" val="6"/>
</p:tagLst>
</file>

<file path=ppt/tags/tag3208.xml><?xml version="1.0" encoding="utf-8"?>
<p:tagLst xmlns:p="http://schemas.openxmlformats.org/presentationml/2006/main">
  <p:tag name="AS_UNIQUEID" val="7"/>
</p:tagLst>
</file>

<file path=ppt/tags/tag3209.xml><?xml version="1.0" encoding="utf-8"?>
<p:tagLst xmlns:p="http://schemas.openxmlformats.org/presentationml/2006/main">
  <p:tag name="AS_UNIQUEID" val="8"/>
</p:tagLst>
</file>

<file path=ppt/tags/tag3210.xml><?xml version="1.0" encoding="utf-8"?>
<p:tagLst xmlns:p="http://schemas.openxmlformats.org/presentationml/2006/main">
  <p:tag name="AS_UNIQUEID" val="9"/>
</p:tagLst>
</file>

<file path=ppt/tags/tag3211.xml><?xml version="1.0" encoding="utf-8"?>
<p:tagLst xmlns:p="http://schemas.openxmlformats.org/presentationml/2006/main">
  <p:tag name="AS_UNIQUEID" val="10"/>
</p:tagLst>
</file>

<file path=ppt/tags/tag3212.xml><?xml version="1.0" encoding="utf-8"?>
<p:tagLst xmlns:p="http://schemas.openxmlformats.org/presentationml/2006/main">
  <p:tag name="AS_UNIQUEID" val="11"/>
</p:tagLst>
</file>

<file path=ppt/tags/tag3213.xml><?xml version="1.0" encoding="utf-8"?>
<p:tagLst xmlns:p="http://schemas.openxmlformats.org/presentationml/2006/main">
  <p:tag name="AS_UNIQUEID" val="12"/>
</p:tagLst>
</file>

<file path=ppt/tags/tag3214.xml><?xml version="1.0" encoding="utf-8"?>
<p:tagLst xmlns:p="http://schemas.openxmlformats.org/presentationml/2006/main">
  <p:tag name="AS_UNIQUEID" val="13"/>
</p:tagLst>
</file>

<file path=ppt/tags/tag3215.xml><?xml version="1.0" encoding="utf-8"?>
<p:tagLst xmlns:p="http://schemas.openxmlformats.org/presentationml/2006/main">
  <p:tag name="AS_UNIQUEID" val="14"/>
</p:tagLst>
</file>

<file path=ppt/tags/tag3216.xml><?xml version="1.0" encoding="utf-8"?>
<p:tagLst xmlns:p="http://schemas.openxmlformats.org/presentationml/2006/main">
  <p:tag name="AS_UNIQUEID" val="15"/>
</p:tagLst>
</file>

<file path=ppt/tags/tag3217.xml><?xml version="1.0" encoding="utf-8"?>
<p:tagLst xmlns:p="http://schemas.openxmlformats.org/presentationml/2006/main">
  <p:tag name="AS_UNIQUEID" val="16"/>
</p:tagLst>
</file>

<file path=ppt/tags/tag3218.xml><?xml version="1.0" encoding="utf-8"?>
<p:tagLst xmlns:p="http://schemas.openxmlformats.org/presentationml/2006/main">
  <p:tag name="AS_UNIQUEID" val="17"/>
</p:tagLst>
</file>

<file path=ppt/tags/tag3219.xml><?xml version="1.0" encoding="utf-8"?>
<p:tagLst xmlns:p="http://schemas.openxmlformats.org/presentationml/2006/main">
  <p:tag name="AS_UNIQUEID" val="18"/>
</p:tagLst>
</file>

<file path=ppt/tags/tag3220.xml><?xml version="1.0" encoding="utf-8"?>
<p:tagLst xmlns:p="http://schemas.openxmlformats.org/presentationml/2006/main">
  <p:tag name="AS_UNIQUEID" val="19"/>
</p:tagLst>
</file>

<file path=ppt/tags/tag3221.xml><?xml version="1.0" encoding="utf-8"?>
<p:tagLst xmlns:p="http://schemas.openxmlformats.org/presentationml/2006/main">
  <p:tag name="AS_UNIQUEID" val="20"/>
</p:tagLst>
</file>

<file path=ppt/tags/tag3222.xml><?xml version="1.0" encoding="utf-8"?>
<p:tagLst xmlns:p="http://schemas.openxmlformats.org/presentationml/2006/main">
  <p:tag name="AS_UNIQUEID" val="21"/>
</p:tagLst>
</file>

<file path=ppt/tags/tag3223.xml><?xml version="1.0" encoding="utf-8"?>
<p:tagLst xmlns:p="http://schemas.openxmlformats.org/presentationml/2006/main">
  <p:tag name="AS_UNIQUEID" val="22"/>
</p:tagLst>
</file>

<file path=ppt/tags/tag3224.xml><?xml version="1.0" encoding="utf-8"?>
<p:tagLst xmlns:p="http://schemas.openxmlformats.org/presentationml/2006/main">
  <p:tag name="AS_UNIQUEID" val="23"/>
</p:tagLst>
</file>

<file path=ppt/tags/tag3225.xml><?xml version="1.0" encoding="utf-8"?>
<p:tagLst xmlns:p="http://schemas.openxmlformats.org/presentationml/2006/main">
  <p:tag name="AS_UNIQUEID" val="24"/>
</p:tagLst>
</file>

<file path=ppt/tags/tag3226.xml><?xml version="1.0" encoding="utf-8"?>
<p:tagLst xmlns:p="http://schemas.openxmlformats.org/presentationml/2006/main">
  <p:tag name="AS_UNIQUEID" val="25"/>
</p:tagLst>
</file>

<file path=ppt/tags/tag3227.xml><?xml version="1.0" encoding="utf-8"?>
<p:tagLst xmlns:p="http://schemas.openxmlformats.org/presentationml/2006/main">
  <p:tag name="AS_UNIQUEID" val="26"/>
</p:tagLst>
</file>

<file path=ppt/tags/tag3228.xml><?xml version="1.0" encoding="utf-8"?>
<p:tagLst xmlns:p="http://schemas.openxmlformats.org/presentationml/2006/main">
  <p:tag name="AS_UNIQUEID" val="27"/>
</p:tagLst>
</file>

<file path=ppt/tags/tag3229.xml><?xml version="1.0" encoding="utf-8"?>
<p:tagLst xmlns:p="http://schemas.openxmlformats.org/presentationml/2006/main">
  <p:tag name="AS_UNIQUEID" val="28"/>
</p:tagLst>
</file>

<file path=ppt/tags/tag3230.xml><?xml version="1.0" encoding="utf-8"?>
<p:tagLst xmlns:p="http://schemas.openxmlformats.org/presentationml/2006/main">
  <p:tag name="AS_UNIQUEID" val="29"/>
</p:tagLst>
</file>

<file path=ppt/tags/tag3231.xml><?xml version="1.0" encoding="utf-8"?>
<p:tagLst xmlns:p="http://schemas.openxmlformats.org/presentationml/2006/main">
  <p:tag name="AS_UNIQUEID" val="30"/>
</p:tagLst>
</file>

<file path=ppt/tags/tag3232.xml><?xml version="1.0" encoding="utf-8"?>
<p:tagLst xmlns:p="http://schemas.openxmlformats.org/presentationml/2006/main">
  <p:tag name="AS_UNIQUEID" val="31"/>
</p:tagLst>
</file>

<file path=ppt/tags/tag3233.xml><?xml version="1.0" encoding="utf-8"?>
<p:tagLst xmlns:p="http://schemas.openxmlformats.org/presentationml/2006/main">
  <p:tag name="AS_UNIQUEID" val="32"/>
</p:tagLst>
</file>

<file path=ppt/tags/tag3234.xml><?xml version="1.0" encoding="utf-8"?>
<p:tagLst xmlns:p="http://schemas.openxmlformats.org/presentationml/2006/main">
  <p:tag name="AS_UNIQUEID" val="33"/>
</p:tagLst>
</file>

<file path=ppt/tags/tag3235.xml><?xml version="1.0" encoding="utf-8"?>
<p:tagLst xmlns:p="http://schemas.openxmlformats.org/presentationml/2006/main">
  <p:tag name="AS_UNIQUEID" val="34"/>
</p:tagLst>
</file>

<file path=ppt/tags/tag3236.xml><?xml version="1.0" encoding="utf-8"?>
<p:tagLst xmlns:p="http://schemas.openxmlformats.org/presentationml/2006/main">
  <p:tag name="AS_UNIQUEID" val="35"/>
</p:tagLst>
</file>

<file path=ppt/tags/tag3237.xml><?xml version="1.0" encoding="utf-8"?>
<p:tagLst xmlns:p="http://schemas.openxmlformats.org/presentationml/2006/main">
  <p:tag name="AS_UNIQUEID" val="36"/>
</p:tagLst>
</file>

<file path=ppt/tags/tag3238.xml><?xml version="1.0" encoding="utf-8"?>
<p:tagLst xmlns:p="http://schemas.openxmlformats.org/presentationml/2006/main">
  <p:tag name="AS_UNIQUEID" val="37"/>
</p:tagLst>
</file>

<file path=ppt/tags/tag3239.xml><?xml version="1.0" encoding="utf-8"?>
<p:tagLst xmlns:p="http://schemas.openxmlformats.org/presentationml/2006/main">
  <p:tag name="AS_UNIQUEID" val="38"/>
</p:tagLst>
</file>

<file path=ppt/tags/tag3240.xml><?xml version="1.0" encoding="utf-8"?>
<p:tagLst xmlns:p="http://schemas.openxmlformats.org/presentationml/2006/main">
  <p:tag name="AS_UNIQUEID" val="39"/>
</p:tagLst>
</file>

<file path=ppt/tags/tag3241.xml><?xml version="1.0" encoding="utf-8"?>
<p:tagLst xmlns:p="http://schemas.openxmlformats.org/presentationml/2006/main">
  <p:tag name="AS_UNIQUEID" val="40"/>
</p:tagLst>
</file>

<file path=ppt/tags/tag3242.xml><?xml version="1.0" encoding="utf-8"?>
<p:tagLst xmlns:p="http://schemas.openxmlformats.org/presentationml/2006/main">
  <p:tag name="AS_UNIQUEID" val="41"/>
</p:tagLst>
</file>

<file path=ppt/tags/tag3243.xml><?xml version="1.0" encoding="utf-8"?>
<p:tagLst xmlns:p="http://schemas.openxmlformats.org/presentationml/2006/main">
  <p:tag name="AS_UNIQUEID" val="42"/>
</p:tagLst>
</file>

<file path=ppt/tags/tag3244.xml><?xml version="1.0" encoding="utf-8"?>
<p:tagLst xmlns:p="http://schemas.openxmlformats.org/presentationml/2006/main">
  <p:tag name="AS_UNIQUEID" val="43"/>
</p:tagLst>
</file>

<file path=ppt/tags/tag3245.xml><?xml version="1.0" encoding="utf-8"?>
<p:tagLst xmlns:p="http://schemas.openxmlformats.org/presentationml/2006/main">
  <p:tag name="AS_UNIQUEID" val="44"/>
</p:tagLst>
</file>

<file path=ppt/tags/tag3246.xml><?xml version="1.0" encoding="utf-8"?>
<p:tagLst xmlns:p="http://schemas.openxmlformats.org/presentationml/2006/main">
  <p:tag name="AS_UNIQUEID" val="45"/>
</p:tagLst>
</file>

<file path=ppt/tags/tag3247.xml><?xml version="1.0" encoding="utf-8"?>
<p:tagLst xmlns:p="http://schemas.openxmlformats.org/presentationml/2006/main">
  <p:tag name="AS_UNIQUEID" val="46"/>
</p:tagLst>
</file>

<file path=ppt/tags/tag3248.xml><?xml version="1.0" encoding="utf-8"?>
<p:tagLst xmlns:p="http://schemas.openxmlformats.org/presentationml/2006/main">
  <p:tag name="AS_UNIQUEID" val="47"/>
</p:tagLst>
</file>

<file path=ppt/tags/tag3249.xml><?xml version="1.0" encoding="utf-8"?>
<p:tagLst xmlns:p="http://schemas.openxmlformats.org/presentationml/2006/main">
  <p:tag name="AS_UNIQUEID" val="48"/>
</p:tagLst>
</file>

<file path=ppt/tags/tag3250.xml><?xml version="1.0" encoding="utf-8"?>
<p:tagLst xmlns:p="http://schemas.openxmlformats.org/presentationml/2006/main">
  <p:tag name="AS_UNIQUEID" val="49"/>
</p:tagLst>
</file>

<file path=ppt/tags/tag3251.xml><?xml version="1.0" encoding="utf-8"?>
<p:tagLst xmlns:p="http://schemas.openxmlformats.org/presentationml/2006/main">
  <p:tag name="AS_UNIQUEID" val="50"/>
</p:tagLst>
</file>

<file path=ppt/tags/tag3252.xml><?xml version="1.0" encoding="utf-8"?>
<p:tagLst xmlns:p="http://schemas.openxmlformats.org/presentationml/2006/main">
  <p:tag name="AS_UNIQUEID" val="51"/>
</p:tagLst>
</file>

<file path=ppt/tags/tag3253.xml><?xml version="1.0" encoding="utf-8"?>
<p:tagLst xmlns:p="http://schemas.openxmlformats.org/presentationml/2006/main">
  <p:tag name="AS_UNIQUEID" val="52"/>
</p:tagLst>
</file>

<file path=ppt/tags/tag3254.xml><?xml version="1.0" encoding="utf-8"?>
<p:tagLst xmlns:p="http://schemas.openxmlformats.org/presentationml/2006/main">
  <p:tag name="AS_UNIQUEID" val="53"/>
</p:tagLst>
</file>

<file path=ppt/tags/tag3255.xml><?xml version="1.0" encoding="utf-8"?>
<p:tagLst xmlns:p="http://schemas.openxmlformats.org/presentationml/2006/main">
  <p:tag name="AS_UNIQUEID" val="54"/>
</p:tagLst>
</file>

<file path=ppt/tags/tag3256.xml><?xml version="1.0" encoding="utf-8"?>
<p:tagLst xmlns:p="http://schemas.openxmlformats.org/presentationml/2006/main">
  <p:tag name="AS_UNIQUEID" val="55"/>
</p:tagLst>
</file>

<file path=ppt/tags/tag3257.xml><?xml version="1.0" encoding="utf-8"?>
<p:tagLst xmlns:p="http://schemas.openxmlformats.org/presentationml/2006/main">
  <p:tag name="AS_UNIQUEID" val="56"/>
</p:tagLst>
</file>

<file path=ppt/tags/tag3258.xml><?xml version="1.0" encoding="utf-8"?>
<p:tagLst xmlns:p="http://schemas.openxmlformats.org/presentationml/2006/main">
  <p:tag name="AS_UNIQUEID" val="57"/>
</p:tagLst>
</file>

<file path=ppt/tags/tag3259.xml><?xml version="1.0" encoding="utf-8"?>
<p:tagLst xmlns:p="http://schemas.openxmlformats.org/presentationml/2006/main">
  <p:tag name="AS_UNIQUEID" val="58"/>
</p:tagLst>
</file>

<file path=ppt/tags/tag3260.xml><?xml version="1.0" encoding="utf-8"?>
<p:tagLst xmlns:p="http://schemas.openxmlformats.org/presentationml/2006/main">
  <p:tag name="AS_UNIQUEID" val="59"/>
</p:tagLst>
</file>

<file path=ppt/tags/tag3261.xml><?xml version="1.0" encoding="utf-8"?>
<p:tagLst xmlns:p="http://schemas.openxmlformats.org/presentationml/2006/main">
  <p:tag name="AS_UNIQUEID" val="60"/>
</p:tagLst>
</file>

<file path=ppt/tags/tag3262.xml><?xml version="1.0" encoding="utf-8"?>
<p:tagLst xmlns:p="http://schemas.openxmlformats.org/presentationml/2006/main">
  <p:tag name="AS_UNIQUEID" val="61"/>
</p:tagLst>
</file>

<file path=ppt/tags/tag3263.xml><?xml version="1.0" encoding="utf-8"?>
<p:tagLst xmlns:p="http://schemas.openxmlformats.org/presentationml/2006/main">
  <p:tag name="AS_UNIQUEID" val="62"/>
</p:tagLst>
</file>

<file path=ppt/tags/tag3264.xml><?xml version="1.0" encoding="utf-8"?>
<p:tagLst xmlns:p="http://schemas.openxmlformats.org/presentationml/2006/main">
  <p:tag name="AS_UNIQUEID" val="63"/>
</p:tagLst>
</file>

<file path=ppt/tags/tag3265.xml><?xml version="1.0" encoding="utf-8"?>
<p:tagLst xmlns:p="http://schemas.openxmlformats.org/presentationml/2006/main">
  <p:tag name="AS_UNIQUEID" val="64"/>
</p:tagLst>
</file>

<file path=ppt/tags/tag3266.xml><?xml version="1.0" encoding="utf-8"?>
<p:tagLst xmlns:p="http://schemas.openxmlformats.org/presentationml/2006/main">
  <p:tag name="AS_UNIQUEID" val="65"/>
</p:tagLst>
</file>

<file path=ppt/tags/tag3267.xml><?xml version="1.0" encoding="utf-8"?>
<p:tagLst xmlns:p="http://schemas.openxmlformats.org/presentationml/2006/main">
  <p:tag name="AS_UNIQUEID" val="66"/>
</p:tagLst>
</file>

<file path=ppt/tags/tag3268.xml><?xml version="1.0" encoding="utf-8"?>
<p:tagLst xmlns:p="http://schemas.openxmlformats.org/presentationml/2006/main">
  <p:tag name="AS_UNIQUEID" val="67"/>
</p:tagLst>
</file>

<file path=ppt/tags/tag3269.xml><?xml version="1.0" encoding="utf-8"?>
<p:tagLst xmlns:p="http://schemas.openxmlformats.org/presentationml/2006/main">
  <p:tag name="AS_UNIQUEID" val="68"/>
</p:tagLst>
</file>

<file path=ppt/tags/tag3270.xml><?xml version="1.0" encoding="utf-8"?>
<p:tagLst xmlns:p="http://schemas.openxmlformats.org/presentationml/2006/main">
  <p:tag name="AS_UNIQUEID" val="69"/>
</p:tagLst>
</file>

<file path=ppt/tags/tag3271.xml><?xml version="1.0" encoding="utf-8"?>
<p:tagLst xmlns:p="http://schemas.openxmlformats.org/presentationml/2006/main">
  <p:tag name="AS_UNIQUEID" val="70"/>
</p:tagLst>
</file>

<file path=ppt/tags/tag3272.xml><?xml version="1.0" encoding="utf-8"?>
<p:tagLst xmlns:p="http://schemas.openxmlformats.org/presentationml/2006/main">
  <p:tag name="AS_UNIQUEID" val="71"/>
</p:tagLst>
</file>

<file path=ppt/tags/tag3273.xml><?xml version="1.0" encoding="utf-8"?>
<p:tagLst xmlns:p="http://schemas.openxmlformats.org/presentationml/2006/main">
  <p:tag name="AS_UNIQUEID" val="72"/>
</p:tagLst>
</file>

<file path=ppt/tags/tag3274.xml><?xml version="1.0" encoding="utf-8"?>
<p:tagLst xmlns:p="http://schemas.openxmlformats.org/presentationml/2006/main">
  <p:tag name="AS_UNIQUEID" val="73"/>
</p:tagLst>
</file>

<file path=ppt/tags/tag3275.xml><?xml version="1.0" encoding="utf-8"?>
<p:tagLst xmlns:p="http://schemas.openxmlformats.org/presentationml/2006/main">
  <p:tag name="AS_UNIQUEID" val="74"/>
</p:tagLst>
</file>

<file path=ppt/tags/tag3276.xml><?xml version="1.0" encoding="utf-8"?>
<p:tagLst xmlns:p="http://schemas.openxmlformats.org/presentationml/2006/main">
  <p:tag name="AS_UNIQUEID" val="75"/>
</p:tagLst>
</file>

<file path=ppt/tags/tag3277.xml><?xml version="1.0" encoding="utf-8"?>
<p:tagLst xmlns:p="http://schemas.openxmlformats.org/presentationml/2006/main">
  <p:tag name="AS_UNIQUEID" val="76"/>
</p:tagLst>
</file>

<file path=ppt/tags/tag3278.xml><?xml version="1.0" encoding="utf-8"?>
<p:tagLst xmlns:p="http://schemas.openxmlformats.org/presentationml/2006/main">
  <p:tag name="AS_UNIQUEID" val="77"/>
</p:tagLst>
</file>

<file path=ppt/tags/tag3279.xml><?xml version="1.0" encoding="utf-8"?>
<p:tagLst xmlns:p="http://schemas.openxmlformats.org/presentationml/2006/main">
  <p:tag name="AS_UNIQUEID" val="78"/>
</p:tagLst>
</file>

<file path=ppt/tags/tag3280.xml><?xml version="1.0" encoding="utf-8"?>
<p:tagLst xmlns:p="http://schemas.openxmlformats.org/presentationml/2006/main">
  <p:tag name="AS_UNIQUEID" val="79"/>
</p:tagLst>
</file>

<file path=ppt/tags/tag3281.xml><?xml version="1.0" encoding="utf-8"?>
<p:tagLst xmlns:p="http://schemas.openxmlformats.org/presentationml/2006/main">
  <p:tag name="AS_UNIQUEID" val="80"/>
</p:tagLst>
</file>

<file path=ppt/tags/tag3282.xml><?xml version="1.0" encoding="utf-8"?>
<p:tagLst xmlns:p="http://schemas.openxmlformats.org/presentationml/2006/main">
  <p:tag name="AS_UNIQUEID" val="81"/>
</p:tagLst>
</file>

<file path=ppt/tags/tag3283.xml><?xml version="1.0" encoding="utf-8"?>
<p:tagLst xmlns:p="http://schemas.openxmlformats.org/presentationml/2006/main">
  <p:tag name="AS_UNIQUEID" val="82"/>
</p:tagLst>
</file>

<file path=ppt/tags/tag3284.xml><?xml version="1.0" encoding="utf-8"?>
<p:tagLst xmlns:p="http://schemas.openxmlformats.org/presentationml/2006/main">
  <p:tag name="AS_UNIQUEID" val="83"/>
</p:tagLst>
</file>

<file path=ppt/tags/tag3285.xml><?xml version="1.0" encoding="utf-8"?>
<p:tagLst xmlns:p="http://schemas.openxmlformats.org/presentationml/2006/main">
  <p:tag name="AS_UNIQUEID" val="84"/>
</p:tagLst>
</file>

<file path=ppt/tags/tag3286.xml><?xml version="1.0" encoding="utf-8"?>
<p:tagLst xmlns:p="http://schemas.openxmlformats.org/presentationml/2006/main">
  <p:tag name="AS_UNIQUEID" val="85"/>
</p:tagLst>
</file>

<file path=ppt/tags/tag3287.xml><?xml version="1.0" encoding="utf-8"?>
<p:tagLst xmlns:p="http://schemas.openxmlformats.org/presentationml/2006/main">
  <p:tag name="AS_UNIQUEID" val="86"/>
</p:tagLst>
</file>

<file path=ppt/tags/tag3288.xml><?xml version="1.0" encoding="utf-8"?>
<p:tagLst xmlns:p="http://schemas.openxmlformats.org/presentationml/2006/main">
  <p:tag name="AS_UNIQUEID" val="87"/>
</p:tagLst>
</file>

<file path=ppt/tags/tag3289.xml><?xml version="1.0" encoding="utf-8"?>
<p:tagLst xmlns:p="http://schemas.openxmlformats.org/presentationml/2006/main">
  <p:tag name="AS_UNIQUEID" val="88"/>
</p:tagLst>
</file>

<file path=ppt/tags/tag3290.xml><?xml version="1.0" encoding="utf-8"?>
<p:tagLst xmlns:p="http://schemas.openxmlformats.org/presentationml/2006/main">
  <p:tag name="AS_UNIQUEID" val="89"/>
</p:tagLst>
</file>

<file path=ppt/tags/tag3291.xml><?xml version="1.0" encoding="utf-8"?>
<p:tagLst xmlns:p="http://schemas.openxmlformats.org/presentationml/2006/main">
  <p:tag name="AS_UNIQUEID" val="90"/>
</p:tagLst>
</file>

<file path=ppt/tags/tag3292.xml><?xml version="1.0" encoding="utf-8"?>
<p:tagLst xmlns:p="http://schemas.openxmlformats.org/presentationml/2006/main">
  <p:tag name="AS_UNIQUEID" val="91"/>
</p:tagLst>
</file>

<file path=ppt/tags/tag3293.xml><?xml version="1.0" encoding="utf-8"?>
<p:tagLst xmlns:p="http://schemas.openxmlformats.org/presentationml/2006/main">
  <p:tag name="AS_UNIQUEID" val="92"/>
</p:tagLst>
</file>

<file path=ppt/tags/tag3294.xml><?xml version="1.0" encoding="utf-8"?>
<p:tagLst xmlns:p="http://schemas.openxmlformats.org/presentationml/2006/main">
  <p:tag name="AS_UNIQUEID" val="93"/>
</p:tagLst>
</file>

<file path=ppt/tags/tag3295.xml><?xml version="1.0" encoding="utf-8"?>
<p:tagLst xmlns:p="http://schemas.openxmlformats.org/presentationml/2006/main">
  <p:tag name="AS_UNIQUEID" val="94"/>
</p:tagLst>
</file>

<file path=ppt/tags/tag3296.xml><?xml version="1.0" encoding="utf-8"?>
<p:tagLst xmlns:p="http://schemas.openxmlformats.org/presentationml/2006/main">
  <p:tag name="AS_UNIQUEID" val="95"/>
</p:tagLst>
</file>

<file path=ppt/tags/tag3297.xml><?xml version="1.0" encoding="utf-8"?>
<p:tagLst xmlns:p="http://schemas.openxmlformats.org/presentationml/2006/main">
  <p:tag name="AS_UNIQUEID" val="96"/>
</p:tagLst>
</file>

<file path=ppt/tags/tag3298.xml><?xml version="1.0" encoding="utf-8"?>
<p:tagLst xmlns:p="http://schemas.openxmlformats.org/presentationml/2006/main">
  <p:tag name="AS_UNIQUEID" val="97"/>
</p:tagLst>
</file>

<file path=ppt/tags/tag3299.xml><?xml version="1.0" encoding="utf-8"?>
<p:tagLst xmlns:p="http://schemas.openxmlformats.org/presentationml/2006/main">
  <p:tag name="AS_UNIQUEID" val="98"/>
</p:tagLst>
</file>

<file path=ppt/tags/tag3300.xml><?xml version="1.0" encoding="utf-8"?>
<p:tagLst xmlns:p="http://schemas.openxmlformats.org/presentationml/2006/main">
  <p:tag name="AS_UNIQUEID" val="99"/>
</p:tagLst>
</file>

<file path=ppt/tags/tag3301.xml><?xml version="1.0" encoding="utf-8"?>
<p:tagLst xmlns:p="http://schemas.openxmlformats.org/presentationml/2006/main">
  <p:tag name="AS_UNIQUEID" val="100"/>
</p:tagLst>
</file>

<file path=ppt/tags/tag3302.xml><?xml version="1.0" encoding="utf-8"?>
<p:tagLst xmlns:p="http://schemas.openxmlformats.org/presentationml/2006/main">
  <p:tag name="AS_UNIQUEID" val="101"/>
</p:tagLst>
</file>

<file path=ppt/tags/tag3303.xml><?xml version="1.0" encoding="utf-8"?>
<p:tagLst xmlns:p="http://schemas.openxmlformats.org/presentationml/2006/main">
  <p:tag name="AS_UNIQUEID" val="102"/>
</p:tagLst>
</file>

<file path=ppt/tags/tag3304.xml><?xml version="1.0" encoding="utf-8"?>
<p:tagLst xmlns:p="http://schemas.openxmlformats.org/presentationml/2006/main">
  <p:tag name="AS_UNIQUEID" val="103"/>
</p:tagLst>
</file>

<file path=ppt/tags/tag3305.xml><?xml version="1.0" encoding="utf-8"?>
<p:tagLst xmlns:p="http://schemas.openxmlformats.org/presentationml/2006/main">
  <p:tag name="AS_UNIQUEID" val="104"/>
</p:tagLst>
</file>

<file path=ppt/tags/tag3306.xml><?xml version="1.0" encoding="utf-8"?>
<p:tagLst xmlns:p="http://schemas.openxmlformats.org/presentationml/2006/main">
  <p:tag name="AS_UNIQUEID" val="105"/>
</p:tagLst>
</file>

<file path=ppt/tags/tag3307.xml><?xml version="1.0" encoding="utf-8"?>
<p:tagLst xmlns:p="http://schemas.openxmlformats.org/presentationml/2006/main">
  <p:tag name="AS_UNIQUEID" val="106"/>
</p:tagLst>
</file>

<file path=ppt/tags/tag3308.xml><?xml version="1.0" encoding="utf-8"?>
<p:tagLst xmlns:p="http://schemas.openxmlformats.org/presentationml/2006/main">
  <p:tag name="AS_UNIQUEID" val="107"/>
</p:tagLst>
</file>

<file path=ppt/tags/tag3309.xml><?xml version="1.0" encoding="utf-8"?>
<p:tagLst xmlns:p="http://schemas.openxmlformats.org/presentationml/2006/main">
  <p:tag name="AS_UNIQUEID" val="108"/>
</p:tagLst>
</file>

<file path=ppt/tags/tag3310.xml><?xml version="1.0" encoding="utf-8"?>
<p:tagLst xmlns:p="http://schemas.openxmlformats.org/presentationml/2006/main">
  <p:tag name="AS_UNIQUEID" val="109"/>
</p:tagLst>
</file>

<file path=ppt/tags/tag3311.xml><?xml version="1.0" encoding="utf-8"?>
<p:tagLst xmlns:p="http://schemas.openxmlformats.org/presentationml/2006/main">
  <p:tag name="AS_UNIQUEID" val="110"/>
</p:tagLst>
</file>

<file path=ppt/tags/tag3312.xml><?xml version="1.0" encoding="utf-8"?>
<p:tagLst xmlns:p="http://schemas.openxmlformats.org/presentationml/2006/main">
  <p:tag name="AS_UNIQUEID" val="111"/>
</p:tagLst>
</file>

<file path=ppt/tags/tag3313.xml><?xml version="1.0" encoding="utf-8"?>
<p:tagLst xmlns:p="http://schemas.openxmlformats.org/presentationml/2006/main">
  <p:tag name="AS_UNIQUEID" val="112"/>
</p:tagLst>
</file>

<file path=ppt/tags/tag3314.xml><?xml version="1.0" encoding="utf-8"?>
<p:tagLst xmlns:p="http://schemas.openxmlformats.org/presentationml/2006/main">
  <p:tag name="AS_UNIQUEID" val="113"/>
</p:tagLst>
</file>

<file path=ppt/tags/tag3315.xml><?xml version="1.0" encoding="utf-8"?>
<p:tagLst xmlns:p="http://schemas.openxmlformats.org/presentationml/2006/main">
  <p:tag name="AS_UNIQUEID" val="114"/>
</p:tagLst>
</file>

<file path=ppt/tags/tag3316.xml><?xml version="1.0" encoding="utf-8"?>
<p:tagLst xmlns:p="http://schemas.openxmlformats.org/presentationml/2006/main">
  <p:tag name="AS_UNIQUEID" val="115"/>
</p:tagLst>
</file>

<file path=ppt/tags/tag3317.xml><?xml version="1.0" encoding="utf-8"?>
<p:tagLst xmlns:p="http://schemas.openxmlformats.org/presentationml/2006/main">
  <p:tag name="AS_UNIQUEID" val="116"/>
</p:tagLst>
</file>

<file path=ppt/tags/tag3318.xml><?xml version="1.0" encoding="utf-8"?>
<p:tagLst xmlns:p="http://schemas.openxmlformats.org/presentationml/2006/main">
  <p:tag name="AS_UNIQUEID" val="117"/>
</p:tagLst>
</file>

<file path=ppt/tags/tag3319.xml><?xml version="1.0" encoding="utf-8"?>
<p:tagLst xmlns:p="http://schemas.openxmlformats.org/presentationml/2006/main">
  <p:tag name="AS_UNIQUEID" val="118"/>
</p:tagLst>
</file>

<file path=ppt/tags/tag3320.xml><?xml version="1.0" encoding="utf-8"?>
<p:tagLst xmlns:p="http://schemas.openxmlformats.org/presentationml/2006/main">
  <p:tag name="AS_UNIQUEID" val="119"/>
</p:tagLst>
</file>

<file path=ppt/tags/tag3321.xml><?xml version="1.0" encoding="utf-8"?>
<p:tagLst xmlns:p="http://schemas.openxmlformats.org/presentationml/2006/main">
  <p:tag name="AS_UNIQUEID" val="120"/>
</p:tagLst>
</file>

<file path=ppt/tags/tag3322.xml><?xml version="1.0" encoding="utf-8"?>
<p:tagLst xmlns:p="http://schemas.openxmlformats.org/presentationml/2006/main">
  <p:tag name="AS_UNIQUEID" val="121"/>
</p:tagLst>
</file>

<file path=ppt/tags/tag3323.xml><?xml version="1.0" encoding="utf-8"?>
<p:tagLst xmlns:p="http://schemas.openxmlformats.org/presentationml/2006/main">
  <p:tag name="AS_UNIQUEID" val="122"/>
</p:tagLst>
</file>

<file path=ppt/tags/tag3324.xml><?xml version="1.0" encoding="utf-8"?>
<p:tagLst xmlns:p="http://schemas.openxmlformats.org/presentationml/2006/main">
  <p:tag name="AS_UNIQUEID" val="123"/>
</p:tagLst>
</file>

<file path=ppt/tags/tag3325.xml><?xml version="1.0" encoding="utf-8"?>
<p:tagLst xmlns:p="http://schemas.openxmlformats.org/presentationml/2006/main">
  <p:tag name="AS_UNIQUEID" val="124"/>
</p:tagLst>
</file>

<file path=ppt/tags/tag3326.xml><?xml version="1.0" encoding="utf-8"?>
<p:tagLst xmlns:p="http://schemas.openxmlformats.org/presentationml/2006/main">
  <p:tag name="AS_UNIQUEID" val="125"/>
</p:tagLst>
</file>

<file path=ppt/tags/tag3327.xml><?xml version="1.0" encoding="utf-8"?>
<p:tagLst xmlns:p="http://schemas.openxmlformats.org/presentationml/2006/main">
  <p:tag name="AS_UNIQUEID" val="126"/>
</p:tagLst>
</file>

<file path=ppt/tags/tag3328.xml><?xml version="1.0" encoding="utf-8"?>
<p:tagLst xmlns:p="http://schemas.openxmlformats.org/presentationml/2006/main">
  <p:tag name="AS_UNIQUEID" val="127"/>
</p:tagLst>
</file>

<file path=ppt/tags/tag3329.xml><?xml version="1.0" encoding="utf-8"?>
<p:tagLst xmlns:p="http://schemas.openxmlformats.org/presentationml/2006/main">
  <p:tag name="AS_UNIQUEID" val="128"/>
</p:tagLst>
</file>

<file path=ppt/tags/tag3330.xml><?xml version="1.0" encoding="utf-8"?>
<p:tagLst xmlns:p="http://schemas.openxmlformats.org/presentationml/2006/main">
  <p:tag name="AS_UNIQUEID" val="129"/>
</p:tagLst>
</file>

<file path=ppt/tags/tag3331.xml><?xml version="1.0" encoding="utf-8"?>
<p:tagLst xmlns:p="http://schemas.openxmlformats.org/presentationml/2006/main">
  <p:tag name="AS_UNIQUEID" val="130"/>
</p:tagLst>
</file>

<file path=ppt/tags/tag3332.xml><?xml version="1.0" encoding="utf-8"?>
<p:tagLst xmlns:p="http://schemas.openxmlformats.org/presentationml/2006/main">
  <p:tag name="AS_UNIQUEID" val="131"/>
</p:tagLst>
</file>

<file path=ppt/tags/tag3333.xml><?xml version="1.0" encoding="utf-8"?>
<p:tagLst xmlns:p="http://schemas.openxmlformats.org/presentationml/2006/main">
  <p:tag name="AS_UNIQUEID" val="132"/>
</p:tagLst>
</file>

<file path=ppt/tags/tag3334.xml><?xml version="1.0" encoding="utf-8"?>
<p:tagLst xmlns:p="http://schemas.openxmlformats.org/presentationml/2006/main">
  <p:tag name="AS_UNIQUEID" val="133"/>
</p:tagLst>
</file>

<file path=ppt/tags/tag3335.xml><?xml version="1.0" encoding="utf-8"?>
<p:tagLst xmlns:p="http://schemas.openxmlformats.org/presentationml/2006/main">
  <p:tag name="AS_UNIQUEID" val="134"/>
</p:tagLst>
</file>

<file path=ppt/tags/tag3336.xml><?xml version="1.0" encoding="utf-8"?>
<p:tagLst xmlns:p="http://schemas.openxmlformats.org/presentationml/2006/main">
  <p:tag name="AS_UNIQUEID" val="135"/>
</p:tagLst>
</file>

<file path=ppt/tags/tag3337.xml><?xml version="1.0" encoding="utf-8"?>
<p:tagLst xmlns:p="http://schemas.openxmlformats.org/presentationml/2006/main">
  <p:tag name="AS_UNIQUEID" val="136"/>
</p:tagLst>
</file>

<file path=ppt/tags/tag3338.xml><?xml version="1.0" encoding="utf-8"?>
<p:tagLst xmlns:p="http://schemas.openxmlformats.org/presentationml/2006/main">
  <p:tag name="AS_UNIQUEID" val="137"/>
</p:tagLst>
</file>

<file path=ppt/tags/tag3339.xml><?xml version="1.0" encoding="utf-8"?>
<p:tagLst xmlns:p="http://schemas.openxmlformats.org/presentationml/2006/main">
  <p:tag name="AS_UNIQUEID" val="138"/>
</p:tagLst>
</file>

<file path=ppt/tags/tag3340.xml><?xml version="1.0" encoding="utf-8"?>
<p:tagLst xmlns:p="http://schemas.openxmlformats.org/presentationml/2006/main">
  <p:tag name="AS_UNIQUEID" val="139"/>
</p:tagLst>
</file>

<file path=ppt/tags/tag3341.xml><?xml version="1.0" encoding="utf-8"?>
<p:tagLst xmlns:p="http://schemas.openxmlformats.org/presentationml/2006/main">
  <p:tag name="AS_UNIQUEID" val="140"/>
</p:tagLst>
</file>

<file path=ppt/tags/tag3342.xml><?xml version="1.0" encoding="utf-8"?>
<p:tagLst xmlns:p="http://schemas.openxmlformats.org/presentationml/2006/main">
  <p:tag name="AS_UNIQUEID" val="141"/>
</p:tagLst>
</file>

<file path=ppt/tags/tag3343.xml><?xml version="1.0" encoding="utf-8"?>
<p:tagLst xmlns:p="http://schemas.openxmlformats.org/presentationml/2006/main">
  <p:tag name="AS_UNIQUEID" val="142"/>
</p:tagLst>
</file>

<file path=ppt/tags/tag3344.xml><?xml version="1.0" encoding="utf-8"?>
<p:tagLst xmlns:p="http://schemas.openxmlformats.org/presentationml/2006/main">
  <p:tag name="AS_UNIQUEID" val="143"/>
</p:tagLst>
</file>

<file path=ppt/tags/tag3345.xml><?xml version="1.0" encoding="utf-8"?>
<p:tagLst xmlns:p="http://schemas.openxmlformats.org/presentationml/2006/main">
  <p:tag name="AS_UNIQUEID" val="144"/>
</p:tagLst>
</file>

<file path=ppt/tags/tag3346.xml><?xml version="1.0" encoding="utf-8"?>
<p:tagLst xmlns:p="http://schemas.openxmlformats.org/presentationml/2006/main">
  <p:tag name="AS_UNIQUEID" val="3283"/>
</p:tagLst>
</file>

<file path=ppt/tags/tag3347.xml><?xml version="1.0" encoding="utf-8"?>
<p:tagLst xmlns:p="http://schemas.openxmlformats.org/presentationml/2006/main">
  <p:tag name="AS_UNIQUEID" val="145"/>
</p:tagLst>
</file>

<file path=ppt/tags/tag3348.xml><?xml version="1.0" encoding="utf-8"?>
<p:tagLst xmlns:p="http://schemas.openxmlformats.org/presentationml/2006/main">
  <p:tag name="AS_UNIQUEID" val="146"/>
</p:tagLst>
</file>

<file path=ppt/tags/tag3349.xml><?xml version="1.0" encoding="utf-8"?>
<p:tagLst xmlns:p="http://schemas.openxmlformats.org/presentationml/2006/main">
  <p:tag name="AS_UNIQUEID" val="147"/>
</p:tagLst>
</file>

<file path=ppt/tags/tag3350.xml><?xml version="1.0" encoding="utf-8"?>
<p:tagLst xmlns:p="http://schemas.openxmlformats.org/presentationml/2006/main">
  <p:tag name="AS_UNIQUEID" val="148"/>
</p:tagLst>
</file>

<file path=ppt/tags/tag3351.xml><?xml version="1.0" encoding="utf-8"?>
<p:tagLst xmlns:p="http://schemas.openxmlformats.org/presentationml/2006/main">
  <p:tag name="AS_UNIQUEID" val="149"/>
</p:tagLst>
</file>

<file path=ppt/tags/tag3352.xml><?xml version="1.0" encoding="utf-8"?>
<p:tagLst xmlns:p="http://schemas.openxmlformats.org/presentationml/2006/main">
  <p:tag name="AS_UNIQUEID" val="150"/>
</p:tagLst>
</file>

<file path=ppt/tags/tag3353.xml><?xml version="1.0" encoding="utf-8"?>
<p:tagLst xmlns:p="http://schemas.openxmlformats.org/presentationml/2006/main">
  <p:tag name="AS_UNIQUEID" val="151"/>
</p:tagLst>
</file>

<file path=ppt/tags/tag3354.xml><?xml version="1.0" encoding="utf-8"?>
<p:tagLst xmlns:p="http://schemas.openxmlformats.org/presentationml/2006/main">
  <p:tag name="AS_UNIQUEID" val="152"/>
</p:tagLst>
</file>

<file path=ppt/tags/tag3355.xml><?xml version="1.0" encoding="utf-8"?>
<p:tagLst xmlns:p="http://schemas.openxmlformats.org/presentationml/2006/main">
  <p:tag name="AS_UNIQUEID" val="153"/>
</p:tagLst>
</file>

<file path=ppt/tags/tag3356.xml><?xml version="1.0" encoding="utf-8"?>
<p:tagLst xmlns:p="http://schemas.openxmlformats.org/presentationml/2006/main">
  <p:tag name="AS_UNIQUEID" val="154"/>
</p:tagLst>
</file>

<file path=ppt/tags/tag3357.xml><?xml version="1.0" encoding="utf-8"?>
<p:tagLst xmlns:p="http://schemas.openxmlformats.org/presentationml/2006/main">
  <p:tag name="AS_UNIQUEID" val="155"/>
</p:tagLst>
</file>

<file path=ppt/tags/tag3358.xml><?xml version="1.0" encoding="utf-8"?>
<p:tagLst xmlns:p="http://schemas.openxmlformats.org/presentationml/2006/main">
  <p:tag name="AS_UNIQUEID" val="156"/>
</p:tagLst>
</file>

<file path=ppt/tags/tag3359.xml><?xml version="1.0" encoding="utf-8"?>
<p:tagLst xmlns:p="http://schemas.openxmlformats.org/presentationml/2006/main">
  <p:tag name="AS_UNIQUEID" val="157"/>
</p:tagLst>
</file>

<file path=ppt/tags/tag3360.xml><?xml version="1.0" encoding="utf-8"?>
<p:tagLst xmlns:p="http://schemas.openxmlformats.org/presentationml/2006/main">
  <p:tag name="AS_UNIQUEID" val="3284"/>
</p:tagLst>
</file>

<file path=ppt/tags/tag3361.xml><?xml version="1.0" encoding="utf-8"?>
<p:tagLst xmlns:p="http://schemas.openxmlformats.org/presentationml/2006/main">
  <p:tag name="AS_UNIQUEID" val="158"/>
</p:tagLst>
</file>

<file path=ppt/tags/tag3362.xml><?xml version="1.0" encoding="utf-8"?>
<p:tagLst xmlns:p="http://schemas.openxmlformats.org/presentationml/2006/main">
  <p:tag name="AS_UNIQUEID" val="159"/>
</p:tagLst>
</file>

<file path=ppt/tags/tag3363.xml><?xml version="1.0" encoding="utf-8"?>
<p:tagLst xmlns:p="http://schemas.openxmlformats.org/presentationml/2006/main">
  <p:tag name="AS_UNIQUEID" val="160"/>
</p:tagLst>
</file>

<file path=ppt/tags/tag3364.xml><?xml version="1.0" encoding="utf-8"?>
<p:tagLst xmlns:p="http://schemas.openxmlformats.org/presentationml/2006/main">
  <p:tag name="AS_UNIQUEID" val="161"/>
</p:tagLst>
</file>

<file path=ppt/tags/tag3365.xml><?xml version="1.0" encoding="utf-8"?>
<p:tagLst xmlns:p="http://schemas.openxmlformats.org/presentationml/2006/main">
  <p:tag name="AS_UNIQUEID" val="162"/>
</p:tagLst>
</file>

<file path=ppt/tags/tag3366.xml><?xml version="1.0" encoding="utf-8"?>
<p:tagLst xmlns:p="http://schemas.openxmlformats.org/presentationml/2006/main">
  <p:tag name="AS_UNIQUEID" val="163"/>
</p:tagLst>
</file>

<file path=ppt/tags/tag3367.xml><?xml version="1.0" encoding="utf-8"?>
<p:tagLst xmlns:p="http://schemas.openxmlformats.org/presentationml/2006/main">
  <p:tag name="AS_UNIQUEID" val="164"/>
</p:tagLst>
</file>

<file path=ppt/tags/tag3368.xml><?xml version="1.0" encoding="utf-8"?>
<p:tagLst xmlns:p="http://schemas.openxmlformats.org/presentationml/2006/main">
  <p:tag name="AS_UNIQUEID" val="165"/>
</p:tagLst>
</file>

<file path=ppt/tags/tag3369.xml><?xml version="1.0" encoding="utf-8"?>
<p:tagLst xmlns:p="http://schemas.openxmlformats.org/presentationml/2006/main">
  <p:tag name="AS_UNIQUEID" val="166"/>
</p:tagLst>
</file>

<file path=ppt/tags/tag3370.xml><?xml version="1.0" encoding="utf-8"?>
<p:tagLst xmlns:p="http://schemas.openxmlformats.org/presentationml/2006/main">
  <p:tag name="AS_UNIQUEID" val="167"/>
</p:tagLst>
</file>

<file path=ppt/tags/tag3371.xml><?xml version="1.0" encoding="utf-8"?>
<p:tagLst xmlns:p="http://schemas.openxmlformats.org/presentationml/2006/main">
  <p:tag name="AS_UNIQUEID" val="168"/>
</p:tagLst>
</file>

<file path=ppt/tags/tag3372.xml><?xml version="1.0" encoding="utf-8"?>
<p:tagLst xmlns:p="http://schemas.openxmlformats.org/presentationml/2006/main">
  <p:tag name="AS_UNIQUEID" val="169"/>
</p:tagLst>
</file>

<file path=ppt/tags/tag3373.xml><?xml version="1.0" encoding="utf-8"?>
<p:tagLst xmlns:p="http://schemas.openxmlformats.org/presentationml/2006/main">
  <p:tag name="AS_UNIQUEID" val="170"/>
</p:tagLst>
</file>

<file path=ppt/tags/tag3374.xml><?xml version="1.0" encoding="utf-8"?>
<p:tagLst xmlns:p="http://schemas.openxmlformats.org/presentationml/2006/main">
  <p:tag name="AS_UNIQUEID" val="3285"/>
</p:tagLst>
</file>

<file path=ppt/tags/tag3375.xml><?xml version="1.0" encoding="utf-8"?>
<p:tagLst xmlns:p="http://schemas.openxmlformats.org/presentationml/2006/main">
  <p:tag name="AS_UNIQUEID" val="171"/>
</p:tagLst>
</file>

<file path=ppt/tags/tag3376.xml><?xml version="1.0" encoding="utf-8"?>
<p:tagLst xmlns:p="http://schemas.openxmlformats.org/presentationml/2006/main">
  <p:tag name="AS_UNIQUEID" val="172"/>
</p:tagLst>
</file>

<file path=ppt/tags/tag3377.xml><?xml version="1.0" encoding="utf-8"?>
<p:tagLst xmlns:p="http://schemas.openxmlformats.org/presentationml/2006/main">
  <p:tag name="AS_UNIQUEID" val="173"/>
</p:tagLst>
</file>

<file path=ppt/tags/tag3378.xml><?xml version="1.0" encoding="utf-8"?>
<p:tagLst xmlns:p="http://schemas.openxmlformats.org/presentationml/2006/main">
  <p:tag name="AS_UNIQUEID" val="174"/>
</p:tagLst>
</file>

<file path=ppt/tags/tag3379.xml><?xml version="1.0" encoding="utf-8"?>
<p:tagLst xmlns:p="http://schemas.openxmlformats.org/presentationml/2006/main">
  <p:tag name="AS_UNIQUEID" val="175"/>
</p:tagLst>
</file>

<file path=ppt/tags/tag3380.xml><?xml version="1.0" encoding="utf-8"?>
<p:tagLst xmlns:p="http://schemas.openxmlformats.org/presentationml/2006/main">
  <p:tag name="AS_UNIQUEID" val="176"/>
</p:tagLst>
</file>

<file path=ppt/tags/tag3381.xml><?xml version="1.0" encoding="utf-8"?>
<p:tagLst xmlns:p="http://schemas.openxmlformats.org/presentationml/2006/main">
  <p:tag name="AS_UNIQUEID" val="177"/>
</p:tagLst>
</file>

<file path=ppt/tags/tag3382.xml><?xml version="1.0" encoding="utf-8"?>
<p:tagLst xmlns:p="http://schemas.openxmlformats.org/presentationml/2006/main">
  <p:tag name="AS_UNIQUEID" val="178"/>
</p:tagLst>
</file>

<file path=ppt/tags/tag3383.xml><?xml version="1.0" encoding="utf-8"?>
<p:tagLst xmlns:p="http://schemas.openxmlformats.org/presentationml/2006/main">
  <p:tag name="AS_UNIQUEID" val="179"/>
</p:tagLst>
</file>

<file path=ppt/tags/tag3384.xml><?xml version="1.0" encoding="utf-8"?>
<p:tagLst xmlns:p="http://schemas.openxmlformats.org/presentationml/2006/main">
  <p:tag name="AS_UNIQUEID" val="180"/>
</p:tagLst>
</file>

<file path=ppt/tags/tag3385.xml><?xml version="1.0" encoding="utf-8"?>
<p:tagLst xmlns:p="http://schemas.openxmlformats.org/presentationml/2006/main">
  <p:tag name="AS_UNIQUEID" val="181"/>
</p:tagLst>
</file>

<file path=ppt/tags/tag3386.xml><?xml version="1.0" encoding="utf-8"?>
<p:tagLst xmlns:p="http://schemas.openxmlformats.org/presentationml/2006/main">
  <p:tag name="AS_UNIQUEID" val="182"/>
</p:tagLst>
</file>

<file path=ppt/tags/tag3387.xml><?xml version="1.0" encoding="utf-8"?>
<p:tagLst xmlns:p="http://schemas.openxmlformats.org/presentationml/2006/main">
  <p:tag name="AS_UNIQUEID" val="183"/>
</p:tagLst>
</file>

<file path=ppt/tags/tag3388.xml><?xml version="1.0" encoding="utf-8"?>
<p:tagLst xmlns:p="http://schemas.openxmlformats.org/presentationml/2006/main">
  <p:tag name="AS_UNIQUEID" val="3286"/>
</p:tagLst>
</file>

<file path=ppt/tags/tag3389.xml><?xml version="1.0" encoding="utf-8"?>
<p:tagLst xmlns:p="http://schemas.openxmlformats.org/presentationml/2006/main">
  <p:tag name="AS_UNIQUEID" val="184"/>
</p:tagLst>
</file>

<file path=ppt/tags/tag3390.xml><?xml version="1.0" encoding="utf-8"?>
<p:tagLst xmlns:p="http://schemas.openxmlformats.org/presentationml/2006/main">
  <p:tag name="AS_UNIQUEID" val="185"/>
</p:tagLst>
</file>

<file path=ppt/tags/tag3391.xml><?xml version="1.0" encoding="utf-8"?>
<p:tagLst xmlns:p="http://schemas.openxmlformats.org/presentationml/2006/main">
  <p:tag name="AS_UNIQUEID" val="186"/>
</p:tagLst>
</file>

<file path=ppt/tags/tag3392.xml><?xml version="1.0" encoding="utf-8"?>
<p:tagLst xmlns:p="http://schemas.openxmlformats.org/presentationml/2006/main">
  <p:tag name="AS_UNIQUEID" val="187"/>
</p:tagLst>
</file>

<file path=ppt/tags/tag3393.xml><?xml version="1.0" encoding="utf-8"?>
<p:tagLst xmlns:p="http://schemas.openxmlformats.org/presentationml/2006/main">
  <p:tag name="AS_UNIQUEID" val="188"/>
</p:tagLst>
</file>

<file path=ppt/tags/tag3394.xml><?xml version="1.0" encoding="utf-8"?>
<p:tagLst xmlns:p="http://schemas.openxmlformats.org/presentationml/2006/main">
  <p:tag name="AS_UNIQUEID" val="189"/>
</p:tagLst>
</file>

<file path=ppt/tags/tag3395.xml><?xml version="1.0" encoding="utf-8"?>
<p:tagLst xmlns:p="http://schemas.openxmlformats.org/presentationml/2006/main">
  <p:tag name="AS_UNIQUEID" val="190"/>
</p:tagLst>
</file>

<file path=ppt/tags/tag3396.xml><?xml version="1.0" encoding="utf-8"?>
<p:tagLst xmlns:p="http://schemas.openxmlformats.org/presentationml/2006/main">
  <p:tag name="AS_UNIQUEID" val="191"/>
</p:tagLst>
</file>

<file path=ppt/tags/tag3397.xml><?xml version="1.0" encoding="utf-8"?>
<p:tagLst xmlns:p="http://schemas.openxmlformats.org/presentationml/2006/main">
  <p:tag name="AS_UNIQUEID" val="192"/>
</p:tagLst>
</file>

<file path=ppt/tags/tag3398.xml><?xml version="1.0" encoding="utf-8"?>
<p:tagLst xmlns:p="http://schemas.openxmlformats.org/presentationml/2006/main">
  <p:tag name="AS_UNIQUEID" val="193"/>
</p:tagLst>
</file>

<file path=ppt/tags/tag3399.xml><?xml version="1.0" encoding="utf-8"?>
<p:tagLst xmlns:p="http://schemas.openxmlformats.org/presentationml/2006/main">
  <p:tag name="AS_UNIQUEID" val="194"/>
</p:tagLst>
</file>

<file path=ppt/tags/tag3400.xml><?xml version="1.0" encoding="utf-8"?>
<p:tagLst xmlns:p="http://schemas.openxmlformats.org/presentationml/2006/main">
  <p:tag name="AS_UNIQUEID" val="195"/>
</p:tagLst>
</file>

<file path=ppt/tags/tag3401.xml><?xml version="1.0" encoding="utf-8"?>
<p:tagLst xmlns:p="http://schemas.openxmlformats.org/presentationml/2006/main">
  <p:tag name="AS_UNIQUEID" val="196"/>
</p:tagLst>
</file>

<file path=ppt/tags/tag3402.xml><?xml version="1.0" encoding="utf-8"?>
<p:tagLst xmlns:p="http://schemas.openxmlformats.org/presentationml/2006/main">
  <p:tag name="AS_UNIQUEID" val="3287"/>
</p:tagLst>
</file>

<file path=ppt/tags/tag3403.xml><?xml version="1.0" encoding="utf-8"?>
<p:tagLst xmlns:p="http://schemas.openxmlformats.org/presentationml/2006/main">
  <p:tag name="AS_UNIQUEID" val="197"/>
</p:tagLst>
</file>

<file path=ppt/tags/tag3404.xml><?xml version="1.0" encoding="utf-8"?>
<p:tagLst xmlns:p="http://schemas.openxmlformats.org/presentationml/2006/main">
  <p:tag name="AS_UNIQUEID" val="198"/>
</p:tagLst>
</file>

<file path=ppt/tags/tag3405.xml><?xml version="1.0" encoding="utf-8"?>
<p:tagLst xmlns:p="http://schemas.openxmlformats.org/presentationml/2006/main">
  <p:tag name="AS_UNIQUEID" val="199"/>
</p:tagLst>
</file>

<file path=ppt/tags/tag3406.xml><?xml version="1.0" encoding="utf-8"?>
<p:tagLst xmlns:p="http://schemas.openxmlformats.org/presentationml/2006/main">
  <p:tag name="AS_UNIQUEID" val="200"/>
</p:tagLst>
</file>

<file path=ppt/tags/tag3407.xml><?xml version="1.0" encoding="utf-8"?>
<p:tagLst xmlns:p="http://schemas.openxmlformats.org/presentationml/2006/main">
  <p:tag name="AS_UNIQUEID" val="201"/>
</p:tagLst>
</file>

<file path=ppt/tags/tag3408.xml><?xml version="1.0" encoding="utf-8"?>
<p:tagLst xmlns:p="http://schemas.openxmlformats.org/presentationml/2006/main">
  <p:tag name="AS_UNIQUEID" val="202"/>
</p:tagLst>
</file>

<file path=ppt/tags/tag3409.xml><?xml version="1.0" encoding="utf-8"?>
<p:tagLst xmlns:p="http://schemas.openxmlformats.org/presentationml/2006/main">
  <p:tag name="AS_UNIQUEID" val="203"/>
</p:tagLst>
</file>

<file path=ppt/tags/tag3410.xml><?xml version="1.0" encoding="utf-8"?>
<p:tagLst xmlns:p="http://schemas.openxmlformats.org/presentationml/2006/main">
  <p:tag name="AS_UNIQUEID" val="204"/>
</p:tagLst>
</file>

<file path=ppt/tags/tag3411.xml><?xml version="1.0" encoding="utf-8"?>
<p:tagLst xmlns:p="http://schemas.openxmlformats.org/presentationml/2006/main">
  <p:tag name="AS_UNIQUEID" val="205"/>
</p:tagLst>
</file>

<file path=ppt/tags/tag3412.xml><?xml version="1.0" encoding="utf-8"?>
<p:tagLst xmlns:p="http://schemas.openxmlformats.org/presentationml/2006/main">
  <p:tag name="AS_UNIQUEID" val="206"/>
</p:tagLst>
</file>

<file path=ppt/tags/tag3413.xml><?xml version="1.0" encoding="utf-8"?>
<p:tagLst xmlns:p="http://schemas.openxmlformats.org/presentationml/2006/main">
  <p:tag name="AS_UNIQUEID" val="207"/>
</p:tagLst>
</file>

<file path=ppt/tags/tag3414.xml><?xml version="1.0" encoding="utf-8"?>
<p:tagLst xmlns:p="http://schemas.openxmlformats.org/presentationml/2006/main">
  <p:tag name="AS_UNIQUEID" val="208"/>
</p:tagLst>
</file>

<file path=ppt/tags/tag3415.xml><?xml version="1.0" encoding="utf-8"?>
<p:tagLst xmlns:p="http://schemas.openxmlformats.org/presentationml/2006/main">
  <p:tag name="AS_UNIQUEID" val="209"/>
</p:tagLst>
</file>

<file path=ppt/tags/tag3416.xml><?xml version="1.0" encoding="utf-8"?>
<p:tagLst xmlns:p="http://schemas.openxmlformats.org/presentationml/2006/main">
  <p:tag name="AS_UNIQUEID" val="3288"/>
</p:tagLst>
</file>

<file path=ppt/tags/tag3417.xml><?xml version="1.0" encoding="utf-8"?>
<p:tagLst xmlns:p="http://schemas.openxmlformats.org/presentationml/2006/main">
  <p:tag name="AS_UNIQUEID" val="210"/>
</p:tagLst>
</file>

<file path=ppt/tags/tag3418.xml><?xml version="1.0" encoding="utf-8"?>
<p:tagLst xmlns:p="http://schemas.openxmlformats.org/presentationml/2006/main">
  <p:tag name="AS_UNIQUEID" val="211"/>
</p:tagLst>
</file>

<file path=ppt/tags/tag3419.xml><?xml version="1.0" encoding="utf-8"?>
<p:tagLst xmlns:p="http://schemas.openxmlformats.org/presentationml/2006/main">
  <p:tag name="AS_UNIQUEID" val="212"/>
</p:tagLst>
</file>

<file path=ppt/tags/tag3420.xml><?xml version="1.0" encoding="utf-8"?>
<p:tagLst xmlns:p="http://schemas.openxmlformats.org/presentationml/2006/main">
  <p:tag name="AS_UNIQUEID" val="213"/>
</p:tagLst>
</file>

<file path=ppt/tags/tag3421.xml><?xml version="1.0" encoding="utf-8"?>
<p:tagLst xmlns:p="http://schemas.openxmlformats.org/presentationml/2006/main">
  <p:tag name="AS_UNIQUEID" val="214"/>
</p:tagLst>
</file>

<file path=ppt/tags/tag3422.xml><?xml version="1.0" encoding="utf-8"?>
<p:tagLst xmlns:p="http://schemas.openxmlformats.org/presentationml/2006/main">
  <p:tag name="AS_UNIQUEID" val="215"/>
</p:tagLst>
</file>

<file path=ppt/tags/tag3423.xml><?xml version="1.0" encoding="utf-8"?>
<p:tagLst xmlns:p="http://schemas.openxmlformats.org/presentationml/2006/main">
  <p:tag name="AS_UNIQUEID" val="216"/>
</p:tagLst>
</file>

<file path=ppt/tags/tag3424.xml><?xml version="1.0" encoding="utf-8"?>
<p:tagLst xmlns:p="http://schemas.openxmlformats.org/presentationml/2006/main">
  <p:tag name="AS_UNIQUEID" val="217"/>
</p:tagLst>
</file>

<file path=ppt/tags/tag3425.xml><?xml version="1.0" encoding="utf-8"?>
<p:tagLst xmlns:p="http://schemas.openxmlformats.org/presentationml/2006/main">
  <p:tag name="AS_UNIQUEID" val="218"/>
</p:tagLst>
</file>

<file path=ppt/tags/tag3426.xml><?xml version="1.0" encoding="utf-8"?>
<p:tagLst xmlns:p="http://schemas.openxmlformats.org/presentationml/2006/main">
  <p:tag name="AS_UNIQUEID" val="219"/>
</p:tagLst>
</file>

<file path=ppt/tags/tag3427.xml><?xml version="1.0" encoding="utf-8"?>
<p:tagLst xmlns:p="http://schemas.openxmlformats.org/presentationml/2006/main">
  <p:tag name="AS_UNIQUEID" val="220"/>
</p:tagLst>
</file>

<file path=ppt/tags/tag3428.xml><?xml version="1.0" encoding="utf-8"?>
<p:tagLst xmlns:p="http://schemas.openxmlformats.org/presentationml/2006/main">
  <p:tag name="AS_UNIQUEID" val="221"/>
</p:tagLst>
</file>

<file path=ppt/tags/tag3429.xml><?xml version="1.0" encoding="utf-8"?>
<p:tagLst xmlns:p="http://schemas.openxmlformats.org/presentationml/2006/main">
  <p:tag name="AS_UNIQUEID" val="222"/>
</p:tagLst>
</file>

<file path=ppt/tags/tag3430.xml><?xml version="1.0" encoding="utf-8"?>
<p:tagLst xmlns:p="http://schemas.openxmlformats.org/presentationml/2006/main">
  <p:tag name="AS_UNIQUEID" val="3289"/>
</p:tagLst>
</file>

<file path=ppt/tags/tag3431.xml><?xml version="1.0" encoding="utf-8"?>
<p:tagLst xmlns:p="http://schemas.openxmlformats.org/presentationml/2006/main">
  <p:tag name="AS_UNIQUEID" val="223"/>
</p:tagLst>
</file>

<file path=ppt/tags/tag3432.xml><?xml version="1.0" encoding="utf-8"?>
<p:tagLst xmlns:p="http://schemas.openxmlformats.org/presentationml/2006/main">
  <p:tag name="AS_UNIQUEID" val="3290"/>
</p:tagLst>
</file>

<file path=ppt/tags/tag3433.xml><?xml version="1.0" encoding="utf-8"?>
<p:tagLst xmlns:p="http://schemas.openxmlformats.org/presentationml/2006/main">
  <p:tag name="AS_UNIQUEID" val="224"/>
</p:tagLst>
</file>

<file path=ppt/tags/tag3434.xml><?xml version="1.0" encoding="utf-8"?>
<p:tagLst xmlns:p="http://schemas.openxmlformats.org/presentationml/2006/main">
  <p:tag name="AS_UNIQUEID" val="225"/>
</p:tagLst>
</file>

<file path=ppt/tags/tag3435.xml><?xml version="1.0" encoding="utf-8"?>
<p:tagLst xmlns:p="http://schemas.openxmlformats.org/presentationml/2006/main">
  <p:tag name="AS_UNIQUEID" val="226"/>
</p:tagLst>
</file>

<file path=ppt/tags/tag3436.xml><?xml version="1.0" encoding="utf-8"?>
<p:tagLst xmlns:p="http://schemas.openxmlformats.org/presentationml/2006/main">
  <p:tag name="AS_UNIQUEID" val="227"/>
</p:tagLst>
</file>

<file path=ppt/tags/tag3437.xml><?xml version="1.0" encoding="utf-8"?>
<p:tagLst xmlns:p="http://schemas.openxmlformats.org/presentationml/2006/main">
  <p:tag name="AS_UNIQUEID" val="228"/>
</p:tagLst>
</file>

<file path=ppt/tags/tag3438.xml><?xml version="1.0" encoding="utf-8"?>
<p:tagLst xmlns:p="http://schemas.openxmlformats.org/presentationml/2006/main">
  <p:tag name="AS_UNIQUEID" val="229"/>
</p:tagLst>
</file>

<file path=ppt/tags/tag3439.xml><?xml version="1.0" encoding="utf-8"?>
<p:tagLst xmlns:p="http://schemas.openxmlformats.org/presentationml/2006/main">
  <p:tag name="AS_UNIQUEID" val="230"/>
</p:tagLst>
</file>

<file path=ppt/tags/tag3440.xml><?xml version="1.0" encoding="utf-8"?>
<p:tagLst xmlns:p="http://schemas.openxmlformats.org/presentationml/2006/main">
  <p:tag name="AS_UNIQUEID" val="231"/>
</p:tagLst>
</file>

<file path=ppt/tags/tag3441.xml><?xml version="1.0" encoding="utf-8"?>
<p:tagLst xmlns:p="http://schemas.openxmlformats.org/presentationml/2006/main">
  <p:tag name="AS_UNIQUEID" val="232"/>
</p:tagLst>
</file>

<file path=ppt/tags/tag3442.xml><?xml version="1.0" encoding="utf-8"?>
<p:tagLst xmlns:p="http://schemas.openxmlformats.org/presentationml/2006/main">
  <p:tag name="AS_UNIQUEID" val="233"/>
</p:tagLst>
</file>

<file path=ppt/tags/tag3443.xml><?xml version="1.0" encoding="utf-8"?>
<p:tagLst xmlns:p="http://schemas.openxmlformats.org/presentationml/2006/main">
  <p:tag name="AS_UNIQUEID" val="234"/>
</p:tagLst>
</file>

<file path=ppt/tags/tag3444.xml><?xml version="1.0" encoding="utf-8"?>
<p:tagLst xmlns:p="http://schemas.openxmlformats.org/presentationml/2006/main">
  <p:tag name="AS_UNIQUEID" val="235"/>
</p:tagLst>
</file>

<file path=ppt/tags/tag3445.xml><?xml version="1.0" encoding="utf-8"?>
<p:tagLst xmlns:p="http://schemas.openxmlformats.org/presentationml/2006/main">
  <p:tag name="AS_UNIQUEID" val="236"/>
</p:tagLst>
</file>

<file path=ppt/tags/tag3446.xml><?xml version="1.0" encoding="utf-8"?>
<p:tagLst xmlns:p="http://schemas.openxmlformats.org/presentationml/2006/main">
  <p:tag name="AS_UNIQUEID" val="1382"/>
</p:tagLst>
</file>

<file path=ppt/tags/tag3447.xml><?xml version="1.0" encoding="utf-8"?>
<p:tagLst xmlns:p="http://schemas.openxmlformats.org/presentationml/2006/main">
  <p:tag name="AS_UNIQUEID" val="1369"/>
</p:tagLst>
</file>

<file path=ppt/tags/tag3448.xml><?xml version="1.0" encoding="utf-8"?>
<p:tagLst xmlns:p="http://schemas.openxmlformats.org/presentationml/2006/main">
  <p:tag name="AS_UNIQUEID" val="1370"/>
</p:tagLst>
</file>

<file path=ppt/tags/tag3449.xml><?xml version="1.0" encoding="utf-8"?>
<p:tagLst xmlns:p="http://schemas.openxmlformats.org/presentationml/2006/main">
  <p:tag name="AS_UNIQUEID" val="1383"/>
</p:tagLst>
</file>

<file path=ppt/tags/tag3450.xml><?xml version="1.0" encoding="utf-8"?>
<p:tagLst xmlns:p="http://schemas.openxmlformats.org/presentationml/2006/main">
  <p:tag name="AS_UNIQUEID" val="1384"/>
</p:tagLst>
</file>

<file path=ppt/tags/tag3451.xml><?xml version="1.0" encoding="utf-8"?>
<p:tagLst xmlns:p="http://schemas.openxmlformats.org/presentationml/2006/main">
  <p:tag name="AS_UNIQUEID" val="3291"/>
</p:tagLst>
</file>

<file path=ppt/tags/tag3452.xml><?xml version="1.0" encoding="utf-8"?>
<p:tagLst xmlns:p="http://schemas.openxmlformats.org/presentationml/2006/main">
  <p:tag name="AS_UNIQUEID" val="3292"/>
</p:tagLst>
</file>

<file path=ppt/tags/tag3453.xml><?xml version="1.0" encoding="utf-8"?>
<p:tagLst xmlns:p="http://schemas.openxmlformats.org/presentationml/2006/main">
  <p:tag name="AS_UNIQUEID" val="3293"/>
</p:tagLst>
</file>

<file path=ppt/tags/tag3454.xml><?xml version="1.0" encoding="utf-8"?>
<p:tagLst xmlns:p="http://schemas.openxmlformats.org/presentationml/2006/main">
  <p:tag name="AS_UNIQUEID" val="3294"/>
</p:tagLst>
</file>

<file path=ppt/tags/tag3455.xml><?xml version="1.0" encoding="utf-8"?>
<p:tagLst xmlns:p="http://schemas.openxmlformats.org/presentationml/2006/main">
  <p:tag name="AS_UNIQUEID" val="1916"/>
</p:tagLst>
</file>

<file path=ppt/tags/tag3456.xml><?xml version="1.0" encoding="utf-8"?>
<p:tagLst xmlns:p="http://schemas.openxmlformats.org/presentationml/2006/main">
  <p:tag name="AS_UNIQUEID" val="1917"/>
</p:tagLst>
</file>

<file path=ppt/tags/tag3457.xml><?xml version="1.0" encoding="utf-8"?>
<p:tagLst xmlns:p="http://schemas.openxmlformats.org/presentationml/2006/main">
  <p:tag name="AS_UNIQUEID" val="1918"/>
</p:tagLst>
</file>

<file path=ppt/tags/tag3458.xml><?xml version="1.0" encoding="utf-8"?>
<p:tagLst xmlns:p="http://schemas.openxmlformats.org/presentationml/2006/main">
  <p:tag name="AS_UNIQUEID" val="3295"/>
</p:tagLst>
</file>

<file path=ppt/tags/tag3459.xml><?xml version="1.0" encoding="utf-8"?>
<p:tagLst xmlns:p="http://schemas.openxmlformats.org/presentationml/2006/main">
  <p:tag name="AS_UNIQUEID" val="3296"/>
</p:tagLst>
</file>

<file path=ppt/tags/tag3460.xml><?xml version="1.0" encoding="utf-8"?>
<p:tagLst xmlns:p="http://schemas.openxmlformats.org/presentationml/2006/main">
  <p:tag name="AS_UNIQUEID" val="0"/>
</p:tagLst>
</file>

<file path=ppt/tags/tag3461.xml><?xml version="1.0" encoding="utf-8"?>
<p:tagLst xmlns:p="http://schemas.openxmlformats.org/presentationml/2006/main">
  <p:tag name="AS_UNIQUEID" val="1"/>
</p:tagLst>
</file>

<file path=ppt/tags/tag3462.xml><?xml version="1.0" encoding="utf-8"?>
<p:tagLst xmlns:p="http://schemas.openxmlformats.org/presentationml/2006/main">
  <p:tag name="AS_UNIQUEID" val="2"/>
</p:tagLst>
</file>

<file path=ppt/tags/tag3463.xml><?xml version="1.0" encoding="utf-8"?>
<p:tagLst xmlns:p="http://schemas.openxmlformats.org/presentationml/2006/main">
  <p:tag name="AS_UNIQUEID" val="3"/>
</p:tagLst>
</file>

<file path=ppt/tags/tag3464.xml><?xml version="1.0" encoding="utf-8"?>
<p:tagLst xmlns:p="http://schemas.openxmlformats.org/presentationml/2006/main">
  <p:tag name="AS_UNIQUEID" val="4"/>
</p:tagLst>
</file>

<file path=ppt/tags/tag3465.xml><?xml version="1.0" encoding="utf-8"?>
<p:tagLst xmlns:p="http://schemas.openxmlformats.org/presentationml/2006/main">
  <p:tag name="AS_UNIQUEID" val="5"/>
</p:tagLst>
</file>

<file path=ppt/tags/tag3466.xml><?xml version="1.0" encoding="utf-8"?>
<p:tagLst xmlns:p="http://schemas.openxmlformats.org/presentationml/2006/main">
  <p:tag name="AS_UNIQUEID" val="6"/>
</p:tagLst>
</file>

<file path=ppt/tags/tag3467.xml><?xml version="1.0" encoding="utf-8"?>
<p:tagLst xmlns:p="http://schemas.openxmlformats.org/presentationml/2006/main">
  <p:tag name="AS_UNIQUEID" val="7"/>
</p:tagLst>
</file>

<file path=ppt/tags/tag3468.xml><?xml version="1.0" encoding="utf-8"?>
<p:tagLst xmlns:p="http://schemas.openxmlformats.org/presentationml/2006/main">
  <p:tag name="AS_UNIQUEID" val="8"/>
</p:tagLst>
</file>

<file path=ppt/tags/tag3469.xml><?xml version="1.0" encoding="utf-8"?>
<p:tagLst xmlns:p="http://schemas.openxmlformats.org/presentationml/2006/main">
  <p:tag name="AS_UNIQUEID" val="9"/>
</p:tagLst>
</file>

<file path=ppt/tags/tag3470.xml><?xml version="1.0" encoding="utf-8"?>
<p:tagLst xmlns:p="http://schemas.openxmlformats.org/presentationml/2006/main">
  <p:tag name="AS_UNIQUEID" val="10"/>
</p:tagLst>
</file>

<file path=ppt/tags/tag3471.xml><?xml version="1.0" encoding="utf-8"?>
<p:tagLst xmlns:p="http://schemas.openxmlformats.org/presentationml/2006/main">
  <p:tag name="AS_UNIQUEID" val="11"/>
</p:tagLst>
</file>

<file path=ppt/tags/tag3472.xml><?xml version="1.0" encoding="utf-8"?>
<p:tagLst xmlns:p="http://schemas.openxmlformats.org/presentationml/2006/main">
  <p:tag name="AS_UNIQUEID" val="12"/>
</p:tagLst>
</file>

<file path=ppt/tags/tag3473.xml><?xml version="1.0" encoding="utf-8"?>
<p:tagLst xmlns:p="http://schemas.openxmlformats.org/presentationml/2006/main">
  <p:tag name="AS_UNIQUEID" val="13"/>
</p:tagLst>
</file>

<file path=ppt/tags/tag3474.xml><?xml version="1.0" encoding="utf-8"?>
<p:tagLst xmlns:p="http://schemas.openxmlformats.org/presentationml/2006/main">
  <p:tag name="AS_UNIQUEID" val="14"/>
</p:tagLst>
</file>

<file path=ppt/tags/tag3475.xml><?xml version="1.0" encoding="utf-8"?>
<p:tagLst xmlns:p="http://schemas.openxmlformats.org/presentationml/2006/main">
  <p:tag name="AS_UNIQUEID" val="15"/>
</p:tagLst>
</file>

<file path=ppt/tags/tag3476.xml><?xml version="1.0" encoding="utf-8"?>
<p:tagLst xmlns:p="http://schemas.openxmlformats.org/presentationml/2006/main">
  <p:tag name="AS_UNIQUEID" val="16"/>
</p:tagLst>
</file>

<file path=ppt/tags/tag3477.xml><?xml version="1.0" encoding="utf-8"?>
<p:tagLst xmlns:p="http://schemas.openxmlformats.org/presentationml/2006/main">
  <p:tag name="AS_UNIQUEID" val="17"/>
</p:tagLst>
</file>

<file path=ppt/tags/tag3478.xml><?xml version="1.0" encoding="utf-8"?>
<p:tagLst xmlns:p="http://schemas.openxmlformats.org/presentationml/2006/main">
  <p:tag name="AS_UNIQUEID" val="18"/>
</p:tagLst>
</file>

<file path=ppt/tags/tag3479.xml><?xml version="1.0" encoding="utf-8"?>
<p:tagLst xmlns:p="http://schemas.openxmlformats.org/presentationml/2006/main">
  <p:tag name="AS_UNIQUEID" val="19"/>
</p:tagLst>
</file>

<file path=ppt/tags/tag3480.xml><?xml version="1.0" encoding="utf-8"?>
<p:tagLst xmlns:p="http://schemas.openxmlformats.org/presentationml/2006/main">
  <p:tag name="AS_UNIQUEID" val="20"/>
</p:tagLst>
</file>

<file path=ppt/tags/tag3481.xml><?xml version="1.0" encoding="utf-8"?>
<p:tagLst xmlns:p="http://schemas.openxmlformats.org/presentationml/2006/main">
  <p:tag name="AS_UNIQUEID" val="21"/>
</p:tagLst>
</file>

<file path=ppt/tags/tag3482.xml><?xml version="1.0" encoding="utf-8"?>
<p:tagLst xmlns:p="http://schemas.openxmlformats.org/presentationml/2006/main">
  <p:tag name="AS_UNIQUEID" val="22"/>
</p:tagLst>
</file>

<file path=ppt/tags/tag3483.xml><?xml version="1.0" encoding="utf-8"?>
<p:tagLst xmlns:p="http://schemas.openxmlformats.org/presentationml/2006/main">
  <p:tag name="AS_UNIQUEID" val="23"/>
</p:tagLst>
</file>

<file path=ppt/tags/tag3484.xml><?xml version="1.0" encoding="utf-8"?>
<p:tagLst xmlns:p="http://schemas.openxmlformats.org/presentationml/2006/main">
  <p:tag name="AS_UNIQUEID" val="24"/>
</p:tagLst>
</file>

<file path=ppt/tags/tag3485.xml><?xml version="1.0" encoding="utf-8"?>
<p:tagLst xmlns:p="http://schemas.openxmlformats.org/presentationml/2006/main">
  <p:tag name="AS_UNIQUEID" val="25"/>
</p:tagLst>
</file>

<file path=ppt/tags/tag3486.xml><?xml version="1.0" encoding="utf-8"?>
<p:tagLst xmlns:p="http://schemas.openxmlformats.org/presentationml/2006/main">
  <p:tag name="AS_UNIQUEID" val="26"/>
</p:tagLst>
</file>

<file path=ppt/tags/tag3487.xml><?xml version="1.0" encoding="utf-8"?>
<p:tagLst xmlns:p="http://schemas.openxmlformats.org/presentationml/2006/main">
  <p:tag name="AS_UNIQUEID" val="27"/>
</p:tagLst>
</file>

<file path=ppt/tags/tag3488.xml><?xml version="1.0" encoding="utf-8"?>
<p:tagLst xmlns:p="http://schemas.openxmlformats.org/presentationml/2006/main">
  <p:tag name="AS_UNIQUEID" val="28"/>
</p:tagLst>
</file>

<file path=ppt/tags/tag3489.xml><?xml version="1.0" encoding="utf-8"?>
<p:tagLst xmlns:p="http://schemas.openxmlformats.org/presentationml/2006/main">
  <p:tag name="AS_UNIQUEID" val="29"/>
</p:tagLst>
</file>

<file path=ppt/tags/tag3490.xml><?xml version="1.0" encoding="utf-8"?>
<p:tagLst xmlns:p="http://schemas.openxmlformats.org/presentationml/2006/main">
  <p:tag name="AS_UNIQUEID" val="30"/>
</p:tagLst>
</file>

<file path=ppt/tags/tag3491.xml><?xml version="1.0" encoding="utf-8"?>
<p:tagLst xmlns:p="http://schemas.openxmlformats.org/presentationml/2006/main">
  <p:tag name="AS_UNIQUEID" val="31"/>
</p:tagLst>
</file>

<file path=ppt/tags/tag3492.xml><?xml version="1.0" encoding="utf-8"?>
<p:tagLst xmlns:p="http://schemas.openxmlformats.org/presentationml/2006/main">
  <p:tag name="AS_UNIQUEID" val="32"/>
</p:tagLst>
</file>

<file path=ppt/tags/tag3493.xml><?xml version="1.0" encoding="utf-8"?>
<p:tagLst xmlns:p="http://schemas.openxmlformats.org/presentationml/2006/main">
  <p:tag name="AS_UNIQUEID" val="33"/>
</p:tagLst>
</file>

<file path=ppt/tags/tag3494.xml><?xml version="1.0" encoding="utf-8"?>
<p:tagLst xmlns:p="http://schemas.openxmlformats.org/presentationml/2006/main">
  <p:tag name="AS_UNIQUEID" val="34"/>
</p:tagLst>
</file>

<file path=ppt/tags/tag3495.xml><?xml version="1.0" encoding="utf-8"?>
<p:tagLst xmlns:p="http://schemas.openxmlformats.org/presentationml/2006/main">
  <p:tag name="AS_UNIQUEID" val="35"/>
</p:tagLst>
</file>

<file path=ppt/tags/tag3496.xml><?xml version="1.0" encoding="utf-8"?>
<p:tagLst xmlns:p="http://schemas.openxmlformats.org/presentationml/2006/main">
  <p:tag name="AS_UNIQUEID" val="36"/>
</p:tagLst>
</file>

<file path=ppt/tags/tag3497.xml><?xml version="1.0" encoding="utf-8"?>
<p:tagLst xmlns:p="http://schemas.openxmlformats.org/presentationml/2006/main">
  <p:tag name="AS_UNIQUEID" val="37"/>
</p:tagLst>
</file>

<file path=ppt/tags/tag3498.xml><?xml version="1.0" encoding="utf-8"?>
<p:tagLst xmlns:p="http://schemas.openxmlformats.org/presentationml/2006/main">
  <p:tag name="AS_UNIQUEID" val="38"/>
</p:tagLst>
</file>

<file path=ppt/tags/tag3499.xml><?xml version="1.0" encoding="utf-8"?>
<p:tagLst xmlns:p="http://schemas.openxmlformats.org/presentationml/2006/main">
  <p:tag name="AS_UNIQUEID" val="39"/>
</p:tagLst>
</file>

<file path=ppt/tags/tag3500.xml><?xml version="1.0" encoding="utf-8"?>
<p:tagLst xmlns:p="http://schemas.openxmlformats.org/presentationml/2006/main">
  <p:tag name="AS_UNIQUEID" val="40"/>
</p:tagLst>
</file>

<file path=ppt/tags/tag3501.xml><?xml version="1.0" encoding="utf-8"?>
<p:tagLst xmlns:p="http://schemas.openxmlformats.org/presentationml/2006/main">
  <p:tag name="AS_UNIQUEID" val="41"/>
</p:tagLst>
</file>

<file path=ppt/tags/tag3502.xml><?xml version="1.0" encoding="utf-8"?>
<p:tagLst xmlns:p="http://schemas.openxmlformats.org/presentationml/2006/main">
  <p:tag name="AS_UNIQUEID" val="42"/>
</p:tagLst>
</file>

<file path=ppt/tags/tag3503.xml><?xml version="1.0" encoding="utf-8"?>
<p:tagLst xmlns:p="http://schemas.openxmlformats.org/presentationml/2006/main">
  <p:tag name="AS_UNIQUEID" val="43"/>
</p:tagLst>
</file>

<file path=ppt/tags/tag3504.xml><?xml version="1.0" encoding="utf-8"?>
<p:tagLst xmlns:p="http://schemas.openxmlformats.org/presentationml/2006/main">
  <p:tag name="AS_UNIQUEID" val="44"/>
</p:tagLst>
</file>

<file path=ppt/tags/tag3505.xml><?xml version="1.0" encoding="utf-8"?>
<p:tagLst xmlns:p="http://schemas.openxmlformats.org/presentationml/2006/main">
  <p:tag name="AS_UNIQUEID" val="45"/>
</p:tagLst>
</file>

<file path=ppt/tags/tag3506.xml><?xml version="1.0" encoding="utf-8"?>
<p:tagLst xmlns:p="http://schemas.openxmlformats.org/presentationml/2006/main">
  <p:tag name="AS_UNIQUEID" val="46"/>
</p:tagLst>
</file>

<file path=ppt/tags/tag3507.xml><?xml version="1.0" encoding="utf-8"?>
<p:tagLst xmlns:p="http://schemas.openxmlformats.org/presentationml/2006/main">
  <p:tag name="AS_UNIQUEID" val="47"/>
</p:tagLst>
</file>

<file path=ppt/tags/tag3508.xml><?xml version="1.0" encoding="utf-8"?>
<p:tagLst xmlns:p="http://schemas.openxmlformats.org/presentationml/2006/main">
  <p:tag name="AS_UNIQUEID" val="48"/>
</p:tagLst>
</file>

<file path=ppt/tags/tag3509.xml><?xml version="1.0" encoding="utf-8"?>
<p:tagLst xmlns:p="http://schemas.openxmlformats.org/presentationml/2006/main">
  <p:tag name="AS_UNIQUEID" val="49"/>
</p:tagLst>
</file>

<file path=ppt/tags/tag3510.xml><?xml version="1.0" encoding="utf-8"?>
<p:tagLst xmlns:p="http://schemas.openxmlformats.org/presentationml/2006/main">
  <p:tag name="AS_UNIQUEID" val="50"/>
</p:tagLst>
</file>

<file path=ppt/tags/tag3511.xml><?xml version="1.0" encoding="utf-8"?>
<p:tagLst xmlns:p="http://schemas.openxmlformats.org/presentationml/2006/main">
  <p:tag name="AS_UNIQUEID" val="51"/>
</p:tagLst>
</file>

<file path=ppt/tags/tag3512.xml><?xml version="1.0" encoding="utf-8"?>
<p:tagLst xmlns:p="http://schemas.openxmlformats.org/presentationml/2006/main">
  <p:tag name="AS_UNIQUEID" val="52"/>
</p:tagLst>
</file>

<file path=ppt/tags/tag3513.xml><?xml version="1.0" encoding="utf-8"?>
<p:tagLst xmlns:p="http://schemas.openxmlformats.org/presentationml/2006/main">
  <p:tag name="AS_UNIQUEID" val="53"/>
</p:tagLst>
</file>

<file path=ppt/tags/tag3514.xml><?xml version="1.0" encoding="utf-8"?>
<p:tagLst xmlns:p="http://schemas.openxmlformats.org/presentationml/2006/main">
  <p:tag name="AS_UNIQUEID" val="54"/>
</p:tagLst>
</file>

<file path=ppt/tags/tag3515.xml><?xml version="1.0" encoding="utf-8"?>
<p:tagLst xmlns:p="http://schemas.openxmlformats.org/presentationml/2006/main">
  <p:tag name="AS_UNIQUEID" val="55"/>
</p:tagLst>
</file>

<file path=ppt/tags/tag3516.xml><?xml version="1.0" encoding="utf-8"?>
<p:tagLst xmlns:p="http://schemas.openxmlformats.org/presentationml/2006/main">
  <p:tag name="AS_UNIQUEID" val="56"/>
</p:tagLst>
</file>

<file path=ppt/tags/tag3517.xml><?xml version="1.0" encoding="utf-8"?>
<p:tagLst xmlns:p="http://schemas.openxmlformats.org/presentationml/2006/main">
  <p:tag name="AS_UNIQUEID" val="57"/>
</p:tagLst>
</file>

<file path=ppt/tags/tag3518.xml><?xml version="1.0" encoding="utf-8"?>
<p:tagLst xmlns:p="http://schemas.openxmlformats.org/presentationml/2006/main">
  <p:tag name="AS_UNIQUEID" val="58"/>
</p:tagLst>
</file>

<file path=ppt/tags/tag3519.xml><?xml version="1.0" encoding="utf-8"?>
<p:tagLst xmlns:p="http://schemas.openxmlformats.org/presentationml/2006/main">
  <p:tag name="AS_UNIQUEID" val="59"/>
</p:tagLst>
</file>

<file path=ppt/tags/tag3520.xml><?xml version="1.0" encoding="utf-8"?>
<p:tagLst xmlns:p="http://schemas.openxmlformats.org/presentationml/2006/main">
  <p:tag name="AS_UNIQUEID" val="60"/>
</p:tagLst>
</file>

<file path=ppt/tags/tag3521.xml><?xml version="1.0" encoding="utf-8"?>
<p:tagLst xmlns:p="http://schemas.openxmlformats.org/presentationml/2006/main">
  <p:tag name="AS_UNIQUEID" val="61"/>
</p:tagLst>
</file>

<file path=ppt/tags/tag3522.xml><?xml version="1.0" encoding="utf-8"?>
<p:tagLst xmlns:p="http://schemas.openxmlformats.org/presentationml/2006/main">
  <p:tag name="AS_UNIQUEID" val="62"/>
</p:tagLst>
</file>

<file path=ppt/tags/tag3523.xml><?xml version="1.0" encoding="utf-8"?>
<p:tagLst xmlns:p="http://schemas.openxmlformats.org/presentationml/2006/main">
  <p:tag name="AS_UNIQUEID" val="63"/>
</p:tagLst>
</file>

<file path=ppt/tags/tag3524.xml><?xml version="1.0" encoding="utf-8"?>
<p:tagLst xmlns:p="http://schemas.openxmlformats.org/presentationml/2006/main">
  <p:tag name="AS_UNIQUEID" val="64"/>
</p:tagLst>
</file>

<file path=ppt/tags/tag3525.xml><?xml version="1.0" encoding="utf-8"?>
<p:tagLst xmlns:p="http://schemas.openxmlformats.org/presentationml/2006/main">
  <p:tag name="AS_UNIQUEID" val="65"/>
</p:tagLst>
</file>

<file path=ppt/tags/tag3526.xml><?xml version="1.0" encoding="utf-8"?>
<p:tagLst xmlns:p="http://schemas.openxmlformats.org/presentationml/2006/main">
  <p:tag name="AS_UNIQUEID" val="66"/>
</p:tagLst>
</file>

<file path=ppt/tags/tag3527.xml><?xml version="1.0" encoding="utf-8"?>
<p:tagLst xmlns:p="http://schemas.openxmlformats.org/presentationml/2006/main">
  <p:tag name="AS_UNIQUEID" val="67"/>
</p:tagLst>
</file>

<file path=ppt/tags/tag3528.xml><?xml version="1.0" encoding="utf-8"?>
<p:tagLst xmlns:p="http://schemas.openxmlformats.org/presentationml/2006/main">
  <p:tag name="AS_UNIQUEID" val="68"/>
</p:tagLst>
</file>

<file path=ppt/tags/tag3529.xml><?xml version="1.0" encoding="utf-8"?>
<p:tagLst xmlns:p="http://schemas.openxmlformats.org/presentationml/2006/main">
  <p:tag name="AS_UNIQUEID" val="69"/>
</p:tagLst>
</file>

<file path=ppt/tags/tag3530.xml><?xml version="1.0" encoding="utf-8"?>
<p:tagLst xmlns:p="http://schemas.openxmlformats.org/presentationml/2006/main">
  <p:tag name="AS_UNIQUEID" val="70"/>
</p:tagLst>
</file>

<file path=ppt/tags/tag3531.xml><?xml version="1.0" encoding="utf-8"?>
<p:tagLst xmlns:p="http://schemas.openxmlformats.org/presentationml/2006/main">
  <p:tag name="AS_UNIQUEID" val="71"/>
</p:tagLst>
</file>

<file path=ppt/tags/tag3532.xml><?xml version="1.0" encoding="utf-8"?>
<p:tagLst xmlns:p="http://schemas.openxmlformats.org/presentationml/2006/main">
  <p:tag name="AS_UNIQUEID" val="72"/>
</p:tagLst>
</file>

<file path=ppt/tags/tag3533.xml><?xml version="1.0" encoding="utf-8"?>
<p:tagLst xmlns:p="http://schemas.openxmlformats.org/presentationml/2006/main">
  <p:tag name="AS_UNIQUEID" val="73"/>
</p:tagLst>
</file>

<file path=ppt/tags/tag3534.xml><?xml version="1.0" encoding="utf-8"?>
<p:tagLst xmlns:p="http://schemas.openxmlformats.org/presentationml/2006/main">
  <p:tag name="AS_UNIQUEID" val="74"/>
</p:tagLst>
</file>

<file path=ppt/tags/tag3535.xml><?xml version="1.0" encoding="utf-8"?>
<p:tagLst xmlns:p="http://schemas.openxmlformats.org/presentationml/2006/main">
  <p:tag name="AS_UNIQUEID" val="75"/>
</p:tagLst>
</file>

<file path=ppt/tags/tag3536.xml><?xml version="1.0" encoding="utf-8"?>
<p:tagLst xmlns:p="http://schemas.openxmlformats.org/presentationml/2006/main">
  <p:tag name="AS_UNIQUEID" val="76"/>
</p:tagLst>
</file>

<file path=ppt/tags/tag3537.xml><?xml version="1.0" encoding="utf-8"?>
<p:tagLst xmlns:p="http://schemas.openxmlformats.org/presentationml/2006/main">
  <p:tag name="AS_UNIQUEID" val="77"/>
</p:tagLst>
</file>

<file path=ppt/tags/tag3538.xml><?xml version="1.0" encoding="utf-8"?>
<p:tagLst xmlns:p="http://schemas.openxmlformats.org/presentationml/2006/main">
  <p:tag name="AS_UNIQUEID" val="78"/>
</p:tagLst>
</file>

<file path=ppt/tags/tag3539.xml><?xml version="1.0" encoding="utf-8"?>
<p:tagLst xmlns:p="http://schemas.openxmlformats.org/presentationml/2006/main">
  <p:tag name="AS_UNIQUEID" val="79"/>
</p:tagLst>
</file>

<file path=ppt/tags/tag3540.xml><?xml version="1.0" encoding="utf-8"?>
<p:tagLst xmlns:p="http://schemas.openxmlformats.org/presentationml/2006/main">
  <p:tag name="AS_UNIQUEID" val="80"/>
</p:tagLst>
</file>

<file path=ppt/tags/tag3541.xml><?xml version="1.0" encoding="utf-8"?>
<p:tagLst xmlns:p="http://schemas.openxmlformats.org/presentationml/2006/main">
  <p:tag name="AS_UNIQUEID" val="81"/>
</p:tagLst>
</file>

<file path=ppt/tags/tag3542.xml><?xml version="1.0" encoding="utf-8"?>
<p:tagLst xmlns:p="http://schemas.openxmlformats.org/presentationml/2006/main">
  <p:tag name="AS_UNIQUEID" val="82"/>
</p:tagLst>
</file>

<file path=ppt/tags/tag3543.xml><?xml version="1.0" encoding="utf-8"?>
<p:tagLst xmlns:p="http://schemas.openxmlformats.org/presentationml/2006/main">
  <p:tag name="AS_UNIQUEID" val="83"/>
</p:tagLst>
</file>

<file path=ppt/tags/tag3544.xml><?xml version="1.0" encoding="utf-8"?>
<p:tagLst xmlns:p="http://schemas.openxmlformats.org/presentationml/2006/main">
  <p:tag name="AS_UNIQUEID" val="84"/>
</p:tagLst>
</file>

<file path=ppt/tags/tag3545.xml><?xml version="1.0" encoding="utf-8"?>
<p:tagLst xmlns:p="http://schemas.openxmlformats.org/presentationml/2006/main">
  <p:tag name="AS_UNIQUEID" val="85"/>
</p:tagLst>
</file>

<file path=ppt/tags/tag3546.xml><?xml version="1.0" encoding="utf-8"?>
<p:tagLst xmlns:p="http://schemas.openxmlformats.org/presentationml/2006/main">
  <p:tag name="AS_UNIQUEID" val="86"/>
</p:tagLst>
</file>

<file path=ppt/tags/tag3547.xml><?xml version="1.0" encoding="utf-8"?>
<p:tagLst xmlns:p="http://schemas.openxmlformats.org/presentationml/2006/main">
  <p:tag name="AS_UNIQUEID" val="87"/>
</p:tagLst>
</file>

<file path=ppt/tags/tag3548.xml><?xml version="1.0" encoding="utf-8"?>
<p:tagLst xmlns:p="http://schemas.openxmlformats.org/presentationml/2006/main">
  <p:tag name="AS_UNIQUEID" val="88"/>
</p:tagLst>
</file>

<file path=ppt/tags/tag3549.xml><?xml version="1.0" encoding="utf-8"?>
<p:tagLst xmlns:p="http://schemas.openxmlformats.org/presentationml/2006/main">
  <p:tag name="AS_UNIQUEID" val="89"/>
</p:tagLst>
</file>

<file path=ppt/tags/tag3550.xml><?xml version="1.0" encoding="utf-8"?>
<p:tagLst xmlns:p="http://schemas.openxmlformats.org/presentationml/2006/main">
  <p:tag name="AS_UNIQUEID" val="90"/>
</p:tagLst>
</file>

<file path=ppt/tags/tag3551.xml><?xml version="1.0" encoding="utf-8"?>
<p:tagLst xmlns:p="http://schemas.openxmlformats.org/presentationml/2006/main">
  <p:tag name="AS_UNIQUEID" val="91"/>
</p:tagLst>
</file>

<file path=ppt/tags/tag3552.xml><?xml version="1.0" encoding="utf-8"?>
<p:tagLst xmlns:p="http://schemas.openxmlformats.org/presentationml/2006/main">
  <p:tag name="AS_UNIQUEID" val="92"/>
</p:tagLst>
</file>

<file path=ppt/tags/tag3553.xml><?xml version="1.0" encoding="utf-8"?>
<p:tagLst xmlns:p="http://schemas.openxmlformats.org/presentationml/2006/main">
  <p:tag name="AS_UNIQUEID" val="93"/>
</p:tagLst>
</file>

<file path=ppt/tags/tag3554.xml><?xml version="1.0" encoding="utf-8"?>
<p:tagLst xmlns:p="http://schemas.openxmlformats.org/presentationml/2006/main">
  <p:tag name="AS_UNIQUEID" val="94"/>
</p:tagLst>
</file>

<file path=ppt/tags/tag3555.xml><?xml version="1.0" encoding="utf-8"?>
<p:tagLst xmlns:p="http://schemas.openxmlformats.org/presentationml/2006/main">
  <p:tag name="AS_UNIQUEID" val="95"/>
</p:tagLst>
</file>

<file path=ppt/tags/tag3556.xml><?xml version="1.0" encoding="utf-8"?>
<p:tagLst xmlns:p="http://schemas.openxmlformats.org/presentationml/2006/main">
  <p:tag name="AS_UNIQUEID" val="96"/>
</p:tagLst>
</file>

<file path=ppt/tags/tag3557.xml><?xml version="1.0" encoding="utf-8"?>
<p:tagLst xmlns:p="http://schemas.openxmlformats.org/presentationml/2006/main">
  <p:tag name="AS_UNIQUEID" val="97"/>
</p:tagLst>
</file>

<file path=ppt/tags/tag3558.xml><?xml version="1.0" encoding="utf-8"?>
<p:tagLst xmlns:p="http://schemas.openxmlformats.org/presentationml/2006/main">
  <p:tag name="AS_UNIQUEID" val="98"/>
</p:tagLst>
</file>

<file path=ppt/tags/tag3559.xml><?xml version="1.0" encoding="utf-8"?>
<p:tagLst xmlns:p="http://schemas.openxmlformats.org/presentationml/2006/main">
  <p:tag name="AS_UNIQUEID" val="99"/>
</p:tagLst>
</file>

<file path=ppt/tags/tag3560.xml><?xml version="1.0" encoding="utf-8"?>
<p:tagLst xmlns:p="http://schemas.openxmlformats.org/presentationml/2006/main">
  <p:tag name="AS_UNIQUEID" val="100"/>
</p:tagLst>
</file>

<file path=ppt/tags/tag3561.xml><?xml version="1.0" encoding="utf-8"?>
<p:tagLst xmlns:p="http://schemas.openxmlformats.org/presentationml/2006/main">
  <p:tag name="AS_UNIQUEID" val="101"/>
</p:tagLst>
</file>

<file path=ppt/tags/tag3562.xml><?xml version="1.0" encoding="utf-8"?>
<p:tagLst xmlns:p="http://schemas.openxmlformats.org/presentationml/2006/main">
  <p:tag name="AS_UNIQUEID" val="102"/>
</p:tagLst>
</file>

<file path=ppt/tags/tag3563.xml><?xml version="1.0" encoding="utf-8"?>
<p:tagLst xmlns:p="http://schemas.openxmlformats.org/presentationml/2006/main">
  <p:tag name="AS_UNIQUEID" val="103"/>
</p:tagLst>
</file>

<file path=ppt/tags/tag3564.xml><?xml version="1.0" encoding="utf-8"?>
<p:tagLst xmlns:p="http://schemas.openxmlformats.org/presentationml/2006/main">
  <p:tag name="AS_UNIQUEID" val="104"/>
</p:tagLst>
</file>

<file path=ppt/tags/tag3565.xml><?xml version="1.0" encoding="utf-8"?>
<p:tagLst xmlns:p="http://schemas.openxmlformats.org/presentationml/2006/main">
  <p:tag name="AS_UNIQUEID" val="105"/>
</p:tagLst>
</file>

<file path=ppt/tags/tag3566.xml><?xml version="1.0" encoding="utf-8"?>
<p:tagLst xmlns:p="http://schemas.openxmlformats.org/presentationml/2006/main">
  <p:tag name="AS_UNIQUEID" val="106"/>
</p:tagLst>
</file>

<file path=ppt/tags/tag3567.xml><?xml version="1.0" encoding="utf-8"?>
<p:tagLst xmlns:p="http://schemas.openxmlformats.org/presentationml/2006/main">
  <p:tag name="AS_UNIQUEID" val="107"/>
</p:tagLst>
</file>

<file path=ppt/tags/tag3568.xml><?xml version="1.0" encoding="utf-8"?>
<p:tagLst xmlns:p="http://schemas.openxmlformats.org/presentationml/2006/main">
  <p:tag name="AS_UNIQUEID" val="108"/>
</p:tagLst>
</file>

<file path=ppt/tags/tag3569.xml><?xml version="1.0" encoding="utf-8"?>
<p:tagLst xmlns:p="http://schemas.openxmlformats.org/presentationml/2006/main">
  <p:tag name="AS_UNIQUEID" val="109"/>
</p:tagLst>
</file>

<file path=ppt/tags/tag3570.xml><?xml version="1.0" encoding="utf-8"?>
<p:tagLst xmlns:p="http://schemas.openxmlformats.org/presentationml/2006/main">
  <p:tag name="AS_UNIQUEID" val="110"/>
</p:tagLst>
</file>

<file path=ppt/tags/tag3571.xml><?xml version="1.0" encoding="utf-8"?>
<p:tagLst xmlns:p="http://schemas.openxmlformats.org/presentationml/2006/main">
  <p:tag name="AS_UNIQUEID" val="111"/>
</p:tagLst>
</file>

<file path=ppt/tags/tag3572.xml><?xml version="1.0" encoding="utf-8"?>
<p:tagLst xmlns:p="http://schemas.openxmlformats.org/presentationml/2006/main">
  <p:tag name="AS_UNIQUEID" val="112"/>
</p:tagLst>
</file>

<file path=ppt/tags/tag3573.xml><?xml version="1.0" encoding="utf-8"?>
<p:tagLst xmlns:p="http://schemas.openxmlformats.org/presentationml/2006/main">
  <p:tag name="AS_UNIQUEID" val="113"/>
</p:tagLst>
</file>

<file path=ppt/tags/tag3574.xml><?xml version="1.0" encoding="utf-8"?>
<p:tagLst xmlns:p="http://schemas.openxmlformats.org/presentationml/2006/main">
  <p:tag name="AS_UNIQUEID" val="114"/>
</p:tagLst>
</file>

<file path=ppt/tags/tag3575.xml><?xml version="1.0" encoding="utf-8"?>
<p:tagLst xmlns:p="http://schemas.openxmlformats.org/presentationml/2006/main">
  <p:tag name="AS_UNIQUEID" val="115"/>
</p:tagLst>
</file>

<file path=ppt/tags/tag3576.xml><?xml version="1.0" encoding="utf-8"?>
<p:tagLst xmlns:p="http://schemas.openxmlformats.org/presentationml/2006/main">
  <p:tag name="AS_UNIQUEID" val="116"/>
</p:tagLst>
</file>

<file path=ppt/tags/tag3577.xml><?xml version="1.0" encoding="utf-8"?>
<p:tagLst xmlns:p="http://schemas.openxmlformats.org/presentationml/2006/main">
  <p:tag name="AS_UNIQUEID" val="117"/>
</p:tagLst>
</file>

<file path=ppt/tags/tag3578.xml><?xml version="1.0" encoding="utf-8"?>
<p:tagLst xmlns:p="http://schemas.openxmlformats.org/presentationml/2006/main">
  <p:tag name="AS_UNIQUEID" val="118"/>
</p:tagLst>
</file>

<file path=ppt/tags/tag3579.xml><?xml version="1.0" encoding="utf-8"?>
<p:tagLst xmlns:p="http://schemas.openxmlformats.org/presentationml/2006/main">
  <p:tag name="AS_UNIQUEID" val="119"/>
</p:tagLst>
</file>

<file path=ppt/tags/tag3580.xml><?xml version="1.0" encoding="utf-8"?>
<p:tagLst xmlns:p="http://schemas.openxmlformats.org/presentationml/2006/main">
  <p:tag name="AS_UNIQUEID" val="120"/>
</p:tagLst>
</file>

<file path=ppt/tags/tag3581.xml><?xml version="1.0" encoding="utf-8"?>
<p:tagLst xmlns:p="http://schemas.openxmlformats.org/presentationml/2006/main">
  <p:tag name="AS_UNIQUEID" val="121"/>
</p:tagLst>
</file>

<file path=ppt/tags/tag3582.xml><?xml version="1.0" encoding="utf-8"?>
<p:tagLst xmlns:p="http://schemas.openxmlformats.org/presentationml/2006/main">
  <p:tag name="AS_UNIQUEID" val="122"/>
</p:tagLst>
</file>

<file path=ppt/tags/tag3583.xml><?xml version="1.0" encoding="utf-8"?>
<p:tagLst xmlns:p="http://schemas.openxmlformats.org/presentationml/2006/main">
  <p:tag name="AS_UNIQUEID" val="123"/>
</p:tagLst>
</file>

<file path=ppt/tags/tag3584.xml><?xml version="1.0" encoding="utf-8"?>
<p:tagLst xmlns:p="http://schemas.openxmlformats.org/presentationml/2006/main">
  <p:tag name="AS_UNIQUEID" val="124"/>
</p:tagLst>
</file>

<file path=ppt/tags/tag3585.xml><?xml version="1.0" encoding="utf-8"?>
<p:tagLst xmlns:p="http://schemas.openxmlformats.org/presentationml/2006/main">
  <p:tag name="AS_UNIQUEID" val="125"/>
</p:tagLst>
</file>

<file path=ppt/tags/tag3586.xml><?xml version="1.0" encoding="utf-8"?>
<p:tagLst xmlns:p="http://schemas.openxmlformats.org/presentationml/2006/main">
  <p:tag name="AS_UNIQUEID" val="126"/>
</p:tagLst>
</file>

<file path=ppt/tags/tag3587.xml><?xml version="1.0" encoding="utf-8"?>
<p:tagLst xmlns:p="http://schemas.openxmlformats.org/presentationml/2006/main">
  <p:tag name="AS_UNIQUEID" val="127"/>
</p:tagLst>
</file>

<file path=ppt/tags/tag3588.xml><?xml version="1.0" encoding="utf-8"?>
<p:tagLst xmlns:p="http://schemas.openxmlformats.org/presentationml/2006/main">
  <p:tag name="AS_UNIQUEID" val="128"/>
</p:tagLst>
</file>

<file path=ppt/tags/tag3589.xml><?xml version="1.0" encoding="utf-8"?>
<p:tagLst xmlns:p="http://schemas.openxmlformats.org/presentationml/2006/main">
  <p:tag name="AS_UNIQUEID" val="129"/>
</p:tagLst>
</file>

<file path=ppt/tags/tag3590.xml><?xml version="1.0" encoding="utf-8"?>
<p:tagLst xmlns:p="http://schemas.openxmlformats.org/presentationml/2006/main">
  <p:tag name="AS_UNIQUEID" val="130"/>
</p:tagLst>
</file>

<file path=ppt/tags/tag3591.xml><?xml version="1.0" encoding="utf-8"?>
<p:tagLst xmlns:p="http://schemas.openxmlformats.org/presentationml/2006/main">
  <p:tag name="AS_UNIQUEID" val="131"/>
</p:tagLst>
</file>

<file path=ppt/tags/tag3592.xml><?xml version="1.0" encoding="utf-8"?>
<p:tagLst xmlns:p="http://schemas.openxmlformats.org/presentationml/2006/main">
  <p:tag name="AS_UNIQUEID" val="132"/>
</p:tagLst>
</file>

<file path=ppt/tags/tag3593.xml><?xml version="1.0" encoding="utf-8"?>
<p:tagLst xmlns:p="http://schemas.openxmlformats.org/presentationml/2006/main">
  <p:tag name="AS_UNIQUEID" val="133"/>
</p:tagLst>
</file>

<file path=ppt/tags/tag3594.xml><?xml version="1.0" encoding="utf-8"?>
<p:tagLst xmlns:p="http://schemas.openxmlformats.org/presentationml/2006/main">
  <p:tag name="AS_UNIQUEID" val="134"/>
</p:tagLst>
</file>

<file path=ppt/tags/tag3595.xml><?xml version="1.0" encoding="utf-8"?>
<p:tagLst xmlns:p="http://schemas.openxmlformats.org/presentationml/2006/main">
  <p:tag name="AS_UNIQUEID" val="135"/>
</p:tagLst>
</file>

<file path=ppt/tags/tag3596.xml><?xml version="1.0" encoding="utf-8"?>
<p:tagLst xmlns:p="http://schemas.openxmlformats.org/presentationml/2006/main">
  <p:tag name="AS_UNIQUEID" val="136"/>
</p:tagLst>
</file>

<file path=ppt/tags/tag3597.xml><?xml version="1.0" encoding="utf-8"?>
<p:tagLst xmlns:p="http://schemas.openxmlformats.org/presentationml/2006/main">
  <p:tag name="AS_UNIQUEID" val="137"/>
</p:tagLst>
</file>

<file path=ppt/tags/tag3598.xml><?xml version="1.0" encoding="utf-8"?>
<p:tagLst xmlns:p="http://schemas.openxmlformats.org/presentationml/2006/main">
  <p:tag name="AS_UNIQUEID" val="138"/>
</p:tagLst>
</file>

<file path=ppt/tags/tag3599.xml><?xml version="1.0" encoding="utf-8"?>
<p:tagLst xmlns:p="http://schemas.openxmlformats.org/presentationml/2006/main">
  <p:tag name="AS_UNIQUEID" val="139"/>
</p:tagLst>
</file>

<file path=ppt/tags/tag3600.xml><?xml version="1.0" encoding="utf-8"?>
<p:tagLst xmlns:p="http://schemas.openxmlformats.org/presentationml/2006/main">
  <p:tag name="AS_UNIQUEID" val="140"/>
</p:tagLst>
</file>

<file path=ppt/tags/tag3601.xml><?xml version="1.0" encoding="utf-8"?>
<p:tagLst xmlns:p="http://schemas.openxmlformats.org/presentationml/2006/main">
  <p:tag name="AS_UNIQUEID" val="141"/>
</p:tagLst>
</file>

<file path=ppt/tags/tag3602.xml><?xml version="1.0" encoding="utf-8"?>
<p:tagLst xmlns:p="http://schemas.openxmlformats.org/presentationml/2006/main">
  <p:tag name="AS_UNIQUEID" val="142"/>
</p:tagLst>
</file>

<file path=ppt/tags/tag3603.xml><?xml version="1.0" encoding="utf-8"?>
<p:tagLst xmlns:p="http://schemas.openxmlformats.org/presentationml/2006/main">
  <p:tag name="AS_UNIQUEID" val="143"/>
</p:tagLst>
</file>

<file path=ppt/tags/tag3604.xml><?xml version="1.0" encoding="utf-8"?>
<p:tagLst xmlns:p="http://schemas.openxmlformats.org/presentationml/2006/main">
  <p:tag name="AS_UNIQUEID" val="144"/>
</p:tagLst>
</file>

<file path=ppt/tags/tag3605.xml><?xml version="1.0" encoding="utf-8"?>
<p:tagLst xmlns:p="http://schemas.openxmlformats.org/presentationml/2006/main">
  <p:tag name="AS_UNIQUEID" val="3297"/>
</p:tagLst>
</file>

<file path=ppt/tags/tag3606.xml><?xml version="1.0" encoding="utf-8"?>
<p:tagLst xmlns:p="http://schemas.openxmlformats.org/presentationml/2006/main">
  <p:tag name="AS_UNIQUEID" val="145"/>
</p:tagLst>
</file>

<file path=ppt/tags/tag3607.xml><?xml version="1.0" encoding="utf-8"?>
<p:tagLst xmlns:p="http://schemas.openxmlformats.org/presentationml/2006/main">
  <p:tag name="AS_UNIQUEID" val="146"/>
</p:tagLst>
</file>

<file path=ppt/tags/tag3608.xml><?xml version="1.0" encoding="utf-8"?>
<p:tagLst xmlns:p="http://schemas.openxmlformats.org/presentationml/2006/main">
  <p:tag name="AS_UNIQUEID" val="147"/>
</p:tagLst>
</file>

<file path=ppt/tags/tag3609.xml><?xml version="1.0" encoding="utf-8"?>
<p:tagLst xmlns:p="http://schemas.openxmlformats.org/presentationml/2006/main">
  <p:tag name="AS_UNIQUEID" val="148"/>
</p:tagLst>
</file>

<file path=ppt/tags/tag3610.xml><?xml version="1.0" encoding="utf-8"?>
<p:tagLst xmlns:p="http://schemas.openxmlformats.org/presentationml/2006/main">
  <p:tag name="AS_UNIQUEID" val="149"/>
</p:tagLst>
</file>

<file path=ppt/tags/tag3611.xml><?xml version="1.0" encoding="utf-8"?>
<p:tagLst xmlns:p="http://schemas.openxmlformats.org/presentationml/2006/main">
  <p:tag name="AS_UNIQUEID" val="150"/>
</p:tagLst>
</file>

<file path=ppt/tags/tag3612.xml><?xml version="1.0" encoding="utf-8"?>
<p:tagLst xmlns:p="http://schemas.openxmlformats.org/presentationml/2006/main">
  <p:tag name="AS_UNIQUEID" val="151"/>
</p:tagLst>
</file>

<file path=ppt/tags/tag3613.xml><?xml version="1.0" encoding="utf-8"?>
<p:tagLst xmlns:p="http://schemas.openxmlformats.org/presentationml/2006/main">
  <p:tag name="AS_UNIQUEID" val="152"/>
</p:tagLst>
</file>

<file path=ppt/tags/tag3614.xml><?xml version="1.0" encoding="utf-8"?>
<p:tagLst xmlns:p="http://schemas.openxmlformats.org/presentationml/2006/main">
  <p:tag name="AS_UNIQUEID" val="153"/>
</p:tagLst>
</file>

<file path=ppt/tags/tag3615.xml><?xml version="1.0" encoding="utf-8"?>
<p:tagLst xmlns:p="http://schemas.openxmlformats.org/presentationml/2006/main">
  <p:tag name="AS_UNIQUEID" val="154"/>
</p:tagLst>
</file>

<file path=ppt/tags/tag3616.xml><?xml version="1.0" encoding="utf-8"?>
<p:tagLst xmlns:p="http://schemas.openxmlformats.org/presentationml/2006/main">
  <p:tag name="AS_UNIQUEID" val="155"/>
</p:tagLst>
</file>

<file path=ppt/tags/tag3617.xml><?xml version="1.0" encoding="utf-8"?>
<p:tagLst xmlns:p="http://schemas.openxmlformats.org/presentationml/2006/main">
  <p:tag name="AS_UNIQUEID" val="156"/>
</p:tagLst>
</file>

<file path=ppt/tags/tag3618.xml><?xml version="1.0" encoding="utf-8"?>
<p:tagLst xmlns:p="http://schemas.openxmlformats.org/presentationml/2006/main">
  <p:tag name="AS_UNIQUEID" val="157"/>
</p:tagLst>
</file>

<file path=ppt/tags/tag3619.xml><?xml version="1.0" encoding="utf-8"?>
<p:tagLst xmlns:p="http://schemas.openxmlformats.org/presentationml/2006/main">
  <p:tag name="AS_UNIQUEID" val="3298"/>
</p:tagLst>
</file>

<file path=ppt/tags/tag3620.xml><?xml version="1.0" encoding="utf-8"?>
<p:tagLst xmlns:p="http://schemas.openxmlformats.org/presentationml/2006/main">
  <p:tag name="AS_UNIQUEID" val="158"/>
</p:tagLst>
</file>

<file path=ppt/tags/tag3621.xml><?xml version="1.0" encoding="utf-8"?>
<p:tagLst xmlns:p="http://schemas.openxmlformats.org/presentationml/2006/main">
  <p:tag name="AS_UNIQUEID" val="159"/>
</p:tagLst>
</file>

<file path=ppt/tags/tag3622.xml><?xml version="1.0" encoding="utf-8"?>
<p:tagLst xmlns:p="http://schemas.openxmlformats.org/presentationml/2006/main">
  <p:tag name="AS_UNIQUEID" val="160"/>
</p:tagLst>
</file>

<file path=ppt/tags/tag3623.xml><?xml version="1.0" encoding="utf-8"?>
<p:tagLst xmlns:p="http://schemas.openxmlformats.org/presentationml/2006/main">
  <p:tag name="AS_UNIQUEID" val="161"/>
</p:tagLst>
</file>

<file path=ppt/tags/tag3624.xml><?xml version="1.0" encoding="utf-8"?>
<p:tagLst xmlns:p="http://schemas.openxmlformats.org/presentationml/2006/main">
  <p:tag name="AS_UNIQUEID" val="162"/>
</p:tagLst>
</file>

<file path=ppt/tags/tag3625.xml><?xml version="1.0" encoding="utf-8"?>
<p:tagLst xmlns:p="http://schemas.openxmlformats.org/presentationml/2006/main">
  <p:tag name="AS_UNIQUEID" val="163"/>
</p:tagLst>
</file>

<file path=ppt/tags/tag3626.xml><?xml version="1.0" encoding="utf-8"?>
<p:tagLst xmlns:p="http://schemas.openxmlformats.org/presentationml/2006/main">
  <p:tag name="AS_UNIQUEID" val="164"/>
</p:tagLst>
</file>

<file path=ppt/tags/tag3627.xml><?xml version="1.0" encoding="utf-8"?>
<p:tagLst xmlns:p="http://schemas.openxmlformats.org/presentationml/2006/main">
  <p:tag name="AS_UNIQUEID" val="165"/>
</p:tagLst>
</file>

<file path=ppt/tags/tag3628.xml><?xml version="1.0" encoding="utf-8"?>
<p:tagLst xmlns:p="http://schemas.openxmlformats.org/presentationml/2006/main">
  <p:tag name="AS_UNIQUEID" val="166"/>
</p:tagLst>
</file>

<file path=ppt/tags/tag3629.xml><?xml version="1.0" encoding="utf-8"?>
<p:tagLst xmlns:p="http://schemas.openxmlformats.org/presentationml/2006/main">
  <p:tag name="AS_UNIQUEID" val="167"/>
</p:tagLst>
</file>

<file path=ppt/tags/tag3630.xml><?xml version="1.0" encoding="utf-8"?>
<p:tagLst xmlns:p="http://schemas.openxmlformats.org/presentationml/2006/main">
  <p:tag name="AS_UNIQUEID" val="168"/>
</p:tagLst>
</file>

<file path=ppt/tags/tag3631.xml><?xml version="1.0" encoding="utf-8"?>
<p:tagLst xmlns:p="http://schemas.openxmlformats.org/presentationml/2006/main">
  <p:tag name="AS_UNIQUEID" val="169"/>
</p:tagLst>
</file>

<file path=ppt/tags/tag3632.xml><?xml version="1.0" encoding="utf-8"?>
<p:tagLst xmlns:p="http://schemas.openxmlformats.org/presentationml/2006/main">
  <p:tag name="AS_UNIQUEID" val="170"/>
</p:tagLst>
</file>

<file path=ppt/tags/tag3633.xml><?xml version="1.0" encoding="utf-8"?>
<p:tagLst xmlns:p="http://schemas.openxmlformats.org/presentationml/2006/main">
  <p:tag name="AS_UNIQUEID" val="3299"/>
</p:tagLst>
</file>

<file path=ppt/tags/tag3634.xml><?xml version="1.0" encoding="utf-8"?>
<p:tagLst xmlns:p="http://schemas.openxmlformats.org/presentationml/2006/main">
  <p:tag name="AS_UNIQUEID" val="171"/>
</p:tagLst>
</file>

<file path=ppt/tags/tag3635.xml><?xml version="1.0" encoding="utf-8"?>
<p:tagLst xmlns:p="http://schemas.openxmlformats.org/presentationml/2006/main">
  <p:tag name="AS_UNIQUEID" val="172"/>
</p:tagLst>
</file>

<file path=ppt/tags/tag3636.xml><?xml version="1.0" encoding="utf-8"?>
<p:tagLst xmlns:p="http://schemas.openxmlformats.org/presentationml/2006/main">
  <p:tag name="AS_UNIQUEID" val="173"/>
</p:tagLst>
</file>

<file path=ppt/tags/tag3637.xml><?xml version="1.0" encoding="utf-8"?>
<p:tagLst xmlns:p="http://schemas.openxmlformats.org/presentationml/2006/main">
  <p:tag name="AS_UNIQUEID" val="174"/>
</p:tagLst>
</file>

<file path=ppt/tags/tag3638.xml><?xml version="1.0" encoding="utf-8"?>
<p:tagLst xmlns:p="http://schemas.openxmlformats.org/presentationml/2006/main">
  <p:tag name="AS_UNIQUEID" val="175"/>
</p:tagLst>
</file>

<file path=ppt/tags/tag3639.xml><?xml version="1.0" encoding="utf-8"?>
<p:tagLst xmlns:p="http://schemas.openxmlformats.org/presentationml/2006/main">
  <p:tag name="AS_UNIQUEID" val="176"/>
</p:tagLst>
</file>

<file path=ppt/tags/tag3640.xml><?xml version="1.0" encoding="utf-8"?>
<p:tagLst xmlns:p="http://schemas.openxmlformats.org/presentationml/2006/main">
  <p:tag name="AS_UNIQUEID" val="177"/>
</p:tagLst>
</file>

<file path=ppt/tags/tag3641.xml><?xml version="1.0" encoding="utf-8"?>
<p:tagLst xmlns:p="http://schemas.openxmlformats.org/presentationml/2006/main">
  <p:tag name="AS_UNIQUEID" val="178"/>
</p:tagLst>
</file>

<file path=ppt/tags/tag3642.xml><?xml version="1.0" encoding="utf-8"?>
<p:tagLst xmlns:p="http://schemas.openxmlformats.org/presentationml/2006/main">
  <p:tag name="AS_UNIQUEID" val="179"/>
</p:tagLst>
</file>

<file path=ppt/tags/tag3643.xml><?xml version="1.0" encoding="utf-8"?>
<p:tagLst xmlns:p="http://schemas.openxmlformats.org/presentationml/2006/main">
  <p:tag name="AS_UNIQUEID" val="180"/>
</p:tagLst>
</file>

<file path=ppt/tags/tag3644.xml><?xml version="1.0" encoding="utf-8"?>
<p:tagLst xmlns:p="http://schemas.openxmlformats.org/presentationml/2006/main">
  <p:tag name="AS_UNIQUEID" val="181"/>
</p:tagLst>
</file>

<file path=ppt/tags/tag3645.xml><?xml version="1.0" encoding="utf-8"?>
<p:tagLst xmlns:p="http://schemas.openxmlformats.org/presentationml/2006/main">
  <p:tag name="AS_UNIQUEID" val="182"/>
</p:tagLst>
</file>

<file path=ppt/tags/tag3646.xml><?xml version="1.0" encoding="utf-8"?>
<p:tagLst xmlns:p="http://schemas.openxmlformats.org/presentationml/2006/main">
  <p:tag name="AS_UNIQUEID" val="183"/>
</p:tagLst>
</file>

<file path=ppt/tags/tag3647.xml><?xml version="1.0" encoding="utf-8"?>
<p:tagLst xmlns:p="http://schemas.openxmlformats.org/presentationml/2006/main">
  <p:tag name="AS_UNIQUEID" val="3300"/>
</p:tagLst>
</file>

<file path=ppt/tags/tag3648.xml><?xml version="1.0" encoding="utf-8"?>
<p:tagLst xmlns:p="http://schemas.openxmlformats.org/presentationml/2006/main">
  <p:tag name="AS_UNIQUEID" val="184"/>
</p:tagLst>
</file>

<file path=ppt/tags/tag3649.xml><?xml version="1.0" encoding="utf-8"?>
<p:tagLst xmlns:p="http://schemas.openxmlformats.org/presentationml/2006/main">
  <p:tag name="AS_UNIQUEID" val="185"/>
</p:tagLst>
</file>

<file path=ppt/tags/tag3650.xml><?xml version="1.0" encoding="utf-8"?>
<p:tagLst xmlns:p="http://schemas.openxmlformats.org/presentationml/2006/main">
  <p:tag name="AS_UNIQUEID" val="186"/>
</p:tagLst>
</file>

<file path=ppt/tags/tag3651.xml><?xml version="1.0" encoding="utf-8"?>
<p:tagLst xmlns:p="http://schemas.openxmlformats.org/presentationml/2006/main">
  <p:tag name="AS_UNIQUEID" val="187"/>
</p:tagLst>
</file>

<file path=ppt/tags/tag3652.xml><?xml version="1.0" encoding="utf-8"?>
<p:tagLst xmlns:p="http://schemas.openxmlformats.org/presentationml/2006/main">
  <p:tag name="AS_UNIQUEID" val="188"/>
</p:tagLst>
</file>

<file path=ppt/tags/tag3653.xml><?xml version="1.0" encoding="utf-8"?>
<p:tagLst xmlns:p="http://schemas.openxmlformats.org/presentationml/2006/main">
  <p:tag name="AS_UNIQUEID" val="189"/>
</p:tagLst>
</file>

<file path=ppt/tags/tag3654.xml><?xml version="1.0" encoding="utf-8"?>
<p:tagLst xmlns:p="http://schemas.openxmlformats.org/presentationml/2006/main">
  <p:tag name="AS_UNIQUEID" val="190"/>
</p:tagLst>
</file>

<file path=ppt/tags/tag3655.xml><?xml version="1.0" encoding="utf-8"?>
<p:tagLst xmlns:p="http://schemas.openxmlformats.org/presentationml/2006/main">
  <p:tag name="AS_UNIQUEID" val="191"/>
</p:tagLst>
</file>

<file path=ppt/tags/tag3656.xml><?xml version="1.0" encoding="utf-8"?>
<p:tagLst xmlns:p="http://schemas.openxmlformats.org/presentationml/2006/main">
  <p:tag name="AS_UNIQUEID" val="192"/>
</p:tagLst>
</file>

<file path=ppt/tags/tag3657.xml><?xml version="1.0" encoding="utf-8"?>
<p:tagLst xmlns:p="http://schemas.openxmlformats.org/presentationml/2006/main">
  <p:tag name="AS_UNIQUEID" val="193"/>
</p:tagLst>
</file>

<file path=ppt/tags/tag3658.xml><?xml version="1.0" encoding="utf-8"?>
<p:tagLst xmlns:p="http://schemas.openxmlformats.org/presentationml/2006/main">
  <p:tag name="AS_UNIQUEID" val="194"/>
</p:tagLst>
</file>

<file path=ppt/tags/tag3659.xml><?xml version="1.0" encoding="utf-8"?>
<p:tagLst xmlns:p="http://schemas.openxmlformats.org/presentationml/2006/main">
  <p:tag name="AS_UNIQUEID" val="195"/>
</p:tagLst>
</file>

<file path=ppt/tags/tag3660.xml><?xml version="1.0" encoding="utf-8"?>
<p:tagLst xmlns:p="http://schemas.openxmlformats.org/presentationml/2006/main">
  <p:tag name="AS_UNIQUEID" val="196"/>
</p:tagLst>
</file>

<file path=ppt/tags/tag3661.xml><?xml version="1.0" encoding="utf-8"?>
<p:tagLst xmlns:p="http://schemas.openxmlformats.org/presentationml/2006/main">
  <p:tag name="AS_UNIQUEID" val="3301"/>
</p:tagLst>
</file>

<file path=ppt/tags/tag3662.xml><?xml version="1.0" encoding="utf-8"?>
<p:tagLst xmlns:p="http://schemas.openxmlformats.org/presentationml/2006/main">
  <p:tag name="AS_UNIQUEID" val="197"/>
</p:tagLst>
</file>

<file path=ppt/tags/tag3663.xml><?xml version="1.0" encoding="utf-8"?>
<p:tagLst xmlns:p="http://schemas.openxmlformats.org/presentationml/2006/main">
  <p:tag name="AS_UNIQUEID" val="198"/>
</p:tagLst>
</file>

<file path=ppt/tags/tag3664.xml><?xml version="1.0" encoding="utf-8"?>
<p:tagLst xmlns:p="http://schemas.openxmlformats.org/presentationml/2006/main">
  <p:tag name="AS_UNIQUEID" val="199"/>
</p:tagLst>
</file>

<file path=ppt/tags/tag3665.xml><?xml version="1.0" encoding="utf-8"?>
<p:tagLst xmlns:p="http://schemas.openxmlformats.org/presentationml/2006/main">
  <p:tag name="AS_UNIQUEID" val="200"/>
</p:tagLst>
</file>

<file path=ppt/tags/tag3666.xml><?xml version="1.0" encoding="utf-8"?>
<p:tagLst xmlns:p="http://schemas.openxmlformats.org/presentationml/2006/main">
  <p:tag name="AS_UNIQUEID" val="201"/>
</p:tagLst>
</file>

<file path=ppt/tags/tag3667.xml><?xml version="1.0" encoding="utf-8"?>
<p:tagLst xmlns:p="http://schemas.openxmlformats.org/presentationml/2006/main">
  <p:tag name="AS_UNIQUEID" val="202"/>
</p:tagLst>
</file>

<file path=ppt/tags/tag3668.xml><?xml version="1.0" encoding="utf-8"?>
<p:tagLst xmlns:p="http://schemas.openxmlformats.org/presentationml/2006/main">
  <p:tag name="AS_UNIQUEID" val="203"/>
</p:tagLst>
</file>

<file path=ppt/tags/tag3669.xml><?xml version="1.0" encoding="utf-8"?>
<p:tagLst xmlns:p="http://schemas.openxmlformats.org/presentationml/2006/main">
  <p:tag name="AS_UNIQUEID" val="204"/>
</p:tagLst>
</file>

<file path=ppt/tags/tag3670.xml><?xml version="1.0" encoding="utf-8"?>
<p:tagLst xmlns:p="http://schemas.openxmlformats.org/presentationml/2006/main">
  <p:tag name="AS_UNIQUEID" val="205"/>
</p:tagLst>
</file>

<file path=ppt/tags/tag3671.xml><?xml version="1.0" encoding="utf-8"?>
<p:tagLst xmlns:p="http://schemas.openxmlformats.org/presentationml/2006/main">
  <p:tag name="AS_UNIQUEID" val="206"/>
</p:tagLst>
</file>

<file path=ppt/tags/tag3672.xml><?xml version="1.0" encoding="utf-8"?>
<p:tagLst xmlns:p="http://schemas.openxmlformats.org/presentationml/2006/main">
  <p:tag name="AS_UNIQUEID" val="207"/>
</p:tagLst>
</file>

<file path=ppt/tags/tag3673.xml><?xml version="1.0" encoding="utf-8"?>
<p:tagLst xmlns:p="http://schemas.openxmlformats.org/presentationml/2006/main">
  <p:tag name="AS_UNIQUEID" val="208"/>
</p:tagLst>
</file>

<file path=ppt/tags/tag3674.xml><?xml version="1.0" encoding="utf-8"?>
<p:tagLst xmlns:p="http://schemas.openxmlformats.org/presentationml/2006/main">
  <p:tag name="AS_UNIQUEID" val="209"/>
</p:tagLst>
</file>

<file path=ppt/tags/tag3675.xml><?xml version="1.0" encoding="utf-8"?>
<p:tagLst xmlns:p="http://schemas.openxmlformats.org/presentationml/2006/main">
  <p:tag name="AS_UNIQUEID" val="3302"/>
</p:tagLst>
</file>

<file path=ppt/tags/tag3676.xml><?xml version="1.0" encoding="utf-8"?>
<p:tagLst xmlns:p="http://schemas.openxmlformats.org/presentationml/2006/main">
  <p:tag name="AS_UNIQUEID" val="210"/>
</p:tagLst>
</file>

<file path=ppt/tags/tag3677.xml><?xml version="1.0" encoding="utf-8"?>
<p:tagLst xmlns:p="http://schemas.openxmlformats.org/presentationml/2006/main">
  <p:tag name="AS_UNIQUEID" val="211"/>
</p:tagLst>
</file>

<file path=ppt/tags/tag3678.xml><?xml version="1.0" encoding="utf-8"?>
<p:tagLst xmlns:p="http://schemas.openxmlformats.org/presentationml/2006/main">
  <p:tag name="AS_UNIQUEID" val="212"/>
</p:tagLst>
</file>

<file path=ppt/tags/tag3679.xml><?xml version="1.0" encoding="utf-8"?>
<p:tagLst xmlns:p="http://schemas.openxmlformats.org/presentationml/2006/main">
  <p:tag name="AS_UNIQUEID" val="213"/>
</p:tagLst>
</file>

<file path=ppt/tags/tag3680.xml><?xml version="1.0" encoding="utf-8"?>
<p:tagLst xmlns:p="http://schemas.openxmlformats.org/presentationml/2006/main">
  <p:tag name="AS_UNIQUEID" val="214"/>
</p:tagLst>
</file>

<file path=ppt/tags/tag3681.xml><?xml version="1.0" encoding="utf-8"?>
<p:tagLst xmlns:p="http://schemas.openxmlformats.org/presentationml/2006/main">
  <p:tag name="AS_UNIQUEID" val="215"/>
</p:tagLst>
</file>

<file path=ppt/tags/tag3682.xml><?xml version="1.0" encoding="utf-8"?>
<p:tagLst xmlns:p="http://schemas.openxmlformats.org/presentationml/2006/main">
  <p:tag name="AS_UNIQUEID" val="216"/>
</p:tagLst>
</file>

<file path=ppt/tags/tag3683.xml><?xml version="1.0" encoding="utf-8"?>
<p:tagLst xmlns:p="http://schemas.openxmlformats.org/presentationml/2006/main">
  <p:tag name="AS_UNIQUEID" val="217"/>
</p:tagLst>
</file>

<file path=ppt/tags/tag3684.xml><?xml version="1.0" encoding="utf-8"?>
<p:tagLst xmlns:p="http://schemas.openxmlformats.org/presentationml/2006/main">
  <p:tag name="AS_UNIQUEID" val="218"/>
</p:tagLst>
</file>

<file path=ppt/tags/tag3685.xml><?xml version="1.0" encoding="utf-8"?>
<p:tagLst xmlns:p="http://schemas.openxmlformats.org/presentationml/2006/main">
  <p:tag name="AS_UNIQUEID" val="219"/>
</p:tagLst>
</file>

<file path=ppt/tags/tag3686.xml><?xml version="1.0" encoding="utf-8"?>
<p:tagLst xmlns:p="http://schemas.openxmlformats.org/presentationml/2006/main">
  <p:tag name="AS_UNIQUEID" val="220"/>
</p:tagLst>
</file>

<file path=ppt/tags/tag3687.xml><?xml version="1.0" encoding="utf-8"?>
<p:tagLst xmlns:p="http://schemas.openxmlformats.org/presentationml/2006/main">
  <p:tag name="AS_UNIQUEID" val="221"/>
</p:tagLst>
</file>

<file path=ppt/tags/tag3688.xml><?xml version="1.0" encoding="utf-8"?>
<p:tagLst xmlns:p="http://schemas.openxmlformats.org/presentationml/2006/main">
  <p:tag name="AS_UNIQUEID" val="222"/>
</p:tagLst>
</file>

<file path=ppt/tags/tag3689.xml><?xml version="1.0" encoding="utf-8"?>
<p:tagLst xmlns:p="http://schemas.openxmlformats.org/presentationml/2006/main">
  <p:tag name="AS_UNIQUEID" val="3303"/>
</p:tagLst>
</file>

<file path=ppt/tags/tag3690.xml><?xml version="1.0" encoding="utf-8"?>
<p:tagLst xmlns:p="http://schemas.openxmlformats.org/presentationml/2006/main">
  <p:tag name="AS_UNIQUEID" val="223"/>
</p:tagLst>
</file>

<file path=ppt/tags/tag3691.xml><?xml version="1.0" encoding="utf-8"?>
<p:tagLst xmlns:p="http://schemas.openxmlformats.org/presentationml/2006/main">
  <p:tag name="AS_UNIQUEID" val="3304"/>
</p:tagLst>
</file>

<file path=ppt/tags/tag3692.xml><?xml version="1.0" encoding="utf-8"?>
<p:tagLst xmlns:p="http://schemas.openxmlformats.org/presentationml/2006/main">
  <p:tag name="AS_UNIQUEID" val="224"/>
</p:tagLst>
</file>

<file path=ppt/tags/tag3693.xml><?xml version="1.0" encoding="utf-8"?>
<p:tagLst xmlns:p="http://schemas.openxmlformats.org/presentationml/2006/main">
  <p:tag name="AS_UNIQUEID" val="225"/>
</p:tagLst>
</file>

<file path=ppt/tags/tag3694.xml><?xml version="1.0" encoding="utf-8"?>
<p:tagLst xmlns:p="http://schemas.openxmlformats.org/presentationml/2006/main">
  <p:tag name="AS_UNIQUEID" val="226"/>
</p:tagLst>
</file>

<file path=ppt/tags/tag3695.xml><?xml version="1.0" encoding="utf-8"?>
<p:tagLst xmlns:p="http://schemas.openxmlformats.org/presentationml/2006/main">
  <p:tag name="AS_UNIQUEID" val="227"/>
</p:tagLst>
</file>

<file path=ppt/tags/tag3696.xml><?xml version="1.0" encoding="utf-8"?>
<p:tagLst xmlns:p="http://schemas.openxmlformats.org/presentationml/2006/main">
  <p:tag name="AS_UNIQUEID" val="228"/>
</p:tagLst>
</file>

<file path=ppt/tags/tag3697.xml><?xml version="1.0" encoding="utf-8"?>
<p:tagLst xmlns:p="http://schemas.openxmlformats.org/presentationml/2006/main">
  <p:tag name="AS_UNIQUEID" val="229"/>
</p:tagLst>
</file>

<file path=ppt/tags/tag3698.xml><?xml version="1.0" encoding="utf-8"?>
<p:tagLst xmlns:p="http://schemas.openxmlformats.org/presentationml/2006/main">
  <p:tag name="AS_UNIQUEID" val="230"/>
</p:tagLst>
</file>

<file path=ppt/tags/tag3699.xml><?xml version="1.0" encoding="utf-8"?>
<p:tagLst xmlns:p="http://schemas.openxmlformats.org/presentationml/2006/main">
  <p:tag name="AS_UNIQUEID" val="231"/>
</p:tagLst>
</file>

<file path=ppt/tags/tag3700.xml><?xml version="1.0" encoding="utf-8"?>
<p:tagLst xmlns:p="http://schemas.openxmlformats.org/presentationml/2006/main">
  <p:tag name="AS_UNIQUEID" val="232"/>
</p:tagLst>
</file>

<file path=ppt/tags/tag3701.xml><?xml version="1.0" encoding="utf-8"?>
<p:tagLst xmlns:p="http://schemas.openxmlformats.org/presentationml/2006/main">
  <p:tag name="AS_UNIQUEID" val="233"/>
</p:tagLst>
</file>

<file path=ppt/tags/tag3702.xml><?xml version="1.0" encoding="utf-8"?>
<p:tagLst xmlns:p="http://schemas.openxmlformats.org/presentationml/2006/main">
  <p:tag name="AS_UNIQUEID" val="234"/>
</p:tagLst>
</file>

<file path=ppt/tags/tag3703.xml><?xml version="1.0" encoding="utf-8"?>
<p:tagLst xmlns:p="http://schemas.openxmlformats.org/presentationml/2006/main">
  <p:tag name="AS_UNIQUEID" val="235"/>
</p:tagLst>
</file>

<file path=ppt/tags/tag3704.xml><?xml version="1.0" encoding="utf-8"?>
<p:tagLst xmlns:p="http://schemas.openxmlformats.org/presentationml/2006/main">
  <p:tag name="AS_UNIQUEID" val="236"/>
</p:tagLst>
</file>

<file path=ppt/tags/tag3705.xml><?xml version="1.0" encoding="utf-8"?>
<p:tagLst xmlns:p="http://schemas.openxmlformats.org/presentationml/2006/main">
  <p:tag name="AS_UNIQUEID" val="1388"/>
</p:tagLst>
</file>

<file path=ppt/tags/tag3706.xml><?xml version="1.0" encoding="utf-8"?>
<p:tagLst xmlns:p="http://schemas.openxmlformats.org/presentationml/2006/main">
  <p:tag name="AS_UNIQUEID" val="1369"/>
</p:tagLst>
</file>

<file path=ppt/tags/tag3707.xml><?xml version="1.0" encoding="utf-8"?>
<p:tagLst xmlns:p="http://schemas.openxmlformats.org/presentationml/2006/main">
  <p:tag name="AS_UNIQUEID" val="1370"/>
</p:tagLst>
</file>

<file path=ppt/tags/tag3708.xml><?xml version="1.0" encoding="utf-8"?>
<p:tagLst xmlns:p="http://schemas.openxmlformats.org/presentationml/2006/main">
  <p:tag name="AS_UNIQUEID" val="1389"/>
</p:tagLst>
</file>

<file path=ppt/tags/tag3709.xml><?xml version="1.0" encoding="utf-8"?>
<p:tagLst xmlns:p="http://schemas.openxmlformats.org/presentationml/2006/main">
  <p:tag name="AS_UNIQUEID" val="1390"/>
</p:tagLst>
</file>

<file path=ppt/tags/tag3710.xml><?xml version="1.0" encoding="utf-8"?>
<p:tagLst xmlns:p="http://schemas.openxmlformats.org/presentationml/2006/main">
  <p:tag name="AS_UNIQUEID" val="3305"/>
</p:tagLst>
</file>

<file path=ppt/tags/tag3711.xml><?xml version="1.0" encoding="utf-8"?>
<p:tagLst xmlns:p="http://schemas.openxmlformats.org/presentationml/2006/main">
  <p:tag name="AS_UNIQUEID" val="3306"/>
</p:tagLst>
</file>

<file path=ppt/tags/tag3712.xml><?xml version="1.0" encoding="utf-8"?>
<p:tagLst xmlns:p="http://schemas.openxmlformats.org/presentationml/2006/main">
  <p:tag name="AS_UNIQUEID" val="3307"/>
</p:tagLst>
</file>

<file path=ppt/tags/tag3713.xml><?xml version="1.0" encoding="utf-8"?>
<p:tagLst xmlns:p="http://schemas.openxmlformats.org/presentationml/2006/main">
  <p:tag name="AS_UNIQUEID" val="3308"/>
</p:tagLst>
</file>

<file path=ppt/tags/tag3714.xml><?xml version="1.0" encoding="utf-8"?>
<p:tagLst xmlns:p="http://schemas.openxmlformats.org/presentationml/2006/main">
  <p:tag name="AS_UNIQUEID" val="3309"/>
</p:tagLst>
</file>

<file path=ppt/tags/tag3715.xml><?xml version="1.0" encoding="utf-8"?>
<p:tagLst xmlns:p="http://schemas.openxmlformats.org/presentationml/2006/main">
  <p:tag name="AS_UNIQUEID" val="3310"/>
</p:tagLst>
</file>

<file path=ppt/tags/tag3716.xml><?xml version="1.0" encoding="utf-8"?>
<p:tagLst xmlns:p="http://schemas.openxmlformats.org/presentationml/2006/main">
  <p:tag name="AS_UNIQUEID" val="1919"/>
</p:tagLst>
</file>

<file path=ppt/tags/tag3717.xml><?xml version="1.0" encoding="utf-8"?>
<p:tagLst xmlns:p="http://schemas.openxmlformats.org/presentationml/2006/main">
  <p:tag name="AS_UNIQUEID" val="1920"/>
</p:tagLst>
</file>

<file path=ppt/tags/tag3718.xml><?xml version="1.0" encoding="utf-8"?>
<p:tagLst xmlns:p="http://schemas.openxmlformats.org/presentationml/2006/main">
  <p:tag name="AS_UNIQUEID" val="1921"/>
</p:tagLst>
</file>

<file path=ppt/tags/tag3719.xml><?xml version="1.0" encoding="utf-8"?>
<p:tagLst xmlns:p="http://schemas.openxmlformats.org/presentationml/2006/main">
  <p:tag name="AS_UNIQUEID" val="3311"/>
</p:tagLst>
</file>

<file path=ppt/tags/tag3720.xml><?xml version="1.0" encoding="utf-8"?>
<p:tagLst xmlns:p="http://schemas.openxmlformats.org/presentationml/2006/main">
  <p:tag name="AS_UNIQUEID" val="3312"/>
</p:tagLst>
</file>

<file path=ppt/tags/tag3721.xml><?xml version="1.0" encoding="utf-8"?>
<p:tagLst xmlns:p="http://schemas.openxmlformats.org/presentationml/2006/main">
  <p:tag name="AS_UNIQUEID" val="0"/>
</p:tagLst>
</file>

<file path=ppt/tags/tag3722.xml><?xml version="1.0" encoding="utf-8"?>
<p:tagLst xmlns:p="http://schemas.openxmlformats.org/presentationml/2006/main">
  <p:tag name="AS_UNIQUEID" val="1"/>
</p:tagLst>
</file>

<file path=ppt/tags/tag3723.xml><?xml version="1.0" encoding="utf-8"?>
<p:tagLst xmlns:p="http://schemas.openxmlformats.org/presentationml/2006/main">
  <p:tag name="AS_UNIQUEID" val="2"/>
</p:tagLst>
</file>

<file path=ppt/tags/tag3724.xml><?xml version="1.0" encoding="utf-8"?>
<p:tagLst xmlns:p="http://schemas.openxmlformats.org/presentationml/2006/main">
  <p:tag name="AS_UNIQUEID" val="3"/>
</p:tagLst>
</file>

<file path=ppt/tags/tag3725.xml><?xml version="1.0" encoding="utf-8"?>
<p:tagLst xmlns:p="http://schemas.openxmlformats.org/presentationml/2006/main">
  <p:tag name="AS_UNIQUEID" val="4"/>
</p:tagLst>
</file>

<file path=ppt/tags/tag3726.xml><?xml version="1.0" encoding="utf-8"?>
<p:tagLst xmlns:p="http://schemas.openxmlformats.org/presentationml/2006/main">
  <p:tag name="AS_UNIQUEID" val="5"/>
</p:tagLst>
</file>

<file path=ppt/tags/tag3727.xml><?xml version="1.0" encoding="utf-8"?>
<p:tagLst xmlns:p="http://schemas.openxmlformats.org/presentationml/2006/main">
  <p:tag name="AS_UNIQUEID" val="6"/>
</p:tagLst>
</file>

<file path=ppt/tags/tag3728.xml><?xml version="1.0" encoding="utf-8"?>
<p:tagLst xmlns:p="http://schemas.openxmlformats.org/presentationml/2006/main">
  <p:tag name="AS_UNIQUEID" val="7"/>
</p:tagLst>
</file>

<file path=ppt/tags/tag3729.xml><?xml version="1.0" encoding="utf-8"?>
<p:tagLst xmlns:p="http://schemas.openxmlformats.org/presentationml/2006/main">
  <p:tag name="AS_UNIQUEID" val="8"/>
</p:tagLst>
</file>

<file path=ppt/tags/tag3730.xml><?xml version="1.0" encoding="utf-8"?>
<p:tagLst xmlns:p="http://schemas.openxmlformats.org/presentationml/2006/main">
  <p:tag name="AS_UNIQUEID" val="9"/>
</p:tagLst>
</file>

<file path=ppt/tags/tag3731.xml><?xml version="1.0" encoding="utf-8"?>
<p:tagLst xmlns:p="http://schemas.openxmlformats.org/presentationml/2006/main">
  <p:tag name="AS_UNIQUEID" val="10"/>
</p:tagLst>
</file>

<file path=ppt/tags/tag3732.xml><?xml version="1.0" encoding="utf-8"?>
<p:tagLst xmlns:p="http://schemas.openxmlformats.org/presentationml/2006/main">
  <p:tag name="AS_UNIQUEID" val="11"/>
</p:tagLst>
</file>

<file path=ppt/tags/tag3733.xml><?xml version="1.0" encoding="utf-8"?>
<p:tagLst xmlns:p="http://schemas.openxmlformats.org/presentationml/2006/main">
  <p:tag name="AS_UNIQUEID" val="12"/>
</p:tagLst>
</file>

<file path=ppt/tags/tag3734.xml><?xml version="1.0" encoding="utf-8"?>
<p:tagLst xmlns:p="http://schemas.openxmlformats.org/presentationml/2006/main">
  <p:tag name="AS_UNIQUEID" val="13"/>
</p:tagLst>
</file>

<file path=ppt/tags/tag3735.xml><?xml version="1.0" encoding="utf-8"?>
<p:tagLst xmlns:p="http://schemas.openxmlformats.org/presentationml/2006/main">
  <p:tag name="AS_UNIQUEID" val="14"/>
</p:tagLst>
</file>

<file path=ppt/tags/tag3736.xml><?xml version="1.0" encoding="utf-8"?>
<p:tagLst xmlns:p="http://schemas.openxmlformats.org/presentationml/2006/main">
  <p:tag name="AS_UNIQUEID" val="15"/>
</p:tagLst>
</file>

<file path=ppt/tags/tag3737.xml><?xml version="1.0" encoding="utf-8"?>
<p:tagLst xmlns:p="http://schemas.openxmlformats.org/presentationml/2006/main">
  <p:tag name="AS_UNIQUEID" val="16"/>
</p:tagLst>
</file>

<file path=ppt/tags/tag3738.xml><?xml version="1.0" encoding="utf-8"?>
<p:tagLst xmlns:p="http://schemas.openxmlformats.org/presentationml/2006/main">
  <p:tag name="AS_UNIQUEID" val="17"/>
</p:tagLst>
</file>

<file path=ppt/tags/tag3739.xml><?xml version="1.0" encoding="utf-8"?>
<p:tagLst xmlns:p="http://schemas.openxmlformats.org/presentationml/2006/main">
  <p:tag name="AS_UNIQUEID" val="18"/>
</p:tagLst>
</file>

<file path=ppt/tags/tag3740.xml><?xml version="1.0" encoding="utf-8"?>
<p:tagLst xmlns:p="http://schemas.openxmlformats.org/presentationml/2006/main">
  <p:tag name="AS_UNIQUEID" val="19"/>
</p:tagLst>
</file>

<file path=ppt/tags/tag3741.xml><?xml version="1.0" encoding="utf-8"?>
<p:tagLst xmlns:p="http://schemas.openxmlformats.org/presentationml/2006/main">
  <p:tag name="AS_UNIQUEID" val="20"/>
</p:tagLst>
</file>

<file path=ppt/tags/tag3742.xml><?xml version="1.0" encoding="utf-8"?>
<p:tagLst xmlns:p="http://schemas.openxmlformats.org/presentationml/2006/main">
  <p:tag name="AS_UNIQUEID" val="21"/>
</p:tagLst>
</file>

<file path=ppt/tags/tag3743.xml><?xml version="1.0" encoding="utf-8"?>
<p:tagLst xmlns:p="http://schemas.openxmlformats.org/presentationml/2006/main">
  <p:tag name="AS_UNIQUEID" val="22"/>
</p:tagLst>
</file>

<file path=ppt/tags/tag3744.xml><?xml version="1.0" encoding="utf-8"?>
<p:tagLst xmlns:p="http://schemas.openxmlformats.org/presentationml/2006/main">
  <p:tag name="AS_UNIQUEID" val="23"/>
</p:tagLst>
</file>

<file path=ppt/tags/tag3745.xml><?xml version="1.0" encoding="utf-8"?>
<p:tagLst xmlns:p="http://schemas.openxmlformats.org/presentationml/2006/main">
  <p:tag name="AS_UNIQUEID" val="24"/>
</p:tagLst>
</file>

<file path=ppt/tags/tag3746.xml><?xml version="1.0" encoding="utf-8"?>
<p:tagLst xmlns:p="http://schemas.openxmlformats.org/presentationml/2006/main">
  <p:tag name="AS_UNIQUEID" val="25"/>
</p:tagLst>
</file>

<file path=ppt/tags/tag3747.xml><?xml version="1.0" encoding="utf-8"?>
<p:tagLst xmlns:p="http://schemas.openxmlformats.org/presentationml/2006/main">
  <p:tag name="AS_UNIQUEID" val="26"/>
</p:tagLst>
</file>

<file path=ppt/tags/tag3748.xml><?xml version="1.0" encoding="utf-8"?>
<p:tagLst xmlns:p="http://schemas.openxmlformats.org/presentationml/2006/main">
  <p:tag name="AS_UNIQUEID" val="27"/>
</p:tagLst>
</file>

<file path=ppt/tags/tag3749.xml><?xml version="1.0" encoding="utf-8"?>
<p:tagLst xmlns:p="http://schemas.openxmlformats.org/presentationml/2006/main">
  <p:tag name="AS_UNIQUEID" val="28"/>
</p:tagLst>
</file>

<file path=ppt/tags/tag3750.xml><?xml version="1.0" encoding="utf-8"?>
<p:tagLst xmlns:p="http://schemas.openxmlformats.org/presentationml/2006/main">
  <p:tag name="AS_UNIQUEID" val="29"/>
</p:tagLst>
</file>

<file path=ppt/tags/tag3751.xml><?xml version="1.0" encoding="utf-8"?>
<p:tagLst xmlns:p="http://schemas.openxmlformats.org/presentationml/2006/main">
  <p:tag name="AS_UNIQUEID" val="30"/>
</p:tagLst>
</file>

<file path=ppt/tags/tag3752.xml><?xml version="1.0" encoding="utf-8"?>
<p:tagLst xmlns:p="http://schemas.openxmlformats.org/presentationml/2006/main">
  <p:tag name="AS_UNIQUEID" val="31"/>
</p:tagLst>
</file>

<file path=ppt/tags/tag3753.xml><?xml version="1.0" encoding="utf-8"?>
<p:tagLst xmlns:p="http://schemas.openxmlformats.org/presentationml/2006/main">
  <p:tag name="AS_UNIQUEID" val="32"/>
</p:tagLst>
</file>

<file path=ppt/tags/tag3754.xml><?xml version="1.0" encoding="utf-8"?>
<p:tagLst xmlns:p="http://schemas.openxmlformats.org/presentationml/2006/main">
  <p:tag name="AS_UNIQUEID" val="33"/>
</p:tagLst>
</file>

<file path=ppt/tags/tag3755.xml><?xml version="1.0" encoding="utf-8"?>
<p:tagLst xmlns:p="http://schemas.openxmlformats.org/presentationml/2006/main">
  <p:tag name="AS_UNIQUEID" val="34"/>
</p:tagLst>
</file>

<file path=ppt/tags/tag3756.xml><?xml version="1.0" encoding="utf-8"?>
<p:tagLst xmlns:p="http://schemas.openxmlformats.org/presentationml/2006/main">
  <p:tag name="AS_UNIQUEID" val="35"/>
</p:tagLst>
</file>

<file path=ppt/tags/tag3757.xml><?xml version="1.0" encoding="utf-8"?>
<p:tagLst xmlns:p="http://schemas.openxmlformats.org/presentationml/2006/main">
  <p:tag name="AS_UNIQUEID" val="36"/>
</p:tagLst>
</file>

<file path=ppt/tags/tag3758.xml><?xml version="1.0" encoding="utf-8"?>
<p:tagLst xmlns:p="http://schemas.openxmlformats.org/presentationml/2006/main">
  <p:tag name="AS_UNIQUEID" val="37"/>
</p:tagLst>
</file>

<file path=ppt/tags/tag3759.xml><?xml version="1.0" encoding="utf-8"?>
<p:tagLst xmlns:p="http://schemas.openxmlformats.org/presentationml/2006/main">
  <p:tag name="AS_UNIQUEID" val="38"/>
</p:tagLst>
</file>

<file path=ppt/tags/tag3760.xml><?xml version="1.0" encoding="utf-8"?>
<p:tagLst xmlns:p="http://schemas.openxmlformats.org/presentationml/2006/main">
  <p:tag name="AS_UNIQUEID" val="39"/>
</p:tagLst>
</file>

<file path=ppt/tags/tag3761.xml><?xml version="1.0" encoding="utf-8"?>
<p:tagLst xmlns:p="http://schemas.openxmlformats.org/presentationml/2006/main">
  <p:tag name="AS_UNIQUEID" val="40"/>
</p:tagLst>
</file>

<file path=ppt/tags/tag3762.xml><?xml version="1.0" encoding="utf-8"?>
<p:tagLst xmlns:p="http://schemas.openxmlformats.org/presentationml/2006/main">
  <p:tag name="AS_UNIQUEID" val="41"/>
</p:tagLst>
</file>

<file path=ppt/tags/tag3763.xml><?xml version="1.0" encoding="utf-8"?>
<p:tagLst xmlns:p="http://schemas.openxmlformats.org/presentationml/2006/main">
  <p:tag name="AS_UNIQUEID" val="42"/>
</p:tagLst>
</file>

<file path=ppt/tags/tag3764.xml><?xml version="1.0" encoding="utf-8"?>
<p:tagLst xmlns:p="http://schemas.openxmlformats.org/presentationml/2006/main">
  <p:tag name="AS_UNIQUEID" val="43"/>
</p:tagLst>
</file>

<file path=ppt/tags/tag3765.xml><?xml version="1.0" encoding="utf-8"?>
<p:tagLst xmlns:p="http://schemas.openxmlformats.org/presentationml/2006/main">
  <p:tag name="AS_UNIQUEID" val="44"/>
</p:tagLst>
</file>

<file path=ppt/tags/tag3766.xml><?xml version="1.0" encoding="utf-8"?>
<p:tagLst xmlns:p="http://schemas.openxmlformats.org/presentationml/2006/main">
  <p:tag name="AS_UNIQUEID" val="45"/>
</p:tagLst>
</file>

<file path=ppt/tags/tag3767.xml><?xml version="1.0" encoding="utf-8"?>
<p:tagLst xmlns:p="http://schemas.openxmlformats.org/presentationml/2006/main">
  <p:tag name="AS_UNIQUEID" val="46"/>
</p:tagLst>
</file>

<file path=ppt/tags/tag3768.xml><?xml version="1.0" encoding="utf-8"?>
<p:tagLst xmlns:p="http://schemas.openxmlformats.org/presentationml/2006/main">
  <p:tag name="AS_UNIQUEID" val="47"/>
</p:tagLst>
</file>

<file path=ppt/tags/tag3769.xml><?xml version="1.0" encoding="utf-8"?>
<p:tagLst xmlns:p="http://schemas.openxmlformats.org/presentationml/2006/main">
  <p:tag name="AS_UNIQUEID" val="48"/>
</p:tagLst>
</file>

<file path=ppt/tags/tag3770.xml><?xml version="1.0" encoding="utf-8"?>
<p:tagLst xmlns:p="http://schemas.openxmlformats.org/presentationml/2006/main">
  <p:tag name="AS_UNIQUEID" val="49"/>
</p:tagLst>
</file>

<file path=ppt/tags/tag3771.xml><?xml version="1.0" encoding="utf-8"?>
<p:tagLst xmlns:p="http://schemas.openxmlformats.org/presentationml/2006/main">
  <p:tag name="AS_UNIQUEID" val="50"/>
</p:tagLst>
</file>

<file path=ppt/tags/tag3772.xml><?xml version="1.0" encoding="utf-8"?>
<p:tagLst xmlns:p="http://schemas.openxmlformats.org/presentationml/2006/main">
  <p:tag name="AS_UNIQUEID" val="51"/>
</p:tagLst>
</file>

<file path=ppt/tags/tag3773.xml><?xml version="1.0" encoding="utf-8"?>
<p:tagLst xmlns:p="http://schemas.openxmlformats.org/presentationml/2006/main">
  <p:tag name="AS_UNIQUEID" val="52"/>
</p:tagLst>
</file>

<file path=ppt/tags/tag3774.xml><?xml version="1.0" encoding="utf-8"?>
<p:tagLst xmlns:p="http://schemas.openxmlformats.org/presentationml/2006/main">
  <p:tag name="AS_UNIQUEID" val="53"/>
</p:tagLst>
</file>

<file path=ppt/tags/tag3775.xml><?xml version="1.0" encoding="utf-8"?>
<p:tagLst xmlns:p="http://schemas.openxmlformats.org/presentationml/2006/main">
  <p:tag name="AS_UNIQUEID" val="54"/>
</p:tagLst>
</file>

<file path=ppt/tags/tag3776.xml><?xml version="1.0" encoding="utf-8"?>
<p:tagLst xmlns:p="http://schemas.openxmlformats.org/presentationml/2006/main">
  <p:tag name="AS_UNIQUEID" val="55"/>
</p:tagLst>
</file>

<file path=ppt/tags/tag3777.xml><?xml version="1.0" encoding="utf-8"?>
<p:tagLst xmlns:p="http://schemas.openxmlformats.org/presentationml/2006/main">
  <p:tag name="AS_UNIQUEID" val="56"/>
</p:tagLst>
</file>

<file path=ppt/tags/tag3778.xml><?xml version="1.0" encoding="utf-8"?>
<p:tagLst xmlns:p="http://schemas.openxmlformats.org/presentationml/2006/main">
  <p:tag name="AS_UNIQUEID" val="57"/>
</p:tagLst>
</file>

<file path=ppt/tags/tag3779.xml><?xml version="1.0" encoding="utf-8"?>
<p:tagLst xmlns:p="http://schemas.openxmlformats.org/presentationml/2006/main">
  <p:tag name="AS_UNIQUEID" val="58"/>
</p:tagLst>
</file>

<file path=ppt/tags/tag3780.xml><?xml version="1.0" encoding="utf-8"?>
<p:tagLst xmlns:p="http://schemas.openxmlformats.org/presentationml/2006/main">
  <p:tag name="AS_UNIQUEID" val="59"/>
</p:tagLst>
</file>

<file path=ppt/tags/tag3781.xml><?xml version="1.0" encoding="utf-8"?>
<p:tagLst xmlns:p="http://schemas.openxmlformats.org/presentationml/2006/main">
  <p:tag name="AS_UNIQUEID" val="60"/>
</p:tagLst>
</file>

<file path=ppt/tags/tag3782.xml><?xml version="1.0" encoding="utf-8"?>
<p:tagLst xmlns:p="http://schemas.openxmlformats.org/presentationml/2006/main">
  <p:tag name="AS_UNIQUEID" val="61"/>
</p:tagLst>
</file>

<file path=ppt/tags/tag3783.xml><?xml version="1.0" encoding="utf-8"?>
<p:tagLst xmlns:p="http://schemas.openxmlformats.org/presentationml/2006/main">
  <p:tag name="AS_UNIQUEID" val="62"/>
</p:tagLst>
</file>

<file path=ppt/tags/tag3784.xml><?xml version="1.0" encoding="utf-8"?>
<p:tagLst xmlns:p="http://schemas.openxmlformats.org/presentationml/2006/main">
  <p:tag name="AS_UNIQUEID" val="63"/>
</p:tagLst>
</file>

<file path=ppt/tags/tag3785.xml><?xml version="1.0" encoding="utf-8"?>
<p:tagLst xmlns:p="http://schemas.openxmlformats.org/presentationml/2006/main">
  <p:tag name="AS_UNIQUEID" val="64"/>
</p:tagLst>
</file>

<file path=ppt/tags/tag3786.xml><?xml version="1.0" encoding="utf-8"?>
<p:tagLst xmlns:p="http://schemas.openxmlformats.org/presentationml/2006/main">
  <p:tag name="AS_UNIQUEID" val="65"/>
</p:tagLst>
</file>

<file path=ppt/tags/tag3787.xml><?xml version="1.0" encoding="utf-8"?>
<p:tagLst xmlns:p="http://schemas.openxmlformats.org/presentationml/2006/main">
  <p:tag name="AS_UNIQUEID" val="66"/>
</p:tagLst>
</file>

<file path=ppt/tags/tag3788.xml><?xml version="1.0" encoding="utf-8"?>
<p:tagLst xmlns:p="http://schemas.openxmlformats.org/presentationml/2006/main">
  <p:tag name="AS_UNIQUEID" val="67"/>
</p:tagLst>
</file>

<file path=ppt/tags/tag3789.xml><?xml version="1.0" encoding="utf-8"?>
<p:tagLst xmlns:p="http://schemas.openxmlformats.org/presentationml/2006/main">
  <p:tag name="AS_UNIQUEID" val="68"/>
</p:tagLst>
</file>

<file path=ppt/tags/tag3790.xml><?xml version="1.0" encoding="utf-8"?>
<p:tagLst xmlns:p="http://schemas.openxmlformats.org/presentationml/2006/main">
  <p:tag name="AS_UNIQUEID" val="69"/>
</p:tagLst>
</file>

<file path=ppt/tags/tag3791.xml><?xml version="1.0" encoding="utf-8"?>
<p:tagLst xmlns:p="http://schemas.openxmlformats.org/presentationml/2006/main">
  <p:tag name="AS_UNIQUEID" val="70"/>
</p:tagLst>
</file>

<file path=ppt/tags/tag3792.xml><?xml version="1.0" encoding="utf-8"?>
<p:tagLst xmlns:p="http://schemas.openxmlformats.org/presentationml/2006/main">
  <p:tag name="AS_UNIQUEID" val="71"/>
</p:tagLst>
</file>

<file path=ppt/tags/tag3793.xml><?xml version="1.0" encoding="utf-8"?>
<p:tagLst xmlns:p="http://schemas.openxmlformats.org/presentationml/2006/main">
  <p:tag name="AS_UNIQUEID" val="72"/>
</p:tagLst>
</file>

<file path=ppt/tags/tag3794.xml><?xml version="1.0" encoding="utf-8"?>
<p:tagLst xmlns:p="http://schemas.openxmlformats.org/presentationml/2006/main">
  <p:tag name="AS_UNIQUEID" val="73"/>
</p:tagLst>
</file>

<file path=ppt/tags/tag3795.xml><?xml version="1.0" encoding="utf-8"?>
<p:tagLst xmlns:p="http://schemas.openxmlformats.org/presentationml/2006/main">
  <p:tag name="AS_UNIQUEID" val="74"/>
</p:tagLst>
</file>

<file path=ppt/tags/tag3796.xml><?xml version="1.0" encoding="utf-8"?>
<p:tagLst xmlns:p="http://schemas.openxmlformats.org/presentationml/2006/main">
  <p:tag name="AS_UNIQUEID" val="75"/>
</p:tagLst>
</file>

<file path=ppt/tags/tag3797.xml><?xml version="1.0" encoding="utf-8"?>
<p:tagLst xmlns:p="http://schemas.openxmlformats.org/presentationml/2006/main">
  <p:tag name="AS_UNIQUEID" val="76"/>
</p:tagLst>
</file>

<file path=ppt/tags/tag3798.xml><?xml version="1.0" encoding="utf-8"?>
<p:tagLst xmlns:p="http://schemas.openxmlformats.org/presentationml/2006/main">
  <p:tag name="AS_UNIQUEID" val="77"/>
</p:tagLst>
</file>

<file path=ppt/tags/tag3799.xml><?xml version="1.0" encoding="utf-8"?>
<p:tagLst xmlns:p="http://schemas.openxmlformats.org/presentationml/2006/main">
  <p:tag name="AS_UNIQUEID" val="78"/>
</p:tagLst>
</file>

<file path=ppt/tags/tag3800.xml><?xml version="1.0" encoding="utf-8"?>
<p:tagLst xmlns:p="http://schemas.openxmlformats.org/presentationml/2006/main">
  <p:tag name="AS_UNIQUEID" val="79"/>
</p:tagLst>
</file>

<file path=ppt/tags/tag3801.xml><?xml version="1.0" encoding="utf-8"?>
<p:tagLst xmlns:p="http://schemas.openxmlformats.org/presentationml/2006/main">
  <p:tag name="AS_UNIQUEID" val="80"/>
</p:tagLst>
</file>

<file path=ppt/tags/tag3802.xml><?xml version="1.0" encoding="utf-8"?>
<p:tagLst xmlns:p="http://schemas.openxmlformats.org/presentationml/2006/main">
  <p:tag name="AS_UNIQUEID" val="81"/>
</p:tagLst>
</file>

<file path=ppt/tags/tag3803.xml><?xml version="1.0" encoding="utf-8"?>
<p:tagLst xmlns:p="http://schemas.openxmlformats.org/presentationml/2006/main">
  <p:tag name="AS_UNIQUEID" val="82"/>
</p:tagLst>
</file>

<file path=ppt/tags/tag3804.xml><?xml version="1.0" encoding="utf-8"?>
<p:tagLst xmlns:p="http://schemas.openxmlformats.org/presentationml/2006/main">
  <p:tag name="AS_UNIQUEID" val="83"/>
</p:tagLst>
</file>

<file path=ppt/tags/tag3805.xml><?xml version="1.0" encoding="utf-8"?>
<p:tagLst xmlns:p="http://schemas.openxmlformats.org/presentationml/2006/main">
  <p:tag name="AS_UNIQUEID" val="84"/>
</p:tagLst>
</file>

<file path=ppt/tags/tag3806.xml><?xml version="1.0" encoding="utf-8"?>
<p:tagLst xmlns:p="http://schemas.openxmlformats.org/presentationml/2006/main">
  <p:tag name="AS_UNIQUEID" val="85"/>
</p:tagLst>
</file>

<file path=ppt/tags/tag3807.xml><?xml version="1.0" encoding="utf-8"?>
<p:tagLst xmlns:p="http://schemas.openxmlformats.org/presentationml/2006/main">
  <p:tag name="AS_UNIQUEID" val="86"/>
</p:tagLst>
</file>

<file path=ppt/tags/tag3808.xml><?xml version="1.0" encoding="utf-8"?>
<p:tagLst xmlns:p="http://schemas.openxmlformats.org/presentationml/2006/main">
  <p:tag name="AS_UNIQUEID" val="87"/>
</p:tagLst>
</file>

<file path=ppt/tags/tag3809.xml><?xml version="1.0" encoding="utf-8"?>
<p:tagLst xmlns:p="http://schemas.openxmlformats.org/presentationml/2006/main">
  <p:tag name="AS_UNIQUEID" val="88"/>
</p:tagLst>
</file>

<file path=ppt/tags/tag3810.xml><?xml version="1.0" encoding="utf-8"?>
<p:tagLst xmlns:p="http://schemas.openxmlformats.org/presentationml/2006/main">
  <p:tag name="AS_UNIQUEID" val="89"/>
</p:tagLst>
</file>

<file path=ppt/tags/tag3811.xml><?xml version="1.0" encoding="utf-8"?>
<p:tagLst xmlns:p="http://schemas.openxmlformats.org/presentationml/2006/main">
  <p:tag name="AS_UNIQUEID" val="90"/>
</p:tagLst>
</file>

<file path=ppt/tags/tag3812.xml><?xml version="1.0" encoding="utf-8"?>
<p:tagLst xmlns:p="http://schemas.openxmlformats.org/presentationml/2006/main">
  <p:tag name="AS_UNIQUEID" val="91"/>
</p:tagLst>
</file>

<file path=ppt/tags/tag3813.xml><?xml version="1.0" encoding="utf-8"?>
<p:tagLst xmlns:p="http://schemas.openxmlformats.org/presentationml/2006/main">
  <p:tag name="AS_UNIQUEID" val="92"/>
</p:tagLst>
</file>

<file path=ppt/tags/tag3814.xml><?xml version="1.0" encoding="utf-8"?>
<p:tagLst xmlns:p="http://schemas.openxmlformats.org/presentationml/2006/main">
  <p:tag name="AS_UNIQUEID" val="93"/>
</p:tagLst>
</file>

<file path=ppt/tags/tag3815.xml><?xml version="1.0" encoding="utf-8"?>
<p:tagLst xmlns:p="http://schemas.openxmlformats.org/presentationml/2006/main">
  <p:tag name="AS_UNIQUEID" val="94"/>
</p:tagLst>
</file>

<file path=ppt/tags/tag3816.xml><?xml version="1.0" encoding="utf-8"?>
<p:tagLst xmlns:p="http://schemas.openxmlformats.org/presentationml/2006/main">
  <p:tag name="AS_UNIQUEID" val="95"/>
</p:tagLst>
</file>

<file path=ppt/tags/tag3817.xml><?xml version="1.0" encoding="utf-8"?>
<p:tagLst xmlns:p="http://schemas.openxmlformats.org/presentationml/2006/main">
  <p:tag name="AS_UNIQUEID" val="96"/>
</p:tagLst>
</file>

<file path=ppt/tags/tag3818.xml><?xml version="1.0" encoding="utf-8"?>
<p:tagLst xmlns:p="http://schemas.openxmlformats.org/presentationml/2006/main">
  <p:tag name="AS_UNIQUEID" val="97"/>
</p:tagLst>
</file>

<file path=ppt/tags/tag3819.xml><?xml version="1.0" encoding="utf-8"?>
<p:tagLst xmlns:p="http://schemas.openxmlformats.org/presentationml/2006/main">
  <p:tag name="AS_UNIQUEID" val="98"/>
</p:tagLst>
</file>

<file path=ppt/tags/tag3820.xml><?xml version="1.0" encoding="utf-8"?>
<p:tagLst xmlns:p="http://schemas.openxmlformats.org/presentationml/2006/main">
  <p:tag name="AS_UNIQUEID" val="99"/>
</p:tagLst>
</file>

<file path=ppt/tags/tag3821.xml><?xml version="1.0" encoding="utf-8"?>
<p:tagLst xmlns:p="http://schemas.openxmlformats.org/presentationml/2006/main">
  <p:tag name="AS_UNIQUEID" val="100"/>
</p:tagLst>
</file>

<file path=ppt/tags/tag3822.xml><?xml version="1.0" encoding="utf-8"?>
<p:tagLst xmlns:p="http://schemas.openxmlformats.org/presentationml/2006/main">
  <p:tag name="AS_UNIQUEID" val="101"/>
</p:tagLst>
</file>

<file path=ppt/tags/tag3823.xml><?xml version="1.0" encoding="utf-8"?>
<p:tagLst xmlns:p="http://schemas.openxmlformats.org/presentationml/2006/main">
  <p:tag name="AS_UNIQUEID" val="102"/>
</p:tagLst>
</file>

<file path=ppt/tags/tag3824.xml><?xml version="1.0" encoding="utf-8"?>
<p:tagLst xmlns:p="http://schemas.openxmlformats.org/presentationml/2006/main">
  <p:tag name="AS_UNIQUEID" val="103"/>
</p:tagLst>
</file>

<file path=ppt/tags/tag3825.xml><?xml version="1.0" encoding="utf-8"?>
<p:tagLst xmlns:p="http://schemas.openxmlformats.org/presentationml/2006/main">
  <p:tag name="AS_UNIQUEID" val="104"/>
</p:tagLst>
</file>

<file path=ppt/tags/tag3826.xml><?xml version="1.0" encoding="utf-8"?>
<p:tagLst xmlns:p="http://schemas.openxmlformats.org/presentationml/2006/main">
  <p:tag name="AS_UNIQUEID" val="105"/>
</p:tagLst>
</file>

<file path=ppt/tags/tag3827.xml><?xml version="1.0" encoding="utf-8"?>
<p:tagLst xmlns:p="http://schemas.openxmlformats.org/presentationml/2006/main">
  <p:tag name="AS_UNIQUEID" val="106"/>
</p:tagLst>
</file>

<file path=ppt/tags/tag3828.xml><?xml version="1.0" encoding="utf-8"?>
<p:tagLst xmlns:p="http://schemas.openxmlformats.org/presentationml/2006/main">
  <p:tag name="AS_UNIQUEID" val="107"/>
</p:tagLst>
</file>

<file path=ppt/tags/tag3829.xml><?xml version="1.0" encoding="utf-8"?>
<p:tagLst xmlns:p="http://schemas.openxmlformats.org/presentationml/2006/main">
  <p:tag name="AS_UNIQUEID" val="108"/>
</p:tagLst>
</file>

<file path=ppt/tags/tag3830.xml><?xml version="1.0" encoding="utf-8"?>
<p:tagLst xmlns:p="http://schemas.openxmlformats.org/presentationml/2006/main">
  <p:tag name="AS_UNIQUEID" val="109"/>
</p:tagLst>
</file>

<file path=ppt/tags/tag3831.xml><?xml version="1.0" encoding="utf-8"?>
<p:tagLst xmlns:p="http://schemas.openxmlformats.org/presentationml/2006/main">
  <p:tag name="AS_UNIQUEID" val="110"/>
</p:tagLst>
</file>

<file path=ppt/tags/tag3832.xml><?xml version="1.0" encoding="utf-8"?>
<p:tagLst xmlns:p="http://schemas.openxmlformats.org/presentationml/2006/main">
  <p:tag name="AS_UNIQUEID" val="111"/>
</p:tagLst>
</file>

<file path=ppt/tags/tag3833.xml><?xml version="1.0" encoding="utf-8"?>
<p:tagLst xmlns:p="http://schemas.openxmlformats.org/presentationml/2006/main">
  <p:tag name="AS_UNIQUEID" val="112"/>
</p:tagLst>
</file>

<file path=ppt/tags/tag3834.xml><?xml version="1.0" encoding="utf-8"?>
<p:tagLst xmlns:p="http://schemas.openxmlformats.org/presentationml/2006/main">
  <p:tag name="AS_UNIQUEID" val="113"/>
</p:tagLst>
</file>

<file path=ppt/tags/tag3835.xml><?xml version="1.0" encoding="utf-8"?>
<p:tagLst xmlns:p="http://schemas.openxmlformats.org/presentationml/2006/main">
  <p:tag name="AS_UNIQUEID" val="114"/>
</p:tagLst>
</file>

<file path=ppt/tags/tag3836.xml><?xml version="1.0" encoding="utf-8"?>
<p:tagLst xmlns:p="http://schemas.openxmlformats.org/presentationml/2006/main">
  <p:tag name="AS_UNIQUEID" val="115"/>
</p:tagLst>
</file>

<file path=ppt/tags/tag3837.xml><?xml version="1.0" encoding="utf-8"?>
<p:tagLst xmlns:p="http://schemas.openxmlformats.org/presentationml/2006/main">
  <p:tag name="AS_UNIQUEID" val="116"/>
</p:tagLst>
</file>

<file path=ppt/tags/tag3838.xml><?xml version="1.0" encoding="utf-8"?>
<p:tagLst xmlns:p="http://schemas.openxmlformats.org/presentationml/2006/main">
  <p:tag name="AS_UNIQUEID" val="117"/>
</p:tagLst>
</file>

<file path=ppt/tags/tag3839.xml><?xml version="1.0" encoding="utf-8"?>
<p:tagLst xmlns:p="http://schemas.openxmlformats.org/presentationml/2006/main">
  <p:tag name="AS_UNIQUEID" val="118"/>
</p:tagLst>
</file>

<file path=ppt/tags/tag3840.xml><?xml version="1.0" encoding="utf-8"?>
<p:tagLst xmlns:p="http://schemas.openxmlformats.org/presentationml/2006/main">
  <p:tag name="AS_UNIQUEID" val="119"/>
</p:tagLst>
</file>

<file path=ppt/tags/tag3841.xml><?xml version="1.0" encoding="utf-8"?>
<p:tagLst xmlns:p="http://schemas.openxmlformats.org/presentationml/2006/main">
  <p:tag name="AS_UNIQUEID" val="120"/>
</p:tagLst>
</file>

<file path=ppt/tags/tag3842.xml><?xml version="1.0" encoding="utf-8"?>
<p:tagLst xmlns:p="http://schemas.openxmlformats.org/presentationml/2006/main">
  <p:tag name="AS_UNIQUEID" val="121"/>
</p:tagLst>
</file>

<file path=ppt/tags/tag3843.xml><?xml version="1.0" encoding="utf-8"?>
<p:tagLst xmlns:p="http://schemas.openxmlformats.org/presentationml/2006/main">
  <p:tag name="AS_UNIQUEID" val="122"/>
</p:tagLst>
</file>

<file path=ppt/tags/tag3844.xml><?xml version="1.0" encoding="utf-8"?>
<p:tagLst xmlns:p="http://schemas.openxmlformats.org/presentationml/2006/main">
  <p:tag name="AS_UNIQUEID" val="123"/>
</p:tagLst>
</file>

<file path=ppt/tags/tag3845.xml><?xml version="1.0" encoding="utf-8"?>
<p:tagLst xmlns:p="http://schemas.openxmlformats.org/presentationml/2006/main">
  <p:tag name="AS_UNIQUEID" val="124"/>
</p:tagLst>
</file>

<file path=ppt/tags/tag3846.xml><?xml version="1.0" encoding="utf-8"?>
<p:tagLst xmlns:p="http://schemas.openxmlformats.org/presentationml/2006/main">
  <p:tag name="AS_UNIQUEID" val="125"/>
</p:tagLst>
</file>

<file path=ppt/tags/tag3847.xml><?xml version="1.0" encoding="utf-8"?>
<p:tagLst xmlns:p="http://schemas.openxmlformats.org/presentationml/2006/main">
  <p:tag name="AS_UNIQUEID" val="126"/>
</p:tagLst>
</file>

<file path=ppt/tags/tag3848.xml><?xml version="1.0" encoding="utf-8"?>
<p:tagLst xmlns:p="http://schemas.openxmlformats.org/presentationml/2006/main">
  <p:tag name="AS_UNIQUEID" val="127"/>
</p:tagLst>
</file>

<file path=ppt/tags/tag3849.xml><?xml version="1.0" encoding="utf-8"?>
<p:tagLst xmlns:p="http://schemas.openxmlformats.org/presentationml/2006/main">
  <p:tag name="AS_UNIQUEID" val="128"/>
</p:tagLst>
</file>

<file path=ppt/tags/tag3850.xml><?xml version="1.0" encoding="utf-8"?>
<p:tagLst xmlns:p="http://schemas.openxmlformats.org/presentationml/2006/main">
  <p:tag name="AS_UNIQUEID" val="129"/>
</p:tagLst>
</file>

<file path=ppt/tags/tag3851.xml><?xml version="1.0" encoding="utf-8"?>
<p:tagLst xmlns:p="http://schemas.openxmlformats.org/presentationml/2006/main">
  <p:tag name="AS_UNIQUEID" val="130"/>
</p:tagLst>
</file>

<file path=ppt/tags/tag3852.xml><?xml version="1.0" encoding="utf-8"?>
<p:tagLst xmlns:p="http://schemas.openxmlformats.org/presentationml/2006/main">
  <p:tag name="AS_UNIQUEID" val="131"/>
</p:tagLst>
</file>

<file path=ppt/tags/tag3853.xml><?xml version="1.0" encoding="utf-8"?>
<p:tagLst xmlns:p="http://schemas.openxmlformats.org/presentationml/2006/main">
  <p:tag name="AS_UNIQUEID" val="132"/>
</p:tagLst>
</file>

<file path=ppt/tags/tag3854.xml><?xml version="1.0" encoding="utf-8"?>
<p:tagLst xmlns:p="http://schemas.openxmlformats.org/presentationml/2006/main">
  <p:tag name="AS_UNIQUEID" val="133"/>
</p:tagLst>
</file>

<file path=ppt/tags/tag3855.xml><?xml version="1.0" encoding="utf-8"?>
<p:tagLst xmlns:p="http://schemas.openxmlformats.org/presentationml/2006/main">
  <p:tag name="AS_UNIQUEID" val="134"/>
</p:tagLst>
</file>

<file path=ppt/tags/tag3856.xml><?xml version="1.0" encoding="utf-8"?>
<p:tagLst xmlns:p="http://schemas.openxmlformats.org/presentationml/2006/main">
  <p:tag name="AS_UNIQUEID" val="135"/>
</p:tagLst>
</file>

<file path=ppt/tags/tag3857.xml><?xml version="1.0" encoding="utf-8"?>
<p:tagLst xmlns:p="http://schemas.openxmlformats.org/presentationml/2006/main">
  <p:tag name="AS_UNIQUEID" val="136"/>
</p:tagLst>
</file>

<file path=ppt/tags/tag3858.xml><?xml version="1.0" encoding="utf-8"?>
<p:tagLst xmlns:p="http://schemas.openxmlformats.org/presentationml/2006/main">
  <p:tag name="AS_UNIQUEID" val="137"/>
</p:tagLst>
</file>

<file path=ppt/tags/tag3859.xml><?xml version="1.0" encoding="utf-8"?>
<p:tagLst xmlns:p="http://schemas.openxmlformats.org/presentationml/2006/main">
  <p:tag name="AS_UNIQUEID" val="138"/>
</p:tagLst>
</file>

<file path=ppt/tags/tag3860.xml><?xml version="1.0" encoding="utf-8"?>
<p:tagLst xmlns:p="http://schemas.openxmlformats.org/presentationml/2006/main">
  <p:tag name="AS_UNIQUEID" val="139"/>
</p:tagLst>
</file>

<file path=ppt/tags/tag3861.xml><?xml version="1.0" encoding="utf-8"?>
<p:tagLst xmlns:p="http://schemas.openxmlformats.org/presentationml/2006/main">
  <p:tag name="AS_UNIQUEID" val="140"/>
</p:tagLst>
</file>

<file path=ppt/tags/tag3862.xml><?xml version="1.0" encoding="utf-8"?>
<p:tagLst xmlns:p="http://schemas.openxmlformats.org/presentationml/2006/main">
  <p:tag name="AS_UNIQUEID" val="141"/>
</p:tagLst>
</file>

<file path=ppt/tags/tag3863.xml><?xml version="1.0" encoding="utf-8"?>
<p:tagLst xmlns:p="http://schemas.openxmlformats.org/presentationml/2006/main">
  <p:tag name="AS_UNIQUEID" val="142"/>
</p:tagLst>
</file>

<file path=ppt/tags/tag3864.xml><?xml version="1.0" encoding="utf-8"?>
<p:tagLst xmlns:p="http://schemas.openxmlformats.org/presentationml/2006/main">
  <p:tag name="AS_UNIQUEID" val="143"/>
</p:tagLst>
</file>

<file path=ppt/tags/tag3865.xml><?xml version="1.0" encoding="utf-8"?>
<p:tagLst xmlns:p="http://schemas.openxmlformats.org/presentationml/2006/main">
  <p:tag name="AS_UNIQUEID" val="144"/>
</p:tagLst>
</file>

<file path=ppt/tags/tag3866.xml><?xml version="1.0" encoding="utf-8"?>
<p:tagLst xmlns:p="http://schemas.openxmlformats.org/presentationml/2006/main">
  <p:tag name="AS_UNIQUEID" val="3313"/>
</p:tagLst>
</file>

<file path=ppt/tags/tag3867.xml><?xml version="1.0" encoding="utf-8"?>
<p:tagLst xmlns:p="http://schemas.openxmlformats.org/presentationml/2006/main">
  <p:tag name="AS_UNIQUEID" val="145"/>
</p:tagLst>
</file>

<file path=ppt/tags/tag3868.xml><?xml version="1.0" encoding="utf-8"?>
<p:tagLst xmlns:p="http://schemas.openxmlformats.org/presentationml/2006/main">
  <p:tag name="AS_UNIQUEID" val="146"/>
</p:tagLst>
</file>

<file path=ppt/tags/tag3869.xml><?xml version="1.0" encoding="utf-8"?>
<p:tagLst xmlns:p="http://schemas.openxmlformats.org/presentationml/2006/main">
  <p:tag name="AS_UNIQUEID" val="147"/>
</p:tagLst>
</file>

<file path=ppt/tags/tag3870.xml><?xml version="1.0" encoding="utf-8"?>
<p:tagLst xmlns:p="http://schemas.openxmlformats.org/presentationml/2006/main">
  <p:tag name="AS_UNIQUEID" val="148"/>
</p:tagLst>
</file>

<file path=ppt/tags/tag3871.xml><?xml version="1.0" encoding="utf-8"?>
<p:tagLst xmlns:p="http://schemas.openxmlformats.org/presentationml/2006/main">
  <p:tag name="AS_UNIQUEID" val="149"/>
</p:tagLst>
</file>

<file path=ppt/tags/tag3872.xml><?xml version="1.0" encoding="utf-8"?>
<p:tagLst xmlns:p="http://schemas.openxmlformats.org/presentationml/2006/main">
  <p:tag name="AS_UNIQUEID" val="150"/>
</p:tagLst>
</file>

<file path=ppt/tags/tag3873.xml><?xml version="1.0" encoding="utf-8"?>
<p:tagLst xmlns:p="http://schemas.openxmlformats.org/presentationml/2006/main">
  <p:tag name="AS_UNIQUEID" val="151"/>
</p:tagLst>
</file>

<file path=ppt/tags/tag3874.xml><?xml version="1.0" encoding="utf-8"?>
<p:tagLst xmlns:p="http://schemas.openxmlformats.org/presentationml/2006/main">
  <p:tag name="AS_UNIQUEID" val="152"/>
</p:tagLst>
</file>

<file path=ppt/tags/tag3875.xml><?xml version="1.0" encoding="utf-8"?>
<p:tagLst xmlns:p="http://schemas.openxmlformats.org/presentationml/2006/main">
  <p:tag name="AS_UNIQUEID" val="153"/>
</p:tagLst>
</file>

<file path=ppt/tags/tag3876.xml><?xml version="1.0" encoding="utf-8"?>
<p:tagLst xmlns:p="http://schemas.openxmlformats.org/presentationml/2006/main">
  <p:tag name="AS_UNIQUEID" val="154"/>
</p:tagLst>
</file>

<file path=ppt/tags/tag3877.xml><?xml version="1.0" encoding="utf-8"?>
<p:tagLst xmlns:p="http://schemas.openxmlformats.org/presentationml/2006/main">
  <p:tag name="AS_UNIQUEID" val="155"/>
</p:tagLst>
</file>

<file path=ppt/tags/tag3878.xml><?xml version="1.0" encoding="utf-8"?>
<p:tagLst xmlns:p="http://schemas.openxmlformats.org/presentationml/2006/main">
  <p:tag name="AS_UNIQUEID" val="156"/>
</p:tagLst>
</file>

<file path=ppt/tags/tag3879.xml><?xml version="1.0" encoding="utf-8"?>
<p:tagLst xmlns:p="http://schemas.openxmlformats.org/presentationml/2006/main">
  <p:tag name="AS_UNIQUEID" val="157"/>
</p:tagLst>
</file>

<file path=ppt/tags/tag3880.xml><?xml version="1.0" encoding="utf-8"?>
<p:tagLst xmlns:p="http://schemas.openxmlformats.org/presentationml/2006/main">
  <p:tag name="AS_UNIQUEID" val="3314"/>
</p:tagLst>
</file>

<file path=ppt/tags/tag3881.xml><?xml version="1.0" encoding="utf-8"?>
<p:tagLst xmlns:p="http://schemas.openxmlformats.org/presentationml/2006/main">
  <p:tag name="AS_UNIQUEID" val="158"/>
</p:tagLst>
</file>

<file path=ppt/tags/tag3882.xml><?xml version="1.0" encoding="utf-8"?>
<p:tagLst xmlns:p="http://schemas.openxmlformats.org/presentationml/2006/main">
  <p:tag name="AS_UNIQUEID" val="159"/>
</p:tagLst>
</file>

<file path=ppt/tags/tag3883.xml><?xml version="1.0" encoding="utf-8"?>
<p:tagLst xmlns:p="http://schemas.openxmlformats.org/presentationml/2006/main">
  <p:tag name="AS_UNIQUEID" val="160"/>
</p:tagLst>
</file>

<file path=ppt/tags/tag3884.xml><?xml version="1.0" encoding="utf-8"?>
<p:tagLst xmlns:p="http://schemas.openxmlformats.org/presentationml/2006/main">
  <p:tag name="AS_UNIQUEID" val="161"/>
</p:tagLst>
</file>

<file path=ppt/tags/tag3885.xml><?xml version="1.0" encoding="utf-8"?>
<p:tagLst xmlns:p="http://schemas.openxmlformats.org/presentationml/2006/main">
  <p:tag name="AS_UNIQUEID" val="162"/>
</p:tagLst>
</file>

<file path=ppt/tags/tag3886.xml><?xml version="1.0" encoding="utf-8"?>
<p:tagLst xmlns:p="http://schemas.openxmlformats.org/presentationml/2006/main">
  <p:tag name="AS_UNIQUEID" val="163"/>
</p:tagLst>
</file>

<file path=ppt/tags/tag3887.xml><?xml version="1.0" encoding="utf-8"?>
<p:tagLst xmlns:p="http://schemas.openxmlformats.org/presentationml/2006/main">
  <p:tag name="AS_UNIQUEID" val="164"/>
</p:tagLst>
</file>

<file path=ppt/tags/tag3888.xml><?xml version="1.0" encoding="utf-8"?>
<p:tagLst xmlns:p="http://schemas.openxmlformats.org/presentationml/2006/main">
  <p:tag name="AS_UNIQUEID" val="165"/>
</p:tagLst>
</file>

<file path=ppt/tags/tag3889.xml><?xml version="1.0" encoding="utf-8"?>
<p:tagLst xmlns:p="http://schemas.openxmlformats.org/presentationml/2006/main">
  <p:tag name="AS_UNIQUEID" val="166"/>
</p:tagLst>
</file>

<file path=ppt/tags/tag3890.xml><?xml version="1.0" encoding="utf-8"?>
<p:tagLst xmlns:p="http://schemas.openxmlformats.org/presentationml/2006/main">
  <p:tag name="AS_UNIQUEID" val="167"/>
</p:tagLst>
</file>

<file path=ppt/tags/tag3891.xml><?xml version="1.0" encoding="utf-8"?>
<p:tagLst xmlns:p="http://schemas.openxmlformats.org/presentationml/2006/main">
  <p:tag name="AS_UNIQUEID" val="168"/>
</p:tagLst>
</file>

<file path=ppt/tags/tag3892.xml><?xml version="1.0" encoding="utf-8"?>
<p:tagLst xmlns:p="http://schemas.openxmlformats.org/presentationml/2006/main">
  <p:tag name="AS_UNIQUEID" val="169"/>
</p:tagLst>
</file>

<file path=ppt/tags/tag3893.xml><?xml version="1.0" encoding="utf-8"?>
<p:tagLst xmlns:p="http://schemas.openxmlformats.org/presentationml/2006/main">
  <p:tag name="AS_UNIQUEID" val="170"/>
</p:tagLst>
</file>

<file path=ppt/tags/tag3894.xml><?xml version="1.0" encoding="utf-8"?>
<p:tagLst xmlns:p="http://schemas.openxmlformats.org/presentationml/2006/main">
  <p:tag name="AS_UNIQUEID" val="3315"/>
</p:tagLst>
</file>

<file path=ppt/tags/tag3895.xml><?xml version="1.0" encoding="utf-8"?>
<p:tagLst xmlns:p="http://schemas.openxmlformats.org/presentationml/2006/main">
  <p:tag name="AS_UNIQUEID" val="171"/>
</p:tagLst>
</file>

<file path=ppt/tags/tag3896.xml><?xml version="1.0" encoding="utf-8"?>
<p:tagLst xmlns:p="http://schemas.openxmlformats.org/presentationml/2006/main">
  <p:tag name="AS_UNIQUEID" val="172"/>
</p:tagLst>
</file>

<file path=ppt/tags/tag3897.xml><?xml version="1.0" encoding="utf-8"?>
<p:tagLst xmlns:p="http://schemas.openxmlformats.org/presentationml/2006/main">
  <p:tag name="AS_UNIQUEID" val="173"/>
</p:tagLst>
</file>

<file path=ppt/tags/tag3898.xml><?xml version="1.0" encoding="utf-8"?>
<p:tagLst xmlns:p="http://schemas.openxmlformats.org/presentationml/2006/main">
  <p:tag name="AS_UNIQUEID" val="174"/>
</p:tagLst>
</file>

<file path=ppt/tags/tag3899.xml><?xml version="1.0" encoding="utf-8"?>
<p:tagLst xmlns:p="http://schemas.openxmlformats.org/presentationml/2006/main">
  <p:tag name="AS_UNIQUEID" val="175"/>
</p:tagLst>
</file>

<file path=ppt/tags/tag3900.xml><?xml version="1.0" encoding="utf-8"?>
<p:tagLst xmlns:p="http://schemas.openxmlformats.org/presentationml/2006/main">
  <p:tag name="AS_UNIQUEID" val="176"/>
</p:tagLst>
</file>

<file path=ppt/tags/tag3901.xml><?xml version="1.0" encoding="utf-8"?>
<p:tagLst xmlns:p="http://schemas.openxmlformats.org/presentationml/2006/main">
  <p:tag name="AS_UNIQUEID" val="177"/>
</p:tagLst>
</file>

<file path=ppt/tags/tag3902.xml><?xml version="1.0" encoding="utf-8"?>
<p:tagLst xmlns:p="http://schemas.openxmlformats.org/presentationml/2006/main">
  <p:tag name="AS_UNIQUEID" val="178"/>
</p:tagLst>
</file>

<file path=ppt/tags/tag3903.xml><?xml version="1.0" encoding="utf-8"?>
<p:tagLst xmlns:p="http://schemas.openxmlformats.org/presentationml/2006/main">
  <p:tag name="AS_UNIQUEID" val="179"/>
</p:tagLst>
</file>

<file path=ppt/tags/tag3904.xml><?xml version="1.0" encoding="utf-8"?>
<p:tagLst xmlns:p="http://schemas.openxmlformats.org/presentationml/2006/main">
  <p:tag name="AS_UNIQUEID" val="180"/>
</p:tagLst>
</file>

<file path=ppt/tags/tag3905.xml><?xml version="1.0" encoding="utf-8"?>
<p:tagLst xmlns:p="http://schemas.openxmlformats.org/presentationml/2006/main">
  <p:tag name="AS_UNIQUEID" val="181"/>
</p:tagLst>
</file>

<file path=ppt/tags/tag3906.xml><?xml version="1.0" encoding="utf-8"?>
<p:tagLst xmlns:p="http://schemas.openxmlformats.org/presentationml/2006/main">
  <p:tag name="AS_UNIQUEID" val="182"/>
</p:tagLst>
</file>

<file path=ppt/tags/tag3907.xml><?xml version="1.0" encoding="utf-8"?>
<p:tagLst xmlns:p="http://schemas.openxmlformats.org/presentationml/2006/main">
  <p:tag name="AS_UNIQUEID" val="183"/>
</p:tagLst>
</file>

<file path=ppt/tags/tag3908.xml><?xml version="1.0" encoding="utf-8"?>
<p:tagLst xmlns:p="http://schemas.openxmlformats.org/presentationml/2006/main">
  <p:tag name="AS_UNIQUEID" val="3316"/>
</p:tagLst>
</file>

<file path=ppt/tags/tag3909.xml><?xml version="1.0" encoding="utf-8"?>
<p:tagLst xmlns:p="http://schemas.openxmlformats.org/presentationml/2006/main">
  <p:tag name="AS_UNIQUEID" val="184"/>
</p:tagLst>
</file>

<file path=ppt/tags/tag3910.xml><?xml version="1.0" encoding="utf-8"?>
<p:tagLst xmlns:p="http://schemas.openxmlformats.org/presentationml/2006/main">
  <p:tag name="AS_UNIQUEID" val="185"/>
</p:tagLst>
</file>

<file path=ppt/tags/tag3911.xml><?xml version="1.0" encoding="utf-8"?>
<p:tagLst xmlns:p="http://schemas.openxmlformats.org/presentationml/2006/main">
  <p:tag name="AS_UNIQUEID" val="186"/>
</p:tagLst>
</file>

<file path=ppt/tags/tag3912.xml><?xml version="1.0" encoding="utf-8"?>
<p:tagLst xmlns:p="http://schemas.openxmlformats.org/presentationml/2006/main">
  <p:tag name="AS_UNIQUEID" val="187"/>
</p:tagLst>
</file>

<file path=ppt/tags/tag3913.xml><?xml version="1.0" encoding="utf-8"?>
<p:tagLst xmlns:p="http://schemas.openxmlformats.org/presentationml/2006/main">
  <p:tag name="AS_UNIQUEID" val="188"/>
</p:tagLst>
</file>

<file path=ppt/tags/tag3914.xml><?xml version="1.0" encoding="utf-8"?>
<p:tagLst xmlns:p="http://schemas.openxmlformats.org/presentationml/2006/main">
  <p:tag name="AS_UNIQUEID" val="189"/>
</p:tagLst>
</file>

<file path=ppt/tags/tag3915.xml><?xml version="1.0" encoding="utf-8"?>
<p:tagLst xmlns:p="http://schemas.openxmlformats.org/presentationml/2006/main">
  <p:tag name="AS_UNIQUEID" val="190"/>
</p:tagLst>
</file>

<file path=ppt/tags/tag3916.xml><?xml version="1.0" encoding="utf-8"?>
<p:tagLst xmlns:p="http://schemas.openxmlformats.org/presentationml/2006/main">
  <p:tag name="AS_UNIQUEID" val="191"/>
</p:tagLst>
</file>

<file path=ppt/tags/tag3917.xml><?xml version="1.0" encoding="utf-8"?>
<p:tagLst xmlns:p="http://schemas.openxmlformats.org/presentationml/2006/main">
  <p:tag name="AS_UNIQUEID" val="192"/>
</p:tagLst>
</file>

<file path=ppt/tags/tag3918.xml><?xml version="1.0" encoding="utf-8"?>
<p:tagLst xmlns:p="http://schemas.openxmlformats.org/presentationml/2006/main">
  <p:tag name="AS_UNIQUEID" val="193"/>
</p:tagLst>
</file>

<file path=ppt/tags/tag3919.xml><?xml version="1.0" encoding="utf-8"?>
<p:tagLst xmlns:p="http://schemas.openxmlformats.org/presentationml/2006/main">
  <p:tag name="AS_UNIQUEID" val="194"/>
</p:tagLst>
</file>

<file path=ppt/tags/tag3920.xml><?xml version="1.0" encoding="utf-8"?>
<p:tagLst xmlns:p="http://schemas.openxmlformats.org/presentationml/2006/main">
  <p:tag name="AS_UNIQUEID" val="195"/>
</p:tagLst>
</file>

<file path=ppt/tags/tag3921.xml><?xml version="1.0" encoding="utf-8"?>
<p:tagLst xmlns:p="http://schemas.openxmlformats.org/presentationml/2006/main">
  <p:tag name="AS_UNIQUEID" val="196"/>
</p:tagLst>
</file>

<file path=ppt/tags/tag3922.xml><?xml version="1.0" encoding="utf-8"?>
<p:tagLst xmlns:p="http://schemas.openxmlformats.org/presentationml/2006/main">
  <p:tag name="AS_UNIQUEID" val="3317"/>
</p:tagLst>
</file>

<file path=ppt/tags/tag3923.xml><?xml version="1.0" encoding="utf-8"?>
<p:tagLst xmlns:p="http://schemas.openxmlformats.org/presentationml/2006/main">
  <p:tag name="AS_UNIQUEID" val="197"/>
</p:tagLst>
</file>

<file path=ppt/tags/tag3924.xml><?xml version="1.0" encoding="utf-8"?>
<p:tagLst xmlns:p="http://schemas.openxmlformats.org/presentationml/2006/main">
  <p:tag name="AS_UNIQUEID" val="198"/>
</p:tagLst>
</file>

<file path=ppt/tags/tag3925.xml><?xml version="1.0" encoding="utf-8"?>
<p:tagLst xmlns:p="http://schemas.openxmlformats.org/presentationml/2006/main">
  <p:tag name="AS_UNIQUEID" val="199"/>
</p:tagLst>
</file>

<file path=ppt/tags/tag3926.xml><?xml version="1.0" encoding="utf-8"?>
<p:tagLst xmlns:p="http://schemas.openxmlformats.org/presentationml/2006/main">
  <p:tag name="AS_UNIQUEID" val="200"/>
</p:tagLst>
</file>

<file path=ppt/tags/tag3927.xml><?xml version="1.0" encoding="utf-8"?>
<p:tagLst xmlns:p="http://schemas.openxmlformats.org/presentationml/2006/main">
  <p:tag name="AS_UNIQUEID" val="201"/>
</p:tagLst>
</file>

<file path=ppt/tags/tag3928.xml><?xml version="1.0" encoding="utf-8"?>
<p:tagLst xmlns:p="http://schemas.openxmlformats.org/presentationml/2006/main">
  <p:tag name="AS_UNIQUEID" val="202"/>
</p:tagLst>
</file>

<file path=ppt/tags/tag3929.xml><?xml version="1.0" encoding="utf-8"?>
<p:tagLst xmlns:p="http://schemas.openxmlformats.org/presentationml/2006/main">
  <p:tag name="AS_UNIQUEID" val="203"/>
</p:tagLst>
</file>

<file path=ppt/tags/tag3930.xml><?xml version="1.0" encoding="utf-8"?>
<p:tagLst xmlns:p="http://schemas.openxmlformats.org/presentationml/2006/main">
  <p:tag name="AS_UNIQUEID" val="204"/>
</p:tagLst>
</file>

<file path=ppt/tags/tag3931.xml><?xml version="1.0" encoding="utf-8"?>
<p:tagLst xmlns:p="http://schemas.openxmlformats.org/presentationml/2006/main">
  <p:tag name="AS_UNIQUEID" val="205"/>
</p:tagLst>
</file>

<file path=ppt/tags/tag3932.xml><?xml version="1.0" encoding="utf-8"?>
<p:tagLst xmlns:p="http://schemas.openxmlformats.org/presentationml/2006/main">
  <p:tag name="AS_UNIQUEID" val="206"/>
</p:tagLst>
</file>

<file path=ppt/tags/tag3933.xml><?xml version="1.0" encoding="utf-8"?>
<p:tagLst xmlns:p="http://schemas.openxmlformats.org/presentationml/2006/main">
  <p:tag name="AS_UNIQUEID" val="207"/>
</p:tagLst>
</file>

<file path=ppt/tags/tag3934.xml><?xml version="1.0" encoding="utf-8"?>
<p:tagLst xmlns:p="http://schemas.openxmlformats.org/presentationml/2006/main">
  <p:tag name="AS_UNIQUEID" val="208"/>
</p:tagLst>
</file>

<file path=ppt/tags/tag3935.xml><?xml version="1.0" encoding="utf-8"?>
<p:tagLst xmlns:p="http://schemas.openxmlformats.org/presentationml/2006/main">
  <p:tag name="AS_UNIQUEID" val="209"/>
</p:tagLst>
</file>

<file path=ppt/tags/tag3936.xml><?xml version="1.0" encoding="utf-8"?>
<p:tagLst xmlns:p="http://schemas.openxmlformats.org/presentationml/2006/main">
  <p:tag name="AS_UNIQUEID" val="3318"/>
</p:tagLst>
</file>

<file path=ppt/tags/tag3937.xml><?xml version="1.0" encoding="utf-8"?>
<p:tagLst xmlns:p="http://schemas.openxmlformats.org/presentationml/2006/main">
  <p:tag name="AS_UNIQUEID" val="210"/>
</p:tagLst>
</file>

<file path=ppt/tags/tag3938.xml><?xml version="1.0" encoding="utf-8"?>
<p:tagLst xmlns:p="http://schemas.openxmlformats.org/presentationml/2006/main">
  <p:tag name="AS_UNIQUEID" val="211"/>
</p:tagLst>
</file>

<file path=ppt/tags/tag3939.xml><?xml version="1.0" encoding="utf-8"?>
<p:tagLst xmlns:p="http://schemas.openxmlformats.org/presentationml/2006/main">
  <p:tag name="AS_UNIQUEID" val="212"/>
</p:tagLst>
</file>

<file path=ppt/tags/tag3940.xml><?xml version="1.0" encoding="utf-8"?>
<p:tagLst xmlns:p="http://schemas.openxmlformats.org/presentationml/2006/main">
  <p:tag name="AS_UNIQUEID" val="213"/>
</p:tagLst>
</file>

<file path=ppt/tags/tag3941.xml><?xml version="1.0" encoding="utf-8"?>
<p:tagLst xmlns:p="http://schemas.openxmlformats.org/presentationml/2006/main">
  <p:tag name="AS_UNIQUEID" val="214"/>
</p:tagLst>
</file>

<file path=ppt/tags/tag3942.xml><?xml version="1.0" encoding="utf-8"?>
<p:tagLst xmlns:p="http://schemas.openxmlformats.org/presentationml/2006/main">
  <p:tag name="AS_UNIQUEID" val="215"/>
</p:tagLst>
</file>

<file path=ppt/tags/tag3943.xml><?xml version="1.0" encoding="utf-8"?>
<p:tagLst xmlns:p="http://schemas.openxmlformats.org/presentationml/2006/main">
  <p:tag name="AS_UNIQUEID" val="216"/>
</p:tagLst>
</file>

<file path=ppt/tags/tag3944.xml><?xml version="1.0" encoding="utf-8"?>
<p:tagLst xmlns:p="http://schemas.openxmlformats.org/presentationml/2006/main">
  <p:tag name="AS_UNIQUEID" val="217"/>
</p:tagLst>
</file>

<file path=ppt/tags/tag3945.xml><?xml version="1.0" encoding="utf-8"?>
<p:tagLst xmlns:p="http://schemas.openxmlformats.org/presentationml/2006/main">
  <p:tag name="AS_UNIQUEID" val="218"/>
</p:tagLst>
</file>

<file path=ppt/tags/tag3946.xml><?xml version="1.0" encoding="utf-8"?>
<p:tagLst xmlns:p="http://schemas.openxmlformats.org/presentationml/2006/main">
  <p:tag name="AS_UNIQUEID" val="219"/>
</p:tagLst>
</file>

<file path=ppt/tags/tag3947.xml><?xml version="1.0" encoding="utf-8"?>
<p:tagLst xmlns:p="http://schemas.openxmlformats.org/presentationml/2006/main">
  <p:tag name="AS_UNIQUEID" val="220"/>
</p:tagLst>
</file>

<file path=ppt/tags/tag3948.xml><?xml version="1.0" encoding="utf-8"?>
<p:tagLst xmlns:p="http://schemas.openxmlformats.org/presentationml/2006/main">
  <p:tag name="AS_UNIQUEID" val="221"/>
</p:tagLst>
</file>

<file path=ppt/tags/tag3949.xml><?xml version="1.0" encoding="utf-8"?>
<p:tagLst xmlns:p="http://schemas.openxmlformats.org/presentationml/2006/main">
  <p:tag name="AS_UNIQUEID" val="222"/>
</p:tagLst>
</file>

<file path=ppt/tags/tag3950.xml><?xml version="1.0" encoding="utf-8"?>
<p:tagLst xmlns:p="http://schemas.openxmlformats.org/presentationml/2006/main">
  <p:tag name="AS_UNIQUEID" val="3319"/>
</p:tagLst>
</file>

<file path=ppt/tags/tag3951.xml><?xml version="1.0" encoding="utf-8"?>
<p:tagLst xmlns:p="http://schemas.openxmlformats.org/presentationml/2006/main">
  <p:tag name="AS_UNIQUEID" val="223"/>
</p:tagLst>
</file>

<file path=ppt/tags/tag3952.xml><?xml version="1.0" encoding="utf-8"?>
<p:tagLst xmlns:p="http://schemas.openxmlformats.org/presentationml/2006/main">
  <p:tag name="AS_UNIQUEID" val="3320"/>
</p:tagLst>
</file>

<file path=ppt/tags/tag3953.xml><?xml version="1.0" encoding="utf-8"?>
<p:tagLst xmlns:p="http://schemas.openxmlformats.org/presentationml/2006/main">
  <p:tag name="AS_UNIQUEID" val="224"/>
</p:tagLst>
</file>

<file path=ppt/tags/tag3954.xml><?xml version="1.0" encoding="utf-8"?>
<p:tagLst xmlns:p="http://schemas.openxmlformats.org/presentationml/2006/main">
  <p:tag name="AS_UNIQUEID" val="225"/>
</p:tagLst>
</file>

<file path=ppt/tags/tag3955.xml><?xml version="1.0" encoding="utf-8"?>
<p:tagLst xmlns:p="http://schemas.openxmlformats.org/presentationml/2006/main">
  <p:tag name="AS_UNIQUEID" val="226"/>
</p:tagLst>
</file>

<file path=ppt/tags/tag3956.xml><?xml version="1.0" encoding="utf-8"?>
<p:tagLst xmlns:p="http://schemas.openxmlformats.org/presentationml/2006/main">
  <p:tag name="AS_UNIQUEID" val="227"/>
</p:tagLst>
</file>

<file path=ppt/tags/tag3957.xml><?xml version="1.0" encoding="utf-8"?>
<p:tagLst xmlns:p="http://schemas.openxmlformats.org/presentationml/2006/main">
  <p:tag name="AS_UNIQUEID" val="228"/>
</p:tagLst>
</file>

<file path=ppt/tags/tag3958.xml><?xml version="1.0" encoding="utf-8"?>
<p:tagLst xmlns:p="http://schemas.openxmlformats.org/presentationml/2006/main">
  <p:tag name="AS_UNIQUEID" val="229"/>
</p:tagLst>
</file>

<file path=ppt/tags/tag3959.xml><?xml version="1.0" encoding="utf-8"?>
<p:tagLst xmlns:p="http://schemas.openxmlformats.org/presentationml/2006/main">
  <p:tag name="AS_UNIQUEID" val="230"/>
</p:tagLst>
</file>

<file path=ppt/tags/tag3960.xml><?xml version="1.0" encoding="utf-8"?>
<p:tagLst xmlns:p="http://schemas.openxmlformats.org/presentationml/2006/main">
  <p:tag name="AS_UNIQUEID" val="231"/>
</p:tagLst>
</file>

<file path=ppt/tags/tag3961.xml><?xml version="1.0" encoding="utf-8"?>
<p:tagLst xmlns:p="http://schemas.openxmlformats.org/presentationml/2006/main">
  <p:tag name="AS_UNIQUEID" val="232"/>
</p:tagLst>
</file>

<file path=ppt/tags/tag3962.xml><?xml version="1.0" encoding="utf-8"?>
<p:tagLst xmlns:p="http://schemas.openxmlformats.org/presentationml/2006/main">
  <p:tag name="AS_UNIQUEID" val="233"/>
</p:tagLst>
</file>

<file path=ppt/tags/tag3963.xml><?xml version="1.0" encoding="utf-8"?>
<p:tagLst xmlns:p="http://schemas.openxmlformats.org/presentationml/2006/main">
  <p:tag name="AS_UNIQUEID" val="234"/>
</p:tagLst>
</file>

<file path=ppt/tags/tag3964.xml><?xml version="1.0" encoding="utf-8"?>
<p:tagLst xmlns:p="http://schemas.openxmlformats.org/presentationml/2006/main">
  <p:tag name="AS_UNIQUEID" val="235"/>
</p:tagLst>
</file>

<file path=ppt/tags/tag3965.xml><?xml version="1.0" encoding="utf-8"?>
<p:tagLst xmlns:p="http://schemas.openxmlformats.org/presentationml/2006/main">
  <p:tag name="AS_UNIQUEID" val="236"/>
</p:tagLst>
</file>

<file path=ppt/tags/tag3966.xml><?xml version="1.0" encoding="utf-8"?>
<p:tagLst xmlns:p="http://schemas.openxmlformats.org/presentationml/2006/main">
  <p:tag name="AS_UNIQUEID" val="1395"/>
</p:tagLst>
</file>

<file path=ppt/tags/tag3967.xml><?xml version="1.0" encoding="utf-8"?>
<p:tagLst xmlns:p="http://schemas.openxmlformats.org/presentationml/2006/main">
  <p:tag name="AS_UNIQUEID" val="1369"/>
</p:tagLst>
</file>

<file path=ppt/tags/tag3968.xml><?xml version="1.0" encoding="utf-8"?>
<p:tagLst xmlns:p="http://schemas.openxmlformats.org/presentationml/2006/main">
  <p:tag name="AS_UNIQUEID" val="1370"/>
</p:tagLst>
</file>

<file path=ppt/tags/tag3969.xml><?xml version="1.0" encoding="utf-8"?>
<p:tagLst xmlns:p="http://schemas.openxmlformats.org/presentationml/2006/main">
  <p:tag name="AS_UNIQUEID" val="1396"/>
</p:tagLst>
</file>

<file path=ppt/tags/tag3970.xml><?xml version="1.0" encoding="utf-8"?>
<p:tagLst xmlns:p="http://schemas.openxmlformats.org/presentationml/2006/main">
  <p:tag name="AS_UNIQUEID" val="1397"/>
</p:tagLst>
</file>

<file path=ppt/tags/tag3971.xml><?xml version="1.0" encoding="utf-8"?>
<p:tagLst xmlns:p="http://schemas.openxmlformats.org/presentationml/2006/main">
  <p:tag name="AS_UNIQUEID" val="3321"/>
</p:tagLst>
</file>

<file path=ppt/tags/tag3972.xml><?xml version="1.0" encoding="utf-8"?>
<p:tagLst xmlns:p="http://schemas.openxmlformats.org/presentationml/2006/main">
  <p:tag name="AS_UNIQUEID" val="3322"/>
</p:tagLst>
</file>

<file path=ppt/tags/tag3973.xml><?xml version="1.0" encoding="utf-8"?>
<p:tagLst xmlns:p="http://schemas.openxmlformats.org/presentationml/2006/main">
  <p:tag name="AS_UNIQUEID" val="1922"/>
</p:tagLst>
</file>

<file path=ppt/tags/tag3974.xml><?xml version="1.0" encoding="utf-8"?>
<p:tagLst xmlns:p="http://schemas.openxmlformats.org/presentationml/2006/main">
  <p:tag name="AS_UNIQUEID" val="1923"/>
</p:tagLst>
</file>

<file path=ppt/tags/tag3975.xml><?xml version="1.0" encoding="utf-8"?>
<p:tagLst xmlns:p="http://schemas.openxmlformats.org/presentationml/2006/main">
  <p:tag name="AS_UNIQUEID" val="1924"/>
</p:tagLst>
</file>

<file path=ppt/tags/tag3976.xml><?xml version="1.0" encoding="utf-8"?>
<p:tagLst xmlns:p="http://schemas.openxmlformats.org/presentationml/2006/main">
  <p:tag name="AS_UNIQUEID" val="3323"/>
</p:tagLst>
</file>

<file path=ppt/tags/tag3977.xml><?xml version="1.0" encoding="utf-8"?>
<p:tagLst xmlns:p="http://schemas.openxmlformats.org/presentationml/2006/main">
  <p:tag name="AS_UNIQUEID" val="3324"/>
</p:tagLst>
</file>

<file path=ppt/tags/tag3978.xml><?xml version="1.0" encoding="utf-8"?>
<p:tagLst xmlns:p="http://schemas.openxmlformats.org/presentationml/2006/main">
  <p:tag name="AS_UNIQUEID" val="0"/>
</p:tagLst>
</file>

<file path=ppt/tags/tag3979.xml><?xml version="1.0" encoding="utf-8"?>
<p:tagLst xmlns:p="http://schemas.openxmlformats.org/presentationml/2006/main">
  <p:tag name="AS_UNIQUEID" val="1"/>
</p:tagLst>
</file>

<file path=ppt/tags/tag3980.xml><?xml version="1.0" encoding="utf-8"?>
<p:tagLst xmlns:p="http://schemas.openxmlformats.org/presentationml/2006/main">
  <p:tag name="AS_UNIQUEID" val="2"/>
</p:tagLst>
</file>

<file path=ppt/tags/tag3981.xml><?xml version="1.0" encoding="utf-8"?>
<p:tagLst xmlns:p="http://schemas.openxmlformats.org/presentationml/2006/main">
  <p:tag name="AS_UNIQUEID" val="3"/>
</p:tagLst>
</file>

<file path=ppt/tags/tag3982.xml><?xml version="1.0" encoding="utf-8"?>
<p:tagLst xmlns:p="http://schemas.openxmlformats.org/presentationml/2006/main">
  <p:tag name="AS_UNIQUEID" val="4"/>
</p:tagLst>
</file>

<file path=ppt/tags/tag3983.xml><?xml version="1.0" encoding="utf-8"?>
<p:tagLst xmlns:p="http://schemas.openxmlformats.org/presentationml/2006/main">
  <p:tag name="AS_UNIQUEID" val="5"/>
</p:tagLst>
</file>

<file path=ppt/tags/tag3984.xml><?xml version="1.0" encoding="utf-8"?>
<p:tagLst xmlns:p="http://schemas.openxmlformats.org/presentationml/2006/main">
  <p:tag name="AS_UNIQUEID" val="6"/>
</p:tagLst>
</file>

<file path=ppt/tags/tag3985.xml><?xml version="1.0" encoding="utf-8"?>
<p:tagLst xmlns:p="http://schemas.openxmlformats.org/presentationml/2006/main">
  <p:tag name="AS_UNIQUEID" val="7"/>
</p:tagLst>
</file>

<file path=ppt/tags/tag3986.xml><?xml version="1.0" encoding="utf-8"?>
<p:tagLst xmlns:p="http://schemas.openxmlformats.org/presentationml/2006/main">
  <p:tag name="AS_UNIQUEID" val="8"/>
</p:tagLst>
</file>

<file path=ppt/tags/tag3987.xml><?xml version="1.0" encoding="utf-8"?>
<p:tagLst xmlns:p="http://schemas.openxmlformats.org/presentationml/2006/main">
  <p:tag name="AS_UNIQUEID" val="9"/>
</p:tagLst>
</file>

<file path=ppt/tags/tag3988.xml><?xml version="1.0" encoding="utf-8"?>
<p:tagLst xmlns:p="http://schemas.openxmlformats.org/presentationml/2006/main">
  <p:tag name="AS_UNIQUEID" val="10"/>
</p:tagLst>
</file>

<file path=ppt/tags/tag3989.xml><?xml version="1.0" encoding="utf-8"?>
<p:tagLst xmlns:p="http://schemas.openxmlformats.org/presentationml/2006/main">
  <p:tag name="AS_UNIQUEID" val="11"/>
</p:tagLst>
</file>

<file path=ppt/tags/tag3990.xml><?xml version="1.0" encoding="utf-8"?>
<p:tagLst xmlns:p="http://schemas.openxmlformats.org/presentationml/2006/main">
  <p:tag name="AS_UNIQUEID" val="12"/>
</p:tagLst>
</file>

<file path=ppt/tags/tag3991.xml><?xml version="1.0" encoding="utf-8"?>
<p:tagLst xmlns:p="http://schemas.openxmlformats.org/presentationml/2006/main">
  <p:tag name="AS_UNIQUEID" val="13"/>
</p:tagLst>
</file>

<file path=ppt/tags/tag3992.xml><?xml version="1.0" encoding="utf-8"?>
<p:tagLst xmlns:p="http://schemas.openxmlformats.org/presentationml/2006/main">
  <p:tag name="AS_UNIQUEID" val="14"/>
</p:tagLst>
</file>

<file path=ppt/tags/tag3993.xml><?xml version="1.0" encoding="utf-8"?>
<p:tagLst xmlns:p="http://schemas.openxmlformats.org/presentationml/2006/main">
  <p:tag name="AS_UNIQUEID" val="15"/>
</p:tagLst>
</file>

<file path=ppt/tags/tag3994.xml><?xml version="1.0" encoding="utf-8"?>
<p:tagLst xmlns:p="http://schemas.openxmlformats.org/presentationml/2006/main">
  <p:tag name="AS_UNIQUEID" val="16"/>
</p:tagLst>
</file>

<file path=ppt/tags/tag3995.xml><?xml version="1.0" encoding="utf-8"?>
<p:tagLst xmlns:p="http://schemas.openxmlformats.org/presentationml/2006/main">
  <p:tag name="AS_UNIQUEID" val="17"/>
</p:tagLst>
</file>

<file path=ppt/tags/tag3996.xml><?xml version="1.0" encoding="utf-8"?>
<p:tagLst xmlns:p="http://schemas.openxmlformats.org/presentationml/2006/main">
  <p:tag name="AS_UNIQUEID" val="18"/>
</p:tagLst>
</file>

<file path=ppt/tags/tag3997.xml><?xml version="1.0" encoding="utf-8"?>
<p:tagLst xmlns:p="http://schemas.openxmlformats.org/presentationml/2006/main">
  <p:tag name="AS_UNIQUEID" val="19"/>
</p:tagLst>
</file>

<file path=ppt/tags/tag3998.xml><?xml version="1.0" encoding="utf-8"?>
<p:tagLst xmlns:p="http://schemas.openxmlformats.org/presentationml/2006/main">
  <p:tag name="AS_UNIQUEID" val="20"/>
</p:tagLst>
</file>

<file path=ppt/tags/tag3999.xml><?xml version="1.0" encoding="utf-8"?>
<p:tagLst xmlns:p="http://schemas.openxmlformats.org/presentationml/2006/main">
  <p:tag name="AS_UNIQUEID" val="21"/>
</p:tagLst>
</file>

<file path=ppt/tags/tag4000.xml><?xml version="1.0" encoding="utf-8"?>
<p:tagLst xmlns:p="http://schemas.openxmlformats.org/presentationml/2006/main">
  <p:tag name="AS_UNIQUEID" val="22"/>
</p:tagLst>
</file>

<file path=ppt/tags/tag4001.xml><?xml version="1.0" encoding="utf-8"?>
<p:tagLst xmlns:p="http://schemas.openxmlformats.org/presentationml/2006/main">
  <p:tag name="AS_UNIQUEID" val="23"/>
</p:tagLst>
</file>

<file path=ppt/tags/tag4002.xml><?xml version="1.0" encoding="utf-8"?>
<p:tagLst xmlns:p="http://schemas.openxmlformats.org/presentationml/2006/main">
  <p:tag name="AS_UNIQUEID" val="24"/>
</p:tagLst>
</file>

<file path=ppt/tags/tag4003.xml><?xml version="1.0" encoding="utf-8"?>
<p:tagLst xmlns:p="http://schemas.openxmlformats.org/presentationml/2006/main">
  <p:tag name="AS_UNIQUEID" val="25"/>
</p:tagLst>
</file>

<file path=ppt/tags/tag4004.xml><?xml version="1.0" encoding="utf-8"?>
<p:tagLst xmlns:p="http://schemas.openxmlformats.org/presentationml/2006/main">
  <p:tag name="AS_UNIQUEID" val="26"/>
</p:tagLst>
</file>

<file path=ppt/tags/tag4005.xml><?xml version="1.0" encoding="utf-8"?>
<p:tagLst xmlns:p="http://schemas.openxmlformats.org/presentationml/2006/main">
  <p:tag name="AS_UNIQUEID" val="27"/>
</p:tagLst>
</file>

<file path=ppt/tags/tag4006.xml><?xml version="1.0" encoding="utf-8"?>
<p:tagLst xmlns:p="http://schemas.openxmlformats.org/presentationml/2006/main">
  <p:tag name="AS_UNIQUEID" val="28"/>
</p:tagLst>
</file>

<file path=ppt/tags/tag4007.xml><?xml version="1.0" encoding="utf-8"?>
<p:tagLst xmlns:p="http://schemas.openxmlformats.org/presentationml/2006/main">
  <p:tag name="AS_UNIQUEID" val="29"/>
</p:tagLst>
</file>

<file path=ppt/tags/tag4008.xml><?xml version="1.0" encoding="utf-8"?>
<p:tagLst xmlns:p="http://schemas.openxmlformats.org/presentationml/2006/main">
  <p:tag name="AS_UNIQUEID" val="30"/>
</p:tagLst>
</file>

<file path=ppt/tags/tag4009.xml><?xml version="1.0" encoding="utf-8"?>
<p:tagLst xmlns:p="http://schemas.openxmlformats.org/presentationml/2006/main">
  <p:tag name="AS_UNIQUEID" val="31"/>
</p:tagLst>
</file>

<file path=ppt/tags/tag4010.xml><?xml version="1.0" encoding="utf-8"?>
<p:tagLst xmlns:p="http://schemas.openxmlformats.org/presentationml/2006/main">
  <p:tag name="AS_UNIQUEID" val="32"/>
</p:tagLst>
</file>

<file path=ppt/tags/tag4011.xml><?xml version="1.0" encoding="utf-8"?>
<p:tagLst xmlns:p="http://schemas.openxmlformats.org/presentationml/2006/main">
  <p:tag name="AS_UNIQUEID" val="33"/>
</p:tagLst>
</file>

<file path=ppt/tags/tag4012.xml><?xml version="1.0" encoding="utf-8"?>
<p:tagLst xmlns:p="http://schemas.openxmlformats.org/presentationml/2006/main">
  <p:tag name="AS_UNIQUEID" val="34"/>
</p:tagLst>
</file>

<file path=ppt/tags/tag4013.xml><?xml version="1.0" encoding="utf-8"?>
<p:tagLst xmlns:p="http://schemas.openxmlformats.org/presentationml/2006/main">
  <p:tag name="AS_UNIQUEID" val="35"/>
</p:tagLst>
</file>

<file path=ppt/tags/tag4014.xml><?xml version="1.0" encoding="utf-8"?>
<p:tagLst xmlns:p="http://schemas.openxmlformats.org/presentationml/2006/main">
  <p:tag name="AS_UNIQUEID" val="36"/>
</p:tagLst>
</file>

<file path=ppt/tags/tag4015.xml><?xml version="1.0" encoding="utf-8"?>
<p:tagLst xmlns:p="http://schemas.openxmlformats.org/presentationml/2006/main">
  <p:tag name="AS_UNIQUEID" val="37"/>
</p:tagLst>
</file>

<file path=ppt/tags/tag4016.xml><?xml version="1.0" encoding="utf-8"?>
<p:tagLst xmlns:p="http://schemas.openxmlformats.org/presentationml/2006/main">
  <p:tag name="AS_UNIQUEID" val="38"/>
</p:tagLst>
</file>

<file path=ppt/tags/tag4017.xml><?xml version="1.0" encoding="utf-8"?>
<p:tagLst xmlns:p="http://schemas.openxmlformats.org/presentationml/2006/main">
  <p:tag name="AS_UNIQUEID" val="39"/>
</p:tagLst>
</file>

<file path=ppt/tags/tag4018.xml><?xml version="1.0" encoding="utf-8"?>
<p:tagLst xmlns:p="http://schemas.openxmlformats.org/presentationml/2006/main">
  <p:tag name="AS_UNIQUEID" val="40"/>
</p:tagLst>
</file>

<file path=ppt/tags/tag4019.xml><?xml version="1.0" encoding="utf-8"?>
<p:tagLst xmlns:p="http://schemas.openxmlformats.org/presentationml/2006/main">
  <p:tag name="AS_UNIQUEID" val="41"/>
</p:tagLst>
</file>

<file path=ppt/tags/tag4020.xml><?xml version="1.0" encoding="utf-8"?>
<p:tagLst xmlns:p="http://schemas.openxmlformats.org/presentationml/2006/main">
  <p:tag name="AS_UNIQUEID" val="42"/>
</p:tagLst>
</file>

<file path=ppt/tags/tag4021.xml><?xml version="1.0" encoding="utf-8"?>
<p:tagLst xmlns:p="http://schemas.openxmlformats.org/presentationml/2006/main">
  <p:tag name="AS_UNIQUEID" val="43"/>
</p:tagLst>
</file>

<file path=ppt/tags/tag4022.xml><?xml version="1.0" encoding="utf-8"?>
<p:tagLst xmlns:p="http://schemas.openxmlformats.org/presentationml/2006/main">
  <p:tag name="AS_UNIQUEID" val="44"/>
</p:tagLst>
</file>

<file path=ppt/tags/tag4023.xml><?xml version="1.0" encoding="utf-8"?>
<p:tagLst xmlns:p="http://schemas.openxmlformats.org/presentationml/2006/main">
  <p:tag name="AS_UNIQUEID" val="45"/>
</p:tagLst>
</file>

<file path=ppt/tags/tag4024.xml><?xml version="1.0" encoding="utf-8"?>
<p:tagLst xmlns:p="http://schemas.openxmlformats.org/presentationml/2006/main">
  <p:tag name="AS_UNIQUEID" val="46"/>
</p:tagLst>
</file>

<file path=ppt/tags/tag4025.xml><?xml version="1.0" encoding="utf-8"?>
<p:tagLst xmlns:p="http://schemas.openxmlformats.org/presentationml/2006/main">
  <p:tag name="AS_UNIQUEID" val="47"/>
</p:tagLst>
</file>

<file path=ppt/tags/tag4026.xml><?xml version="1.0" encoding="utf-8"?>
<p:tagLst xmlns:p="http://schemas.openxmlformats.org/presentationml/2006/main">
  <p:tag name="AS_UNIQUEID" val="48"/>
</p:tagLst>
</file>

<file path=ppt/tags/tag4027.xml><?xml version="1.0" encoding="utf-8"?>
<p:tagLst xmlns:p="http://schemas.openxmlformats.org/presentationml/2006/main">
  <p:tag name="AS_UNIQUEID" val="49"/>
</p:tagLst>
</file>

<file path=ppt/tags/tag4028.xml><?xml version="1.0" encoding="utf-8"?>
<p:tagLst xmlns:p="http://schemas.openxmlformats.org/presentationml/2006/main">
  <p:tag name="AS_UNIQUEID" val="50"/>
</p:tagLst>
</file>

<file path=ppt/tags/tag4029.xml><?xml version="1.0" encoding="utf-8"?>
<p:tagLst xmlns:p="http://schemas.openxmlformats.org/presentationml/2006/main">
  <p:tag name="AS_UNIQUEID" val="51"/>
</p:tagLst>
</file>

<file path=ppt/tags/tag4030.xml><?xml version="1.0" encoding="utf-8"?>
<p:tagLst xmlns:p="http://schemas.openxmlformats.org/presentationml/2006/main">
  <p:tag name="AS_UNIQUEID" val="52"/>
</p:tagLst>
</file>

<file path=ppt/tags/tag4031.xml><?xml version="1.0" encoding="utf-8"?>
<p:tagLst xmlns:p="http://schemas.openxmlformats.org/presentationml/2006/main">
  <p:tag name="AS_UNIQUEID" val="53"/>
</p:tagLst>
</file>

<file path=ppt/tags/tag4032.xml><?xml version="1.0" encoding="utf-8"?>
<p:tagLst xmlns:p="http://schemas.openxmlformats.org/presentationml/2006/main">
  <p:tag name="AS_UNIQUEID" val="54"/>
</p:tagLst>
</file>

<file path=ppt/tags/tag4033.xml><?xml version="1.0" encoding="utf-8"?>
<p:tagLst xmlns:p="http://schemas.openxmlformats.org/presentationml/2006/main">
  <p:tag name="AS_UNIQUEID" val="55"/>
</p:tagLst>
</file>

<file path=ppt/tags/tag4034.xml><?xml version="1.0" encoding="utf-8"?>
<p:tagLst xmlns:p="http://schemas.openxmlformats.org/presentationml/2006/main">
  <p:tag name="AS_UNIQUEID" val="56"/>
</p:tagLst>
</file>

<file path=ppt/tags/tag4035.xml><?xml version="1.0" encoding="utf-8"?>
<p:tagLst xmlns:p="http://schemas.openxmlformats.org/presentationml/2006/main">
  <p:tag name="AS_UNIQUEID" val="57"/>
</p:tagLst>
</file>

<file path=ppt/tags/tag4036.xml><?xml version="1.0" encoding="utf-8"?>
<p:tagLst xmlns:p="http://schemas.openxmlformats.org/presentationml/2006/main">
  <p:tag name="AS_UNIQUEID" val="58"/>
</p:tagLst>
</file>

<file path=ppt/tags/tag4037.xml><?xml version="1.0" encoding="utf-8"?>
<p:tagLst xmlns:p="http://schemas.openxmlformats.org/presentationml/2006/main">
  <p:tag name="AS_UNIQUEID" val="59"/>
</p:tagLst>
</file>

<file path=ppt/tags/tag4038.xml><?xml version="1.0" encoding="utf-8"?>
<p:tagLst xmlns:p="http://schemas.openxmlformats.org/presentationml/2006/main">
  <p:tag name="AS_UNIQUEID" val="60"/>
</p:tagLst>
</file>

<file path=ppt/tags/tag4039.xml><?xml version="1.0" encoding="utf-8"?>
<p:tagLst xmlns:p="http://schemas.openxmlformats.org/presentationml/2006/main">
  <p:tag name="AS_UNIQUEID" val="61"/>
</p:tagLst>
</file>

<file path=ppt/tags/tag4040.xml><?xml version="1.0" encoding="utf-8"?>
<p:tagLst xmlns:p="http://schemas.openxmlformats.org/presentationml/2006/main">
  <p:tag name="AS_UNIQUEID" val="62"/>
</p:tagLst>
</file>

<file path=ppt/tags/tag4041.xml><?xml version="1.0" encoding="utf-8"?>
<p:tagLst xmlns:p="http://schemas.openxmlformats.org/presentationml/2006/main">
  <p:tag name="AS_UNIQUEID" val="63"/>
</p:tagLst>
</file>

<file path=ppt/tags/tag4042.xml><?xml version="1.0" encoding="utf-8"?>
<p:tagLst xmlns:p="http://schemas.openxmlformats.org/presentationml/2006/main">
  <p:tag name="AS_UNIQUEID" val="64"/>
</p:tagLst>
</file>

<file path=ppt/tags/tag4043.xml><?xml version="1.0" encoding="utf-8"?>
<p:tagLst xmlns:p="http://schemas.openxmlformats.org/presentationml/2006/main">
  <p:tag name="AS_UNIQUEID" val="65"/>
</p:tagLst>
</file>

<file path=ppt/tags/tag4044.xml><?xml version="1.0" encoding="utf-8"?>
<p:tagLst xmlns:p="http://schemas.openxmlformats.org/presentationml/2006/main">
  <p:tag name="AS_UNIQUEID" val="66"/>
</p:tagLst>
</file>

<file path=ppt/tags/tag4045.xml><?xml version="1.0" encoding="utf-8"?>
<p:tagLst xmlns:p="http://schemas.openxmlformats.org/presentationml/2006/main">
  <p:tag name="AS_UNIQUEID" val="67"/>
</p:tagLst>
</file>

<file path=ppt/tags/tag4046.xml><?xml version="1.0" encoding="utf-8"?>
<p:tagLst xmlns:p="http://schemas.openxmlformats.org/presentationml/2006/main">
  <p:tag name="AS_UNIQUEID" val="68"/>
</p:tagLst>
</file>

<file path=ppt/tags/tag4047.xml><?xml version="1.0" encoding="utf-8"?>
<p:tagLst xmlns:p="http://schemas.openxmlformats.org/presentationml/2006/main">
  <p:tag name="AS_UNIQUEID" val="69"/>
</p:tagLst>
</file>

<file path=ppt/tags/tag4048.xml><?xml version="1.0" encoding="utf-8"?>
<p:tagLst xmlns:p="http://schemas.openxmlformats.org/presentationml/2006/main">
  <p:tag name="AS_UNIQUEID" val="70"/>
</p:tagLst>
</file>

<file path=ppt/tags/tag4049.xml><?xml version="1.0" encoding="utf-8"?>
<p:tagLst xmlns:p="http://schemas.openxmlformats.org/presentationml/2006/main">
  <p:tag name="AS_UNIQUEID" val="71"/>
</p:tagLst>
</file>

<file path=ppt/tags/tag4050.xml><?xml version="1.0" encoding="utf-8"?>
<p:tagLst xmlns:p="http://schemas.openxmlformats.org/presentationml/2006/main">
  <p:tag name="AS_UNIQUEID" val="72"/>
</p:tagLst>
</file>

<file path=ppt/tags/tag4051.xml><?xml version="1.0" encoding="utf-8"?>
<p:tagLst xmlns:p="http://schemas.openxmlformats.org/presentationml/2006/main">
  <p:tag name="AS_UNIQUEID" val="73"/>
</p:tagLst>
</file>

<file path=ppt/tags/tag4052.xml><?xml version="1.0" encoding="utf-8"?>
<p:tagLst xmlns:p="http://schemas.openxmlformats.org/presentationml/2006/main">
  <p:tag name="AS_UNIQUEID" val="74"/>
</p:tagLst>
</file>

<file path=ppt/tags/tag4053.xml><?xml version="1.0" encoding="utf-8"?>
<p:tagLst xmlns:p="http://schemas.openxmlformats.org/presentationml/2006/main">
  <p:tag name="AS_UNIQUEID" val="75"/>
</p:tagLst>
</file>

<file path=ppt/tags/tag4054.xml><?xml version="1.0" encoding="utf-8"?>
<p:tagLst xmlns:p="http://schemas.openxmlformats.org/presentationml/2006/main">
  <p:tag name="AS_UNIQUEID" val="76"/>
</p:tagLst>
</file>

<file path=ppt/tags/tag4055.xml><?xml version="1.0" encoding="utf-8"?>
<p:tagLst xmlns:p="http://schemas.openxmlformats.org/presentationml/2006/main">
  <p:tag name="AS_UNIQUEID" val="77"/>
</p:tagLst>
</file>

<file path=ppt/tags/tag4056.xml><?xml version="1.0" encoding="utf-8"?>
<p:tagLst xmlns:p="http://schemas.openxmlformats.org/presentationml/2006/main">
  <p:tag name="AS_UNIQUEID" val="78"/>
</p:tagLst>
</file>

<file path=ppt/tags/tag4057.xml><?xml version="1.0" encoding="utf-8"?>
<p:tagLst xmlns:p="http://schemas.openxmlformats.org/presentationml/2006/main">
  <p:tag name="AS_UNIQUEID" val="79"/>
</p:tagLst>
</file>

<file path=ppt/tags/tag4058.xml><?xml version="1.0" encoding="utf-8"?>
<p:tagLst xmlns:p="http://schemas.openxmlformats.org/presentationml/2006/main">
  <p:tag name="AS_UNIQUEID" val="80"/>
</p:tagLst>
</file>

<file path=ppt/tags/tag4059.xml><?xml version="1.0" encoding="utf-8"?>
<p:tagLst xmlns:p="http://schemas.openxmlformats.org/presentationml/2006/main">
  <p:tag name="AS_UNIQUEID" val="81"/>
</p:tagLst>
</file>

<file path=ppt/tags/tag4060.xml><?xml version="1.0" encoding="utf-8"?>
<p:tagLst xmlns:p="http://schemas.openxmlformats.org/presentationml/2006/main">
  <p:tag name="AS_UNIQUEID" val="82"/>
</p:tagLst>
</file>

<file path=ppt/tags/tag4061.xml><?xml version="1.0" encoding="utf-8"?>
<p:tagLst xmlns:p="http://schemas.openxmlformats.org/presentationml/2006/main">
  <p:tag name="AS_UNIQUEID" val="83"/>
</p:tagLst>
</file>

<file path=ppt/tags/tag4062.xml><?xml version="1.0" encoding="utf-8"?>
<p:tagLst xmlns:p="http://schemas.openxmlformats.org/presentationml/2006/main">
  <p:tag name="AS_UNIQUEID" val="84"/>
</p:tagLst>
</file>

<file path=ppt/tags/tag4063.xml><?xml version="1.0" encoding="utf-8"?>
<p:tagLst xmlns:p="http://schemas.openxmlformats.org/presentationml/2006/main">
  <p:tag name="AS_UNIQUEID" val="85"/>
</p:tagLst>
</file>

<file path=ppt/tags/tag4064.xml><?xml version="1.0" encoding="utf-8"?>
<p:tagLst xmlns:p="http://schemas.openxmlformats.org/presentationml/2006/main">
  <p:tag name="AS_UNIQUEID" val="86"/>
</p:tagLst>
</file>

<file path=ppt/tags/tag4065.xml><?xml version="1.0" encoding="utf-8"?>
<p:tagLst xmlns:p="http://schemas.openxmlformats.org/presentationml/2006/main">
  <p:tag name="AS_UNIQUEID" val="87"/>
</p:tagLst>
</file>

<file path=ppt/tags/tag4066.xml><?xml version="1.0" encoding="utf-8"?>
<p:tagLst xmlns:p="http://schemas.openxmlformats.org/presentationml/2006/main">
  <p:tag name="AS_UNIQUEID" val="88"/>
</p:tagLst>
</file>

<file path=ppt/tags/tag4067.xml><?xml version="1.0" encoding="utf-8"?>
<p:tagLst xmlns:p="http://schemas.openxmlformats.org/presentationml/2006/main">
  <p:tag name="AS_UNIQUEID" val="89"/>
</p:tagLst>
</file>

<file path=ppt/tags/tag4068.xml><?xml version="1.0" encoding="utf-8"?>
<p:tagLst xmlns:p="http://schemas.openxmlformats.org/presentationml/2006/main">
  <p:tag name="AS_UNIQUEID" val="90"/>
</p:tagLst>
</file>

<file path=ppt/tags/tag4069.xml><?xml version="1.0" encoding="utf-8"?>
<p:tagLst xmlns:p="http://schemas.openxmlformats.org/presentationml/2006/main">
  <p:tag name="AS_UNIQUEID" val="91"/>
</p:tagLst>
</file>

<file path=ppt/tags/tag4070.xml><?xml version="1.0" encoding="utf-8"?>
<p:tagLst xmlns:p="http://schemas.openxmlformats.org/presentationml/2006/main">
  <p:tag name="AS_UNIQUEID" val="92"/>
</p:tagLst>
</file>

<file path=ppt/tags/tag4071.xml><?xml version="1.0" encoding="utf-8"?>
<p:tagLst xmlns:p="http://schemas.openxmlformats.org/presentationml/2006/main">
  <p:tag name="AS_UNIQUEID" val="93"/>
</p:tagLst>
</file>

<file path=ppt/tags/tag4072.xml><?xml version="1.0" encoding="utf-8"?>
<p:tagLst xmlns:p="http://schemas.openxmlformats.org/presentationml/2006/main">
  <p:tag name="AS_UNIQUEID" val="94"/>
</p:tagLst>
</file>

<file path=ppt/tags/tag4073.xml><?xml version="1.0" encoding="utf-8"?>
<p:tagLst xmlns:p="http://schemas.openxmlformats.org/presentationml/2006/main">
  <p:tag name="AS_UNIQUEID" val="95"/>
</p:tagLst>
</file>

<file path=ppt/tags/tag4074.xml><?xml version="1.0" encoding="utf-8"?>
<p:tagLst xmlns:p="http://schemas.openxmlformats.org/presentationml/2006/main">
  <p:tag name="AS_UNIQUEID" val="96"/>
</p:tagLst>
</file>

<file path=ppt/tags/tag4075.xml><?xml version="1.0" encoding="utf-8"?>
<p:tagLst xmlns:p="http://schemas.openxmlformats.org/presentationml/2006/main">
  <p:tag name="AS_UNIQUEID" val="97"/>
</p:tagLst>
</file>

<file path=ppt/tags/tag4076.xml><?xml version="1.0" encoding="utf-8"?>
<p:tagLst xmlns:p="http://schemas.openxmlformats.org/presentationml/2006/main">
  <p:tag name="AS_UNIQUEID" val="98"/>
</p:tagLst>
</file>

<file path=ppt/tags/tag4077.xml><?xml version="1.0" encoding="utf-8"?>
<p:tagLst xmlns:p="http://schemas.openxmlformats.org/presentationml/2006/main">
  <p:tag name="AS_UNIQUEID" val="99"/>
</p:tagLst>
</file>

<file path=ppt/tags/tag4078.xml><?xml version="1.0" encoding="utf-8"?>
<p:tagLst xmlns:p="http://schemas.openxmlformats.org/presentationml/2006/main">
  <p:tag name="AS_UNIQUEID" val="100"/>
</p:tagLst>
</file>

<file path=ppt/tags/tag4079.xml><?xml version="1.0" encoding="utf-8"?>
<p:tagLst xmlns:p="http://schemas.openxmlformats.org/presentationml/2006/main">
  <p:tag name="AS_UNIQUEID" val="101"/>
</p:tagLst>
</file>

<file path=ppt/tags/tag4080.xml><?xml version="1.0" encoding="utf-8"?>
<p:tagLst xmlns:p="http://schemas.openxmlformats.org/presentationml/2006/main">
  <p:tag name="AS_UNIQUEID" val="102"/>
</p:tagLst>
</file>

<file path=ppt/tags/tag4081.xml><?xml version="1.0" encoding="utf-8"?>
<p:tagLst xmlns:p="http://schemas.openxmlformats.org/presentationml/2006/main">
  <p:tag name="AS_UNIQUEID" val="103"/>
</p:tagLst>
</file>

<file path=ppt/tags/tag4082.xml><?xml version="1.0" encoding="utf-8"?>
<p:tagLst xmlns:p="http://schemas.openxmlformats.org/presentationml/2006/main">
  <p:tag name="AS_UNIQUEID" val="104"/>
</p:tagLst>
</file>

<file path=ppt/tags/tag4083.xml><?xml version="1.0" encoding="utf-8"?>
<p:tagLst xmlns:p="http://schemas.openxmlformats.org/presentationml/2006/main">
  <p:tag name="AS_UNIQUEID" val="105"/>
</p:tagLst>
</file>

<file path=ppt/tags/tag4084.xml><?xml version="1.0" encoding="utf-8"?>
<p:tagLst xmlns:p="http://schemas.openxmlformats.org/presentationml/2006/main">
  <p:tag name="AS_UNIQUEID" val="106"/>
</p:tagLst>
</file>

<file path=ppt/tags/tag4085.xml><?xml version="1.0" encoding="utf-8"?>
<p:tagLst xmlns:p="http://schemas.openxmlformats.org/presentationml/2006/main">
  <p:tag name="AS_UNIQUEID" val="107"/>
</p:tagLst>
</file>

<file path=ppt/tags/tag4086.xml><?xml version="1.0" encoding="utf-8"?>
<p:tagLst xmlns:p="http://schemas.openxmlformats.org/presentationml/2006/main">
  <p:tag name="AS_UNIQUEID" val="108"/>
</p:tagLst>
</file>

<file path=ppt/tags/tag4087.xml><?xml version="1.0" encoding="utf-8"?>
<p:tagLst xmlns:p="http://schemas.openxmlformats.org/presentationml/2006/main">
  <p:tag name="AS_UNIQUEID" val="109"/>
</p:tagLst>
</file>

<file path=ppt/tags/tag4088.xml><?xml version="1.0" encoding="utf-8"?>
<p:tagLst xmlns:p="http://schemas.openxmlformats.org/presentationml/2006/main">
  <p:tag name="AS_UNIQUEID" val="110"/>
</p:tagLst>
</file>

<file path=ppt/tags/tag4089.xml><?xml version="1.0" encoding="utf-8"?>
<p:tagLst xmlns:p="http://schemas.openxmlformats.org/presentationml/2006/main">
  <p:tag name="AS_UNIQUEID" val="111"/>
</p:tagLst>
</file>

<file path=ppt/tags/tag4090.xml><?xml version="1.0" encoding="utf-8"?>
<p:tagLst xmlns:p="http://schemas.openxmlformats.org/presentationml/2006/main">
  <p:tag name="AS_UNIQUEID" val="112"/>
</p:tagLst>
</file>

<file path=ppt/tags/tag4091.xml><?xml version="1.0" encoding="utf-8"?>
<p:tagLst xmlns:p="http://schemas.openxmlformats.org/presentationml/2006/main">
  <p:tag name="AS_UNIQUEID" val="113"/>
</p:tagLst>
</file>

<file path=ppt/tags/tag4092.xml><?xml version="1.0" encoding="utf-8"?>
<p:tagLst xmlns:p="http://schemas.openxmlformats.org/presentationml/2006/main">
  <p:tag name="AS_UNIQUEID" val="114"/>
</p:tagLst>
</file>

<file path=ppt/tags/tag4093.xml><?xml version="1.0" encoding="utf-8"?>
<p:tagLst xmlns:p="http://schemas.openxmlformats.org/presentationml/2006/main">
  <p:tag name="AS_UNIQUEID" val="115"/>
</p:tagLst>
</file>

<file path=ppt/tags/tag4094.xml><?xml version="1.0" encoding="utf-8"?>
<p:tagLst xmlns:p="http://schemas.openxmlformats.org/presentationml/2006/main">
  <p:tag name="AS_UNIQUEID" val="116"/>
</p:tagLst>
</file>

<file path=ppt/tags/tag4095.xml><?xml version="1.0" encoding="utf-8"?>
<p:tagLst xmlns:p="http://schemas.openxmlformats.org/presentationml/2006/main">
  <p:tag name="AS_UNIQUEID" val="117"/>
</p:tagLst>
</file>

<file path=ppt/tags/tag4096.xml><?xml version="1.0" encoding="utf-8"?>
<p:tagLst xmlns:p="http://schemas.openxmlformats.org/presentationml/2006/main">
  <p:tag name="AS_UNIQUEID" val="118"/>
</p:tagLst>
</file>

<file path=ppt/tags/tag4097.xml><?xml version="1.0" encoding="utf-8"?>
<p:tagLst xmlns:p="http://schemas.openxmlformats.org/presentationml/2006/main">
  <p:tag name="AS_UNIQUEID" val="119"/>
</p:tagLst>
</file>

<file path=ppt/tags/tag4098.xml><?xml version="1.0" encoding="utf-8"?>
<p:tagLst xmlns:p="http://schemas.openxmlformats.org/presentationml/2006/main">
  <p:tag name="AS_UNIQUEID" val="120"/>
</p:tagLst>
</file>

<file path=ppt/tags/tag4099.xml><?xml version="1.0" encoding="utf-8"?>
<p:tagLst xmlns:p="http://schemas.openxmlformats.org/presentationml/2006/main">
  <p:tag name="AS_UNIQUEID" val="121"/>
</p:tagLst>
</file>

<file path=ppt/tags/tag4100.xml><?xml version="1.0" encoding="utf-8"?>
<p:tagLst xmlns:p="http://schemas.openxmlformats.org/presentationml/2006/main">
  <p:tag name="AS_UNIQUEID" val="122"/>
</p:tagLst>
</file>

<file path=ppt/tags/tag4101.xml><?xml version="1.0" encoding="utf-8"?>
<p:tagLst xmlns:p="http://schemas.openxmlformats.org/presentationml/2006/main">
  <p:tag name="AS_UNIQUEID" val="123"/>
</p:tagLst>
</file>

<file path=ppt/tags/tag4102.xml><?xml version="1.0" encoding="utf-8"?>
<p:tagLst xmlns:p="http://schemas.openxmlformats.org/presentationml/2006/main">
  <p:tag name="AS_UNIQUEID" val="124"/>
</p:tagLst>
</file>

<file path=ppt/tags/tag4103.xml><?xml version="1.0" encoding="utf-8"?>
<p:tagLst xmlns:p="http://schemas.openxmlformats.org/presentationml/2006/main">
  <p:tag name="AS_UNIQUEID" val="125"/>
</p:tagLst>
</file>

<file path=ppt/tags/tag4104.xml><?xml version="1.0" encoding="utf-8"?>
<p:tagLst xmlns:p="http://schemas.openxmlformats.org/presentationml/2006/main">
  <p:tag name="AS_UNIQUEID" val="126"/>
</p:tagLst>
</file>

<file path=ppt/tags/tag4105.xml><?xml version="1.0" encoding="utf-8"?>
<p:tagLst xmlns:p="http://schemas.openxmlformats.org/presentationml/2006/main">
  <p:tag name="AS_UNIQUEID" val="127"/>
</p:tagLst>
</file>

<file path=ppt/tags/tag4106.xml><?xml version="1.0" encoding="utf-8"?>
<p:tagLst xmlns:p="http://schemas.openxmlformats.org/presentationml/2006/main">
  <p:tag name="AS_UNIQUEID" val="128"/>
</p:tagLst>
</file>

<file path=ppt/tags/tag4107.xml><?xml version="1.0" encoding="utf-8"?>
<p:tagLst xmlns:p="http://schemas.openxmlformats.org/presentationml/2006/main">
  <p:tag name="AS_UNIQUEID" val="129"/>
</p:tagLst>
</file>

<file path=ppt/tags/tag4108.xml><?xml version="1.0" encoding="utf-8"?>
<p:tagLst xmlns:p="http://schemas.openxmlformats.org/presentationml/2006/main">
  <p:tag name="AS_UNIQUEID" val="130"/>
</p:tagLst>
</file>

<file path=ppt/tags/tag4109.xml><?xml version="1.0" encoding="utf-8"?>
<p:tagLst xmlns:p="http://schemas.openxmlformats.org/presentationml/2006/main">
  <p:tag name="AS_UNIQUEID" val="131"/>
</p:tagLst>
</file>

<file path=ppt/tags/tag4110.xml><?xml version="1.0" encoding="utf-8"?>
<p:tagLst xmlns:p="http://schemas.openxmlformats.org/presentationml/2006/main">
  <p:tag name="AS_UNIQUEID" val="132"/>
</p:tagLst>
</file>

<file path=ppt/tags/tag4111.xml><?xml version="1.0" encoding="utf-8"?>
<p:tagLst xmlns:p="http://schemas.openxmlformats.org/presentationml/2006/main">
  <p:tag name="AS_UNIQUEID" val="133"/>
</p:tagLst>
</file>

<file path=ppt/tags/tag4112.xml><?xml version="1.0" encoding="utf-8"?>
<p:tagLst xmlns:p="http://schemas.openxmlformats.org/presentationml/2006/main">
  <p:tag name="AS_UNIQUEID" val="134"/>
</p:tagLst>
</file>

<file path=ppt/tags/tag4113.xml><?xml version="1.0" encoding="utf-8"?>
<p:tagLst xmlns:p="http://schemas.openxmlformats.org/presentationml/2006/main">
  <p:tag name="AS_UNIQUEID" val="135"/>
</p:tagLst>
</file>

<file path=ppt/tags/tag4114.xml><?xml version="1.0" encoding="utf-8"?>
<p:tagLst xmlns:p="http://schemas.openxmlformats.org/presentationml/2006/main">
  <p:tag name="AS_UNIQUEID" val="136"/>
</p:tagLst>
</file>

<file path=ppt/tags/tag4115.xml><?xml version="1.0" encoding="utf-8"?>
<p:tagLst xmlns:p="http://schemas.openxmlformats.org/presentationml/2006/main">
  <p:tag name="AS_UNIQUEID" val="137"/>
</p:tagLst>
</file>

<file path=ppt/tags/tag4116.xml><?xml version="1.0" encoding="utf-8"?>
<p:tagLst xmlns:p="http://schemas.openxmlformats.org/presentationml/2006/main">
  <p:tag name="AS_UNIQUEID" val="138"/>
</p:tagLst>
</file>

<file path=ppt/tags/tag4117.xml><?xml version="1.0" encoding="utf-8"?>
<p:tagLst xmlns:p="http://schemas.openxmlformats.org/presentationml/2006/main">
  <p:tag name="AS_UNIQUEID" val="139"/>
</p:tagLst>
</file>

<file path=ppt/tags/tag4118.xml><?xml version="1.0" encoding="utf-8"?>
<p:tagLst xmlns:p="http://schemas.openxmlformats.org/presentationml/2006/main">
  <p:tag name="AS_UNIQUEID" val="140"/>
</p:tagLst>
</file>

<file path=ppt/tags/tag4119.xml><?xml version="1.0" encoding="utf-8"?>
<p:tagLst xmlns:p="http://schemas.openxmlformats.org/presentationml/2006/main">
  <p:tag name="AS_UNIQUEID" val="141"/>
</p:tagLst>
</file>

<file path=ppt/tags/tag4120.xml><?xml version="1.0" encoding="utf-8"?>
<p:tagLst xmlns:p="http://schemas.openxmlformats.org/presentationml/2006/main">
  <p:tag name="AS_UNIQUEID" val="142"/>
</p:tagLst>
</file>

<file path=ppt/tags/tag4121.xml><?xml version="1.0" encoding="utf-8"?>
<p:tagLst xmlns:p="http://schemas.openxmlformats.org/presentationml/2006/main">
  <p:tag name="AS_UNIQUEID" val="143"/>
</p:tagLst>
</file>

<file path=ppt/tags/tag4122.xml><?xml version="1.0" encoding="utf-8"?>
<p:tagLst xmlns:p="http://schemas.openxmlformats.org/presentationml/2006/main">
  <p:tag name="AS_UNIQUEID" val="144"/>
</p:tagLst>
</file>

<file path=ppt/tags/tag4123.xml><?xml version="1.0" encoding="utf-8"?>
<p:tagLst xmlns:p="http://schemas.openxmlformats.org/presentationml/2006/main">
  <p:tag name="AS_UNIQUEID" val="3325"/>
</p:tagLst>
</file>

<file path=ppt/tags/tag4124.xml><?xml version="1.0" encoding="utf-8"?>
<p:tagLst xmlns:p="http://schemas.openxmlformats.org/presentationml/2006/main">
  <p:tag name="AS_UNIQUEID" val="145"/>
</p:tagLst>
</file>

<file path=ppt/tags/tag4125.xml><?xml version="1.0" encoding="utf-8"?>
<p:tagLst xmlns:p="http://schemas.openxmlformats.org/presentationml/2006/main">
  <p:tag name="AS_UNIQUEID" val="146"/>
</p:tagLst>
</file>

<file path=ppt/tags/tag4126.xml><?xml version="1.0" encoding="utf-8"?>
<p:tagLst xmlns:p="http://schemas.openxmlformats.org/presentationml/2006/main">
  <p:tag name="AS_UNIQUEID" val="147"/>
</p:tagLst>
</file>

<file path=ppt/tags/tag4127.xml><?xml version="1.0" encoding="utf-8"?>
<p:tagLst xmlns:p="http://schemas.openxmlformats.org/presentationml/2006/main">
  <p:tag name="AS_UNIQUEID" val="148"/>
</p:tagLst>
</file>

<file path=ppt/tags/tag4128.xml><?xml version="1.0" encoding="utf-8"?>
<p:tagLst xmlns:p="http://schemas.openxmlformats.org/presentationml/2006/main">
  <p:tag name="AS_UNIQUEID" val="149"/>
</p:tagLst>
</file>

<file path=ppt/tags/tag4129.xml><?xml version="1.0" encoding="utf-8"?>
<p:tagLst xmlns:p="http://schemas.openxmlformats.org/presentationml/2006/main">
  <p:tag name="AS_UNIQUEID" val="150"/>
</p:tagLst>
</file>

<file path=ppt/tags/tag4130.xml><?xml version="1.0" encoding="utf-8"?>
<p:tagLst xmlns:p="http://schemas.openxmlformats.org/presentationml/2006/main">
  <p:tag name="AS_UNIQUEID" val="151"/>
</p:tagLst>
</file>

<file path=ppt/tags/tag4131.xml><?xml version="1.0" encoding="utf-8"?>
<p:tagLst xmlns:p="http://schemas.openxmlformats.org/presentationml/2006/main">
  <p:tag name="AS_UNIQUEID" val="152"/>
</p:tagLst>
</file>

<file path=ppt/tags/tag4132.xml><?xml version="1.0" encoding="utf-8"?>
<p:tagLst xmlns:p="http://schemas.openxmlformats.org/presentationml/2006/main">
  <p:tag name="AS_UNIQUEID" val="153"/>
</p:tagLst>
</file>

<file path=ppt/tags/tag4133.xml><?xml version="1.0" encoding="utf-8"?>
<p:tagLst xmlns:p="http://schemas.openxmlformats.org/presentationml/2006/main">
  <p:tag name="AS_UNIQUEID" val="154"/>
</p:tagLst>
</file>

<file path=ppt/tags/tag4134.xml><?xml version="1.0" encoding="utf-8"?>
<p:tagLst xmlns:p="http://schemas.openxmlformats.org/presentationml/2006/main">
  <p:tag name="AS_UNIQUEID" val="155"/>
</p:tagLst>
</file>

<file path=ppt/tags/tag4135.xml><?xml version="1.0" encoding="utf-8"?>
<p:tagLst xmlns:p="http://schemas.openxmlformats.org/presentationml/2006/main">
  <p:tag name="AS_UNIQUEID" val="156"/>
</p:tagLst>
</file>

<file path=ppt/tags/tag4136.xml><?xml version="1.0" encoding="utf-8"?>
<p:tagLst xmlns:p="http://schemas.openxmlformats.org/presentationml/2006/main">
  <p:tag name="AS_UNIQUEID" val="157"/>
</p:tagLst>
</file>

<file path=ppt/tags/tag4137.xml><?xml version="1.0" encoding="utf-8"?>
<p:tagLst xmlns:p="http://schemas.openxmlformats.org/presentationml/2006/main">
  <p:tag name="AS_UNIQUEID" val="3326"/>
</p:tagLst>
</file>

<file path=ppt/tags/tag4138.xml><?xml version="1.0" encoding="utf-8"?>
<p:tagLst xmlns:p="http://schemas.openxmlformats.org/presentationml/2006/main">
  <p:tag name="AS_UNIQUEID" val="158"/>
</p:tagLst>
</file>

<file path=ppt/tags/tag4139.xml><?xml version="1.0" encoding="utf-8"?>
<p:tagLst xmlns:p="http://schemas.openxmlformats.org/presentationml/2006/main">
  <p:tag name="AS_UNIQUEID" val="159"/>
</p:tagLst>
</file>

<file path=ppt/tags/tag4140.xml><?xml version="1.0" encoding="utf-8"?>
<p:tagLst xmlns:p="http://schemas.openxmlformats.org/presentationml/2006/main">
  <p:tag name="AS_UNIQUEID" val="160"/>
</p:tagLst>
</file>

<file path=ppt/tags/tag4141.xml><?xml version="1.0" encoding="utf-8"?>
<p:tagLst xmlns:p="http://schemas.openxmlformats.org/presentationml/2006/main">
  <p:tag name="AS_UNIQUEID" val="161"/>
</p:tagLst>
</file>

<file path=ppt/tags/tag4142.xml><?xml version="1.0" encoding="utf-8"?>
<p:tagLst xmlns:p="http://schemas.openxmlformats.org/presentationml/2006/main">
  <p:tag name="AS_UNIQUEID" val="162"/>
</p:tagLst>
</file>

<file path=ppt/tags/tag4143.xml><?xml version="1.0" encoding="utf-8"?>
<p:tagLst xmlns:p="http://schemas.openxmlformats.org/presentationml/2006/main">
  <p:tag name="AS_UNIQUEID" val="163"/>
</p:tagLst>
</file>

<file path=ppt/tags/tag4144.xml><?xml version="1.0" encoding="utf-8"?>
<p:tagLst xmlns:p="http://schemas.openxmlformats.org/presentationml/2006/main">
  <p:tag name="AS_UNIQUEID" val="164"/>
</p:tagLst>
</file>

<file path=ppt/tags/tag4145.xml><?xml version="1.0" encoding="utf-8"?>
<p:tagLst xmlns:p="http://schemas.openxmlformats.org/presentationml/2006/main">
  <p:tag name="AS_UNIQUEID" val="165"/>
</p:tagLst>
</file>

<file path=ppt/tags/tag4146.xml><?xml version="1.0" encoding="utf-8"?>
<p:tagLst xmlns:p="http://schemas.openxmlformats.org/presentationml/2006/main">
  <p:tag name="AS_UNIQUEID" val="166"/>
</p:tagLst>
</file>

<file path=ppt/tags/tag4147.xml><?xml version="1.0" encoding="utf-8"?>
<p:tagLst xmlns:p="http://schemas.openxmlformats.org/presentationml/2006/main">
  <p:tag name="AS_UNIQUEID" val="167"/>
</p:tagLst>
</file>

<file path=ppt/tags/tag4148.xml><?xml version="1.0" encoding="utf-8"?>
<p:tagLst xmlns:p="http://schemas.openxmlformats.org/presentationml/2006/main">
  <p:tag name="AS_UNIQUEID" val="168"/>
</p:tagLst>
</file>

<file path=ppt/tags/tag4149.xml><?xml version="1.0" encoding="utf-8"?>
<p:tagLst xmlns:p="http://schemas.openxmlformats.org/presentationml/2006/main">
  <p:tag name="AS_UNIQUEID" val="169"/>
</p:tagLst>
</file>

<file path=ppt/tags/tag4150.xml><?xml version="1.0" encoding="utf-8"?>
<p:tagLst xmlns:p="http://schemas.openxmlformats.org/presentationml/2006/main">
  <p:tag name="AS_UNIQUEID" val="170"/>
</p:tagLst>
</file>

<file path=ppt/tags/tag4151.xml><?xml version="1.0" encoding="utf-8"?>
<p:tagLst xmlns:p="http://schemas.openxmlformats.org/presentationml/2006/main">
  <p:tag name="AS_UNIQUEID" val="3327"/>
</p:tagLst>
</file>

<file path=ppt/tags/tag4152.xml><?xml version="1.0" encoding="utf-8"?>
<p:tagLst xmlns:p="http://schemas.openxmlformats.org/presentationml/2006/main">
  <p:tag name="AS_UNIQUEID" val="171"/>
</p:tagLst>
</file>

<file path=ppt/tags/tag4153.xml><?xml version="1.0" encoding="utf-8"?>
<p:tagLst xmlns:p="http://schemas.openxmlformats.org/presentationml/2006/main">
  <p:tag name="AS_UNIQUEID" val="172"/>
</p:tagLst>
</file>

<file path=ppt/tags/tag4154.xml><?xml version="1.0" encoding="utf-8"?>
<p:tagLst xmlns:p="http://schemas.openxmlformats.org/presentationml/2006/main">
  <p:tag name="AS_UNIQUEID" val="173"/>
</p:tagLst>
</file>

<file path=ppt/tags/tag4155.xml><?xml version="1.0" encoding="utf-8"?>
<p:tagLst xmlns:p="http://schemas.openxmlformats.org/presentationml/2006/main">
  <p:tag name="AS_UNIQUEID" val="174"/>
</p:tagLst>
</file>

<file path=ppt/tags/tag4156.xml><?xml version="1.0" encoding="utf-8"?>
<p:tagLst xmlns:p="http://schemas.openxmlformats.org/presentationml/2006/main">
  <p:tag name="AS_UNIQUEID" val="175"/>
</p:tagLst>
</file>

<file path=ppt/tags/tag4157.xml><?xml version="1.0" encoding="utf-8"?>
<p:tagLst xmlns:p="http://schemas.openxmlformats.org/presentationml/2006/main">
  <p:tag name="AS_UNIQUEID" val="176"/>
</p:tagLst>
</file>

<file path=ppt/tags/tag4158.xml><?xml version="1.0" encoding="utf-8"?>
<p:tagLst xmlns:p="http://schemas.openxmlformats.org/presentationml/2006/main">
  <p:tag name="AS_UNIQUEID" val="177"/>
</p:tagLst>
</file>

<file path=ppt/tags/tag4159.xml><?xml version="1.0" encoding="utf-8"?>
<p:tagLst xmlns:p="http://schemas.openxmlformats.org/presentationml/2006/main">
  <p:tag name="AS_UNIQUEID" val="178"/>
</p:tagLst>
</file>

<file path=ppt/tags/tag4160.xml><?xml version="1.0" encoding="utf-8"?>
<p:tagLst xmlns:p="http://schemas.openxmlformats.org/presentationml/2006/main">
  <p:tag name="AS_UNIQUEID" val="179"/>
</p:tagLst>
</file>

<file path=ppt/tags/tag4161.xml><?xml version="1.0" encoding="utf-8"?>
<p:tagLst xmlns:p="http://schemas.openxmlformats.org/presentationml/2006/main">
  <p:tag name="AS_UNIQUEID" val="180"/>
</p:tagLst>
</file>

<file path=ppt/tags/tag4162.xml><?xml version="1.0" encoding="utf-8"?>
<p:tagLst xmlns:p="http://schemas.openxmlformats.org/presentationml/2006/main">
  <p:tag name="AS_UNIQUEID" val="181"/>
</p:tagLst>
</file>

<file path=ppt/tags/tag4163.xml><?xml version="1.0" encoding="utf-8"?>
<p:tagLst xmlns:p="http://schemas.openxmlformats.org/presentationml/2006/main">
  <p:tag name="AS_UNIQUEID" val="182"/>
</p:tagLst>
</file>

<file path=ppt/tags/tag4164.xml><?xml version="1.0" encoding="utf-8"?>
<p:tagLst xmlns:p="http://schemas.openxmlformats.org/presentationml/2006/main">
  <p:tag name="AS_UNIQUEID" val="183"/>
</p:tagLst>
</file>

<file path=ppt/tags/tag4165.xml><?xml version="1.0" encoding="utf-8"?>
<p:tagLst xmlns:p="http://schemas.openxmlformats.org/presentationml/2006/main">
  <p:tag name="AS_UNIQUEID" val="3328"/>
</p:tagLst>
</file>

<file path=ppt/tags/tag4166.xml><?xml version="1.0" encoding="utf-8"?>
<p:tagLst xmlns:p="http://schemas.openxmlformats.org/presentationml/2006/main">
  <p:tag name="AS_UNIQUEID" val="184"/>
</p:tagLst>
</file>

<file path=ppt/tags/tag4167.xml><?xml version="1.0" encoding="utf-8"?>
<p:tagLst xmlns:p="http://schemas.openxmlformats.org/presentationml/2006/main">
  <p:tag name="AS_UNIQUEID" val="185"/>
</p:tagLst>
</file>

<file path=ppt/tags/tag4168.xml><?xml version="1.0" encoding="utf-8"?>
<p:tagLst xmlns:p="http://schemas.openxmlformats.org/presentationml/2006/main">
  <p:tag name="AS_UNIQUEID" val="186"/>
</p:tagLst>
</file>

<file path=ppt/tags/tag4169.xml><?xml version="1.0" encoding="utf-8"?>
<p:tagLst xmlns:p="http://schemas.openxmlformats.org/presentationml/2006/main">
  <p:tag name="AS_UNIQUEID" val="187"/>
</p:tagLst>
</file>

<file path=ppt/tags/tag4170.xml><?xml version="1.0" encoding="utf-8"?>
<p:tagLst xmlns:p="http://schemas.openxmlformats.org/presentationml/2006/main">
  <p:tag name="AS_UNIQUEID" val="188"/>
</p:tagLst>
</file>

<file path=ppt/tags/tag4171.xml><?xml version="1.0" encoding="utf-8"?>
<p:tagLst xmlns:p="http://schemas.openxmlformats.org/presentationml/2006/main">
  <p:tag name="AS_UNIQUEID" val="189"/>
</p:tagLst>
</file>

<file path=ppt/tags/tag4172.xml><?xml version="1.0" encoding="utf-8"?>
<p:tagLst xmlns:p="http://schemas.openxmlformats.org/presentationml/2006/main">
  <p:tag name="AS_UNIQUEID" val="190"/>
</p:tagLst>
</file>

<file path=ppt/tags/tag4173.xml><?xml version="1.0" encoding="utf-8"?>
<p:tagLst xmlns:p="http://schemas.openxmlformats.org/presentationml/2006/main">
  <p:tag name="AS_UNIQUEID" val="191"/>
</p:tagLst>
</file>

<file path=ppt/tags/tag4174.xml><?xml version="1.0" encoding="utf-8"?>
<p:tagLst xmlns:p="http://schemas.openxmlformats.org/presentationml/2006/main">
  <p:tag name="AS_UNIQUEID" val="192"/>
</p:tagLst>
</file>

<file path=ppt/tags/tag4175.xml><?xml version="1.0" encoding="utf-8"?>
<p:tagLst xmlns:p="http://schemas.openxmlformats.org/presentationml/2006/main">
  <p:tag name="AS_UNIQUEID" val="193"/>
</p:tagLst>
</file>

<file path=ppt/tags/tag4176.xml><?xml version="1.0" encoding="utf-8"?>
<p:tagLst xmlns:p="http://schemas.openxmlformats.org/presentationml/2006/main">
  <p:tag name="AS_UNIQUEID" val="194"/>
</p:tagLst>
</file>

<file path=ppt/tags/tag4177.xml><?xml version="1.0" encoding="utf-8"?>
<p:tagLst xmlns:p="http://schemas.openxmlformats.org/presentationml/2006/main">
  <p:tag name="AS_UNIQUEID" val="195"/>
</p:tagLst>
</file>

<file path=ppt/tags/tag4178.xml><?xml version="1.0" encoding="utf-8"?>
<p:tagLst xmlns:p="http://schemas.openxmlformats.org/presentationml/2006/main">
  <p:tag name="AS_UNIQUEID" val="196"/>
</p:tagLst>
</file>

<file path=ppt/tags/tag4179.xml><?xml version="1.0" encoding="utf-8"?>
<p:tagLst xmlns:p="http://schemas.openxmlformats.org/presentationml/2006/main">
  <p:tag name="AS_UNIQUEID" val="3329"/>
</p:tagLst>
</file>

<file path=ppt/tags/tag4180.xml><?xml version="1.0" encoding="utf-8"?>
<p:tagLst xmlns:p="http://schemas.openxmlformats.org/presentationml/2006/main">
  <p:tag name="AS_UNIQUEID" val="197"/>
</p:tagLst>
</file>

<file path=ppt/tags/tag4181.xml><?xml version="1.0" encoding="utf-8"?>
<p:tagLst xmlns:p="http://schemas.openxmlformats.org/presentationml/2006/main">
  <p:tag name="AS_UNIQUEID" val="198"/>
</p:tagLst>
</file>

<file path=ppt/tags/tag4182.xml><?xml version="1.0" encoding="utf-8"?>
<p:tagLst xmlns:p="http://schemas.openxmlformats.org/presentationml/2006/main">
  <p:tag name="AS_UNIQUEID" val="199"/>
</p:tagLst>
</file>

<file path=ppt/tags/tag4183.xml><?xml version="1.0" encoding="utf-8"?>
<p:tagLst xmlns:p="http://schemas.openxmlformats.org/presentationml/2006/main">
  <p:tag name="AS_UNIQUEID" val="200"/>
</p:tagLst>
</file>

<file path=ppt/tags/tag4184.xml><?xml version="1.0" encoding="utf-8"?>
<p:tagLst xmlns:p="http://schemas.openxmlformats.org/presentationml/2006/main">
  <p:tag name="AS_UNIQUEID" val="201"/>
</p:tagLst>
</file>

<file path=ppt/tags/tag4185.xml><?xml version="1.0" encoding="utf-8"?>
<p:tagLst xmlns:p="http://schemas.openxmlformats.org/presentationml/2006/main">
  <p:tag name="AS_UNIQUEID" val="202"/>
</p:tagLst>
</file>

<file path=ppt/tags/tag4186.xml><?xml version="1.0" encoding="utf-8"?>
<p:tagLst xmlns:p="http://schemas.openxmlformats.org/presentationml/2006/main">
  <p:tag name="AS_UNIQUEID" val="203"/>
</p:tagLst>
</file>

<file path=ppt/tags/tag4187.xml><?xml version="1.0" encoding="utf-8"?>
<p:tagLst xmlns:p="http://schemas.openxmlformats.org/presentationml/2006/main">
  <p:tag name="AS_UNIQUEID" val="204"/>
</p:tagLst>
</file>

<file path=ppt/tags/tag4188.xml><?xml version="1.0" encoding="utf-8"?>
<p:tagLst xmlns:p="http://schemas.openxmlformats.org/presentationml/2006/main">
  <p:tag name="AS_UNIQUEID" val="205"/>
</p:tagLst>
</file>

<file path=ppt/tags/tag4189.xml><?xml version="1.0" encoding="utf-8"?>
<p:tagLst xmlns:p="http://schemas.openxmlformats.org/presentationml/2006/main">
  <p:tag name="AS_UNIQUEID" val="206"/>
</p:tagLst>
</file>

<file path=ppt/tags/tag4190.xml><?xml version="1.0" encoding="utf-8"?>
<p:tagLst xmlns:p="http://schemas.openxmlformats.org/presentationml/2006/main">
  <p:tag name="AS_UNIQUEID" val="207"/>
</p:tagLst>
</file>

<file path=ppt/tags/tag4191.xml><?xml version="1.0" encoding="utf-8"?>
<p:tagLst xmlns:p="http://schemas.openxmlformats.org/presentationml/2006/main">
  <p:tag name="AS_UNIQUEID" val="208"/>
</p:tagLst>
</file>

<file path=ppt/tags/tag4192.xml><?xml version="1.0" encoding="utf-8"?>
<p:tagLst xmlns:p="http://schemas.openxmlformats.org/presentationml/2006/main">
  <p:tag name="AS_UNIQUEID" val="209"/>
</p:tagLst>
</file>

<file path=ppt/tags/tag4193.xml><?xml version="1.0" encoding="utf-8"?>
<p:tagLst xmlns:p="http://schemas.openxmlformats.org/presentationml/2006/main">
  <p:tag name="AS_UNIQUEID" val="3330"/>
</p:tagLst>
</file>

<file path=ppt/tags/tag4194.xml><?xml version="1.0" encoding="utf-8"?>
<p:tagLst xmlns:p="http://schemas.openxmlformats.org/presentationml/2006/main">
  <p:tag name="AS_UNIQUEID" val="210"/>
</p:tagLst>
</file>

<file path=ppt/tags/tag4195.xml><?xml version="1.0" encoding="utf-8"?>
<p:tagLst xmlns:p="http://schemas.openxmlformats.org/presentationml/2006/main">
  <p:tag name="AS_UNIQUEID" val="211"/>
</p:tagLst>
</file>

<file path=ppt/tags/tag4196.xml><?xml version="1.0" encoding="utf-8"?>
<p:tagLst xmlns:p="http://schemas.openxmlformats.org/presentationml/2006/main">
  <p:tag name="AS_UNIQUEID" val="212"/>
</p:tagLst>
</file>

<file path=ppt/tags/tag4197.xml><?xml version="1.0" encoding="utf-8"?>
<p:tagLst xmlns:p="http://schemas.openxmlformats.org/presentationml/2006/main">
  <p:tag name="AS_UNIQUEID" val="213"/>
</p:tagLst>
</file>

<file path=ppt/tags/tag4198.xml><?xml version="1.0" encoding="utf-8"?>
<p:tagLst xmlns:p="http://schemas.openxmlformats.org/presentationml/2006/main">
  <p:tag name="AS_UNIQUEID" val="214"/>
</p:tagLst>
</file>

<file path=ppt/tags/tag4199.xml><?xml version="1.0" encoding="utf-8"?>
<p:tagLst xmlns:p="http://schemas.openxmlformats.org/presentationml/2006/main">
  <p:tag name="AS_UNIQUEID" val="215"/>
</p:tagLst>
</file>

<file path=ppt/tags/tag4200.xml><?xml version="1.0" encoding="utf-8"?>
<p:tagLst xmlns:p="http://schemas.openxmlformats.org/presentationml/2006/main">
  <p:tag name="AS_UNIQUEID" val="216"/>
</p:tagLst>
</file>

<file path=ppt/tags/tag4201.xml><?xml version="1.0" encoding="utf-8"?>
<p:tagLst xmlns:p="http://schemas.openxmlformats.org/presentationml/2006/main">
  <p:tag name="AS_UNIQUEID" val="217"/>
</p:tagLst>
</file>

<file path=ppt/tags/tag4202.xml><?xml version="1.0" encoding="utf-8"?>
<p:tagLst xmlns:p="http://schemas.openxmlformats.org/presentationml/2006/main">
  <p:tag name="AS_UNIQUEID" val="218"/>
</p:tagLst>
</file>

<file path=ppt/tags/tag4203.xml><?xml version="1.0" encoding="utf-8"?>
<p:tagLst xmlns:p="http://schemas.openxmlformats.org/presentationml/2006/main">
  <p:tag name="AS_UNIQUEID" val="219"/>
</p:tagLst>
</file>

<file path=ppt/tags/tag4204.xml><?xml version="1.0" encoding="utf-8"?>
<p:tagLst xmlns:p="http://schemas.openxmlformats.org/presentationml/2006/main">
  <p:tag name="AS_UNIQUEID" val="220"/>
</p:tagLst>
</file>

<file path=ppt/tags/tag4205.xml><?xml version="1.0" encoding="utf-8"?>
<p:tagLst xmlns:p="http://schemas.openxmlformats.org/presentationml/2006/main">
  <p:tag name="AS_UNIQUEID" val="221"/>
</p:tagLst>
</file>

<file path=ppt/tags/tag4206.xml><?xml version="1.0" encoding="utf-8"?>
<p:tagLst xmlns:p="http://schemas.openxmlformats.org/presentationml/2006/main">
  <p:tag name="AS_UNIQUEID" val="222"/>
</p:tagLst>
</file>

<file path=ppt/tags/tag4207.xml><?xml version="1.0" encoding="utf-8"?>
<p:tagLst xmlns:p="http://schemas.openxmlformats.org/presentationml/2006/main">
  <p:tag name="AS_UNIQUEID" val="3331"/>
</p:tagLst>
</file>

<file path=ppt/tags/tag4208.xml><?xml version="1.0" encoding="utf-8"?>
<p:tagLst xmlns:p="http://schemas.openxmlformats.org/presentationml/2006/main">
  <p:tag name="AS_UNIQUEID" val="223"/>
</p:tagLst>
</file>

<file path=ppt/tags/tag4209.xml><?xml version="1.0" encoding="utf-8"?>
<p:tagLst xmlns:p="http://schemas.openxmlformats.org/presentationml/2006/main">
  <p:tag name="AS_UNIQUEID" val="3332"/>
</p:tagLst>
</file>

<file path=ppt/tags/tag4210.xml><?xml version="1.0" encoding="utf-8"?>
<p:tagLst xmlns:p="http://schemas.openxmlformats.org/presentationml/2006/main">
  <p:tag name="AS_UNIQUEID" val="224"/>
</p:tagLst>
</file>

<file path=ppt/tags/tag4211.xml><?xml version="1.0" encoding="utf-8"?>
<p:tagLst xmlns:p="http://schemas.openxmlformats.org/presentationml/2006/main">
  <p:tag name="AS_UNIQUEID" val="225"/>
</p:tagLst>
</file>

<file path=ppt/tags/tag4212.xml><?xml version="1.0" encoding="utf-8"?>
<p:tagLst xmlns:p="http://schemas.openxmlformats.org/presentationml/2006/main">
  <p:tag name="AS_UNIQUEID" val="226"/>
</p:tagLst>
</file>

<file path=ppt/tags/tag4213.xml><?xml version="1.0" encoding="utf-8"?>
<p:tagLst xmlns:p="http://schemas.openxmlformats.org/presentationml/2006/main">
  <p:tag name="AS_UNIQUEID" val="227"/>
</p:tagLst>
</file>

<file path=ppt/tags/tag4214.xml><?xml version="1.0" encoding="utf-8"?>
<p:tagLst xmlns:p="http://schemas.openxmlformats.org/presentationml/2006/main">
  <p:tag name="AS_UNIQUEID" val="228"/>
</p:tagLst>
</file>

<file path=ppt/tags/tag4215.xml><?xml version="1.0" encoding="utf-8"?>
<p:tagLst xmlns:p="http://schemas.openxmlformats.org/presentationml/2006/main">
  <p:tag name="AS_UNIQUEID" val="229"/>
</p:tagLst>
</file>

<file path=ppt/tags/tag4216.xml><?xml version="1.0" encoding="utf-8"?>
<p:tagLst xmlns:p="http://schemas.openxmlformats.org/presentationml/2006/main">
  <p:tag name="AS_UNIQUEID" val="230"/>
</p:tagLst>
</file>

<file path=ppt/tags/tag4217.xml><?xml version="1.0" encoding="utf-8"?>
<p:tagLst xmlns:p="http://schemas.openxmlformats.org/presentationml/2006/main">
  <p:tag name="AS_UNIQUEID" val="231"/>
</p:tagLst>
</file>

<file path=ppt/tags/tag4218.xml><?xml version="1.0" encoding="utf-8"?>
<p:tagLst xmlns:p="http://schemas.openxmlformats.org/presentationml/2006/main">
  <p:tag name="AS_UNIQUEID" val="232"/>
</p:tagLst>
</file>

<file path=ppt/tags/tag4219.xml><?xml version="1.0" encoding="utf-8"?>
<p:tagLst xmlns:p="http://schemas.openxmlformats.org/presentationml/2006/main">
  <p:tag name="AS_UNIQUEID" val="233"/>
</p:tagLst>
</file>

<file path=ppt/tags/tag4220.xml><?xml version="1.0" encoding="utf-8"?>
<p:tagLst xmlns:p="http://schemas.openxmlformats.org/presentationml/2006/main">
  <p:tag name="AS_UNIQUEID" val="234"/>
</p:tagLst>
</file>

<file path=ppt/tags/tag4221.xml><?xml version="1.0" encoding="utf-8"?>
<p:tagLst xmlns:p="http://schemas.openxmlformats.org/presentationml/2006/main">
  <p:tag name="AS_UNIQUEID" val="235"/>
</p:tagLst>
</file>

<file path=ppt/tags/tag4222.xml><?xml version="1.0" encoding="utf-8"?>
<p:tagLst xmlns:p="http://schemas.openxmlformats.org/presentationml/2006/main">
  <p:tag name="AS_UNIQUEID" val="236"/>
</p:tagLst>
</file>

<file path=ppt/tags/tag4223.xml><?xml version="1.0" encoding="utf-8"?>
<p:tagLst xmlns:p="http://schemas.openxmlformats.org/presentationml/2006/main">
  <p:tag name="AS_UNIQUEID" val="1404"/>
</p:tagLst>
</file>

<file path=ppt/tags/tag4224.xml><?xml version="1.0" encoding="utf-8"?>
<p:tagLst xmlns:p="http://schemas.openxmlformats.org/presentationml/2006/main">
  <p:tag name="AS_UNIQUEID" val="1369"/>
</p:tagLst>
</file>

<file path=ppt/tags/tag4225.xml><?xml version="1.0" encoding="utf-8"?>
<p:tagLst xmlns:p="http://schemas.openxmlformats.org/presentationml/2006/main">
  <p:tag name="AS_UNIQUEID" val="1370"/>
</p:tagLst>
</file>

<file path=ppt/tags/tag4226.xml><?xml version="1.0" encoding="utf-8"?>
<p:tagLst xmlns:p="http://schemas.openxmlformats.org/presentationml/2006/main">
  <p:tag name="AS_UNIQUEID" val="1405"/>
</p:tagLst>
</file>

<file path=ppt/tags/tag4227.xml><?xml version="1.0" encoding="utf-8"?>
<p:tagLst xmlns:p="http://schemas.openxmlformats.org/presentationml/2006/main">
  <p:tag name="AS_UNIQUEID" val="1406"/>
</p:tagLst>
</file>

<file path=ppt/tags/tag4228.xml><?xml version="1.0" encoding="utf-8"?>
<p:tagLst xmlns:p="http://schemas.openxmlformats.org/presentationml/2006/main">
  <p:tag name="AS_UNIQUEID" val="3333"/>
</p:tagLst>
</file>

<file path=ppt/tags/tag4229.xml><?xml version="1.0" encoding="utf-8"?>
<p:tagLst xmlns:p="http://schemas.openxmlformats.org/presentationml/2006/main">
  <p:tag name="AS_UNIQUEID" val="1925"/>
</p:tagLst>
</file>

<file path=ppt/tags/tag4230.xml><?xml version="1.0" encoding="utf-8"?>
<p:tagLst xmlns:p="http://schemas.openxmlformats.org/presentationml/2006/main">
  <p:tag name="AS_UNIQUEID" val="1926"/>
</p:tagLst>
</file>

<file path=ppt/tags/tag4231.xml><?xml version="1.0" encoding="utf-8"?>
<p:tagLst xmlns:p="http://schemas.openxmlformats.org/presentationml/2006/main">
  <p:tag name="AS_UNIQUEID" val="1927"/>
</p:tagLst>
</file>

<file path=ppt/tags/tag4232.xml><?xml version="1.0" encoding="utf-8"?>
<p:tagLst xmlns:p="http://schemas.openxmlformats.org/presentationml/2006/main">
  <p:tag name="AS_UNIQUEID" val="3334"/>
</p:tagLst>
</file>

<file path=ppt/tags/tag4233.xml><?xml version="1.0" encoding="utf-8"?>
<p:tagLst xmlns:p="http://schemas.openxmlformats.org/presentationml/2006/main">
  <p:tag name="AS_UNIQUEID" val="3335"/>
</p:tagLst>
</file>

<file path=ppt/tags/tag4234.xml><?xml version="1.0" encoding="utf-8"?>
<p:tagLst xmlns:p="http://schemas.openxmlformats.org/presentationml/2006/main">
  <p:tag name="AS_UNIQUEID" val="0"/>
</p:tagLst>
</file>

<file path=ppt/tags/tag4235.xml><?xml version="1.0" encoding="utf-8"?>
<p:tagLst xmlns:p="http://schemas.openxmlformats.org/presentationml/2006/main">
  <p:tag name="AS_UNIQUEID" val="1"/>
</p:tagLst>
</file>

<file path=ppt/tags/tag4236.xml><?xml version="1.0" encoding="utf-8"?>
<p:tagLst xmlns:p="http://schemas.openxmlformats.org/presentationml/2006/main">
  <p:tag name="AS_UNIQUEID" val="2"/>
</p:tagLst>
</file>

<file path=ppt/tags/tag4237.xml><?xml version="1.0" encoding="utf-8"?>
<p:tagLst xmlns:p="http://schemas.openxmlformats.org/presentationml/2006/main">
  <p:tag name="AS_UNIQUEID" val="3"/>
</p:tagLst>
</file>

<file path=ppt/tags/tag4238.xml><?xml version="1.0" encoding="utf-8"?>
<p:tagLst xmlns:p="http://schemas.openxmlformats.org/presentationml/2006/main">
  <p:tag name="AS_UNIQUEID" val="4"/>
</p:tagLst>
</file>

<file path=ppt/tags/tag4239.xml><?xml version="1.0" encoding="utf-8"?>
<p:tagLst xmlns:p="http://schemas.openxmlformats.org/presentationml/2006/main">
  <p:tag name="AS_UNIQUEID" val="5"/>
</p:tagLst>
</file>

<file path=ppt/tags/tag4240.xml><?xml version="1.0" encoding="utf-8"?>
<p:tagLst xmlns:p="http://schemas.openxmlformats.org/presentationml/2006/main">
  <p:tag name="AS_UNIQUEID" val="6"/>
</p:tagLst>
</file>

<file path=ppt/tags/tag4241.xml><?xml version="1.0" encoding="utf-8"?>
<p:tagLst xmlns:p="http://schemas.openxmlformats.org/presentationml/2006/main">
  <p:tag name="AS_UNIQUEID" val="7"/>
</p:tagLst>
</file>

<file path=ppt/tags/tag4242.xml><?xml version="1.0" encoding="utf-8"?>
<p:tagLst xmlns:p="http://schemas.openxmlformats.org/presentationml/2006/main">
  <p:tag name="AS_UNIQUEID" val="8"/>
</p:tagLst>
</file>

<file path=ppt/tags/tag4243.xml><?xml version="1.0" encoding="utf-8"?>
<p:tagLst xmlns:p="http://schemas.openxmlformats.org/presentationml/2006/main">
  <p:tag name="AS_UNIQUEID" val="9"/>
</p:tagLst>
</file>

<file path=ppt/tags/tag4244.xml><?xml version="1.0" encoding="utf-8"?>
<p:tagLst xmlns:p="http://schemas.openxmlformats.org/presentationml/2006/main">
  <p:tag name="AS_UNIQUEID" val="10"/>
</p:tagLst>
</file>

<file path=ppt/tags/tag4245.xml><?xml version="1.0" encoding="utf-8"?>
<p:tagLst xmlns:p="http://schemas.openxmlformats.org/presentationml/2006/main">
  <p:tag name="AS_UNIQUEID" val="11"/>
</p:tagLst>
</file>

<file path=ppt/tags/tag4246.xml><?xml version="1.0" encoding="utf-8"?>
<p:tagLst xmlns:p="http://schemas.openxmlformats.org/presentationml/2006/main">
  <p:tag name="AS_UNIQUEID" val="12"/>
</p:tagLst>
</file>

<file path=ppt/tags/tag4247.xml><?xml version="1.0" encoding="utf-8"?>
<p:tagLst xmlns:p="http://schemas.openxmlformats.org/presentationml/2006/main">
  <p:tag name="AS_UNIQUEID" val="13"/>
</p:tagLst>
</file>

<file path=ppt/tags/tag4248.xml><?xml version="1.0" encoding="utf-8"?>
<p:tagLst xmlns:p="http://schemas.openxmlformats.org/presentationml/2006/main">
  <p:tag name="AS_UNIQUEID" val="14"/>
</p:tagLst>
</file>

<file path=ppt/tags/tag4249.xml><?xml version="1.0" encoding="utf-8"?>
<p:tagLst xmlns:p="http://schemas.openxmlformats.org/presentationml/2006/main">
  <p:tag name="AS_UNIQUEID" val="15"/>
</p:tagLst>
</file>

<file path=ppt/tags/tag4250.xml><?xml version="1.0" encoding="utf-8"?>
<p:tagLst xmlns:p="http://schemas.openxmlformats.org/presentationml/2006/main">
  <p:tag name="AS_UNIQUEID" val="16"/>
</p:tagLst>
</file>

<file path=ppt/tags/tag4251.xml><?xml version="1.0" encoding="utf-8"?>
<p:tagLst xmlns:p="http://schemas.openxmlformats.org/presentationml/2006/main">
  <p:tag name="AS_UNIQUEID" val="17"/>
</p:tagLst>
</file>

<file path=ppt/tags/tag4252.xml><?xml version="1.0" encoding="utf-8"?>
<p:tagLst xmlns:p="http://schemas.openxmlformats.org/presentationml/2006/main">
  <p:tag name="AS_UNIQUEID" val="18"/>
</p:tagLst>
</file>

<file path=ppt/tags/tag4253.xml><?xml version="1.0" encoding="utf-8"?>
<p:tagLst xmlns:p="http://schemas.openxmlformats.org/presentationml/2006/main">
  <p:tag name="AS_UNIQUEID" val="19"/>
</p:tagLst>
</file>

<file path=ppt/tags/tag4254.xml><?xml version="1.0" encoding="utf-8"?>
<p:tagLst xmlns:p="http://schemas.openxmlformats.org/presentationml/2006/main">
  <p:tag name="AS_UNIQUEID" val="20"/>
</p:tagLst>
</file>

<file path=ppt/tags/tag4255.xml><?xml version="1.0" encoding="utf-8"?>
<p:tagLst xmlns:p="http://schemas.openxmlformats.org/presentationml/2006/main">
  <p:tag name="AS_UNIQUEID" val="21"/>
</p:tagLst>
</file>

<file path=ppt/tags/tag4256.xml><?xml version="1.0" encoding="utf-8"?>
<p:tagLst xmlns:p="http://schemas.openxmlformats.org/presentationml/2006/main">
  <p:tag name="AS_UNIQUEID" val="22"/>
</p:tagLst>
</file>

<file path=ppt/tags/tag4257.xml><?xml version="1.0" encoding="utf-8"?>
<p:tagLst xmlns:p="http://schemas.openxmlformats.org/presentationml/2006/main">
  <p:tag name="AS_UNIQUEID" val="23"/>
</p:tagLst>
</file>

<file path=ppt/tags/tag4258.xml><?xml version="1.0" encoding="utf-8"?>
<p:tagLst xmlns:p="http://schemas.openxmlformats.org/presentationml/2006/main">
  <p:tag name="AS_UNIQUEID" val="24"/>
</p:tagLst>
</file>

<file path=ppt/tags/tag4259.xml><?xml version="1.0" encoding="utf-8"?>
<p:tagLst xmlns:p="http://schemas.openxmlformats.org/presentationml/2006/main">
  <p:tag name="AS_UNIQUEID" val="25"/>
</p:tagLst>
</file>

<file path=ppt/tags/tag4260.xml><?xml version="1.0" encoding="utf-8"?>
<p:tagLst xmlns:p="http://schemas.openxmlformats.org/presentationml/2006/main">
  <p:tag name="AS_UNIQUEID" val="26"/>
</p:tagLst>
</file>

<file path=ppt/tags/tag4261.xml><?xml version="1.0" encoding="utf-8"?>
<p:tagLst xmlns:p="http://schemas.openxmlformats.org/presentationml/2006/main">
  <p:tag name="AS_UNIQUEID" val="27"/>
</p:tagLst>
</file>

<file path=ppt/tags/tag4262.xml><?xml version="1.0" encoding="utf-8"?>
<p:tagLst xmlns:p="http://schemas.openxmlformats.org/presentationml/2006/main">
  <p:tag name="AS_UNIQUEID" val="28"/>
</p:tagLst>
</file>

<file path=ppt/tags/tag4263.xml><?xml version="1.0" encoding="utf-8"?>
<p:tagLst xmlns:p="http://schemas.openxmlformats.org/presentationml/2006/main">
  <p:tag name="AS_UNIQUEID" val="29"/>
</p:tagLst>
</file>

<file path=ppt/tags/tag4264.xml><?xml version="1.0" encoding="utf-8"?>
<p:tagLst xmlns:p="http://schemas.openxmlformats.org/presentationml/2006/main">
  <p:tag name="AS_UNIQUEID" val="30"/>
</p:tagLst>
</file>

<file path=ppt/tags/tag4265.xml><?xml version="1.0" encoding="utf-8"?>
<p:tagLst xmlns:p="http://schemas.openxmlformats.org/presentationml/2006/main">
  <p:tag name="AS_UNIQUEID" val="31"/>
</p:tagLst>
</file>

<file path=ppt/tags/tag4266.xml><?xml version="1.0" encoding="utf-8"?>
<p:tagLst xmlns:p="http://schemas.openxmlformats.org/presentationml/2006/main">
  <p:tag name="AS_UNIQUEID" val="32"/>
</p:tagLst>
</file>

<file path=ppt/tags/tag4267.xml><?xml version="1.0" encoding="utf-8"?>
<p:tagLst xmlns:p="http://schemas.openxmlformats.org/presentationml/2006/main">
  <p:tag name="AS_UNIQUEID" val="33"/>
</p:tagLst>
</file>

<file path=ppt/tags/tag4268.xml><?xml version="1.0" encoding="utf-8"?>
<p:tagLst xmlns:p="http://schemas.openxmlformats.org/presentationml/2006/main">
  <p:tag name="AS_UNIQUEID" val="34"/>
</p:tagLst>
</file>

<file path=ppt/tags/tag4269.xml><?xml version="1.0" encoding="utf-8"?>
<p:tagLst xmlns:p="http://schemas.openxmlformats.org/presentationml/2006/main">
  <p:tag name="AS_UNIQUEID" val="35"/>
</p:tagLst>
</file>

<file path=ppt/tags/tag4270.xml><?xml version="1.0" encoding="utf-8"?>
<p:tagLst xmlns:p="http://schemas.openxmlformats.org/presentationml/2006/main">
  <p:tag name="AS_UNIQUEID" val="36"/>
</p:tagLst>
</file>

<file path=ppt/tags/tag4271.xml><?xml version="1.0" encoding="utf-8"?>
<p:tagLst xmlns:p="http://schemas.openxmlformats.org/presentationml/2006/main">
  <p:tag name="AS_UNIQUEID" val="37"/>
</p:tagLst>
</file>

<file path=ppt/tags/tag4272.xml><?xml version="1.0" encoding="utf-8"?>
<p:tagLst xmlns:p="http://schemas.openxmlformats.org/presentationml/2006/main">
  <p:tag name="AS_UNIQUEID" val="38"/>
</p:tagLst>
</file>

<file path=ppt/tags/tag4273.xml><?xml version="1.0" encoding="utf-8"?>
<p:tagLst xmlns:p="http://schemas.openxmlformats.org/presentationml/2006/main">
  <p:tag name="AS_UNIQUEID" val="39"/>
</p:tagLst>
</file>

<file path=ppt/tags/tag4274.xml><?xml version="1.0" encoding="utf-8"?>
<p:tagLst xmlns:p="http://schemas.openxmlformats.org/presentationml/2006/main">
  <p:tag name="AS_UNIQUEID" val="40"/>
</p:tagLst>
</file>

<file path=ppt/tags/tag4275.xml><?xml version="1.0" encoding="utf-8"?>
<p:tagLst xmlns:p="http://schemas.openxmlformats.org/presentationml/2006/main">
  <p:tag name="AS_UNIQUEID" val="41"/>
</p:tagLst>
</file>

<file path=ppt/tags/tag4276.xml><?xml version="1.0" encoding="utf-8"?>
<p:tagLst xmlns:p="http://schemas.openxmlformats.org/presentationml/2006/main">
  <p:tag name="AS_UNIQUEID" val="42"/>
</p:tagLst>
</file>

<file path=ppt/tags/tag4277.xml><?xml version="1.0" encoding="utf-8"?>
<p:tagLst xmlns:p="http://schemas.openxmlformats.org/presentationml/2006/main">
  <p:tag name="AS_UNIQUEID" val="43"/>
</p:tagLst>
</file>

<file path=ppt/tags/tag4278.xml><?xml version="1.0" encoding="utf-8"?>
<p:tagLst xmlns:p="http://schemas.openxmlformats.org/presentationml/2006/main">
  <p:tag name="AS_UNIQUEID" val="44"/>
</p:tagLst>
</file>

<file path=ppt/tags/tag4279.xml><?xml version="1.0" encoding="utf-8"?>
<p:tagLst xmlns:p="http://schemas.openxmlformats.org/presentationml/2006/main">
  <p:tag name="AS_UNIQUEID" val="45"/>
</p:tagLst>
</file>

<file path=ppt/tags/tag4280.xml><?xml version="1.0" encoding="utf-8"?>
<p:tagLst xmlns:p="http://schemas.openxmlformats.org/presentationml/2006/main">
  <p:tag name="AS_UNIQUEID" val="46"/>
</p:tagLst>
</file>

<file path=ppt/tags/tag4281.xml><?xml version="1.0" encoding="utf-8"?>
<p:tagLst xmlns:p="http://schemas.openxmlformats.org/presentationml/2006/main">
  <p:tag name="AS_UNIQUEID" val="47"/>
</p:tagLst>
</file>

<file path=ppt/tags/tag4282.xml><?xml version="1.0" encoding="utf-8"?>
<p:tagLst xmlns:p="http://schemas.openxmlformats.org/presentationml/2006/main">
  <p:tag name="AS_UNIQUEID" val="48"/>
</p:tagLst>
</file>

<file path=ppt/tags/tag4283.xml><?xml version="1.0" encoding="utf-8"?>
<p:tagLst xmlns:p="http://schemas.openxmlformats.org/presentationml/2006/main">
  <p:tag name="AS_UNIQUEID" val="49"/>
</p:tagLst>
</file>

<file path=ppt/tags/tag4284.xml><?xml version="1.0" encoding="utf-8"?>
<p:tagLst xmlns:p="http://schemas.openxmlformats.org/presentationml/2006/main">
  <p:tag name="AS_UNIQUEID" val="50"/>
</p:tagLst>
</file>

<file path=ppt/tags/tag4285.xml><?xml version="1.0" encoding="utf-8"?>
<p:tagLst xmlns:p="http://schemas.openxmlformats.org/presentationml/2006/main">
  <p:tag name="AS_UNIQUEID" val="51"/>
</p:tagLst>
</file>

<file path=ppt/tags/tag4286.xml><?xml version="1.0" encoding="utf-8"?>
<p:tagLst xmlns:p="http://schemas.openxmlformats.org/presentationml/2006/main">
  <p:tag name="AS_UNIQUEID" val="52"/>
</p:tagLst>
</file>

<file path=ppt/tags/tag4287.xml><?xml version="1.0" encoding="utf-8"?>
<p:tagLst xmlns:p="http://schemas.openxmlformats.org/presentationml/2006/main">
  <p:tag name="AS_UNIQUEID" val="53"/>
</p:tagLst>
</file>

<file path=ppt/tags/tag4288.xml><?xml version="1.0" encoding="utf-8"?>
<p:tagLst xmlns:p="http://schemas.openxmlformats.org/presentationml/2006/main">
  <p:tag name="AS_UNIQUEID" val="54"/>
</p:tagLst>
</file>

<file path=ppt/tags/tag4289.xml><?xml version="1.0" encoding="utf-8"?>
<p:tagLst xmlns:p="http://schemas.openxmlformats.org/presentationml/2006/main">
  <p:tag name="AS_UNIQUEID" val="55"/>
</p:tagLst>
</file>

<file path=ppt/tags/tag4290.xml><?xml version="1.0" encoding="utf-8"?>
<p:tagLst xmlns:p="http://schemas.openxmlformats.org/presentationml/2006/main">
  <p:tag name="AS_UNIQUEID" val="56"/>
</p:tagLst>
</file>

<file path=ppt/tags/tag4291.xml><?xml version="1.0" encoding="utf-8"?>
<p:tagLst xmlns:p="http://schemas.openxmlformats.org/presentationml/2006/main">
  <p:tag name="AS_UNIQUEID" val="57"/>
</p:tagLst>
</file>

<file path=ppt/tags/tag4292.xml><?xml version="1.0" encoding="utf-8"?>
<p:tagLst xmlns:p="http://schemas.openxmlformats.org/presentationml/2006/main">
  <p:tag name="AS_UNIQUEID" val="58"/>
</p:tagLst>
</file>

<file path=ppt/tags/tag4293.xml><?xml version="1.0" encoding="utf-8"?>
<p:tagLst xmlns:p="http://schemas.openxmlformats.org/presentationml/2006/main">
  <p:tag name="AS_UNIQUEID" val="59"/>
</p:tagLst>
</file>

<file path=ppt/tags/tag4294.xml><?xml version="1.0" encoding="utf-8"?>
<p:tagLst xmlns:p="http://schemas.openxmlformats.org/presentationml/2006/main">
  <p:tag name="AS_UNIQUEID" val="60"/>
</p:tagLst>
</file>

<file path=ppt/tags/tag4295.xml><?xml version="1.0" encoding="utf-8"?>
<p:tagLst xmlns:p="http://schemas.openxmlformats.org/presentationml/2006/main">
  <p:tag name="AS_UNIQUEID" val="61"/>
</p:tagLst>
</file>

<file path=ppt/tags/tag4296.xml><?xml version="1.0" encoding="utf-8"?>
<p:tagLst xmlns:p="http://schemas.openxmlformats.org/presentationml/2006/main">
  <p:tag name="AS_UNIQUEID" val="62"/>
</p:tagLst>
</file>

<file path=ppt/tags/tag4297.xml><?xml version="1.0" encoding="utf-8"?>
<p:tagLst xmlns:p="http://schemas.openxmlformats.org/presentationml/2006/main">
  <p:tag name="AS_UNIQUEID" val="63"/>
</p:tagLst>
</file>

<file path=ppt/tags/tag4298.xml><?xml version="1.0" encoding="utf-8"?>
<p:tagLst xmlns:p="http://schemas.openxmlformats.org/presentationml/2006/main">
  <p:tag name="AS_UNIQUEID" val="64"/>
</p:tagLst>
</file>

<file path=ppt/tags/tag4299.xml><?xml version="1.0" encoding="utf-8"?>
<p:tagLst xmlns:p="http://schemas.openxmlformats.org/presentationml/2006/main">
  <p:tag name="AS_UNIQUEID" val="65"/>
</p:tagLst>
</file>

<file path=ppt/tags/tag4300.xml><?xml version="1.0" encoding="utf-8"?>
<p:tagLst xmlns:p="http://schemas.openxmlformats.org/presentationml/2006/main">
  <p:tag name="AS_UNIQUEID" val="66"/>
</p:tagLst>
</file>

<file path=ppt/tags/tag4301.xml><?xml version="1.0" encoding="utf-8"?>
<p:tagLst xmlns:p="http://schemas.openxmlformats.org/presentationml/2006/main">
  <p:tag name="AS_UNIQUEID" val="67"/>
</p:tagLst>
</file>

<file path=ppt/tags/tag4302.xml><?xml version="1.0" encoding="utf-8"?>
<p:tagLst xmlns:p="http://schemas.openxmlformats.org/presentationml/2006/main">
  <p:tag name="AS_UNIQUEID" val="68"/>
</p:tagLst>
</file>

<file path=ppt/tags/tag4303.xml><?xml version="1.0" encoding="utf-8"?>
<p:tagLst xmlns:p="http://schemas.openxmlformats.org/presentationml/2006/main">
  <p:tag name="AS_UNIQUEID" val="69"/>
</p:tagLst>
</file>

<file path=ppt/tags/tag4304.xml><?xml version="1.0" encoding="utf-8"?>
<p:tagLst xmlns:p="http://schemas.openxmlformats.org/presentationml/2006/main">
  <p:tag name="AS_UNIQUEID" val="70"/>
</p:tagLst>
</file>

<file path=ppt/tags/tag4305.xml><?xml version="1.0" encoding="utf-8"?>
<p:tagLst xmlns:p="http://schemas.openxmlformats.org/presentationml/2006/main">
  <p:tag name="AS_UNIQUEID" val="71"/>
</p:tagLst>
</file>

<file path=ppt/tags/tag4306.xml><?xml version="1.0" encoding="utf-8"?>
<p:tagLst xmlns:p="http://schemas.openxmlformats.org/presentationml/2006/main">
  <p:tag name="AS_UNIQUEID" val="72"/>
</p:tagLst>
</file>

<file path=ppt/tags/tag4307.xml><?xml version="1.0" encoding="utf-8"?>
<p:tagLst xmlns:p="http://schemas.openxmlformats.org/presentationml/2006/main">
  <p:tag name="AS_UNIQUEID" val="73"/>
</p:tagLst>
</file>

<file path=ppt/tags/tag4308.xml><?xml version="1.0" encoding="utf-8"?>
<p:tagLst xmlns:p="http://schemas.openxmlformats.org/presentationml/2006/main">
  <p:tag name="AS_UNIQUEID" val="74"/>
</p:tagLst>
</file>

<file path=ppt/tags/tag4309.xml><?xml version="1.0" encoding="utf-8"?>
<p:tagLst xmlns:p="http://schemas.openxmlformats.org/presentationml/2006/main">
  <p:tag name="AS_UNIQUEID" val="75"/>
</p:tagLst>
</file>

<file path=ppt/tags/tag4310.xml><?xml version="1.0" encoding="utf-8"?>
<p:tagLst xmlns:p="http://schemas.openxmlformats.org/presentationml/2006/main">
  <p:tag name="AS_UNIQUEID" val="76"/>
</p:tagLst>
</file>

<file path=ppt/tags/tag4311.xml><?xml version="1.0" encoding="utf-8"?>
<p:tagLst xmlns:p="http://schemas.openxmlformats.org/presentationml/2006/main">
  <p:tag name="AS_UNIQUEID" val="77"/>
</p:tagLst>
</file>

<file path=ppt/tags/tag4312.xml><?xml version="1.0" encoding="utf-8"?>
<p:tagLst xmlns:p="http://schemas.openxmlformats.org/presentationml/2006/main">
  <p:tag name="AS_UNIQUEID" val="78"/>
</p:tagLst>
</file>

<file path=ppt/tags/tag4313.xml><?xml version="1.0" encoding="utf-8"?>
<p:tagLst xmlns:p="http://schemas.openxmlformats.org/presentationml/2006/main">
  <p:tag name="AS_UNIQUEID" val="79"/>
</p:tagLst>
</file>

<file path=ppt/tags/tag4314.xml><?xml version="1.0" encoding="utf-8"?>
<p:tagLst xmlns:p="http://schemas.openxmlformats.org/presentationml/2006/main">
  <p:tag name="AS_UNIQUEID" val="80"/>
</p:tagLst>
</file>

<file path=ppt/tags/tag4315.xml><?xml version="1.0" encoding="utf-8"?>
<p:tagLst xmlns:p="http://schemas.openxmlformats.org/presentationml/2006/main">
  <p:tag name="AS_UNIQUEID" val="81"/>
</p:tagLst>
</file>

<file path=ppt/tags/tag4316.xml><?xml version="1.0" encoding="utf-8"?>
<p:tagLst xmlns:p="http://schemas.openxmlformats.org/presentationml/2006/main">
  <p:tag name="AS_UNIQUEID" val="82"/>
</p:tagLst>
</file>

<file path=ppt/tags/tag4317.xml><?xml version="1.0" encoding="utf-8"?>
<p:tagLst xmlns:p="http://schemas.openxmlformats.org/presentationml/2006/main">
  <p:tag name="AS_UNIQUEID" val="83"/>
</p:tagLst>
</file>

<file path=ppt/tags/tag4318.xml><?xml version="1.0" encoding="utf-8"?>
<p:tagLst xmlns:p="http://schemas.openxmlformats.org/presentationml/2006/main">
  <p:tag name="AS_UNIQUEID" val="84"/>
</p:tagLst>
</file>

<file path=ppt/tags/tag4319.xml><?xml version="1.0" encoding="utf-8"?>
<p:tagLst xmlns:p="http://schemas.openxmlformats.org/presentationml/2006/main">
  <p:tag name="AS_UNIQUEID" val="85"/>
</p:tagLst>
</file>

<file path=ppt/tags/tag4320.xml><?xml version="1.0" encoding="utf-8"?>
<p:tagLst xmlns:p="http://schemas.openxmlformats.org/presentationml/2006/main">
  <p:tag name="AS_UNIQUEID" val="86"/>
</p:tagLst>
</file>

<file path=ppt/tags/tag4321.xml><?xml version="1.0" encoding="utf-8"?>
<p:tagLst xmlns:p="http://schemas.openxmlformats.org/presentationml/2006/main">
  <p:tag name="AS_UNIQUEID" val="87"/>
</p:tagLst>
</file>

<file path=ppt/tags/tag4322.xml><?xml version="1.0" encoding="utf-8"?>
<p:tagLst xmlns:p="http://schemas.openxmlformats.org/presentationml/2006/main">
  <p:tag name="AS_UNIQUEID" val="88"/>
</p:tagLst>
</file>

<file path=ppt/tags/tag4323.xml><?xml version="1.0" encoding="utf-8"?>
<p:tagLst xmlns:p="http://schemas.openxmlformats.org/presentationml/2006/main">
  <p:tag name="AS_UNIQUEID" val="89"/>
</p:tagLst>
</file>

<file path=ppt/tags/tag4324.xml><?xml version="1.0" encoding="utf-8"?>
<p:tagLst xmlns:p="http://schemas.openxmlformats.org/presentationml/2006/main">
  <p:tag name="AS_UNIQUEID" val="90"/>
</p:tagLst>
</file>

<file path=ppt/tags/tag4325.xml><?xml version="1.0" encoding="utf-8"?>
<p:tagLst xmlns:p="http://schemas.openxmlformats.org/presentationml/2006/main">
  <p:tag name="AS_UNIQUEID" val="91"/>
</p:tagLst>
</file>

<file path=ppt/tags/tag4326.xml><?xml version="1.0" encoding="utf-8"?>
<p:tagLst xmlns:p="http://schemas.openxmlformats.org/presentationml/2006/main">
  <p:tag name="AS_UNIQUEID" val="92"/>
</p:tagLst>
</file>

<file path=ppt/tags/tag4327.xml><?xml version="1.0" encoding="utf-8"?>
<p:tagLst xmlns:p="http://schemas.openxmlformats.org/presentationml/2006/main">
  <p:tag name="AS_UNIQUEID" val="93"/>
</p:tagLst>
</file>

<file path=ppt/tags/tag4328.xml><?xml version="1.0" encoding="utf-8"?>
<p:tagLst xmlns:p="http://schemas.openxmlformats.org/presentationml/2006/main">
  <p:tag name="AS_UNIQUEID" val="94"/>
</p:tagLst>
</file>

<file path=ppt/tags/tag4329.xml><?xml version="1.0" encoding="utf-8"?>
<p:tagLst xmlns:p="http://schemas.openxmlformats.org/presentationml/2006/main">
  <p:tag name="AS_UNIQUEID" val="95"/>
</p:tagLst>
</file>

<file path=ppt/tags/tag4330.xml><?xml version="1.0" encoding="utf-8"?>
<p:tagLst xmlns:p="http://schemas.openxmlformats.org/presentationml/2006/main">
  <p:tag name="AS_UNIQUEID" val="96"/>
</p:tagLst>
</file>

<file path=ppt/tags/tag4331.xml><?xml version="1.0" encoding="utf-8"?>
<p:tagLst xmlns:p="http://schemas.openxmlformats.org/presentationml/2006/main">
  <p:tag name="AS_UNIQUEID" val="97"/>
</p:tagLst>
</file>

<file path=ppt/tags/tag4332.xml><?xml version="1.0" encoding="utf-8"?>
<p:tagLst xmlns:p="http://schemas.openxmlformats.org/presentationml/2006/main">
  <p:tag name="AS_UNIQUEID" val="98"/>
</p:tagLst>
</file>

<file path=ppt/tags/tag4333.xml><?xml version="1.0" encoding="utf-8"?>
<p:tagLst xmlns:p="http://schemas.openxmlformats.org/presentationml/2006/main">
  <p:tag name="AS_UNIQUEID" val="99"/>
</p:tagLst>
</file>

<file path=ppt/tags/tag4334.xml><?xml version="1.0" encoding="utf-8"?>
<p:tagLst xmlns:p="http://schemas.openxmlformats.org/presentationml/2006/main">
  <p:tag name="AS_UNIQUEID" val="100"/>
</p:tagLst>
</file>

<file path=ppt/tags/tag4335.xml><?xml version="1.0" encoding="utf-8"?>
<p:tagLst xmlns:p="http://schemas.openxmlformats.org/presentationml/2006/main">
  <p:tag name="AS_UNIQUEID" val="101"/>
</p:tagLst>
</file>

<file path=ppt/tags/tag4336.xml><?xml version="1.0" encoding="utf-8"?>
<p:tagLst xmlns:p="http://schemas.openxmlformats.org/presentationml/2006/main">
  <p:tag name="AS_UNIQUEID" val="102"/>
</p:tagLst>
</file>

<file path=ppt/tags/tag4337.xml><?xml version="1.0" encoding="utf-8"?>
<p:tagLst xmlns:p="http://schemas.openxmlformats.org/presentationml/2006/main">
  <p:tag name="AS_UNIQUEID" val="103"/>
</p:tagLst>
</file>

<file path=ppt/tags/tag4338.xml><?xml version="1.0" encoding="utf-8"?>
<p:tagLst xmlns:p="http://schemas.openxmlformats.org/presentationml/2006/main">
  <p:tag name="AS_UNIQUEID" val="104"/>
</p:tagLst>
</file>

<file path=ppt/tags/tag4339.xml><?xml version="1.0" encoding="utf-8"?>
<p:tagLst xmlns:p="http://schemas.openxmlformats.org/presentationml/2006/main">
  <p:tag name="AS_UNIQUEID" val="105"/>
</p:tagLst>
</file>

<file path=ppt/tags/tag4340.xml><?xml version="1.0" encoding="utf-8"?>
<p:tagLst xmlns:p="http://schemas.openxmlformats.org/presentationml/2006/main">
  <p:tag name="AS_UNIQUEID" val="106"/>
</p:tagLst>
</file>

<file path=ppt/tags/tag4341.xml><?xml version="1.0" encoding="utf-8"?>
<p:tagLst xmlns:p="http://schemas.openxmlformats.org/presentationml/2006/main">
  <p:tag name="AS_UNIQUEID" val="107"/>
</p:tagLst>
</file>

<file path=ppt/tags/tag4342.xml><?xml version="1.0" encoding="utf-8"?>
<p:tagLst xmlns:p="http://schemas.openxmlformats.org/presentationml/2006/main">
  <p:tag name="AS_UNIQUEID" val="108"/>
</p:tagLst>
</file>

<file path=ppt/tags/tag4343.xml><?xml version="1.0" encoding="utf-8"?>
<p:tagLst xmlns:p="http://schemas.openxmlformats.org/presentationml/2006/main">
  <p:tag name="AS_UNIQUEID" val="109"/>
</p:tagLst>
</file>

<file path=ppt/tags/tag4344.xml><?xml version="1.0" encoding="utf-8"?>
<p:tagLst xmlns:p="http://schemas.openxmlformats.org/presentationml/2006/main">
  <p:tag name="AS_UNIQUEID" val="110"/>
</p:tagLst>
</file>

<file path=ppt/tags/tag4345.xml><?xml version="1.0" encoding="utf-8"?>
<p:tagLst xmlns:p="http://schemas.openxmlformats.org/presentationml/2006/main">
  <p:tag name="AS_UNIQUEID" val="111"/>
</p:tagLst>
</file>

<file path=ppt/tags/tag4346.xml><?xml version="1.0" encoding="utf-8"?>
<p:tagLst xmlns:p="http://schemas.openxmlformats.org/presentationml/2006/main">
  <p:tag name="AS_UNIQUEID" val="112"/>
</p:tagLst>
</file>

<file path=ppt/tags/tag4347.xml><?xml version="1.0" encoding="utf-8"?>
<p:tagLst xmlns:p="http://schemas.openxmlformats.org/presentationml/2006/main">
  <p:tag name="AS_UNIQUEID" val="113"/>
</p:tagLst>
</file>

<file path=ppt/tags/tag4348.xml><?xml version="1.0" encoding="utf-8"?>
<p:tagLst xmlns:p="http://schemas.openxmlformats.org/presentationml/2006/main">
  <p:tag name="AS_UNIQUEID" val="114"/>
</p:tagLst>
</file>

<file path=ppt/tags/tag4349.xml><?xml version="1.0" encoding="utf-8"?>
<p:tagLst xmlns:p="http://schemas.openxmlformats.org/presentationml/2006/main">
  <p:tag name="AS_UNIQUEID" val="115"/>
</p:tagLst>
</file>

<file path=ppt/tags/tag4350.xml><?xml version="1.0" encoding="utf-8"?>
<p:tagLst xmlns:p="http://schemas.openxmlformats.org/presentationml/2006/main">
  <p:tag name="AS_UNIQUEID" val="116"/>
</p:tagLst>
</file>

<file path=ppt/tags/tag4351.xml><?xml version="1.0" encoding="utf-8"?>
<p:tagLst xmlns:p="http://schemas.openxmlformats.org/presentationml/2006/main">
  <p:tag name="AS_UNIQUEID" val="117"/>
</p:tagLst>
</file>

<file path=ppt/tags/tag4352.xml><?xml version="1.0" encoding="utf-8"?>
<p:tagLst xmlns:p="http://schemas.openxmlformats.org/presentationml/2006/main">
  <p:tag name="AS_UNIQUEID" val="118"/>
</p:tagLst>
</file>

<file path=ppt/tags/tag4353.xml><?xml version="1.0" encoding="utf-8"?>
<p:tagLst xmlns:p="http://schemas.openxmlformats.org/presentationml/2006/main">
  <p:tag name="AS_UNIQUEID" val="119"/>
</p:tagLst>
</file>

<file path=ppt/tags/tag4354.xml><?xml version="1.0" encoding="utf-8"?>
<p:tagLst xmlns:p="http://schemas.openxmlformats.org/presentationml/2006/main">
  <p:tag name="AS_UNIQUEID" val="120"/>
</p:tagLst>
</file>

<file path=ppt/tags/tag4355.xml><?xml version="1.0" encoding="utf-8"?>
<p:tagLst xmlns:p="http://schemas.openxmlformats.org/presentationml/2006/main">
  <p:tag name="AS_UNIQUEID" val="121"/>
</p:tagLst>
</file>

<file path=ppt/tags/tag4356.xml><?xml version="1.0" encoding="utf-8"?>
<p:tagLst xmlns:p="http://schemas.openxmlformats.org/presentationml/2006/main">
  <p:tag name="AS_UNIQUEID" val="122"/>
</p:tagLst>
</file>

<file path=ppt/tags/tag4357.xml><?xml version="1.0" encoding="utf-8"?>
<p:tagLst xmlns:p="http://schemas.openxmlformats.org/presentationml/2006/main">
  <p:tag name="AS_UNIQUEID" val="123"/>
</p:tagLst>
</file>

<file path=ppt/tags/tag4358.xml><?xml version="1.0" encoding="utf-8"?>
<p:tagLst xmlns:p="http://schemas.openxmlformats.org/presentationml/2006/main">
  <p:tag name="AS_UNIQUEID" val="124"/>
</p:tagLst>
</file>

<file path=ppt/tags/tag4359.xml><?xml version="1.0" encoding="utf-8"?>
<p:tagLst xmlns:p="http://schemas.openxmlformats.org/presentationml/2006/main">
  <p:tag name="AS_UNIQUEID" val="125"/>
</p:tagLst>
</file>

<file path=ppt/tags/tag4360.xml><?xml version="1.0" encoding="utf-8"?>
<p:tagLst xmlns:p="http://schemas.openxmlformats.org/presentationml/2006/main">
  <p:tag name="AS_UNIQUEID" val="126"/>
</p:tagLst>
</file>

<file path=ppt/tags/tag4361.xml><?xml version="1.0" encoding="utf-8"?>
<p:tagLst xmlns:p="http://schemas.openxmlformats.org/presentationml/2006/main">
  <p:tag name="AS_UNIQUEID" val="127"/>
</p:tagLst>
</file>

<file path=ppt/tags/tag4362.xml><?xml version="1.0" encoding="utf-8"?>
<p:tagLst xmlns:p="http://schemas.openxmlformats.org/presentationml/2006/main">
  <p:tag name="AS_UNIQUEID" val="128"/>
</p:tagLst>
</file>

<file path=ppt/tags/tag4363.xml><?xml version="1.0" encoding="utf-8"?>
<p:tagLst xmlns:p="http://schemas.openxmlformats.org/presentationml/2006/main">
  <p:tag name="AS_UNIQUEID" val="129"/>
</p:tagLst>
</file>

<file path=ppt/tags/tag4364.xml><?xml version="1.0" encoding="utf-8"?>
<p:tagLst xmlns:p="http://schemas.openxmlformats.org/presentationml/2006/main">
  <p:tag name="AS_UNIQUEID" val="130"/>
</p:tagLst>
</file>

<file path=ppt/tags/tag4365.xml><?xml version="1.0" encoding="utf-8"?>
<p:tagLst xmlns:p="http://schemas.openxmlformats.org/presentationml/2006/main">
  <p:tag name="AS_UNIQUEID" val="131"/>
</p:tagLst>
</file>

<file path=ppt/tags/tag4366.xml><?xml version="1.0" encoding="utf-8"?>
<p:tagLst xmlns:p="http://schemas.openxmlformats.org/presentationml/2006/main">
  <p:tag name="AS_UNIQUEID" val="132"/>
</p:tagLst>
</file>

<file path=ppt/tags/tag4367.xml><?xml version="1.0" encoding="utf-8"?>
<p:tagLst xmlns:p="http://schemas.openxmlformats.org/presentationml/2006/main">
  <p:tag name="AS_UNIQUEID" val="133"/>
</p:tagLst>
</file>

<file path=ppt/tags/tag4368.xml><?xml version="1.0" encoding="utf-8"?>
<p:tagLst xmlns:p="http://schemas.openxmlformats.org/presentationml/2006/main">
  <p:tag name="AS_UNIQUEID" val="134"/>
</p:tagLst>
</file>

<file path=ppt/tags/tag4369.xml><?xml version="1.0" encoding="utf-8"?>
<p:tagLst xmlns:p="http://schemas.openxmlformats.org/presentationml/2006/main">
  <p:tag name="AS_UNIQUEID" val="135"/>
</p:tagLst>
</file>

<file path=ppt/tags/tag4370.xml><?xml version="1.0" encoding="utf-8"?>
<p:tagLst xmlns:p="http://schemas.openxmlformats.org/presentationml/2006/main">
  <p:tag name="AS_UNIQUEID" val="136"/>
</p:tagLst>
</file>

<file path=ppt/tags/tag4371.xml><?xml version="1.0" encoding="utf-8"?>
<p:tagLst xmlns:p="http://schemas.openxmlformats.org/presentationml/2006/main">
  <p:tag name="AS_UNIQUEID" val="137"/>
</p:tagLst>
</file>

<file path=ppt/tags/tag4372.xml><?xml version="1.0" encoding="utf-8"?>
<p:tagLst xmlns:p="http://schemas.openxmlformats.org/presentationml/2006/main">
  <p:tag name="AS_UNIQUEID" val="138"/>
</p:tagLst>
</file>

<file path=ppt/tags/tag4373.xml><?xml version="1.0" encoding="utf-8"?>
<p:tagLst xmlns:p="http://schemas.openxmlformats.org/presentationml/2006/main">
  <p:tag name="AS_UNIQUEID" val="139"/>
</p:tagLst>
</file>

<file path=ppt/tags/tag4374.xml><?xml version="1.0" encoding="utf-8"?>
<p:tagLst xmlns:p="http://schemas.openxmlformats.org/presentationml/2006/main">
  <p:tag name="AS_UNIQUEID" val="140"/>
</p:tagLst>
</file>

<file path=ppt/tags/tag4375.xml><?xml version="1.0" encoding="utf-8"?>
<p:tagLst xmlns:p="http://schemas.openxmlformats.org/presentationml/2006/main">
  <p:tag name="AS_UNIQUEID" val="141"/>
</p:tagLst>
</file>

<file path=ppt/tags/tag4376.xml><?xml version="1.0" encoding="utf-8"?>
<p:tagLst xmlns:p="http://schemas.openxmlformats.org/presentationml/2006/main">
  <p:tag name="AS_UNIQUEID" val="142"/>
</p:tagLst>
</file>

<file path=ppt/tags/tag4377.xml><?xml version="1.0" encoding="utf-8"?>
<p:tagLst xmlns:p="http://schemas.openxmlformats.org/presentationml/2006/main">
  <p:tag name="AS_UNIQUEID" val="143"/>
</p:tagLst>
</file>

<file path=ppt/tags/tag4378.xml><?xml version="1.0" encoding="utf-8"?>
<p:tagLst xmlns:p="http://schemas.openxmlformats.org/presentationml/2006/main">
  <p:tag name="AS_UNIQUEID" val="144"/>
</p:tagLst>
</file>

<file path=ppt/tags/tag4379.xml><?xml version="1.0" encoding="utf-8"?>
<p:tagLst xmlns:p="http://schemas.openxmlformats.org/presentationml/2006/main">
  <p:tag name="AS_UNIQUEID" val="3336"/>
</p:tagLst>
</file>

<file path=ppt/tags/tag4380.xml><?xml version="1.0" encoding="utf-8"?>
<p:tagLst xmlns:p="http://schemas.openxmlformats.org/presentationml/2006/main">
  <p:tag name="AS_UNIQUEID" val="145"/>
</p:tagLst>
</file>

<file path=ppt/tags/tag4381.xml><?xml version="1.0" encoding="utf-8"?>
<p:tagLst xmlns:p="http://schemas.openxmlformats.org/presentationml/2006/main">
  <p:tag name="AS_UNIQUEID" val="146"/>
</p:tagLst>
</file>

<file path=ppt/tags/tag4382.xml><?xml version="1.0" encoding="utf-8"?>
<p:tagLst xmlns:p="http://schemas.openxmlformats.org/presentationml/2006/main">
  <p:tag name="AS_UNIQUEID" val="147"/>
</p:tagLst>
</file>

<file path=ppt/tags/tag4383.xml><?xml version="1.0" encoding="utf-8"?>
<p:tagLst xmlns:p="http://schemas.openxmlformats.org/presentationml/2006/main">
  <p:tag name="AS_UNIQUEID" val="148"/>
</p:tagLst>
</file>

<file path=ppt/tags/tag4384.xml><?xml version="1.0" encoding="utf-8"?>
<p:tagLst xmlns:p="http://schemas.openxmlformats.org/presentationml/2006/main">
  <p:tag name="AS_UNIQUEID" val="149"/>
</p:tagLst>
</file>

<file path=ppt/tags/tag4385.xml><?xml version="1.0" encoding="utf-8"?>
<p:tagLst xmlns:p="http://schemas.openxmlformats.org/presentationml/2006/main">
  <p:tag name="AS_UNIQUEID" val="150"/>
</p:tagLst>
</file>

<file path=ppt/tags/tag4386.xml><?xml version="1.0" encoding="utf-8"?>
<p:tagLst xmlns:p="http://schemas.openxmlformats.org/presentationml/2006/main">
  <p:tag name="AS_UNIQUEID" val="151"/>
</p:tagLst>
</file>

<file path=ppt/tags/tag4387.xml><?xml version="1.0" encoding="utf-8"?>
<p:tagLst xmlns:p="http://schemas.openxmlformats.org/presentationml/2006/main">
  <p:tag name="AS_UNIQUEID" val="152"/>
</p:tagLst>
</file>

<file path=ppt/tags/tag4388.xml><?xml version="1.0" encoding="utf-8"?>
<p:tagLst xmlns:p="http://schemas.openxmlformats.org/presentationml/2006/main">
  <p:tag name="AS_UNIQUEID" val="153"/>
</p:tagLst>
</file>

<file path=ppt/tags/tag4389.xml><?xml version="1.0" encoding="utf-8"?>
<p:tagLst xmlns:p="http://schemas.openxmlformats.org/presentationml/2006/main">
  <p:tag name="AS_UNIQUEID" val="154"/>
</p:tagLst>
</file>

<file path=ppt/tags/tag4390.xml><?xml version="1.0" encoding="utf-8"?>
<p:tagLst xmlns:p="http://schemas.openxmlformats.org/presentationml/2006/main">
  <p:tag name="AS_UNIQUEID" val="155"/>
</p:tagLst>
</file>

<file path=ppt/tags/tag4391.xml><?xml version="1.0" encoding="utf-8"?>
<p:tagLst xmlns:p="http://schemas.openxmlformats.org/presentationml/2006/main">
  <p:tag name="AS_UNIQUEID" val="156"/>
</p:tagLst>
</file>

<file path=ppt/tags/tag4392.xml><?xml version="1.0" encoding="utf-8"?>
<p:tagLst xmlns:p="http://schemas.openxmlformats.org/presentationml/2006/main">
  <p:tag name="AS_UNIQUEID" val="157"/>
</p:tagLst>
</file>

<file path=ppt/tags/tag4393.xml><?xml version="1.0" encoding="utf-8"?>
<p:tagLst xmlns:p="http://schemas.openxmlformats.org/presentationml/2006/main">
  <p:tag name="AS_UNIQUEID" val="3337"/>
</p:tagLst>
</file>

<file path=ppt/tags/tag4394.xml><?xml version="1.0" encoding="utf-8"?>
<p:tagLst xmlns:p="http://schemas.openxmlformats.org/presentationml/2006/main">
  <p:tag name="AS_UNIQUEID" val="158"/>
</p:tagLst>
</file>

<file path=ppt/tags/tag4395.xml><?xml version="1.0" encoding="utf-8"?>
<p:tagLst xmlns:p="http://schemas.openxmlformats.org/presentationml/2006/main">
  <p:tag name="AS_UNIQUEID" val="159"/>
</p:tagLst>
</file>

<file path=ppt/tags/tag4396.xml><?xml version="1.0" encoding="utf-8"?>
<p:tagLst xmlns:p="http://schemas.openxmlformats.org/presentationml/2006/main">
  <p:tag name="AS_UNIQUEID" val="160"/>
</p:tagLst>
</file>

<file path=ppt/tags/tag4397.xml><?xml version="1.0" encoding="utf-8"?>
<p:tagLst xmlns:p="http://schemas.openxmlformats.org/presentationml/2006/main">
  <p:tag name="AS_UNIQUEID" val="161"/>
</p:tagLst>
</file>

<file path=ppt/tags/tag4398.xml><?xml version="1.0" encoding="utf-8"?>
<p:tagLst xmlns:p="http://schemas.openxmlformats.org/presentationml/2006/main">
  <p:tag name="AS_UNIQUEID" val="162"/>
</p:tagLst>
</file>

<file path=ppt/tags/tag4399.xml><?xml version="1.0" encoding="utf-8"?>
<p:tagLst xmlns:p="http://schemas.openxmlformats.org/presentationml/2006/main">
  <p:tag name="AS_UNIQUEID" val="163"/>
</p:tagLst>
</file>

<file path=ppt/tags/tag4400.xml><?xml version="1.0" encoding="utf-8"?>
<p:tagLst xmlns:p="http://schemas.openxmlformats.org/presentationml/2006/main">
  <p:tag name="AS_UNIQUEID" val="164"/>
</p:tagLst>
</file>

<file path=ppt/tags/tag4401.xml><?xml version="1.0" encoding="utf-8"?>
<p:tagLst xmlns:p="http://schemas.openxmlformats.org/presentationml/2006/main">
  <p:tag name="AS_UNIQUEID" val="165"/>
</p:tagLst>
</file>

<file path=ppt/tags/tag4402.xml><?xml version="1.0" encoding="utf-8"?>
<p:tagLst xmlns:p="http://schemas.openxmlformats.org/presentationml/2006/main">
  <p:tag name="AS_UNIQUEID" val="166"/>
</p:tagLst>
</file>

<file path=ppt/tags/tag4403.xml><?xml version="1.0" encoding="utf-8"?>
<p:tagLst xmlns:p="http://schemas.openxmlformats.org/presentationml/2006/main">
  <p:tag name="AS_UNIQUEID" val="167"/>
</p:tagLst>
</file>

<file path=ppt/tags/tag4404.xml><?xml version="1.0" encoding="utf-8"?>
<p:tagLst xmlns:p="http://schemas.openxmlformats.org/presentationml/2006/main">
  <p:tag name="AS_UNIQUEID" val="168"/>
</p:tagLst>
</file>

<file path=ppt/tags/tag4405.xml><?xml version="1.0" encoding="utf-8"?>
<p:tagLst xmlns:p="http://schemas.openxmlformats.org/presentationml/2006/main">
  <p:tag name="AS_UNIQUEID" val="169"/>
</p:tagLst>
</file>

<file path=ppt/tags/tag4406.xml><?xml version="1.0" encoding="utf-8"?>
<p:tagLst xmlns:p="http://schemas.openxmlformats.org/presentationml/2006/main">
  <p:tag name="AS_UNIQUEID" val="170"/>
</p:tagLst>
</file>

<file path=ppt/tags/tag4407.xml><?xml version="1.0" encoding="utf-8"?>
<p:tagLst xmlns:p="http://schemas.openxmlformats.org/presentationml/2006/main">
  <p:tag name="AS_UNIQUEID" val="3338"/>
</p:tagLst>
</file>

<file path=ppt/tags/tag4408.xml><?xml version="1.0" encoding="utf-8"?>
<p:tagLst xmlns:p="http://schemas.openxmlformats.org/presentationml/2006/main">
  <p:tag name="AS_UNIQUEID" val="171"/>
</p:tagLst>
</file>

<file path=ppt/tags/tag4409.xml><?xml version="1.0" encoding="utf-8"?>
<p:tagLst xmlns:p="http://schemas.openxmlformats.org/presentationml/2006/main">
  <p:tag name="AS_UNIQUEID" val="172"/>
</p:tagLst>
</file>

<file path=ppt/tags/tag4410.xml><?xml version="1.0" encoding="utf-8"?>
<p:tagLst xmlns:p="http://schemas.openxmlformats.org/presentationml/2006/main">
  <p:tag name="AS_UNIQUEID" val="173"/>
</p:tagLst>
</file>

<file path=ppt/tags/tag4411.xml><?xml version="1.0" encoding="utf-8"?>
<p:tagLst xmlns:p="http://schemas.openxmlformats.org/presentationml/2006/main">
  <p:tag name="AS_UNIQUEID" val="174"/>
</p:tagLst>
</file>

<file path=ppt/tags/tag4412.xml><?xml version="1.0" encoding="utf-8"?>
<p:tagLst xmlns:p="http://schemas.openxmlformats.org/presentationml/2006/main">
  <p:tag name="AS_UNIQUEID" val="175"/>
</p:tagLst>
</file>

<file path=ppt/tags/tag4413.xml><?xml version="1.0" encoding="utf-8"?>
<p:tagLst xmlns:p="http://schemas.openxmlformats.org/presentationml/2006/main">
  <p:tag name="AS_UNIQUEID" val="176"/>
</p:tagLst>
</file>

<file path=ppt/tags/tag4414.xml><?xml version="1.0" encoding="utf-8"?>
<p:tagLst xmlns:p="http://schemas.openxmlformats.org/presentationml/2006/main">
  <p:tag name="AS_UNIQUEID" val="177"/>
</p:tagLst>
</file>

<file path=ppt/tags/tag4415.xml><?xml version="1.0" encoding="utf-8"?>
<p:tagLst xmlns:p="http://schemas.openxmlformats.org/presentationml/2006/main">
  <p:tag name="AS_UNIQUEID" val="178"/>
</p:tagLst>
</file>

<file path=ppt/tags/tag4416.xml><?xml version="1.0" encoding="utf-8"?>
<p:tagLst xmlns:p="http://schemas.openxmlformats.org/presentationml/2006/main">
  <p:tag name="AS_UNIQUEID" val="179"/>
</p:tagLst>
</file>

<file path=ppt/tags/tag4417.xml><?xml version="1.0" encoding="utf-8"?>
<p:tagLst xmlns:p="http://schemas.openxmlformats.org/presentationml/2006/main">
  <p:tag name="AS_UNIQUEID" val="180"/>
</p:tagLst>
</file>

<file path=ppt/tags/tag4418.xml><?xml version="1.0" encoding="utf-8"?>
<p:tagLst xmlns:p="http://schemas.openxmlformats.org/presentationml/2006/main">
  <p:tag name="AS_UNIQUEID" val="181"/>
</p:tagLst>
</file>

<file path=ppt/tags/tag4419.xml><?xml version="1.0" encoding="utf-8"?>
<p:tagLst xmlns:p="http://schemas.openxmlformats.org/presentationml/2006/main">
  <p:tag name="AS_UNIQUEID" val="182"/>
</p:tagLst>
</file>

<file path=ppt/tags/tag4420.xml><?xml version="1.0" encoding="utf-8"?>
<p:tagLst xmlns:p="http://schemas.openxmlformats.org/presentationml/2006/main">
  <p:tag name="AS_UNIQUEID" val="183"/>
</p:tagLst>
</file>

<file path=ppt/tags/tag4421.xml><?xml version="1.0" encoding="utf-8"?>
<p:tagLst xmlns:p="http://schemas.openxmlformats.org/presentationml/2006/main">
  <p:tag name="AS_UNIQUEID" val="3339"/>
</p:tagLst>
</file>

<file path=ppt/tags/tag4422.xml><?xml version="1.0" encoding="utf-8"?>
<p:tagLst xmlns:p="http://schemas.openxmlformats.org/presentationml/2006/main">
  <p:tag name="AS_UNIQUEID" val="184"/>
</p:tagLst>
</file>

<file path=ppt/tags/tag4423.xml><?xml version="1.0" encoding="utf-8"?>
<p:tagLst xmlns:p="http://schemas.openxmlformats.org/presentationml/2006/main">
  <p:tag name="AS_UNIQUEID" val="185"/>
</p:tagLst>
</file>

<file path=ppt/tags/tag4424.xml><?xml version="1.0" encoding="utf-8"?>
<p:tagLst xmlns:p="http://schemas.openxmlformats.org/presentationml/2006/main">
  <p:tag name="AS_UNIQUEID" val="186"/>
</p:tagLst>
</file>

<file path=ppt/tags/tag4425.xml><?xml version="1.0" encoding="utf-8"?>
<p:tagLst xmlns:p="http://schemas.openxmlformats.org/presentationml/2006/main">
  <p:tag name="AS_UNIQUEID" val="187"/>
</p:tagLst>
</file>

<file path=ppt/tags/tag4426.xml><?xml version="1.0" encoding="utf-8"?>
<p:tagLst xmlns:p="http://schemas.openxmlformats.org/presentationml/2006/main">
  <p:tag name="AS_UNIQUEID" val="188"/>
</p:tagLst>
</file>

<file path=ppt/tags/tag4427.xml><?xml version="1.0" encoding="utf-8"?>
<p:tagLst xmlns:p="http://schemas.openxmlformats.org/presentationml/2006/main">
  <p:tag name="AS_UNIQUEID" val="189"/>
</p:tagLst>
</file>

<file path=ppt/tags/tag4428.xml><?xml version="1.0" encoding="utf-8"?>
<p:tagLst xmlns:p="http://schemas.openxmlformats.org/presentationml/2006/main">
  <p:tag name="AS_UNIQUEID" val="190"/>
</p:tagLst>
</file>

<file path=ppt/tags/tag4429.xml><?xml version="1.0" encoding="utf-8"?>
<p:tagLst xmlns:p="http://schemas.openxmlformats.org/presentationml/2006/main">
  <p:tag name="AS_UNIQUEID" val="191"/>
</p:tagLst>
</file>

<file path=ppt/tags/tag4430.xml><?xml version="1.0" encoding="utf-8"?>
<p:tagLst xmlns:p="http://schemas.openxmlformats.org/presentationml/2006/main">
  <p:tag name="AS_UNIQUEID" val="192"/>
</p:tagLst>
</file>

<file path=ppt/tags/tag4431.xml><?xml version="1.0" encoding="utf-8"?>
<p:tagLst xmlns:p="http://schemas.openxmlformats.org/presentationml/2006/main">
  <p:tag name="AS_UNIQUEID" val="193"/>
</p:tagLst>
</file>

<file path=ppt/tags/tag4432.xml><?xml version="1.0" encoding="utf-8"?>
<p:tagLst xmlns:p="http://schemas.openxmlformats.org/presentationml/2006/main">
  <p:tag name="AS_UNIQUEID" val="194"/>
</p:tagLst>
</file>

<file path=ppt/tags/tag4433.xml><?xml version="1.0" encoding="utf-8"?>
<p:tagLst xmlns:p="http://schemas.openxmlformats.org/presentationml/2006/main">
  <p:tag name="AS_UNIQUEID" val="195"/>
</p:tagLst>
</file>

<file path=ppt/tags/tag4434.xml><?xml version="1.0" encoding="utf-8"?>
<p:tagLst xmlns:p="http://schemas.openxmlformats.org/presentationml/2006/main">
  <p:tag name="AS_UNIQUEID" val="196"/>
</p:tagLst>
</file>

<file path=ppt/tags/tag4435.xml><?xml version="1.0" encoding="utf-8"?>
<p:tagLst xmlns:p="http://schemas.openxmlformats.org/presentationml/2006/main">
  <p:tag name="AS_UNIQUEID" val="3340"/>
</p:tagLst>
</file>

<file path=ppt/tags/tag4436.xml><?xml version="1.0" encoding="utf-8"?>
<p:tagLst xmlns:p="http://schemas.openxmlformats.org/presentationml/2006/main">
  <p:tag name="AS_UNIQUEID" val="197"/>
</p:tagLst>
</file>

<file path=ppt/tags/tag4437.xml><?xml version="1.0" encoding="utf-8"?>
<p:tagLst xmlns:p="http://schemas.openxmlformats.org/presentationml/2006/main">
  <p:tag name="AS_UNIQUEID" val="198"/>
</p:tagLst>
</file>

<file path=ppt/tags/tag4438.xml><?xml version="1.0" encoding="utf-8"?>
<p:tagLst xmlns:p="http://schemas.openxmlformats.org/presentationml/2006/main">
  <p:tag name="AS_UNIQUEID" val="199"/>
</p:tagLst>
</file>

<file path=ppt/tags/tag4439.xml><?xml version="1.0" encoding="utf-8"?>
<p:tagLst xmlns:p="http://schemas.openxmlformats.org/presentationml/2006/main">
  <p:tag name="AS_UNIQUEID" val="200"/>
</p:tagLst>
</file>

<file path=ppt/tags/tag4440.xml><?xml version="1.0" encoding="utf-8"?>
<p:tagLst xmlns:p="http://schemas.openxmlformats.org/presentationml/2006/main">
  <p:tag name="AS_UNIQUEID" val="201"/>
</p:tagLst>
</file>

<file path=ppt/tags/tag4441.xml><?xml version="1.0" encoding="utf-8"?>
<p:tagLst xmlns:p="http://schemas.openxmlformats.org/presentationml/2006/main">
  <p:tag name="AS_UNIQUEID" val="202"/>
</p:tagLst>
</file>

<file path=ppt/tags/tag4442.xml><?xml version="1.0" encoding="utf-8"?>
<p:tagLst xmlns:p="http://schemas.openxmlformats.org/presentationml/2006/main">
  <p:tag name="AS_UNIQUEID" val="203"/>
</p:tagLst>
</file>

<file path=ppt/tags/tag4443.xml><?xml version="1.0" encoding="utf-8"?>
<p:tagLst xmlns:p="http://schemas.openxmlformats.org/presentationml/2006/main">
  <p:tag name="AS_UNIQUEID" val="204"/>
</p:tagLst>
</file>

<file path=ppt/tags/tag4444.xml><?xml version="1.0" encoding="utf-8"?>
<p:tagLst xmlns:p="http://schemas.openxmlformats.org/presentationml/2006/main">
  <p:tag name="AS_UNIQUEID" val="205"/>
</p:tagLst>
</file>

<file path=ppt/tags/tag4445.xml><?xml version="1.0" encoding="utf-8"?>
<p:tagLst xmlns:p="http://schemas.openxmlformats.org/presentationml/2006/main">
  <p:tag name="AS_UNIQUEID" val="206"/>
</p:tagLst>
</file>

<file path=ppt/tags/tag4446.xml><?xml version="1.0" encoding="utf-8"?>
<p:tagLst xmlns:p="http://schemas.openxmlformats.org/presentationml/2006/main">
  <p:tag name="AS_UNIQUEID" val="207"/>
</p:tagLst>
</file>

<file path=ppt/tags/tag4447.xml><?xml version="1.0" encoding="utf-8"?>
<p:tagLst xmlns:p="http://schemas.openxmlformats.org/presentationml/2006/main">
  <p:tag name="AS_UNIQUEID" val="208"/>
</p:tagLst>
</file>

<file path=ppt/tags/tag4448.xml><?xml version="1.0" encoding="utf-8"?>
<p:tagLst xmlns:p="http://schemas.openxmlformats.org/presentationml/2006/main">
  <p:tag name="AS_UNIQUEID" val="209"/>
</p:tagLst>
</file>

<file path=ppt/tags/tag4449.xml><?xml version="1.0" encoding="utf-8"?>
<p:tagLst xmlns:p="http://schemas.openxmlformats.org/presentationml/2006/main">
  <p:tag name="AS_UNIQUEID" val="3341"/>
</p:tagLst>
</file>

<file path=ppt/tags/tag4450.xml><?xml version="1.0" encoding="utf-8"?>
<p:tagLst xmlns:p="http://schemas.openxmlformats.org/presentationml/2006/main">
  <p:tag name="AS_UNIQUEID" val="210"/>
</p:tagLst>
</file>

<file path=ppt/tags/tag4451.xml><?xml version="1.0" encoding="utf-8"?>
<p:tagLst xmlns:p="http://schemas.openxmlformats.org/presentationml/2006/main">
  <p:tag name="AS_UNIQUEID" val="211"/>
</p:tagLst>
</file>

<file path=ppt/tags/tag4452.xml><?xml version="1.0" encoding="utf-8"?>
<p:tagLst xmlns:p="http://schemas.openxmlformats.org/presentationml/2006/main">
  <p:tag name="AS_UNIQUEID" val="212"/>
</p:tagLst>
</file>

<file path=ppt/tags/tag4453.xml><?xml version="1.0" encoding="utf-8"?>
<p:tagLst xmlns:p="http://schemas.openxmlformats.org/presentationml/2006/main">
  <p:tag name="AS_UNIQUEID" val="213"/>
</p:tagLst>
</file>

<file path=ppt/tags/tag4454.xml><?xml version="1.0" encoding="utf-8"?>
<p:tagLst xmlns:p="http://schemas.openxmlformats.org/presentationml/2006/main">
  <p:tag name="AS_UNIQUEID" val="214"/>
</p:tagLst>
</file>

<file path=ppt/tags/tag4455.xml><?xml version="1.0" encoding="utf-8"?>
<p:tagLst xmlns:p="http://schemas.openxmlformats.org/presentationml/2006/main">
  <p:tag name="AS_UNIQUEID" val="215"/>
</p:tagLst>
</file>

<file path=ppt/tags/tag4456.xml><?xml version="1.0" encoding="utf-8"?>
<p:tagLst xmlns:p="http://schemas.openxmlformats.org/presentationml/2006/main">
  <p:tag name="AS_UNIQUEID" val="216"/>
</p:tagLst>
</file>

<file path=ppt/tags/tag4457.xml><?xml version="1.0" encoding="utf-8"?>
<p:tagLst xmlns:p="http://schemas.openxmlformats.org/presentationml/2006/main">
  <p:tag name="AS_UNIQUEID" val="217"/>
</p:tagLst>
</file>

<file path=ppt/tags/tag4458.xml><?xml version="1.0" encoding="utf-8"?>
<p:tagLst xmlns:p="http://schemas.openxmlformats.org/presentationml/2006/main">
  <p:tag name="AS_UNIQUEID" val="218"/>
</p:tagLst>
</file>

<file path=ppt/tags/tag4459.xml><?xml version="1.0" encoding="utf-8"?>
<p:tagLst xmlns:p="http://schemas.openxmlformats.org/presentationml/2006/main">
  <p:tag name="AS_UNIQUEID" val="219"/>
</p:tagLst>
</file>

<file path=ppt/tags/tag4460.xml><?xml version="1.0" encoding="utf-8"?>
<p:tagLst xmlns:p="http://schemas.openxmlformats.org/presentationml/2006/main">
  <p:tag name="AS_UNIQUEID" val="220"/>
</p:tagLst>
</file>

<file path=ppt/tags/tag4461.xml><?xml version="1.0" encoding="utf-8"?>
<p:tagLst xmlns:p="http://schemas.openxmlformats.org/presentationml/2006/main">
  <p:tag name="AS_UNIQUEID" val="221"/>
</p:tagLst>
</file>

<file path=ppt/tags/tag4462.xml><?xml version="1.0" encoding="utf-8"?>
<p:tagLst xmlns:p="http://schemas.openxmlformats.org/presentationml/2006/main">
  <p:tag name="AS_UNIQUEID" val="222"/>
</p:tagLst>
</file>

<file path=ppt/tags/tag4463.xml><?xml version="1.0" encoding="utf-8"?>
<p:tagLst xmlns:p="http://schemas.openxmlformats.org/presentationml/2006/main">
  <p:tag name="AS_UNIQUEID" val="3342"/>
</p:tagLst>
</file>

<file path=ppt/tags/tag4464.xml><?xml version="1.0" encoding="utf-8"?>
<p:tagLst xmlns:p="http://schemas.openxmlformats.org/presentationml/2006/main">
  <p:tag name="AS_UNIQUEID" val="223"/>
</p:tagLst>
</file>

<file path=ppt/tags/tag4465.xml><?xml version="1.0" encoding="utf-8"?>
<p:tagLst xmlns:p="http://schemas.openxmlformats.org/presentationml/2006/main">
  <p:tag name="AS_UNIQUEID" val="3343"/>
</p:tagLst>
</file>

<file path=ppt/tags/tag4466.xml><?xml version="1.0" encoding="utf-8"?>
<p:tagLst xmlns:p="http://schemas.openxmlformats.org/presentationml/2006/main">
  <p:tag name="AS_UNIQUEID" val="224"/>
</p:tagLst>
</file>

<file path=ppt/tags/tag4467.xml><?xml version="1.0" encoding="utf-8"?>
<p:tagLst xmlns:p="http://schemas.openxmlformats.org/presentationml/2006/main">
  <p:tag name="AS_UNIQUEID" val="225"/>
</p:tagLst>
</file>

<file path=ppt/tags/tag4468.xml><?xml version="1.0" encoding="utf-8"?>
<p:tagLst xmlns:p="http://schemas.openxmlformats.org/presentationml/2006/main">
  <p:tag name="AS_UNIQUEID" val="226"/>
</p:tagLst>
</file>

<file path=ppt/tags/tag4469.xml><?xml version="1.0" encoding="utf-8"?>
<p:tagLst xmlns:p="http://schemas.openxmlformats.org/presentationml/2006/main">
  <p:tag name="AS_UNIQUEID" val="227"/>
</p:tagLst>
</file>

<file path=ppt/tags/tag4470.xml><?xml version="1.0" encoding="utf-8"?>
<p:tagLst xmlns:p="http://schemas.openxmlformats.org/presentationml/2006/main">
  <p:tag name="AS_UNIQUEID" val="228"/>
</p:tagLst>
</file>

<file path=ppt/tags/tag4471.xml><?xml version="1.0" encoding="utf-8"?>
<p:tagLst xmlns:p="http://schemas.openxmlformats.org/presentationml/2006/main">
  <p:tag name="AS_UNIQUEID" val="229"/>
</p:tagLst>
</file>

<file path=ppt/tags/tag4472.xml><?xml version="1.0" encoding="utf-8"?>
<p:tagLst xmlns:p="http://schemas.openxmlformats.org/presentationml/2006/main">
  <p:tag name="AS_UNIQUEID" val="230"/>
</p:tagLst>
</file>

<file path=ppt/tags/tag4473.xml><?xml version="1.0" encoding="utf-8"?>
<p:tagLst xmlns:p="http://schemas.openxmlformats.org/presentationml/2006/main">
  <p:tag name="AS_UNIQUEID" val="231"/>
</p:tagLst>
</file>

<file path=ppt/tags/tag4474.xml><?xml version="1.0" encoding="utf-8"?>
<p:tagLst xmlns:p="http://schemas.openxmlformats.org/presentationml/2006/main">
  <p:tag name="AS_UNIQUEID" val="232"/>
</p:tagLst>
</file>

<file path=ppt/tags/tag4475.xml><?xml version="1.0" encoding="utf-8"?>
<p:tagLst xmlns:p="http://schemas.openxmlformats.org/presentationml/2006/main">
  <p:tag name="AS_UNIQUEID" val="233"/>
</p:tagLst>
</file>

<file path=ppt/tags/tag4476.xml><?xml version="1.0" encoding="utf-8"?>
<p:tagLst xmlns:p="http://schemas.openxmlformats.org/presentationml/2006/main">
  <p:tag name="AS_UNIQUEID" val="234"/>
</p:tagLst>
</file>

<file path=ppt/tags/tag4477.xml><?xml version="1.0" encoding="utf-8"?>
<p:tagLst xmlns:p="http://schemas.openxmlformats.org/presentationml/2006/main">
  <p:tag name="AS_UNIQUEID" val="235"/>
</p:tagLst>
</file>

<file path=ppt/tags/tag4478.xml><?xml version="1.0" encoding="utf-8"?>
<p:tagLst xmlns:p="http://schemas.openxmlformats.org/presentationml/2006/main">
  <p:tag name="AS_UNIQUEID" val="236"/>
</p:tagLst>
</file>

<file path=ppt/tags/tag4479.xml><?xml version="1.0" encoding="utf-8"?>
<p:tagLst xmlns:p="http://schemas.openxmlformats.org/presentationml/2006/main">
  <p:tag name="AS_UNIQUEID" val="1409"/>
</p:tagLst>
</file>

<file path=ppt/tags/tag4480.xml><?xml version="1.0" encoding="utf-8"?>
<p:tagLst xmlns:p="http://schemas.openxmlformats.org/presentationml/2006/main">
  <p:tag name="AS_UNIQUEID" val="1369"/>
</p:tagLst>
</file>

<file path=ppt/tags/tag4481.xml><?xml version="1.0" encoding="utf-8"?>
<p:tagLst xmlns:p="http://schemas.openxmlformats.org/presentationml/2006/main">
  <p:tag name="AS_UNIQUEID" val="1370"/>
</p:tagLst>
</file>

<file path=ppt/tags/tag4482.xml><?xml version="1.0" encoding="utf-8"?>
<p:tagLst xmlns:p="http://schemas.openxmlformats.org/presentationml/2006/main">
  <p:tag name="AS_UNIQUEID" val="1410"/>
</p:tagLst>
</file>

<file path=ppt/tags/tag4483.xml><?xml version="1.0" encoding="utf-8"?>
<p:tagLst xmlns:p="http://schemas.openxmlformats.org/presentationml/2006/main">
  <p:tag name="AS_UNIQUEID" val="1411"/>
</p:tagLst>
</file>

<file path=ppt/tags/tag4484.xml><?xml version="1.0" encoding="utf-8"?>
<p:tagLst xmlns:p="http://schemas.openxmlformats.org/presentationml/2006/main">
  <p:tag name="AS_UNIQUEID" val="3344"/>
</p:tagLst>
</file>

<file path=ppt/tags/tag4485.xml><?xml version="1.0" encoding="utf-8"?>
<p:tagLst xmlns:p="http://schemas.openxmlformats.org/presentationml/2006/main">
  <p:tag name="AS_UNIQUEID" val="3345"/>
</p:tagLst>
</file>

<file path=ppt/tags/tag4486.xml><?xml version="1.0" encoding="utf-8"?>
<p:tagLst xmlns:p="http://schemas.openxmlformats.org/presentationml/2006/main">
  <p:tag name="AS_UNIQUEID" val="3346"/>
</p:tagLst>
</file>

<file path=ppt/tags/tag4487.xml><?xml version="1.0" encoding="utf-8"?>
<p:tagLst xmlns:p="http://schemas.openxmlformats.org/presentationml/2006/main">
  <p:tag name="AS_UNIQUEID" val="3347"/>
</p:tagLst>
</file>

<file path=ppt/tags/tag4488.xml><?xml version="1.0" encoding="utf-8"?>
<p:tagLst xmlns:p="http://schemas.openxmlformats.org/presentationml/2006/main">
  <p:tag name="AS_UNIQUEID" val="1928"/>
</p:tagLst>
</file>

<file path=ppt/tags/tag4489.xml><?xml version="1.0" encoding="utf-8"?>
<p:tagLst xmlns:p="http://schemas.openxmlformats.org/presentationml/2006/main">
  <p:tag name="AS_UNIQUEID" val="1929"/>
</p:tagLst>
</file>

<file path=ppt/tags/tag4490.xml><?xml version="1.0" encoding="utf-8"?>
<p:tagLst xmlns:p="http://schemas.openxmlformats.org/presentationml/2006/main">
  <p:tag name="AS_UNIQUEID" val="1930"/>
</p:tagLst>
</file>

<file path=ppt/tags/tag4491.xml><?xml version="1.0" encoding="utf-8"?>
<p:tagLst xmlns:p="http://schemas.openxmlformats.org/presentationml/2006/main">
  <p:tag name="AS_UNIQUEID" val="3348"/>
</p:tagLst>
</file>

<file path=ppt/tags/tag4492.xml><?xml version="1.0" encoding="utf-8"?>
<p:tagLst xmlns:p="http://schemas.openxmlformats.org/presentationml/2006/main">
  <p:tag name="AS_UNIQUEID" val="3349"/>
</p:tagLst>
</file>

<file path=ppt/tags/tag4493.xml><?xml version="1.0" encoding="utf-8"?>
<p:tagLst xmlns:p="http://schemas.openxmlformats.org/presentationml/2006/main">
  <p:tag name="AS_UNIQUEID" val="0"/>
</p:tagLst>
</file>

<file path=ppt/tags/tag4494.xml><?xml version="1.0" encoding="utf-8"?>
<p:tagLst xmlns:p="http://schemas.openxmlformats.org/presentationml/2006/main">
  <p:tag name="AS_UNIQUEID" val="1"/>
</p:tagLst>
</file>

<file path=ppt/tags/tag4495.xml><?xml version="1.0" encoding="utf-8"?>
<p:tagLst xmlns:p="http://schemas.openxmlformats.org/presentationml/2006/main">
  <p:tag name="AS_UNIQUEID" val="2"/>
</p:tagLst>
</file>

<file path=ppt/tags/tag4496.xml><?xml version="1.0" encoding="utf-8"?>
<p:tagLst xmlns:p="http://schemas.openxmlformats.org/presentationml/2006/main">
  <p:tag name="AS_UNIQUEID" val="3"/>
</p:tagLst>
</file>

<file path=ppt/tags/tag4497.xml><?xml version="1.0" encoding="utf-8"?>
<p:tagLst xmlns:p="http://schemas.openxmlformats.org/presentationml/2006/main">
  <p:tag name="AS_UNIQUEID" val="4"/>
</p:tagLst>
</file>

<file path=ppt/tags/tag4498.xml><?xml version="1.0" encoding="utf-8"?>
<p:tagLst xmlns:p="http://schemas.openxmlformats.org/presentationml/2006/main">
  <p:tag name="AS_UNIQUEID" val="5"/>
</p:tagLst>
</file>

<file path=ppt/tags/tag4499.xml><?xml version="1.0" encoding="utf-8"?>
<p:tagLst xmlns:p="http://schemas.openxmlformats.org/presentationml/2006/main">
  <p:tag name="AS_UNIQUEID" val="6"/>
</p:tagLst>
</file>

<file path=ppt/tags/tag4500.xml><?xml version="1.0" encoding="utf-8"?>
<p:tagLst xmlns:p="http://schemas.openxmlformats.org/presentationml/2006/main">
  <p:tag name="AS_UNIQUEID" val="7"/>
</p:tagLst>
</file>

<file path=ppt/tags/tag4501.xml><?xml version="1.0" encoding="utf-8"?>
<p:tagLst xmlns:p="http://schemas.openxmlformats.org/presentationml/2006/main">
  <p:tag name="AS_UNIQUEID" val="8"/>
</p:tagLst>
</file>

<file path=ppt/tags/tag4502.xml><?xml version="1.0" encoding="utf-8"?>
<p:tagLst xmlns:p="http://schemas.openxmlformats.org/presentationml/2006/main">
  <p:tag name="AS_UNIQUEID" val="9"/>
</p:tagLst>
</file>

<file path=ppt/tags/tag4503.xml><?xml version="1.0" encoding="utf-8"?>
<p:tagLst xmlns:p="http://schemas.openxmlformats.org/presentationml/2006/main">
  <p:tag name="AS_UNIQUEID" val="10"/>
</p:tagLst>
</file>

<file path=ppt/tags/tag4504.xml><?xml version="1.0" encoding="utf-8"?>
<p:tagLst xmlns:p="http://schemas.openxmlformats.org/presentationml/2006/main">
  <p:tag name="AS_UNIQUEID" val="11"/>
</p:tagLst>
</file>

<file path=ppt/tags/tag4505.xml><?xml version="1.0" encoding="utf-8"?>
<p:tagLst xmlns:p="http://schemas.openxmlformats.org/presentationml/2006/main">
  <p:tag name="AS_UNIQUEID" val="12"/>
</p:tagLst>
</file>

<file path=ppt/tags/tag4506.xml><?xml version="1.0" encoding="utf-8"?>
<p:tagLst xmlns:p="http://schemas.openxmlformats.org/presentationml/2006/main">
  <p:tag name="AS_UNIQUEID" val="13"/>
</p:tagLst>
</file>

<file path=ppt/tags/tag4507.xml><?xml version="1.0" encoding="utf-8"?>
<p:tagLst xmlns:p="http://schemas.openxmlformats.org/presentationml/2006/main">
  <p:tag name="AS_UNIQUEID" val="14"/>
</p:tagLst>
</file>

<file path=ppt/tags/tag4508.xml><?xml version="1.0" encoding="utf-8"?>
<p:tagLst xmlns:p="http://schemas.openxmlformats.org/presentationml/2006/main">
  <p:tag name="AS_UNIQUEID" val="15"/>
</p:tagLst>
</file>

<file path=ppt/tags/tag4509.xml><?xml version="1.0" encoding="utf-8"?>
<p:tagLst xmlns:p="http://schemas.openxmlformats.org/presentationml/2006/main">
  <p:tag name="AS_UNIQUEID" val="16"/>
</p:tagLst>
</file>

<file path=ppt/tags/tag4510.xml><?xml version="1.0" encoding="utf-8"?>
<p:tagLst xmlns:p="http://schemas.openxmlformats.org/presentationml/2006/main">
  <p:tag name="AS_UNIQUEID" val="17"/>
</p:tagLst>
</file>

<file path=ppt/tags/tag4511.xml><?xml version="1.0" encoding="utf-8"?>
<p:tagLst xmlns:p="http://schemas.openxmlformats.org/presentationml/2006/main">
  <p:tag name="AS_UNIQUEID" val="18"/>
</p:tagLst>
</file>

<file path=ppt/tags/tag4512.xml><?xml version="1.0" encoding="utf-8"?>
<p:tagLst xmlns:p="http://schemas.openxmlformats.org/presentationml/2006/main">
  <p:tag name="AS_UNIQUEID" val="19"/>
</p:tagLst>
</file>

<file path=ppt/tags/tag4513.xml><?xml version="1.0" encoding="utf-8"?>
<p:tagLst xmlns:p="http://schemas.openxmlformats.org/presentationml/2006/main">
  <p:tag name="AS_UNIQUEID" val="20"/>
</p:tagLst>
</file>

<file path=ppt/tags/tag4514.xml><?xml version="1.0" encoding="utf-8"?>
<p:tagLst xmlns:p="http://schemas.openxmlformats.org/presentationml/2006/main">
  <p:tag name="AS_UNIQUEID" val="21"/>
</p:tagLst>
</file>

<file path=ppt/tags/tag4515.xml><?xml version="1.0" encoding="utf-8"?>
<p:tagLst xmlns:p="http://schemas.openxmlformats.org/presentationml/2006/main">
  <p:tag name="AS_UNIQUEID" val="22"/>
</p:tagLst>
</file>

<file path=ppt/tags/tag4516.xml><?xml version="1.0" encoding="utf-8"?>
<p:tagLst xmlns:p="http://schemas.openxmlformats.org/presentationml/2006/main">
  <p:tag name="AS_UNIQUEID" val="23"/>
</p:tagLst>
</file>

<file path=ppt/tags/tag4517.xml><?xml version="1.0" encoding="utf-8"?>
<p:tagLst xmlns:p="http://schemas.openxmlformats.org/presentationml/2006/main">
  <p:tag name="AS_UNIQUEID" val="24"/>
</p:tagLst>
</file>

<file path=ppt/tags/tag4518.xml><?xml version="1.0" encoding="utf-8"?>
<p:tagLst xmlns:p="http://schemas.openxmlformats.org/presentationml/2006/main">
  <p:tag name="AS_UNIQUEID" val="25"/>
</p:tagLst>
</file>

<file path=ppt/tags/tag4519.xml><?xml version="1.0" encoding="utf-8"?>
<p:tagLst xmlns:p="http://schemas.openxmlformats.org/presentationml/2006/main">
  <p:tag name="AS_UNIQUEID" val="26"/>
</p:tagLst>
</file>

<file path=ppt/tags/tag4520.xml><?xml version="1.0" encoding="utf-8"?>
<p:tagLst xmlns:p="http://schemas.openxmlformats.org/presentationml/2006/main">
  <p:tag name="AS_UNIQUEID" val="27"/>
</p:tagLst>
</file>

<file path=ppt/tags/tag4521.xml><?xml version="1.0" encoding="utf-8"?>
<p:tagLst xmlns:p="http://schemas.openxmlformats.org/presentationml/2006/main">
  <p:tag name="AS_UNIQUEID" val="28"/>
</p:tagLst>
</file>

<file path=ppt/tags/tag4522.xml><?xml version="1.0" encoding="utf-8"?>
<p:tagLst xmlns:p="http://schemas.openxmlformats.org/presentationml/2006/main">
  <p:tag name="AS_UNIQUEID" val="29"/>
</p:tagLst>
</file>

<file path=ppt/tags/tag4523.xml><?xml version="1.0" encoding="utf-8"?>
<p:tagLst xmlns:p="http://schemas.openxmlformats.org/presentationml/2006/main">
  <p:tag name="AS_UNIQUEID" val="30"/>
</p:tagLst>
</file>

<file path=ppt/tags/tag4524.xml><?xml version="1.0" encoding="utf-8"?>
<p:tagLst xmlns:p="http://schemas.openxmlformats.org/presentationml/2006/main">
  <p:tag name="AS_UNIQUEID" val="31"/>
</p:tagLst>
</file>

<file path=ppt/tags/tag4525.xml><?xml version="1.0" encoding="utf-8"?>
<p:tagLst xmlns:p="http://schemas.openxmlformats.org/presentationml/2006/main">
  <p:tag name="AS_UNIQUEID" val="32"/>
</p:tagLst>
</file>

<file path=ppt/tags/tag4526.xml><?xml version="1.0" encoding="utf-8"?>
<p:tagLst xmlns:p="http://schemas.openxmlformats.org/presentationml/2006/main">
  <p:tag name="AS_UNIQUEID" val="33"/>
</p:tagLst>
</file>

<file path=ppt/tags/tag4527.xml><?xml version="1.0" encoding="utf-8"?>
<p:tagLst xmlns:p="http://schemas.openxmlformats.org/presentationml/2006/main">
  <p:tag name="AS_UNIQUEID" val="34"/>
</p:tagLst>
</file>

<file path=ppt/tags/tag4528.xml><?xml version="1.0" encoding="utf-8"?>
<p:tagLst xmlns:p="http://schemas.openxmlformats.org/presentationml/2006/main">
  <p:tag name="AS_UNIQUEID" val="35"/>
</p:tagLst>
</file>

<file path=ppt/tags/tag4529.xml><?xml version="1.0" encoding="utf-8"?>
<p:tagLst xmlns:p="http://schemas.openxmlformats.org/presentationml/2006/main">
  <p:tag name="AS_UNIQUEID" val="36"/>
</p:tagLst>
</file>

<file path=ppt/tags/tag4530.xml><?xml version="1.0" encoding="utf-8"?>
<p:tagLst xmlns:p="http://schemas.openxmlformats.org/presentationml/2006/main">
  <p:tag name="AS_UNIQUEID" val="37"/>
</p:tagLst>
</file>

<file path=ppt/tags/tag4531.xml><?xml version="1.0" encoding="utf-8"?>
<p:tagLst xmlns:p="http://schemas.openxmlformats.org/presentationml/2006/main">
  <p:tag name="AS_UNIQUEID" val="38"/>
</p:tagLst>
</file>

<file path=ppt/tags/tag4532.xml><?xml version="1.0" encoding="utf-8"?>
<p:tagLst xmlns:p="http://schemas.openxmlformats.org/presentationml/2006/main">
  <p:tag name="AS_UNIQUEID" val="39"/>
</p:tagLst>
</file>

<file path=ppt/tags/tag4533.xml><?xml version="1.0" encoding="utf-8"?>
<p:tagLst xmlns:p="http://schemas.openxmlformats.org/presentationml/2006/main">
  <p:tag name="AS_UNIQUEID" val="40"/>
</p:tagLst>
</file>

<file path=ppt/tags/tag4534.xml><?xml version="1.0" encoding="utf-8"?>
<p:tagLst xmlns:p="http://schemas.openxmlformats.org/presentationml/2006/main">
  <p:tag name="AS_UNIQUEID" val="41"/>
</p:tagLst>
</file>

<file path=ppt/tags/tag4535.xml><?xml version="1.0" encoding="utf-8"?>
<p:tagLst xmlns:p="http://schemas.openxmlformats.org/presentationml/2006/main">
  <p:tag name="AS_UNIQUEID" val="42"/>
</p:tagLst>
</file>

<file path=ppt/tags/tag4536.xml><?xml version="1.0" encoding="utf-8"?>
<p:tagLst xmlns:p="http://schemas.openxmlformats.org/presentationml/2006/main">
  <p:tag name="AS_UNIQUEID" val="43"/>
</p:tagLst>
</file>

<file path=ppt/tags/tag4537.xml><?xml version="1.0" encoding="utf-8"?>
<p:tagLst xmlns:p="http://schemas.openxmlformats.org/presentationml/2006/main">
  <p:tag name="AS_UNIQUEID" val="44"/>
</p:tagLst>
</file>

<file path=ppt/tags/tag4538.xml><?xml version="1.0" encoding="utf-8"?>
<p:tagLst xmlns:p="http://schemas.openxmlformats.org/presentationml/2006/main">
  <p:tag name="AS_UNIQUEID" val="45"/>
</p:tagLst>
</file>

<file path=ppt/tags/tag4539.xml><?xml version="1.0" encoding="utf-8"?>
<p:tagLst xmlns:p="http://schemas.openxmlformats.org/presentationml/2006/main">
  <p:tag name="AS_UNIQUEID" val="46"/>
</p:tagLst>
</file>

<file path=ppt/tags/tag4540.xml><?xml version="1.0" encoding="utf-8"?>
<p:tagLst xmlns:p="http://schemas.openxmlformats.org/presentationml/2006/main">
  <p:tag name="AS_UNIQUEID" val="47"/>
</p:tagLst>
</file>

<file path=ppt/tags/tag4541.xml><?xml version="1.0" encoding="utf-8"?>
<p:tagLst xmlns:p="http://schemas.openxmlformats.org/presentationml/2006/main">
  <p:tag name="AS_UNIQUEID" val="48"/>
</p:tagLst>
</file>

<file path=ppt/tags/tag4542.xml><?xml version="1.0" encoding="utf-8"?>
<p:tagLst xmlns:p="http://schemas.openxmlformats.org/presentationml/2006/main">
  <p:tag name="AS_UNIQUEID" val="49"/>
</p:tagLst>
</file>

<file path=ppt/tags/tag4543.xml><?xml version="1.0" encoding="utf-8"?>
<p:tagLst xmlns:p="http://schemas.openxmlformats.org/presentationml/2006/main">
  <p:tag name="AS_UNIQUEID" val="50"/>
</p:tagLst>
</file>

<file path=ppt/tags/tag4544.xml><?xml version="1.0" encoding="utf-8"?>
<p:tagLst xmlns:p="http://schemas.openxmlformats.org/presentationml/2006/main">
  <p:tag name="AS_UNIQUEID" val="51"/>
</p:tagLst>
</file>

<file path=ppt/tags/tag4545.xml><?xml version="1.0" encoding="utf-8"?>
<p:tagLst xmlns:p="http://schemas.openxmlformats.org/presentationml/2006/main">
  <p:tag name="AS_UNIQUEID" val="52"/>
</p:tagLst>
</file>

<file path=ppt/tags/tag4546.xml><?xml version="1.0" encoding="utf-8"?>
<p:tagLst xmlns:p="http://schemas.openxmlformats.org/presentationml/2006/main">
  <p:tag name="AS_UNIQUEID" val="53"/>
</p:tagLst>
</file>

<file path=ppt/tags/tag4547.xml><?xml version="1.0" encoding="utf-8"?>
<p:tagLst xmlns:p="http://schemas.openxmlformats.org/presentationml/2006/main">
  <p:tag name="AS_UNIQUEID" val="54"/>
</p:tagLst>
</file>

<file path=ppt/tags/tag4548.xml><?xml version="1.0" encoding="utf-8"?>
<p:tagLst xmlns:p="http://schemas.openxmlformats.org/presentationml/2006/main">
  <p:tag name="AS_UNIQUEID" val="55"/>
</p:tagLst>
</file>

<file path=ppt/tags/tag4549.xml><?xml version="1.0" encoding="utf-8"?>
<p:tagLst xmlns:p="http://schemas.openxmlformats.org/presentationml/2006/main">
  <p:tag name="AS_UNIQUEID" val="56"/>
</p:tagLst>
</file>

<file path=ppt/tags/tag4550.xml><?xml version="1.0" encoding="utf-8"?>
<p:tagLst xmlns:p="http://schemas.openxmlformats.org/presentationml/2006/main">
  <p:tag name="AS_UNIQUEID" val="57"/>
</p:tagLst>
</file>

<file path=ppt/tags/tag4551.xml><?xml version="1.0" encoding="utf-8"?>
<p:tagLst xmlns:p="http://schemas.openxmlformats.org/presentationml/2006/main">
  <p:tag name="AS_UNIQUEID" val="58"/>
</p:tagLst>
</file>

<file path=ppt/tags/tag4552.xml><?xml version="1.0" encoding="utf-8"?>
<p:tagLst xmlns:p="http://schemas.openxmlformats.org/presentationml/2006/main">
  <p:tag name="AS_UNIQUEID" val="59"/>
</p:tagLst>
</file>

<file path=ppt/tags/tag4553.xml><?xml version="1.0" encoding="utf-8"?>
<p:tagLst xmlns:p="http://schemas.openxmlformats.org/presentationml/2006/main">
  <p:tag name="AS_UNIQUEID" val="60"/>
</p:tagLst>
</file>

<file path=ppt/tags/tag4554.xml><?xml version="1.0" encoding="utf-8"?>
<p:tagLst xmlns:p="http://schemas.openxmlformats.org/presentationml/2006/main">
  <p:tag name="AS_UNIQUEID" val="61"/>
</p:tagLst>
</file>

<file path=ppt/tags/tag4555.xml><?xml version="1.0" encoding="utf-8"?>
<p:tagLst xmlns:p="http://schemas.openxmlformats.org/presentationml/2006/main">
  <p:tag name="AS_UNIQUEID" val="62"/>
</p:tagLst>
</file>

<file path=ppt/tags/tag4556.xml><?xml version="1.0" encoding="utf-8"?>
<p:tagLst xmlns:p="http://schemas.openxmlformats.org/presentationml/2006/main">
  <p:tag name="AS_UNIQUEID" val="63"/>
</p:tagLst>
</file>

<file path=ppt/tags/tag4557.xml><?xml version="1.0" encoding="utf-8"?>
<p:tagLst xmlns:p="http://schemas.openxmlformats.org/presentationml/2006/main">
  <p:tag name="AS_UNIQUEID" val="64"/>
</p:tagLst>
</file>

<file path=ppt/tags/tag4558.xml><?xml version="1.0" encoding="utf-8"?>
<p:tagLst xmlns:p="http://schemas.openxmlformats.org/presentationml/2006/main">
  <p:tag name="AS_UNIQUEID" val="65"/>
</p:tagLst>
</file>

<file path=ppt/tags/tag4559.xml><?xml version="1.0" encoding="utf-8"?>
<p:tagLst xmlns:p="http://schemas.openxmlformats.org/presentationml/2006/main">
  <p:tag name="AS_UNIQUEID" val="66"/>
</p:tagLst>
</file>

<file path=ppt/tags/tag4560.xml><?xml version="1.0" encoding="utf-8"?>
<p:tagLst xmlns:p="http://schemas.openxmlformats.org/presentationml/2006/main">
  <p:tag name="AS_UNIQUEID" val="67"/>
</p:tagLst>
</file>

<file path=ppt/tags/tag4561.xml><?xml version="1.0" encoding="utf-8"?>
<p:tagLst xmlns:p="http://schemas.openxmlformats.org/presentationml/2006/main">
  <p:tag name="AS_UNIQUEID" val="68"/>
</p:tagLst>
</file>

<file path=ppt/tags/tag4562.xml><?xml version="1.0" encoding="utf-8"?>
<p:tagLst xmlns:p="http://schemas.openxmlformats.org/presentationml/2006/main">
  <p:tag name="AS_UNIQUEID" val="69"/>
</p:tagLst>
</file>

<file path=ppt/tags/tag4563.xml><?xml version="1.0" encoding="utf-8"?>
<p:tagLst xmlns:p="http://schemas.openxmlformats.org/presentationml/2006/main">
  <p:tag name="AS_UNIQUEID" val="70"/>
</p:tagLst>
</file>

<file path=ppt/tags/tag4564.xml><?xml version="1.0" encoding="utf-8"?>
<p:tagLst xmlns:p="http://schemas.openxmlformats.org/presentationml/2006/main">
  <p:tag name="AS_UNIQUEID" val="71"/>
</p:tagLst>
</file>

<file path=ppt/tags/tag4565.xml><?xml version="1.0" encoding="utf-8"?>
<p:tagLst xmlns:p="http://schemas.openxmlformats.org/presentationml/2006/main">
  <p:tag name="AS_UNIQUEID" val="72"/>
</p:tagLst>
</file>

<file path=ppt/tags/tag4566.xml><?xml version="1.0" encoding="utf-8"?>
<p:tagLst xmlns:p="http://schemas.openxmlformats.org/presentationml/2006/main">
  <p:tag name="AS_UNIQUEID" val="73"/>
</p:tagLst>
</file>

<file path=ppt/tags/tag4567.xml><?xml version="1.0" encoding="utf-8"?>
<p:tagLst xmlns:p="http://schemas.openxmlformats.org/presentationml/2006/main">
  <p:tag name="AS_UNIQUEID" val="74"/>
</p:tagLst>
</file>

<file path=ppt/tags/tag4568.xml><?xml version="1.0" encoding="utf-8"?>
<p:tagLst xmlns:p="http://schemas.openxmlformats.org/presentationml/2006/main">
  <p:tag name="AS_UNIQUEID" val="75"/>
</p:tagLst>
</file>

<file path=ppt/tags/tag4569.xml><?xml version="1.0" encoding="utf-8"?>
<p:tagLst xmlns:p="http://schemas.openxmlformats.org/presentationml/2006/main">
  <p:tag name="AS_UNIQUEID" val="76"/>
</p:tagLst>
</file>

<file path=ppt/tags/tag4570.xml><?xml version="1.0" encoding="utf-8"?>
<p:tagLst xmlns:p="http://schemas.openxmlformats.org/presentationml/2006/main">
  <p:tag name="AS_UNIQUEID" val="77"/>
</p:tagLst>
</file>

<file path=ppt/tags/tag4571.xml><?xml version="1.0" encoding="utf-8"?>
<p:tagLst xmlns:p="http://schemas.openxmlformats.org/presentationml/2006/main">
  <p:tag name="AS_UNIQUEID" val="78"/>
</p:tagLst>
</file>

<file path=ppt/tags/tag4572.xml><?xml version="1.0" encoding="utf-8"?>
<p:tagLst xmlns:p="http://schemas.openxmlformats.org/presentationml/2006/main">
  <p:tag name="AS_UNIQUEID" val="79"/>
</p:tagLst>
</file>

<file path=ppt/tags/tag4573.xml><?xml version="1.0" encoding="utf-8"?>
<p:tagLst xmlns:p="http://schemas.openxmlformats.org/presentationml/2006/main">
  <p:tag name="AS_UNIQUEID" val="80"/>
</p:tagLst>
</file>

<file path=ppt/tags/tag4574.xml><?xml version="1.0" encoding="utf-8"?>
<p:tagLst xmlns:p="http://schemas.openxmlformats.org/presentationml/2006/main">
  <p:tag name="AS_UNIQUEID" val="81"/>
</p:tagLst>
</file>

<file path=ppt/tags/tag4575.xml><?xml version="1.0" encoding="utf-8"?>
<p:tagLst xmlns:p="http://schemas.openxmlformats.org/presentationml/2006/main">
  <p:tag name="AS_UNIQUEID" val="82"/>
</p:tagLst>
</file>

<file path=ppt/tags/tag4576.xml><?xml version="1.0" encoding="utf-8"?>
<p:tagLst xmlns:p="http://schemas.openxmlformats.org/presentationml/2006/main">
  <p:tag name="AS_UNIQUEID" val="83"/>
</p:tagLst>
</file>

<file path=ppt/tags/tag4577.xml><?xml version="1.0" encoding="utf-8"?>
<p:tagLst xmlns:p="http://schemas.openxmlformats.org/presentationml/2006/main">
  <p:tag name="AS_UNIQUEID" val="84"/>
</p:tagLst>
</file>

<file path=ppt/tags/tag4578.xml><?xml version="1.0" encoding="utf-8"?>
<p:tagLst xmlns:p="http://schemas.openxmlformats.org/presentationml/2006/main">
  <p:tag name="AS_UNIQUEID" val="85"/>
</p:tagLst>
</file>

<file path=ppt/tags/tag4579.xml><?xml version="1.0" encoding="utf-8"?>
<p:tagLst xmlns:p="http://schemas.openxmlformats.org/presentationml/2006/main">
  <p:tag name="AS_UNIQUEID" val="86"/>
</p:tagLst>
</file>

<file path=ppt/tags/tag4580.xml><?xml version="1.0" encoding="utf-8"?>
<p:tagLst xmlns:p="http://schemas.openxmlformats.org/presentationml/2006/main">
  <p:tag name="AS_UNIQUEID" val="87"/>
</p:tagLst>
</file>

<file path=ppt/tags/tag4581.xml><?xml version="1.0" encoding="utf-8"?>
<p:tagLst xmlns:p="http://schemas.openxmlformats.org/presentationml/2006/main">
  <p:tag name="AS_UNIQUEID" val="88"/>
</p:tagLst>
</file>

<file path=ppt/tags/tag4582.xml><?xml version="1.0" encoding="utf-8"?>
<p:tagLst xmlns:p="http://schemas.openxmlformats.org/presentationml/2006/main">
  <p:tag name="AS_UNIQUEID" val="89"/>
</p:tagLst>
</file>

<file path=ppt/tags/tag4583.xml><?xml version="1.0" encoding="utf-8"?>
<p:tagLst xmlns:p="http://schemas.openxmlformats.org/presentationml/2006/main">
  <p:tag name="AS_UNIQUEID" val="90"/>
</p:tagLst>
</file>

<file path=ppt/tags/tag4584.xml><?xml version="1.0" encoding="utf-8"?>
<p:tagLst xmlns:p="http://schemas.openxmlformats.org/presentationml/2006/main">
  <p:tag name="AS_UNIQUEID" val="91"/>
</p:tagLst>
</file>

<file path=ppt/tags/tag4585.xml><?xml version="1.0" encoding="utf-8"?>
<p:tagLst xmlns:p="http://schemas.openxmlformats.org/presentationml/2006/main">
  <p:tag name="AS_UNIQUEID" val="92"/>
</p:tagLst>
</file>

<file path=ppt/tags/tag4586.xml><?xml version="1.0" encoding="utf-8"?>
<p:tagLst xmlns:p="http://schemas.openxmlformats.org/presentationml/2006/main">
  <p:tag name="AS_UNIQUEID" val="93"/>
</p:tagLst>
</file>

<file path=ppt/tags/tag4587.xml><?xml version="1.0" encoding="utf-8"?>
<p:tagLst xmlns:p="http://schemas.openxmlformats.org/presentationml/2006/main">
  <p:tag name="AS_UNIQUEID" val="94"/>
</p:tagLst>
</file>

<file path=ppt/tags/tag4588.xml><?xml version="1.0" encoding="utf-8"?>
<p:tagLst xmlns:p="http://schemas.openxmlformats.org/presentationml/2006/main">
  <p:tag name="AS_UNIQUEID" val="95"/>
</p:tagLst>
</file>

<file path=ppt/tags/tag4589.xml><?xml version="1.0" encoding="utf-8"?>
<p:tagLst xmlns:p="http://schemas.openxmlformats.org/presentationml/2006/main">
  <p:tag name="AS_UNIQUEID" val="96"/>
</p:tagLst>
</file>

<file path=ppt/tags/tag4590.xml><?xml version="1.0" encoding="utf-8"?>
<p:tagLst xmlns:p="http://schemas.openxmlformats.org/presentationml/2006/main">
  <p:tag name="AS_UNIQUEID" val="97"/>
</p:tagLst>
</file>

<file path=ppt/tags/tag4591.xml><?xml version="1.0" encoding="utf-8"?>
<p:tagLst xmlns:p="http://schemas.openxmlformats.org/presentationml/2006/main">
  <p:tag name="AS_UNIQUEID" val="98"/>
</p:tagLst>
</file>

<file path=ppt/tags/tag4592.xml><?xml version="1.0" encoding="utf-8"?>
<p:tagLst xmlns:p="http://schemas.openxmlformats.org/presentationml/2006/main">
  <p:tag name="AS_UNIQUEID" val="99"/>
</p:tagLst>
</file>

<file path=ppt/tags/tag4593.xml><?xml version="1.0" encoding="utf-8"?>
<p:tagLst xmlns:p="http://schemas.openxmlformats.org/presentationml/2006/main">
  <p:tag name="AS_UNIQUEID" val="100"/>
</p:tagLst>
</file>

<file path=ppt/tags/tag4594.xml><?xml version="1.0" encoding="utf-8"?>
<p:tagLst xmlns:p="http://schemas.openxmlformats.org/presentationml/2006/main">
  <p:tag name="AS_UNIQUEID" val="101"/>
</p:tagLst>
</file>

<file path=ppt/tags/tag4595.xml><?xml version="1.0" encoding="utf-8"?>
<p:tagLst xmlns:p="http://schemas.openxmlformats.org/presentationml/2006/main">
  <p:tag name="AS_UNIQUEID" val="102"/>
</p:tagLst>
</file>

<file path=ppt/tags/tag4596.xml><?xml version="1.0" encoding="utf-8"?>
<p:tagLst xmlns:p="http://schemas.openxmlformats.org/presentationml/2006/main">
  <p:tag name="AS_UNIQUEID" val="103"/>
</p:tagLst>
</file>

<file path=ppt/tags/tag4597.xml><?xml version="1.0" encoding="utf-8"?>
<p:tagLst xmlns:p="http://schemas.openxmlformats.org/presentationml/2006/main">
  <p:tag name="AS_UNIQUEID" val="104"/>
</p:tagLst>
</file>

<file path=ppt/tags/tag4598.xml><?xml version="1.0" encoding="utf-8"?>
<p:tagLst xmlns:p="http://schemas.openxmlformats.org/presentationml/2006/main">
  <p:tag name="AS_UNIQUEID" val="105"/>
</p:tagLst>
</file>

<file path=ppt/tags/tag4599.xml><?xml version="1.0" encoding="utf-8"?>
<p:tagLst xmlns:p="http://schemas.openxmlformats.org/presentationml/2006/main">
  <p:tag name="AS_UNIQUEID" val="106"/>
</p:tagLst>
</file>

<file path=ppt/tags/tag4600.xml><?xml version="1.0" encoding="utf-8"?>
<p:tagLst xmlns:p="http://schemas.openxmlformats.org/presentationml/2006/main">
  <p:tag name="AS_UNIQUEID" val="107"/>
</p:tagLst>
</file>

<file path=ppt/tags/tag4601.xml><?xml version="1.0" encoding="utf-8"?>
<p:tagLst xmlns:p="http://schemas.openxmlformats.org/presentationml/2006/main">
  <p:tag name="AS_UNIQUEID" val="108"/>
</p:tagLst>
</file>

<file path=ppt/tags/tag4602.xml><?xml version="1.0" encoding="utf-8"?>
<p:tagLst xmlns:p="http://schemas.openxmlformats.org/presentationml/2006/main">
  <p:tag name="AS_UNIQUEID" val="109"/>
</p:tagLst>
</file>

<file path=ppt/tags/tag4603.xml><?xml version="1.0" encoding="utf-8"?>
<p:tagLst xmlns:p="http://schemas.openxmlformats.org/presentationml/2006/main">
  <p:tag name="AS_UNIQUEID" val="110"/>
</p:tagLst>
</file>

<file path=ppt/tags/tag4604.xml><?xml version="1.0" encoding="utf-8"?>
<p:tagLst xmlns:p="http://schemas.openxmlformats.org/presentationml/2006/main">
  <p:tag name="AS_UNIQUEID" val="111"/>
</p:tagLst>
</file>

<file path=ppt/tags/tag4605.xml><?xml version="1.0" encoding="utf-8"?>
<p:tagLst xmlns:p="http://schemas.openxmlformats.org/presentationml/2006/main">
  <p:tag name="AS_UNIQUEID" val="112"/>
</p:tagLst>
</file>

<file path=ppt/tags/tag4606.xml><?xml version="1.0" encoding="utf-8"?>
<p:tagLst xmlns:p="http://schemas.openxmlformats.org/presentationml/2006/main">
  <p:tag name="AS_UNIQUEID" val="113"/>
</p:tagLst>
</file>

<file path=ppt/tags/tag4607.xml><?xml version="1.0" encoding="utf-8"?>
<p:tagLst xmlns:p="http://schemas.openxmlformats.org/presentationml/2006/main">
  <p:tag name="AS_UNIQUEID" val="114"/>
</p:tagLst>
</file>

<file path=ppt/tags/tag4608.xml><?xml version="1.0" encoding="utf-8"?>
<p:tagLst xmlns:p="http://schemas.openxmlformats.org/presentationml/2006/main">
  <p:tag name="AS_UNIQUEID" val="115"/>
</p:tagLst>
</file>

<file path=ppt/tags/tag4609.xml><?xml version="1.0" encoding="utf-8"?>
<p:tagLst xmlns:p="http://schemas.openxmlformats.org/presentationml/2006/main">
  <p:tag name="AS_UNIQUEID" val="116"/>
</p:tagLst>
</file>

<file path=ppt/tags/tag4610.xml><?xml version="1.0" encoding="utf-8"?>
<p:tagLst xmlns:p="http://schemas.openxmlformats.org/presentationml/2006/main">
  <p:tag name="AS_UNIQUEID" val="117"/>
</p:tagLst>
</file>

<file path=ppt/tags/tag4611.xml><?xml version="1.0" encoding="utf-8"?>
<p:tagLst xmlns:p="http://schemas.openxmlformats.org/presentationml/2006/main">
  <p:tag name="AS_UNIQUEID" val="118"/>
</p:tagLst>
</file>

<file path=ppt/tags/tag4612.xml><?xml version="1.0" encoding="utf-8"?>
<p:tagLst xmlns:p="http://schemas.openxmlformats.org/presentationml/2006/main">
  <p:tag name="AS_UNIQUEID" val="119"/>
</p:tagLst>
</file>

<file path=ppt/tags/tag4613.xml><?xml version="1.0" encoding="utf-8"?>
<p:tagLst xmlns:p="http://schemas.openxmlformats.org/presentationml/2006/main">
  <p:tag name="AS_UNIQUEID" val="120"/>
</p:tagLst>
</file>

<file path=ppt/tags/tag4614.xml><?xml version="1.0" encoding="utf-8"?>
<p:tagLst xmlns:p="http://schemas.openxmlformats.org/presentationml/2006/main">
  <p:tag name="AS_UNIQUEID" val="121"/>
</p:tagLst>
</file>

<file path=ppt/tags/tag4615.xml><?xml version="1.0" encoding="utf-8"?>
<p:tagLst xmlns:p="http://schemas.openxmlformats.org/presentationml/2006/main">
  <p:tag name="AS_UNIQUEID" val="122"/>
</p:tagLst>
</file>

<file path=ppt/tags/tag4616.xml><?xml version="1.0" encoding="utf-8"?>
<p:tagLst xmlns:p="http://schemas.openxmlformats.org/presentationml/2006/main">
  <p:tag name="AS_UNIQUEID" val="123"/>
</p:tagLst>
</file>

<file path=ppt/tags/tag4617.xml><?xml version="1.0" encoding="utf-8"?>
<p:tagLst xmlns:p="http://schemas.openxmlformats.org/presentationml/2006/main">
  <p:tag name="AS_UNIQUEID" val="124"/>
</p:tagLst>
</file>

<file path=ppt/tags/tag4618.xml><?xml version="1.0" encoding="utf-8"?>
<p:tagLst xmlns:p="http://schemas.openxmlformats.org/presentationml/2006/main">
  <p:tag name="AS_UNIQUEID" val="125"/>
</p:tagLst>
</file>

<file path=ppt/tags/tag4619.xml><?xml version="1.0" encoding="utf-8"?>
<p:tagLst xmlns:p="http://schemas.openxmlformats.org/presentationml/2006/main">
  <p:tag name="AS_UNIQUEID" val="126"/>
</p:tagLst>
</file>

<file path=ppt/tags/tag4620.xml><?xml version="1.0" encoding="utf-8"?>
<p:tagLst xmlns:p="http://schemas.openxmlformats.org/presentationml/2006/main">
  <p:tag name="AS_UNIQUEID" val="127"/>
</p:tagLst>
</file>

<file path=ppt/tags/tag4621.xml><?xml version="1.0" encoding="utf-8"?>
<p:tagLst xmlns:p="http://schemas.openxmlformats.org/presentationml/2006/main">
  <p:tag name="AS_UNIQUEID" val="128"/>
</p:tagLst>
</file>

<file path=ppt/tags/tag4622.xml><?xml version="1.0" encoding="utf-8"?>
<p:tagLst xmlns:p="http://schemas.openxmlformats.org/presentationml/2006/main">
  <p:tag name="AS_UNIQUEID" val="129"/>
</p:tagLst>
</file>

<file path=ppt/tags/tag4623.xml><?xml version="1.0" encoding="utf-8"?>
<p:tagLst xmlns:p="http://schemas.openxmlformats.org/presentationml/2006/main">
  <p:tag name="AS_UNIQUEID" val="130"/>
</p:tagLst>
</file>

<file path=ppt/tags/tag4624.xml><?xml version="1.0" encoding="utf-8"?>
<p:tagLst xmlns:p="http://schemas.openxmlformats.org/presentationml/2006/main">
  <p:tag name="AS_UNIQUEID" val="131"/>
</p:tagLst>
</file>

<file path=ppt/tags/tag4625.xml><?xml version="1.0" encoding="utf-8"?>
<p:tagLst xmlns:p="http://schemas.openxmlformats.org/presentationml/2006/main">
  <p:tag name="AS_UNIQUEID" val="132"/>
</p:tagLst>
</file>

<file path=ppt/tags/tag4626.xml><?xml version="1.0" encoding="utf-8"?>
<p:tagLst xmlns:p="http://schemas.openxmlformats.org/presentationml/2006/main">
  <p:tag name="AS_UNIQUEID" val="133"/>
</p:tagLst>
</file>

<file path=ppt/tags/tag4627.xml><?xml version="1.0" encoding="utf-8"?>
<p:tagLst xmlns:p="http://schemas.openxmlformats.org/presentationml/2006/main">
  <p:tag name="AS_UNIQUEID" val="134"/>
</p:tagLst>
</file>

<file path=ppt/tags/tag4628.xml><?xml version="1.0" encoding="utf-8"?>
<p:tagLst xmlns:p="http://schemas.openxmlformats.org/presentationml/2006/main">
  <p:tag name="AS_UNIQUEID" val="135"/>
</p:tagLst>
</file>

<file path=ppt/tags/tag4629.xml><?xml version="1.0" encoding="utf-8"?>
<p:tagLst xmlns:p="http://schemas.openxmlformats.org/presentationml/2006/main">
  <p:tag name="AS_UNIQUEID" val="136"/>
</p:tagLst>
</file>

<file path=ppt/tags/tag4630.xml><?xml version="1.0" encoding="utf-8"?>
<p:tagLst xmlns:p="http://schemas.openxmlformats.org/presentationml/2006/main">
  <p:tag name="AS_UNIQUEID" val="137"/>
</p:tagLst>
</file>

<file path=ppt/tags/tag4631.xml><?xml version="1.0" encoding="utf-8"?>
<p:tagLst xmlns:p="http://schemas.openxmlformats.org/presentationml/2006/main">
  <p:tag name="AS_UNIQUEID" val="138"/>
</p:tagLst>
</file>

<file path=ppt/tags/tag4632.xml><?xml version="1.0" encoding="utf-8"?>
<p:tagLst xmlns:p="http://schemas.openxmlformats.org/presentationml/2006/main">
  <p:tag name="AS_UNIQUEID" val="139"/>
</p:tagLst>
</file>

<file path=ppt/tags/tag4633.xml><?xml version="1.0" encoding="utf-8"?>
<p:tagLst xmlns:p="http://schemas.openxmlformats.org/presentationml/2006/main">
  <p:tag name="AS_UNIQUEID" val="140"/>
</p:tagLst>
</file>

<file path=ppt/tags/tag4634.xml><?xml version="1.0" encoding="utf-8"?>
<p:tagLst xmlns:p="http://schemas.openxmlformats.org/presentationml/2006/main">
  <p:tag name="AS_UNIQUEID" val="141"/>
</p:tagLst>
</file>

<file path=ppt/tags/tag4635.xml><?xml version="1.0" encoding="utf-8"?>
<p:tagLst xmlns:p="http://schemas.openxmlformats.org/presentationml/2006/main">
  <p:tag name="AS_UNIQUEID" val="142"/>
</p:tagLst>
</file>

<file path=ppt/tags/tag4636.xml><?xml version="1.0" encoding="utf-8"?>
<p:tagLst xmlns:p="http://schemas.openxmlformats.org/presentationml/2006/main">
  <p:tag name="AS_UNIQUEID" val="143"/>
</p:tagLst>
</file>

<file path=ppt/tags/tag4637.xml><?xml version="1.0" encoding="utf-8"?>
<p:tagLst xmlns:p="http://schemas.openxmlformats.org/presentationml/2006/main">
  <p:tag name="AS_UNIQUEID" val="144"/>
</p:tagLst>
</file>

<file path=ppt/tags/tag4638.xml><?xml version="1.0" encoding="utf-8"?>
<p:tagLst xmlns:p="http://schemas.openxmlformats.org/presentationml/2006/main">
  <p:tag name="AS_UNIQUEID" val="3350"/>
</p:tagLst>
</file>

<file path=ppt/tags/tag4639.xml><?xml version="1.0" encoding="utf-8"?>
<p:tagLst xmlns:p="http://schemas.openxmlformats.org/presentationml/2006/main">
  <p:tag name="AS_UNIQUEID" val="145"/>
</p:tagLst>
</file>

<file path=ppt/tags/tag4640.xml><?xml version="1.0" encoding="utf-8"?>
<p:tagLst xmlns:p="http://schemas.openxmlformats.org/presentationml/2006/main">
  <p:tag name="AS_UNIQUEID" val="146"/>
</p:tagLst>
</file>

<file path=ppt/tags/tag4641.xml><?xml version="1.0" encoding="utf-8"?>
<p:tagLst xmlns:p="http://schemas.openxmlformats.org/presentationml/2006/main">
  <p:tag name="AS_UNIQUEID" val="147"/>
</p:tagLst>
</file>

<file path=ppt/tags/tag4642.xml><?xml version="1.0" encoding="utf-8"?>
<p:tagLst xmlns:p="http://schemas.openxmlformats.org/presentationml/2006/main">
  <p:tag name="AS_UNIQUEID" val="148"/>
</p:tagLst>
</file>

<file path=ppt/tags/tag4643.xml><?xml version="1.0" encoding="utf-8"?>
<p:tagLst xmlns:p="http://schemas.openxmlformats.org/presentationml/2006/main">
  <p:tag name="AS_UNIQUEID" val="149"/>
</p:tagLst>
</file>

<file path=ppt/tags/tag4644.xml><?xml version="1.0" encoding="utf-8"?>
<p:tagLst xmlns:p="http://schemas.openxmlformats.org/presentationml/2006/main">
  <p:tag name="AS_UNIQUEID" val="150"/>
</p:tagLst>
</file>

<file path=ppt/tags/tag4645.xml><?xml version="1.0" encoding="utf-8"?>
<p:tagLst xmlns:p="http://schemas.openxmlformats.org/presentationml/2006/main">
  <p:tag name="AS_UNIQUEID" val="151"/>
</p:tagLst>
</file>

<file path=ppt/tags/tag4646.xml><?xml version="1.0" encoding="utf-8"?>
<p:tagLst xmlns:p="http://schemas.openxmlformats.org/presentationml/2006/main">
  <p:tag name="AS_UNIQUEID" val="152"/>
</p:tagLst>
</file>

<file path=ppt/tags/tag4647.xml><?xml version="1.0" encoding="utf-8"?>
<p:tagLst xmlns:p="http://schemas.openxmlformats.org/presentationml/2006/main">
  <p:tag name="AS_UNIQUEID" val="153"/>
</p:tagLst>
</file>

<file path=ppt/tags/tag4648.xml><?xml version="1.0" encoding="utf-8"?>
<p:tagLst xmlns:p="http://schemas.openxmlformats.org/presentationml/2006/main">
  <p:tag name="AS_UNIQUEID" val="154"/>
</p:tagLst>
</file>

<file path=ppt/tags/tag4649.xml><?xml version="1.0" encoding="utf-8"?>
<p:tagLst xmlns:p="http://schemas.openxmlformats.org/presentationml/2006/main">
  <p:tag name="AS_UNIQUEID" val="155"/>
</p:tagLst>
</file>

<file path=ppt/tags/tag4650.xml><?xml version="1.0" encoding="utf-8"?>
<p:tagLst xmlns:p="http://schemas.openxmlformats.org/presentationml/2006/main">
  <p:tag name="AS_UNIQUEID" val="156"/>
</p:tagLst>
</file>

<file path=ppt/tags/tag4651.xml><?xml version="1.0" encoding="utf-8"?>
<p:tagLst xmlns:p="http://schemas.openxmlformats.org/presentationml/2006/main">
  <p:tag name="AS_UNIQUEID" val="157"/>
</p:tagLst>
</file>

<file path=ppt/tags/tag4652.xml><?xml version="1.0" encoding="utf-8"?>
<p:tagLst xmlns:p="http://schemas.openxmlformats.org/presentationml/2006/main">
  <p:tag name="AS_UNIQUEID" val="3351"/>
</p:tagLst>
</file>

<file path=ppt/tags/tag4653.xml><?xml version="1.0" encoding="utf-8"?>
<p:tagLst xmlns:p="http://schemas.openxmlformats.org/presentationml/2006/main">
  <p:tag name="AS_UNIQUEID" val="158"/>
</p:tagLst>
</file>

<file path=ppt/tags/tag4654.xml><?xml version="1.0" encoding="utf-8"?>
<p:tagLst xmlns:p="http://schemas.openxmlformats.org/presentationml/2006/main">
  <p:tag name="AS_UNIQUEID" val="159"/>
</p:tagLst>
</file>

<file path=ppt/tags/tag4655.xml><?xml version="1.0" encoding="utf-8"?>
<p:tagLst xmlns:p="http://schemas.openxmlformats.org/presentationml/2006/main">
  <p:tag name="AS_UNIQUEID" val="160"/>
</p:tagLst>
</file>

<file path=ppt/tags/tag4656.xml><?xml version="1.0" encoding="utf-8"?>
<p:tagLst xmlns:p="http://schemas.openxmlformats.org/presentationml/2006/main">
  <p:tag name="AS_UNIQUEID" val="161"/>
</p:tagLst>
</file>

<file path=ppt/tags/tag4657.xml><?xml version="1.0" encoding="utf-8"?>
<p:tagLst xmlns:p="http://schemas.openxmlformats.org/presentationml/2006/main">
  <p:tag name="AS_UNIQUEID" val="162"/>
</p:tagLst>
</file>

<file path=ppt/tags/tag4658.xml><?xml version="1.0" encoding="utf-8"?>
<p:tagLst xmlns:p="http://schemas.openxmlformats.org/presentationml/2006/main">
  <p:tag name="AS_UNIQUEID" val="163"/>
</p:tagLst>
</file>

<file path=ppt/tags/tag4659.xml><?xml version="1.0" encoding="utf-8"?>
<p:tagLst xmlns:p="http://schemas.openxmlformats.org/presentationml/2006/main">
  <p:tag name="AS_UNIQUEID" val="164"/>
</p:tagLst>
</file>

<file path=ppt/tags/tag4660.xml><?xml version="1.0" encoding="utf-8"?>
<p:tagLst xmlns:p="http://schemas.openxmlformats.org/presentationml/2006/main">
  <p:tag name="AS_UNIQUEID" val="165"/>
</p:tagLst>
</file>

<file path=ppt/tags/tag4661.xml><?xml version="1.0" encoding="utf-8"?>
<p:tagLst xmlns:p="http://schemas.openxmlformats.org/presentationml/2006/main">
  <p:tag name="AS_UNIQUEID" val="166"/>
</p:tagLst>
</file>

<file path=ppt/tags/tag4662.xml><?xml version="1.0" encoding="utf-8"?>
<p:tagLst xmlns:p="http://schemas.openxmlformats.org/presentationml/2006/main">
  <p:tag name="AS_UNIQUEID" val="167"/>
</p:tagLst>
</file>

<file path=ppt/tags/tag4663.xml><?xml version="1.0" encoding="utf-8"?>
<p:tagLst xmlns:p="http://schemas.openxmlformats.org/presentationml/2006/main">
  <p:tag name="AS_UNIQUEID" val="168"/>
</p:tagLst>
</file>

<file path=ppt/tags/tag4664.xml><?xml version="1.0" encoding="utf-8"?>
<p:tagLst xmlns:p="http://schemas.openxmlformats.org/presentationml/2006/main">
  <p:tag name="AS_UNIQUEID" val="169"/>
</p:tagLst>
</file>

<file path=ppt/tags/tag4665.xml><?xml version="1.0" encoding="utf-8"?>
<p:tagLst xmlns:p="http://schemas.openxmlformats.org/presentationml/2006/main">
  <p:tag name="AS_UNIQUEID" val="170"/>
</p:tagLst>
</file>

<file path=ppt/tags/tag4666.xml><?xml version="1.0" encoding="utf-8"?>
<p:tagLst xmlns:p="http://schemas.openxmlformats.org/presentationml/2006/main">
  <p:tag name="AS_UNIQUEID" val="3352"/>
</p:tagLst>
</file>

<file path=ppt/tags/tag4667.xml><?xml version="1.0" encoding="utf-8"?>
<p:tagLst xmlns:p="http://schemas.openxmlformats.org/presentationml/2006/main">
  <p:tag name="AS_UNIQUEID" val="171"/>
</p:tagLst>
</file>

<file path=ppt/tags/tag4668.xml><?xml version="1.0" encoding="utf-8"?>
<p:tagLst xmlns:p="http://schemas.openxmlformats.org/presentationml/2006/main">
  <p:tag name="AS_UNIQUEID" val="172"/>
</p:tagLst>
</file>

<file path=ppt/tags/tag4669.xml><?xml version="1.0" encoding="utf-8"?>
<p:tagLst xmlns:p="http://schemas.openxmlformats.org/presentationml/2006/main">
  <p:tag name="AS_UNIQUEID" val="173"/>
</p:tagLst>
</file>

<file path=ppt/tags/tag4670.xml><?xml version="1.0" encoding="utf-8"?>
<p:tagLst xmlns:p="http://schemas.openxmlformats.org/presentationml/2006/main">
  <p:tag name="AS_UNIQUEID" val="174"/>
</p:tagLst>
</file>

<file path=ppt/tags/tag4671.xml><?xml version="1.0" encoding="utf-8"?>
<p:tagLst xmlns:p="http://schemas.openxmlformats.org/presentationml/2006/main">
  <p:tag name="AS_UNIQUEID" val="175"/>
</p:tagLst>
</file>

<file path=ppt/tags/tag4672.xml><?xml version="1.0" encoding="utf-8"?>
<p:tagLst xmlns:p="http://schemas.openxmlformats.org/presentationml/2006/main">
  <p:tag name="AS_UNIQUEID" val="176"/>
</p:tagLst>
</file>

<file path=ppt/tags/tag4673.xml><?xml version="1.0" encoding="utf-8"?>
<p:tagLst xmlns:p="http://schemas.openxmlformats.org/presentationml/2006/main">
  <p:tag name="AS_UNIQUEID" val="177"/>
</p:tagLst>
</file>

<file path=ppt/tags/tag4674.xml><?xml version="1.0" encoding="utf-8"?>
<p:tagLst xmlns:p="http://schemas.openxmlformats.org/presentationml/2006/main">
  <p:tag name="AS_UNIQUEID" val="178"/>
</p:tagLst>
</file>

<file path=ppt/tags/tag4675.xml><?xml version="1.0" encoding="utf-8"?>
<p:tagLst xmlns:p="http://schemas.openxmlformats.org/presentationml/2006/main">
  <p:tag name="AS_UNIQUEID" val="179"/>
</p:tagLst>
</file>

<file path=ppt/tags/tag4676.xml><?xml version="1.0" encoding="utf-8"?>
<p:tagLst xmlns:p="http://schemas.openxmlformats.org/presentationml/2006/main">
  <p:tag name="AS_UNIQUEID" val="180"/>
</p:tagLst>
</file>

<file path=ppt/tags/tag4677.xml><?xml version="1.0" encoding="utf-8"?>
<p:tagLst xmlns:p="http://schemas.openxmlformats.org/presentationml/2006/main">
  <p:tag name="AS_UNIQUEID" val="181"/>
</p:tagLst>
</file>

<file path=ppt/tags/tag4678.xml><?xml version="1.0" encoding="utf-8"?>
<p:tagLst xmlns:p="http://schemas.openxmlformats.org/presentationml/2006/main">
  <p:tag name="AS_UNIQUEID" val="182"/>
</p:tagLst>
</file>

<file path=ppt/tags/tag4679.xml><?xml version="1.0" encoding="utf-8"?>
<p:tagLst xmlns:p="http://schemas.openxmlformats.org/presentationml/2006/main">
  <p:tag name="AS_UNIQUEID" val="183"/>
</p:tagLst>
</file>

<file path=ppt/tags/tag4680.xml><?xml version="1.0" encoding="utf-8"?>
<p:tagLst xmlns:p="http://schemas.openxmlformats.org/presentationml/2006/main">
  <p:tag name="AS_UNIQUEID" val="3353"/>
</p:tagLst>
</file>

<file path=ppt/tags/tag4681.xml><?xml version="1.0" encoding="utf-8"?>
<p:tagLst xmlns:p="http://schemas.openxmlformats.org/presentationml/2006/main">
  <p:tag name="AS_UNIQUEID" val="184"/>
</p:tagLst>
</file>

<file path=ppt/tags/tag4682.xml><?xml version="1.0" encoding="utf-8"?>
<p:tagLst xmlns:p="http://schemas.openxmlformats.org/presentationml/2006/main">
  <p:tag name="AS_UNIQUEID" val="185"/>
</p:tagLst>
</file>

<file path=ppt/tags/tag4683.xml><?xml version="1.0" encoding="utf-8"?>
<p:tagLst xmlns:p="http://schemas.openxmlformats.org/presentationml/2006/main">
  <p:tag name="AS_UNIQUEID" val="186"/>
</p:tagLst>
</file>

<file path=ppt/tags/tag4684.xml><?xml version="1.0" encoding="utf-8"?>
<p:tagLst xmlns:p="http://schemas.openxmlformats.org/presentationml/2006/main">
  <p:tag name="AS_UNIQUEID" val="187"/>
</p:tagLst>
</file>

<file path=ppt/tags/tag4685.xml><?xml version="1.0" encoding="utf-8"?>
<p:tagLst xmlns:p="http://schemas.openxmlformats.org/presentationml/2006/main">
  <p:tag name="AS_UNIQUEID" val="188"/>
</p:tagLst>
</file>

<file path=ppt/tags/tag4686.xml><?xml version="1.0" encoding="utf-8"?>
<p:tagLst xmlns:p="http://schemas.openxmlformats.org/presentationml/2006/main">
  <p:tag name="AS_UNIQUEID" val="189"/>
</p:tagLst>
</file>

<file path=ppt/tags/tag4687.xml><?xml version="1.0" encoding="utf-8"?>
<p:tagLst xmlns:p="http://schemas.openxmlformats.org/presentationml/2006/main">
  <p:tag name="AS_UNIQUEID" val="190"/>
</p:tagLst>
</file>

<file path=ppt/tags/tag4688.xml><?xml version="1.0" encoding="utf-8"?>
<p:tagLst xmlns:p="http://schemas.openxmlformats.org/presentationml/2006/main">
  <p:tag name="AS_UNIQUEID" val="191"/>
</p:tagLst>
</file>

<file path=ppt/tags/tag4689.xml><?xml version="1.0" encoding="utf-8"?>
<p:tagLst xmlns:p="http://schemas.openxmlformats.org/presentationml/2006/main">
  <p:tag name="AS_UNIQUEID" val="192"/>
</p:tagLst>
</file>

<file path=ppt/tags/tag4690.xml><?xml version="1.0" encoding="utf-8"?>
<p:tagLst xmlns:p="http://schemas.openxmlformats.org/presentationml/2006/main">
  <p:tag name="AS_UNIQUEID" val="193"/>
</p:tagLst>
</file>

<file path=ppt/tags/tag4691.xml><?xml version="1.0" encoding="utf-8"?>
<p:tagLst xmlns:p="http://schemas.openxmlformats.org/presentationml/2006/main">
  <p:tag name="AS_UNIQUEID" val="194"/>
</p:tagLst>
</file>

<file path=ppt/tags/tag4692.xml><?xml version="1.0" encoding="utf-8"?>
<p:tagLst xmlns:p="http://schemas.openxmlformats.org/presentationml/2006/main">
  <p:tag name="AS_UNIQUEID" val="195"/>
</p:tagLst>
</file>

<file path=ppt/tags/tag4693.xml><?xml version="1.0" encoding="utf-8"?>
<p:tagLst xmlns:p="http://schemas.openxmlformats.org/presentationml/2006/main">
  <p:tag name="AS_UNIQUEID" val="196"/>
</p:tagLst>
</file>

<file path=ppt/tags/tag4694.xml><?xml version="1.0" encoding="utf-8"?>
<p:tagLst xmlns:p="http://schemas.openxmlformats.org/presentationml/2006/main">
  <p:tag name="AS_UNIQUEID" val="3354"/>
</p:tagLst>
</file>

<file path=ppt/tags/tag4695.xml><?xml version="1.0" encoding="utf-8"?>
<p:tagLst xmlns:p="http://schemas.openxmlformats.org/presentationml/2006/main">
  <p:tag name="AS_UNIQUEID" val="197"/>
</p:tagLst>
</file>

<file path=ppt/tags/tag4696.xml><?xml version="1.0" encoding="utf-8"?>
<p:tagLst xmlns:p="http://schemas.openxmlformats.org/presentationml/2006/main">
  <p:tag name="AS_UNIQUEID" val="198"/>
</p:tagLst>
</file>

<file path=ppt/tags/tag4697.xml><?xml version="1.0" encoding="utf-8"?>
<p:tagLst xmlns:p="http://schemas.openxmlformats.org/presentationml/2006/main">
  <p:tag name="AS_UNIQUEID" val="199"/>
</p:tagLst>
</file>

<file path=ppt/tags/tag4698.xml><?xml version="1.0" encoding="utf-8"?>
<p:tagLst xmlns:p="http://schemas.openxmlformats.org/presentationml/2006/main">
  <p:tag name="AS_UNIQUEID" val="200"/>
</p:tagLst>
</file>

<file path=ppt/tags/tag4699.xml><?xml version="1.0" encoding="utf-8"?>
<p:tagLst xmlns:p="http://schemas.openxmlformats.org/presentationml/2006/main">
  <p:tag name="AS_UNIQUEID" val="201"/>
</p:tagLst>
</file>

<file path=ppt/tags/tag4700.xml><?xml version="1.0" encoding="utf-8"?>
<p:tagLst xmlns:p="http://schemas.openxmlformats.org/presentationml/2006/main">
  <p:tag name="AS_UNIQUEID" val="202"/>
</p:tagLst>
</file>

<file path=ppt/tags/tag4701.xml><?xml version="1.0" encoding="utf-8"?>
<p:tagLst xmlns:p="http://schemas.openxmlformats.org/presentationml/2006/main">
  <p:tag name="AS_UNIQUEID" val="203"/>
</p:tagLst>
</file>

<file path=ppt/tags/tag4702.xml><?xml version="1.0" encoding="utf-8"?>
<p:tagLst xmlns:p="http://schemas.openxmlformats.org/presentationml/2006/main">
  <p:tag name="AS_UNIQUEID" val="204"/>
</p:tagLst>
</file>

<file path=ppt/tags/tag4703.xml><?xml version="1.0" encoding="utf-8"?>
<p:tagLst xmlns:p="http://schemas.openxmlformats.org/presentationml/2006/main">
  <p:tag name="AS_UNIQUEID" val="205"/>
</p:tagLst>
</file>

<file path=ppt/tags/tag4704.xml><?xml version="1.0" encoding="utf-8"?>
<p:tagLst xmlns:p="http://schemas.openxmlformats.org/presentationml/2006/main">
  <p:tag name="AS_UNIQUEID" val="206"/>
</p:tagLst>
</file>

<file path=ppt/tags/tag4705.xml><?xml version="1.0" encoding="utf-8"?>
<p:tagLst xmlns:p="http://schemas.openxmlformats.org/presentationml/2006/main">
  <p:tag name="AS_UNIQUEID" val="207"/>
</p:tagLst>
</file>

<file path=ppt/tags/tag4706.xml><?xml version="1.0" encoding="utf-8"?>
<p:tagLst xmlns:p="http://schemas.openxmlformats.org/presentationml/2006/main">
  <p:tag name="AS_UNIQUEID" val="208"/>
</p:tagLst>
</file>

<file path=ppt/tags/tag4707.xml><?xml version="1.0" encoding="utf-8"?>
<p:tagLst xmlns:p="http://schemas.openxmlformats.org/presentationml/2006/main">
  <p:tag name="AS_UNIQUEID" val="209"/>
</p:tagLst>
</file>

<file path=ppt/tags/tag4708.xml><?xml version="1.0" encoding="utf-8"?>
<p:tagLst xmlns:p="http://schemas.openxmlformats.org/presentationml/2006/main">
  <p:tag name="AS_UNIQUEID" val="3355"/>
</p:tagLst>
</file>

<file path=ppt/tags/tag4709.xml><?xml version="1.0" encoding="utf-8"?>
<p:tagLst xmlns:p="http://schemas.openxmlformats.org/presentationml/2006/main">
  <p:tag name="AS_UNIQUEID" val="210"/>
</p:tagLst>
</file>

<file path=ppt/tags/tag4710.xml><?xml version="1.0" encoding="utf-8"?>
<p:tagLst xmlns:p="http://schemas.openxmlformats.org/presentationml/2006/main">
  <p:tag name="AS_UNIQUEID" val="211"/>
</p:tagLst>
</file>

<file path=ppt/tags/tag4711.xml><?xml version="1.0" encoding="utf-8"?>
<p:tagLst xmlns:p="http://schemas.openxmlformats.org/presentationml/2006/main">
  <p:tag name="AS_UNIQUEID" val="212"/>
</p:tagLst>
</file>

<file path=ppt/tags/tag4712.xml><?xml version="1.0" encoding="utf-8"?>
<p:tagLst xmlns:p="http://schemas.openxmlformats.org/presentationml/2006/main">
  <p:tag name="AS_UNIQUEID" val="213"/>
</p:tagLst>
</file>

<file path=ppt/tags/tag4713.xml><?xml version="1.0" encoding="utf-8"?>
<p:tagLst xmlns:p="http://schemas.openxmlformats.org/presentationml/2006/main">
  <p:tag name="AS_UNIQUEID" val="214"/>
</p:tagLst>
</file>

<file path=ppt/tags/tag4714.xml><?xml version="1.0" encoding="utf-8"?>
<p:tagLst xmlns:p="http://schemas.openxmlformats.org/presentationml/2006/main">
  <p:tag name="AS_UNIQUEID" val="215"/>
</p:tagLst>
</file>

<file path=ppt/tags/tag4715.xml><?xml version="1.0" encoding="utf-8"?>
<p:tagLst xmlns:p="http://schemas.openxmlformats.org/presentationml/2006/main">
  <p:tag name="AS_UNIQUEID" val="216"/>
</p:tagLst>
</file>

<file path=ppt/tags/tag4716.xml><?xml version="1.0" encoding="utf-8"?>
<p:tagLst xmlns:p="http://schemas.openxmlformats.org/presentationml/2006/main">
  <p:tag name="AS_UNIQUEID" val="217"/>
</p:tagLst>
</file>

<file path=ppt/tags/tag4717.xml><?xml version="1.0" encoding="utf-8"?>
<p:tagLst xmlns:p="http://schemas.openxmlformats.org/presentationml/2006/main">
  <p:tag name="AS_UNIQUEID" val="218"/>
</p:tagLst>
</file>

<file path=ppt/tags/tag4718.xml><?xml version="1.0" encoding="utf-8"?>
<p:tagLst xmlns:p="http://schemas.openxmlformats.org/presentationml/2006/main">
  <p:tag name="AS_UNIQUEID" val="219"/>
</p:tagLst>
</file>

<file path=ppt/tags/tag4719.xml><?xml version="1.0" encoding="utf-8"?>
<p:tagLst xmlns:p="http://schemas.openxmlformats.org/presentationml/2006/main">
  <p:tag name="AS_UNIQUEID" val="220"/>
</p:tagLst>
</file>

<file path=ppt/tags/tag4720.xml><?xml version="1.0" encoding="utf-8"?>
<p:tagLst xmlns:p="http://schemas.openxmlformats.org/presentationml/2006/main">
  <p:tag name="AS_UNIQUEID" val="221"/>
</p:tagLst>
</file>

<file path=ppt/tags/tag4721.xml><?xml version="1.0" encoding="utf-8"?>
<p:tagLst xmlns:p="http://schemas.openxmlformats.org/presentationml/2006/main">
  <p:tag name="AS_UNIQUEID" val="222"/>
</p:tagLst>
</file>

<file path=ppt/tags/tag4722.xml><?xml version="1.0" encoding="utf-8"?>
<p:tagLst xmlns:p="http://schemas.openxmlformats.org/presentationml/2006/main">
  <p:tag name="AS_UNIQUEID" val="3356"/>
</p:tagLst>
</file>

<file path=ppt/tags/tag4723.xml><?xml version="1.0" encoding="utf-8"?>
<p:tagLst xmlns:p="http://schemas.openxmlformats.org/presentationml/2006/main">
  <p:tag name="AS_UNIQUEID" val="223"/>
</p:tagLst>
</file>

<file path=ppt/tags/tag4724.xml><?xml version="1.0" encoding="utf-8"?>
<p:tagLst xmlns:p="http://schemas.openxmlformats.org/presentationml/2006/main">
  <p:tag name="AS_UNIQUEID" val="3357"/>
</p:tagLst>
</file>

<file path=ppt/tags/tag4725.xml><?xml version="1.0" encoding="utf-8"?>
<p:tagLst xmlns:p="http://schemas.openxmlformats.org/presentationml/2006/main">
  <p:tag name="AS_UNIQUEID" val="224"/>
</p:tagLst>
</file>

<file path=ppt/tags/tag4726.xml><?xml version="1.0" encoding="utf-8"?>
<p:tagLst xmlns:p="http://schemas.openxmlformats.org/presentationml/2006/main">
  <p:tag name="AS_UNIQUEID" val="225"/>
</p:tagLst>
</file>

<file path=ppt/tags/tag4727.xml><?xml version="1.0" encoding="utf-8"?>
<p:tagLst xmlns:p="http://schemas.openxmlformats.org/presentationml/2006/main">
  <p:tag name="AS_UNIQUEID" val="226"/>
</p:tagLst>
</file>

<file path=ppt/tags/tag4728.xml><?xml version="1.0" encoding="utf-8"?>
<p:tagLst xmlns:p="http://schemas.openxmlformats.org/presentationml/2006/main">
  <p:tag name="AS_UNIQUEID" val="227"/>
</p:tagLst>
</file>

<file path=ppt/tags/tag4729.xml><?xml version="1.0" encoding="utf-8"?>
<p:tagLst xmlns:p="http://schemas.openxmlformats.org/presentationml/2006/main">
  <p:tag name="AS_UNIQUEID" val="228"/>
</p:tagLst>
</file>

<file path=ppt/tags/tag4730.xml><?xml version="1.0" encoding="utf-8"?>
<p:tagLst xmlns:p="http://schemas.openxmlformats.org/presentationml/2006/main">
  <p:tag name="AS_UNIQUEID" val="229"/>
</p:tagLst>
</file>

<file path=ppt/tags/tag4731.xml><?xml version="1.0" encoding="utf-8"?>
<p:tagLst xmlns:p="http://schemas.openxmlformats.org/presentationml/2006/main">
  <p:tag name="AS_UNIQUEID" val="230"/>
</p:tagLst>
</file>

<file path=ppt/tags/tag4732.xml><?xml version="1.0" encoding="utf-8"?>
<p:tagLst xmlns:p="http://schemas.openxmlformats.org/presentationml/2006/main">
  <p:tag name="AS_UNIQUEID" val="231"/>
</p:tagLst>
</file>

<file path=ppt/tags/tag4733.xml><?xml version="1.0" encoding="utf-8"?>
<p:tagLst xmlns:p="http://schemas.openxmlformats.org/presentationml/2006/main">
  <p:tag name="AS_UNIQUEID" val="232"/>
</p:tagLst>
</file>

<file path=ppt/tags/tag4734.xml><?xml version="1.0" encoding="utf-8"?>
<p:tagLst xmlns:p="http://schemas.openxmlformats.org/presentationml/2006/main">
  <p:tag name="AS_UNIQUEID" val="233"/>
</p:tagLst>
</file>

<file path=ppt/tags/tag4735.xml><?xml version="1.0" encoding="utf-8"?>
<p:tagLst xmlns:p="http://schemas.openxmlformats.org/presentationml/2006/main">
  <p:tag name="AS_UNIQUEID" val="234"/>
</p:tagLst>
</file>

<file path=ppt/tags/tag4736.xml><?xml version="1.0" encoding="utf-8"?>
<p:tagLst xmlns:p="http://schemas.openxmlformats.org/presentationml/2006/main">
  <p:tag name="AS_UNIQUEID" val="235"/>
</p:tagLst>
</file>

<file path=ppt/tags/tag4737.xml><?xml version="1.0" encoding="utf-8"?>
<p:tagLst xmlns:p="http://schemas.openxmlformats.org/presentationml/2006/main">
  <p:tag name="AS_UNIQUEID" val="236"/>
</p:tagLst>
</file>

<file path=ppt/tags/tag4738.xml><?xml version="1.0" encoding="utf-8"?>
<p:tagLst xmlns:p="http://schemas.openxmlformats.org/presentationml/2006/main">
  <p:tag name="AS_UNIQUEID" val="1413"/>
</p:tagLst>
</file>

<file path=ppt/tags/tag4739.xml><?xml version="1.0" encoding="utf-8"?>
<p:tagLst xmlns:p="http://schemas.openxmlformats.org/presentationml/2006/main">
  <p:tag name="AS_UNIQUEID" val="1369"/>
</p:tagLst>
</file>

<file path=ppt/tags/tag4740.xml><?xml version="1.0" encoding="utf-8"?>
<p:tagLst xmlns:p="http://schemas.openxmlformats.org/presentationml/2006/main">
  <p:tag name="AS_UNIQUEID" val="1370"/>
</p:tagLst>
</file>

<file path=ppt/tags/tag4741.xml><?xml version="1.0" encoding="utf-8"?>
<p:tagLst xmlns:p="http://schemas.openxmlformats.org/presentationml/2006/main">
  <p:tag name="AS_UNIQUEID" val="1414"/>
</p:tagLst>
</file>

<file path=ppt/tags/tag4742.xml><?xml version="1.0" encoding="utf-8"?>
<p:tagLst xmlns:p="http://schemas.openxmlformats.org/presentationml/2006/main">
  <p:tag name="AS_UNIQUEID" val="1415"/>
</p:tagLst>
</file>

<file path=ppt/tags/tag4743.xml><?xml version="1.0" encoding="utf-8"?>
<p:tagLst xmlns:p="http://schemas.openxmlformats.org/presentationml/2006/main">
  <p:tag name="AS_UNIQUEID" val="3358"/>
</p:tagLst>
</file>

<file path=ppt/tags/tag4744.xml><?xml version="1.0" encoding="utf-8"?>
<p:tagLst xmlns:p="http://schemas.openxmlformats.org/presentationml/2006/main">
  <p:tag name="AS_UNIQUEID" val="3359"/>
</p:tagLst>
</file>

<file path=ppt/tags/tag4745.xml><?xml version="1.0" encoding="utf-8"?>
<p:tagLst xmlns:p="http://schemas.openxmlformats.org/presentationml/2006/main">
  <p:tag name="AS_UNIQUEID" val="3360"/>
</p:tagLst>
</file>

<file path=ppt/tags/tag4746.xml><?xml version="1.0" encoding="utf-8"?>
<p:tagLst xmlns:p="http://schemas.openxmlformats.org/presentationml/2006/main">
  <p:tag name="AS_UNIQUEID" val="3361"/>
</p:tagLst>
</file>

<file path=ppt/tags/tag4747.xml><?xml version="1.0" encoding="utf-8"?>
<p:tagLst xmlns:p="http://schemas.openxmlformats.org/presentationml/2006/main">
  <p:tag name="AS_UNIQUEID" val="1931"/>
</p:tagLst>
</file>

<file path=ppt/tags/tag4748.xml><?xml version="1.0" encoding="utf-8"?>
<p:tagLst xmlns:p="http://schemas.openxmlformats.org/presentationml/2006/main">
  <p:tag name="AS_UNIQUEID" val="1932"/>
</p:tagLst>
</file>

<file path=ppt/tags/tag4749.xml><?xml version="1.0" encoding="utf-8"?>
<p:tagLst xmlns:p="http://schemas.openxmlformats.org/presentationml/2006/main">
  <p:tag name="AS_UNIQUEID" val="1933"/>
</p:tagLst>
</file>

<file path=ppt/tags/tag4750.xml><?xml version="1.0" encoding="utf-8"?>
<p:tagLst xmlns:p="http://schemas.openxmlformats.org/presentationml/2006/main">
  <p:tag name="AS_UNIQUEID" val="3362"/>
</p:tagLst>
</file>

<file path=ppt/tags/tag4751.xml><?xml version="1.0" encoding="utf-8"?>
<p:tagLst xmlns:p="http://schemas.openxmlformats.org/presentationml/2006/main">
  <p:tag name="AS_UNIQUEID" val="3363"/>
</p:tagLst>
</file>

<file path=ppt/tags/tag4752.xml><?xml version="1.0" encoding="utf-8"?>
<p:tagLst xmlns:p="http://schemas.openxmlformats.org/presentationml/2006/main">
  <p:tag name="AS_UNIQUEID" val="0"/>
</p:tagLst>
</file>

<file path=ppt/tags/tag4753.xml><?xml version="1.0" encoding="utf-8"?>
<p:tagLst xmlns:p="http://schemas.openxmlformats.org/presentationml/2006/main">
  <p:tag name="AS_UNIQUEID" val="1"/>
</p:tagLst>
</file>

<file path=ppt/tags/tag4754.xml><?xml version="1.0" encoding="utf-8"?>
<p:tagLst xmlns:p="http://schemas.openxmlformats.org/presentationml/2006/main">
  <p:tag name="AS_UNIQUEID" val="2"/>
</p:tagLst>
</file>

<file path=ppt/tags/tag4755.xml><?xml version="1.0" encoding="utf-8"?>
<p:tagLst xmlns:p="http://schemas.openxmlformats.org/presentationml/2006/main">
  <p:tag name="AS_UNIQUEID" val="3"/>
</p:tagLst>
</file>

<file path=ppt/tags/tag4756.xml><?xml version="1.0" encoding="utf-8"?>
<p:tagLst xmlns:p="http://schemas.openxmlformats.org/presentationml/2006/main">
  <p:tag name="AS_UNIQUEID" val="4"/>
</p:tagLst>
</file>

<file path=ppt/tags/tag4757.xml><?xml version="1.0" encoding="utf-8"?>
<p:tagLst xmlns:p="http://schemas.openxmlformats.org/presentationml/2006/main">
  <p:tag name="AS_UNIQUEID" val="5"/>
</p:tagLst>
</file>

<file path=ppt/tags/tag4758.xml><?xml version="1.0" encoding="utf-8"?>
<p:tagLst xmlns:p="http://schemas.openxmlformats.org/presentationml/2006/main">
  <p:tag name="AS_UNIQUEID" val="6"/>
</p:tagLst>
</file>

<file path=ppt/tags/tag4759.xml><?xml version="1.0" encoding="utf-8"?>
<p:tagLst xmlns:p="http://schemas.openxmlformats.org/presentationml/2006/main">
  <p:tag name="AS_UNIQUEID" val="7"/>
</p:tagLst>
</file>

<file path=ppt/tags/tag4760.xml><?xml version="1.0" encoding="utf-8"?>
<p:tagLst xmlns:p="http://schemas.openxmlformats.org/presentationml/2006/main">
  <p:tag name="AS_UNIQUEID" val="8"/>
</p:tagLst>
</file>

<file path=ppt/tags/tag4761.xml><?xml version="1.0" encoding="utf-8"?>
<p:tagLst xmlns:p="http://schemas.openxmlformats.org/presentationml/2006/main">
  <p:tag name="AS_UNIQUEID" val="9"/>
</p:tagLst>
</file>

<file path=ppt/tags/tag4762.xml><?xml version="1.0" encoding="utf-8"?>
<p:tagLst xmlns:p="http://schemas.openxmlformats.org/presentationml/2006/main">
  <p:tag name="AS_UNIQUEID" val="10"/>
</p:tagLst>
</file>

<file path=ppt/tags/tag4763.xml><?xml version="1.0" encoding="utf-8"?>
<p:tagLst xmlns:p="http://schemas.openxmlformats.org/presentationml/2006/main">
  <p:tag name="AS_UNIQUEID" val="11"/>
</p:tagLst>
</file>

<file path=ppt/tags/tag4764.xml><?xml version="1.0" encoding="utf-8"?>
<p:tagLst xmlns:p="http://schemas.openxmlformats.org/presentationml/2006/main">
  <p:tag name="AS_UNIQUEID" val="12"/>
</p:tagLst>
</file>

<file path=ppt/tags/tag4765.xml><?xml version="1.0" encoding="utf-8"?>
<p:tagLst xmlns:p="http://schemas.openxmlformats.org/presentationml/2006/main">
  <p:tag name="AS_UNIQUEID" val="13"/>
</p:tagLst>
</file>

<file path=ppt/tags/tag4766.xml><?xml version="1.0" encoding="utf-8"?>
<p:tagLst xmlns:p="http://schemas.openxmlformats.org/presentationml/2006/main">
  <p:tag name="AS_UNIQUEID" val="14"/>
</p:tagLst>
</file>

<file path=ppt/tags/tag4767.xml><?xml version="1.0" encoding="utf-8"?>
<p:tagLst xmlns:p="http://schemas.openxmlformats.org/presentationml/2006/main">
  <p:tag name="AS_UNIQUEID" val="15"/>
</p:tagLst>
</file>

<file path=ppt/tags/tag4768.xml><?xml version="1.0" encoding="utf-8"?>
<p:tagLst xmlns:p="http://schemas.openxmlformats.org/presentationml/2006/main">
  <p:tag name="AS_UNIQUEID" val="16"/>
</p:tagLst>
</file>

<file path=ppt/tags/tag4769.xml><?xml version="1.0" encoding="utf-8"?>
<p:tagLst xmlns:p="http://schemas.openxmlformats.org/presentationml/2006/main">
  <p:tag name="AS_UNIQUEID" val="17"/>
</p:tagLst>
</file>

<file path=ppt/tags/tag4770.xml><?xml version="1.0" encoding="utf-8"?>
<p:tagLst xmlns:p="http://schemas.openxmlformats.org/presentationml/2006/main">
  <p:tag name="AS_UNIQUEID" val="18"/>
</p:tagLst>
</file>

<file path=ppt/tags/tag4771.xml><?xml version="1.0" encoding="utf-8"?>
<p:tagLst xmlns:p="http://schemas.openxmlformats.org/presentationml/2006/main">
  <p:tag name="AS_UNIQUEID" val="19"/>
</p:tagLst>
</file>

<file path=ppt/tags/tag4772.xml><?xml version="1.0" encoding="utf-8"?>
<p:tagLst xmlns:p="http://schemas.openxmlformats.org/presentationml/2006/main">
  <p:tag name="AS_UNIQUEID" val="20"/>
</p:tagLst>
</file>

<file path=ppt/tags/tag4773.xml><?xml version="1.0" encoding="utf-8"?>
<p:tagLst xmlns:p="http://schemas.openxmlformats.org/presentationml/2006/main">
  <p:tag name="AS_UNIQUEID" val="21"/>
</p:tagLst>
</file>

<file path=ppt/tags/tag4774.xml><?xml version="1.0" encoding="utf-8"?>
<p:tagLst xmlns:p="http://schemas.openxmlformats.org/presentationml/2006/main">
  <p:tag name="AS_UNIQUEID" val="22"/>
</p:tagLst>
</file>

<file path=ppt/tags/tag4775.xml><?xml version="1.0" encoding="utf-8"?>
<p:tagLst xmlns:p="http://schemas.openxmlformats.org/presentationml/2006/main">
  <p:tag name="AS_UNIQUEID" val="23"/>
</p:tagLst>
</file>

<file path=ppt/tags/tag4776.xml><?xml version="1.0" encoding="utf-8"?>
<p:tagLst xmlns:p="http://schemas.openxmlformats.org/presentationml/2006/main">
  <p:tag name="AS_UNIQUEID" val="24"/>
</p:tagLst>
</file>

<file path=ppt/tags/tag4777.xml><?xml version="1.0" encoding="utf-8"?>
<p:tagLst xmlns:p="http://schemas.openxmlformats.org/presentationml/2006/main">
  <p:tag name="AS_UNIQUEID" val="25"/>
</p:tagLst>
</file>

<file path=ppt/tags/tag4778.xml><?xml version="1.0" encoding="utf-8"?>
<p:tagLst xmlns:p="http://schemas.openxmlformats.org/presentationml/2006/main">
  <p:tag name="AS_UNIQUEID" val="26"/>
</p:tagLst>
</file>

<file path=ppt/tags/tag4779.xml><?xml version="1.0" encoding="utf-8"?>
<p:tagLst xmlns:p="http://schemas.openxmlformats.org/presentationml/2006/main">
  <p:tag name="AS_UNIQUEID" val="27"/>
</p:tagLst>
</file>

<file path=ppt/tags/tag4780.xml><?xml version="1.0" encoding="utf-8"?>
<p:tagLst xmlns:p="http://schemas.openxmlformats.org/presentationml/2006/main">
  <p:tag name="AS_UNIQUEID" val="28"/>
</p:tagLst>
</file>

<file path=ppt/tags/tag4781.xml><?xml version="1.0" encoding="utf-8"?>
<p:tagLst xmlns:p="http://schemas.openxmlformats.org/presentationml/2006/main">
  <p:tag name="AS_UNIQUEID" val="29"/>
</p:tagLst>
</file>

<file path=ppt/tags/tag4782.xml><?xml version="1.0" encoding="utf-8"?>
<p:tagLst xmlns:p="http://schemas.openxmlformats.org/presentationml/2006/main">
  <p:tag name="AS_UNIQUEID" val="30"/>
</p:tagLst>
</file>

<file path=ppt/tags/tag4783.xml><?xml version="1.0" encoding="utf-8"?>
<p:tagLst xmlns:p="http://schemas.openxmlformats.org/presentationml/2006/main">
  <p:tag name="AS_UNIQUEID" val="31"/>
</p:tagLst>
</file>

<file path=ppt/tags/tag4784.xml><?xml version="1.0" encoding="utf-8"?>
<p:tagLst xmlns:p="http://schemas.openxmlformats.org/presentationml/2006/main">
  <p:tag name="AS_UNIQUEID" val="32"/>
</p:tagLst>
</file>

<file path=ppt/tags/tag4785.xml><?xml version="1.0" encoding="utf-8"?>
<p:tagLst xmlns:p="http://schemas.openxmlformats.org/presentationml/2006/main">
  <p:tag name="AS_UNIQUEID" val="33"/>
</p:tagLst>
</file>

<file path=ppt/tags/tag4786.xml><?xml version="1.0" encoding="utf-8"?>
<p:tagLst xmlns:p="http://schemas.openxmlformats.org/presentationml/2006/main">
  <p:tag name="AS_UNIQUEID" val="34"/>
</p:tagLst>
</file>

<file path=ppt/tags/tag4787.xml><?xml version="1.0" encoding="utf-8"?>
<p:tagLst xmlns:p="http://schemas.openxmlformats.org/presentationml/2006/main">
  <p:tag name="AS_UNIQUEID" val="35"/>
</p:tagLst>
</file>

<file path=ppt/tags/tag4788.xml><?xml version="1.0" encoding="utf-8"?>
<p:tagLst xmlns:p="http://schemas.openxmlformats.org/presentationml/2006/main">
  <p:tag name="AS_UNIQUEID" val="36"/>
</p:tagLst>
</file>

<file path=ppt/tags/tag4789.xml><?xml version="1.0" encoding="utf-8"?>
<p:tagLst xmlns:p="http://schemas.openxmlformats.org/presentationml/2006/main">
  <p:tag name="AS_UNIQUEID" val="37"/>
</p:tagLst>
</file>

<file path=ppt/tags/tag4790.xml><?xml version="1.0" encoding="utf-8"?>
<p:tagLst xmlns:p="http://schemas.openxmlformats.org/presentationml/2006/main">
  <p:tag name="AS_UNIQUEID" val="38"/>
</p:tagLst>
</file>

<file path=ppt/tags/tag4791.xml><?xml version="1.0" encoding="utf-8"?>
<p:tagLst xmlns:p="http://schemas.openxmlformats.org/presentationml/2006/main">
  <p:tag name="AS_UNIQUEID" val="39"/>
</p:tagLst>
</file>

<file path=ppt/tags/tag4792.xml><?xml version="1.0" encoding="utf-8"?>
<p:tagLst xmlns:p="http://schemas.openxmlformats.org/presentationml/2006/main">
  <p:tag name="AS_UNIQUEID" val="40"/>
</p:tagLst>
</file>

<file path=ppt/tags/tag4793.xml><?xml version="1.0" encoding="utf-8"?>
<p:tagLst xmlns:p="http://schemas.openxmlformats.org/presentationml/2006/main">
  <p:tag name="AS_UNIQUEID" val="41"/>
</p:tagLst>
</file>

<file path=ppt/tags/tag4794.xml><?xml version="1.0" encoding="utf-8"?>
<p:tagLst xmlns:p="http://schemas.openxmlformats.org/presentationml/2006/main">
  <p:tag name="AS_UNIQUEID" val="42"/>
</p:tagLst>
</file>

<file path=ppt/tags/tag4795.xml><?xml version="1.0" encoding="utf-8"?>
<p:tagLst xmlns:p="http://schemas.openxmlformats.org/presentationml/2006/main">
  <p:tag name="AS_UNIQUEID" val="43"/>
</p:tagLst>
</file>

<file path=ppt/tags/tag4796.xml><?xml version="1.0" encoding="utf-8"?>
<p:tagLst xmlns:p="http://schemas.openxmlformats.org/presentationml/2006/main">
  <p:tag name="AS_UNIQUEID" val="44"/>
</p:tagLst>
</file>

<file path=ppt/tags/tag4797.xml><?xml version="1.0" encoding="utf-8"?>
<p:tagLst xmlns:p="http://schemas.openxmlformats.org/presentationml/2006/main">
  <p:tag name="AS_UNIQUEID" val="45"/>
</p:tagLst>
</file>

<file path=ppt/tags/tag4798.xml><?xml version="1.0" encoding="utf-8"?>
<p:tagLst xmlns:p="http://schemas.openxmlformats.org/presentationml/2006/main">
  <p:tag name="AS_UNIQUEID" val="46"/>
</p:tagLst>
</file>

<file path=ppt/tags/tag4799.xml><?xml version="1.0" encoding="utf-8"?>
<p:tagLst xmlns:p="http://schemas.openxmlformats.org/presentationml/2006/main">
  <p:tag name="AS_UNIQUEID" val="47"/>
</p:tagLst>
</file>

<file path=ppt/tags/tag4800.xml><?xml version="1.0" encoding="utf-8"?>
<p:tagLst xmlns:p="http://schemas.openxmlformats.org/presentationml/2006/main">
  <p:tag name="AS_UNIQUEID" val="48"/>
</p:tagLst>
</file>

<file path=ppt/tags/tag4801.xml><?xml version="1.0" encoding="utf-8"?>
<p:tagLst xmlns:p="http://schemas.openxmlformats.org/presentationml/2006/main">
  <p:tag name="AS_UNIQUEID" val="49"/>
</p:tagLst>
</file>

<file path=ppt/tags/tag4802.xml><?xml version="1.0" encoding="utf-8"?>
<p:tagLst xmlns:p="http://schemas.openxmlformats.org/presentationml/2006/main">
  <p:tag name="AS_UNIQUEID" val="50"/>
</p:tagLst>
</file>

<file path=ppt/tags/tag4803.xml><?xml version="1.0" encoding="utf-8"?>
<p:tagLst xmlns:p="http://schemas.openxmlformats.org/presentationml/2006/main">
  <p:tag name="AS_UNIQUEID" val="51"/>
</p:tagLst>
</file>

<file path=ppt/tags/tag4804.xml><?xml version="1.0" encoding="utf-8"?>
<p:tagLst xmlns:p="http://schemas.openxmlformats.org/presentationml/2006/main">
  <p:tag name="AS_UNIQUEID" val="52"/>
</p:tagLst>
</file>

<file path=ppt/tags/tag4805.xml><?xml version="1.0" encoding="utf-8"?>
<p:tagLst xmlns:p="http://schemas.openxmlformats.org/presentationml/2006/main">
  <p:tag name="AS_UNIQUEID" val="53"/>
</p:tagLst>
</file>

<file path=ppt/tags/tag4806.xml><?xml version="1.0" encoding="utf-8"?>
<p:tagLst xmlns:p="http://schemas.openxmlformats.org/presentationml/2006/main">
  <p:tag name="AS_UNIQUEID" val="54"/>
</p:tagLst>
</file>

<file path=ppt/tags/tag4807.xml><?xml version="1.0" encoding="utf-8"?>
<p:tagLst xmlns:p="http://schemas.openxmlformats.org/presentationml/2006/main">
  <p:tag name="AS_UNIQUEID" val="55"/>
</p:tagLst>
</file>

<file path=ppt/tags/tag4808.xml><?xml version="1.0" encoding="utf-8"?>
<p:tagLst xmlns:p="http://schemas.openxmlformats.org/presentationml/2006/main">
  <p:tag name="AS_UNIQUEID" val="56"/>
</p:tagLst>
</file>

<file path=ppt/tags/tag4809.xml><?xml version="1.0" encoding="utf-8"?>
<p:tagLst xmlns:p="http://schemas.openxmlformats.org/presentationml/2006/main">
  <p:tag name="AS_UNIQUEID" val="57"/>
</p:tagLst>
</file>

<file path=ppt/tags/tag4810.xml><?xml version="1.0" encoding="utf-8"?>
<p:tagLst xmlns:p="http://schemas.openxmlformats.org/presentationml/2006/main">
  <p:tag name="AS_UNIQUEID" val="58"/>
</p:tagLst>
</file>

<file path=ppt/tags/tag4811.xml><?xml version="1.0" encoding="utf-8"?>
<p:tagLst xmlns:p="http://schemas.openxmlformats.org/presentationml/2006/main">
  <p:tag name="AS_UNIQUEID" val="59"/>
</p:tagLst>
</file>

<file path=ppt/tags/tag4812.xml><?xml version="1.0" encoding="utf-8"?>
<p:tagLst xmlns:p="http://schemas.openxmlformats.org/presentationml/2006/main">
  <p:tag name="AS_UNIQUEID" val="60"/>
</p:tagLst>
</file>

<file path=ppt/tags/tag4813.xml><?xml version="1.0" encoding="utf-8"?>
<p:tagLst xmlns:p="http://schemas.openxmlformats.org/presentationml/2006/main">
  <p:tag name="AS_UNIQUEID" val="61"/>
</p:tagLst>
</file>

<file path=ppt/tags/tag4814.xml><?xml version="1.0" encoding="utf-8"?>
<p:tagLst xmlns:p="http://schemas.openxmlformats.org/presentationml/2006/main">
  <p:tag name="AS_UNIQUEID" val="62"/>
</p:tagLst>
</file>

<file path=ppt/tags/tag4815.xml><?xml version="1.0" encoding="utf-8"?>
<p:tagLst xmlns:p="http://schemas.openxmlformats.org/presentationml/2006/main">
  <p:tag name="AS_UNIQUEID" val="63"/>
</p:tagLst>
</file>

<file path=ppt/tags/tag4816.xml><?xml version="1.0" encoding="utf-8"?>
<p:tagLst xmlns:p="http://schemas.openxmlformats.org/presentationml/2006/main">
  <p:tag name="AS_UNIQUEID" val="64"/>
</p:tagLst>
</file>

<file path=ppt/tags/tag4817.xml><?xml version="1.0" encoding="utf-8"?>
<p:tagLst xmlns:p="http://schemas.openxmlformats.org/presentationml/2006/main">
  <p:tag name="AS_UNIQUEID" val="65"/>
</p:tagLst>
</file>

<file path=ppt/tags/tag4818.xml><?xml version="1.0" encoding="utf-8"?>
<p:tagLst xmlns:p="http://schemas.openxmlformats.org/presentationml/2006/main">
  <p:tag name="AS_UNIQUEID" val="66"/>
</p:tagLst>
</file>

<file path=ppt/tags/tag4819.xml><?xml version="1.0" encoding="utf-8"?>
<p:tagLst xmlns:p="http://schemas.openxmlformats.org/presentationml/2006/main">
  <p:tag name="AS_UNIQUEID" val="67"/>
</p:tagLst>
</file>

<file path=ppt/tags/tag4820.xml><?xml version="1.0" encoding="utf-8"?>
<p:tagLst xmlns:p="http://schemas.openxmlformats.org/presentationml/2006/main">
  <p:tag name="AS_UNIQUEID" val="68"/>
</p:tagLst>
</file>

<file path=ppt/tags/tag4821.xml><?xml version="1.0" encoding="utf-8"?>
<p:tagLst xmlns:p="http://schemas.openxmlformats.org/presentationml/2006/main">
  <p:tag name="AS_UNIQUEID" val="69"/>
</p:tagLst>
</file>

<file path=ppt/tags/tag4822.xml><?xml version="1.0" encoding="utf-8"?>
<p:tagLst xmlns:p="http://schemas.openxmlformats.org/presentationml/2006/main">
  <p:tag name="AS_UNIQUEID" val="70"/>
</p:tagLst>
</file>

<file path=ppt/tags/tag4823.xml><?xml version="1.0" encoding="utf-8"?>
<p:tagLst xmlns:p="http://schemas.openxmlformats.org/presentationml/2006/main">
  <p:tag name="AS_UNIQUEID" val="71"/>
</p:tagLst>
</file>

<file path=ppt/tags/tag4824.xml><?xml version="1.0" encoding="utf-8"?>
<p:tagLst xmlns:p="http://schemas.openxmlformats.org/presentationml/2006/main">
  <p:tag name="AS_UNIQUEID" val="72"/>
</p:tagLst>
</file>

<file path=ppt/tags/tag4825.xml><?xml version="1.0" encoding="utf-8"?>
<p:tagLst xmlns:p="http://schemas.openxmlformats.org/presentationml/2006/main">
  <p:tag name="AS_UNIQUEID" val="73"/>
</p:tagLst>
</file>

<file path=ppt/tags/tag4826.xml><?xml version="1.0" encoding="utf-8"?>
<p:tagLst xmlns:p="http://schemas.openxmlformats.org/presentationml/2006/main">
  <p:tag name="AS_UNIQUEID" val="74"/>
</p:tagLst>
</file>

<file path=ppt/tags/tag4827.xml><?xml version="1.0" encoding="utf-8"?>
<p:tagLst xmlns:p="http://schemas.openxmlformats.org/presentationml/2006/main">
  <p:tag name="AS_UNIQUEID" val="75"/>
</p:tagLst>
</file>

<file path=ppt/tags/tag4828.xml><?xml version="1.0" encoding="utf-8"?>
<p:tagLst xmlns:p="http://schemas.openxmlformats.org/presentationml/2006/main">
  <p:tag name="AS_UNIQUEID" val="76"/>
</p:tagLst>
</file>

<file path=ppt/tags/tag4829.xml><?xml version="1.0" encoding="utf-8"?>
<p:tagLst xmlns:p="http://schemas.openxmlformats.org/presentationml/2006/main">
  <p:tag name="AS_UNIQUEID" val="77"/>
</p:tagLst>
</file>

<file path=ppt/tags/tag4830.xml><?xml version="1.0" encoding="utf-8"?>
<p:tagLst xmlns:p="http://schemas.openxmlformats.org/presentationml/2006/main">
  <p:tag name="AS_UNIQUEID" val="78"/>
</p:tagLst>
</file>

<file path=ppt/tags/tag4831.xml><?xml version="1.0" encoding="utf-8"?>
<p:tagLst xmlns:p="http://schemas.openxmlformats.org/presentationml/2006/main">
  <p:tag name="AS_UNIQUEID" val="79"/>
</p:tagLst>
</file>

<file path=ppt/tags/tag4832.xml><?xml version="1.0" encoding="utf-8"?>
<p:tagLst xmlns:p="http://schemas.openxmlformats.org/presentationml/2006/main">
  <p:tag name="AS_UNIQUEID" val="80"/>
</p:tagLst>
</file>

<file path=ppt/tags/tag4833.xml><?xml version="1.0" encoding="utf-8"?>
<p:tagLst xmlns:p="http://schemas.openxmlformats.org/presentationml/2006/main">
  <p:tag name="AS_UNIQUEID" val="81"/>
</p:tagLst>
</file>

<file path=ppt/tags/tag4834.xml><?xml version="1.0" encoding="utf-8"?>
<p:tagLst xmlns:p="http://schemas.openxmlformats.org/presentationml/2006/main">
  <p:tag name="AS_UNIQUEID" val="82"/>
</p:tagLst>
</file>

<file path=ppt/tags/tag4835.xml><?xml version="1.0" encoding="utf-8"?>
<p:tagLst xmlns:p="http://schemas.openxmlformats.org/presentationml/2006/main">
  <p:tag name="AS_UNIQUEID" val="83"/>
</p:tagLst>
</file>

<file path=ppt/tags/tag4836.xml><?xml version="1.0" encoding="utf-8"?>
<p:tagLst xmlns:p="http://schemas.openxmlformats.org/presentationml/2006/main">
  <p:tag name="AS_UNIQUEID" val="84"/>
</p:tagLst>
</file>

<file path=ppt/tags/tag4837.xml><?xml version="1.0" encoding="utf-8"?>
<p:tagLst xmlns:p="http://schemas.openxmlformats.org/presentationml/2006/main">
  <p:tag name="AS_UNIQUEID" val="85"/>
</p:tagLst>
</file>

<file path=ppt/tags/tag4838.xml><?xml version="1.0" encoding="utf-8"?>
<p:tagLst xmlns:p="http://schemas.openxmlformats.org/presentationml/2006/main">
  <p:tag name="AS_UNIQUEID" val="86"/>
</p:tagLst>
</file>

<file path=ppt/tags/tag4839.xml><?xml version="1.0" encoding="utf-8"?>
<p:tagLst xmlns:p="http://schemas.openxmlformats.org/presentationml/2006/main">
  <p:tag name="AS_UNIQUEID" val="87"/>
</p:tagLst>
</file>

<file path=ppt/tags/tag4840.xml><?xml version="1.0" encoding="utf-8"?>
<p:tagLst xmlns:p="http://schemas.openxmlformats.org/presentationml/2006/main">
  <p:tag name="AS_UNIQUEID" val="88"/>
</p:tagLst>
</file>

<file path=ppt/tags/tag4841.xml><?xml version="1.0" encoding="utf-8"?>
<p:tagLst xmlns:p="http://schemas.openxmlformats.org/presentationml/2006/main">
  <p:tag name="AS_UNIQUEID" val="89"/>
</p:tagLst>
</file>

<file path=ppt/tags/tag4842.xml><?xml version="1.0" encoding="utf-8"?>
<p:tagLst xmlns:p="http://schemas.openxmlformats.org/presentationml/2006/main">
  <p:tag name="AS_UNIQUEID" val="90"/>
</p:tagLst>
</file>

<file path=ppt/tags/tag4843.xml><?xml version="1.0" encoding="utf-8"?>
<p:tagLst xmlns:p="http://schemas.openxmlformats.org/presentationml/2006/main">
  <p:tag name="AS_UNIQUEID" val="91"/>
</p:tagLst>
</file>

<file path=ppt/tags/tag4844.xml><?xml version="1.0" encoding="utf-8"?>
<p:tagLst xmlns:p="http://schemas.openxmlformats.org/presentationml/2006/main">
  <p:tag name="AS_UNIQUEID" val="92"/>
</p:tagLst>
</file>

<file path=ppt/tags/tag4845.xml><?xml version="1.0" encoding="utf-8"?>
<p:tagLst xmlns:p="http://schemas.openxmlformats.org/presentationml/2006/main">
  <p:tag name="AS_UNIQUEID" val="93"/>
</p:tagLst>
</file>

<file path=ppt/tags/tag4846.xml><?xml version="1.0" encoding="utf-8"?>
<p:tagLst xmlns:p="http://schemas.openxmlformats.org/presentationml/2006/main">
  <p:tag name="AS_UNIQUEID" val="94"/>
</p:tagLst>
</file>

<file path=ppt/tags/tag4847.xml><?xml version="1.0" encoding="utf-8"?>
<p:tagLst xmlns:p="http://schemas.openxmlformats.org/presentationml/2006/main">
  <p:tag name="AS_UNIQUEID" val="95"/>
</p:tagLst>
</file>

<file path=ppt/tags/tag4848.xml><?xml version="1.0" encoding="utf-8"?>
<p:tagLst xmlns:p="http://schemas.openxmlformats.org/presentationml/2006/main">
  <p:tag name="AS_UNIQUEID" val="96"/>
</p:tagLst>
</file>

<file path=ppt/tags/tag4849.xml><?xml version="1.0" encoding="utf-8"?>
<p:tagLst xmlns:p="http://schemas.openxmlformats.org/presentationml/2006/main">
  <p:tag name="AS_UNIQUEID" val="97"/>
</p:tagLst>
</file>

<file path=ppt/tags/tag4850.xml><?xml version="1.0" encoding="utf-8"?>
<p:tagLst xmlns:p="http://schemas.openxmlformats.org/presentationml/2006/main">
  <p:tag name="AS_UNIQUEID" val="98"/>
</p:tagLst>
</file>

<file path=ppt/tags/tag4851.xml><?xml version="1.0" encoding="utf-8"?>
<p:tagLst xmlns:p="http://schemas.openxmlformats.org/presentationml/2006/main">
  <p:tag name="AS_UNIQUEID" val="99"/>
</p:tagLst>
</file>

<file path=ppt/tags/tag4852.xml><?xml version="1.0" encoding="utf-8"?>
<p:tagLst xmlns:p="http://schemas.openxmlformats.org/presentationml/2006/main">
  <p:tag name="AS_UNIQUEID" val="100"/>
</p:tagLst>
</file>

<file path=ppt/tags/tag4853.xml><?xml version="1.0" encoding="utf-8"?>
<p:tagLst xmlns:p="http://schemas.openxmlformats.org/presentationml/2006/main">
  <p:tag name="AS_UNIQUEID" val="101"/>
</p:tagLst>
</file>

<file path=ppt/tags/tag4854.xml><?xml version="1.0" encoding="utf-8"?>
<p:tagLst xmlns:p="http://schemas.openxmlformats.org/presentationml/2006/main">
  <p:tag name="AS_UNIQUEID" val="102"/>
</p:tagLst>
</file>

<file path=ppt/tags/tag4855.xml><?xml version="1.0" encoding="utf-8"?>
<p:tagLst xmlns:p="http://schemas.openxmlformats.org/presentationml/2006/main">
  <p:tag name="AS_UNIQUEID" val="103"/>
</p:tagLst>
</file>

<file path=ppt/tags/tag4856.xml><?xml version="1.0" encoding="utf-8"?>
<p:tagLst xmlns:p="http://schemas.openxmlformats.org/presentationml/2006/main">
  <p:tag name="AS_UNIQUEID" val="104"/>
</p:tagLst>
</file>

<file path=ppt/tags/tag4857.xml><?xml version="1.0" encoding="utf-8"?>
<p:tagLst xmlns:p="http://schemas.openxmlformats.org/presentationml/2006/main">
  <p:tag name="AS_UNIQUEID" val="105"/>
</p:tagLst>
</file>

<file path=ppt/tags/tag4858.xml><?xml version="1.0" encoding="utf-8"?>
<p:tagLst xmlns:p="http://schemas.openxmlformats.org/presentationml/2006/main">
  <p:tag name="AS_UNIQUEID" val="106"/>
</p:tagLst>
</file>

<file path=ppt/tags/tag4859.xml><?xml version="1.0" encoding="utf-8"?>
<p:tagLst xmlns:p="http://schemas.openxmlformats.org/presentationml/2006/main">
  <p:tag name="AS_UNIQUEID" val="107"/>
</p:tagLst>
</file>

<file path=ppt/tags/tag4860.xml><?xml version="1.0" encoding="utf-8"?>
<p:tagLst xmlns:p="http://schemas.openxmlformats.org/presentationml/2006/main">
  <p:tag name="AS_UNIQUEID" val="108"/>
</p:tagLst>
</file>

<file path=ppt/tags/tag4861.xml><?xml version="1.0" encoding="utf-8"?>
<p:tagLst xmlns:p="http://schemas.openxmlformats.org/presentationml/2006/main">
  <p:tag name="AS_UNIQUEID" val="109"/>
</p:tagLst>
</file>

<file path=ppt/tags/tag4862.xml><?xml version="1.0" encoding="utf-8"?>
<p:tagLst xmlns:p="http://schemas.openxmlformats.org/presentationml/2006/main">
  <p:tag name="AS_UNIQUEID" val="110"/>
</p:tagLst>
</file>

<file path=ppt/tags/tag4863.xml><?xml version="1.0" encoding="utf-8"?>
<p:tagLst xmlns:p="http://schemas.openxmlformats.org/presentationml/2006/main">
  <p:tag name="AS_UNIQUEID" val="111"/>
</p:tagLst>
</file>

<file path=ppt/tags/tag4864.xml><?xml version="1.0" encoding="utf-8"?>
<p:tagLst xmlns:p="http://schemas.openxmlformats.org/presentationml/2006/main">
  <p:tag name="AS_UNIQUEID" val="112"/>
</p:tagLst>
</file>

<file path=ppt/tags/tag4865.xml><?xml version="1.0" encoding="utf-8"?>
<p:tagLst xmlns:p="http://schemas.openxmlformats.org/presentationml/2006/main">
  <p:tag name="AS_UNIQUEID" val="113"/>
</p:tagLst>
</file>

<file path=ppt/tags/tag4866.xml><?xml version="1.0" encoding="utf-8"?>
<p:tagLst xmlns:p="http://schemas.openxmlformats.org/presentationml/2006/main">
  <p:tag name="AS_UNIQUEID" val="114"/>
</p:tagLst>
</file>

<file path=ppt/tags/tag4867.xml><?xml version="1.0" encoding="utf-8"?>
<p:tagLst xmlns:p="http://schemas.openxmlformats.org/presentationml/2006/main">
  <p:tag name="AS_UNIQUEID" val="115"/>
</p:tagLst>
</file>

<file path=ppt/tags/tag4868.xml><?xml version="1.0" encoding="utf-8"?>
<p:tagLst xmlns:p="http://schemas.openxmlformats.org/presentationml/2006/main">
  <p:tag name="AS_UNIQUEID" val="116"/>
</p:tagLst>
</file>

<file path=ppt/tags/tag4869.xml><?xml version="1.0" encoding="utf-8"?>
<p:tagLst xmlns:p="http://schemas.openxmlformats.org/presentationml/2006/main">
  <p:tag name="AS_UNIQUEID" val="117"/>
</p:tagLst>
</file>

<file path=ppt/tags/tag4870.xml><?xml version="1.0" encoding="utf-8"?>
<p:tagLst xmlns:p="http://schemas.openxmlformats.org/presentationml/2006/main">
  <p:tag name="AS_UNIQUEID" val="118"/>
</p:tagLst>
</file>

<file path=ppt/tags/tag4871.xml><?xml version="1.0" encoding="utf-8"?>
<p:tagLst xmlns:p="http://schemas.openxmlformats.org/presentationml/2006/main">
  <p:tag name="AS_UNIQUEID" val="119"/>
</p:tagLst>
</file>

<file path=ppt/tags/tag4872.xml><?xml version="1.0" encoding="utf-8"?>
<p:tagLst xmlns:p="http://schemas.openxmlformats.org/presentationml/2006/main">
  <p:tag name="AS_UNIQUEID" val="120"/>
</p:tagLst>
</file>

<file path=ppt/tags/tag4873.xml><?xml version="1.0" encoding="utf-8"?>
<p:tagLst xmlns:p="http://schemas.openxmlformats.org/presentationml/2006/main">
  <p:tag name="AS_UNIQUEID" val="121"/>
</p:tagLst>
</file>

<file path=ppt/tags/tag4874.xml><?xml version="1.0" encoding="utf-8"?>
<p:tagLst xmlns:p="http://schemas.openxmlformats.org/presentationml/2006/main">
  <p:tag name="AS_UNIQUEID" val="122"/>
</p:tagLst>
</file>

<file path=ppt/tags/tag4875.xml><?xml version="1.0" encoding="utf-8"?>
<p:tagLst xmlns:p="http://schemas.openxmlformats.org/presentationml/2006/main">
  <p:tag name="AS_UNIQUEID" val="123"/>
</p:tagLst>
</file>

<file path=ppt/tags/tag4876.xml><?xml version="1.0" encoding="utf-8"?>
<p:tagLst xmlns:p="http://schemas.openxmlformats.org/presentationml/2006/main">
  <p:tag name="AS_UNIQUEID" val="124"/>
</p:tagLst>
</file>

<file path=ppt/tags/tag4877.xml><?xml version="1.0" encoding="utf-8"?>
<p:tagLst xmlns:p="http://schemas.openxmlformats.org/presentationml/2006/main">
  <p:tag name="AS_UNIQUEID" val="125"/>
</p:tagLst>
</file>

<file path=ppt/tags/tag4878.xml><?xml version="1.0" encoding="utf-8"?>
<p:tagLst xmlns:p="http://schemas.openxmlformats.org/presentationml/2006/main">
  <p:tag name="AS_UNIQUEID" val="126"/>
</p:tagLst>
</file>

<file path=ppt/tags/tag4879.xml><?xml version="1.0" encoding="utf-8"?>
<p:tagLst xmlns:p="http://schemas.openxmlformats.org/presentationml/2006/main">
  <p:tag name="AS_UNIQUEID" val="127"/>
</p:tagLst>
</file>

<file path=ppt/tags/tag4880.xml><?xml version="1.0" encoding="utf-8"?>
<p:tagLst xmlns:p="http://schemas.openxmlformats.org/presentationml/2006/main">
  <p:tag name="AS_UNIQUEID" val="128"/>
</p:tagLst>
</file>

<file path=ppt/tags/tag4881.xml><?xml version="1.0" encoding="utf-8"?>
<p:tagLst xmlns:p="http://schemas.openxmlformats.org/presentationml/2006/main">
  <p:tag name="AS_UNIQUEID" val="129"/>
</p:tagLst>
</file>

<file path=ppt/tags/tag4882.xml><?xml version="1.0" encoding="utf-8"?>
<p:tagLst xmlns:p="http://schemas.openxmlformats.org/presentationml/2006/main">
  <p:tag name="AS_UNIQUEID" val="130"/>
</p:tagLst>
</file>

<file path=ppt/tags/tag4883.xml><?xml version="1.0" encoding="utf-8"?>
<p:tagLst xmlns:p="http://schemas.openxmlformats.org/presentationml/2006/main">
  <p:tag name="AS_UNIQUEID" val="131"/>
</p:tagLst>
</file>

<file path=ppt/tags/tag4884.xml><?xml version="1.0" encoding="utf-8"?>
<p:tagLst xmlns:p="http://schemas.openxmlformats.org/presentationml/2006/main">
  <p:tag name="AS_UNIQUEID" val="132"/>
</p:tagLst>
</file>

<file path=ppt/tags/tag4885.xml><?xml version="1.0" encoding="utf-8"?>
<p:tagLst xmlns:p="http://schemas.openxmlformats.org/presentationml/2006/main">
  <p:tag name="AS_UNIQUEID" val="133"/>
</p:tagLst>
</file>

<file path=ppt/tags/tag4886.xml><?xml version="1.0" encoding="utf-8"?>
<p:tagLst xmlns:p="http://schemas.openxmlformats.org/presentationml/2006/main">
  <p:tag name="AS_UNIQUEID" val="134"/>
</p:tagLst>
</file>

<file path=ppt/tags/tag4887.xml><?xml version="1.0" encoding="utf-8"?>
<p:tagLst xmlns:p="http://schemas.openxmlformats.org/presentationml/2006/main">
  <p:tag name="AS_UNIQUEID" val="135"/>
</p:tagLst>
</file>

<file path=ppt/tags/tag4888.xml><?xml version="1.0" encoding="utf-8"?>
<p:tagLst xmlns:p="http://schemas.openxmlformats.org/presentationml/2006/main">
  <p:tag name="AS_UNIQUEID" val="136"/>
</p:tagLst>
</file>

<file path=ppt/tags/tag4889.xml><?xml version="1.0" encoding="utf-8"?>
<p:tagLst xmlns:p="http://schemas.openxmlformats.org/presentationml/2006/main">
  <p:tag name="AS_UNIQUEID" val="137"/>
</p:tagLst>
</file>

<file path=ppt/tags/tag4890.xml><?xml version="1.0" encoding="utf-8"?>
<p:tagLst xmlns:p="http://schemas.openxmlformats.org/presentationml/2006/main">
  <p:tag name="AS_UNIQUEID" val="138"/>
</p:tagLst>
</file>

<file path=ppt/tags/tag4891.xml><?xml version="1.0" encoding="utf-8"?>
<p:tagLst xmlns:p="http://schemas.openxmlformats.org/presentationml/2006/main">
  <p:tag name="AS_UNIQUEID" val="139"/>
</p:tagLst>
</file>

<file path=ppt/tags/tag4892.xml><?xml version="1.0" encoding="utf-8"?>
<p:tagLst xmlns:p="http://schemas.openxmlformats.org/presentationml/2006/main">
  <p:tag name="AS_UNIQUEID" val="140"/>
</p:tagLst>
</file>

<file path=ppt/tags/tag4893.xml><?xml version="1.0" encoding="utf-8"?>
<p:tagLst xmlns:p="http://schemas.openxmlformats.org/presentationml/2006/main">
  <p:tag name="AS_UNIQUEID" val="141"/>
</p:tagLst>
</file>

<file path=ppt/tags/tag4894.xml><?xml version="1.0" encoding="utf-8"?>
<p:tagLst xmlns:p="http://schemas.openxmlformats.org/presentationml/2006/main">
  <p:tag name="AS_UNIQUEID" val="142"/>
</p:tagLst>
</file>

<file path=ppt/tags/tag4895.xml><?xml version="1.0" encoding="utf-8"?>
<p:tagLst xmlns:p="http://schemas.openxmlformats.org/presentationml/2006/main">
  <p:tag name="AS_UNIQUEID" val="143"/>
</p:tagLst>
</file>

<file path=ppt/tags/tag4896.xml><?xml version="1.0" encoding="utf-8"?>
<p:tagLst xmlns:p="http://schemas.openxmlformats.org/presentationml/2006/main">
  <p:tag name="AS_UNIQUEID" val="144"/>
</p:tagLst>
</file>

<file path=ppt/tags/tag4897.xml><?xml version="1.0" encoding="utf-8"?>
<p:tagLst xmlns:p="http://schemas.openxmlformats.org/presentationml/2006/main">
  <p:tag name="AS_UNIQUEID" val="3364"/>
</p:tagLst>
</file>

<file path=ppt/tags/tag4898.xml><?xml version="1.0" encoding="utf-8"?>
<p:tagLst xmlns:p="http://schemas.openxmlformats.org/presentationml/2006/main">
  <p:tag name="AS_UNIQUEID" val="145"/>
</p:tagLst>
</file>

<file path=ppt/tags/tag4899.xml><?xml version="1.0" encoding="utf-8"?>
<p:tagLst xmlns:p="http://schemas.openxmlformats.org/presentationml/2006/main">
  <p:tag name="AS_UNIQUEID" val="146"/>
</p:tagLst>
</file>

<file path=ppt/tags/tag4900.xml><?xml version="1.0" encoding="utf-8"?>
<p:tagLst xmlns:p="http://schemas.openxmlformats.org/presentationml/2006/main">
  <p:tag name="AS_UNIQUEID" val="147"/>
</p:tagLst>
</file>

<file path=ppt/tags/tag4901.xml><?xml version="1.0" encoding="utf-8"?>
<p:tagLst xmlns:p="http://schemas.openxmlformats.org/presentationml/2006/main">
  <p:tag name="AS_UNIQUEID" val="148"/>
</p:tagLst>
</file>

<file path=ppt/tags/tag4902.xml><?xml version="1.0" encoding="utf-8"?>
<p:tagLst xmlns:p="http://schemas.openxmlformats.org/presentationml/2006/main">
  <p:tag name="AS_UNIQUEID" val="149"/>
</p:tagLst>
</file>

<file path=ppt/tags/tag4903.xml><?xml version="1.0" encoding="utf-8"?>
<p:tagLst xmlns:p="http://schemas.openxmlformats.org/presentationml/2006/main">
  <p:tag name="AS_UNIQUEID" val="150"/>
</p:tagLst>
</file>

<file path=ppt/tags/tag4904.xml><?xml version="1.0" encoding="utf-8"?>
<p:tagLst xmlns:p="http://schemas.openxmlformats.org/presentationml/2006/main">
  <p:tag name="AS_UNIQUEID" val="151"/>
</p:tagLst>
</file>

<file path=ppt/tags/tag4905.xml><?xml version="1.0" encoding="utf-8"?>
<p:tagLst xmlns:p="http://schemas.openxmlformats.org/presentationml/2006/main">
  <p:tag name="AS_UNIQUEID" val="152"/>
</p:tagLst>
</file>

<file path=ppt/tags/tag4906.xml><?xml version="1.0" encoding="utf-8"?>
<p:tagLst xmlns:p="http://schemas.openxmlformats.org/presentationml/2006/main">
  <p:tag name="AS_UNIQUEID" val="153"/>
</p:tagLst>
</file>

<file path=ppt/tags/tag4907.xml><?xml version="1.0" encoding="utf-8"?>
<p:tagLst xmlns:p="http://schemas.openxmlformats.org/presentationml/2006/main">
  <p:tag name="AS_UNIQUEID" val="154"/>
</p:tagLst>
</file>

<file path=ppt/tags/tag4908.xml><?xml version="1.0" encoding="utf-8"?>
<p:tagLst xmlns:p="http://schemas.openxmlformats.org/presentationml/2006/main">
  <p:tag name="AS_UNIQUEID" val="155"/>
</p:tagLst>
</file>

<file path=ppt/tags/tag4909.xml><?xml version="1.0" encoding="utf-8"?>
<p:tagLst xmlns:p="http://schemas.openxmlformats.org/presentationml/2006/main">
  <p:tag name="AS_UNIQUEID" val="156"/>
</p:tagLst>
</file>

<file path=ppt/tags/tag4910.xml><?xml version="1.0" encoding="utf-8"?>
<p:tagLst xmlns:p="http://schemas.openxmlformats.org/presentationml/2006/main">
  <p:tag name="AS_UNIQUEID" val="157"/>
</p:tagLst>
</file>

<file path=ppt/tags/tag4911.xml><?xml version="1.0" encoding="utf-8"?>
<p:tagLst xmlns:p="http://schemas.openxmlformats.org/presentationml/2006/main">
  <p:tag name="AS_UNIQUEID" val="3365"/>
</p:tagLst>
</file>

<file path=ppt/tags/tag4912.xml><?xml version="1.0" encoding="utf-8"?>
<p:tagLst xmlns:p="http://schemas.openxmlformats.org/presentationml/2006/main">
  <p:tag name="AS_UNIQUEID" val="158"/>
</p:tagLst>
</file>

<file path=ppt/tags/tag4913.xml><?xml version="1.0" encoding="utf-8"?>
<p:tagLst xmlns:p="http://schemas.openxmlformats.org/presentationml/2006/main">
  <p:tag name="AS_UNIQUEID" val="159"/>
</p:tagLst>
</file>

<file path=ppt/tags/tag4914.xml><?xml version="1.0" encoding="utf-8"?>
<p:tagLst xmlns:p="http://schemas.openxmlformats.org/presentationml/2006/main">
  <p:tag name="AS_UNIQUEID" val="160"/>
</p:tagLst>
</file>

<file path=ppt/tags/tag4915.xml><?xml version="1.0" encoding="utf-8"?>
<p:tagLst xmlns:p="http://schemas.openxmlformats.org/presentationml/2006/main">
  <p:tag name="AS_UNIQUEID" val="161"/>
</p:tagLst>
</file>

<file path=ppt/tags/tag4916.xml><?xml version="1.0" encoding="utf-8"?>
<p:tagLst xmlns:p="http://schemas.openxmlformats.org/presentationml/2006/main">
  <p:tag name="AS_UNIQUEID" val="162"/>
</p:tagLst>
</file>

<file path=ppt/tags/tag4917.xml><?xml version="1.0" encoding="utf-8"?>
<p:tagLst xmlns:p="http://schemas.openxmlformats.org/presentationml/2006/main">
  <p:tag name="AS_UNIQUEID" val="163"/>
</p:tagLst>
</file>

<file path=ppt/tags/tag4918.xml><?xml version="1.0" encoding="utf-8"?>
<p:tagLst xmlns:p="http://schemas.openxmlformats.org/presentationml/2006/main">
  <p:tag name="AS_UNIQUEID" val="164"/>
</p:tagLst>
</file>

<file path=ppt/tags/tag4919.xml><?xml version="1.0" encoding="utf-8"?>
<p:tagLst xmlns:p="http://schemas.openxmlformats.org/presentationml/2006/main">
  <p:tag name="AS_UNIQUEID" val="165"/>
</p:tagLst>
</file>

<file path=ppt/tags/tag4920.xml><?xml version="1.0" encoding="utf-8"?>
<p:tagLst xmlns:p="http://schemas.openxmlformats.org/presentationml/2006/main">
  <p:tag name="AS_UNIQUEID" val="166"/>
</p:tagLst>
</file>

<file path=ppt/tags/tag4921.xml><?xml version="1.0" encoding="utf-8"?>
<p:tagLst xmlns:p="http://schemas.openxmlformats.org/presentationml/2006/main">
  <p:tag name="AS_UNIQUEID" val="167"/>
</p:tagLst>
</file>

<file path=ppt/tags/tag4922.xml><?xml version="1.0" encoding="utf-8"?>
<p:tagLst xmlns:p="http://schemas.openxmlformats.org/presentationml/2006/main">
  <p:tag name="AS_UNIQUEID" val="168"/>
</p:tagLst>
</file>

<file path=ppt/tags/tag4923.xml><?xml version="1.0" encoding="utf-8"?>
<p:tagLst xmlns:p="http://schemas.openxmlformats.org/presentationml/2006/main">
  <p:tag name="AS_UNIQUEID" val="169"/>
</p:tagLst>
</file>

<file path=ppt/tags/tag4924.xml><?xml version="1.0" encoding="utf-8"?>
<p:tagLst xmlns:p="http://schemas.openxmlformats.org/presentationml/2006/main">
  <p:tag name="AS_UNIQUEID" val="170"/>
</p:tagLst>
</file>

<file path=ppt/tags/tag4925.xml><?xml version="1.0" encoding="utf-8"?>
<p:tagLst xmlns:p="http://schemas.openxmlformats.org/presentationml/2006/main">
  <p:tag name="AS_UNIQUEID" val="3366"/>
</p:tagLst>
</file>

<file path=ppt/tags/tag4926.xml><?xml version="1.0" encoding="utf-8"?>
<p:tagLst xmlns:p="http://schemas.openxmlformats.org/presentationml/2006/main">
  <p:tag name="AS_UNIQUEID" val="171"/>
</p:tagLst>
</file>

<file path=ppt/tags/tag4927.xml><?xml version="1.0" encoding="utf-8"?>
<p:tagLst xmlns:p="http://schemas.openxmlformats.org/presentationml/2006/main">
  <p:tag name="AS_UNIQUEID" val="172"/>
</p:tagLst>
</file>

<file path=ppt/tags/tag4928.xml><?xml version="1.0" encoding="utf-8"?>
<p:tagLst xmlns:p="http://schemas.openxmlformats.org/presentationml/2006/main">
  <p:tag name="AS_UNIQUEID" val="173"/>
</p:tagLst>
</file>

<file path=ppt/tags/tag4929.xml><?xml version="1.0" encoding="utf-8"?>
<p:tagLst xmlns:p="http://schemas.openxmlformats.org/presentationml/2006/main">
  <p:tag name="AS_UNIQUEID" val="174"/>
</p:tagLst>
</file>

<file path=ppt/tags/tag4930.xml><?xml version="1.0" encoding="utf-8"?>
<p:tagLst xmlns:p="http://schemas.openxmlformats.org/presentationml/2006/main">
  <p:tag name="AS_UNIQUEID" val="175"/>
</p:tagLst>
</file>

<file path=ppt/tags/tag4931.xml><?xml version="1.0" encoding="utf-8"?>
<p:tagLst xmlns:p="http://schemas.openxmlformats.org/presentationml/2006/main">
  <p:tag name="AS_UNIQUEID" val="176"/>
</p:tagLst>
</file>

<file path=ppt/tags/tag4932.xml><?xml version="1.0" encoding="utf-8"?>
<p:tagLst xmlns:p="http://schemas.openxmlformats.org/presentationml/2006/main">
  <p:tag name="AS_UNIQUEID" val="177"/>
</p:tagLst>
</file>

<file path=ppt/tags/tag4933.xml><?xml version="1.0" encoding="utf-8"?>
<p:tagLst xmlns:p="http://schemas.openxmlformats.org/presentationml/2006/main">
  <p:tag name="AS_UNIQUEID" val="178"/>
</p:tagLst>
</file>

<file path=ppt/tags/tag4934.xml><?xml version="1.0" encoding="utf-8"?>
<p:tagLst xmlns:p="http://schemas.openxmlformats.org/presentationml/2006/main">
  <p:tag name="AS_UNIQUEID" val="179"/>
</p:tagLst>
</file>

<file path=ppt/tags/tag4935.xml><?xml version="1.0" encoding="utf-8"?>
<p:tagLst xmlns:p="http://schemas.openxmlformats.org/presentationml/2006/main">
  <p:tag name="AS_UNIQUEID" val="180"/>
</p:tagLst>
</file>

<file path=ppt/tags/tag4936.xml><?xml version="1.0" encoding="utf-8"?>
<p:tagLst xmlns:p="http://schemas.openxmlformats.org/presentationml/2006/main">
  <p:tag name="AS_UNIQUEID" val="181"/>
</p:tagLst>
</file>

<file path=ppt/tags/tag4937.xml><?xml version="1.0" encoding="utf-8"?>
<p:tagLst xmlns:p="http://schemas.openxmlformats.org/presentationml/2006/main">
  <p:tag name="AS_UNIQUEID" val="182"/>
</p:tagLst>
</file>

<file path=ppt/tags/tag4938.xml><?xml version="1.0" encoding="utf-8"?>
<p:tagLst xmlns:p="http://schemas.openxmlformats.org/presentationml/2006/main">
  <p:tag name="AS_UNIQUEID" val="183"/>
</p:tagLst>
</file>

<file path=ppt/tags/tag4939.xml><?xml version="1.0" encoding="utf-8"?>
<p:tagLst xmlns:p="http://schemas.openxmlformats.org/presentationml/2006/main">
  <p:tag name="AS_UNIQUEID" val="3367"/>
</p:tagLst>
</file>

<file path=ppt/tags/tag4940.xml><?xml version="1.0" encoding="utf-8"?>
<p:tagLst xmlns:p="http://schemas.openxmlformats.org/presentationml/2006/main">
  <p:tag name="AS_UNIQUEID" val="184"/>
</p:tagLst>
</file>

<file path=ppt/tags/tag4941.xml><?xml version="1.0" encoding="utf-8"?>
<p:tagLst xmlns:p="http://schemas.openxmlformats.org/presentationml/2006/main">
  <p:tag name="AS_UNIQUEID" val="185"/>
</p:tagLst>
</file>

<file path=ppt/tags/tag4942.xml><?xml version="1.0" encoding="utf-8"?>
<p:tagLst xmlns:p="http://schemas.openxmlformats.org/presentationml/2006/main">
  <p:tag name="AS_UNIQUEID" val="186"/>
</p:tagLst>
</file>

<file path=ppt/tags/tag4943.xml><?xml version="1.0" encoding="utf-8"?>
<p:tagLst xmlns:p="http://schemas.openxmlformats.org/presentationml/2006/main">
  <p:tag name="AS_UNIQUEID" val="187"/>
</p:tagLst>
</file>

<file path=ppt/tags/tag4944.xml><?xml version="1.0" encoding="utf-8"?>
<p:tagLst xmlns:p="http://schemas.openxmlformats.org/presentationml/2006/main">
  <p:tag name="AS_UNIQUEID" val="188"/>
</p:tagLst>
</file>

<file path=ppt/tags/tag4945.xml><?xml version="1.0" encoding="utf-8"?>
<p:tagLst xmlns:p="http://schemas.openxmlformats.org/presentationml/2006/main">
  <p:tag name="AS_UNIQUEID" val="189"/>
</p:tagLst>
</file>

<file path=ppt/tags/tag4946.xml><?xml version="1.0" encoding="utf-8"?>
<p:tagLst xmlns:p="http://schemas.openxmlformats.org/presentationml/2006/main">
  <p:tag name="AS_UNIQUEID" val="190"/>
</p:tagLst>
</file>

<file path=ppt/tags/tag4947.xml><?xml version="1.0" encoding="utf-8"?>
<p:tagLst xmlns:p="http://schemas.openxmlformats.org/presentationml/2006/main">
  <p:tag name="AS_UNIQUEID" val="191"/>
</p:tagLst>
</file>

<file path=ppt/tags/tag4948.xml><?xml version="1.0" encoding="utf-8"?>
<p:tagLst xmlns:p="http://schemas.openxmlformats.org/presentationml/2006/main">
  <p:tag name="AS_UNIQUEID" val="192"/>
</p:tagLst>
</file>

<file path=ppt/tags/tag4949.xml><?xml version="1.0" encoding="utf-8"?>
<p:tagLst xmlns:p="http://schemas.openxmlformats.org/presentationml/2006/main">
  <p:tag name="AS_UNIQUEID" val="193"/>
</p:tagLst>
</file>

<file path=ppt/tags/tag4950.xml><?xml version="1.0" encoding="utf-8"?>
<p:tagLst xmlns:p="http://schemas.openxmlformats.org/presentationml/2006/main">
  <p:tag name="AS_UNIQUEID" val="194"/>
</p:tagLst>
</file>

<file path=ppt/tags/tag4951.xml><?xml version="1.0" encoding="utf-8"?>
<p:tagLst xmlns:p="http://schemas.openxmlformats.org/presentationml/2006/main">
  <p:tag name="AS_UNIQUEID" val="195"/>
</p:tagLst>
</file>

<file path=ppt/tags/tag4952.xml><?xml version="1.0" encoding="utf-8"?>
<p:tagLst xmlns:p="http://schemas.openxmlformats.org/presentationml/2006/main">
  <p:tag name="AS_UNIQUEID" val="196"/>
</p:tagLst>
</file>

<file path=ppt/tags/tag4953.xml><?xml version="1.0" encoding="utf-8"?>
<p:tagLst xmlns:p="http://schemas.openxmlformats.org/presentationml/2006/main">
  <p:tag name="AS_UNIQUEID" val="3368"/>
</p:tagLst>
</file>

<file path=ppt/tags/tag4954.xml><?xml version="1.0" encoding="utf-8"?>
<p:tagLst xmlns:p="http://schemas.openxmlformats.org/presentationml/2006/main">
  <p:tag name="AS_UNIQUEID" val="197"/>
</p:tagLst>
</file>

<file path=ppt/tags/tag4955.xml><?xml version="1.0" encoding="utf-8"?>
<p:tagLst xmlns:p="http://schemas.openxmlformats.org/presentationml/2006/main">
  <p:tag name="AS_UNIQUEID" val="198"/>
</p:tagLst>
</file>

<file path=ppt/tags/tag4956.xml><?xml version="1.0" encoding="utf-8"?>
<p:tagLst xmlns:p="http://schemas.openxmlformats.org/presentationml/2006/main">
  <p:tag name="AS_UNIQUEID" val="199"/>
</p:tagLst>
</file>

<file path=ppt/tags/tag4957.xml><?xml version="1.0" encoding="utf-8"?>
<p:tagLst xmlns:p="http://schemas.openxmlformats.org/presentationml/2006/main">
  <p:tag name="AS_UNIQUEID" val="200"/>
</p:tagLst>
</file>

<file path=ppt/tags/tag4958.xml><?xml version="1.0" encoding="utf-8"?>
<p:tagLst xmlns:p="http://schemas.openxmlformats.org/presentationml/2006/main">
  <p:tag name="AS_UNIQUEID" val="201"/>
</p:tagLst>
</file>

<file path=ppt/tags/tag4959.xml><?xml version="1.0" encoding="utf-8"?>
<p:tagLst xmlns:p="http://schemas.openxmlformats.org/presentationml/2006/main">
  <p:tag name="AS_UNIQUEID" val="202"/>
</p:tagLst>
</file>

<file path=ppt/tags/tag4960.xml><?xml version="1.0" encoding="utf-8"?>
<p:tagLst xmlns:p="http://schemas.openxmlformats.org/presentationml/2006/main">
  <p:tag name="AS_UNIQUEID" val="203"/>
</p:tagLst>
</file>

<file path=ppt/tags/tag4961.xml><?xml version="1.0" encoding="utf-8"?>
<p:tagLst xmlns:p="http://schemas.openxmlformats.org/presentationml/2006/main">
  <p:tag name="AS_UNIQUEID" val="204"/>
</p:tagLst>
</file>

<file path=ppt/tags/tag4962.xml><?xml version="1.0" encoding="utf-8"?>
<p:tagLst xmlns:p="http://schemas.openxmlformats.org/presentationml/2006/main">
  <p:tag name="AS_UNIQUEID" val="205"/>
</p:tagLst>
</file>

<file path=ppt/tags/tag4963.xml><?xml version="1.0" encoding="utf-8"?>
<p:tagLst xmlns:p="http://schemas.openxmlformats.org/presentationml/2006/main">
  <p:tag name="AS_UNIQUEID" val="206"/>
</p:tagLst>
</file>

<file path=ppt/tags/tag4964.xml><?xml version="1.0" encoding="utf-8"?>
<p:tagLst xmlns:p="http://schemas.openxmlformats.org/presentationml/2006/main">
  <p:tag name="AS_UNIQUEID" val="207"/>
</p:tagLst>
</file>

<file path=ppt/tags/tag4965.xml><?xml version="1.0" encoding="utf-8"?>
<p:tagLst xmlns:p="http://schemas.openxmlformats.org/presentationml/2006/main">
  <p:tag name="AS_UNIQUEID" val="208"/>
</p:tagLst>
</file>

<file path=ppt/tags/tag4966.xml><?xml version="1.0" encoding="utf-8"?>
<p:tagLst xmlns:p="http://schemas.openxmlformats.org/presentationml/2006/main">
  <p:tag name="AS_UNIQUEID" val="209"/>
</p:tagLst>
</file>

<file path=ppt/tags/tag4967.xml><?xml version="1.0" encoding="utf-8"?>
<p:tagLst xmlns:p="http://schemas.openxmlformats.org/presentationml/2006/main">
  <p:tag name="AS_UNIQUEID" val="3369"/>
</p:tagLst>
</file>

<file path=ppt/tags/tag4968.xml><?xml version="1.0" encoding="utf-8"?>
<p:tagLst xmlns:p="http://schemas.openxmlformats.org/presentationml/2006/main">
  <p:tag name="AS_UNIQUEID" val="210"/>
</p:tagLst>
</file>

<file path=ppt/tags/tag4969.xml><?xml version="1.0" encoding="utf-8"?>
<p:tagLst xmlns:p="http://schemas.openxmlformats.org/presentationml/2006/main">
  <p:tag name="AS_UNIQUEID" val="211"/>
</p:tagLst>
</file>

<file path=ppt/tags/tag4970.xml><?xml version="1.0" encoding="utf-8"?>
<p:tagLst xmlns:p="http://schemas.openxmlformats.org/presentationml/2006/main">
  <p:tag name="AS_UNIQUEID" val="212"/>
</p:tagLst>
</file>

<file path=ppt/tags/tag4971.xml><?xml version="1.0" encoding="utf-8"?>
<p:tagLst xmlns:p="http://schemas.openxmlformats.org/presentationml/2006/main">
  <p:tag name="AS_UNIQUEID" val="213"/>
</p:tagLst>
</file>

<file path=ppt/tags/tag4972.xml><?xml version="1.0" encoding="utf-8"?>
<p:tagLst xmlns:p="http://schemas.openxmlformats.org/presentationml/2006/main">
  <p:tag name="AS_UNIQUEID" val="214"/>
</p:tagLst>
</file>

<file path=ppt/tags/tag4973.xml><?xml version="1.0" encoding="utf-8"?>
<p:tagLst xmlns:p="http://schemas.openxmlformats.org/presentationml/2006/main">
  <p:tag name="AS_UNIQUEID" val="215"/>
</p:tagLst>
</file>

<file path=ppt/tags/tag4974.xml><?xml version="1.0" encoding="utf-8"?>
<p:tagLst xmlns:p="http://schemas.openxmlformats.org/presentationml/2006/main">
  <p:tag name="AS_UNIQUEID" val="216"/>
</p:tagLst>
</file>

<file path=ppt/tags/tag4975.xml><?xml version="1.0" encoding="utf-8"?>
<p:tagLst xmlns:p="http://schemas.openxmlformats.org/presentationml/2006/main">
  <p:tag name="AS_UNIQUEID" val="217"/>
</p:tagLst>
</file>

<file path=ppt/tags/tag4976.xml><?xml version="1.0" encoding="utf-8"?>
<p:tagLst xmlns:p="http://schemas.openxmlformats.org/presentationml/2006/main">
  <p:tag name="AS_UNIQUEID" val="218"/>
</p:tagLst>
</file>

<file path=ppt/tags/tag4977.xml><?xml version="1.0" encoding="utf-8"?>
<p:tagLst xmlns:p="http://schemas.openxmlformats.org/presentationml/2006/main">
  <p:tag name="AS_UNIQUEID" val="219"/>
</p:tagLst>
</file>

<file path=ppt/tags/tag4978.xml><?xml version="1.0" encoding="utf-8"?>
<p:tagLst xmlns:p="http://schemas.openxmlformats.org/presentationml/2006/main">
  <p:tag name="AS_UNIQUEID" val="220"/>
</p:tagLst>
</file>

<file path=ppt/tags/tag4979.xml><?xml version="1.0" encoding="utf-8"?>
<p:tagLst xmlns:p="http://schemas.openxmlformats.org/presentationml/2006/main">
  <p:tag name="AS_UNIQUEID" val="221"/>
</p:tagLst>
</file>

<file path=ppt/tags/tag4980.xml><?xml version="1.0" encoding="utf-8"?>
<p:tagLst xmlns:p="http://schemas.openxmlformats.org/presentationml/2006/main">
  <p:tag name="AS_UNIQUEID" val="222"/>
</p:tagLst>
</file>

<file path=ppt/tags/tag4981.xml><?xml version="1.0" encoding="utf-8"?>
<p:tagLst xmlns:p="http://schemas.openxmlformats.org/presentationml/2006/main">
  <p:tag name="AS_UNIQUEID" val="3370"/>
</p:tagLst>
</file>

<file path=ppt/tags/tag4982.xml><?xml version="1.0" encoding="utf-8"?>
<p:tagLst xmlns:p="http://schemas.openxmlformats.org/presentationml/2006/main">
  <p:tag name="AS_UNIQUEID" val="223"/>
</p:tagLst>
</file>

<file path=ppt/tags/tag4983.xml><?xml version="1.0" encoding="utf-8"?>
<p:tagLst xmlns:p="http://schemas.openxmlformats.org/presentationml/2006/main">
  <p:tag name="AS_UNIQUEID" val="3371"/>
</p:tagLst>
</file>

<file path=ppt/tags/tag4984.xml><?xml version="1.0" encoding="utf-8"?>
<p:tagLst xmlns:p="http://schemas.openxmlformats.org/presentationml/2006/main">
  <p:tag name="AS_UNIQUEID" val="224"/>
</p:tagLst>
</file>

<file path=ppt/tags/tag4985.xml><?xml version="1.0" encoding="utf-8"?>
<p:tagLst xmlns:p="http://schemas.openxmlformats.org/presentationml/2006/main">
  <p:tag name="AS_UNIQUEID" val="225"/>
</p:tagLst>
</file>

<file path=ppt/tags/tag4986.xml><?xml version="1.0" encoding="utf-8"?>
<p:tagLst xmlns:p="http://schemas.openxmlformats.org/presentationml/2006/main">
  <p:tag name="AS_UNIQUEID" val="226"/>
</p:tagLst>
</file>

<file path=ppt/tags/tag4987.xml><?xml version="1.0" encoding="utf-8"?>
<p:tagLst xmlns:p="http://schemas.openxmlformats.org/presentationml/2006/main">
  <p:tag name="AS_UNIQUEID" val="227"/>
</p:tagLst>
</file>

<file path=ppt/tags/tag4988.xml><?xml version="1.0" encoding="utf-8"?>
<p:tagLst xmlns:p="http://schemas.openxmlformats.org/presentationml/2006/main">
  <p:tag name="AS_UNIQUEID" val="228"/>
</p:tagLst>
</file>

<file path=ppt/tags/tag4989.xml><?xml version="1.0" encoding="utf-8"?>
<p:tagLst xmlns:p="http://schemas.openxmlformats.org/presentationml/2006/main">
  <p:tag name="AS_UNIQUEID" val="229"/>
</p:tagLst>
</file>

<file path=ppt/tags/tag4990.xml><?xml version="1.0" encoding="utf-8"?>
<p:tagLst xmlns:p="http://schemas.openxmlformats.org/presentationml/2006/main">
  <p:tag name="AS_UNIQUEID" val="230"/>
</p:tagLst>
</file>

<file path=ppt/tags/tag4991.xml><?xml version="1.0" encoding="utf-8"?>
<p:tagLst xmlns:p="http://schemas.openxmlformats.org/presentationml/2006/main">
  <p:tag name="AS_UNIQUEID" val="231"/>
</p:tagLst>
</file>

<file path=ppt/tags/tag4992.xml><?xml version="1.0" encoding="utf-8"?>
<p:tagLst xmlns:p="http://schemas.openxmlformats.org/presentationml/2006/main">
  <p:tag name="AS_UNIQUEID" val="232"/>
</p:tagLst>
</file>

<file path=ppt/tags/tag4993.xml><?xml version="1.0" encoding="utf-8"?>
<p:tagLst xmlns:p="http://schemas.openxmlformats.org/presentationml/2006/main">
  <p:tag name="AS_UNIQUEID" val="233"/>
</p:tagLst>
</file>

<file path=ppt/tags/tag4994.xml><?xml version="1.0" encoding="utf-8"?>
<p:tagLst xmlns:p="http://schemas.openxmlformats.org/presentationml/2006/main">
  <p:tag name="AS_UNIQUEID" val="234"/>
</p:tagLst>
</file>

<file path=ppt/tags/tag4995.xml><?xml version="1.0" encoding="utf-8"?>
<p:tagLst xmlns:p="http://schemas.openxmlformats.org/presentationml/2006/main">
  <p:tag name="AS_UNIQUEID" val="235"/>
</p:tagLst>
</file>

<file path=ppt/tags/tag4996.xml><?xml version="1.0" encoding="utf-8"?>
<p:tagLst xmlns:p="http://schemas.openxmlformats.org/presentationml/2006/main">
  <p:tag name="AS_UNIQUEID" val="236"/>
</p:tagLst>
</file>

<file path=ppt/tags/tag4997.xml><?xml version="1.0" encoding="utf-8"?>
<p:tagLst xmlns:p="http://schemas.openxmlformats.org/presentationml/2006/main">
  <p:tag name="AS_UNIQUEID" val="1420"/>
</p:tagLst>
</file>

<file path=ppt/tags/tag4998.xml><?xml version="1.0" encoding="utf-8"?>
<p:tagLst xmlns:p="http://schemas.openxmlformats.org/presentationml/2006/main">
  <p:tag name="AS_UNIQUEID" val="1369"/>
</p:tagLst>
</file>

<file path=ppt/tags/tag4999.xml><?xml version="1.0" encoding="utf-8"?>
<p:tagLst xmlns:p="http://schemas.openxmlformats.org/presentationml/2006/main">
  <p:tag name="AS_UNIQUEID" val="1370"/>
</p:tagLst>
</file>

<file path=ppt/tags/tag5000.xml><?xml version="1.0" encoding="utf-8"?>
<p:tagLst xmlns:p="http://schemas.openxmlformats.org/presentationml/2006/main">
  <p:tag name="AS_UNIQUEID" val="1421"/>
</p:tagLst>
</file>

<file path=ppt/tags/tag5001.xml><?xml version="1.0" encoding="utf-8"?>
<p:tagLst xmlns:p="http://schemas.openxmlformats.org/presentationml/2006/main">
  <p:tag name="AS_UNIQUEID" val="1422"/>
</p:tagLst>
</file>

<file path=ppt/tags/tag5002.xml><?xml version="1.0" encoding="utf-8"?>
<p:tagLst xmlns:p="http://schemas.openxmlformats.org/presentationml/2006/main">
  <p:tag name="AS_UNIQUEID" val="3372"/>
</p:tagLst>
</file>

<file path=ppt/tags/tag5003.xml><?xml version="1.0" encoding="utf-8"?>
<p:tagLst xmlns:p="http://schemas.openxmlformats.org/presentationml/2006/main">
  <p:tag name="AS_UNIQUEID" val="3373"/>
</p:tagLst>
</file>

<file path=ppt/tags/tag5004.xml><?xml version="1.0" encoding="utf-8"?>
<p:tagLst xmlns:p="http://schemas.openxmlformats.org/presentationml/2006/main">
  <p:tag name="AS_UNIQUEID" val="3374"/>
</p:tagLst>
</file>

<file path=ppt/tags/tag5005.xml><?xml version="1.0" encoding="utf-8"?>
<p:tagLst xmlns:p="http://schemas.openxmlformats.org/presentationml/2006/main">
  <p:tag name="AS_UNIQUEID" val="1934"/>
</p:tagLst>
</file>

<file path=ppt/tags/tag5006.xml><?xml version="1.0" encoding="utf-8"?>
<p:tagLst xmlns:p="http://schemas.openxmlformats.org/presentationml/2006/main">
  <p:tag name="AS_UNIQUEID" val="1935"/>
</p:tagLst>
</file>

<file path=ppt/tags/tag5007.xml><?xml version="1.0" encoding="utf-8"?>
<p:tagLst xmlns:p="http://schemas.openxmlformats.org/presentationml/2006/main">
  <p:tag name="AS_UNIQUEID" val="1936"/>
</p:tagLst>
</file>

<file path=ppt/tags/tag5008.xml><?xml version="1.0" encoding="utf-8"?>
<p:tagLst xmlns:p="http://schemas.openxmlformats.org/presentationml/2006/main">
  <p:tag name="AS_UNIQUEID" val="3375"/>
</p:tagLst>
</file>

<file path=ppt/tags/tag5009.xml><?xml version="1.0" encoding="utf-8"?>
<p:tagLst xmlns:p="http://schemas.openxmlformats.org/presentationml/2006/main">
  <p:tag name="AS_UNIQUEID" val="3376"/>
</p:tagLst>
</file>

<file path=ppt/tags/tag5010.xml><?xml version="1.0" encoding="utf-8"?>
<p:tagLst xmlns:p="http://schemas.openxmlformats.org/presentationml/2006/main">
  <p:tag name="AS_UNIQUEID" val="0"/>
</p:tagLst>
</file>

<file path=ppt/tags/tag5011.xml><?xml version="1.0" encoding="utf-8"?>
<p:tagLst xmlns:p="http://schemas.openxmlformats.org/presentationml/2006/main">
  <p:tag name="AS_UNIQUEID" val="1"/>
</p:tagLst>
</file>

<file path=ppt/tags/tag5012.xml><?xml version="1.0" encoding="utf-8"?>
<p:tagLst xmlns:p="http://schemas.openxmlformats.org/presentationml/2006/main">
  <p:tag name="AS_UNIQUEID" val="2"/>
</p:tagLst>
</file>

<file path=ppt/tags/tag5013.xml><?xml version="1.0" encoding="utf-8"?>
<p:tagLst xmlns:p="http://schemas.openxmlformats.org/presentationml/2006/main">
  <p:tag name="AS_UNIQUEID" val="3"/>
</p:tagLst>
</file>

<file path=ppt/tags/tag5014.xml><?xml version="1.0" encoding="utf-8"?>
<p:tagLst xmlns:p="http://schemas.openxmlformats.org/presentationml/2006/main">
  <p:tag name="AS_UNIQUEID" val="4"/>
</p:tagLst>
</file>

<file path=ppt/tags/tag5015.xml><?xml version="1.0" encoding="utf-8"?>
<p:tagLst xmlns:p="http://schemas.openxmlformats.org/presentationml/2006/main">
  <p:tag name="AS_UNIQUEID" val="5"/>
</p:tagLst>
</file>

<file path=ppt/tags/tag5016.xml><?xml version="1.0" encoding="utf-8"?>
<p:tagLst xmlns:p="http://schemas.openxmlformats.org/presentationml/2006/main">
  <p:tag name="AS_UNIQUEID" val="6"/>
</p:tagLst>
</file>

<file path=ppt/tags/tag5017.xml><?xml version="1.0" encoding="utf-8"?>
<p:tagLst xmlns:p="http://schemas.openxmlformats.org/presentationml/2006/main">
  <p:tag name="AS_UNIQUEID" val="7"/>
</p:tagLst>
</file>

<file path=ppt/tags/tag5018.xml><?xml version="1.0" encoding="utf-8"?>
<p:tagLst xmlns:p="http://schemas.openxmlformats.org/presentationml/2006/main">
  <p:tag name="AS_UNIQUEID" val="8"/>
</p:tagLst>
</file>

<file path=ppt/tags/tag5019.xml><?xml version="1.0" encoding="utf-8"?>
<p:tagLst xmlns:p="http://schemas.openxmlformats.org/presentationml/2006/main">
  <p:tag name="AS_UNIQUEID" val="9"/>
</p:tagLst>
</file>

<file path=ppt/tags/tag5020.xml><?xml version="1.0" encoding="utf-8"?>
<p:tagLst xmlns:p="http://schemas.openxmlformats.org/presentationml/2006/main">
  <p:tag name="AS_UNIQUEID" val="10"/>
</p:tagLst>
</file>

<file path=ppt/tags/tag5021.xml><?xml version="1.0" encoding="utf-8"?>
<p:tagLst xmlns:p="http://schemas.openxmlformats.org/presentationml/2006/main">
  <p:tag name="AS_UNIQUEID" val="11"/>
</p:tagLst>
</file>

<file path=ppt/tags/tag5022.xml><?xml version="1.0" encoding="utf-8"?>
<p:tagLst xmlns:p="http://schemas.openxmlformats.org/presentationml/2006/main">
  <p:tag name="AS_UNIQUEID" val="12"/>
</p:tagLst>
</file>

<file path=ppt/tags/tag5023.xml><?xml version="1.0" encoding="utf-8"?>
<p:tagLst xmlns:p="http://schemas.openxmlformats.org/presentationml/2006/main">
  <p:tag name="AS_UNIQUEID" val="13"/>
</p:tagLst>
</file>

<file path=ppt/tags/tag5024.xml><?xml version="1.0" encoding="utf-8"?>
<p:tagLst xmlns:p="http://schemas.openxmlformats.org/presentationml/2006/main">
  <p:tag name="AS_UNIQUEID" val="14"/>
</p:tagLst>
</file>

<file path=ppt/tags/tag5025.xml><?xml version="1.0" encoding="utf-8"?>
<p:tagLst xmlns:p="http://schemas.openxmlformats.org/presentationml/2006/main">
  <p:tag name="AS_UNIQUEID" val="15"/>
</p:tagLst>
</file>

<file path=ppt/tags/tag5026.xml><?xml version="1.0" encoding="utf-8"?>
<p:tagLst xmlns:p="http://schemas.openxmlformats.org/presentationml/2006/main">
  <p:tag name="AS_UNIQUEID" val="16"/>
</p:tagLst>
</file>

<file path=ppt/tags/tag5027.xml><?xml version="1.0" encoding="utf-8"?>
<p:tagLst xmlns:p="http://schemas.openxmlformats.org/presentationml/2006/main">
  <p:tag name="AS_UNIQUEID" val="17"/>
</p:tagLst>
</file>

<file path=ppt/tags/tag5028.xml><?xml version="1.0" encoding="utf-8"?>
<p:tagLst xmlns:p="http://schemas.openxmlformats.org/presentationml/2006/main">
  <p:tag name="AS_UNIQUEID" val="18"/>
</p:tagLst>
</file>

<file path=ppt/tags/tag5029.xml><?xml version="1.0" encoding="utf-8"?>
<p:tagLst xmlns:p="http://schemas.openxmlformats.org/presentationml/2006/main">
  <p:tag name="AS_UNIQUEID" val="19"/>
</p:tagLst>
</file>

<file path=ppt/tags/tag5030.xml><?xml version="1.0" encoding="utf-8"?>
<p:tagLst xmlns:p="http://schemas.openxmlformats.org/presentationml/2006/main">
  <p:tag name="AS_UNIQUEID" val="20"/>
</p:tagLst>
</file>

<file path=ppt/tags/tag5031.xml><?xml version="1.0" encoding="utf-8"?>
<p:tagLst xmlns:p="http://schemas.openxmlformats.org/presentationml/2006/main">
  <p:tag name="AS_UNIQUEID" val="21"/>
</p:tagLst>
</file>

<file path=ppt/tags/tag5032.xml><?xml version="1.0" encoding="utf-8"?>
<p:tagLst xmlns:p="http://schemas.openxmlformats.org/presentationml/2006/main">
  <p:tag name="AS_UNIQUEID" val="22"/>
</p:tagLst>
</file>

<file path=ppt/tags/tag5033.xml><?xml version="1.0" encoding="utf-8"?>
<p:tagLst xmlns:p="http://schemas.openxmlformats.org/presentationml/2006/main">
  <p:tag name="AS_UNIQUEID" val="23"/>
</p:tagLst>
</file>

<file path=ppt/tags/tag5034.xml><?xml version="1.0" encoding="utf-8"?>
<p:tagLst xmlns:p="http://schemas.openxmlformats.org/presentationml/2006/main">
  <p:tag name="AS_UNIQUEID" val="24"/>
</p:tagLst>
</file>

<file path=ppt/tags/tag5035.xml><?xml version="1.0" encoding="utf-8"?>
<p:tagLst xmlns:p="http://schemas.openxmlformats.org/presentationml/2006/main">
  <p:tag name="AS_UNIQUEID" val="25"/>
</p:tagLst>
</file>

<file path=ppt/tags/tag5036.xml><?xml version="1.0" encoding="utf-8"?>
<p:tagLst xmlns:p="http://schemas.openxmlformats.org/presentationml/2006/main">
  <p:tag name="AS_UNIQUEID" val="26"/>
</p:tagLst>
</file>

<file path=ppt/tags/tag5037.xml><?xml version="1.0" encoding="utf-8"?>
<p:tagLst xmlns:p="http://schemas.openxmlformats.org/presentationml/2006/main">
  <p:tag name="AS_UNIQUEID" val="27"/>
</p:tagLst>
</file>

<file path=ppt/tags/tag5038.xml><?xml version="1.0" encoding="utf-8"?>
<p:tagLst xmlns:p="http://schemas.openxmlformats.org/presentationml/2006/main">
  <p:tag name="AS_UNIQUEID" val="28"/>
</p:tagLst>
</file>

<file path=ppt/tags/tag5039.xml><?xml version="1.0" encoding="utf-8"?>
<p:tagLst xmlns:p="http://schemas.openxmlformats.org/presentationml/2006/main">
  <p:tag name="AS_UNIQUEID" val="29"/>
</p:tagLst>
</file>

<file path=ppt/tags/tag5040.xml><?xml version="1.0" encoding="utf-8"?>
<p:tagLst xmlns:p="http://schemas.openxmlformats.org/presentationml/2006/main">
  <p:tag name="AS_UNIQUEID" val="30"/>
</p:tagLst>
</file>

<file path=ppt/tags/tag5041.xml><?xml version="1.0" encoding="utf-8"?>
<p:tagLst xmlns:p="http://schemas.openxmlformats.org/presentationml/2006/main">
  <p:tag name="AS_UNIQUEID" val="31"/>
</p:tagLst>
</file>

<file path=ppt/tags/tag5042.xml><?xml version="1.0" encoding="utf-8"?>
<p:tagLst xmlns:p="http://schemas.openxmlformats.org/presentationml/2006/main">
  <p:tag name="AS_UNIQUEID" val="32"/>
</p:tagLst>
</file>

<file path=ppt/tags/tag5043.xml><?xml version="1.0" encoding="utf-8"?>
<p:tagLst xmlns:p="http://schemas.openxmlformats.org/presentationml/2006/main">
  <p:tag name="AS_UNIQUEID" val="33"/>
</p:tagLst>
</file>

<file path=ppt/tags/tag5044.xml><?xml version="1.0" encoding="utf-8"?>
<p:tagLst xmlns:p="http://schemas.openxmlformats.org/presentationml/2006/main">
  <p:tag name="AS_UNIQUEID" val="34"/>
</p:tagLst>
</file>

<file path=ppt/tags/tag5045.xml><?xml version="1.0" encoding="utf-8"?>
<p:tagLst xmlns:p="http://schemas.openxmlformats.org/presentationml/2006/main">
  <p:tag name="AS_UNIQUEID" val="35"/>
</p:tagLst>
</file>

<file path=ppt/tags/tag5046.xml><?xml version="1.0" encoding="utf-8"?>
<p:tagLst xmlns:p="http://schemas.openxmlformats.org/presentationml/2006/main">
  <p:tag name="AS_UNIQUEID" val="36"/>
</p:tagLst>
</file>

<file path=ppt/tags/tag5047.xml><?xml version="1.0" encoding="utf-8"?>
<p:tagLst xmlns:p="http://schemas.openxmlformats.org/presentationml/2006/main">
  <p:tag name="AS_UNIQUEID" val="37"/>
</p:tagLst>
</file>

<file path=ppt/tags/tag5048.xml><?xml version="1.0" encoding="utf-8"?>
<p:tagLst xmlns:p="http://schemas.openxmlformats.org/presentationml/2006/main">
  <p:tag name="AS_UNIQUEID" val="38"/>
</p:tagLst>
</file>

<file path=ppt/tags/tag5049.xml><?xml version="1.0" encoding="utf-8"?>
<p:tagLst xmlns:p="http://schemas.openxmlformats.org/presentationml/2006/main">
  <p:tag name="AS_UNIQUEID" val="39"/>
</p:tagLst>
</file>

<file path=ppt/tags/tag5050.xml><?xml version="1.0" encoding="utf-8"?>
<p:tagLst xmlns:p="http://schemas.openxmlformats.org/presentationml/2006/main">
  <p:tag name="AS_UNIQUEID" val="40"/>
</p:tagLst>
</file>

<file path=ppt/tags/tag5051.xml><?xml version="1.0" encoding="utf-8"?>
<p:tagLst xmlns:p="http://schemas.openxmlformats.org/presentationml/2006/main">
  <p:tag name="AS_UNIQUEID" val="41"/>
</p:tagLst>
</file>

<file path=ppt/tags/tag5052.xml><?xml version="1.0" encoding="utf-8"?>
<p:tagLst xmlns:p="http://schemas.openxmlformats.org/presentationml/2006/main">
  <p:tag name="AS_UNIQUEID" val="42"/>
</p:tagLst>
</file>

<file path=ppt/tags/tag5053.xml><?xml version="1.0" encoding="utf-8"?>
<p:tagLst xmlns:p="http://schemas.openxmlformats.org/presentationml/2006/main">
  <p:tag name="AS_UNIQUEID" val="43"/>
</p:tagLst>
</file>

<file path=ppt/tags/tag5054.xml><?xml version="1.0" encoding="utf-8"?>
<p:tagLst xmlns:p="http://schemas.openxmlformats.org/presentationml/2006/main">
  <p:tag name="AS_UNIQUEID" val="44"/>
</p:tagLst>
</file>

<file path=ppt/tags/tag5055.xml><?xml version="1.0" encoding="utf-8"?>
<p:tagLst xmlns:p="http://schemas.openxmlformats.org/presentationml/2006/main">
  <p:tag name="AS_UNIQUEID" val="45"/>
</p:tagLst>
</file>

<file path=ppt/tags/tag5056.xml><?xml version="1.0" encoding="utf-8"?>
<p:tagLst xmlns:p="http://schemas.openxmlformats.org/presentationml/2006/main">
  <p:tag name="AS_UNIQUEID" val="46"/>
</p:tagLst>
</file>

<file path=ppt/tags/tag5057.xml><?xml version="1.0" encoding="utf-8"?>
<p:tagLst xmlns:p="http://schemas.openxmlformats.org/presentationml/2006/main">
  <p:tag name="AS_UNIQUEID" val="47"/>
</p:tagLst>
</file>

<file path=ppt/tags/tag5058.xml><?xml version="1.0" encoding="utf-8"?>
<p:tagLst xmlns:p="http://schemas.openxmlformats.org/presentationml/2006/main">
  <p:tag name="AS_UNIQUEID" val="48"/>
</p:tagLst>
</file>

<file path=ppt/tags/tag5059.xml><?xml version="1.0" encoding="utf-8"?>
<p:tagLst xmlns:p="http://schemas.openxmlformats.org/presentationml/2006/main">
  <p:tag name="AS_UNIQUEID" val="49"/>
</p:tagLst>
</file>

<file path=ppt/tags/tag5060.xml><?xml version="1.0" encoding="utf-8"?>
<p:tagLst xmlns:p="http://schemas.openxmlformats.org/presentationml/2006/main">
  <p:tag name="AS_UNIQUEID" val="50"/>
</p:tagLst>
</file>

<file path=ppt/tags/tag5061.xml><?xml version="1.0" encoding="utf-8"?>
<p:tagLst xmlns:p="http://schemas.openxmlformats.org/presentationml/2006/main">
  <p:tag name="AS_UNIQUEID" val="51"/>
</p:tagLst>
</file>

<file path=ppt/tags/tag5062.xml><?xml version="1.0" encoding="utf-8"?>
<p:tagLst xmlns:p="http://schemas.openxmlformats.org/presentationml/2006/main">
  <p:tag name="AS_UNIQUEID" val="52"/>
</p:tagLst>
</file>

<file path=ppt/tags/tag5063.xml><?xml version="1.0" encoding="utf-8"?>
<p:tagLst xmlns:p="http://schemas.openxmlformats.org/presentationml/2006/main">
  <p:tag name="AS_UNIQUEID" val="53"/>
</p:tagLst>
</file>

<file path=ppt/tags/tag5064.xml><?xml version="1.0" encoding="utf-8"?>
<p:tagLst xmlns:p="http://schemas.openxmlformats.org/presentationml/2006/main">
  <p:tag name="AS_UNIQUEID" val="54"/>
</p:tagLst>
</file>

<file path=ppt/tags/tag5065.xml><?xml version="1.0" encoding="utf-8"?>
<p:tagLst xmlns:p="http://schemas.openxmlformats.org/presentationml/2006/main">
  <p:tag name="AS_UNIQUEID" val="55"/>
</p:tagLst>
</file>

<file path=ppt/tags/tag5066.xml><?xml version="1.0" encoding="utf-8"?>
<p:tagLst xmlns:p="http://schemas.openxmlformats.org/presentationml/2006/main">
  <p:tag name="AS_UNIQUEID" val="56"/>
</p:tagLst>
</file>

<file path=ppt/tags/tag5067.xml><?xml version="1.0" encoding="utf-8"?>
<p:tagLst xmlns:p="http://schemas.openxmlformats.org/presentationml/2006/main">
  <p:tag name="AS_UNIQUEID" val="57"/>
</p:tagLst>
</file>

<file path=ppt/tags/tag5068.xml><?xml version="1.0" encoding="utf-8"?>
<p:tagLst xmlns:p="http://schemas.openxmlformats.org/presentationml/2006/main">
  <p:tag name="AS_UNIQUEID" val="58"/>
</p:tagLst>
</file>

<file path=ppt/tags/tag5069.xml><?xml version="1.0" encoding="utf-8"?>
<p:tagLst xmlns:p="http://schemas.openxmlformats.org/presentationml/2006/main">
  <p:tag name="AS_UNIQUEID" val="59"/>
</p:tagLst>
</file>

<file path=ppt/tags/tag5070.xml><?xml version="1.0" encoding="utf-8"?>
<p:tagLst xmlns:p="http://schemas.openxmlformats.org/presentationml/2006/main">
  <p:tag name="AS_UNIQUEID" val="60"/>
</p:tagLst>
</file>

<file path=ppt/tags/tag5071.xml><?xml version="1.0" encoding="utf-8"?>
<p:tagLst xmlns:p="http://schemas.openxmlformats.org/presentationml/2006/main">
  <p:tag name="AS_UNIQUEID" val="61"/>
</p:tagLst>
</file>

<file path=ppt/tags/tag5072.xml><?xml version="1.0" encoding="utf-8"?>
<p:tagLst xmlns:p="http://schemas.openxmlformats.org/presentationml/2006/main">
  <p:tag name="AS_UNIQUEID" val="62"/>
</p:tagLst>
</file>

<file path=ppt/tags/tag5073.xml><?xml version="1.0" encoding="utf-8"?>
<p:tagLst xmlns:p="http://schemas.openxmlformats.org/presentationml/2006/main">
  <p:tag name="AS_UNIQUEID" val="63"/>
</p:tagLst>
</file>

<file path=ppt/tags/tag5074.xml><?xml version="1.0" encoding="utf-8"?>
<p:tagLst xmlns:p="http://schemas.openxmlformats.org/presentationml/2006/main">
  <p:tag name="AS_UNIQUEID" val="64"/>
</p:tagLst>
</file>

<file path=ppt/tags/tag5075.xml><?xml version="1.0" encoding="utf-8"?>
<p:tagLst xmlns:p="http://schemas.openxmlformats.org/presentationml/2006/main">
  <p:tag name="AS_UNIQUEID" val="65"/>
</p:tagLst>
</file>

<file path=ppt/tags/tag5076.xml><?xml version="1.0" encoding="utf-8"?>
<p:tagLst xmlns:p="http://schemas.openxmlformats.org/presentationml/2006/main">
  <p:tag name="AS_UNIQUEID" val="66"/>
</p:tagLst>
</file>

<file path=ppt/tags/tag5077.xml><?xml version="1.0" encoding="utf-8"?>
<p:tagLst xmlns:p="http://schemas.openxmlformats.org/presentationml/2006/main">
  <p:tag name="AS_UNIQUEID" val="67"/>
</p:tagLst>
</file>

<file path=ppt/tags/tag5078.xml><?xml version="1.0" encoding="utf-8"?>
<p:tagLst xmlns:p="http://schemas.openxmlformats.org/presentationml/2006/main">
  <p:tag name="AS_UNIQUEID" val="68"/>
</p:tagLst>
</file>

<file path=ppt/tags/tag5079.xml><?xml version="1.0" encoding="utf-8"?>
<p:tagLst xmlns:p="http://schemas.openxmlformats.org/presentationml/2006/main">
  <p:tag name="AS_UNIQUEID" val="69"/>
</p:tagLst>
</file>

<file path=ppt/tags/tag5080.xml><?xml version="1.0" encoding="utf-8"?>
<p:tagLst xmlns:p="http://schemas.openxmlformats.org/presentationml/2006/main">
  <p:tag name="AS_UNIQUEID" val="70"/>
</p:tagLst>
</file>

<file path=ppt/tags/tag5081.xml><?xml version="1.0" encoding="utf-8"?>
<p:tagLst xmlns:p="http://schemas.openxmlformats.org/presentationml/2006/main">
  <p:tag name="AS_UNIQUEID" val="71"/>
</p:tagLst>
</file>

<file path=ppt/tags/tag5082.xml><?xml version="1.0" encoding="utf-8"?>
<p:tagLst xmlns:p="http://schemas.openxmlformats.org/presentationml/2006/main">
  <p:tag name="AS_UNIQUEID" val="72"/>
</p:tagLst>
</file>

<file path=ppt/tags/tag5083.xml><?xml version="1.0" encoding="utf-8"?>
<p:tagLst xmlns:p="http://schemas.openxmlformats.org/presentationml/2006/main">
  <p:tag name="AS_UNIQUEID" val="73"/>
</p:tagLst>
</file>

<file path=ppt/tags/tag5084.xml><?xml version="1.0" encoding="utf-8"?>
<p:tagLst xmlns:p="http://schemas.openxmlformats.org/presentationml/2006/main">
  <p:tag name="AS_UNIQUEID" val="74"/>
</p:tagLst>
</file>

<file path=ppt/tags/tag5085.xml><?xml version="1.0" encoding="utf-8"?>
<p:tagLst xmlns:p="http://schemas.openxmlformats.org/presentationml/2006/main">
  <p:tag name="AS_UNIQUEID" val="75"/>
</p:tagLst>
</file>

<file path=ppt/tags/tag5086.xml><?xml version="1.0" encoding="utf-8"?>
<p:tagLst xmlns:p="http://schemas.openxmlformats.org/presentationml/2006/main">
  <p:tag name="AS_UNIQUEID" val="76"/>
</p:tagLst>
</file>

<file path=ppt/tags/tag5087.xml><?xml version="1.0" encoding="utf-8"?>
<p:tagLst xmlns:p="http://schemas.openxmlformats.org/presentationml/2006/main">
  <p:tag name="AS_UNIQUEID" val="77"/>
</p:tagLst>
</file>

<file path=ppt/tags/tag5088.xml><?xml version="1.0" encoding="utf-8"?>
<p:tagLst xmlns:p="http://schemas.openxmlformats.org/presentationml/2006/main">
  <p:tag name="AS_UNIQUEID" val="78"/>
</p:tagLst>
</file>

<file path=ppt/tags/tag5089.xml><?xml version="1.0" encoding="utf-8"?>
<p:tagLst xmlns:p="http://schemas.openxmlformats.org/presentationml/2006/main">
  <p:tag name="AS_UNIQUEID" val="79"/>
</p:tagLst>
</file>

<file path=ppt/tags/tag5090.xml><?xml version="1.0" encoding="utf-8"?>
<p:tagLst xmlns:p="http://schemas.openxmlformats.org/presentationml/2006/main">
  <p:tag name="AS_UNIQUEID" val="80"/>
</p:tagLst>
</file>

<file path=ppt/tags/tag5091.xml><?xml version="1.0" encoding="utf-8"?>
<p:tagLst xmlns:p="http://schemas.openxmlformats.org/presentationml/2006/main">
  <p:tag name="AS_UNIQUEID" val="81"/>
</p:tagLst>
</file>

<file path=ppt/tags/tag5092.xml><?xml version="1.0" encoding="utf-8"?>
<p:tagLst xmlns:p="http://schemas.openxmlformats.org/presentationml/2006/main">
  <p:tag name="AS_UNIQUEID" val="82"/>
</p:tagLst>
</file>

<file path=ppt/tags/tag5093.xml><?xml version="1.0" encoding="utf-8"?>
<p:tagLst xmlns:p="http://schemas.openxmlformats.org/presentationml/2006/main">
  <p:tag name="AS_UNIQUEID" val="83"/>
</p:tagLst>
</file>

<file path=ppt/tags/tag5094.xml><?xml version="1.0" encoding="utf-8"?>
<p:tagLst xmlns:p="http://schemas.openxmlformats.org/presentationml/2006/main">
  <p:tag name="AS_UNIQUEID" val="84"/>
</p:tagLst>
</file>

<file path=ppt/tags/tag5095.xml><?xml version="1.0" encoding="utf-8"?>
<p:tagLst xmlns:p="http://schemas.openxmlformats.org/presentationml/2006/main">
  <p:tag name="AS_UNIQUEID" val="85"/>
</p:tagLst>
</file>

<file path=ppt/tags/tag5096.xml><?xml version="1.0" encoding="utf-8"?>
<p:tagLst xmlns:p="http://schemas.openxmlformats.org/presentationml/2006/main">
  <p:tag name="AS_UNIQUEID" val="86"/>
</p:tagLst>
</file>

<file path=ppt/tags/tag5097.xml><?xml version="1.0" encoding="utf-8"?>
<p:tagLst xmlns:p="http://schemas.openxmlformats.org/presentationml/2006/main">
  <p:tag name="AS_UNIQUEID" val="87"/>
</p:tagLst>
</file>

<file path=ppt/tags/tag5098.xml><?xml version="1.0" encoding="utf-8"?>
<p:tagLst xmlns:p="http://schemas.openxmlformats.org/presentationml/2006/main">
  <p:tag name="AS_UNIQUEID" val="88"/>
</p:tagLst>
</file>

<file path=ppt/tags/tag5099.xml><?xml version="1.0" encoding="utf-8"?>
<p:tagLst xmlns:p="http://schemas.openxmlformats.org/presentationml/2006/main">
  <p:tag name="AS_UNIQUEID" val="89"/>
</p:tagLst>
</file>

<file path=ppt/tags/tag5100.xml><?xml version="1.0" encoding="utf-8"?>
<p:tagLst xmlns:p="http://schemas.openxmlformats.org/presentationml/2006/main">
  <p:tag name="AS_UNIQUEID" val="90"/>
</p:tagLst>
</file>

<file path=ppt/tags/tag5101.xml><?xml version="1.0" encoding="utf-8"?>
<p:tagLst xmlns:p="http://schemas.openxmlformats.org/presentationml/2006/main">
  <p:tag name="AS_UNIQUEID" val="91"/>
</p:tagLst>
</file>

<file path=ppt/tags/tag5102.xml><?xml version="1.0" encoding="utf-8"?>
<p:tagLst xmlns:p="http://schemas.openxmlformats.org/presentationml/2006/main">
  <p:tag name="AS_UNIQUEID" val="92"/>
</p:tagLst>
</file>

<file path=ppt/tags/tag5103.xml><?xml version="1.0" encoding="utf-8"?>
<p:tagLst xmlns:p="http://schemas.openxmlformats.org/presentationml/2006/main">
  <p:tag name="AS_UNIQUEID" val="93"/>
</p:tagLst>
</file>

<file path=ppt/tags/tag5104.xml><?xml version="1.0" encoding="utf-8"?>
<p:tagLst xmlns:p="http://schemas.openxmlformats.org/presentationml/2006/main">
  <p:tag name="AS_UNIQUEID" val="94"/>
</p:tagLst>
</file>

<file path=ppt/tags/tag5105.xml><?xml version="1.0" encoding="utf-8"?>
<p:tagLst xmlns:p="http://schemas.openxmlformats.org/presentationml/2006/main">
  <p:tag name="AS_UNIQUEID" val="95"/>
</p:tagLst>
</file>

<file path=ppt/tags/tag5106.xml><?xml version="1.0" encoding="utf-8"?>
<p:tagLst xmlns:p="http://schemas.openxmlformats.org/presentationml/2006/main">
  <p:tag name="AS_UNIQUEID" val="96"/>
</p:tagLst>
</file>

<file path=ppt/tags/tag5107.xml><?xml version="1.0" encoding="utf-8"?>
<p:tagLst xmlns:p="http://schemas.openxmlformats.org/presentationml/2006/main">
  <p:tag name="AS_UNIQUEID" val="97"/>
</p:tagLst>
</file>

<file path=ppt/tags/tag5108.xml><?xml version="1.0" encoding="utf-8"?>
<p:tagLst xmlns:p="http://schemas.openxmlformats.org/presentationml/2006/main">
  <p:tag name="AS_UNIQUEID" val="98"/>
</p:tagLst>
</file>

<file path=ppt/tags/tag5109.xml><?xml version="1.0" encoding="utf-8"?>
<p:tagLst xmlns:p="http://schemas.openxmlformats.org/presentationml/2006/main">
  <p:tag name="AS_UNIQUEID" val="99"/>
</p:tagLst>
</file>

<file path=ppt/tags/tag5110.xml><?xml version="1.0" encoding="utf-8"?>
<p:tagLst xmlns:p="http://schemas.openxmlformats.org/presentationml/2006/main">
  <p:tag name="AS_UNIQUEID" val="100"/>
</p:tagLst>
</file>

<file path=ppt/tags/tag5111.xml><?xml version="1.0" encoding="utf-8"?>
<p:tagLst xmlns:p="http://schemas.openxmlformats.org/presentationml/2006/main">
  <p:tag name="AS_UNIQUEID" val="101"/>
</p:tagLst>
</file>

<file path=ppt/tags/tag5112.xml><?xml version="1.0" encoding="utf-8"?>
<p:tagLst xmlns:p="http://schemas.openxmlformats.org/presentationml/2006/main">
  <p:tag name="AS_UNIQUEID" val="102"/>
</p:tagLst>
</file>

<file path=ppt/tags/tag5113.xml><?xml version="1.0" encoding="utf-8"?>
<p:tagLst xmlns:p="http://schemas.openxmlformats.org/presentationml/2006/main">
  <p:tag name="AS_UNIQUEID" val="103"/>
</p:tagLst>
</file>

<file path=ppt/tags/tag5114.xml><?xml version="1.0" encoding="utf-8"?>
<p:tagLst xmlns:p="http://schemas.openxmlformats.org/presentationml/2006/main">
  <p:tag name="AS_UNIQUEID" val="104"/>
</p:tagLst>
</file>

<file path=ppt/tags/tag5115.xml><?xml version="1.0" encoding="utf-8"?>
<p:tagLst xmlns:p="http://schemas.openxmlformats.org/presentationml/2006/main">
  <p:tag name="AS_UNIQUEID" val="105"/>
</p:tagLst>
</file>

<file path=ppt/tags/tag5116.xml><?xml version="1.0" encoding="utf-8"?>
<p:tagLst xmlns:p="http://schemas.openxmlformats.org/presentationml/2006/main">
  <p:tag name="AS_UNIQUEID" val="106"/>
</p:tagLst>
</file>

<file path=ppt/tags/tag5117.xml><?xml version="1.0" encoding="utf-8"?>
<p:tagLst xmlns:p="http://schemas.openxmlformats.org/presentationml/2006/main">
  <p:tag name="AS_UNIQUEID" val="107"/>
</p:tagLst>
</file>

<file path=ppt/tags/tag5118.xml><?xml version="1.0" encoding="utf-8"?>
<p:tagLst xmlns:p="http://schemas.openxmlformats.org/presentationml/2006/main">
  <p:tag name="AS_UNIQUEID" val="108"/>
</p:tagLst>
</file>

<file path=ppt/tags/tag5119.xml><?xml version="1.0" encoding="utf-8"?>
<p:tagLst xmlns:p="http://schemas.openxmlformats.org/presentationml/2006/main">
  <p:tag name="AS_UNIQUEID" val="109"/>
</p:tagLst>
</file>

<file path=ppt/tags/tag5120.xml><?xml version="1.0" encoding="utf-8"?>
<p:tagLst xmlns:p="http://schemas.openxmlformats.org/presentationml/2006/main">
  <p:tag name="AS_UNIQUEID" val="110"/>
</p:tagLst>
</file>

<file path=ppt/tags/tag5121.xml><?xml version="1.0" encoding="utf-8"?>
<p:tagLst xmlns:p="http://schemas.openxmlformats.org/presentationml/2006/main">
  <p:tag name="AS_UNIQUEID" val="111"/>
</p:tagLst>
</file>

<file path=ppt/tags/tag5122.xml><?xml version="1.0" encoding="utf-8"?>
<p:tagLst xmlns:p="http://schemas.openxmlformats.org/presentationml/2006/main">
  <p:tag name="AS_UNIQUEID" val="112"/>
</p:tagLst>
</file>

<file path=ppt/tags/tag5123.xml><?xml version="1.0" encoding="utf-8"?>
<p:tagLst xmlns:p="http://schemas.openxmlformats.org/presentationml/2006/main">
  <p:tag name="AS_UNIQUEID" val="113"/>
</p:tagLst>
</file>

<file path=ppt/tags/tag5124.xml><?xml version="1.0" encoding="utf-8"?>
<p:tagLst xmlns:p="http://schemas.openxmlformats.org/presentationml/2006/main">
  <p:tag name="AS_UNIQUEID" val="114"/>
</p:tagLst>
</file>

<file path=ppt/tags/tag5125.xml><?xml version="1.0" encoding="utf-8"?>
<p:tagLst xmlns:p="http://schemas.openxmlformats.org/presentationml/2006/main">
  <p:tag name="AS_UNIQUEID" val="115"/>
</p:tagLst>
</file>

<file path=ppt/tags/tag5126.xml><?xml version="1.0" encoding="utf-8"?>
<p:tagLst xmlns:p="http://schemas.openxmlformats.org/presentationml/2006/main">
  <p:tag name="AS_UNIQUEID" val="116"/>
</p:tagLst>
</file>

<file path=ppt/tags/tag5127.xml><?xml version="1.0" encoding="utf-8"?>
<p:tagLst xmlns:p="http://schemas.openxmlformats.org/presentationml/2006/main">
  <p:tag name="AS_UNIQUEID" val="117"/>
</p:tagLst>
</file>

<file path=ppt/tags/tag5128.xml><?xml version="1.0" encoding="utf-8"?>
<p:tagLst xmlns:p="http://schemas.openxmlformats.org/presentationml/2006/main">
  <p:tag name="AS_UNIQUEID" val="118"/>
</p:tagLst>
</file>

<file path=ppt/tags/tag5129.xml><?xml version="1.0" encoding="utf-8"?>
<p:tagLst xmlns:p="http://schemas.openxmlformats.org/presentationml/2006/main">
  <p:tag name="AS_UNIQUEID" val="119"/>
</p:tagLst>
</file>

<file path=ppt/tags/tag5130.xml><?xml version="1.0" encoding="utf-8"?>
<p:tagLst xmlns:p="http://schemas.openxmlformats.org/presentationml/2006/main">
  <p:tag name="AS_UNIQUEID" val="120"/>
</p:tagLst>
</file>

<file path=ppt/tags/tag5131.xml><?xml version="1.0" encoding="utf-8"?>
<p:tagLst xmlns:p="http://schemas.openxmlformats.org/presentationml/2006/main">
  <p:tag name="AS_UNIQUEID" val="121"/>
</p:tagLst>
</file>

<file path=ppt/tags/tag5132.xml><?xml version="1.0" encoding="utf-8"?>
<p:tagLst xmlns:p="http://schemas.openxmlformats.org/presentationml/2006/main">
  <p:tag name="AS_UNIQUEID" val="122"/>
</p:tagLst>
</file>

<file path=ppt/tags/tag5133.xml><?xml version="1.0" encoding="utf-8"?>
<p:tagLst xmlns:p="http://schemas.openxmlformats.org/presentationml/2006/main">
  <p:tag name="AS_UNIQUEID" val="123"/>
</p:tagLst>
</file>

<file path=ppt/tags/tag5134.xml><?xml version="1.0" encoding="utf-8"?>
<p:tagLst xmlns:p="http://schemas.openxmlformats.org/presentationml/2006/main">
  <p:tag name="AS_UNIQUEID" val="124"/>
</p:tagLst>
</file>

<file path=ppt/tags/tag5135.xml><?xml version="1.0" encoding="utf-8"?>
<p:tagLst xmlns:p="http://schemas.openxmlformats.org/presentationml/2006/main">
  <p:tag name="AS_UNIQUEID" val="125"/>
</p:tagLst>
</file>

<file path=ppt/tags/tag5136.xml><?xml version="1.0" encoding="utf-8"?>
<p:tagLst xmlns:p="http://schemas.openxmlformats.org/presentationml/2006/main">
  <p:tag name="AS_UNIQUEID" val="126"/>
</p:tagLst>
</file>

<file path=ppt/tags/tag5137.xml><?xml version="1.0" encoding="utf-8"?>
<p:tagLst xmlns:p="http://schemas.openxmlformats.org/presentationml/2006/main">
  <p:tag name="AS_UNIQUEID" val="127"/>
</p:tagLst>
</file>

<file path=ppt/tags/tag5138.xml><?xml version="1.0" encoding="utf-8"?>
<p:tagLst xmlns:p="http://schemas.openxmlformats.org/presentationml/2006/main">
  <p:tag name="AS_UNIQUEID" val="128"/>
</p:tagLst>
</file>

<file path=ppt/tags/tag5139.xml><?xml version="1.0" encoding="utf-8"?>
<p:tagLst xmlns:p="http://schemas.openxmlformats.org/presentationml/2006/main">
  <p:tag name="AS_UNIQUEID" val="129"/>
</p:tagLst>
</file>

<file path=ppt/tags/tag5140.xml><?xml version="1.0" encoding="utf-8"?>
<p:tagLst xmlns:p="http://schemas.openxmlformats.org/presentationml/2006/main">
  <p:tag name="AS_UNIQUEID" val="130"/>
</p:tagLst>
</file>

<file path=ppt/tags/tag5141.xml><?xml version="1.0" encoding="utf-8"?>
<p:tagLst xmlns:p="http://schemas.openxmlformats.org/presentationml/2006/main">
  <p:tag name="AS_UNIQUEID" val="131"/>
</p:tagLst>
</file>

<file path=ppt/tags/tag5142.xml><?xml version="1.0" encoding="utf-8"?>
<p:tagLst xmlns:p="http://schemas.openxmlformats.org/presentationml/2006/main">
  <p:tag name="AS_UNIQUEID" val="132"/>
</p:tagLst>
</file>

<file path=ppt/tags/tag5143.xml><?xml version="1.0" encoding="utf-8"?>
<p:tagLst xmlns:p="http://schemas.openxmlformats.org/presentationml/2006/main">
  <p:tag name="AS_UNIQUEID" val="133"/>
</p:tagLst>
</file>

<file path=ppt/tags/tag5144.xml><?xml version="1.0" encoding="utf-8"?>
<p:tagLst xmlns:p="http://schemas.openxmlformats.org/presentationml/2006/main">
  <p:tag name="AS_UNIQUEID" val="134"/>
</p:tagLst>
</file>

<file path=ppt/tags/tag5145.xml><?xml version="1.0" encoding="utf-8"?>
<p:tagLst xmlns:p="http://schemas.openxmlformats.org/presentationml/2006/main">
  <p:tag name="AS_UNIQUEID" val="135"/>
</p:tagLst>
</file>

<file path=ppt/tags/tag5146.xml><?xml version="1.0" encoding="utf-8"?>
<p:tagLst xmlns:p="http://schemas.openxmlformats.org/presentationml/2006/main">
  <p:tag name="AS_UNIQUEID" val="136"/>
</p:tagLst>
</file>

<file path=ppt/tags/tag5147.xml><?xml version="1.0" encoding="utf-8"?>
<p:tagLst xmlns:p="http://schemas.openxmlformats.org/presentationml/2006/main">
  <p:tag name="AS_UNIQUEID" val="137"/>
</p:tagLst>
</file>

<file path=ppt/tags/tag5148.xml><?xml version="1.0" encoding="utf-8"?>
<p:tagLst xmlns:p="http://schemas.openxmlformats.org/presentationml/2006/main">
  <p:tag name="AS_UNIQUEID" val="138"/>
</p:tagLst>
</file>

<file path=ppt/tags/tag5149.xml><?xml version="1.0" encoding="utf-8"?>
<p:tagLst xmlns:p="http://schemas.openxmlformats.org/presentationml/2006/main">
  <p:tag name="AS_UNIQUEID" val="139"/>
</p:tagLst>
</file>

<file path=ppt/tags/tag5150.xml><?xml version="1.0" encoding="utf-8"?>
<p:tagLst xmlns:p="http://schemas.openxmlformats.org/presentationml/2006/main">
  <p:tag name="AS_UNIQUEID" val="140"/>
</p:tagLst>
</file>

<file path=ppt/tags/tag5151.xml><?xml version="1.0" encoding="utf-8"?>
<p:tagLst xmlns:p="http://schemas.openxmlformats.org/presentationml/2006/main">
  <p:tag name="AS_UNIQUEID" val="141"/>
</p:tagLst>
</file>

<file path=ppt/tags/tag5152.xml><?xml version="1.0" encoding="utf-8"?>
<p:tagLst xmlns:p="http://schemas.openxmlformats.org/presentationml/2006/main">
  <p:tag name="AS_UNIQUEID" val="142"/>
</p:tagLst>
</file>

<file path=ppt/tags/tag5153.xml><?xml version="1.0" encoding="utf-8"?>
<p:tagLst xmlns:p="http://schemas.openxmlformats.org/presentationml/2006/main">
  <p:tag name="AS_UNIQUEID" val="143"/>
</p:tagLst>
</file>

<file path=ppt/tags/tag5154.xml><?xml version="1.0" encoding="utf-8"?>
<p:tagLst xmlns:p="http://schemas.openxmlformats.org/presentationml/2006/main">
  <p:tag name="AS_UNIQUEID" val="144"/>
</p:tagLst>
</file>

<file path=ppt/tags/tag5155.xml><?xml version="1.0" encoding="utf-8"?>
<p:tagLst xmlns:p="http://schemas.openxmlformats.org/presentationml/2006/main">
  <p:tag name="AS_UNIQUEID" val="3377"/>
</p:tagLst>
</file>

<file path=ppt/tags/tag5156.xml><?xml version="1.0" encoding="utf-8"?>
<p:tagLst xmlns:p="http://schemas.openxmlformats.org/presentationml/2006/main">
  <p:tag name="AS_UNIQUEID" val="145"/>
</p:tagLst>
</file>

<file path=ppt/tags/tag5157.xml><?xml version="1.0" encoding="utf-8"?>
<p:tagLst xmlns:p="http://schemas.openxmlformats.org/presentationml/2006/main">
  <p:tag name="AS_UNIQUEID" val="146"/>
</p:tagLst>
</file>

<file path=ppt/tags/tag5158.xml><?xml version="1.0" encoding="utf-8"?>
<p:tagLst xmlns:p="http://schemas.openxmlformats.org/presentationml/2006/main">
  <p:tag name="AS_UNIQUEID" val="147"/>
</p:tagLst>
</file>

<file path=ppt/tags/tag5159.xml><?xml version="1.0" encoding="utf-8"?>
<p:tagLst xmlns:p="http://schemas.openxmlformats.org/presentationml/2006/main">
  <p:tag name="AS_UNIQUEID" val="148"/>
</p:tagLst>
</file>

<file path=ppt/tags/tag5160.xml><?xml version="1.0" encoding="utf-8"?>
<p:tagLst xmlns:p="http://schemas.openxmlformats.org/presentationml/2006/main">
  <p:tag name="AS_UNIQUEID" val="149"/>
</p:tagLst>
</file>

<file path=ppt/tags/tag5161.xml><?xml version="1.0" encoding="utf-8"?>
<p:tagLst xmlns:p="http://schemas.openxmlformats.org/presentationml/2006/main">
  <p:tag name="AS_UNIQUEID" val="150"/>
</p:tagLst>
</file>

<file path=ppt/tags/tag5162.xml><?xml version="1.0" encoding="utf-8"?>
<p:tagLst xmlns:p="http://schemas.openxmlformats.org/presentationml/2006/main">
  <p:tag name="AS_UNIQUEID" val="151"/>
</p:tagLst>
</file>

<file path=ppt/tags/tag5163.xml><?xml version="1.0" encoding="utf-8"?>
<p:tagLst xmlns:p="http://schemas.openxmlformats.org/presentationml/2006/main">
  <p:tag name="AS_UNIQUEID" val="152"/>
</p:tagLst>
</file>

<file path=ppt/tags/tag5164.xml><?xml version="1.0" encoding="utf-8"?>
<p:tagLst xmlns:p="http://schemas.openxmlformats.org/presentationml/2006/main">
  <p:tag name="AS_UNIQUEID" val="153"/>
</p:tagLst>
</file>

<file path=ppt/tags/tag5165.xml><?xml version="1.0" encoding="utf-8"?>
<p:tagLst xmlns:p="http://schemas.openxmlformats.org/presentationml/2006/main">
  <p:tag name="AS_UNIQUEID" val="154"/>
</p:tagLst>
</file>

<file path=ppt/tags/tag5166.xml><?xml version="1.0" encoding="utf-8"?>
<p:tagLst xmlns:p="http://schemas.openxmlformats.org/presentationml/2006/main">
  <p:tag name="AS_UNIQUEID" val="155"/>
</p:tagLst>
</file>

<file path=ppt/tags/tag5167.xml><?xml version="1.0" encoding="utf-8"?>
<p:tagLst xmlns:p="http://schemas.openxmlformats.org/presentationml/2006/main">
  <p:tag name="AS_UNIQUEID" val="156"/>
</p:tagLst>
</file>

<file path=ppt/tags/tag5168.xml><?xml version="1.0" encoding="utf-8"?>
<p:tagLst xmlns:p="http://schemas.openxmlformats.org/presentationml/2006/main">
  <p:tag name="AS_UNIQUEID" val="157"/>
</p:tagLst>
</file>

<file path=ppt/tags/tag5169.xml><?xml version="1.0" encoding="utf-8"?>
<p:tagLst xmlns:p="http://schemas.openxmlformats.org/presentationml/2006/main">
  <p:tag name="AS_UNIQUEID" val="3378"/>
</p:tagLst>
</file>

<file path=ppt/tags/tag5170.xml><?xml version="1.0" encoding="utf-8"?>
<p:tagLst xmlns:p="http://schemas.openxmlformats.org/presentationml/2006/main">
  <p:tag name="AS_UNIQUEID" val="158"/>
</p:tagLst>
</file>

<file path=ppt/tags/tag5171.xml><?xml version="1.0" encoding="utf-8"?>
<p:tagLst xmlns:p="http://schemas.openxmlformats.org/presentationml/2006/main">
  <p:tag name="AS_UNIQUEID" val="159"/>
</p:tagLst>
</file>

<file path=ppt/tags/tag5172.xml><?xml version="1.0" encoding="utf-8"?>
<p:tagLst xmlns:p="http://schemas.openxmlformats.org/presentationml/2006/main">
  <p:tag name="AS_UNIQUEID" val="160"/>
</p:tagLst>
</file>

<file path=ppt/tags/tag5173.xml><?xml version="1.0" encoding="utf-8"?>
<p:tagLst xmlns:p="http://schemas.openxmlformats.org/presentationml/2006/main">
  <p:tag name="AS_UNIQUEID" val="161"/>
</p:tagLst>
</file>

<file path=ppt/tags/tag5174.xml><?xml version="1.0" encoding="utf-8"?>
<p:tagLst xmlns:p="http://schemas.openxmlformats.org/presentationml/2006/main">
  <p:tag name="AS_UNIQUEID" val="162"/>
</p:tagLst>
</file>

<file path=ppt/tags/tag5175.xml><?xml version="1.0" encoding="utf-8"?>
<p:tagLst xmlns:p="http://schemas.openxmlformats.org/presentationml/2006/main">
  <p:tag name="AS_UNIQUEID" val="163"/>
</p:tagLst>
</file>

<file path=ppt/tags/tag5176.xml><?xml version="1.0" encoding="utf-8"?>
<p:tagLst xmlns:p="http://schemas.openxmlformats.org/presentationml/2006/main">
  <p:tag name="AS_UNIQUEID" val="164"/>
</p:tagLst>
</file>

<file path=ppt/tags/tag5177.xml><?xml version="1.0" encoding="utf-8"?>
<p:tagLst xmlns:p="http://schemas.openxmlformats.org/presentationml/2006/main">
  <p:tag name="AS_UNIQUEID" val="165"/>
</p:tagLst>
</file>

<file path=ppt/tags/tag5178.xml><?xml version="1.0" encoding="utf-8"?>
<p:tagLst xmlns:p="http://schemas.openxmlformats.org/presentationml/2006/main">
  <p:tag name="AS_UNIQUEID" val="166"/>
</p:tagLst>
</file>

<file path=ppt/tags/tag5179.xml><?xml version="1.0" encoding="utf-8"?>
<p:tagLst xmlns:p="http://schemas.openxmlformats.org/presentationml/2006/main">
  <p:tag name="AS_UNIQUEID" val="167"/>
</p:tagLst>
</file>

<file path=ppt/tags/tag5180.xml><?xml version="1.0" encoding="utf-8"?>
<p:tagLst xmlns:p="http://schemas.openxmlformats.org/presentationml/2006/main">
  <p:tag name="AS_UNIQUEID" val="168"/>
</p:tagLst>
</file>

<file path=ppt/tags/tag5181.xml><?xml version="1.0" encoding="utf-8"?>
<p:tagLst xmlns:p="http://schemas.openxmlformats.org/presentationml/2006/main">
  <p:tag name="AS_UNIQUEID" val="169"/>
</p:tagLst>
</file>

<file path=ppt/tags/tag5182.xml><?xml version="1.0" encoding="utf-8"?>
<p:tagLst xmlns:p="http://schemas.openxmlformats.org/presentationml/2006/main">
  <p:tag name="AS_UNIQUEID" val="170"/>
</p:tagLst>
</file>

<file path=ppt/tags/tag5183.xml><?xml version="1.0" encoding="utf-8"?>
<p:tagLst xmlns:p="http://schemas.openxmlformats.org/presentationml/2006/main">
  <p:tag name="AS_UNIQUEID" val="3379"/>
</p:tagLst>
</file>

<file path=ppt/tags/tag5184.xml><?xml version="1.0" encoding="utf-8"?>
<p:tagLst xmlns:p="http://schemas.openxmlformats.org/presentationml/2006/main">
  <p:tag name="AS_UNIQUEID" val="171"/>
</p:tagLst>
</file>

<file path=ppt/tags/tag5185.xml><?xml version="1.0" encoding="utf-8"?>
<p:tagLst xmlns:p="http://schemas.openxmlformats.org/presentationml/2006/main">
  <p:tag name="AS_UNIQUEID" val="172"/>
</p:tagLst>
</file>

<file path=ppt/tags/tag5186.xml><?xml version="1.0" encoding="utf-8"?>
<p:tagLst xmlns:p="http://schemas.openxmlformats.org/presentationml/2006/main">
  <p:tag name="AS_UNIQUEID" val="173"/>
</p:tagLst>
</file>

<file path=ppt/tags/tag5187.xml><?xml version="1.0" encoding="utf-8"?>
<p:tagLst xmlns:p="http://schemas.openxmlformats.org/presentationml/2006/main">
  <p:tag name="AS_UNIQUEID" val="174"/>
</p:tagLst>
</file>

<file path=ppt/tags/tag5188.xml><?xml version="1.0" encoding="utf-8"?>
<p:tagLst xmlns:p="http://schemas.openxmlformats.org/presentationml/2006/main">
  <p:tag name="AS_UNIQUEID" val="175"/>
</p:tagLst>
</file>

<file path=ppt/tags/tag5189.xml><?xml version="1.0" encoding="utf-8"?>
<p:tagLst xmlns:p="http://schemas.openxmlformats.org/presentationml/2006/main">
  <p:tag name="AS_UNIQUEID" val="176"/>
</p:tagLst>
</file>

<file path=ppt/tags/tag5190.xml><?xml version="1.0" encoding="utf-8"?>
<p:tagLst xmlns:p="http://schemas.openxmlformats.org/presentationml/2006/main">
  <p:tag name="AS_UNIQUEID" val="177"/>
</p:tagLst>
</file>

<file path=ppt/tags/tag5191.xml><?xml version="1.0" encoding="utf-8"?>
<p:tagLst xmlns:p="http://schemas.openxmlformats.org/presentationml/2006/main">
  <p:tag name="AS_UNIQUEID" val="178"/>
</p:tagLst>
</file>

<file path=ppt/tags/tag5192.xml><?xml version="1.0" encoding="utf-8"?>
<p:tagLst xmlns:p="http://schemas.openxmlformats.org/presentationml/2006/main">
  <p:tag name="AS_UNIQUEID" val="179"/>
</p:tagLst>
</file>

<file path=ppt/tags/tag5193.xml><?xml version="1.0" encoding="utf-8"?>
<p:tagLst xmlns:p="http://schemas.openxmlformats.org/presentationml/2006/main">
  <p:tag name="AS_UNIQUEID" val="180"/>
</p:tagLst>
</file>

<file path=ppt/tags/tag5194.xml><?xml version="1.0" encoding="utf-8"?>
<p:tagLst xmlns:p="http://schemas.openxmlformats.org/presentationml/2006/main">
  <p:tag name="AS_UNIQUEID" val="181"/>
</p:tagLst>
</file>

<file path=ppt/tags/tag5195.xml><?xml version="1.0" encoding="utf-8"?>
<p:tagLst xmlns:p="http://schemas.openxmlformats.org/presentationml/2006/main">
  <p:tag name="AS_UNIQUEID" val="182"/>
</p:tagLst>
</file>

<file path=ppt/tags/tag5196.xml><?xml version="1.0" encoding="utf-8"?>
<p:tagLst xmlns:p="http://schemas.openxmlformats.org/presentationml/2006/main">
  <p:tag name="AS_UNIQUEID" val="183"/>
</p:tagLst>
</file>

<file path=ppt/tags/tag5197.xml><?xml version="1.0" encoding="utf-8"?>
<p:tagLst xmlns:p="http://schemas.openxmlformats.org/presentationml/2006/main">
  <p:tag name="AS_UNIQUEID" val="3380"/>
</p:tagLst>
</file>

<file path=ppt/tags/tag5198.xml><?xml version="1.0" encoding="utf-8"?>
<p:tagLst xmlns:p="http://schemas.openxmlformats.org/presentationml/2006/main">
  <p:tag name="AS_UNIQUEID" val="184"/>
</p:tagLst>
</file>

<file path=ppt/tags/tag5199.xml><?xml version="1.0" encoding="utf-8"?>
<p:tagLst xmlns:p="http://schemas.openxmlformats.org/presentationml/2006/main">
  <p:tag name="AS_UNIQUEID" val="185"/>
</p:tagLst>
</file>

<file path=ppt/tags/tag5200.xml><?xml version="1.0" encoding="utf-8"?>
<p:tagLst xmlns:p="http://schemas.openxmlformats.org/presentationml/2006/main">
  <p:tag name="AS_UNIQUEID" val="186"/>
</p:tagLst>
</file>

<file path=ppt/tags/tag5201.xml><?xml version="1.0" encoding="utf-8"?>
<p:tagLst xmlns:p="http://schemas.openxmlformats.org/presentationml/2006/main">
  <p:tag name="AS_UNIQUEID" val="187"/>
</p:tagLst>
</file>

<file path=ppt/tags/tag5202.xml><?xml version="1.0" encoding="utf-8"?>
<p:tagLst xmlns:p="http://schemas.openxmlformats.org/presentationml/2006/main">
  <p:tag name="AS_UNIQUEID" val="188"/>
</p:tagLst>
</file>

<file path=ppt/tags/tag5203.xml><?xml version="1.0" encoding="utf-8"?>
<p:tagLst xmlns:p="http://schemas.openxmlformats.org/presentationml/2006/main">
  <p:tag name="AS_UNIQUEID" val="189"/>
</p:tagLst>
</file>

<file path=ppt/tags/tag5204.xml><?xml version="1.0" encoding="utf-8"?>
<p:tagLst xmlns:p="http://schemas.openxmlformats.org/presentationml/2006/main">
  <p:tag name="AS_UNIQUEID" val="190"/>
</p:tagLst>
</file>

<file path=ppt/tags/tag5205.xml><?xml version="1.0" encoding="utf-8"?>
<p:tagLst xmlns:p="http://schemas.openxmlformats.org/presentationml/2006/main">
  <p:tag name="AS_UNIQUEID" val="191"/>
</p:tagLst>
</file>

<file path=ppt/tags/tag5206.xml><?xml version="1.0" encoding="utf-8"?>
<p:tagLst xmlns:p="http://schemas.openxmlformats.org/presentationml/2006/main">
  <p:tag name="AS_UNIQUEID" val="192"/>
</p:tagLst>
</file>

<file path=ppt/tags/tag5207.xml><?xml version="1.0" encoding="utf-8"?>
<p:tagLst xmlns:p="http://schemas.openxmlformats.org/presentationml/2006/main">
  <p:tag name="AS_UNIQUEID" val="193"/>
</p:tagLst>
</file>

<file path=ppt/tags/tag5208.xml><?xml version="1.0" encoding="utf-8"?>
<p:tagLst xmlns:p="http://schemas.openxmlformats.org/presentationml/2006/main">
  <p:tag name="AS_UNIQUEID" val="194"/>
</p:tagLst>
</file>

<file path=ppt/tags/tag5209.xml><?xml version="1.0" encoding="utf-8"?>
<p:tagLst xmlns:p="http://schemas.openxmlformats.org/presentationml/2006/main">
  <p:tag name="AS_UNIQUEID" val="195"/>
</p:tagLst>
</file>

<file path=ppt/tags/tag5210.xml><?xml version="1.0" encoding="utf-8"?>
<p:tagLst xmlns:p="http://schemas.openxmlformats.org/presentationml/2006/main">
  <p:tag name="AS_UNIQUEID" val="196"/>
</p:tagLst>
</file>

<file path=ppt/tags/tag5211.xml><?xml version="1.0" encoding="utf-8"?>
<p:tagLst xmlns:p="http://schemas.openxmlformats.org/presentationml/2006/main">
  <p:tag name="AS_UNIQUEID" val="3381"/>
</p:tagLst>
</file>

<file path=ppt/tags/tag5212.xml><?xml version="1.0" encoding="utf-8"?>
<p:tagLst xmlns:p="http://schemas.openxmlformats.org/presentationml/2006/main">
  <p:tag name="AS_UNIQUEID" val="197"/>
</p:tagLst>
</file>

<file path=ppt/tags/tag5213.xml><?xml version="1.0" encoding="utf-8"?>
<p:tagLst xmlns:p="http://schemas.openxmlformats.org/presentationml/2006/main">
  <p:tag name="AS_UNIQUEID" val="198"/>
</p:tagLst>
</file>

<file path=ppt/tags/tag5214.xml><?xml version="1.0" encoding="utf-8"?>
<p:tagLst xmlns:p="http://schemas.openxmlformats.org/presentationml/2006/main">
  <p:tag name="AS_UNIQUEID" val="199"/>
</p:tagLst>
</file>

<file path=ppt/tags/tag5215.xml><?xml version="1.0" encoding="utf-8"?>
<p:tagLst xmlns:p="http://schemas.openxmlformats.org/presentationml/2006/main">
  <p:tag name="AS_UNIQUEID" val="200"/>
</p:tagLst>
</file>

<file path=ppt/tags/tag5216.xml><?xml version="1.0" encoding="utf-8"?>
<p:tagLst xmlns:p="http://schemas.openxmlformats.org/presentationml/2006/main">
  <p:tag name="AS_UNIQUEID" val="201"/>
</p:tagLst>
</file>

<file path=ppt/tags/tag5217.xml><?xml version="1.0" encoding="utf-8"?>
<p:tagLst xmlns:p="http://schemas.openxmlformats.org/presentationml/2006/main">
  <p:tag name="AS_UNIQUEID" val="202"/>
</p:tagLst>
</file>

<file path=ppt/tags/tag5218.xml><?xml version="1.0" encoding="utf-8"?>
<p:tagLst xmlns:p="http://schemas.openxmlformats.org/presentationml/2006/main">
  <p:tag name="AS_UNIQUEID" val="203"/>
</p:tagLst>
</file>

<file path=ppt/tags/tag5219.xml><?xml version="1.0" encoding="utf-8"?>
<p:tagLst xmlns:p="http://schemas.openxmlformats.org/presentationml/2006/main">
  <p:tag name="AS_UNIQUEID" val="204"/>
</p:tagLst>
</file>

<file path=ppt/tags/tag5220.xml><?xml version="1.0" encoding="utf-8"?>
<p:tagLst xmlns:p="http://schemas.openxmlformats.org/presentationml/2006/main">
  <p:tag name="AS_UNIQUEID" val="205"/>
</p:tagLst>
</file>

<file path=ppt/tags/tag5221.xml><?xml version="1.0" encoding="utf-8"?>
<p:tagLst xmlns:p="http://schemas.openxmlformats.org/presentationml/2006/main">
  <p:tag name="AS_UNIQUEID" val="206"/>
</p:tagLst>
</file>

<file path=ppt/tags/tag5222.xml><?xml version="1.0" encoding="utf-8"?>
<p:tagLst xmlns:p="http://schemas.openxmlformats.org/presentationml/2006/main">
  <p:tag name="AS_UNIQUEID" val="207"/>
</p:tagLst>
</file>

<file path=ppt/tags/tag5223.xml><?xml version="1.0" encoding="utf-8"?>
<p:tagLst xmlns:p="http://schemas.openxmlformats.org/presentationml/2006/main">
  <p:tag name="AS_UNIQUEID" val="208"/>
</p:tagLst>
</file>

<file path=ppt/tags/tag5224.xml><?xml version="1.0" encoding="utf-8"?>
<p:tagLst xmlns:p="http://schemas.openxmlformats.org/presentationml/2006/main">
  <p:tag name="AS_UNIQUEID" val="209"/>
</p:tagLst>
</file>

<file path=ppt/tags/tag5225.xml><?xml version="1.0" encoding="utf-8"?>
<p:tagLst xmlns:p="http://schemas.openxmlformats.org/presentationml/2006/main">
  <p:tag name="AS_UNIQUEID" val="3382"/>
</p:tagLst>
</file>

<file path=ppt/tags/tag5226.xml><?xml version="1.0" encoding="utf-8"?>
<p:tagLst xmlns:p="http://schemas.openxmlformats.org/presentationml/2006/main">
  <p:tag name="AS_UNIQUEID" val="210"/>
</p:tagLst>
</file>

<file path=ppt/tags/tag5227.xml><?xml version="1.0" encoding="utf-8"?>
<p:tagLst xmlns:p="http://schemas.openxmlformats.org/presentationml/2006/main">
  <p:tag name="AS_UNIQUEID" val="211"/>
</p:tagLst>
</file>

<file path=ppt/tags/tag5228.xml><?xml version="1.0" encoding="utf-8"?>
<p:tagLst xmlns:p="http://schemas.openxmlformats.org/presentationml/2006/main">
  <p:tag name="AS_UNIQUEID" val="212"/>
</p:tagLst>
</file>

<file path=ppt/tags/tag5229.xml><?xml version="1.0" encoding="utf-8"?>
<p:tagLst xmlns:p="http://schemas.openxmlformats.org/presentationml/2006/main">
  <p:tag name="AS_UNIQUEID" val="213"/>
</p:tagLst>
</file>

<file path=ppt/tags/tag5230.xml><?xml version="1.0" encoding="utf-8"?>
<p:tagLst xmlns:p="http://schemas.openxmlformats.org/presentationml/2006/main">
  <p:tag name="AS_UNIQUEID" val="214"/>
</p:tagLst>
</file>

<file path=ppt/tags/tag5231.xml><?xml version="1.0" encoding="utf-8"?>
<p:tagLst xmlns:p="http://schemas.openxmlformats.org/presentationml/2006/main">
  <p:tag name="AS_UNIQUEID" val="215"/>
</p:tagLst>
</file>

<file path=ppt/tags/tag5232.xml><?xml version="1.0" encoding="utf-8"?>
<p:tagLst xmlns:p="http://schemas.openxmlformats.org/presentationml/2006/main">
  <p:tag name="AS_UNIQUEID" val="216"/>
</p:tagLst>
</file>

<file path=ppt/tags/tag5233.xml><?xml version="1.0" encoding="utf-8"?>
<p:tagLst xmlns:p="http://schemas.openxmlformats.org/presentationml/2006/main">
  <p:tag name="AS_UNIQUEID" val="217"/>
</p:tagLst>
</file>

<file path=ppt/tags/tag5234.xml><?xml version="1.0" encoding="utf-8"?>
<p:tagLst xmlns:p="http://schemas.openxmlformats.org/presentationml/2006/main">
  <p:tag name="AS_UNIQUEID" val="218"/>
</p:tagLst>
</file>

<file path=ppt/tags/tag5235.xml><?xml version="1.0" encoding="utf-8"?>
<p:tagLst xmlns:p="http://schemas.openxmlformats.org/presentationml/2006/main">
  <p:tag name="AS_UNIQUEID" val="219"/>
</p:tagLst>
</file>

<file path=ppt/tags/tag5236.xml><?xml version="1.0" encoding="utf-8"?>
<p:tagLst xmlns:p="http://schemas.openxmlformats.org/presentationml/2006/main">
  <p:tag name="AS_UNIQUEID" val="220"/>
</p:tagLst>
</file>

<file path=ppt/tags/tag5237.xml><?xml version="1.0" encoding="utf-8"?>
<p:tagLst xmlns:p="http://schemas.openxmlformats.org/presentationml/2006/main">
  <p:tag name="AS_UNIQUEID" val="221"/>
</p:tagLst>
</file>

<file path=ppt/tags/tag5238.xml><?xml version="1.0" encoding="utf-8"?>
<p:tagLst xmlns:p="http://schemas.openxmlformats.org/presentationml/2006/main">
  <p:tag name="AS_UNIQUEID" val="222"/>
</p:tagLst>
</file>

<file path=ppt/tags/tag5239.xml><?xml version="1.0" encoding="utf-8"?>
<p:tagLst xmlns:p="http://schemas.openxmlformats.org/presentationml/2006/main">
  <p:tag name="AS_UNIQUEID" val="3383"/>
</p:tagLst>
</file>

<file path=ppt/tags/tag5240.xml><?xml version="1.0" encoding="utf-8"?>
<p:tagLst xmlns:p="http://schemas.openxmlformats.org/presentationml/2006/main">
  <p:tag name="AS_UNIQUEID" val="223"/>
</p:tagLst>
</file>

<file path=ppt/tags/tag5241.xml><?xml version="1.0" encoding="utf-8"?>
<p:tagLst xmlns:p="http://schemas.openxmlformats.org/presentationml/2006/main">
  <p:tag name="AS_UNIQUEID" val="3384"/>
</p:tagLst>
</file>

<file path=ppt/tags/tag5242.xml><?xml version="1.0" encoding="utf-8"?>
<p:tagLst xmlns:p="http://schemas.openxmlformats.org/presentationml/2006/main">
  <p:tag name="AS_UNIQUEID" val="224"/>
</p:tagLst>
</file>

<file path=ppt/tags/tag5243.xml><?xml version="1.0" encoding="utf-8"?>
<p:tagLst xmlns:p="http://schemas.openxmlformats.org/presentationml/2006/main">
  <p:tag name="AS_UNIQUEID" val="225"/>
</p:tagLst>
</file>

<file path=ppt/tags/tag5244.xml><?xml version="1.0" encoding="utf-8"?>
<p:tagLst xmlns:p="http://schemas.openxmlformats.org/presentationml/2006/main">
  <p:tag name="AS_UNIQUEID" val="226"/>
</p:tagLst>
</file>

<file path=ppt/tags/tag5245.xml><?xml version="1.0" encoding="utf-8"?>
<p:tagLst xmlns:p="http://schemas.openxmlformats.org/presentationml/2006/main">
  <p:tag name="AS_UNIQUEID" val="227"/>
</p:tagLst>
</file>

<file path=ppt/tags/tag5246.xml><?xml version="1.0" encoding="utf-8"?>
<p:tagLst xmlns:p="http://schemas.openxmlformats.org/presentationml/2006/main">
  <p:tag name="AS_UNIQUEID" val="228"/>
</p:tagLst>
</file>

<file path=ppt/tags/tag5247.xml><?xml version="1.0" encoding="utf-8"?>
<p:tagLst xmlns:p="http://schemas.openxmlformats.org/presentationml/2006/main">
  <p:tag name="AS_UNIQUEID" val="229"/>
</p:tagLst>
</file>

<file path=ppt/tags/tag5248.xml><?xml version="1.0" encoding="utf-8"?>
<p:tagLst xmlns:p="http://schemas.openxmlformats.org/presentationml/2006/main">
  <p:tag name="AS_UNIQUEID" val="230"/>
</p:tagLst>
</file>

<file path=ppt/tags/tag5249.xml><?xml version="1.0" encoding="utf-8"?>
<p:tagLst xmlns:p="http://schemas.openxmlformats.org/presentationml/2006/main">
  <p:tag name="AS_UNIQUEID" val="231"/>
</p:tagLst>
</file>

<file path=ppt/tags/tag5250.xml><?xml version="1.0" encoding="utf-8"?>
<p:tagLst xmlns:p="http://schemas.openxmlformats.org/presentationml/2006/main">
  <p:tag name="AS_UNIQUEID" val="232"/>
</p:tagLst>
</file>

<file path=ppt/tags/tag5251.xml><?xml version="1.0" encoding="utf-8"?>
<p:tagLst xmlns:p="http://schemas.openxmlformats.org/presentationml/2006/main">
  <p:tag name="AS_UNIQUEID" val="233"/>
</p:tagLst>
</file>

<file path=ppt/tags/tag5252.xml><?xml version="1.0" encoding="utf-8"?>
<p:tagLst xmlns:p="http://schemas.openxmlformats.org/presentationml/2006/main">
  <p:tag name="AS_UNIQUEID" val="234"/>
</p:tagLst>
</file>

<file path=ppt/tags/tag5253.xml><?xml version="1.0" encoding="utf-8"?>
<p:tagLst xmlns:p="http://schemas.openxmlformats.org/presentationml/2006/main">
  <p:tag name="AS_UNIQUEID" val="235"/>
</p:tagLst>
</file>

<file path=ppt/tags/tag5254.xml><?xml version="1.0" encoding="utf-8"?>
<p:tagLst xmlns:p="http://schemas.openxmlformats.org/presentationml/2006/main">
  <p:tag name="AS_UNIQUEID" val="236"/>
</p:tagLst>
</file>

<file path=ppt/tags/tag5255.xml><?xml version="1.0" encoding="utf-8"?>
<p:tagLst xmlns:p="http://schemas.openxmlformats.org/presentationml/2006/main">
  <p:tag name="AS_UNIQUEID" val="1427"/>
</p:tagLst>
</file>

<file path=ppt/tags/tag5256.xml><?xml version="1.0" encoding="utf-8"?>
<p:tagLst xmlns:p="http://schemas.openxmlformats.org/presentationml/2006/main">
  <p:tag name="AS_UNIQUEID" val="1369"/>
</p:tagLst>
</file>

<file path=ppt/tags/tag5257.xml><?xml version="1.0" encoding="utf-8"?>
<p:tagLst xmlns:p="http://schemas.openxmlformats.org/presentationml/2006/main">
  <p:tag name="AS_UNIQUEID" val="1370"/>
</p:tagLst>
</file>

<file path=ppt/tags/tag5258.xml><?xml version="1.0" encoding="utf-8"?>
<p:tagLst xmlns:p="http://schemas.openxmlformats.org/presentationml/2006/main">
  <p:tag name="AS_UNIQUEID" val="1428"/>
</p:tagLst>
</file>

<file path=ppt/tags/tag5259.xml><?xml version="1.0" encoding="utf-8"?>
<p:tagLst xmlns:p="http://schemas.openxmlformats.org/presentationml/2006/main">
  <p:tag name="AS_UNIQUEID" val="1429"/>
</p:tagLst>
</file>

<file path=ppt/tags/tag5260.xml><?xml version="1.0" encoding="utf-8"?>
<p:tagLst xmlns:p="http://schemas.openxmlformats.org/presentationml/2006/main">
  <p:tag name="AS_UNIQUEID" val="3385"/>
</p:tagLst>
</file>

<file path=ppt/tags/tag5261.xml><?xml version="1.0" encoding="utf-8"?>
<p:tagLst xmlns:p="http://schemas.openxmlformats.org/presentationml/2006/main">
  <p:tag name="AS_UNIQUEID" val="3386"/>
</p:tagLst>
</file>

<file path=ppt/tags/tag5262.xml><?xml version="1.0" encoding="utf-8"?>
<p:tagLst xmlns:p="http://schemas.openxmlformats.org/presentationml/2006/main">
  <p:tag name="AS_UNIQUEID" val="3387"/>
</p:tagLst>
</file>

<file path=ppt/tags/tag5263.xml><?xml version="1.0" encoding="utf-8"?>
<p:tagLst xmlns:p="http://schemas.openxmlformats.org/presentationml/2006/main">
  <p:tag name="AS_UNIQUEID" val="1937"/>
</p:tagLst>
</file>

<file path=ppt/tags/tag5264.xml><?xml version="1.0" encoding="utf-8"?>
<p:tagLst xmlns:p="http://schemas.openxmlformats.org/presentationml/2006/main">
  <p:tag name="AS_UNIQUEID" val="1938"/>
</p:tagLst>
</file>

<file path=ppt/tags/tag5265.xml><?xml version="1.0" encoding="utf-8"?>
<p:tagLst xmlns:p="http://schemas.openxmlformats.org/presentationml/2006/main">
  <p:tag name="AS_UNIQUEID" val="1939"/>
</p:tagLst>
</file>

<file path=ppt/tags/tag5266.xml><?xml version="1.0" encoding="utf-8"?>
<p:tagLst xmlns:p="http://schemas.openxmlformats.org/presentationml/2006/main">
  <p:tag name="AS_UNIQUEID" val="3388"/>
</p:tagLst>
</file>

<file path=ppt/tags/tag5267.xml><?xml version="1.0" encoding="utf-8"?>
<p:tagLst xmlns:p="http://schemas.openxmlformats.org/presentationml/2006/main">
  <p:tag name="AS_UNIQUEID" val="3389"/>
</p:tagLst>
</file>

<file path=ppt/tags/tag5268.xml><?xml version="1.0" encoding="utf-8"?>
<p:tagLst xmlns:p="http://schemas.openxmlformats.org/presentationml/2006/main">
  <p:tag name="AS_UNIQUEID" val="0"/>
</p:tagLst>
</file>

<file path=ppt/tags/tag5269.xml><?xml version="1.0" encoding="utf-8"?>
<p:tagLst xmlns:p="http://schemas.openxmlformats.org/presentationml/2006/main">
  <p:tag name="AS_UNIQUEID" val="1"/>
</p:tagLst>
</file>

<file path=ppt/tags/tag5270.xml><?xml version="1.0" encoding="utf-8"?>
<p:tagLst xmlns:p="http://schemas.openxmlformats.org/presentationml/2006/main">
  <p:tag name="AS_UNIQUEID" val="2"/>
</p:tagLst>
</file>

<file path=ppt/tags/tag5271.xml><?xml version="1.0" encoding="utf-8"?>
<p:tagLst xmlns:p="http://schemas.openxmlformats.org/presentationml/2006/main">
  <p:tag name="AS_UNIQUEID" val="3"/>
</p:tagLst>
</file>

<file path=ppt/tags/tag5272.xml><?xml version="1.0" encoding="utf-8"?>
<p:tagLst xmlns:p="http://schemas.openxmlformats.org/presentationml/2006/main">
  <p:tag name="AS_UNIQUEID" val="4"/>
</p:tagLst>
</file>

<file path=ppt/tags/tag5273.xml><?xml version="1.0" encoding="utf-8"?>
<p:tagLst xmlns:p="http://schemas.openxmlformats.org/presentationml/2006/main">
  <p:tag name="AS_UNIQUEID" val="5"/>
</p:tagLst>
</file>

<file path=ppt/tags/tag5274.xml><?xml version="1.0" encoding="utf-8"?>
<p:tagLst xmlns:p="http://schemas.openxmlformats.org/presentationml/2006/main">
  <p:tag name="AS_UNIQUEID" val="6"/>
</p:tagLst>
</file>

<file path=ppt/tags/tag5275.xml><?xml version="1.0" encoding="utf-8"?>
<p:tagLst xmlns:p="http://schemas.openxmlformats.org/presentationml/2006/main">
  <p:tag name="AS_UNIQUEID" val="7"/>
</p:tagLst>
</file>

<file path=ppt/tags/tag5276.xml><?xml version="1.0" encoding="utf-8"?>
<p:tagLst xmlns:p="http://schemas.openxmlformats.org/presentationml/2006/main">
  <p:tag name="AS_UNIQUEID" val="8"/>
</p:tagLst>
</file>

<file path=ppt/tags/tag5277.xml><?xml version="1.0" encoding="utf-8"?>
<p:tagLst xmlns:p="http://schemas.openxmlformats.org/presentationml/2006/main">
  <p:tag name="AS_UNIQUEID" val="9"/>
</p:tagLst>
</file>

<file path=ppt/tags/tag5278.xml><?xml version="1.0" encoding="utf-8"?>
<p:tagLst xmlns:p="http://schemas.openxmlformats.org/presentationml/2006/main">
  <p:tag name="AS_UNIQUEID" val="10"/>
</p:tagLst>
</file>

<file path=ppt/tags/tag5279.xml><?xml version="1.0" encoding="utf-8"?>
<p:tagLst xmlns:p="http://schemas.openxmlformats.org/presentationml/2006/main">
  <p:tag name="AS_UNIQUEID" val="11"/>
</p:tagLst>
</file>

<file path=ppt/tags/tag5280.xml><?xml version="1.0" encoding="utf-8"?>
<p:tagLst xmlns:p="http://schemas.openxmlformats.org/presentationml/2006/main">
  <p:tag name="AS_UNIQUEID" val="12"/>
</p:tagLst>
</file>

<file path=ppt/tags/tag5281.xml><?xml version="1.0" encoding="utf-8"?>
<p:tagLst xmlns:p="http://schemas.openxmlformats.org/presentationml/2006/main">
  <p:tag name="AS_UNIQUEID" val="13"/>
</p:tagLst>
</file>

<file path=ppt/tags/tag5282.xml><?xml version="1.0" encoding="utf-8"?>
<p:tagLst xmlns:p="http://schemas.openxmlformats.org/presentationml/2006/main">
  <p:tag name="AS_UNIQUEID" val="14"/>
</p:tagLst>
</file>

<file path=ppt/tags/tag5283.xml><?xml version="1.0" encoding="utf-8"?>
<p:tagLst xmlns:p="http://schemas.openxmlformats.org/presentationml/2006/main">
  <p:tag name="AS_UNIQUEID" val="15"/>
</p:tagLst>
</file>

<file path=ppt/tags/tag5284.xml><?xml version="1.0" encoding="utf-8"?>
<p:tagLst xmlns:p="http://schemas.openxmlformats.org/presentationml/2006/main">
  <p:tag name="AS_UNIQUEID" val="16"/>
</p:tagLst>
</file>

<file path=ppt/tags/tag5285.xml><?xml version="1.0" encoding="utf-8"?>
<p:tagLst xmlns:p="http://schemas.openxmlformats.org/presentationml/2006/main">
  <p:tag name="AS_UNIQUEID" val="17"/>
</p:tagLst>
</file>

<file path=ppt/tags/tag5286.xml><?xml version="1.0" encoding="utf-8"?>
<p:tagLst xmlns:p="http://schemas.openxmlformats.org/presentationml/2006/main">
  <p:tag name="AS_UNIQUEID" val="18"/>
</p:tagLst>
</file>

<file path=ppt/tags/tag5287.xml><?xml version="1.0" encoding="utf-8"?>
<p:tagLst xmlns:p="http://schemas.openxmlformats.org/presentationml/2006/main">
  <p:tag name="AS_UNIQUEID" val="19"/>
</p:tagLst>
</file>

<file path=ppt/tags/tag5288.xml><?xml version="1.0" encoding="utf-8"?>
<p:tagLst xmlns:p="http://schemas.openxmlformats.org/presentationml/2006/main">
  <p:tag name="AS_UNIQUEID" val="20"/>
</p:tagLst>
</file>

<file path=ppt/tags/tag5289.xml><?xml version="1.0" encoding="utf-8"?>
<p:tagLst xmlns:p="http://schemas.openxmlformats.org/presentationml/2006/main">
  <p:tag name="AS_UNIQUEID" val="21"/>
</p:tagLst>
</file>

<file path=ppt/tags/tag5290.xml><?xml version="1.0" encoding="utf-8"?>
<p:tagLst xmlns:p="http://schemas.openxmlformats.org/presentationml/2006/main">
  <p:tag name="AS_UNIQUEID" val="22"/>
</p:tagLst>
</file>

<file path=ppt/tags/tag5291.xml><?xml version="1.0" encoding="utf-8"?>
<p:tagLst xmlns:p="http://schemas.openxmlformats.org/presentationml/2006/main">
  <p:tag name="AS_UNIQUEID" val="23"/>
</p:tagLst>
</file>

<file path=ppt/tags/tag5292.xml><?xml version="1.0" encoding="utf-8"?>
<p:tagLst xmlns:p="http://schemas.openxmlformats.org/presentationml/2006/main">
  <p:tag name="AS_UNIQUEID" val="24"/>
</p:tagLst>
</file>

<file path=ppt/tags/tag5293.xml><?xml version="1.0" encoding="utf-8"?>
<p:tagLst xmlns:p="http://schemas.openxmlformats.org/presentationml/2006/main">
  <p:tag name="AS_UNIQUEID" val="25"/>
</p:tagLst>
</file>

<file path=ppt/tags/tag5294.xml><?xml version="1.0" encoding="utf-8"?>
<p:tagLst xmlns:p="http://schemas.openxmlformats.org/presentationml/2006/main">
  <p:tag name="AS_UNIQUEID" val="26"/>
</p:tagLst>
</file>

<file path=ppt/tags/tag5295.xml><?xml version="1.0" encoding="utf-8"?>
<p:tagLst xmlns:p="http://schemas.openxmlformats.org/presentationml/2006/main">
  <p:tag name="AS_UNIQUEID" val="27"/>
</p:tagLst>
</file>

<file path=ppt/tags/tag5296.xml><?xml version="1.0" encoding="utf-8"?>
<p:tagLst xmlns:p="http://schemas.openxmlformats.org/presentationml/2006/main">
  <p:tag name="AS_UNIQUEID" val="28"/>
</p:tagLst>
</file>

<file path=ppt/tags/tag5297.xml><?xml version="1.0" encoding="utf-8"?>
<p:tagLst xmlns:p="http://schemas.openxmlformats.org/presentationml/2006/main">
  <p:tag name="AS_UNIQUEID" val="29"/>
</p:tagLst>
</file>

<file path=ppt/tags/tag5298.xml><?xml version="1.0" encoding="utf-8"?>
<p:tagLst xmlns:p="http://schemas.openxmlformats.org/presentationml/2006/main">
  <p:tag name="AS_UNIQUEID" val="30"/>
</p:tagLst>
</file>

<file path=ppt/tags/tag5299.xml><?xml version="1.0" encoding="utf-8"?>
<p:tagLst xmlns:p="http://schemas.openxmlformats.org/presentationml/2006/main">
  <p:tag name="AS_UNIQUEID" val="31"/>
</p:tagLst>
</file>

<file path=ppt/tags/tag5300.xml><?xml version="1.0" encoding="utf-8"?>
<p:tagLst xmlns:p="http://schemas.openxmlformats.org/presentationml/2006/main">
  <p:tag name="AS_UNIQUEID" val="32"/>
</p:tagLst>
</file>

<file path=ppt/tags/tag5301.xml><?xml version="1.0" encoding="utf-8"?>
<p:tagLst xmlns:p="http://schemas.openxmlformats.org/presentationml/2006/main">
  <p:tag name="AS_UNIQUEID" val="33"/>
</p:tagLst>
</file>

<file path=ppt/tags/tag5302.xml><?xml version="1.0" encoding="utf-8"?>
<p:tagLst xmlns:p="http://schemas.openxmlformats.org/presentationml/2006/main">
  <p:tag name="AS_UNIQUEID" val="34"/>
</p:tagLst>
</file>

<file path=ppt/tags/tag5303.xml><?xml version="1.0" encoding="utf-8"?>
<p:tagLst xmlns:p="http://schemas.openxmlformats.org/presentationml/2006/main">
  <p:tag name="AS_UNIQUEID" val="35"/>
</p:tagLst>
</file>

<file path=ppt/tags/tag5304.xml><?xml version="1.0" encoding="utf-8"?>
<p:tagLst xmlns:p="http://schemas.openxmlformats.org/presentationml/2006/main">
  <p:tag name="AS_UNIQUEID" val="36"/>
</p:tagLst>
</file>

<file path=ppt/tags/tag5305.xml><?xml version="1.0" encoding="utf-8"?>
<p:tagLst xmlns:p="http://schemas.openxmlformats.org/presentationml/2006/main">
  <p:tag name="AS_UNIQUEID" val="37"/>
</p:tagLst>
</file>

<file path=ppt/tags/tag5306.xml><?xml version="1.0" encoding="utf-8"?>
<p:tagLst xmlns:p="http://schemas.openxmlformats.org/presentationml/2006/main">
  <p:tag name="AS_UNIQUEID" val="38"/>
</p:tagLst>
</file>

<file path=ppt/tags/tag5307.xml><?xml version="1.0" encoding="utf-8"?>
<p:tagLst xmlns:p="http://schemas.openxmlformats.org/presentationml/2006/main">
  <p:tag name="AS_UNIQUEID" val="39"/>
</p:tagLst>
</file>

<file path=ppt/tags/tag5308.xml><?xml version="1.0" encoding="utf-8"?>
<p:tagLst xmlns:p="http://schemas.openxmlformats.org/presentationml/2006/main">
  <p:tag name="AS_UNIQUEID" val="40"/>
</p:tagLst>
</file>

<file path=ppt/tags/tag5309.xml><?xml version="1.0" encoding="utf-8"?>
<p:tagLst xmlns:p="http://schemas.openxmlformats.org/presentationml/2006/main">
  <p:tag name="AS_UNIQUEID" val="41"/>
</p:tagLst>
</file>

<file path=ppt/tags/tag5310.xml><?xml version="1.0" encoding="utf-8"?>
<p:tagLst xmlns:p="http://schemas.openxmlformats.org/presentationml/2006/main">
  <p:tag name="AS_UNIQUEID" val="42"/>
</p:tagLst>
</file>

<file path=ppt/tags/tag5311.xml><?xml version="1.0" encoding="utf-8"?>
<p:tagLst xmlns:p="http://schemas.openxmlformats.org/presentationml/2006/main">
  <p:tag name="AS_UNIQUEID" val="43"/>
</p:tagLst>
</file>

<file path=ppt/tags/tag5312.xml><?xml version="1.0" encoding="utf-8"?>
<p:tagLst xmlns:p="http://schemas.openxmlformats.org/presentationml/2006/main">
  <p:tag name="AS_UNIQUEID" val="44"/>
</p:tagLst>
</file>

<file path=ppt/tags/tag5313.xml><?xml version="1.0" encoding="utf-8"?>
<p:tagLst xmlns:p="http://schemas.openxmlformats.org/presentationml/2006/main">
  <p:tag name="AS_UNIQUEID" val="45"/>
</p:tagLst>
</file>

<file path=ppt/tags/tag5314.xml><?xml version="1.0" encoding="utf-8"?>
<p:tagLst xmlns:p="http://schemas.openxmlformats.org/presentationml/2006/main">
  <p:tag name="AS_UNIQUEID" val="46"/>
</p:tagLst>
</file>

<file path=ppt/tags/tag5315.xml><?xml version="1.0" encoding="utf-8"?>
<p:tagLst xmlns:p="http://schemas.openxmlformats.org/presentationml/2006/main">
  <p:tag name="AS_UNIQUEID" val="47"/>
</p:tagLst>
</file>

<file path=ppt/tags/tag5316.xml><?xml version="1.0" encoding="utf-8"?>
<p:tagLst xmlns:p="http://schemas.openxmlformats.org/presentationml/2006/main">
  <p:tag name="AS_UNIQUEID" val="48"/>
</p:tagLst>
</file>

<file path=ppt/tags/tag5317.xml><?xml version="1.0" encoding="utf-8"?>
<p:tagLst xmlns:p="http://schemas.openxmlformats.org/presentationml/2006/main">
  <p:tag name="AS_UNIQUEID" val="49"/>
</p:tagLst>
</file>

<file path=ppt/tags/tag5318.xml><?xml version="1.0" encoding="utf-8"?>
<p:tagLst xmlns:p="http://schemas.openxmlformats.org/presentationml/2006/main">
  <p:tag name="AS_UNIQUEID" val="50"/>
</p:tagLst>
</file>

<file path=ppt/tags/tag5319.xml><?xml version="1.0" encoding="utf-8"?>
<p:tagLst xmlns:p="http://schemas.openxmlformats.org/presentationml/2006/main">
  <p:tag name="AS_UNIQUEID" val="51"/>
</p:tagLst>
</file>

<file path=ppt/tags/tag5320.xml><?xml version="1.0" encoding="utf-8"?>
<p:tagLst xmlns:p="http://schemas.openxmlformats.org/presentationml/2006/main">
  <p:tag name="AS_UNIQUEID" val="52"/>
</p:tagLst>
</file>

<file path=ppt/tags/tag5321.xml><?xml version="1.0" encoding="utf-8"?>
<p:tagLst xmlns:p="http://schemas.openxmlformats.org/presentationml/2006/main">
  <p:tag name="AS_UNIQUEID" val="53"/>
</p:tagLst>
</file>

<file path=ppt/tags/tag5322.xml><?xml version="1.0" encoding="utf-8"?>
<p:tagLst xmlns:p="http://schemas.openxmlformats.org/presentationml/2006/main">
  <p:tag name="AS_UNIQUEID" val="54"/>
</p:tagLst>
</file>

<file path=ppt/tags/tag5323.xml><?xml version="1.0" encoding="utf-8"?>
<p:tagLst xmlns:p="http://schemas.openxmlformats.org/presentationml/2006/main">
  <p:tag name="AS_UNIQUEID" val="55"/>
</p:tagLst>
</file>

<file path=ppt/tags/tag5324.xml><?xml version="1.0" encoding="utf-8"?>
<p:tagLst xmlns:p="http://schemas.openxmlformats.org/presentationml/2006/main">
  <p:tag name="AS_UNIQUEID" val="56"/>
</p:tagLst>
</file>

<file path=ppt/tags/tag5325.xml><?xml version="1.0" encoding="utf-8"?>
<p:tagLst xmlns:p="http://schemas.openxmlformats.org/presentationml/2006/main">
  <p:tag name="AS_UNIQUEID" val="57"/>
</p:tagLst>
</file>

<file path=ppt/tags/tag5326.xml><?xml version="1.0" encoding="utf-8"?>
<p:tagLst xmlns:p="http://schemas.openxmlformats.org/presentationml/2006/main">
  <p:tag name="AS_UNIQUEID" val="58"/>
</p:tagLst>
</file>

<file path=ppt/tags/tag5327.xml><?xml version="1.0" encoding="utf-8"?>
<p:tagLst xmlns:p="http://schemas.openxmlformats.org/presentationml/2006/main">
  <p:tag name="AS_UNIQUEID" val="59"/>
</p:tagLst>
</file>

<file path=ppt/tags/tag5328.xml><?xml version="1.0" encoding="utf-8"?>
<p:tagLst xmlns:p="http://schemas.openxmlformats.org/presentationml/2006/main">
  <p:tag name="AS_UNIQUEID" val="60"/>
</p:tagLst>
</file>

<file path=ppt/tags/tag5329.xml><?xml version="1.0" encoding="utf-8"?>
<p:tagLst xmlns:p="http://schemas.openxmlformats.org/presentationml/2006/main">
  <p:tag name="AS_UNIQUEID" val="61"/>
</p:tagLst>
</file>

<file path=ppt/tags/tag5330.xml><?xml version="1.0" encoding="utf-8"?>
<p:tagLst xmlns:p="http://schemas.openxmlformats.org/presentationml/2006/main">
  <p:tag name="AS_UNIQUEID" val="62"/>
</p:tagLst>
</file>

<file path=ppt/tags/tag5331.xml><?xml version="1.0" encoding="utf-8"?>
<p:tagLst xmlns:p="http://schemas.openxmlformats.org/presentationml/2006/main">
  <p:tag name="AS_UNIQUEID" val="63"/>
</p:tagLst>
</file>

<file path=ppt/tags/tag5332.xml><?xml version="1.0" encoding="utf-8"?>
<p:tagLst xmlns:p="http://schemas.openxmlformats.org/presentationml/2006/main">
  <p:tag name="AS_UNIQUEID" val="64"/>
</p:tagLst>
</file>

<file path=ppt/tags/tag5333.xml><?xml version="1.0" encoding="utf-8"?>
<p:tagLst xmlns:p="http://schemas.openxmlformats.org/presentationml/2006/main">
  <p:tag name="AS_UNIQUEID" val="65"/>
</p:tagLst>
</file>

<file path=ppt/tags/tag5334.xml><?xml version="1.0" encoding="utf-8"?>
<p:tagLst xmlns:p="http://schemas.openxmlformats.org/presentationml/2006/main">
  <p:tag name="AS_UNIQUEID" val="66"/>
</p:tagLst>
</file>

<file path=ppt/tags/tag5335.xml><?xml version="1.0" encoding="utf-8"?>
<p:tagLst xmlns:p="http://schemas.openxmlformats.org/presentationml/2006/main">
  <p:tag name="AS_UNIQUEID" val="67"/>
</p:tagLst>
</file>

<file path=ppt/tags/tag5336.xml><?xml version="1.0" encoding="utf-8"?>
<p:tagLst xmlns:p="http://schemas.openxmlformats.org/presentationml/2006/main">
  <p:tag name="AS_UNIQUEID" val="68"/>
</p:tagLst>
</file>

<file path=ppt/tags/tag5337.xml><?xml version="1.0" encoding="utf-8"?>
<p:tagLst xmlns:p="http://schemas.openxmlformats.org/presentationml/2006/main">
  <p:tag name="AS_UNIQUEID" val="69"/>
</p:tagLst>
</file>

<file path=ppt/tags/tag5338.xml><?xml version="1.0" encoding="utf-8"?>
<p:tagLst xmlns:p="http://schemas.openxmlformats.org/presentationml/2006/main">
  <p:tag name="AS_UNIQUEID" val="70"/>
</p:tagLst>
</file>

<file path=ppt/tags/tag5339.xml><?xml version="1.0" encoding="utf-8"?>
<p:tagLst xmlns:p="http://schemas.openxmlformats.org/presentationml/2006/main">
  <p:tag name="AS_UNIQUEID" val="71"/>
</p:tagLst>
</file>

<file path=ppt/tags/tag5340.xml><?xml version="1.0" encoding="utf-8"?>
<p:tagLst xmlns:p="http://schemas.openxmlformats.org/presentationml/2006/main">
  <p:tag name="AS_UNIQUEID" val="72"/>
</p:tagLst>
</file>

<file path=ppt/tags/tag5341.xml><?xml version="1.0" encoding="utf-8"?>
<p:tagLst xmlns:p="http://schemas.openxmlformats.org/presentationml/2006/main">
  <p:tag name="AS_UNIQUEID" val="73"/>
</p:tagLst>
</file>

<file path=ppt/tags/tag5342.xml><?xml version="1.0" encoding="utf-8"?>
<p:tagLst xmlns:p="http://schemas.openxmlformats.org/presentationml/2006/main">
  <p:tag name="AS_UNIQUEID" val="74"/>
</p:tagLst>
</file>

<file path=ppt/tags/tag5343.xml><?xml version="1.0" encoding="utf-8"?>
<p:tagLst xmlns:p="http://schemas.openxmlformats.org/presentationml/2006/main">
  <p:tag name="AS_UNIQUEID" val="75"/>
</p:tagLst>
</file>

<file path=ppt/tags/tag5344.xml><?xml version="1.0" encoding="utf-8"?>
<p:tagLst xmlns:p="http://schemas.openxmlformats.org/presentationml/2006/main">
  <p:tag name="AS_UNIQUEID" val="76"/>
</p:tagLst>
</file>

<file path=ppt/tags/tag5345.xml><?xml version="1.0" encoding="utf-8"?>
<p:tagLst xmlns:p="http://schemas.openxmlformats.org/presentationml/2006/main">
  <p:tag name="AS_UNIQUEID" val="77"/>
</p:tagLst>
</file>

<file path=ppt/tags/tag5346.xml><?xml version="1.0" encoding="utf-8"?>
<p:tagLst xmlns:p="http://schemas.openxmlformats.org/presentationml/2006/main">
  <p:tag name="AS_UNIQUEID" val="78"/>
</p:tagLst>
</file>

<file path=ppt/tags/tag5347.xml><?xml version="1.0" encoding="utf-8"?>
<p:tagLst xmlns:p="http://schemas.openxmlformats.org/presentationml/2006/main">
  <p:tag name="AS_UNIQUEID" val="79"/>
</p:tagLst>
</file>

<file path=ppt/tags/tag5348.xml><?xml version="1.0" encoding="utf-8"?>
<p:tagLst xmlns:p="http://schemas.openxmlformats.org/presentationml/2006/main">
  <p:tag name="AS_UNIQUEID" val="80"/>
</p:tagLst>
</file>

<file path=ppt/tags/tag5349.xml><?xml version="1.0" encoding="utf-8"?>
<p:tagLst xmlns:p="http://schemas.openxmlformats.org/presentationml/2006/main">
  <p:tag name="AS_UNIQUEID" val="81"/>
</p:tagLst>
</file>

<file path=ppt/tags/tag5350.xml><?xml version="1.0" encoding="utf-8"?>
<p:tagLst xmlns:p="http://schemas.openxmlformats.org/presentationml/2006/main">
  <p:tag name="AS_UNIQUEID" val="82"/>
</p:tagLst>
</file>

<file path=ppt/tags/tag5351.xml><?xml version="1.0" encoding="utf-8"?>
<p:tagLst xmlns:p="http://schemas.openxmlformats.org/presentationml/2006/main">
  <p:tag name="AS_UNIQUEID" val="83"/>
</p:tagLst>
</file>

<file path=ppt/tags/tag5352.xml><?xml version="1.0" encoding="utf-8"?>
<p:tagLst xmlns:p="http://schemas.openxmlformats.org/presentationml/2006/main">
  <p:tag name="AS_UNIQUEID" val="84"/>
</p:tagLst>
</file>

<file path=ppt/tags/tag5353.xml><?xml version="1.0" encoding="utf-8"?>
<p:tagLst xmlns:p="http://schemas.openxmlformats.org/presentationml/2006/main">
  <p:tag name="AS_UNIQUEID" val="85"/>
</p:tagLst>
</file>

<file path=ppt/tags/tag5354.xml><?xml version="1.0" encoding="utf-8"?>
<p:tagLst xmlns:p="http://schemas.openxmlformats.org/presentationml/2006/main">
  <p:tag name="AS_UNIQUEID" val="86"/>
</p:tagLst>
</file>

<file path=ppt/tags/tag5355.xml><?xml version="1.0" encoding="utf-8"?>
<p:tagLst xmlns:p="http://schemas.openxmlformats.org/presentationml/2006/main">
  <p:tag name="AS_UNIQUEID" val="87"/>
</p:tagLst>
</file>

<file path=ppt/tags/tag5356.xml><?xml version="1.0" encoding="utf-8"?>
<p:tagLst xmlns:p="http://schemas.openxmlformats.org/presentationml/2006/main">
  <p:tag name="AS_UNIQUEID" val="88"/>
</p:tagLst>
</file>

<file path=ppt/tags/tag5357.xml><?xml version="1.0" encoding="utf-8"?>
<p:tagLst xmlns:p="http://schemas.openxmlformats.org/presentationml/2006/main">
  <p:tag name="AS_UNIQUEID" val="89"/>
</p:tagLst>
</file>

<file path=ppt/tags/tag5358.xml><?xml version="1.0" encoding="utf-8"?>
<p:tagLst xmlns:p="http://schemas.openxmlformats.org/presentationml/2006/main">
  <p:tag name="AS_UNIQUEID" val="90"/>
</p:tagLst>
</file>

<file path=ppt/tags/tag5359.xml><?xml version="1.0" encoding="utf-8"?>
<p:tagLst xmlns:p="http://schemas.openxmlformats.org/presentationml/2006/main">
  <p:tag name="AS_UNIQUEID" val="91"/>
</p:tagLst>
</file>

<file path=ppt/tags/tag5360.xml><?xml version="1.0" encoding="utf-8"?>
<p:tagLst xmlns:p="http://schemas.openxmlformats.org/presentationml/2006/main">
  <p:tag name="AS_UNIQUEID" val="92"/>
</p:tagLst>
</file>

<file path=ppt/tags/tag5361.xml><?xml version="1.0" encoding="utf-8"?>
<p:tagLst xmlns:p="http://schemas.openxmlformats.org/presentationml/2006/main">
  <p:tag name="AS_UNIQUEID" val="93"/>
</p:tagLst>
</file>

<file path=ppt/tags/tag5362.xml><?xml version="1.0" encoding="utf-8"?>
<p:tagLst xmlns:p="http://schemas.openxmlformats.org/presentationml/2006/main">
  <p:tag name="AS_UNIQUEID" val="94"/>
</p:tagLst>
</file>

<file path=ppt/tags/tag5363.xml><?xml version="1.0" encoding="utf-8"?>
<p:tagLst xmlns:p="http://schemas.openxmlformats.org/presentationml/2006/main">
  <p:tag name="AS_UNIQUEID" val="95"/>
</p:tagLst>
</file>

<file path=ppt/tags/tag5364.xml><?xml version="1.0" encoding="utf-8"?>
<p:tagLst xmlns:p="http://schemas.openxmlformats.org/presentationml/2006/main">
  <p:tag name="AS_UNIQUEID" val="96"/>
</p:tagLst>
</file>

<file path=ppt/tags/tag5365.xml><?xml version="1.0" encoding="utf-8"?>
<p:tagLst xmlns:p="http://schemas.openxmlformats.org/presentationml/2006/main">
  <p:tag name="AS_UNIQUEID" val="97"/>
</p:tagLst>
</file>

<file path=ppt/tags/tag5366.xml><?xml version="1.0" encoding="utf-8"?>
<p:tagLst xmlns:p="http://schemas.openxmlformats.org/presentationml/2006/main">
  <p:tag name="AS_UNIQUEID" val="98"/>
</p:tagLst>
</file>

<file path=ppt/tags/tag5367.xml><?xml version="1.0" encoding="utf-8"?>
<p:tagLst xmlns:p="http://schemas.openxmlformats.org/presentationml/2006/main">
  <p:tag name="AS_UNIQUEID" val="99"/>
</p:tagLst>
</file>

<file path=ppt/tags/tag5368.xml><?xml version="1.0" encoding="utf-8"?>
<p:tagLst xmlns:p="http://schemas.openxmlformats.org/presentationml/2006/main">
  <p:tag name="AS_UNIQUEID" val="100"/>
</p:tagLst>
</file>

<file path=ppt/tags/tag5369.xml><?xml version="1.0" encoding="utf-8"?>
<p:tagLst xmlns:p="http://schemas.openxmlformats.org/presentationml/2006/main">
  <p:tag name="AS_UNIQUEID" val="101"/>
</p:tagLst>
</file>

<file path=ppt/tags/tag5370.xml><?xml version="1.0" encoding="utf-8"?>
<p:tagLst xmlns:p="http://schemas.openxmlformats.org/presentationml/2006/main">
  <p:tag name="AS_UNIQUEID" val="102"/>
</p:tagLst>
</file>

<file path=ppt/tags/tag5371.xml><?xml version="1.0" encoding="utf-8"?>
<p:tagLst xmlns:p="http://schemas.openxmlformats.org/presentationml/2006/main">
  <p:tag name="AS_UNIQUEID" val="103"/>
</p:tagLst>
</file>

<file path=ppt/tags/tag5372.xml><?xml version="1.0" encoding="utf-8"?>
<p:tagLst xmlns:p="http://schemas.openxmlformats.org/presentationml/2006/main">
  <p:tag name="AS_UNIQUEID" val="104"/>
</p:tagLst>
</file>

<file path=ppt/tags/tag5373.xml><?xml version="1.0" encoding="utf-8"?>
<p:tagLst xmlns:p="http://schemas.openxmlformats.org/presentationml/2006/main">
  <p:tag name="AS_UNIQUEID" val="105"/>
</p:tagLst>
</file>

<file path=ppt/tags/tag5374.xml><?xml version="1.0" encoding="utf-8"?>
<p:tagLst xmlns:p="http://schemas.openxmlformats.org/presentationml/2006/main">
  <p:tag name="AS_UNIQUEID" val="106"/>
</p:tagLst>
</file>

<file path=ppt/tags/tag5375.xml><?xml version="1.0" encoding="utf-8"?>
<p:tagLst xmlns:p="http://schemas.openxmlformats.org/presentationml/2006/main">
  <p:tag name="AS_UNIQUEID" val="107"/>
</p:tagLst>
</file>

<file path=ppt/tags/tag5376.xml><?xml version="1.0" encoding="utf-8"?>
<p:tagLst xmlns:p="http://schemas.openxmlformats.org/presentationml/2006/main">
  <p:tag name="AS_UNIQUEID" val="108"/>
</p:tagLst>
</file>

<file path=ppt/tags/tag5377.xml><?xml version="1.0" encoding="utf-8"?>
<p:tagLst xmlns:p="http://schemas.openxmlformats.org/presentationml/2006/main">
  <p:tag name="AS_UNIQUEID" val="109"/>
</p:tagLst>
</file>

<file path=ppt/tags/tag5378.xml><?xml version="1.0" encoding="utf-8"?>
<p:tagLst xmlns:p="http://schemas.openxmlformats.org/presentationml/2006/main">
  <p:tag name="AS_UNIQUEID" val="110"/>
</p:tagLst>
</file>

<file path=ppt/tags/tag5379.xml><?xml version="1.0" encoding="utf-8"?>
<p:tagLst xmlns:p="http://schemas.openxmlformats.org/presentationml/2006/main">
  <p:tag name="AS_UNIQUEID" val="111"/>
</p:tagLst>
</file>

<file path=ppt/tags/tag5380.xml><?xml version="1.0" encoding="utf-8"?>
<p:tagLst xmlns:p="http://schemas.openxmlformats.org/presentationml/2006/main">
  <p:tag name="AS_UNIQUEID" val="112"/>
</p:tagLst>
</file>

<file path=ppt/tags/tag5381.xml><?xml version="1.0" encoding="utf-8"?>
<p:tagLst xmlns:p="http://schemas.openxmlformats.org/presentationml/2006/main">
  <p:tag name="AS_UNIQUEID" val="113"/>
</p:tagLst>
</file>

<file path=ppt/tags/tag5382.xml><?xml version="1.0" encoding="utf-8"?>
<p:tagLst xmlns:p="http://schemas.openxmlformats.org/presentationml/2006/main">
  <p:tag name="AS_UNIQUEID" val="114"/>
</p:tagLst>
</file>

<file path=ppt/tags/tag5383.xml><?xml version="1.0" encoding="utf-8"?>
<p:tagLst xmlns:p="http://schemas.openxmlformats.org/presentationml/2006/main">
  <p:tag name="AS_UNIQUEID" val="115"/>
</p:tagLst>
</file>

<file path=ppt/tags/tag5384.xml><?xml version="1.0" encoding="utf-8"?>
<p:tagLst xmlns:p="http://schemas.openxmlformats.org/presentationml/2006/main">
  <p:tag name="AS_UNIQUEID" val="116"/>
</p:tagLst>
</file>

<file path=ppt/tags/tag5385.xml><?xml version="1.0" encoding="utf-8"?>
<p:tagLst xmlns:p="http://schemas.openxmlformats.org/presentationml/2006/main">
  <p:tag name="AS_UNIQUEID" val="117"/>
</p:tagLst>
</file>

<file path=ppt/tags/tag5386.xml><?xml version="1.0" encoding="utf-8"?>
<p:tagLst xmlns:p="http://schemas.openxmlformats.org/presentationml/2006/main">
  <p:tag name="AS_UNIQUEID" val="118"/>
</p:tagLst>
</file>

<file path=ppt/tags/tag5387.xml><?xml version="1.0" encoding="utf-8"?>
<p:tagLst xmlns:p="http://schemas.openxmlformats.org/presentationml/2006/main">
  <p:tag name="AS_UNIQUEID" val="119"/>
</p:tagLst>
</file>

<file path=ppt/tags/tag5388.xml><?xml version="1.0" encoding="utf-8"?>
<p:tagLst xmlns:p="http://schemas.openxmlformats.org/presentationml/2006/main">
  <p:tag name="AS_UNIQUEID" val="120"/>
</p:tagLst>
</file>

<file path=ppt/tags/tag5389.xml><?xml version="1.0" encoding="utf-8"?>
<p:tagLst xmlns:p="http://schemas.openxmlformats.org/presentationml/2006/main">
  <p:tag name="AS_UNIQUEID" val="121"/>
</p:tagLst>
</file>

<file path=ppt/tags/tag5390.xml><?xml version="1.0" encoding="utf-8"?>
<p:tagLst xmlns:p="http://schemas.openxmlformats.org/presentationml/2006/main">
  <p:tag name="AS_UNIQUEID" val="122"/>
</p:tagLst>
</file>

<file path=ppt/tags/tag5391.xml><?xml version="1.0" encoding="utf-8"?>
<p:tagLst xmlns:p="http://schemas.openxmlformats.org/presentationml/2006/main">
  <p:tag name="AS_UNIQUEID" val="123"/>
</p:tagLst>
</file>

<file path=ppt/tags/tag5392.xml><?xml version="1.0" encoding="utf-8"?>
<p:tagLst xmlns:p="http://schemas.openxmlformats.org/presentationml/2006/main">
  <p:tag name="AS_UNIQUEID" val="124"/>
</p:tagLst>
</file>

<file path=ppt/tags/tag5393.xml><?xml version="1.0" encoding="utf-8"?>
<p:tagLst xmlns:p="http://schemas.openxmlformats.org/presentationml/2006/main">
  <p:tag name="AS_UNIQUEID" val="125"/>
</p:tagLst>
</file>

<file path=ppt/tags/tag5394.xml><?xml version="1.0" encoding="utf-8"?>
<p:tagLst xmlns:p="http://schemas.openxmlformats.org/presentationml/2006/main">
  <p:tag name="AS_UNIQUEID" val="126"/>
</p:tagLst>
</file>

<file path=ppt/tags/tag5395.xml><?xml version="1.0" encoding="utf-8"?>
<p:tagLst xmlns:p="http://schemas.openxmlformats.org/presentationml/2006/main">
  <p:tag name="AS_UNIQUEID" val="127"/>
</p:tagLst>
</file>

<file path=ppt/tags/tag5396.xml><?xml version="1.0" encoding="utf-8"?>
<p:tagLst xmlns:p="http://schemas.openxmlformats.org/presentationml/2006/main">
  <p:tag name="AS_UNIQUEID" val="128"/>
</p:tagLst>
</file>

<file path=ppt/tags/tag5397.xml><?xml version="1.0" encoding="utf-8"?>
<p:tagLst xmlns:p="http://schemas.openxmlformats.org/presentationml/2006/main">
  <p:tag name="AS_UNIQUEID" val="129"/>
</p:tagLst>
</file>

<file path=ppt/tags/tag5398.xml><?xml version="1.0" encoding="utf-8"?>
<p:tagLst xmlns:p="http://schemas.openxmlformats.org/presentationml/2006/main">
  <p:tag name="AS_UNIQUEID" val="130"/>
</p:tagLst>
</file>

<file path=ppt/tags/tag5399.xml><?xml version="1.0" encoding="utf-8"?>
<p:tagLst xmlns:p="http://schemas.openxmlformats.org/presentationml/2006/main">
  <p:tag name="AS_UNIQUEID" val="131"/>
</p:tagLst>
</file>

<file path=ppt/tags/tag5400.xml><?xml version="1.0" encoding="utf-8"?>
<p:tagLst xmlns:p="http://schemas.openxmlformats.org/presentationml/2006/main">
  <p:tag name="AS_UNIQUEID" val="132"/>
</p:tagLst>
</file>

<file path=ppt/tags/tag5401.xml><?xml version="1.0" encoding="utf-8"?>
<p:tagLst xmlns:p="http://schemas.openxmlformats.org/presentationml/2006/main">
  <p:tag name="AS_UNIQUEID" val="133"/>
</p:tagLst>
</file>

<file path=ppt/tags/tag5402.xml><?xml version="1.0" encoding="utf-8"?>
<p:tagLst xmlns:p="http://schemas.openxmlformats.org/presentationml/2006/main">
  <p:tag name="AS_UNIQUEID" val="134"/>
</p:tagLst>
</file>

<file path=ppt/tags/tag5403.xml><?xml version="1.0" encoding="utf-8"?>
<p:tagLst xmlns:p="http://schemas.openxmlformats.org/presentationml/2006/main">
  <p:tag name="AS_UNIQUEID" val="135"/>
</p:tagLst>
</file>

<file path=ppt/tags/tag5404.xml><?xml version="1.0" encoding="utf-8"?>
<p:tagLst xmlns:p="http://schemas.openxmlformats.org/presentationml/2006/main">
  <p:tag name="AS_UNIQUEID" val="136"/>
</p:tagLst>
</file>

<file path=ppt/tags/tag5405.xml><?xml version="1.0" encoding="utf-8"?>
<p:tagLst xmlns:p="http://schemas.openxmlformats.org/presentationml/2006/main">
  <p:tag name="AS_UNIQUEID" val="137"/>
</p:tagLst>
</file>

<file path=ppt/tags/tag5406.xml><?xml version="1.0" encoding="utf-8"?>
<p:tagLst xmlns:p="http://schemas.openxmlformats.org/presentationml/2006/main">
  <p:tag name="AS_UNIQUEID" val="138"/>
</p:tagLst>
</file>

<file path=ppt/tags/tag5407.xml><?xml version="1.0" encoding="utf-8"?>
<p:tagLst xmlns:p="http://schemas.openxmlformats.org/presentationml/2006/main">
  <p:tag name="AS_UNIQUEID" val="139"/>
</p:tagLst>
</file>

<file path=ppt/tags/tag5408.xml><?xml version="1.0" encoding="utf-8"?>
<p:tagLst xmlns:p="http://schemas.openxmlformats.org/presentationml/2006/main">
  <p:tag name="AS_UNIQUEID" val="140"/>
</p:tagLst>
</file>

<file path=ppt/tags/tag5409.xml><?xml version="1.0" encoding="utf-8"?>
<p:tagLst xmlns:p="http://schemas.openxmlformats.org/presentationml/2006/main">
  <p:tag name="AS_UNIQUEID" val="141"/>
</p:tagLst>
</file>

<file path=ppt/tags/tag5410.xml><?xml version="1.0" encoding="utf-8"?>
<p:tagLst xmlns:p="http://schemas.openxmlformats.org/presentationml/2006/main">
  <p:tag name="AS_UNIQUEID" val="142"/>
</p:tagLst>
</file>

<file path=ppt/tags/tag5411.xml><?xml version="1.0" encoding="utf-8"?>
<p:tagLst xmlns:p="http://schemas.openxmlformats.org/presentationml/2006/main">
  <p:tag name="AS_UNIQUEID" val="143"/>
</p:tagLst>
</file>

<file path=ppt/tags/tag5412.xml><?xml version="1.0" encoding="utf-8"?>
<p:tagLst xmlns:p="http://schemas.openxmlformats.org/presentationml/2006/main">
  <p:tag name="AS_UNIQUEID" val="144"/>
</p:tagLst>
</file>

<file path=ppt/tags/tag5413.xml><?xml version="1.0" encoding="utf-8"?>
<p:tagLst xmlns:p="http://schemas.openxmlformats.org/presentationml/2006/main">
  <p:tag name="AS_UNIQUEID" val="3390"/>
</p:tagLst>
</file>

<file path=ppt/tags/tag5414.xml><?xml version="1.0" encoding="utf-8"?>
<p:tagLst xmlns:p="http://schemas.openxmlformats.org/presentationml/2006/main">
  <p:tag name="AS_UNIQUEID" val="145"/>
</p:tagLst>
</file>

<file path=ppt/tags/tag5415.xml><?xml version="1.0" encoding="utf-8"?>
<p:tagLst xmlns:p="http://schemas.openxmlformats.org/presentationml/2006/main">
  <p:tag name="AS_UNIQUEID" val="146"/>
</p:tagLst>
</file>

<file path=ppt/tags/tag5416.xml><?xml version="1.0" encoding="utf-8"?>
<p:tagLst xmlns:p="http://schemas.openxmlformats.org/presentationml/2006/main">
  <p:tag name="AS_UNIQUEID" val="147"/>
</p:tagLst>
</file>

<file path=ppt/tags/tag5417.xml><?xml version="1.0" encoding="utf-8"?>
<p:tagLst xmlns:p="http://schemas.openxmlformats.org/presentationml/2006/main">
  <p:tag name="AS_UNIQUEID" val="148"/>
</p:tagLst>
</file>

<file path=ppt/tags/tag5418.xml><?xml version="1.0" encoding="utf-8"?>
<p:tagLst xmlns:p="http://schemas.openxmlformats.org/presentationml/2006/main">
  <p:tag name="AS_UNIQUEID" val="149"/>
</p:tagLst>
</file>

<file path=ppt/tags/tag5419.xml><?xml version="1.0" encoding="utf-8"?>
<p:tagLst xmlns:p="http://schemas.openxmlformats.org/presentationml/2006/main">
  <p:tag name="AS_UNIQUEID" val="150"/>
</p:tagLst>
</file>

<file path=ppt/tags/tag5420.xml><?xml version="1.0" encoding="utf-8"?>
<p:tagLst xmlns:p="http://schemas.openxmlformats.org/presentationml/2006/main">
  <p:tag name="AS_UNIQUEID" val="151"/>
</p:tagLst>
</file>

<file path=ppt/tags/tag5421.xml><?xml version="1.0" encoding="utf-8"?>
<p:tagLst xmlns:p="http://schemas.openxmlformats.org/presentationml/2006/main">
  <p:tag name="AS_UNIQUEID" val="152"/>
</p:tagLst>
</file>

<file path=ppt/tags/tag5422.xml><?xml version="1.0" encoding="utf-8"?>
<p:tagLst xmlns:p="http://schemas.openxmlformats.org/presentationml/2006/main">
  <p:tag name="AS_UNIQUEID" val="153"/>
</p:tagLst>
</file>

<file path=ppt/tags/tag5423.xml><?xml version="1.0" encoding="utf-8"?>
<p:tagLst xmlns:p="http://schemas.openxmlformats.org/presentationml/2006/main">
  <p:tag name="AS_UNIQUEID" val="154"/>
</p:tagLst>
</file>

<file path=ppt/tags/tag5424.xml><?xml version="1.0" encoding="utf-8"?>
<p:tagLst xmlns:p="http://schemas.openxmlformats.org/presentationml/2006/main">
  <p:tag name="AS_UNIQUEID" val="155"/>
</p:tagLst>
</file>

<file path=ppt/tags/tag5425.xml><?xml version="1.0" encoding="utf-8"?>
<p:tagLst xmlns:p="http://schemas.openxmlformats.org/presentationml/2006/main">
  <p:tag name="AS_UNIQUEID" val="156"/>
</p:tagLst>
</file>

<file path=ppt/tags/tag5426.xml><?xml version="1.0" encoding="utf-8"?>
<p:tagLst xmlns:p="http://schemas.openxmlformats.org/presentationml/2006/main">
  <p:tag name="AS_UNIQUEID" val="157"/>
</p:tagLst>
</file>

<file path=ppt/tags/tag5427.xml><?xml version="1.0" encoding="utf-8"?>
<p:tagLst xmlns:p="http://schemas.openxmlformats.org/presentationml/2006/main">
  <p:tag name="AS_UNIQUEID" val="3391"/>
</p:tagLst>
</file>

<file path=ppt/tags/tag5428.xml><?xml version="1.0" encoding="utf-8"?>
<p:tagLst xmlns:p="http://schemas.openxmlformats.org/presentationml/2006/main">
  <p:tag name="AS_UNIQUEID" val="158"/>
</p:tagLst>
</file>

<file path=ppt/tags/tag5429.xml><?xml version="1.0" encoding="utf-8"?>
<p:tagLst xmlns:p="http://schemas.openxmlformats.org/presentationml/2006/main">
  <p:tag name="AS_UNIQUEID" val="159"/>
</p:tagLst>
</file>

<file path=ppt/tags/tag5430.xml><?xml version="1.0" encoding="utf-8"?>
<p:tagLst xmlns:p="http://schemas.openxmlformats.org/presentationml/2006/main">
  <p:tag name="AS_UNIQUEID" val="160"/>
</p:tagLst>
</file>

<file path=ppt/tags/tag5431.xml><?xml version="1.0" encoding="utf-8"?>
<p:tagLst xmlns:p="http://schemas.openxmlformats.org/presentationml/2006/main">
  <p:tag name="AS_UNIQUEID" val="161"/>
</p:tagLst>
</file>

<file path=ppt/tags/tag5432.xml><?xml version="1.0" encoding="utf-8"?>
<p:tagLst xmlns:p="http://schemas.openxmlformats.org/presentationml/2006/main">
  <p:tag name="AS_UNIQUEID" val="162"/>
</p:tagLst>
</file>

<file path=ppt/tags/tag5433.xml><?xml version="1.0" encoding="utf-8"?>
<p:tagLst xmlns:p="http://schemas.openxmlformats.org/presentationml/2006/main">
  <p:tag name="AS_UNIQUEID" val="163"/>
</p:tagLst>
</file>

<file path=ppt/tags/tag5434.xml><?xml version="1.0" encoding="utf-8"?>
<p:tagLst xmlns:p="http://schemas.openxmlformats.org/presentationml/2006/main">
  <p:tag name="AS_UNIQUEID" val="164"/>
</p:tagLst>
</file>

<file path=ppt/tags/tag5435.xml><?xml version="1.0" encoding="utf-8"?>
<p:tagLst xmlns:p="http://schemas.openxmlformats.org/presentationml/2006/main">
  <p:tag name="AS_UNIQUEID" val="165"/>
</p:tagLst>
</file>

<file path=ppt/tags/tag5436.xml><?xml version="1.0" encoding="utf-8"?>
<p:tagLst xmlns:p="http://schemas.openxmlformats.org/presentationml/2006/main">
  <p:tag name="AS_UNIQUEID" val="166"/>
</p:tagLst>
</file>

<file path=ppt/tags/tag5437.xml><?xml version="1.0" encoding="utf-8"?>
<p:tagLst xmlns:p="http://schemas.openxmlformats.org/presentationml/2006/main">
  <p:tag name="AS_UNIQUEID" val="167"/>
</p:tagLst>
</file>

<file path=ppt/tags/tag5438.xml><?xml version="1.0" encoding="utf-8"?>
<p:tagLst xmlns:p="http://schemas.openxmlformats.org/presentationml/2006/main">
  <p:tag name="AS_UNIQUEID" val="168"/>
</p:tagLst>
</file>

<file path=ppt/tags/tag5439.xml><?xml version="1.0" encoding="utf-8"?>
<p:tagLst xmlns:p="http://schemas.openxmlformats.org/presentationml/2006/main">
  <p:tag name="AS_UNIQUEID" val="169"/>
</p:tagLst>
</file>

<file path=ppt/tags/tag5440.xml><?xml version="1.0" encoding="utf-8"?>
<p:tagLst xmlns:p="http://schemas.openxmlformats.org/presentationml/2006/main">
  <p:tag name="AS_UNIQUEID" val="170"/>
</p:tagLst>
</file>

<file path=ppt/tags/tag5441.xml><?xml version="1.0" encoding="utf-8"?>
<p:tagLst xmlns:p="http://schemas.openxmlformats.org/presentationml/2006/main">
  <p:tag name="AS_UNIQUEID" val="3392"/>
</p:tagLst>
</file>

<file path=ppt/tags/tag5442.xml><?xml version="1.0" encoding="utf-8"?>
<p:tagLst xmlns:p="http://schemas.openxmlformats.org/presentationml/2006/main">
  <p:tag name="AS_UNIQUEID" val="171"/>
</p:tagLst>
</file>

<file path=ppt/tags/tag5443.xml><?xml version="1.0" encoding="utf-8"?>
<p:tagLst xmlns:p="http://schemas.openxmlformats.org/presentationml/2006/main">
  <p:tag name="AS_UNIQUEID" val="172"/>
</p:tagLst>
</file>

<file path=ppt/tags/tag5444.xml><?xml version="1.0" encoding="utf-8"?>
<p:tagLst xmlns:p="http://schemas.openxmlformats.org/presentationml/2006/main">
  <p:tag name="AS_UNIQUEID" val="173"/>
</p:tagLst>
</file>

<file path=ppt/tags/tag5445.xml><?xml version="1.0" encoding="utf-8"?>
<p:tagLst xmlns:p="http://schemas.openxmlformats.org/presentationml/2006/main">
  <p:tag name="AS_UNIQUEID" val="174"/>
</p:tagLst>
</file>

<file path=ppt/tags/tag5446.xml><?xml version="1.0" encoding="utf-8"?>
<p:tagLst xmlns:p="http://schemas.openxmlformats.org/presentationml/2006/main">
  <p:tag name="AS_UNIQUEID" val="175"/>
</p:tagLst>
</file>

<file path=ppt/tags/tag5447.xml><?xml version="1.0" encoding="utf-8"?>
<p:tagLst xmlns:p="http://schemas.openxmlformats.org/presentationml/2006/main">
  <p:tag name="AS_UNIQUEID" val="176"/>
</p:tagLst>
</file>

<file path=ppt/tags/tag5448.xml><?xml version="1.0" encoding="utf-8"?>
<p:tagLst xmlns:p="http://schemas.openxmlformats.org/presentationml/2006/main">
  <p:tag name="AS_UNIQUEID" val="177"/>
</p:tagLst>
</file>

<file path=ppt/tags/tag5449.xml><?xml version="1.0" encoding="utf-8"?>
<p:tagLst xmlns:p="http://schemas.openxmlformats.org/presentationml/2006/main">
  <p:tag name="AS_UNIQUEID" val="178"/>
</p:tagLst>
</file>

<file path=ppt/tags/tag5450.xml><?xml version="1.0" encoding="utf-8"?>
<p:tagLst xmlns:p="http://schemas.openxmlformats.org/presentationml/2006/main">
  <p:tag name="AS_UNIQUEID" val="179"/>
</p:tagLst>
</file>

<file path=ppt/tags/tag5451.xml><?xml version="1.0" encoding="utf-8"?>
<p:tagLst xmlns:p="http://schemas.openxmlformats.org/presentationml/2006/main">
  <p:tag name="AS_UNIQUEID" val="180"/>
</p:tagLst>
</file>

<file path=ppt/tags/tag5452.xml><?xml version="1.0" encoding="utf-8"?>
<p:tagLst xmlns:p="http://schemas.openxmlformats.org/presentationml/2006/main">
  <p:tag name="AS_UNIQUEID" val="181"/>
</p:tagLst>
</file>

<file path=ppt/tags/tag5453.xml><?xml version="1.0" encoding="utf-8"?>
<p:tagLst xmlns:p="http://schemas.openxmlformats.org/presentationml/2006/main">
  <p:tag name="AS_UNIQUEID" val="182"/>
</p:tagLst>
</file>

<file path=ppt/tags/tag5454.xml><?xml version="1.0" encoding="utf-8"?>
<p:tagLst xmlns:p="http://schemas.openxmlformats.org/presentationml/2006/main">
  <p:tag name="AS_UNIQUEID" val="183"/>
</p:tagLst>
</file>

<file path=ppt/tags/tag5455.xml><?xml version="1.0" encoding="utf-8"?>
<p:tagLst xmlns:p="http://schemas.openxmlformats.org/presentationml/2006/main">
  <p:tag name="AS_UNIQUEID" val="3393"/>
</p:tagLst>
</file>

<file path=ppt/tags/tag5456.xml><?xml version="1.0" encoding="utf-8"?>
<p:tagLst xmlns:p="http://schemas.openxmlformats.org/presentationml/2006/main">
  <p:tag name="AS_UNIQUEID" val="184"/>
</p:tagLst>
</file>

<file path=ppt/tags/tag5457.xml><?xml version="1.0" encoding="utf-8"?>
<p:tagLst xmlns:p="http://schemas.openxmlformats.org/presentationml/2006/main">
  <p:tag name="AS_UNIQUEID" val="185"/>
</p:tagLst>
</file>

<file path=ppt/tags/tag5458.xml><?xml version="1.0" encoding="utf-8"?>
<p:tagLst xmlns:p="http://schemas.openxmlformats.org/presentationml/2006/main">
  <p:tag name="AS_UNIQUEID" val="186"/>
</p:tagLst>
</file>

<file path=ppt/tags/tag5459.xml><?xml version="1.0" encoding="utf-8"?>
<p:tagLst xmlns:p="http://schemas.openxmlformats.org/presentationml/2006/main">
  <p:tag name="AS_UNIQUEID" val="187"/>
</p:tagLst>
</file>

<file path=ppt/tags/tag5460.xml><?xml version="1.0" encoding="utf-8"?>
<p:tagLst xmlns:p="http://schemas.openxmlformats.org/presentationml/2006/main">
  <p:tag name="AS_UNIQUEID" val="188"/>
</p:tagLst>
</file>

<file path=ppt/tags/tag5461.xml><?xml version="1.0" encoding="utf-8"?>
<p:tagLst xmlns:p="http://schemas.openxmlformats.org/presentationml/2006/main">
  <p:tag name="AS_UNIQUEID" val="189"/>
</p:tagLst>
</file>

<file path=ppt/tags/tag5462.xml><?xml version="1.0" encoding="utf-8"?>
<p:tagLst xmlns:p="http://schemas.openxmlformats.org/presentationml/2006/main">
  <p:tag name="AS_UNIQUEID" val="190"/>
</p:tagLst>
</file>

<file path=ppt/tags/tag5463.xml><?xml version="1.0" encoding="utf-8"?>
<p:tagLst xmlns:p="http://schemas.openxmlformats.org/presentationml/2006/main">
  <p:tag name="AS_UNIQUEID" val="191"/>
</p:tagLst>
</file>

<file path=ppt/tags/tag5464.xml><?xml version="1.0" encoding="utf-8"?>
<p:tagLst xmlns:p="http://schemas.openxmlformats.org/presentationml/2006/main">
  <p:tag name="AS_UNIQUEID" val="192"/>
</p:tagLst>
</file>

<file path=ppt/tags/tag5465.xml><?xml version="1.0" encoding="utf-8"?>
<p:tagLst xmlns:p="http://schemas.openxmlformats.org/presentationml/2006/main">
  <p:tag name="AS_UNIQUEID" val="193"/>
</p:tagLst>
</file>

<file path=ppt/tags/tag5466.xml><?xml version="1.0" encoding="utf-8"?>
<p:tagLst xmlns:p="http://schemas.openxmlformats.org/presentationml/2006/main">
  <p:tag name="AS_UNIQUEID" val="194"/>
</p:tagLst>
</file>

<file path=ppt/tags/tag5467.xml><?xml version="1.0" encoding="utf-8"?>
<p:tagLst xmlns:p="http://schemas.openxmlformats.org/presentationml/2006/main">
  <p:tag name="AS_UNIQUEID" val="195"/>
</p:tagLst>
</file>

<file path=ppt/tags/tag5468.xml><?xml version="1.0" encoding="utf-8"?>
<p:tagLst xmlns:p="http://schemas.openxmlformats.org/presentationml/2006/main">
  <p:tag name="AS_UNIQUEID" val="196"/>
</p:tagLst>
</file>

<file path=ppt/tags/tag5469.xml><?xml version="1.0" encoding="utf-8"?>
<p:tagLst xmlns:p="http://schemas.openxmlformats.org/presentationml/2006/main">
  <p:tag name="AS_UNIQUEID" val="3394"/>
</p:tagLst>
</file>

<file path=ppt/tags/tag5470.xml><?xml version="1.0" encoding="utf-8"?>
<p:tagLst xmlns:p="http://schemas.openxmlformats.org/presentationml/2006/main">
  <p:tag name="AS_UNIQUEID" val="197"/>
</p:tagLst>
</file>

<file path=ppt/tags/tag5471.xml><?xml version="1.0" encoding="utf-8"?>
<p:tagLst xmlns:p="http://schemas.openxmlformats.org/presentationml/2006/main">
  <p:tag name="AS_UNIQUEID" val="198"/>
</p:tagLst>
</file>

<file path=ppt/tags/tag5472.xml><?xml version="1.0" encoding="utf-8"?>
<p:tagLst xmlns:p="http://schemas.openxmlformats.org/presentationml/2006/main">
  <p:tag name="AS_UNIQUEID" val="199"/>
</p:tagLst>
</file>

<file path=ppt/tags/tag5473.xml><?xml version="1.0" encoding="utf-8"?>
<p:tagLst xmlns:p="http://schemas.openxmlformats.org/presentationml/2006/main">
  <p:tag name="AS_UNIQUEID" val="200"/>
</p:tagLst>
</file>

<file path=ppt/tags/tag5474.xml><?xml version="1.0" encoding="utf-8"?>
<p:tagLst xmlns:p="http://schemas.openxmlformats.org/presentationml/2006/main">
  <p:tag name="AS_UNIQUEID" val="201"/>
</p:tagLst>
</file>

<file path=ppt/tags/tag5475.xml><?xml version="1.0" encoding="utf-8"?>
<p:tagLst xmlns:p="http://schemas.openxmlformats.org/presentationml/2006/main">
  <p:tag name="AS_UNIQUEID" val="202"/>
</p:tagLst>
</file>

<file path=ppt/tags/tag5476.xml><?xml version="1.0" encoding="utf-8"?>
<p:tagLst xmlns:p="http://schemas.openxmlformats.org/presentationml/2006/main">
  <p:tag name="AS_UNIQUEID" val="203"/>
</p:tagLst>
</file>

<file path=ppt/tags/tag5477.xml><?xml version="1.0" encoding="utf-8"?>
<p:tagLst xmlns:p="http://schemas.openxmlformats.org/presentationml/2006/main">
  <p:tag name="AS_UNIQUEID" val="204"/>
</p:tagLst>
</file>

<file path=ppt/tags/tag5478.xml><?xml version="1.0" encoding="utf-8"?>
<p:tagLst xmlns:p="http://schemas.openxmlformats.org/presentationml/2006/main">
  <p:tag name="AS_UNIQUEID" val="205"/>
</p:tagLst>
</file>

<file path=ppt/tags/tag5479.xml><?xml version="1.0" encoding="utf-8"?>
<p:tagLst xmlns:p="http://schemas.openxmlformats.org/presentationml/2006/main">
  <p:tag name="AS_UNIQUEID" val="206"/>
</p:tagLst>
</file>

<file path=ppt/tags/tag5480.xml><?xml version="1.0" encoding="utf-8"?>
<p:tagLst xmlns:p="http://schemas.openxmlformats.org/presentationml/2006/main">
  <p:tag name="AS_UNIQUEID" val="207"/>
</p:tagLst>
</file>

<file path=ppt/tags/tag5481.xml><?xml version="1.0" encoding="utf-8"?>
<p:tagLst xmlns:p="http://schemas.openxmlformats.org/presentationml/2006/main">
  <p:tag name="AS_UNIQUEID" val="208"/>
</p:tagLst>
</file>

<file path=ppt/tags/tag5482.xml><?xml version="1.0" encoding="utf-8"?>
<p:tagLst xmlns:p="http://schemas.openxmlformats.org/presentationml/2006/main">
  <p:tag name="AS_UNIQUEID" val="209"/>
</p:tagLst>
</file>

<file path=ppt/tags/tag5483.xml><?xml version="1.0" encoding="utf-8"?>
<p:tagLst xmlns:p="http://schemas.openxmlformats.org/presentationml/2006/main">
  <p:tag name="AS_UNIQUEID" val="3395"/>
</p:tagLst>
</file>

<file path=ppt/tags/tag5484.xml><?xml version="1.0" encoding="utf-8"?>
<p:tagLst xmlns:p="http://schemas.openxmlformats.org/presentationml/2006/main">
  <p:tag name="AS_UNIQUEID" val="210"/>
</p:tagLst>
</file>

<file path=ppt/tags/tag5485.xml><?xml version="1.0" encoding="utf-8"?>
<p:tagLst xmlns:p="http://schemas.openxmlformats.org/presentationml/2006/main">
  <p:tag name="AS_UNIQUEID" val="211"/>
</p:tagLst>
</file>

<file path=ppt/tags/tag5486.xml><?xml version="1.0" encoding="utf-8"?>
<p:tagLst xmlns:p="http://schemas.openxmlformats.org/presentationml/2006/main">
  <p:tag name="AS_UNIQUEID" val="212"/>
</p:tagLst>
</file>

<file path=ppt/tags/tag5487.xml><?xml version="1.0" encoding="utf-8"?>
<p:tagLst xmlns:p="http://schemas.openxmlformats.org/presentationml/2006/main">
  <p:tag name="AS_UNIQUEID" val="213"/>
</p:tagLst>
</file>

<file path=ppt/tags/tag5488.xml><?xml version="1.0" encoding="utf-8"?>
<p:tagLst xmlns:p="http://schemas.openxmlformats.org/presentationml/2006/main">
  <p:tag name="AS_UNIQUEID" val="214"/>
</p:tagLst>
</file>

<file path=ppt/tags/tag5489.xml><?xml version="1.0" encoding="utf-8"?>
<p:tagLst xmlns:p="http://schemas.openxmlformats.org/presentationml/2006/main">
  <p:tag name="AS_UNIQUEID" val="215"/>
</p:tagLst>
</file>

<file path=ppt/tags/tag5490.xml><?xml version="1.0" encoding="utf-8"?>
<p:tagLst xmlns:p="http://schemas.openxmlformats.org/presentationml/2006/main">
  <p:tag name="AS_UNIQUEID" val="216"/>
</p:tagLst>
</file>

<file path=ppt/tags/tag5491.xml><?xml version="1.0" encoding="utf-8"?>
<p:tagLst xmlns:p="http://schemas.openxmlformats.org/presentationml/2006/main">
  <p:tag name="AS_UNIQUEID" val="217"/>
</p:tagLst>
</file>

<file path=ppt/tags/tag5492.xml><?xml version="1.0" encoding="utf-8"?>
<p:tagLst xmlns:p="http://schemas.openxmlformats.org/presentationml/2006/main">
  <p:tag name="AS_UNIQUEID" val="218"/>
</p:tagLst>
</file>

<file path=ppt/tags/tag5493.xml><?xml version="1.0" encoding="utf-8"?>
<p:tagLst xmlns:p="http://schemas.openxmlformats.org/presentationml/2006/main">
  <p:tag name="AS_UNIQUEID" val="219"/>
</p:tagLst>
</file>

<file path=ppt/tags/tag5494.xml><?xml version="1.0" encoding="utf-8"?>
<p:tagLst xmlns:p="http://schemas.openxmlformats.org/presentationml/2006/main">
  <p:tag name="AS_UNIQUEID" val="220"/>
</p:tagLst>
</file>

<file path=ppt/tags/tag5495.xml><?xml version="1.0" encoding="utf-8"?>
<p:tagLst xmlns:p="http://schemas.openxmlformats.org/presentationml/2006/main">
  <p:tag name="AS_UNIQUEID" val="221"/>
</p:tagLst>
</file>

<file path=ppt/tags/tag5496.xml><?xml version="1.0" encoding="utf-8"?>
<p:tagLst xmlns:p="http://schemas.openxmlformats.org/presentationml/2006/main">
  <p:tag name="AS_UNIQUEID" val="222"/>
</p:tagLst>
</file>

<file path=ppt/tags/tag5497.xml><?xml version="1.0" encoding="utf-8"?>
<p:tagLst xmlns:p="http://schemas.openxmlformats.org/presentationml/2006/main">
  <p:tag name="AS_UNIQUEID" val="3396"/>
</p:tagLst>
</file>

<file path=ppt/tags/tag5498.xml><?xml version="1.0" encoding="utf-8"?>
<p:tagLst xmlns:p="http://schemas.openxmlformats.org/presentationml/2006/main">
  <p:tag name="AS_UNIQUEID" val="223"/>
</p:tagLst>
</file>

<file path=ppt/tags/tag5499.xml><?xml version="1.0" encoding="utf-8"?>
<p:tagLst xmlns:p="http://schemas.openxmlformats.org/presentationml/2006/main">
  <p:tag name="AS_UNIQUEID" val="3397"/>
</p:tagLst>
</file>

<file path=ppt/tags/tag5500.xml><?xml version="1.0" encoding="utf-8"?>
<p:tagLst xmlns:p="http://schemas.openxmlformats.org/presentationml/2006/main">
  <p:tag name="AS_UNIQUEID" val="224"/>
</p:tagLst>
</file>

<file path=ppt/tags/tag5501.xml><?xml version="1.0" encoding="utf-8"?>
<p:tagLst xmlns:p="http://schemas.openxmlformats.org/presentationml/2006/main">
  <p:tag name="AS_UNIQUEID" val="225"/>
</p:tagLst>
</file>

<file path=ppt/tags/tag5502.xml><?xml version="1.0" encoding="utf-8"?>
<p:tagLst xmlns:p="http://schemas.openxmlformats.org/presentationml/2006/main">
  <p:tag name="AS_UNIQUEID" val="226"/>
</p:tagLst>
</file>

<file path=ppt/tags/tag5503.xml><?xml version="1.0" encoding="utf-8"?>
<p:tagLst xmlns:p="http://schemas.openxmlformats.org/presentationml/2006/main">
  <p:tag name="AS_UNIQUEID" val="227"/>
</p:tagLst>
</file>

<file path=ppt/tags/tag5504.xml><?xml version="1.0" encoding="utf-8"?>
<p:tagLst xmlns:p="http://schemas.openxmlformats.org/presentationml/2006/main">
  <p:tag name="AS_UNIQUEID" val="228"/>
</p:tagLst>
</file>

<file path=ppt/tags/tag5505.xml><?xml version="1.0" encoding="utf-8"?>
<p:tagLst xmlns:p="http://schemas.openxmlformats.org/presentationml/2006/main">
  <p:tag name="AS_UNIQUEID" val="229"/>
</p:tagLst>
</file>

<file path=ppt/tags/tag5506.xml><?xml version="1.0" encoding="utf-8"?>
<p:tagLst xmlns:p="http://schemas.openxmlformats.org/presentationml/2006/main">
  <p:tag name="AS_UNIQUEID" val="230"/>
</p:tagLst>
</file>

<file path=ppt/tags/tag5507.xml><?xml version="1.0" encoding="utf-8"?>
<p:tagLst xmlns:p="http://schemas.openxmlformats.org/presentationml/2006/main">
  <p:tag name="AS_UNIQUEID" val="231"/>
</p:tagLst>
</file>

<file path=ppt/tags/tag5508.xml><?xml version="1.0" encoding="utf-8"?>
<p:tagLst xmlns:p="http://schemas.openxmlformats.org/presentationml/2006/main">
  <p:tag name="AS_UNIQUEID" val="232"/>
</p:tagLst>
</file>

<file path=ppt/tags/tag5509.xml><?xml version="1.0" encoding="utf-8"?>
<p:tagLst xmlns:p="http://schemas.openxmlformats.org/presentationml/2006/main">
  <p:tag name="AS_UNIQUEID" val="233"/>
</p:tagLst>
</file>

<file path=ppt/tags/tag5510.xml><?xml version="1.0" encoding="utf-8"?>
<p:tagLst xmlns:p="http://schemas.openxmlformats.org/presentationml/2006/main">
  <p:tag name="AS_UNIQUEID" val="234"/>
</p:tagLst>
</file>

<file path=ppt/tags/tag5511.xml><?xml version="1.0" encoding="utf-8"?>
<p:tagLst xmlns:p="http://schemas.openxmlformats.org/presentationml/2006/main">
  <p:tag name="AS_UNIQUEID" val="235"/>
</p:tagLst>
</file>

<file path=ppt/tags/tag5512.xml><?xml version="1.0" encoding="utf-8"?>
<p:tagLst xmlns:p="http://schemas.openxmlformats.org/presentationml/2006/main">
  <p:tag name="AS_UNIQUEID" val="236"/>
</p:tagLst>
</file>

<file path=ppt/tags/tag5513.xml><?xml version="1.0" encoding="utf-8"?>
<p:tagLst xmlns:p="http://schemas.openxmlformats.org/presentationml/2006/main">
  <p:tag name="AS_UNIQUEID" val="1433"/>
</p:tagLst>
</file>

<file path=ppt/tags/tag5514.xml><?xml version="1.0" encoding="utf-8"?>
<p:tagLst xmlns:p="http://schemas.openxmlformats.org/presentationml/2006/main">
  <p:tag name="AS_UNIQUEID" val="1369"/>
</p:tagLst>
</file>

<file path=ppt/tags/tag5515.xml><?xml version="1.0" encoding="utf-8"?>
<p:tagLst xmlns:p="http://schemas.openxmlformats.org/presentationml/2006/main">
  <p:tag name="AS_UNIQUEID" val="1370"/>
</p:tagLst>
</file>

<file path=ppt/tags/tag5516.xml><?xml version="1.0" encoding="utf-8"?>
<p:tagLst xmlns:p="http://schemas.openxmlformats.org/presentationml/2006/main">
  <p:tag name="AS_UNIQUEID" val="1434"/>
</p:tagLst>
</file>

<file path=ppt/tags/tag5517.xml><?xml version="1.0" encoding="utf-8"?>
<p:tagLst xmlns:p="http://schemas.openxmlformats.org/presentationml/2006/main">
  <p:tag name="AS_UNIQUEID" val="1435"/>
</p:tagLst>
</file>

<file path=ppt/tags/tag5518.xml><?xml version="1.0" encoding="utf-8"?>
<p:tagLst xmlns:p="http://schemas.openxmlformats.org/presentationml/2006/main">
  <p:tag name="AS_UNIQUEID" val="3398"/>
</p:tagLst>
</file>

<file path=ppt/tags/tag5519.xml><?xml version="1.0" encoding="utf-8"?>
<p:tagLst xmlns:p="http://schemas.openxmlformats.org/presentationml/2006/main">
  <p:tag name="AS_UNIQUEID" val="1940"/>
</p:tagLst>
</file>

<file path=ppt/tags/tag5520.xml><?xml version="1.0" encoding="utf-8"?>
<p:tagLst xmlns:p="http://schemas.openxmlformats.org/presentationml/2006/main">
  <p:tag name="AS_UNIQUEID" val="1941"/>
</p:tagLst>
</file>

<file path=ppt/tags/tag5521.xml><?xml version="1.0" encoding="utf-8"?>
<p:tagLst xmlns:p="http://schemas.openxmlformats.org/presentationml/2006/main">
  <p:tag name="AS_UNIQUEID" val="1942"/>
</p:tagLst>
</file>

<file path=ppt/tags/tag5522.xml><?xml version="1.0" encoding="utf-8"?>
<p:tagLst xmlns:p="http://schemas.openxmlformats.org/presentationml/2006/main">
  <p:tag name="AS_UNIQUEID" val="1943"/>
</p:tagLst>
</file>

<file path=ppt/tags/tag5523.xml><?xml version="1.0" encoding="utf-8"?>
<p:tagLst xmlns:p="http://schemas.openxmlformats.org/presentationml/2006/main">
  <p:tag name="AS_UNIQUEID" val="1944"/>
</p:tagLst>
</file>

<file path=ppt/tags/tag5524.xml><?xml version="1.0" encoding="utf-8"?>
<p:tagLst xmlns:p="http://schemas.openxmlformats.org/presentationml/2006/main">
  <p:tag name="AS_UNIQUEID" val="1945"/>
</p:tagLst>
</file>

<file path=ppt/tags/tag5525.xml><?xml version="1.0" encoding="utf-8"?>
<p:tagLst xmlns:p="http://schemas.openxmlformats.org/presentationml/2006/main">
  <p:tag name="AS_UNIQUEID" val="3399"/>
</p:tagLst>
</file>

<file path=ppt/tags/tag5526.xml><?xml version="1.0" encoding="utf-8"?>
<p:tagLst xmlns:p="http://schemas.openxmlformats.org/presentationml/2006/main">
  <p:tag name="AS_UNIQUEID" val="1946"/>
</p:tagLst>
</file>

<file path=ppt/tags/tag5527.xml><?xml version="1.0" encoding="utf-8"?>
<p:tagLst xmlns:p="http://schemas.openxmlformats.org/presentationml/2006/main">
  <p:tag name="AS_UNIQUEID" val="1947"/>
</p:tagLst>
</file>

<file path=ppt/tags/tag5528.xml><?xml version="1.0" encoding="utf-8"?>
<p:tagLst xmlns:p="http://schemas.openxmlformats.org/presentationml/2006/main">
  <p:tag name="AS_UNIQUEID" val="1948"/>
</p:tagLst>
</file>

<file path=ppt/tags/tag5529.xml><?xml version="1.0" encoding="utf-8"?>
<p:tagLst xmlns:p="http://schemas.openxmlformats.org/presentationml/2006/main">
  <p:tag name="AS_UNIQUEID" val="3400"/>
</p:tagLst>
</file>

<file path=ppt/tags/tag5530.xml><?xml version="1.0" encoding="utf-8"?>
<p:tagLst xmlns:p="http://schemas.openxmlformats.org/presentationml/2006/main">
  <p:tag name="AS_UNIQUEID" val="1949"/>
</p:tagLst>
</file>

<file path=ppt/tags/tag5531.xml><?xml version="1.0" encoding="utf-8"?>
<p:tagLst xmlns:p="http://schemas.openxmlformats.org/presentationml/2006/main">
  <p:tag name="AS_UNIQUEID" val="3401"/>
</p:tagLst>
</file>

<file path=ppt/tags/tag5532.xml><?xml version="1.0" encoding="utf-8"?>
<p:tagLst xmlns:p="http://schemas.openxmlformats.org/presentationml/2006/main">
  <p:tag name="AS_UNIQUEID" val="1950"/>
</p:tagLst>
</file>

<file path=ppt/tags/tag5533.xml><?xml version="1.0" encoding="utf-8"?>
<p:tagLst xmlns:p="http://schemas.openxmlformats.org/presentationml/2006/main">
  <p:tag name="AS_UNIQUEID" val="1951"/>
</p:tagLst>
</file>

<file path=ppt/tags/tag5534.xml><?xml version="1.0" encoding="utf-8"?>
<p:tagLst xmlns:p="http://schemas.openxmlformats.org/presentationml/2006/main">
  <p:tag name="AS_UNIQUEID" val="1952"/>
</p:tagLst>
</file>

<file path=ppt/tags/tag5535.xml><?xml version="1.0" encoding="utf-8"?>
<p:tagLst xmlns:p="http://schemas.openxmlformats.org/presentationml/2006/main">
  <p:tag name="AS_UNIQUEID" val="3402"/>
</p:tagLst>
</file>

<file path=ppt/tags/tag5536.xml><?xml version="1.0" encoding="utf-8"?>
<p:tagLst xmlns:p="http://schemas.openxmlformats.org/presentationml/2006/main">
  <p:tag name="AS_UNIQUEID" val="1953"/>
</p:tagLst>
</file>

<file path=ppt/tags/tag5537.xml><?xml version="1.0" encoding="utf-8"?>
<p:tagLst xmlns:p="http://schemas.openxmlformats.org/presentationml/2006/main">
  <p:tag name="AS_UNIQUEID" val="1954"/>
</p:tagLst>
</file>

<file path=ppt/tags/tag5538.xml><?xml version="1.0" encoding="utf-8"?>
<p:tagLst xmlns:p="http://schemas.openxmlformats.org/presentationml/2006/main">
  <p:tag name="AS_UNIQUEID" val="1955"/>
</p:tagLst>
</file>

<file path=ppt/tags/tag5539.xml><?xml version="1.0" encoding="utf-8"?>
<p:tagLst xmlns:p="http://schemas.openxmlformats.org/presentationml/2006/main">
  <p:tag name="AS_UNIQUEID" val="1956"/>
</p:tagLst>
</file>

<file path=ppt/tags/tag5540.xml><?xml version="1.0" encoding="utf-8"?>
<p:tagLst xmlns:p="http://schemas.openxmlformats.org/presentationml/2006/main">
  <p:tag name="AS_UNIQUEID" val="1957"/>
</p:tagLst>
</file>

<file path=ppt/tags/tag5541.xml><?xml version="1.0" encoding="utf-8"?>
<p:tagLst xmlns:p="http://schemas.openxmlformats.org/presentationml/2006/main">
  <p:tag name="AS_UNIQUEID" val="3403"/>
</p:tagLst>
</file>

<file path=ppt/tags/tag5542.xml><?xml version="1.0" encoding="utf-8"?>
<p:tagLst xmlns:p="http://schemas.openxmlformats.org/presentationml/2006/main">
  <p:tag name="AS_UNIQUEID" val="1958"/>
</p:tagLst>
</file>

<file path=ppt/tags/tag5543.xml><?xml version="1.0" encoding="utf-8"?>
<p:tagLst xmlns:p="http://schemas.openxmlformats.org/presentationml/2006/main">
  <p:tag name="AS_UNIQUEID" val="1959"/>
</p:tagLst>
</file>

<file path=ppt/tags/tag5544.xml><?xml version="1.0" encoding="utf-8"?>
<p:tagLst xmlns:p="http://schemas.openxmlformats.org/presentationml/2006/main">
  <p:tag name="AS_UNIQUEID" val="1960"/>
</p:tagLst>
</file>

<file path=ppt/tags/tag5545.xml><?xml version="1.0" encoding="utf-8"?>
<p:tagLst xmlns:p="http://schemas.openxmlformats.org/presentationml/2006/main">
  <p:tag name="AS_UNIQUEID" val="1961"/>
</p:tagLst>
</file>

<file path=ppt/tags/tag5546.xml><?xml version="1.0" encoding="utf-8"?>
<p:tagLst xmlns:p="http://schemas.openxmlformats.org/presentationml/2006/main">
  <p:tag name="AS_UNIQUEID" val="1962"/>
</p:tagLst>
</file>

<file path=ppt/tags/tag5547.xml><?xml version="1.0" encoding="utf-8"?>
<p:tagLst xmlns:p="http://schemas.openxmlformats.org/presentationml/2006/main">
  <p:tag name="AS_UNIQUEID" val="1963"/>
</p:tagLst>
</file>

<file path=ppt/tags/tag5548.xml><?xml version="1.0" encoding="utf-8"?>
<p:tagLst xmlns:p="http://schemas.openxmlformats.org/presentationml/2006/main">
  <p:tag name="AS_UNIQUEID" val="1964"/>
</p:tagLst>
</file>

<file path=ppt/tags/tag5549.xml><?xml version="1.0" encoding="utf-8"?>
<p:tagLst xmlns:p="http://schemas.openxmlformats.org/presentationml/2006/main">
  <p:tag name="AS_UNIQUEID" val="3404"/>
</p:tagLst>
</file>

<file path=ppt/tags/tag5550.xml><?xml version="1.0" encoding="utf-8"?>
<p:tagLst xmlns:p="http://schemas.openxmlformats.org/presentationml/2006/main">
  <p:tag name="AS_UNIQUEID" val="1965"/>
</p:tagLst>
</file>

<file path=ppt/tags/tag5551.xml><?xml version="1.0" encoding="utf-8"?>
<p:tagLst xmlns:p="http://schemas.openxmlformats.org/presentationml/2006/main">
  <p:tag name="AS_UNIQUEID" val="1966"/>
</p:tagLst>
</file>

<file path=ppt/tags/tag5552.xml><?xml version="1.0" encoding="utf-8"?>
<p:tagLst xmlns:p="http://schemas.openxmlformats.org/presentationml/2006/main">
  <p:tag name="AS_UNIQUEID" val="1967"/>
</p:tagLst>
</file>

<file path=ppt/tags/tag5553.xml><?xml version="1.0" encoding="utf-8"?>
<p:tagLst xmlns:p="http://schemas.openxmlformats.org/presentationml/2006/main">
  <p:tag name="AS_UNIQUEID" val="3405"/>
</p:tagLst>
</file>

<file path=ppt/tags/tag5554.xml><?xml version="1.0" encoding="utf-8"?>
<p:tagLst xmlns:p="http://schemas.openxmlformats.org/presentationml/2006/main">
  <p:tag name="AS_UNIQUEID" val="2128"/>
</p:tagLst>
</file>

<file path=ppt/tags/tag5555.xml><?xml version="1.0" encoding="utf-8"?>
<p:tagLst xmlns:p="http://schemas.openxmlformats.org/presentationml/2006/main">
  <p:tag name="AS_UNIQUEID" val="2129"/>
</p:tagLst>
</file>

<file path=ppt/tags/tag5556.xml><?xml version="1.0" encoding="utf-8"?>
<p:tagLst xmlns:p="http://schemas.openxmlformats.org/presentationml/2006/main">
  <p:tag name="AS_UNIQUEID" val="2130"/>
</p:tagLst>
</file>

<file path=ppt/tags/tag5557.xml><?xml version="1.0" encoding="utf-8"?>
<p:tagLst xmlns:p="http://schemas.openxmlformats.org/presentationml/2006/main">
  <p:tag name="AS_UNIQUEID" val="3406"/>
</p:tagLst>
</file>

<file path=ppt/tags/tag5558.xml><?xml version="1.0" encoding="utf-8"?>
<p:tagLst xmlns:p="http://schemas.openxmlformats.org/presentationml/2006/main">
  <p:tag name="AS_UNIQUEID" val="1968"/>
</p:tagLst>
</file>

<file path=ppt/tags/tag5559.xml><?xml version="1.0" encoding="utf-8"?>
<p:tagLst xmlns:p="http://schemas.openxmlformats.org/presentationml/2006/main">
  <p:tag name="AS_UNIQUEID" val="1969"/>
</p:tagLst>
</file>

<file path=ppt/tags/tag5560.xml><?xml version="1.0" encoding="utf-8"?>
<p:tagLst xmlns:p="http://schemas.openxmlformats.org/presentationml/2006/main">
  <p:tag name="AS_UNIQUEID" val="1970"/>
</p:tagLst>
</file>

<file path=ppt/tags/tag5561.xml><?xml version="1.0" encoding="utf-8"?>
<p:tagLst xmlns:p="http://schemas.openxmlformats.org/presentationml/2006/main">
  <p:tag name="AS_UNIQUEID" val="1971"/>
</p:tagLst>
</file>

<file path=ppt/tags/tag5562.xml><?xml version="1.0" encoding="utf-8"?>
<p:tagLst xmlns:p="http://schemas.openxmlformats.org/presentationml/2006/main">
  <p:tag name="AS_UNIQUEID" val="3407"/>
</p:tagLst>
</file>

<file path=ppt/tags/tag5563.xml><?xml version="1.0" encoding="utf-8"?>
<p:tagLst xmlns:p="http://schemas.openxmlformats.org/presentationml/2006/main">
  <p:tag name="AS_UNIQUEID" val="1972"/>
</p:tagLst>
</file>

<file path=ppt/tags/tag5564.xml><?xml version="1.0" encoding="utf-8"?>
<p:tagLst xmlns:p="http://schemas.openxmlformats.org/presentationml/2006/main">
  <p:tag name="AS_UNIQUEID" val="1973"/>
</p:tagLst>
</file>

<file path=ppt/tags/tag5565.xml><?xml version="1.0" encoding="utf-8"?>
<p:tagLst xmlns:p="http://schemas.openxmlformats.org/presentationml/2006/main">
  <p:tag name="AS_UNIQUEID" val="1974"/>
</p:tagLst>
</file>

<file path=ppt/tags/tag5566.xml><?xml version="1.0" encoding="utf-8"?>
<p:tagLst xmlns:p="http://schemas.openxmlformats.org/presentationml/2006/main">
  <p:tag name="AS_UNIQUEID" val="1975"/>
</p:tagLst>
</file>

<file path=ppt/tags/tag5567.xml><?xml version="1.0" encoding="utf-8"?>
<p:tagLst xmlns:p="http://schemas.openxmlformats.org/presentationml/2006/main">
  <p:tag name="AS_UNIQUEID" val="1976"/>
</p:tagLst>
</file>

<file path=ppt/tags/tag5568.xml><?xml version="1.0" encoding="utf-8"?>
<p:tagLst xmlns:p="http://schemas.openxmlformats.org/presentationml/2006/main">
  <p:tag name="AS_UNIQUEID" val="1977"/>
</p:tagLst>
</file>

<file path=ppt/tags/tag5569.xml><?xml version="1.0" encoding="utf-8"?>
<p:tagLst xmlns:p="http://schemas.openxmlformats.org/presentationml/2006/main">
  <p:tag name="AS_UNIQUEID" val="1978"/>
</p:tagLst>
</file>

<file path=ppt/tags/tag5570.xml><?xml version="1.0" encoding="utf-8"?>
<p:tagLst xmlns:p="http://schemas.openxmlformats.org/presentationml/2006/main">
  <p:tag name="AS_UNIQUEID" val="1979"/>
</p:tagLst>
</file>

<file path=ppt/tags/tag5571.xml><?xml version="1.0" encoding="utf-8"?>
<p:tagLst xmlns:p="http://schemas.openxmlformats.org/presentationml/2006/main">
  <p:tag name="AS_UNIQUEID" val="3408"/>
</p:tagLst>
</file>

<file path=ppt/tags/tag5572.xml><?xml version="1.0" encoding="utf-8"?>
<p:tagLst xmlns:p="http://schemas.openxmlformats.org/presentationml/2006/main">
  <p:tag name="AS_UNIQUEID" val="2131"/>
</p:tagLst>
</file>

<file path=ppt/tags/tag5573.xml><?xml version="1.0" encoding="utf-8"?>
<p:tagLst xmlns:p="http://schemas.openxmlformats.org/presentationml/2006/main">
  <p:tag name="AS_UNIQUEID" val="2132"/>
</p:tagLst>
</file>

<file path=ppt/tags/tag5574.xml><?xml version="1.0" encoding="utf-8"?>
<p:tagLst xmlns:p="http://schemas.openxmlformats.org/presentationml/2006/main">
  <p:tag name="AS_UNIQUEID" val="2133"/>
</p:tagLst>
</file>

<file path=ppt/tags/tag5575.xml><?xml version="1.0" encoding="utf-8"?>
<p:tagLst xmlns:p="http://schemas.openxmlformats.org/presentationml/2006/main">
  <p:tag name="AS_UNIQUEID" val="3409"/>
</p:tagLst>
</file>

<file path=ppt/tags/tag5576.xml><?xml version="1.0" encoding="utf-8"?>
<p:tagLst xmlns:p="http://schemas.openxmlformats.org/presentationml/2006/main">
  <p:tag name="AS_UNIQUEID" val="3410"/>
</p:tagLst>
</file>

<file path=ppt/tags/tag5577.xml><?xml version="1.0" encoding="utf-8"?>
<p:tagLst xmlns:p="http://schemas.openxmlformats.org/presentationml/2006/main">
  <p:tag name="AS_UNIQUEID" val="1980"/>
</p:tagLst>
</file>

<file path=ppt/tags/tag5578.xml><?xml version="1.0" encoding="utf-8"?>
<p:tagLst xmlns:p="http://schemas.openxmlformats.org/presentationml/2006/main">
  <p:tag name="AS_UNIQUEID" val="1981"/>
</p:tagLst>
</file>

<file path=ppt/tags/tag5579.xml><?xml version="1.0" encoding="utf-8"?>
<p:tagLst xmlns:p="http://schemas.openxmlformats.org/presentationml/2006/main">
  <p:tag name="AS_UNIQUEID" val="1982"/>
</p:tagLst>
</file>

<file path=ppt/tags/tag5580.xml><?xml version="1.0" encoding="utf-8"?>
<p:tagLst xmlns:p="http://schemas.openxmlformats.org/presentationml/2006/main">
  <p:tag name="AS_UNIQUEID" val="1983"/>
</p:tagLst>
</file>

<file path=ppt/tags/tag5581.xml><?xml version="1.0" encoding="utf-8"?>
<p:tagLst xmlns:p="http://schemas.openxmlformats.org/presentationml/2006/main">
  <p:tag name="AS_UNIQUEID" val="1984"/>
</p:tagLst>
</file>

<file path=ppt/tags/tag5582.xml><?xml version="1.0" encoding="utf-8"?>
<p:tagLst xmlns:p="http://schemas.openxmlformats.org/presentationml/2006/main">
  <p:tag name="AS_UNIQUEID" val="1985"/>
</p:tagLst>
</file>

<file path=ppt/tags/tag5583.xml><?xml version="1.0" encoding="utf-8"?>
<p:tagLst xmlns:p="http://schemas.openxmlformats.org/presentationml/2006/main">
  <p:tag name="AS_UNIQUEID" val="3411"/>
</p:tagLst>
</file>

<file path=ppt/tags/tag5584.xml><?xml version="1.0" encoding="utf-8"?>
<p:tagLst xmlns:p="http://schemas.openxmlformats.org/presentationml/2006/main">
  <p:tag name="AS_UNIQUEID" val="1986"/>
</p:tagLst>
</file>

<file path=ppt/tags/tag5585.xml><?xml version="1.0" encoding="utf-8"?>
<p:tagLst xmlns:p="http://schemas.openxmlformats.org/presentationml/2006/main">
  <p:tag name="AS_UNIQUEID" val="1987"/>
</p:tagLst>
</file>

<file path=ppt/tags/tag5586.xml><?xml version="1.0" encoding="utf-8"?>
<p:tagLst xmlns:p="http://schemas.openxmlformats.org/presentationml/2006/main">
  <p:tag name="AS_UNIQUEID" val="1988"/>
</p:tagLst>
</file>

<file path=ppt/tags/tag5587.xml><?xml version="1.0" encoding="utf-8"?>
<p:tagLst xmlns:p="http://schemas.openxmlformats.org/presentationml/2006/main">
  <p:tag name="AS_UNIQUEID" val="1989"/>
</p:tagLst>
</file>

<file path=ppt/tags/tag5588.xml><?xml version="1.0" encoding="utf-8"?>
<p:tagLst xmlns:p="http://schemas.openxmlformats.org/presentationml/2006/main">
  <p:tag name="AS_UNIQUEID" val="3412"/>
</p:tagLst>
</file>

<file path=ppt/tags/tag5589.xml><?xml version="1.0" encoding="utf-8"?>
<p:tagLst xmlns:p="http://schemas.openxmlformats.org/presentationml/2006/main">
  <p:tag name="AS_UNIQUEID" val="1990"/>
</p:tagLst>
</file>

<file path=ppt/tags/tag5590.xml><?xml version="1.0" encoding="utf-8"?>
<p:tagLst xmlns:p="http://schemas.openxmlformats.org/presentationml/2006/main">
  <p:tag name="AS_UNIQUEID" val="3413"/>
</p:tagLst>
</file>

<file path=ppt/tags/tag5591.xml><?xml version="1.0" encoding="utf-8"?>
<p:tagLst xmlns:p="http://schemas.openxmlformats.org/presentationml/2006/main">
  <p:tag name="AS_UNIQUEID" val="1991"/>
</p:tagLst>
</file>

<file path=ppt/tags/tag5592.xml><?xml version="1.0" encoding="utf-8"?>
<p:tagLst xmlns:p="http://schemas.openxmlformats.org/presentationml/2006/main">
  <p:tag name="AS_UNIQUEID" val="1992"/>
</p:tagLst>
</file>

<file path=ppt/tags/tag5593.xml><?xml version="1.0" encoding="utf-8"?>
<p:tagLst xmlns:p="http://schemas.openxmlformats.org/presentationml/2006/main">
  <p:tag name="AS_UNIQUEID" val="3414"/>
</p:tagLst>
</file>

<file path=ppt/tags/tag5594.xml><?xml version="1.0" encoding="utf-8"?>
<p:tagLst xmlns:p="http://schemas.openxmlformats.org/presentationml/2006/main">
  <p:tag name="AS_UNIQUEID" val="1993"/>
</p:tagLst>
</file>

<file path=ppt/tags/tag5595.xml><?xml version="1.0" encoding="utf-8"?>
<p:tagLst xmlns:p="http://schemas.openxmlformats.org/presentationml/2006/main">
  <p:tag name="AS_UNIQUEID" val="1994"/>
</p:tagLst>
</file>

<file path=ppt/tags/tag5596.xml><?xml version="1.0" encoding="utf-8"?>
<p:tagLst xmlns:p="http://schemas.openxmlformats.org/presentationml/2006/main">
  <p:tag name="AS_UNIQUEID" val="3415"/>
</p:tagLst>
</file>

<file path=ppt/tags/tag5597.xml><?xml version="1.0" encoding="utf-8"?>
<p:tagLst xmlns:p="http://schemas.openxmlformats.org/presentationml/2006/main">
  <p:tag name="AS_UNIQUEID" val="1995"/>
</p:tagLst>
</file>

<file path=ppt/tags/tag5598.xml><?xml version="1.0" encoding="utf-8"?>
<p:tagLst xmlns:p="http://schemas.openxmlformats.org/presentationml/2006/main">
  <p:tag name="AS_UNIQUEID" val="1996"/>
</p:tagLst>
</file>

<file path=ppt/tags/tag5599.xml><?xml version="1.0" encoding="utf-8"?>
<p:tagLst xmlns:p="http://schemas.openxmlformats.org/presentationml/2006/main">
  <p:tag name="AS_UNIQUEID" val="3416"/>
</p:tagLst>
</file>

<file path=ppt/tags/tag5600.xml><?xml version="1.0" encoding="utf-8"?>
<p:tagLst xmlns:p="http://schemas.openxmlformats.org/presentationml/2006/main">
  <p:tag name="AS_UNIQUEID" val="1997"/>
</p:tagLst>
</file>

<file path=ppt/tags/tag5601.xml><?xml version="1.0" encoding="utf-8"?>
<p:tagLst xmlns:p="http://schemas.openxmlformats.org/presentationml/2006/main">
  <p:tag name="AS_UNIQUEID" val="1998"/>
</p:tagLst>
</file>

<file path=ppt/tags/tag5602.xml><?xml version="1.0" encoding="utf-8"?>
<p:tagLst xmlns:p="http://schemas.openxmlformats.org/presentationml/2006/main">
  <p:tag name="AS_UNIQUEID" val="1999"/>
</p:tagLst>
</file>

<file path=ppt/tags/tag5603.xml><?xml version="1.0" encoding="utf-8"?>
<p:tagLst xmlns:p="http://schemas.openxmlformats.org/presentationml/2006/main">
  <p:tag name="AS_UNIQUEID" val="2000"/>
</p:tagLst>
</file>

<file path=ppt/tags/tag5604.xml><?xml version="1.0" encoding="utf-8"?>
<p:tagLst xmlns:p="http://schemas.openxmlformats.org/presentationml/2006/main">
  <p:tag name="AS_UNIQUEID" val="2001"/>
</p:tagLst>
</file>

<file path=ppt/tags/tag5605.xml><?xml version="1.0" encoding="utf-8"?>
<p:tagLst xmlns:p="http://schemas.openxmlformats.org/presentationml/2006/main">
  <p:tag name="AS_UNIQUEID" val="2002"/>
</p:tagLst>
</file>

<file path=ppt/tags/tag5606.xml><?xml version="1.0" encoding="utf-8"?>
<p:tagLst xmlns:p="http://schemas.openxmlformats.org/presentationml/2006/main">
  <p:tag name="AS_UNIQUEID" val="3417"/>
</p:tagLst>
</file>

<file path=ppt/tags/tag5607.xml><?xml version="1.0" encoding="utf-8"?>
<p:tagLst xmlns:p="http://schemas.openxmlformats.org/presentationml/2006/main">
  <p:tag name="AS_UNIQUEID" val="2003"/>
</p:tagLst>
</file>

<file path=ppt/tags/tag5608.xml><?xml version="1.0" encoding="utf-8"?>
<p:tagLst xmlns:p="http://schemas.openxmlformats.org/presentationml/2006/main">
  <p:tag name="AS_UNIQUEID" val="3418"/>
</p:tagLst>
</file>

<file path=ppt/tags/tag5609.xml><?xml version="1.0" encoding="utf-8"?>
<p:tagLst xmlns:p="http://schemas.openxmlformats.org/presentationml/2006/main">
  <p:tag name="AS_UNIQUEID" val="2004"/>
</p:tagLst>
</file>

<file path=ppt/tags/tag5610.xml><?xml version="1.0" encoding="utf-8"?>
<p:tagLst xmlns:p="http://schemas.openxmlformats.org/presentationml/2006/main">
  <p:tag name="AS_UNIQUEID" val="2005"/>
</p:tagLst>
</file>

<file path=ppt/tags/tag5611.xml><?xml version="1.0" encoding="utf-8"?>
<p:tagLst xmlns:p="http://schemas.openxmlformats.org/presentationml/2006/main">
  <p:tag name="AS_UNIQUEID" val="3419"/>
</p:tagLst>
</file>

<file path=ppt/tags/tag5612.xml><?xml version="1.0" encoding="utf-8"?>
<p:tagLst xmlns:p="http://schemas.openxmlformats.org/presentationml/2006/main">
  <p:tag name="AS_UNIQUEID" val="2006"/>
</p:tagLst>
</file>

<file path=ppt/tags/tag5613.xml><?xml version="1.0" encoding="utf-8"?>
<p:tagLst xmlns:p="http://schemas.openxmlformats.org/presentationml/2006/main">
  <p:tag name="AS_UNIQUEID" val="2007"/>
</p:tagLst>
</file>

<file path=ppt/tags/tag5614.xml><?xml version="1.0" encoding="utf-8"?>
<p:tagLst xmlns:p="http://schemas.openxmlformats.org/presentationml/2006/main">
  <p:tag name="AS_UNIQUEID" val="3420"/>
</p:tagLst>
</file>

<file path=ppt/tags/tag5615.xml><?xml version="1.0" encoding="utf-8"?>
<p:tagLst xmlns:p="http://schemas.openxmlformats.org/presentationml/2006/main">
  <p:tag name="AS_UNIQUEID" val="2008"/>
</p:tagLst>
</file>

<file path=ppt/tags/tag5616.xml><?xml version="1.0" encoding="utf-8"?>
<p:tagLst xmlns:p="http://schemas.openxmlformats.org/presentationml/2006/main">
  <p:tag name="AS_UNIQUEID" val="2009"/>
</p:tagLst>
</file>

<file path=ppt/tags/tag5617.xml><?xml version="1.0" encoding="utf-8"?>
<p:tagLst xmlns:p="http://schemas.openxmlformats.org/presentationml/2006/main">
  <p:tag name="AS_UNIQUEID" val="3421"/>
</p:tagLst>
</file>

<file path=ppt/tags/tag5618.xml><?xml version="1.0" encoding="utf-8"?>
<p:tagLst xmlns:p="http://schemas.openxmlformats.org/presentationml/2006/main">
  <p:tag name="AS_UNIQUEID" val="2010"/>
</p:tagLst>
</file>

<file path=ppt/tags/tag5619.xml><?xml version="1.0" encoding="utf-8"?>
<p:tagLst xmlns:p="http://schemas.openxmlformats.org/presentationml/2006/main">
  <p:tag name="AS_UNIQUEID" val="2011"/>
</p:tagLst>
</file>

<file path=ppt/tags/tag5620.xml><?xml version="1.0" encoding="utf-8"?>
<p:tagLst xmlns:p="http://schemas.openxmlformats.org/presentationml/2006/main">
  <p:tag name="AS_UNIQUEID" val="2012"/>
</p:tagLst>
</file>

<file path=ppt/tags/tag5621.xml><?xml version="1.0" encoding="utf-8"?>
<p:tagLst xmlns:p="http://schemas.openxmlformats.org/presentationml/2006/main">
  <p:tag name="AS_UNIQUEID" val="2013"/>
</p:tagLst>
</file>

<file path=ppt/tags/tag5622.xml><?xml version="1.0" encoding="utf-8"?>
<p:tagLst xmlns:p="http://schemas.openxmlformats.org/presentationml/2006/main">
  <p:tag name="AS_UNIQUEID" val="2014"/>
</p:tagLst>
</file>

<file path=ppt/tags/tag5623.xml><?xml version="1.0" encoding="utf-8"?>
<p:tagLst xmlns:p="http://schemas.openxmlformats.org/presentationml/2006/main">
  <p:tag name="AS_UNIQUEID" val="3422"/>
</p:tagLst>
</file>

<file path=ppt/tags/tag5624.xml><?xml version="1.0" encoding="utf-8"?>
<p:tagLst xmlns:p="http://schemas.openxmlformats.org/presentationml/2006/main">
  <p:tag name="AS_UNIQUEID" val="2134"/>
</p:tagLst>
</file>

<file path=ppt/tags/tag5625.xml><?xml version="1.0" encoding="utf-8"?>
<p:tagLst xmlns:p="http://schemas.openxmlformats.org/presentationml/2006/main">
  <p:tag name="AS_UNIQUEID" val="2135"/>
</p:tagLst>
</file>

<file path=ppt/tags/tag5626.xml><?xml version="1.0" encoding="utf-8"?>
<p:tagLst xmlns:p="http://schemas.openxmlformats.org/presentationml/2006/main">
  <p:tag name="AS_UNIQUEID" val="2136"/>
</p:tagLst>
</file>

<file path=ppt/tags/tag5627.xml><?xml version="1.0" encoding="utf-8"?>
<p:tagLst xmlns:p="http://schemas.openxmlformats.org/presentationml/2006/main">
  <p:tag name="AS_UNIQUEID" val="3423"/>
</p:tagLst>
</file>

<file path=ppt/tags/tag5628.xml><?xml version="1.0" encoding="utf-8"?>
<p:tagLst xmlns:p="http://schemas.openxmlformats.org/presentationml/2006/main">
  <p:tag name="AS_UNIQUEID" val="2015"/>
</p:tagLst>
</file>

<file path=ppt/tags/tag5629.xml><?xml version="1.0" encoding="utf-8"?>
<p:tagLst xmlns:p="http://schemas.openxmlformats.org/presentationml/2006/main">
  <p:tag name="AS_UNIQUEID" val="2016"/>
</p:tagLst>
</file>

<file path=ppt/tags/tag5630.xml><?xml version="1.0" encoding="utf-8"?>
<p:tagLst xmlns:p="http://schemas.openxmlformats.org/presentationml/2006/main">
  <p:tag name="AS_UNIQUEID" val="2017"/>
</p:tagLst>
</file>

<file path=ppt/tags/tag5631.xml><?xml version="1.0" encoding="utf-8"?>
<p:tagLst xmlns:p="http://schemas.openxmlformats.org/presentationml/2006/main">
  <p:tag name="AS_UNIQUEID" val="2018"/>
</p:tagLst>
</file>

<file path=ppt/tags/tag5632.xml><?xml version="1.0" encoding="utf-8"?>
<p:tagLst xmlns:p="http://schemas.openxmlformats.org/presentationml/2006/main">
  <p:tag name="AS_UNIQUEID" val="2019"/>
</p:tagLst>
</file>

<file path=ppt/tags/tag5633.xml><?xml version="1.0" encoding="utf-8"?>
<p:tagLst xmlns:p="http://schemas.openxmlformats.org/presentationml/2006/main">
  <p:tag name="AS_UNIQUEID" val="3424"/>
</p:tagLst>
</file>

<file path=ppt/tags/tag5634.xml><?xml version="1.0" encoding="utf-8"?>
<p:tagLst xmlns:p="http://schemas.openxmlformats.org/presentationml/2006/main">
  <p:tag name="AS_UNIQUEID" val="2020"/>
</p:tagLst>
</file>

<file path=ppt/tags/tag5635.xml><?xml version="1.0" encoding="utf-8"?>
<p:tagLst xmlns:p="http://schemas.openxmlformats.org/presentationml/2006/main">
  <p:tag name="AS_UNIQUEID" val="2021"/>
</p:tagLst>
</file>

<file path=ppt/tags/tag5636.xml><?xml version="1.0" encoding="utf-8"?>
<p:tagLst xmlns:p="http://schemas.openxmlformats.org/presentationml/2006/main">
  <p:tag name="AS_UNIQUEID" val="3425"/>
</p:tagLst>
</file>

<file path=ppt/tags/tag5637.xml><?xml version="1.0" encoding="utf-8"?>
<p:tagLst xmlns:p="http://schemas.openxmlformats.org/presentationml/2006/main">
  <p:tag name="AS_UNIQUEID" val="2137"/>
</p:tagLst>
</file>

<file path=ppt/tags/tag5638.xml><?xml version="1.0" encoding="utf-8"?>
<p:tagLst xmlns:p="http://schemas.openxmlformats.org/presentationml/2006/main">
  <p:tag name="AS_UNIQUEID" val="2138"/>
</p:tagLst>
</file>

<file path=ppt/tags/tag5639.xml><?xml version="1.0" encoding="utf-8"?>
<p:tagLst xmlns:p="http://schemas.openxmlformats.org/presentationml/2006/main">
  <p:tag name="AS_UNIQUEID" val="2139"/>
</p:tagLst>
</file>

<file path=ppt/tags/tag5640.xml><?xml version="1.0" encoding="utf-8"?>
<p:tagLst xmlns:p="http://schemas.openxmlformats.org/presentationml/2006/main">
  <p:tag name="AS_UNIQUEID" val="3426"/>
</p:tagLst>
</file>

<file path=ppt/tags/tag5641.xml><?xml version="1.0" encoding="utf-8"?>
<p:tagLst xmlns:p="http://schemas.openxmlformats.org/presentationml/2006/main">
  <p:tag name="AS_UNIQUEID" val="2022"/>
</p:tagLst>
</file>

<file path=ppt/tags/tag5642.xml><?xml version="1.0" encoding="utf-8"?>
<p:tagLst xmlns:p="http://schemas.openxmlformats.org/presentationml/2006/main">
  <p:tag name="AS_UNIQUEID" val="2023"/>
</p:tagLst>
</file>

<file path=ppt/tags/tag5643.xml><?xml version="1.0" encoding="utf-8"?>
<p:tagLst xmlns:p="http://schemas.openxmlformats.org/presentationml/2006/main">
  <p:tag name="AS_UNIQUEID" val="3427"/>
</p:tagLst>
</file>

<file path=ppt/tags/tag5644.xml><?xml version="1.0" encoding="utf-8"?>
<p:tagLst xmlns:p="http://schemas.openxmlformats.org/presentationml/2006/main">
  <p:tag name="AS_UNIQUEID" val="2024"/>
</p:tagLst>
</file>

<file path=ppt/tags/tag5645.xml><?xml version="1.0" encoding="utf-8"?>
<p:tagLst xmlns:p="http://schemas.openxmlformats.org/presentationml/2006/main">
  <p:tag name="AS_UNIQUEID" val="2025"/>
</p:tagLst>
</file>

<file path=ppt/tags/tag5646.xml><?xml version="1.0" encoding="utf-8"?>
<p:tagLst xmlns:p="http://schemas.openxmlformats.org/presentationml/2006/main">
  <p:tag name="AS_UNIQUEID" val="2026"/>
</p:tagLst>
</file>

<file path=ppt/tags/tag5647.xml><?xml version="1.0" encoding="utf-8"?>
<p:tagLst xmlns:p="http://schemas.openxmlformats.org/presentationml/2006/main">
  <p:tag name="AS_UNIQUEID" val="2027"/>
</p:tagLst>
</file>

<file path=ppt/tags/tag5648.xml><?xml version="1.0" encoding="utf-8"?>
<p:tagLst xmlns:p="http://schemas.openxmlformats.org/presentationml/2006/main">
  <p:tag name="AS_UNIQUEID" val="2028"/>
</p:tagLst>
</file>

<file path=ppt/tags/tag5649.xml><?xml version="1.0" encoding="utf-8"?>
<p:tagLst xmlns:p="http://schemas.openxmlformats.org/presentationml/2006/main">
  <p:tag name="AS_UNIQUEID" val="3428"/>
</p:tagLst>
</file>

<file path=ppt/tags/tag5650.xml><?xml version="1.0" encoding="utf-8"?>
<p:tagLst xmlns:p="http://schemas.openxmlformats.org/presentationml/2006/main">
  <p:tag name="AS_UNIQUEID" val="2140"/>
</p:tagLst>
</file>

<file path=ppt/tags/tag5651.xml><?xml version="1.0" encoding="utf-8"?>
<p:tagLst xmlns:p="http://schemas.openxmlformats.org/presentationml/2006/main">
  <p:tag name="AS_UNIQUEID" val="2141"/>
</p:tagLst>
</file>

<file path=ppt/tags/tag5652.xml><?xml version="1.0" encoding="utf-8"?>
<p:tagLst xmlns:p="http://schemas.openxmlformats.org/presentationml/2006/main">
  <p:tag name="AS_UNIQUEID" val="2142"/>
</p:tagLst>
</file>

<file path=ppt/tags/tag5653.xml><?xml version="1.0" encoding="utf-8"?>
<p:tagLst xmlns:p="http://schemas.openxmlformats.org/presentationml/2006/main">
  <p:tag name="AS_UNIQUEID" val="3429"/>
</p:tagLst>
</file>

<file path=ppt/tags/tag5654.xml><?xml version="1.0" encoding="utf-8"?>
<p:tagLst xmlns:p="http://schemas.openxmlformats.org/presentationml/2006/main">
  <p:tag name="AS_UNIQUEID" val="2029"/>
</p:tagLst>
</file>

<file path=ppt/tags/tag5655.xml><?xml version="1.0" encoding="utf-8"?>
<p:tagLst xmlns:p="http://schemas.openxmlformats.org/presentationml/2006/main">
  <p:tag name="AS_UNIQUEID" val="2030"/>
</p:tagLst>
</file>

<file path=ppt/tags/tag5656.xml><?xml version="1.0" encoding="utf-8"?>
<p:tagLst xmlns:p="http://schemas.openxmlformats.org/presentationml/2006/main">
  <p:tag name="AS_UNIQUEID" val="3430"/>
</p:tagLst>
</file>

<file path=ppt/tags/tag5657.xml><?xml version="1.0" encoding="utf-8"?>
<p:tagLst xmlns:p="http://schemas.openxmlformats.org/presentationml/2006/main">
  <p:tag name="AS_UNIQUEID" val="2031"/>
</p:tagLst>
</file>

<file path=ppt/tags/tag5658.xml><?xml version="1.0" encoding="utf-8"?>
<p:tagLst xmlns:p="http://schemas.openxmlformats.org/presentationml/2006/main">
  <p:tag name="AS_UNIQUEID" val="2032"/>
</p:tagLst>
</file>

<file path=ppt/tags/tag5659.xml><?xml version="1.0" encoding="utf-8"?>
<p:tagLst xmlns:p="http://schemas.openxmlformats.org/presentationml/2006/main">
  <p:tag name="AS_UNIQUEID" val="2033"/>
</p:tagLst>
</file>

<file path=ppt/tags/tag5660.xml><?xml version="1.0" encoding="utf-8"?>
<p:tagLst xmlns:p="http://schemas.openxmlformats.org/presentationml/2006/main">
  <p:tag name="AS_UNIQUEID" val="2034"/>
</p:tagLst>
</file>

<file path=ppt/tags/tag5661.xml><?xml version="1.0" encoding="utf-8"?>
<p:tagLst xmlns:p="http://schemas.openxmlformats.org/presentationml/2006/main">
  <p:tag name="AS_UNIQUEID" val="2035"/>
</p:tagLst>
</file>

<file path=ppt/tags/tag5662.xml><?xml version="1.0" encoding="utf-8"?>
<p:tagLst xmlns:p="http://schemas.openxmlformats.org/presentationml/2006/main">
  <p:tag name="AS_UNIQUEID" val="2036"/>
</p:tagLst>
</file>

<file path=ppt/tags/tag5663.xml><?xml version="1.0" encoding="utf-8"?>
<p:tagLst xmlns:p="http://schemas.openxmlformats.org/presentationml/2006/main">
  <p:tag name="AS_UNIQUEID" val="2037"/>
</p:tagLst>
</file>

<file path=ppt/tags/tag5664.xml><?xml version="1.0" encoding="utf-8"?>
<p:tagLst xmlns:p="http://schemas.openxmlformats.org/presentationml/2006/main">
  <p:tag name="AS_UNIQUEID" val="2038"/>
</p:tagLst>
</file>

<file path=ppt/tags/tag5665.xml><?xml version="1.0" encoding="utf-8"?>
<p:tagLst xmlns:p="http://schemas.openxmlformats.org/presentationml/2006/main">
  <p:tag name="AS_UNIQUEID" val="3431"/>
</p:tagLst>
</file>

<file path=ppt/tags/tag5666.xml><?xml version="1.0" encoding="utf-8"?>
<p:tagLst xmlns:p="http://schemas.openxmlformats.org/presentationml/2006/main">
  <p:tag name="AS_UNIQUEID" val="2143"/>
</p:tagLst>
</file>

<file path=ppt/tags/tag5667.xml><?xml version="1.0" encoding="utf-8"?>
<p:tagLst xmlns:p="http://schemas.openxmlformats.org/presentationml/2006/main">
  <p:tag name="AS_UNIQUEID" val="2144"/>
</p:tagLst>
</file>

<file path=ppt/tags/tag5668.xml><?xml version="1.0" encoding="utf-8"?>
<p:tagLst xmlns:p="http://schemas.openxmlformats.org/presentationml/2006/main">
  <p:tag name="AS_UNIQUEID" val="2145"/>
</p:tagLst>
</file>

<file path=ppt/tags/tag5669.xml><?xml version="1.0" encoding="utf-8"?>
<p:tagLst xmlns:p="http://schemas.openxmlformats.org/presentationml/2006/main">
  <p:tag name="AS_UNIQUEID" val="3432"/>
</p:tagLst>
</file>

<file path=ppt/tags/tag5670.xml><?xml version="1.0" encoding="utf-8"?>
<p:tagLst xmlns:p="http://schemas.openxmlformats.org/presentationml/2006/main">
  <p:tag name="AS_UNIQUEID" val="2039"/>
</p:tagLst>
</file>

<file path=ppt/tags/tag5671.xml><?xml version="1.0" encoding="utf-8"?>
<p:tagLst xmlns:p="http://schemas.openxmlformats.org/presentationml/2006/main">
  <p:tag name="AS_UNIQUEID" val="2040"/>
</p:tagLst>
</file>

<file path=ppt/tags/tag5672.xml><?xml version="1.0" encoding="utf-8"?>
<p:tagLst xmlns:p="http://schemas.openxmlformats.org/presentationml/2006/main">
  <p:tag name="AS_UNIQUEID" val="2041"/>
</p:tagLst>
</file>

<file path=ppt/tags/tag5673.xml><?xml version="1.0" encoding="utf-8"?>
<p:tagLst xmlns:p="http://schemas.openxmlformats.org/presentationml/2006/main">
  <p:tag name="AS_UNIQUEID" val="2042"/>
</p:tagLst>
</file>

<file path=ppt/tags/tag5674.xml><?xml version="1.0" encoding="utf-8"?>
<p:tagLst xmlns:p="http://schemas.openxmlformats.org/presentationml/2006/main">
  <p:tag name="AS_UNIQUEID" val="2043"/>
</p:tagLst>
</file>

<file path=ppt/tags/tag5675.xml><?xml version="1.0" encoding="utf-8"?>
<p:tagLst xmlns:p="http://schemas.openxmlformats.org/presentationml/2006/main">
  <p:tag name="AS_UNIQUEID" val="3433"/>
</p:tagLst>
</file>

<file path=ppt/tags/tag5676.xml><?xml version="1.0" encoding="utf-8"?>
<p:tagLst xmlns:p="http://schemas.openxmlformats.org/presentationml/2006/main">
  <p:tag name="AS_UNIQUEID" val="2044"/>
</p:tagLst>
</file>

<file path=ppt/tags/tag5677.xml><?xml version="1.0" encoding="utf-8"?>
<p:tagLst xmlns:p="http://schemas.openxmlformats.org/presentationml/2006/main">
  <p:tag name="AS_UNIQUEID" val="2045"/>
</p:tagLst>
</file>

<file path=ppt/tags/tag5678.xml><?xml version="1.0" encoding="utf-8"?>
<p:tagLst xmlns:p="http://schemas.openxmlformats.org/presentationml/2006/main">
  <p:tag name="AS_UNIQUEID" val="3434"/>
</p:tagLst>
</file>

<file path=ppt/tags/tag5679.xml><?xml version="1.0" encoding="utf-8"?>
<p:tagLst xmlns:p="http://schemas.openxmlformats.org/presentationml/2006/main">
  <p:tag name="AS_UNIQUEID" val="2046"/>
</p:tagLst>
</file>

<file path=ppt/tags/tag5680.xml><?xml version="1.0" encoding="utf-8"?>
<p:tagLst xmlns:p="http://schemas.openxmlformats.org/presentationml/2006/main">
  <p:tag name="AS_UNIQUEID" val="2047"/>
</p:tagLst>
</file>

<file path=ppt/tags/tag5681.xml><?xml version="1.0" encoding="utf-8"?>
<p:tagLst xmlns:p="http://schemas.openxmlformats.org/presentationml/2006/main">
  <p:tag name="AS_UNIQUEID" val="2048"/>
</p:tagLst>
</file>

<file path=ppt/tags/tag5682.xml><?xml version="1.0" encoding="utf-8"?>
<p:tagLst xmlns:p="http://schemas.openxmlformats.org/presentationml/2006/main">
  <p:tag name="AS_UNIQUEID" val="2049"/>
</p:tagLst>
</file>

<file path=ppt/tags/tag5683.xml><?xml version="1.0" encoding="utf-8"?>
<p:tagLst xmlns:p="http://schemas.openxmlformats.org/presentationml/2006/main">
  <p:tag name="AS_UNIQUEID" val="3435"/>
</p:tagLst>
</file>

<file path=ppt/tags/tag5684.xml><?xml version="1.0" encoding="utf-8"?>
<p:tagLst xmlns:p="http://schemas.openxmlformats.org/presentationml/2006/main">
  <p:tag name="AS_UNIQUEID" val="3436"/>
</p:tagLst>
</file>

<file path=ppt/tags/tag5685.xml><?xml version="1.0" encoding="utf-8"?>
<p:tagLst xmlns:p="http://schemas.openxmlformats.org/presentationml/2006/main">
  <p:tag name="AS_UNIQUEID" val="2050"/>
</p:tagLst>
</file>

<file path=ppt/tags/tag5686.xml><?xml version="1.0" encoding="utf-8"?>
<p:tagLst xmlns:p="http://schemas.openxmlformats.org/presentationml/2006/main">
  <p:tag name="AS_UNIQUEID" val="2051"/>
</p:tagLst>
</file>

<file path=ppt/tags/tag5687.xml><?xml version="1.0" encoding="utf-8"?>
<p:tagLst xmlns:p="http://schemas.openxmlformats.org/presentationml/2006/main">
  <p:tag name="AS_UNIQUEID" val="2052"/>
</p:tagLst>
</file>

<file path=ppt/tags/tag5688.xml><?xml version="1.0" encoding="utf-8"?>
<p:tagLst xmlns:p="http://schemas.openxmlformats.org/presentationml/2006/main">
  <p:tag name="AS_UNIQUEID" val="2053"/>
</p:tagLst>
</file>

<file path=ppt/tags/tag5689.xml><?xml version="1.0" encoding="utf-8"?>
<p:tagLst xmlns:p="http://schemas.openxmlformats.org/presentationml/2006/main">
  <p:tag name="AS_UNIQUEID" val="2054"/>
</p:tagLst>
</file>

<file path=ppt/tags/tag5690.xml><?xml version="1.0" encoding="utf-8"?>
<p:tagLst xmlns:p="http://schemas.openxmlformats.org/presentationml/2006/main">
  <p:tag name="AS_UNIQUEID" val="2055"/>
</p:tagLst>
</file>

<file path=ppt/tags/tag5691.xml><?xml version="1.0" encoding="utf-8"?>
<p:tagLst xmlns:p="http://schemas.openxmlformats.org/presentationml/2006/main">
  <p:tag name="AS_UNIQUEID" val="2484"/>
</p:tagLst>
</file>

<file path=ppt/tags/tag5692.xml><?xml version="1.0" encoding="utf-8"?>
<p:tagLst xmlns:p="http://schemas.openxmlformats.org/presentationml/2006/main">
  <p:tag name="AS_UNIQUEID" val="3437"/>
</p:tagLst>
</file>

<file path=ppt/tags/tag5693.xml><?xml version="1.0" encoding="utf-8"?>
<p:tagLst xmlns:p="http://schemas.openxmlformats.org/presentationml/2006/main">
  <p:tag name="AS_UNIQUEID" val="2056"/>
</p:tagLst>
</file>

<file path=ppt/tags/tag5694.xml><?xml version="1.0" encoding="utf-8"?>
<p:tagLst xmlns:p="http://schemas.openxmlformats.org/presentationml/2006/main">
  <p:tag name="AS_UNIQUEID" val="2057"/>
</p:tagLst>
</file>

<file path=ppt/tags/tag5695.xml><?xml version="1.0" encoding="utf-8"?>
<p:tagLst xmlns:p="http://schemas.openxmlformats.org/presentationml/2006/main">
  <p:tag name="AS_UNIQUEID" val="3438"/>
</p:tagLst>
</file>

<file path=ppt/tags/tag5696.xml><?xml version="1.0" encoding="utf-8"?>
<p:tagLst xmlns:p="http://schemas.openxmlformats.org/presentationml/2006/main">
  <p:tag name="AS_UNIQUEID" val="3439"/>
</p:tagLst>
</file>

<file path=ppt/tags/tag5697.xml><?xml version="1.0" encoding="utf-8"?>
<p:tagLst xmlns:p="http://schemas.openxmlformats.org/presentationml/2006/main">
  <p:tag name="AS_UNIQUEID" val="2058"/>
</p:tagLst>
</file>

<file path=ppt/tags/tag5698.xml><?xml version="1.0" encoding="utf-8"?>
<p:tagLst xmlns:p="http://schemas.openxmlformats.org/presentationml/2006/main">
  <p:tag name="AS_UNIQUEID" val="2059"/>
</p:tagLst>
</file>

<file path=ppt/tags/tag5699.xml><?xml version="1.0" encoding="utf-8"?>
<p:tagLst xmlns:p="http://schemas.openxmlformats.org/presentationml/2006/main">
  <p:tag name="AS_UNIQUEID" val="2060"/>
</p:tagLst>
</file>

<file path=ppt/tags/tag5700.xml><?xml version="1.0" encoding="utf-8"?>
<p:tagLst xmlns:p="http://schemas.openxmlformats.org/presentationml/2006/main">
  <p:tag name="AS_UNIQUEID" val="2061"/>
</p:tagLst>
</file>

<file path=ppt/tags/tag5701.xml><?xml version="1.0" encoding="utf-8"?>
<p:tagLst xmlns:p="http://schemas.openxmlformats.org/presentationml/2006/main">
  <p:tag name="AS_UNIQUEID" val="2062"/>
</p:tagLst>
</file>

<file path=ppt/tags/tag5702.xml><?xml version="1.0" encoding="utf-8"?>
<p:tagLst xmlns:p="http://schemas.openxmlformats.org/presentationml/2006/main">
  <p:tag name="AS_UNIQUEID" val="2063"/>
</p:tagLst>
</file>

<file path=ppt/tags/tag5703.xml><?xml version="1.0" encoding="utf-8"?>
<p:tagLst xmlns:p="http://schemas.openxmlformats.org/presentationml/2006/main">
  <p:tag name="AS_UNIQUEID" val="2064"/>
</p:tagLst>
</file>

<file path=ppt/tags/tag5704.xml><?xml version="1.0" encoding="utf-8"?>
<p:tagLst xmlns:p="http://schemas.openxmlformats.org/presentationml/2006/main">
  <p:tag name="AS_UNIQUEID" val="3440"/>
</p:tagLst>
</file>

<file path=ppt/tags/tag5705.xml><?xml version="1.0" encoding="utf-8"?>
<p:tagLst xmlns:p="http://schemas.openxmlformats.org/presentationml/2006/main">
  <p:tag name="AS_UNIQUEID" val="3441"/>
</p:tagLst>
</file>

<file path=ppt/tags/tag5706.xml><?xml version="1.0" encoding="utf-8"?>
<p:tagLst xmlns:p="http://schemas.openxmlformats.org/presentationml/2006/main">
  <p:tag name="AS_UNIQUEID" val="2065"/>
</p:tagLst>
</file>

<file path=ppt/tags/tag5707.xml><?xml version="1.0" encoding="utf-8"?>
<p:tagLst xmlns:p="http://schemas.openxmlformats.org/presentationml/2006/main">
  <p:tag name="AS_UNIQUEID" val="2066"/>
</p:tagLst>
</file>

<file path=ppt/tags/tag5708.xml><?xml version="1.0" encoding="utf-8"?>
<p:tagLst xmlns:p="http://schemas.openxmlformats.org/presentationml/2006/main">
  <p:tag name="AS_UNIQUEID" val="2067"/>
</p:tagLst>
</file>

<file path=ppt/tags/tag5709.xml><?xml version="1.0" encoding="utf-8"?>
<p:tagLst xmlns:p="http://schemas.openxmlformats.org/presentationml/2006/main">
  <p:tag name="AS_UNIQUEID" val="2068"/>
</p:tagLst>
</file>

<file path=ppt/tags/tag5710.xml><?xml version="1.0" encoding="utf-8"?>
<p:tagLst xmlns:p="http://schemas.openxmlformats.org/presentationml/2006/main">
  <p:tag name="AS_UNIQUEID" val="2069"/>
</p:tagLst>
</file>

<file path=ppt/tags/tag5711.xml><?xml version="1.0" encoding="utf-8"?>
<p:tagLst xmlns:p="http://schemas.openxmlformats.org/presentationml/2006/main">
  <p:tag name="AS_UNIQUEID" val="3442"/>
</p:tagLst>
</file>

<file path=ppt/tags/tag5712.xml><?xml version="1.0" encoding="utf-8"?>
<p:tagLst xmlns:p="http://schemas.openxmlformats.org/presentationml/2006/main">
  <p:tag name="AS_UNIQUEID" val="3443"/>
</p:tagLst>
</file>

<file path=ppt/tags/tag5713.xml><?xml version="1.0" encoding="utf-8"?>
<p:tagLst xmlns:p="http://schemas.openxmlformats.org/presentationml/2006/main">
  <p:tag name="AS_UNIQUEID" val="2070"/>
</p:tagLst>
</file>

<file path=ppt/tags/tag5714.xml><?xml version="1.0" encoding="utf-8"?>
<p:tagLst xmlns:p="http://schemas.openxmlformats.org/presentationml/2006/main">
  <p:tag name="AS_UNIQUEID" val="2071"/>
</p:tagLst>
</file>

<file path=ppt/tags/tag5715.xml><?xml version="1.0" encoding="utf-8"?>
<p:tagLst xmlns:p="http://schemas.openxmlformats.org/presentationml/2006/main">
  <p:tag name="AS_UNIQUEID" val="2072"/>
</p:tagLst>
</file>

<file path=ppt/tags/tag5716.xml><?xml version="1.0" encoding="utf-8"?>
<p:tagLst xmlns:p="http://schemas.openxmlformats.org/presentationml/2006/main">
  <p:tag name="AS_UNIQUEID" val="2073"/>
</p:tagLst>
</file>

<file path=ppt/tags/tag5717.xml><?xml version="1.0" encoding="utf-8"?>
<p:tagLst xmlns:p="http://schemas.openxmlformats.org/presentationml/2006/main">
  <p:tag name="AS_UNIQUEID" val="2074"/>
</p:tagLst>
</file>

<file path=ppt/tags/tag5718.xml><?xml version="1.0" encoding="utf-8"?>
<p:tagLst xmlns:p="http://schemas.openxmlformats.org/presentationml/2006/main">
  <p:tag name="AS_UNIQUEID" val="3444"/>
</p:tagLst>
</file>

<file path=ppt/tags/tag5719.xml><?xml version="1.0" encoding="utf-8"?>
<p:tagLst xmlns:p="http://schemas.openxmlformats.org/presentationml/2006/main">
  <p:tag name="AS_UNIQUEID" val="3445"/>
</p:tagLst>
</file>

<file path=ppt/tags/tag5720.xml><?xml version="1.0" encoding="utf-8"?>
<p:tagLst xmlns:p="http://schemas.openxmlformats.org/presentationml/2006/main">
  <p:tag name="AS_UNIQUEID" val="2075"/>
</p:tagLst>
</file>

<file path=ppt/tags/tag5721.xml><?xml version="1.0" encoding="utf-8"?>
<p:tagLst xmlns:p="http://schemas.openxmlformats.org/presentationml/2006/main">
  <p:tag name="AS_UNIQUEID" val="2076"/>
</p:tagLst>
</file>

<file path=ppt/tags/tag5722.xml><?xml version="1.0" encoding="utf-8"?>
<p:tagLst xmlns:p="http://schemas.openxmlformats.org/presentationml/2006/main">
  <p:tag name="AS_UNIQUEID" val="2077"/>
</p:tagLst>
</file>

<file path=ppt/tags/tag5723.xml><?xml version="1.0" encoding="utf-8"?>
<p:tagLst xmlns:p="http://schemas.openxmlformats.org/presentationml/2006/main">
  <p:tag name="AS_UNIQUEID" val="2078"/>
</p:tagLst>
</file>

<file path=ppt/tags/tag5724.xml><?xml version="1.0" encoding="utf-8"?>
<p:tagLst xmlns:p="http://schemas.openxmlformats.org/presentationml/2006/main">
  <p:tag name="AS_UNIQUEID" val="2079"/>
</p:tagLst>
</file>

<file path=ppt/tags/tag5725.xml><?xml version="1.0" encoding="utf-8"?>
<p:tagLst xmlns:p="http://schemas.openxmlformats.org/presentationml/2006/main">
  <p:tag name="AS_UNIQUEID" val="3446"/>
</p:tagLst>
</file>

<file path=ppt/tags/tag5726.xml><?xml version="1.0" encoding="utf-8"?>
<p:tagLst xmlns:p="http://schemas.openxmlformats.org/presentationml/2006/main">
  <p:tag name="AS_UNIQUEID" val="2080"/>
</p:tagLst>
</file>

<file path=ppt/tags/tag5727.xml><?xml version="1.0" encoding="utf-8"?>
<p:tagLst xmlns:p="http://schemas.openxmlformats.org/presentationml/2006/main">
  <p:tag name="AS_UNIQUEID" val="2081"/>
</p:tagLst>
</file>

<file path=ppt/tags/tag5728.xml><?xml version="1.0" encoding="utf-8"?>
<p:tagLst xmlns:p="http://schemas.openxmlformats.org/presentationml/2006/main">
  <p:tag name="AS_UNIQUEID" val="2082"/>
</p:tagLst>
</file>

<file path=ppt/tags/tag5729.xml><?xml version="1.0" encoding="utf-8"?>
<p:tagLst xmlns:p="http://schemas.openxmlformats.org/presentationml/2006/main">
  <p:tag name="AS_UNIQUEID" val="2083"/>
</p:tagLst>
</file>

<file path=ppt/tags/tag5730.xml><?xml version="1.0" encoding="utf-8"?>
<p:tagLst xmlns:p="http://schemas.openxmlformats.org/presentationml/2006/main">
  <p:tag name="AS_UNIQUEID" val="3447"/>
</p:tagLst>
</file>

<file path=ppt/tags/tag5731.xml><?xml version="1.0" encoding="utf-8"?>
<p:tagLst xmlns:p="http://schemas.openxmlformats.org/presentationml/2006/main">
  <p:tag name="AS_UNIQUEID" val="3448"/>
</p:tagLst>
</file>

<file path=ppt/tags/tag5732.xml><?xml version="1.0" encoding="utf-8"?>
<p:tagLst xmlns:p="http://schemas.openxmlformats.org/presentationml/2006/main">
  <p:tag name="AS_UNIQUEID" val="2084"/>
</p:tagLst>
</file>

<file path=ppt/tags/tag5733.xml><?xml version="1.0" encoding="utf-8"?>
<p:tagLst xmlns:p="http://schemas.openxmlformats.org/presentationml/2006/main">
  <p:tag name="AS_UNIQUEID" val="2085"/>
</p:tagLst>
</file>

<file path=ppt/tags/tag5734.xml><?xml version="1.0" encoding="utf-8"?>
<p:tagLst xmlns:p="http://schemas.openxmlformats.org/presentationml/2006/main">
  <p:tag name="AS_UNIQUEID" val="2086"/>
</p:tagLst>
</file>

<file path=ppt/tags/tag5735.xml><?xml version="1.0" encoding="utf-8"?>
<p:tagLst xmlns:p="http://schemas.openxmlformats.org/presentationml/2006/main">
  <p:tag name="AS_UNIQUEID" val="2087"/>
</p:tagLst>
</file>

<file path=ppt/tags/tag5736.xml><?xml version="1.0" encoding="utf-8"?>
<p:tagLst xmlns:p="http://schemas.openxmlformats.org/presentationml/2006/main">
  <p:tag name="AS_UNIQUEID" val="2088"/>
</p:tagLst>
</file>

<file path=ppt/tags/tag5737.xml><?xml version="1.0" encoding="utf-8"?>
<p:tagLst xmlns:p="http://schemas.openxmlformats.org/presentationml/2006/main">
  <p:tag name="AS_UNIQUEID" val="2089"/>
</p:tagLst>
</file>

<file path=ppt/tags/tag5738.xml><?xml version="1.0" encoding="utf-8"?>
<p:tagLst xmlns:p="http://schemas.openxmlformats.org/presentationml/2006/main">
  <p:tag name="AS_UNIQUEID" val="2090"/>
</p:tagLst>
</file>

<file path=ppt/tags/tag5739.xml><?xml version="1.0" encoding="utf-8"?>
<p:tagLst xmlns:p="http://schemas.openxmlformats.org/presentationml/2006/main">
  <p:tag name="AS_UNIQUEID" val="2091"/>
</p:tagLst>
</file>

<file path=ppt/tags/tag5740.xml><?xml version="1.0" encoding="utf-8"?>
<p:tagLst xmlns:p="http://schemas.openxmlformats.org/presentationml/2006/main">
  <p:tag name="AS_UNIQUEID" val="2092"/>
</p:tagLst>
</file>

<file path=ppt/tags/tag5741.xml><?xml version="1.0" encoding="utf-8"?>
<p:tagLst xmlns:p="http://schemas.openxmlformats.org/presentationml/2006/main">
  <p:tag name="AS_UNIQUEID" val="2093"/>
</p:tagLst>
</file>

<file path=ppt/tags/tag5742.xml><?xml version="1.0" encoding="utf-8"?>
<p:tagLst xmlns:p="http://schemas.openxmlformats.org/presentationml/2006/main">
  <p:tag name="AS_UNIQUEID" val="2094"/>
</p:tagLst>
</file>

<file path=ppt/tags/tag5743.xml><?xml version="1.0" encoding="utf-8"?>
<p:tagLst xmlns:p="http://schemas.openxmlformats.org/presentationml/2006/main">
  <p:tag name="AS_UNIQUEID" val="2095"/>
</p:tagLst>
</file>

<file path=ppt/tags/tag5744.xml><?xml version="1.0" encoding="utf-8"?>
<p:tagLst xmlns:p="http://schemas.openxmlformats.org/presentationml/2006/main">
  <p:tag name="AS_UNIQUEID" val="2096"/>
</p:tagLst>
</file>

<file path=ppt/tags/tag5745.xml><?xml version="1.0" encoding="utf-8"?>
<p:tagLst xmlns:p="http://schemas.openxmlformats.org/presentationml/2006/main">
  <p:tag name="AS_UNIQUEID" val="2097"/>
</p:tagLst>
</file>

<file path=ppt/tags/tag5746.xml><?xml version="1.0" encoding="utf-8"?>
<p:tagLst xmlns:p="http://schemas.openxmlformats.org/presentationml/2006/main">
  <p:tag name="AS_UNIQUEID" val="2098"/>
</p:tagLst>
</file>

<file path=ppt/tags/tag5747.xml><?xml version="1.0" encoding="utf-8"?>
<p:tagLst xmlns:p="http://schemas.openxmlformats.org/presentationml/2006/main">
  <p:tag name="AS_UNIQUEID" val="2099"/>
</p:tagLst>
</file>

<file path=ppt/tags/tag5748.xml><?xml version="1.0" encoding="utf-8"?>
<p:tagLst xmlns:p="http://schemas.openxmlformats.org/presentationml/2006/main">
  <p:tag name="AS_UNIQUEID" val="2100"/>
</p:tagLst>
</file>

<file path=ppt/tags/tag5749.xml><?xml version="1.0" encoding="utf-8"?>
<p:tagLst xmlns:p="http://schemas.openxmlformats.org/presentationml/2006/main">
  <p:tag name="AS_UNIQUEID" val="2101"/>
</p:tagLst>
</file>

<file path=ppt/tags/tag5750.xml><?xml version="1.0" encoding="utf-8"?>
<p:tagLst xmlns:p="http://schemas.openxmlformats.org/presentationml/2006/main">
  <p:tag name="AS_UNIQUEID" val="2102"/>
</p:tagLst>
</file>

<file path=ppt/tags/tag5751.xml><?xml version="1.0" encoding="utf-8"?>
<p:tagLst xmlns:p="http://schemas.openxmlformats.org/presentationml/2006/main">
  <p:tag name="AS_UNIQUEID" val="2103"/>
</p:tagLst>
</file>

<file path=ppt/tags/tag5752.xml><?xml version="1.0" encoding="utf-8"?>
<p:tagLst xmlns:p="http://schemas.openxmlformats.org/presentationml/2006/main">
  <p:tag name="AS_UNIQUEID" val="2104"/>
</p:tagLst>
</file>

<file path=ppt/tags/tag5753.xml><?xml version="1.0" encoding="utf-8"?>
<p:tagLst xmlns:p="http://schemas.openxmlformats.org/presentationml/2006/main">
  <p:tag name="AS_UNIQUEID" val="2105"/>
</p:tagLst>
</file>

<file path=ppt/tags/tag5754.xml><?xml version="1.0" encoding="utf-8"?>
<p:tagLst xmlns:p="http://schemas.openxmlformats.org/presentationml/2006/main">
  <p:tag name="AS_UNIQUEID" val="2106"/>
</p:tagLst>
</file>

<file path=ppt/tags/tag5755.xml><?xml version="1.0" encoding="utf-8"?>
<p:tagLst xmlns:p="http://schemas.openxmlformats.org/presentationml/2006/main">
  <p:tag name="AS_UNIQUEID" val="2107"/>
</p:tagLst>
</file>

<file path=ppt/tags/tag5756.xml><?xml version="1.0" encoding="utf-8"?>
<p:tagLst xmlns:p="http://schemas.openxmlformats.org/presentationml/2006/main">
  <p:tag name="AS_UNIQUEID" val="3449"/>
</p:tagLst>
</file>

<file path=ppt/tags/tag5757.xml><?xml version="1.0" encoding="utf-8"?>
<p:tagLst xmlns:p="http://schemas.openxmlformats.org/presentationml/2006/main">
  <p:tag name="AS_UNIQUEID" val="2108"/>
</p:tagLst>
</file>

<file path=ppt/tags/tag5758.xml><?xml version="1.0" encoding="utf-8"?>
<p:tagLst xmlns:p="http://schemas.openxmlformats.org/presentationml/2006/main">
  <p:tag name="AS_UNIQUEID" val="2109"/>
</p:tagLst>
</file>

<file path=ppt/tags/tag5759.xml><?xml version="1.0" encoding="utf-8"?>
<p:tagLst xmlns:p="http://schemas.openxmlformats.org/presentationml/2006/main">
  <p:tag name="AS_UNIQUEID" val="3450"/>
</p:tagLst>
</file>

<file path=ppt/tags/tag5760.xml><?xml version="1.0" encoding="utf-8"?>
<p:tagLst xmlns:p="http://schemas.openxmlformats.org/presentationml/2006/main">
  <p:tag name="AS_UNIQUEID" val="2110"/>
</p:tagLst>
</file>

<file path=ppt/tags/tag5761.xml><?xml version="1.0" encoding="utf-8"?>
<p:tagLst xmlns:p="http://schemas.openxmlformats.org/presentationml/2006/main">
  <p:tag name="AS_UNIQUEID" val="2111"/>
</p:tagLst>
</file>

<file path=ppt/tags/tag5762.xml><?xml version="1.0" encoding="utf-8"?>
<p:tagLst xmlns:p="http://schemas.openxmlformats.org/presentationml/2006/main">
  <p:tag name="AS_UNIQUEID" val="2112"/>
</p:tagLst>
</file>

<file path=ppt/tags/tag5763.xml><?xml version="1.0" encoding="utf-8"?>
<p:tagLst xmlns:p="http://schemas.openxmlformats.org/presentationml/2006/main">
  <p:tag name="AS_UNIQUEID" val="3451"/>
</p:tagLst>
</file>

<file path=ppt/tags/tag5764.xml><?xml version="1.0" encoding="utf-8"?>
<p:tagLst xmlns:p="http://schemas.openxmlformats.org/presentationml/2006/main">
  <p:tag name="AS_UNIQUEID" val="2113"/>
</p:tagLst>
</file>

<file path=ppt/tags/tag5765.xml><?xml version="1.0" encoding="utf-8"?>
<p:tagLst xmlns:p="http://schemas.openxmlformats.org/presentationml/2006/main">
  <p:tag name="AS_UNIQUEID" val="2114"/>
</p:tagLst>
</file>

<file path=ppt/tags/tag5766.xml><?xml version="1.0" encoding="utf-8"?>
<p:tagLst xmlns:p="http://schemas.openxmlformats.org/presentationml/2006/main">
  <p:tag name="AS_UNIQUEID" val="3452"/>
</p:tagLst>
</file>

<file path=ppt/tags/tag5767.xml><?xml version="1.0" encoding="utf-8"?>
<p:tagLst xmlns:p="http://schemas.openxmlformats.org/presentationml/2006/main">
  <p:tag name="AS_UNIQUEID" val="2115"/>
</p:tagLst>
</file>

<file path=ppt/tags/tag5768.xml><?xml version="1.0" encoding="utf-8"?>
<p:tagLst xmlns:p="http://schemas.openxmlformats.org/presentationml/2006/main">
  <p:tag name="AS_UNIQUEID" val="2116"/>
</p:tagLst>
</file>

<file path=ppt/tags/tag5769.xml><?xml version="1.0" encoding="utf-8"?>
<p:tagLst xmlns:p="http://schemas.openxmlformats.org/presentationml/2006/main">
  <p:tag name="AS_UNIQUEID" val="3453"/>
</p:tagLst>
</file>

<file path=ppt/tags/tag5770.xml><?xml version="1.0" encoding="utf-8"?>
<p:tagLst xmlns:p="http://schemas.openxmlformats.org/presentationml/2006/main">
  <p:tag name="AS_UNIQUEID" val="2117"/>
</p:tagLst>
</file>

<file path=ppt/tags/tag5771.xml><?xml version="1.0" encoding="utf-8"?>
<p:tagLst xmlns:p="http://schemas.openxmlformats.org/presentationml/2006/main">
  <p:tag name="AS_UNIQUEID" val="2118"/>
</p:tagLst>
</file>

<file path=ppt/tags/tag5772.xml><?xml version="1.0" encoding="utf-8"?>
<p:tagLst xmlns:p="http://schemas.openxmlformats.org/presentationml/2006/main">
  <p:tag name="AS_UNIQUEID" val="3454"/>
</p:tagLst>
</file>

<file path=ppt/tags/tag5773.xml><?xml version="1.0" encoding="utf-8"?>
<p:tagLst xmlns:p="http://schemas.openxmlformats.org/presentationml/2006/main">
  <p:tag name="AS_UNIQUEID" val="2119"/>
</p:tagLst>
</file>

<file path=ppt/tags/tag5774.xml><?xml version="1.0" encoding="utf-8"?>
<p:tagLst xmlns:p="http://schemas.openxmlformats.org/presentationml/2006/main">
  <p:tag name="AS_UNIQUEID" val="2120"/>
</p:tagLst>
</file>

<file path=ppt/tags/tag5775.xml><?xml version="1.0" encoding="utf-8"?>
<p:tagLst xmlns:p="http://schemas.openxmlformats.org/presentationml/2006/main">
  <p:tag name="AS_UNIQUEID" val="3455"/>
</p:tagLst>
</file>

<file path=ppt/tags/tag5776.xml><?xml version="1.0" encoding="utf-8"?>
<p:tagLst xmlns:p="http://schemas.openxmlformats.org/presentationml/2006/main">
  <p:tag name="AS_UNIQUEID" val="2121"/>
</p:tagLst>
</file>

<file path=ppt/tags/tag5777.xml><?xml version="1.0" encoding="utf-8"?>
<p:tagLst xmlns:p="http://schemas.openxmlformats.org/presentationml/2006/main">
  <p:tag name="AS_UNIQUEID" val="2122"/>
</p:tagLst>
</file>

<file path=ppt/tags/tag5778.xml><?xml version="1.0" encoding="utf-8"?>
<p:tagLst xmlns:p="http://schemas.openxmlformats.org/presentationml/2006/main">
  <p:tag name="AS_UNIQUEID" val="3456"/>
</p:tagLst>
</file>

<file path=ppt/tags/tag5779.xml><?xml version="1.0" encoding="utf-8"?>
<p:tagLst xmlns:p="http://schemas.openxmlformats.org/presentationml/2006/main">
  <p:tag name="AS_UNIQUEID" val="2123"/>
</p:tagLst>
</file>

<file path=ppt/tags/tag5780.xml><?xml version="1.0" encoding="utf-8"?>
<p:tagLst xmlns:p="http://schemas.openxmlformats.org/presentationml/2006/main">
  <p:tag name="AS_UNIQUEID" val="2124"/>
</p:tagLst>
</file>

<file path=ppt/tags/tag5781.xml><?xml version="1.0" encoding="utf-8"?>
<p:tagLst xmlns:p="http://schemas.openxmlformats.org/presentationml/2006/main">
  <p:tag name="AS_UNIQUEID" val="3457"/>
</p:tagLst>
</file>

<file path=ppt/tags/tag5782.xml><?xml version="1.0" encoding="utf-8"?>
<p:tagLst xmlns:p="http://schemas.openxmlformats.org/presentationml/2006/main">
  <p:tag name="AS_UNIQUEID" val="2125"/>
</p:tagLst>
</file>

<file path=ppt/tags/tag5783.xml><?xml version="1.0" encoding="utf-8"?>
<p:tagLst xmlns:p="http://schemas.openxmlformats.org/presentationml/2006/main">
  <p:tag name="AS_UNIQUEID" val="2126"/>
</p:tagLst>
</file>

<file path=ppt/tags/tag5784.xml><?xml version="1.0" encoding="utf-8"?>
<p:tagLst xmlns:p="http://schemas.openxmlformats.org/presentationml/2006/main">
  <p:tag name="AS_UNIQUEID" val="2127"/>
</p:tagLst>
</file>

<file path=ppt/tags/tag5785.xml><?xml version="1.0" encoding="utf-8"?>
<p:tagLst xmlns:p="http://schemas.openxmlformats.org/presentationml/2006/main">
  <p:tag name="AS_NET" val="4.0.30319.42000"/>
  <p:tag name="AS_OS" val="Unix 3.10 unknown"/>
  <p:tag name="AS_RELEASE_DATE" val="2017.06.20"/>
  <p:tag name="AS_TITLE" val="Aspose.Slides for Java"/>
  <p:tag name="AS_VERSION" val="17.6"/>
</p:tagLst>
</file>

<file path=ppt/theme/theme1.xml><?xml version="1.0" encoding="utf-8"?>
<a:theme xmlns:r="http://schemas.openxmlformats.org/officeDocument/2006/relationships" xmlns:a="http://schemas.openxmlformats.org/drawingml/2006/main" name="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r="http://schemas.openxmlformats.org/officeDocument/2006/relationships" xmlns:a="http://schemas.openxmlformats.org/drawingml/2006/main" name="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r="http://schemas.openxmlformats.org/officeDocument/2006/relationships" xmlns:a="http://schemas.openxmlformats.org/drawingml/2006/main" name="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.xml><?xml version="1.0" encoding="utf-8"?>
<a:theme xmlns:r="http://schemas.openxmlformats.org/officeDocument/2006/relationships" xmlns:a="http://schemas.openxmlformats.org/drawingml/2006/main" name="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.xml><?xml version="1.0" encoding="utf-8"?>
<a:theme xmlns:r="http://schemas.openxmlformats.org/officeDocument/2006/relationships" xmlns:a="http://schemas.openxmlformats.org/drawingml/2006/main" name="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.xml><?xml version="1.0" encoding="utf-8"?>
<a:theme xmlns:r="http://schemas.openxmlformats.org/officeDocument/2006/relationships" xmlns:a="http://schemas.openxmlformats.org/drawingml/2006/main" name="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.xml><?xml version="1.0" encoding="utf-8"?>
<a:theme xmlns:r="http://schemas.openxmlformats.org/officeDocument/2006/relationships" xmlns:a="http://schemas.openxmlformats.org/drawingml/2006/main" name="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.xml><?xml version="1.0" encoding="utf-8"?>
<a:theme xmlns:r="http://schemas.openxmlformats.org/officeDocument/2006/relationships" xmlns:a="http://schemas.openxmlformats.org/drawingml/2006/main" name="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.xml><?xml version="1.0" encoding="utf-8"?>
<a:theme xmlns:r="http://schemas.openxmlformats.org/officeDocument/2006/relationships" xmlns:a="http://schemas.openxmlformats.org/drawingml/2006/main" name="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.xml><?xml version="1.0" encoding="utf-8"?>
<a:theme xmlns:r="http://schemas.openxmlformats.org/officeDocument/2006/relationships" xmlns:a="http://schemas.openxmlformats.org/drawingml/2006/main" name="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.xml><?xml version="1.0" encoding="utf-8"?>
<a:theme xmlns:r="http://schemas.openxmlformats.org/officeDocument/2006/relationships" xmlns:a="http://schemas.openxmlformats.org/drawingml/2006/main" name="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.xml><?xml version="1.0" encoding="utf-8"?>
<a:theme xmlns:r="http://schemas.openxmlformats.org/officeDocument/2006/relationships" xmlns:a="http://schemas.openxmlformats.org/drawingml/2006/main" name="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.xml><?xml version="1.0" encoding="utf-8"?>
<a:theme xmlns:r="http://schemas.openxmlformats.org/officeDocument/2006/relationships" xmlns:a="http://schemas.openxmlformats.org/drawingml/2006/main" name="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.xml><?xml version="1.0" encoding="utf-8"?>
<a:theme xmlns:r="http://schemas.openxmlformats.org/officeDocument/2006/relationships" xmlns:a="http://schemas.openxmlformats.org/drawingml/2006/main" name="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5.xml><?xml version="1.0" encoding="utf-8"?>
<a:theme xmlns:r="http://schemas.openxmlformats.org/officeDocument/2006/relationships" xmlns:a="http://schemas.openxmlformats.org/drawingml/2006/main" name="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.xml><?xml version="1.0" encoding="utf-8"?>
<a:theme xmlns:r="http://schemas.openxmlformats.org/officeDocument/2006/relationships" xmlns:a="http://schemas.openxmlformats.org/drawingml/2006/main" name="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7.xml><?xml version="1.0" encoding="utf-8"?>
<a:theme xmlns:r="http://schemas.openxmlformats.org/officeDocument/2006/relationships" xmlns:a="http://schemas.openxmlformats.org/drawingml/2006/main" name="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8.xml><?xml version="1.0" encoding="utf-8"?>
<a:theme xmlns:r="http://schemas.openxmlformats.org/officeDocument/2006/relationships" xmlns:a="http://schemas.openxmlformats.org/drawingml/2006/main" name="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9.xml><?xml version="1.0" encoding="utf-8"?>
<a:theme xmlns:r="http://schemas.openxmlformats.org/officeDocument/2006/relationships" xmlns:a="http://schemas.openxmlformats.org/drawingml/2006/main" name="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0.xml><?xml version="1.0" encoding="utf-8"?>
<a:theme xmlns:r="http://schemas.openxmlformats.org/officeDocument/2006/relationships" xmlns:a="http://schemas.openxmlformats.org/drawingml/2006/main" name="6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1.xml><?xml version="1.0" encoding="utf-8"?>
<a:theme xmlns:r="http://schemas.openxmlformats.org/officeDocument/2006/relationships" xmlns:a="http://schemas.openxmlformats.org/drawingml/2006/main" name="8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2.xml><?xml version="1.0" encoding="utf-8"?>
<a:theme xmlns:r="http://schemas.openxmlformats.org/officeDocument/2006/relationships" xmlns:a="http://schemas.openxmlformats.org/drawingml/2006/main" name="9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3.xml><?xml version="1.0" encoding="utf-8"?>
<a:theme xmlns:r="http://schemas.openxmlformats.org/officeDocument/2006/relationships" xmlns:a="http://schemas.openxmlformats.org/drawingml/2006/main" name="10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4.xml><?xml version="1.0" encoding="utf-8"?>
<a:theme xmlns:r="http://schemas.openxmlformats.org/officeDocument/2006/relationships" xmlns:a="http://schemas.openxmlformats.org/drawingml/2006/main" name="1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5.xml><?xml version="1.0" encoding="utf-8"?>
<a:theme xmlns:r="http://schemas.openxmlformats.org/officeDocument/2006/relationships" xmlns:a="http://schemas.openxmlformats.org/drawingml/2006/main" name="1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6.xml><?xml version="1.0" encoding="utf-8"?>
<a:theme xmlns:r="http://schemas.openxmlformats.org/officeDocument/2006/relationships" xmlns:a="http://schemas.openxmlformats.org/drawingml/2006/main" name="2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7.xml><?xml version="1.0" encoding="utf-8"?>
<a:theme xmlns:r="http://schemas.openxmlformats.org/officeDocument/2006/relationships" xmlns:a="http://schemas.openxmlformats.org/drawingml/2006/main" name="3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8.xml><?xml version="1.0" encoding="utf-8"?>
<a:theme xmlns:r="http://schemas.openxmlformats.org/officeDocument/2006/relationships" xmlns:a="http://schemas.openxmlformats.org/drawingml/2006/main" name="4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9.xml><?xml version="1.0" encoding="utf-8"?>
<a:theme xmlns:r="http://schemas.openxmlformats.org/officeDocument/2006/relationships" xmlns:a="http://schemas.openxmlformats.org/drawingml/2006/main" name="5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0.xml><?xml version="1.0" encoding="utf-8"?>
<a:theme xmlns:r="http://schemas.openxmlformats.org/officeDocument/2006/relationships" xmlns:a="http://schemas.openxmlformats.org/drawingml/2006/main" name="6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1.xml><?xml version="1.0" encoding="utf-8"?>
<a:theme xmlns:r="http://schemas.openxmlformats.org/officeDocument/2006/relationships" xmlns:a="http://schemas.openxmlformats.org/drawingml/2006/main" name="7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2.xml><?xml version="1.0" encoding="utf-8"?>
<a:theme xmlns:r="http://schemas.openxmlformats.org/officeDocument/2006/relationships" xmlns:a="http://schemas.openxmlformats.org/drawingml/2006/main" name="8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3.xml><?xml version="1.0" encoding="utf-8"?>
<a:theme xmlns:r="http://schemas.openxmlformats.org/officeDocument/2006/relationships" xmlns:a="http://schemas.openxmlformats.org/drawingml/2006/main" name="9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4.xml><?xml version="1.0" encoding="utf-8"?>
<a:theme xmlns:r="http://schemas.openxmlformats.org/officeDocument/2006/relationships" xmlns:a="http://schemas.openxmlformats.org/drawingml/2006/main" name="10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5.xml><?xml version="1.0" encoding="utf-8"?>
<a:theme xmlns:r="http://schemas.openxmlformats.org/officeDocument/2006/relationships" xmlns:a="http://schemas.openxmlformats.org/drawingml/2006/main" name="11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6.xml><?xml version="1.0" encoding="utf-8"?>
<a:theme xmlns:r="http://schemas.openxmlformats.org/officeDocument/2006/relationships" xmlns:a="http://schemas.openxmlformats.org/drawingml/2006/main" name="1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7.xml><?xml version="1.0" encoding="utf-8"?>
<a:theme xmlns:r="http://schemas.openxmlformats.org/officeDocument/2006/relationships" xmlns:a="http://schemas.openxmlformats.org/drawingml/2006/main" name="2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8.xml><?xml version="1.0" encoding="utf-8"?>
<a:theme xmlns:r="http://schemas.openxmlformats.org/officeDocument/2006/relationships" xmlns:a="http://schemas.openxmlformats.org/drawingml/2006/main" name="3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9.xml><?xml version="1.0" encoding="utf-8"?>
<a:theme xmlns:r="http://schemas.openxmlformats.org/officeDocument/2006/relationships" xmlns:a="http://schemas.openxmlformats.org/drawingml/2006/main" name="4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0.xml><?xml version="1.0" encoding="utf-8"?>
<a:theme xmlns:r="http://schemas.openxmlformats.org/officeDocument/2006/relationships" xmlns:a="http://schemas.openxmlformats.org/drawingml/2006/main" name="5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1.xml><?xml version="1.0" encoding="utf-8"?>
<a:theme xmlns:r="http://schemas.openxmlformats.org/officeDocument/2006/relationships" xmlns:a="http://schemas.openxmlformats.org/drawingml/2006/main" name="6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2.xml><?xml version="1.0" encoding="utf-8"?>
<a:theme xmlns:r="http://schemas.openxmlformats.org/officeDocument/2006/relationships" xmlns:a="http://schemas.openxmlformats.org/drawingml/2006/main" name="8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3.xml><?xml version="1.0" encoding="utf-8"?>
<a:theme xmlns:r="http://schemas.openxmlformats.org/officeDocument/2006/relationships" xmlns:a="http://schemas.openxmlformats.org/drawingml/2006/main" name="9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4.xml><?xml version="1.0" encoding="utf-8"?>
<a:theme xmlns:r="http://schemas.openxmlformats.org/officeDocument/2006/relationships" xmlns:a="http://schemas.openxmlformats.org/drawingml/2006/main" name="10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5.xml><?xml version="1.0" encoding="utf-8"?>
<a:theme xmlns:r="http://schemas.openxmlformats.org/officeDocument/2006/relationships" xmlns:a="http://schemas.openxmlformats.org/drawingml/2006/main" name="11_2_Crayons">
  <a:themeElements>
    <a:clrScheme name="2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2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2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6.xml><?xml version="1.0" encoding="utf-8"?>
<a:theme xmlns:r="http://schemas.openxmlformats.org/officeDocument/2006/relationships" xmlns:a="http://schemas.openxmlformats.org/drawingml/2006/main" name="1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7.xml><?xml version="1.0" encoding="utf-8"?>
<a:theme xmlns:r="http://schemas.openxmlformats.org/officeDocument/2006/relationships" xmlns:a="http://schemas.openxmlformats.org/drawingml/2006/main" name="2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8.xml><?xml version="1.0" encoding="utf-8"?>
<a:theme xmlns:r="http://schemas.openxmlformats.org/officeDocument/2006/relationships" xmlns:a="http://schemas.openxmlformats.org/drawingml/2006/main" name="3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9.xml><?xml version="1.0" encoding="utf-8"?>
<a:theme xmlns:r="http://schemas.openxmlformats.org/officeDocument/2006/relationships" xmlns:a="http://schemas.openxmlformats.org/drawingml/2006/main" name="4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0.xml><?xml version="1.0" encoding="utf-8"?>
<a:theme xmlns:r="http://schemas.openxmlformats.org/officeDocument/2006/relationships" xmlns:a="http://schemas.openxmlformats.org/drawingml/2006/main" name="5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1.xml><?xml version="1.0" encoding="utf-8"?>
<a:theme xmlns:r="http://schemas.openxmlformats.org/officeDocument/2006/relationships" xmlns:a="http://schemas.openxmlformats.org/drawingml/2006/main" name="6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2.xml><?xml version="1.0" encoding="utf-8"?>
<a:theme xmlns:r="http://schemas.openxmlformats.org/officeDocument/2006/relationships" xmlns:a="http://schemas.openxmlformats.org/drawingml/2006/main" name="8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3.xml><?xml version="1.0" encoding="utf-8"?>
<a:theme xmlns:r="http://schemas.openxmlformats.org/officeDocument/2006/relationships" xmlns:a="http://schemas.openxmlformats.org/drawingml/2006/main" name="9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4.xml><?xml version="1.0" encoding="utf-8"?>
<a:theme xmlns:r="http://schemas.openxmlformats.org/officeDocument/2006/relationships" xmlns:a="http://schemas.openxmlformats.org/drawingml/2006/main" name="10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5.xml><?xml version="1.0" encoding="utf-8"?>
<a:theme xmlns:r="http://schemas.openxmlformats.org/officeDocument/2006/relationships" xmlns:a="http://schemas.openxmlformats.org/drawingml/2006/main" name="11_3_Crayons">
  <a:themeElements>
    <a:clrScheme name="3_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3_Crayons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>
            <a:srgbClr val="000000"/>
          </a:buClr>
          <a:buSzPct val="100000"/>
          <a:buFont typeface="Arial" panose="020B0604020202020204" pitchFamily="34" charset="0"/>
          <a:buNone/>
          <a:defRPr kumimoji="0" lang="zh-CN" sz="1800" b="0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3_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6.xml><?xml version="1.0" encoding="utf-8"?>
<a:theme xmlns:r="http://schemas.openxmlformats.org/officeDocument/2006/relationships" xmlns:a="http://schemas.openxmlformats.org/drawingml/2006/main" name="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57.xml><?xml version="1.0" encoding="utf-8"?>
<a:theme xmlns:r="http://schemas.openxmlformats.org/officeDocument/2006/relationships" xmlns:a="http://schemas.openxmlformats.org/drawingml/2006/main" name="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58.xml><?xml version="1.0" encoding="utf-8"?>
<a:theme xmlns:r="http://schemas.openxmlformats.org/officeDocument/2006/relationships" xmlns:a="http://schemas.openxmlformats.org/drawingml/2006/main" name="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59.xml><?xml version="1.0" encoding="utf-8"?>
<a:theme xmlns:r="http://schemas.openxmlformats.org/officeDocument/2006/relationships" xmlns:a="http://schemas.openxmlformats.org/drawingml/2006/main" name="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0.xml><?xml version="1.0" encoding="utf-8"?>
<a:theme xmlns:r="http://schemas.openxmlformats.org/officeDocument/2006/relationships" xmlns:a="http://schemas.openxmlformats.org/drawingml/2006/main" name="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1.xml><?xml version="1.0" encoding="utf-8"?>
<a:theme xmlns:r="http://schemas.openxmlformats.org/officeDocument/2006/relationships" xmlns:a="http://schemas.openxmlformats.org/drawingml/2006/main" name="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2.xml><?xml version="1.0" encoding="utf-8"?>
<a:theme xmlns:r="http://schemas.openxmlformats.org/officeDocument/2006/relationships" xmlns:a="http://schemas.openxmlformats.org/drawingml/2006/main" name="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3.xml><?xml version="1.0" encoding="utf-8"?>
<a:theme xmlns:r="http://schemas.openxmlformats.org/officeDocument/2006/relationships" xmlns:a="http://schemas.openxmlformats.org/drawingml/2006/main" name="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4.xml><?xml version="1.0" encoding="utf-8"?>
<a:theme xmlns:r="http://schemas.openxmlformats.org/officeDocument/2006/relationships" xmlns:a="http://schemas.openxmlformats.org/drawingml/2006/main" name="9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5.xml><?xml version="1.0" encoding="utf-8"?>
<a:theme xmlns:r="http://schemas.openxmlformats.org/officeDocument/2006/relationships" xmlns:a="http://schemas.openxmlformats.org/drawingml/2006/main" name="10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6.xml><?xml version="1.0" encoding="utf-8"?>
<a:theme xmlns:r="http://schemas.openxmlformats.org/officeDocument/2006/relationships" xmlns:a="http://schemas.openxmlformats.org/drawingml/2006/main" name="1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7.xml><?xml version="1.0" encoding="utf-8"?>
<a:theme xmlns:r="http://schemas.openxmlformats.org/officeDocument/2006/relationships" xmlns:a="http://schemas.openxmlformats.org/drawingml/2006/main" name="1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8.xml><?xml version="1.0" encoding="utf-8"?>
<a:theme xmlns:r="http://schemas.openxmlformats.org/officeDocument/2006/relationships" xmlns:a="http://schemas.openxmlformats.org/drawingml/2006/main" name="2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69.xml><?xml version="1.0" encoding="utf-8"?>
<a:theme xmlns:r="http://schemas.openxmlformats.org/officeDocument/2006/relationships" xmlns:a="http://schemas.openxmlformats.org/drawingml/2006/main" name="3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0.xml><?xml version="1.0" encoding="utf-8"?>
<a:theme xmlns:r="http://schemas.openxmlformats.org/officeDocument/2006/relationships" xmlns:a="http://schemas.openxmlformats.org/drawingml/2006/main" name="4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1.xml><?xml version="1.0" encoding="utf-8"?>
<a:theme xmlns:r="http://schemas.openxmlformats.org/officeDocument/2006/relationships" xmlns:a="http://schemas.openxmlformats.org/drawingml/2006/main" name="5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2.xml><?xml version="1.0" encoding="utf-8"?>
<a:theme xmlns:r="http://schemas.openxmlformats.org/officeDocument/2006/relationships" xmlns:a="http://schemas.openxmlformats.org/drawingml/2006/main" name="6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3.xml><?xml version="1.0" encoding="utf-8"?>
<a:theme xmlns:r="http://schemas.openxmlformats.org/officeDocument/2006/relationships" xmlns:a="http://schemas.openxmlformats.org/drawingml/2006/main" name="7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4.xml><?xml version="1.0" encoding="utf-8"?>
<a:theme xmlns:r="http://schemas.openxmlformats.org/officeDocument/2006/relationships" xmlns:a="http://schemas.openxmlformats.org/drawingml/2006/main" name="8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5.xml><?xml version="1.0" encoding="utf-8"?>
<a:theme xmlns:r="http://schemas.openxmlformats.org/officeDocument/2006/relationships" xmlns:a="http://schemas.openxmlformats.org/drawingml/2006/main" name="9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6.xml><?xml version="1.0" encoding="utf-8"?>
<a:theme xmlns:r="http://schemas.openxmlformats.org/officeDocument/2006/relationships" xmlns:a="http://schemas.openxmlformats.org/drawingml/2006/main" name="10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7.xml><?xml version="1.0" encoding="utf-8"?>
<a:theme xmlns:r="http://schemas.openxmlformats.org/officeDocument/2006/relationships" xmlns:a="http://schemas.openxmlformats.org/drawingml/2006/main" name="11_1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8.xml><?xml version="1.0" encoding="utf-8"?>
<a:theme xmlns:r="http://schemas.openxmlformats.org/officeDocument/2006/relationships" xmlns:a="http://schemas.openxmlformats.org/drawingml/2006/main" name="1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79.xml><?xml version="1.0" encoding="utf-8"?>
<a:theme xmlns:r="http://schemas.openxmlformats.org/officeDocument/2006/relationships" xmlns:a="http://schemas.openxmlformats.org/drawingml/2006/main" name="2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0.xml><?xml version="1.0" encoding="utf-8"?>
<a:theme xmlns:r="http://schemas.openxmlformats.org/officeDocument/2006/relationships" xmlns:a="http://schemas.openxmlformats.org/drawingml/2006/main" name="3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1.xml><?xml version="1.0" encoding="utf-8"?>
<a:theme xmlns:r="http://schemas.openxmlformats.org/officeDocument/2006/relationships" xmlns:a="http://schemas.openxmlformats.org/drawingml/2006/main" name="4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2.xml><?xml version="1.0" encoding="utf-8"?>
<a:theme xmlns:r="http://schemas.openxmlformats.org/officeDocument/2006/relationships" xmlns:a="http://schemas.openxmlformats.org/drawingml/2006/main" name="5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3.xml><?xml version="1.0" encoding="utf-8"?>
<a:theme xmlns:r="http://schemas.openxmlformats.org/officeDocument/2006/relationships" xmlns:a="http://schemas.openxmlformats.org/drawingml/2006/main" name="6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4.xml><?xml version="1.0" encoding="utf-8"?>
<a:theme xmlns:r="http://schemas.openxmlformats.org/officeDocument/2006/relationships" xmlns:a="http://schemas.openxmlformats.org/drawingml/2006/main" name="7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5.xml><?xml version="1.0" encoding="utf-8"?>
<a:theme xmlns:r="http://schemas.openxmlformats.org/officeDocument/2006/relationships" xmlns:a="http://schemas.openxmlformats.org/drawingml/2006/main" name="8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6.xml><?xml version="1.0" encoding="utf-8"?>
<a:theme xmlns:r="http://schemas.openxmlformats.org/officeDocument/2006/relationships" xmlns:a="http://schemas.openxmlformats.org/drawingml/2006/main" name="9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7.xml><?xml version="1.0" encoding="utf-8"?>
<a:theme xmlns:r="http://schemas.openxmlformats.org/officeDocument/2006/relationships" xmlns:a="http://schemas.openxmlformats.org/drawingml/2006/main" name="10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8.xml><?xml version="1.0" encoding="utf-8"?>
<a:theme xmlns:r="http://schemas.openxmlformats.org/officeDocument/2006/relationships" xmlns:a="http://schemas.openxmlformats.org/drawingml/2006/main" name="11_2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89.xml><?xml version="1.0" encoding="utf-8"?>
<a:theme xmlns:r="http://schemas.openxmlformats.org/officeDocument/2006/relationships" xmlns:a="http://schemas.openxmlformats.org/drawingml/2006/main" name="1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0.xml><?xml version="1.0" encoding="utf-8"?>
<a:theme xmlns:r="http://schemas.openxmlformats.org/officeDocument/2006/relationships" xmlns:a="http://schemas.openxmlformats.org/drawingml/2006/main" name="2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1.xml><?xml version="1.0" encoding="utf-8"?>
<a:theme xmlns:r="http://schemas.openxmlformats.org/officeDocument/2006/relationships" xmlns:a="http://schemas.openxmlformats.org/drawingml/2006/main" name="3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2.xml><?xml version="1.0" encoding="utf-8"?>
<a:theme xmlns:r="http://schemas.openxmlformats.org/officeDocument/2006/relationships" xmlns:a="http://schemas.openxmlformats.org/drawingml/2006/main" name="4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3.xml><?xml version="1.0" encoding="utf-8"?>
<a:theme xmlns:r="http://schemas.openxmlformats.org/officeDocument/2006/relationships" xmlns:a="http://schemas.openxmlformats.org/drawingml/2006/main" name="5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4.xml><?xml version="1.0" encoding="utf-8"?>
<a:theme xmlns:r="http://schemas.openxmlformats.org/officeDocument/2006/relationships" xmlns:a="http://schemas.openxmlformats.org/drawingml/2006/main" name="6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5.xml><?xml version="1.0" encoding="utf-8"?>
<a:theme xmlns:r="http://schemas.openxmlformats.org/officeDocument/2006/relationships" xmlns:a="http://schemas.openxmlformats.org/drawingml/2006/main" name="7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6.xml><?xml version="1.0" encoding="utf-8"?>
<a:theme xmlns:r="http://schemas.openxmlformats.org/officeDocument/2006/relationships" xmlns:a="http://schemas.openxmlformats.org/drawingml/2006/main" name="8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7.xml><?xml version="1.0" encoding="utf-8"?>
<a:theme xmlns:r="http://schemas.openxmlformats.org/officeDocument/2006/relationships" xmlns:a="http://schemas.openxmlformats.org/drawingml/2006/main" name="9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8.xml><?xml version="1.0" encoding="utf-8"?>
<a:theme xmlns:r="http://schemas.openxmlformats.org/officeDocument/2006/relationships" xmlns:a="http://schemas.openxmlformats.org/drawingml/2006/main" name="10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99.xml><?xml version="1.0" encoding="utf-8"?>
<a:theme xmlns:r="http://schemas.openxmlformats.org/officeDocument/2006/relationships" xmlns:a="http://schemas.openxmlformats.org/drawingml/2006/main" name="11_3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0.xml><?xml version="1.0" encoding="utf-8"?>
<a:theme xmlns:r="http://schemas.openxmlformats.org/officeDocument/2006/relationships" xmlns:a="http://schemas.openxmlformats.org/drawingml/2006/main" name="1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1.xml><?xml version="1.0" encoding="utf-8"?>
<a:theme xmlns:r="http://schemas.openxmlformats.org/officeDocument/2006/relationships" xmlns:a="http://schemas.openxmlformats.org/drawingml/2006/main" name="2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2.xml><?xml version="1.0" encoding="utf-8"?>
<a:theme xmlns:r="http://schemas.openxmlformats.org/officeDocument/2006/relationships" xmlns:a="http://schemas.openxmlformats.org/drawingml/2006/main" name="3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3.xml><?xml version="1.0" encoding="utf-8"?>
<a:theme xmlns:r="http://schemas.openxmlformats.org/officeDocument/2006/relationships" xmlns:a="http://schemas.openxmlformats.org/drawingml/2006/main" name="4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4.xml><?xml version="1.0" encoding="utf-8"?>
<a:theme xmlns:r="http://schemas.openxmlformats.org/officeDocument/2006/relationships" xmlns:a="http://schemas.openxmlformats.org/drawingml/2006/main" name="5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5.xml><?xml version="1.0" encoding="utf-8"?>
<a:theme xmlns:r="http://schemas.openxmlformats.org/officeDocument/2006/relationships" xmlns:a="http://schemas.openxmlformats.org/drawingml/2006/main" name="6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6.xml><?xml version="1.0" encoding="utf-8"?>
<a:theme xmlns:r="http://schemas.openxmlformats.org/officeDocument/2006/relationships" xmlns:a="http://schemas.openxmlformats.org/drawingml/2006/main" name="7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7.xml><?xml version="1.0" encoding="utf-8"?>
<a:theme xmlns:r="http://schemas.openxmlformats.org/officeDocument/2006/relationships" xmlns:a="http://schemas.openxmlformats.org/drawingml/2006/main" name="8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8.xml><?xml version="1.0" encoding="utf-8"?>
<a:theme xmlns:r="http://schemas.openxmlformats.org/officeDocument/2006/relationships" xmlns:a="http://schemas.openxmlformats.org/drawingml/2006/main" name="9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09.xml><?xml version="1.0" encoding="utf-8"?>
<a:theme xmlns:r="http://schemas.openxmlformats.org/officeDocument/2006/relationships" xmlns:a="http://schemas.openxmlformats.org/drawingml/2006/main" name="10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0.xml><?xml version="1.0" encoding="utf-8"?>
<a:theme xmlns:r="http://schemas.openxmlformats.org/officeDocument/2006/relationships" xmlns:a="http://schemas.openxmlformats.org/drawingml/2006/main" name="11_4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1.xml><?xml version="1.0" encoding="utf-8"?>
<a:theme xmlns:r="http://schemas.openxmlformats.org/officeDocument/2006/relationships" xmlns:a="http://schemas.openxmlformats.org/drawingml/2006/main" name="1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2.xml><?xml version="1.0" encoding="utf-8"?>
<a:theme xmlns:r="http://schemas.openxmlformats.org/officeDocument/2006/relationships" xmlns:a="http://schemas.openxmlformats.org/drawingml/2006/main" name="2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3.xml><?xml version="1.0" encoding="utf-8"?>
<a:theme xmlns:r="http://schemas.openxmlformats.org/officeDocument/2006/relationships" xmlns:a="http://schemas.openxmlformats.org/drawingml/2006/main" name="3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4.xml><?xml version="1.0" encoding="utf-8"?>
<a:theme xmlns:r="http://schemas.openxmlformats.org/officeDocument/2006/relationships" xmlns:a="http://schemas.openxmlformats.org/drawingml/2006/main" name="4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5.xml><?xml version="1.0" encoding="utf-8"?>
<a:theme xmlns:r="http://schemas.openxmlformats.org/officeDocument/2006/relationships" xmlns:a="http://schemas.openxmlformats.org/drawingml/2006/main" name="5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6.xml><?xml version="1.0" encoding="utf-8"?>
<a:theme xmlns:r="http://schemas.openxmlformats.org/officeDocument/2006/relationships" xmlns:a="http://schemas.openxmlformats.org/drawingml/2006/main" name="6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7.xml><?xml version="1.0" encoding="utf-8"?>
<a:theme xmlns:r="http://schemas.openxmlformats.org/officeDocument/2006/relationships" xmlns:a="http://schemas.openxmlformats.org/drawingml/2006/main" name="7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8.xml><?xml version="1.0" encoding="utf-8"?>
<a:theme xmlns:r="http://schemas.openxmlformats.org/officeDocument/2006/relationships" xmlns:a="http://schemas.openxmlformats.org/drawingml/2006/main" name="8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19.xml><?xml version="1.0" encoding="utf-8"?>
<a:theme xmlns:r="http://schemas.openxmlformats.org/officeDocument/2006/relationships" xmlns:a="http://schemas.openxmlformats.org/drawingml/2006/main" name="9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0.xml><?xml version="1.0" encoding="utf-8"?>
<a:theme xmlns:r="http://schemas.openxmlformats.org/officeDocument/2006/relationships" xmlns:a="http://schemas.openxmlformats.org/drawingml/2006/main" name="10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1.xml><?xml version="1.0" encoding="utf-8"?>
<a:theme xmlns:r="http://schemas.openxmlformats.org/officeDocument/2006/relationships" xmlns:a="http://schemas.openxmlformats.org/drawingml/2006/main" name="11_5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2.xml><?xml version="1.0" encoding="utf-8"?>
<a:theme xmlns:r="http://schemas.openxmlformats.org/officeDocument/2006/relationships" xmlns:a="http://schemas.openxmlformats.org/drawingml/2006/main" name="1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3.xml><?xml version="1.0" encoding="utf-8"?>
<a:theme xmlns:r="http://schemas.openxmlformats.org/officeDocument/2006/relationships" xmlns:a="http://schemas.openxmlformats.org/drawingml/2006/main" name="2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4.xml><?xml version="1.0" encoding="utf-8"?>
<a:theme xmlns:r="http://schemas.openxmlformats.org/officeDocument/2006/relationships" xmlns:a="http://schemas.openxmlformats.org/drawingml/2006/main" name="3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5.xml><?xml version="1.0" encoding="utf-8"?>
<a:theme xmlns:r="http://schemas.openxmlformats.org/officeDocument/2006/relationships" xmlns:a="http://schemas.openxmlformats.org/drawingml/2006/main" name="4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6.xml><?xml version="1.0" encoding="utf-8"?>
<a:theme xmlns:r="http://schemas.openxmlformats.org/officeDocument/2006/relationships" xmlns:a="http://schemas.openxmlformats.org/drawingml/2006/main" name="5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7.xml><?xml version="1.0" encoding="utf-8"?>
<a:theme xmlns:r="http://schemas.openxmlformats.org/officeDocument/2006/relationships" xmlns:a="http://schemas.openxmlformats.org/drawingml/2006/main" name="6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8.xml><?xml version="1.0" encoding="utf-8"?>
<a:theme xmlns:r="http://schemas.openxmlformats.org/officeDocument/2006/relationships" xmlns:a="http://schemas.openxmlformats.org/drawingml/2006/main" name="7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29.xml><?xml version="1.0" encoding="utf-8"?>
<a:theme xmlns:r="http://schemas.openxmlformats.org/officeDocument/2006/relationships" xmlns:a="http://schemas.openxmlformats.org/drawingml/2006/main" name="8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0.xml><?xml version="1.0" encoding="utf-8"?>
<a:theme xmlns:r="http://schemas.openxmlformats.org/officeDocument/2006/relationships" xmlns:a="http://schemas.openxmlformats.org/drawingml/2006/main" name="9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1.xml><?xml version="1.0" encoding="utf-8"?>
<a:theme xmlns:r="http://schemas.openxmlformats.org/officeDocument/2006/relationships" xmlns:a="http://schemas.openxmlformats.org/drawingml/2006/main" name="10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2.xml><?xml version="1.0" encoding="utf-8"?>
<a:theme xmlns:r="http://schemas.openxmlformats.org/officeDocument/2006/relationships" xmlns:a="http://schemas.openxmlformats.org/drawingml/2006/main" name="11_6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3.xml><?xml version="1.0" encoding="utf-8"?>
<a:theme xmlns:r="http://schemas.openxmlformats.org/officeDocument/2006/relationships" xmlns:a="http://schemas.openxmlformats.org/drawingml/2006/main" name="1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4.xml><?xml version="1.0" encoding="utf-8"?>
<a:theme xmlns:r="http://schemas.openxmlformats.org/officeDocument/2006/relationships" xmlns:a="http://schemas.openxmlformats.org/drawingml/2006/main" name="2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5.xml><?xml version="1.0" encoding="utf-8"?>
<a:theme xmlns:r="http://schemas.openxmlformats.org/officeDocument/2006/relationships" xmlns:a="http://schemas.openxmlformats.org/drawingml/2006/main" name="3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6.xml><?xml version="1.0" encoding="utf-8"?>
<a:theme xmlns:r="http://schemas.openxmlformats.org/officeDocument/2006/relationships" xmlns:a="http://schemas.openxmlformats.org/drawingml/2006/main" name="4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7.xml><?xml version="1.0" encoding="utf-8"?>
<a:theme xmlns:r="http://schemas.openxmlformats.org/officeDocument/2006/relationships" xmlns:a="http://schemas.openxmlformats.org/drawingml/2006/main" name="5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8.xml><?xml version="1.0" encoding="utf-8"?>
<a:theme xmlns:r="http://schemas.openxmlformats.org/officeDocument/2006/relationships" xmlns:a="http://schemas.openxmlformats.org/drawingml/2006/main" name="6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39.xml><?xml version="1.0" encoding="utf-8"?>
<a:theme xmlns:r="http://schemas.openxmlformats.org/officeDocument/2006/relationships" xmlns:a="http://schemas.openxmlformats.org/drawingml/2006/main" name="7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0.xml><?xml version="1.0" encoding="utf-8"?>
<a:theme xmlns:r="http://schemas.openxmlformats.org/officeDocument/2006/relationships" xmlns:a="http://schemas.openxmlformats.org/drawingml/2006/main" name="8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1.xml><?xml version="1.0" encoding="utf-8"?>
<a:theme xmlns:r="http://schemas.openxmlformats.org/officeDocument/2006/relationships" xmlns:a="http://schemas.openxmlformats.org/drawingml/2006/main" name="9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2.xml><?xml version="1.0" encoding="utf-8"?>
<a:theme xmlns:r="http://schemas.openxmlformats.org/officeDocument/2006/relationships" xmlns:a="http://schemas.openxmlformats.org/drawingml/2006/main" name="10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3.xml><?xml version="1.0" encoding="utf-8"?>
<a:theme xmlns:r="http://schemas.openxmlformats.org/officeDocument/2006/relationships" xmlns:a="http://schemas.openxmlformats.org/drawingml/2006/main" name="11_7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4.xml><?xml version="1.0" encoding="utf-8"?>
<a:theme xmlns:r="http://schemas.openxmlformats.org/officeDocument/2006/relationships" xmlns:a="http://schemas.openxmlformats.org/drawingml/2006/main" name="1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5.xml><?xml version="1.0" encoding="utf-8"?>
<a:theme xmlns:r="http://schemas.openxmlformats.org/officeDocument/2006/relationships" xmlns:a="http://schemas.openxmlformats.org/drawingml/2006/main" name="2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6.xml><?xml version="1.0" encoding="utf-8"?>
<a:theme xmlns:r="http://schemas.openxmlformats.org/officeDocument/2006/relationships" xmlns:a="http://schemas.openxmlformats.org/drawingml/2006/main" name="3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7.xml><?xml version="1.0" encoding="utf-8"?>
<a:theme xmlns:r="http://schemas.openxmlformats.org/officeDocument/2006/relationships" xmlns:a="http://schemas.openxmlformats.org/drawingml/2006/main" name="4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8.xml><?xml version="1.0" encoding="utf-8"?>
<a:theme xmlns:r="http://schemas.openxmlformats.org/officeDocument/2006/relationships" xmlns:a="http://schemas.openxmlformats.org/drawingml/2006/main" name="5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49.xml><?xml version="1.0" encoding="utf-8"?>
<a:theme xmlns:r="http://schemas.openxmlformats.org/officeDocument/2006/relationships" xmlns:a="http://schemas.openxmlformats.org/drawingml/2006/main" name="6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50.xml><?xml version="1.0" encoding="utf-8"?>
<a:theme xmlns:r="http://schemas.openxmlformats.org/officeDocument/2006/relationships" xmlns:a="http://schemas.openxmlformats.org/drawingml/2006/main" name="7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51.xml><?xml version="1.0" encoding="utf-8"?>
<a:theme xmlns:r="http://schemas.openxmlformats.org/officeDocument/2006/relationships" xmlns:a="http://schemas.openxmlformats.org/drawingml/2006/main" name="8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52.xml><?xml version="1.0" encoding="utf-8"?>
<a:theme xmlns:r="http://schemas.openxmlformats.org/officeDocument/2006/relationships" xmlns:a="http://schemas.openxmlformats.org/drawingml/2006/main" name="9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53.xml><?xml version="1.0" encoding="utf-8"?>
<a:theme xmlns:r="http://schemas.openxmlformats.org/officeDocument/2006/relationships" xmlns:a="http://schemas.openxmlformats.org/drawingml/2006/main" name="10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54.xml><?xml version="1.0" encoding="utf-8"?>
<a:theme xmlns:r="http://schemas.openxmlformats.org/officeDocument/2006/relationships" xmlns:a="http://schemas.openxmlformats.org/drawingml/2006/main" name="11_8_自定义设计方案">
  <a:themeElements>
    <a:clrScheme name="Office">
      <a:dk1>
        <a:sysClr val="windowText" lastClr="000000"/>
      </a:dk1>
      <a:lt1>
        <a:sysClr val="window" lastClr="FFFE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</a:theme>
</file>

<file path=ppt/theme/theme155.xml><?xml version="1.0" encoding="utf-8"?>
<a:theme xmlns:r="http://schemas.openxmlformats.org/officeDocument/2006/relationships" xmlns:a="http://schemas.openxmlformats.org/drawingml/2006/main" name="1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56.xml><?xml version="1.0" encoding="utf-8"?>
<a:theme xmlns:r="http://schemas.openxmlformats.org/officeDocument/2006/relationships" xmlns:a="http://schemas.openxmlformats.org/drawingml/2006/main" name="2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57.xml><?xml version="1.0" encoding="utf-8"?>
<a:theme xmlns:r="http://schemas.openxmlformats.org/officeDocument/2006/relationships" xmlns:a="http://schemas.openxmlformats.org/drawingml/2006/main" name="3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58.xml><?xml version="1.0" encoding="utf-8"?>
<a:theme xmlns:r="http://schemas.openxmlformats.org/officeDocument/2006/relationships" xmlns:a="http://schemas.openxmlformats.org/drawingml/2006/main" name="4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59.xml><?xml version="1.0" encoding="utf-8"?>
<a:theme xmlns:r="http://schemas.openxmlformats.org/officeDocument/2006/relationships" xmlns:a="http://schemas.openxmlformats.org/drawingml/2006/main" name="5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0.xml><?xml version="1.0" encoding="utf-8"?>
<a:theme xmlns:r="http://schemas.openxmlformats.org/officeDocument/2006/relationships" xmlns:a="http://schemas.openxmlformats.org/drawingml/2006/main" name="6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1.xml><?xml version="1.0" encoding="utf-8"?>
<a:theme xmlns:r="http://schemas.openxmlformats.org/officeDocument/2006/relationships" xmlns:a="http://schemas.openxmlformats.org/drawingml/2006/main" name="7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2.xml><?xml version="1.0" encoding="utf-8"?>
<a:theme xmlns:r="http://schemas.openxmlformats.org/officeDocument/2006/relationships" xmlns:a="http://schemas.openxmlformats.org/drawingml/2006/main" name="8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3.xml><?xml version="1.0" encoding="utf-8"?>
<a:theme xmlns:r="http://schemas.openxmlformats.org/officeDocument/2006/relationships" xmlns:a="http://schemas.openxmlformats.org/drawingml/2006/main" name="9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4.xml><?xml version="1.0" encoding="utf-8"?>
<a:theme xmlns:r="http://schemas.openxmlformats.org/officeDocument/2006/relationships" xmlns:a="http://schemas.openxmlformats.org/drawingml/2006/main" name="10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5.xml><?xml version="1.0" encoding="utf-8"?>
<a:theme xmlns:r="http://schemas.openxmlformats.org/officeDocument/2006/relationships" xmlns:a="http://schemas.openxmlformats.org/drawingml/2006/main" name="11_吉祥如意">
  <a:themeElements>
    <a:clrScheme name="">
      <a:dk1>
        <a:srgbClr val="000000"/>
      </a:dk1>
      <a:lt1>
        <a:srgbClr val="FFFFFF"/>
      </a:lt1>
      <a:dk2>
        <a:srgbClr val="E40000"/>
      </a:dk2>
      <a:lt2>
        <a:srgbClr val="DDDDDD"/>
      </a:lt2>
      <a:accent1>
        <a:srgbClr val="E1F4FF"/>
      </a:accent1>
      <a:accent2>
        <a:srgbClr val="FFE2C5"/>
      </a:accent2>
      <a:accent3>
        <a:srgbClr val="FFFFFF"/>
      </a:accent3>
      <a:accent4>
        <a:srgbClr val="000000"/>
      </a:accent4>
      <a:accent5>
        <a:srgbClr val="EDF8FF"/>
      </a:accent5>
      <a:accent6>
        <a:srgbClr val="E5CAB0"/>
      </a:accent6>
      <a:hlink>
        <a:srgbClr val="0066CC"/>
      </a:hlink>
      <a:folHlink>
        <a:srgbClr val="9F9FBF"/>
      </a:folHlink>
    </a:clrScheme>
    <a:fontScheme name="">
      <a:majorFont>
        <a:latin typeface="Arial"/>
        <a:ea typeface="宋体"/>
        <a:cs typeface="Arial"/>
      </a:majorFont>
      <a:minorFont>
        <a:latin typeface="Arial"/>
        <a:ea typeface="宋体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吉祥如意 1">
        <a:dk1>
          <a:srgbClr val="000000"/>
        </a:dk1>
        <a:lt1>
          <a:srgbClr val="FFFFFF"/>
        </a:lt1>
        <a:dk2>
          <a:srgbClr val="E40000"/>
        </a:dk2>
        <a:lt2>
          <a:srgbClr val="DDDDDD"/>
        </a:lt2>
        <a:accent1>
          <a:srgbClr val="E1F4FF"/>
        </a:accent1>
        <a:accent2>
          <a:srgbClr val="FFE2C5"/>
        </a:accent2>
        <a:accent3>
          <a:srgbClr val="FFFFFF"/>
        </a:accent3>
        <a:accent4>
          <a:srgbClr val="000000"/>
        </a:accent4>
        <a:accent5>
          <a:srgbClr val="EEF8FF"/>
        </a:accent5>
        <a:accent6>
          <a:srgbClr val="E7CDB2"/>
        </a:accent6>
        <a:hlink>
          <a:srgbClr val="0066CC"/>
        </a:hlink>
        <a:folHlink>
          <a:srgbClr val="9F9FB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2">
        <a:dk1>
          <a:srgbClr val="59582D"/>
        </a:dk1>
        <a:lt1>
          <a:srgbClr val="EAEAEA"/>
        </a:lt1>
        <a:dk2>
          <a:srgbClr val="666699"/>
        </a:dk2>
        <a:lt2>
          <a:srgbClr val="D9D9D9"/>
        </a:lt2>
        <a:accent1>
          <a:srgbClr val="CCECFF"/>
        </a:accent1>
        <a:accent2>
          <a:srgbClr val="B2D2C7"/>
        </a:accent2>
        <a:accent3>
          <a:srgbClr val="F3F3F3"/>
        </a:accent3>
        <a:accent4>
          <a:srgbClr val="4B4A25"/>
        </a:accent4>
        <a:accent5>
          <a:srgbClr val="E2F4FF"/>
        </a:accent5>
        <a:accent6>
          <a:srgbClr val="A1BEB4"/>
        </a:accent6>
        <a:hlink>
          <a:srgbClr val="993366"/>
        </a:hlink>
        <a:folHlink>
          <a:srgbClr val="92B9E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3">
        <a:dk1>
          <a:srgbClr val="000099"/>
        </a:dk1>
        <a:lt1>
          <a:srgbClr val="FFFFCC"/>
        </a:lt1>
        <a:dk2>
          <a:srgbClr val="004000"/>
        </a:dk2>
        <a:lt2>
          <a:srgbClr val="FFD9B3"/>
        </a:lt2>
        <a:accent1>
          <a:srgbClr val="FFD9D9"/>
        </a:accent1>
        <a:accent2>
          <a:srgbClr val="DDDDDD"/>
        </a:accent2>
        <a:accent3>
          <a:srgbClr val="FFFFE2"/>
        </a:accent3>
        <a:accent4>
          <a:srgbClr val="000082"/>
        </a:accent4>
        <a:accent5>
          <a:srgbClr val="FFE9E9"/>
        </a:accent5>
        <a:accent6>
          <a:srgbClr val="C8C8C8"/>
        </a:accent6>
        <a:hlink>
          <a:srgbClr val="FF0000"/>
        </a:hlink>
        <a:folHlink>
          <a:srgbClr val="FFAB57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4">
        <a:dk1>
          <a:srgbClr val="000000"/>
        </a:dk1>
        <a:lt1>
          <a:srgbClr val="DCE8E2"/>
        </a:lt1>
        <a:dk2>
          <a:srgbClr val="0033CC"/>
        </a:dk2>
        <a:lt2>
          <a:srgbClr val="C4C4D8"/>
        </a:lt2>
        <a:accent1>
          <a:srgbClr val="FFFFFF"/>
        </a:accent1>
        <a:accent2>
          <a:srgbClr val="A9CFB1"/>
        </a:accent2>
        <a:accent3>
          <a:srgbClr val="EBF2EE"/>
        </a:accent3>
        <a:accent4>
          <a:srgbClr val="000000"/>
        </a:accent4>
        <a:accent5>
          <a:srgbClr val="FFFFFF"/>
        </a:accent5>
        <a:accent6>
          <a:srgbClr val="99BBA0"/>
        </a:accent6>
        <a:hlink>
          <a:srgbClr val="CC33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5">
        <a:dk1>
          <a:srgbClr val="606090"/>
        </a:dk1>
        <a:lt1>
          <a:srgbClr val="E5FFFF"/>
        </a:lt1>
        <a:dk2>
          <a:srgbClr val="0000CC"/>
        </a:dk2>
        <a:lt2>
          <a:srgbClr val="91DAFF"/>
        </a:lt2>
        <a:accent1>
          <a:srgbClr val="EAEAEA"/>
        </a:accent1>
        <a:accent2>
          <a:srgbClr val="FFE2C5"/>
        </a:accent2>
        <a:accent3>
          <a:srgbClr val="F0FFFF"/>
        </a:accent3>
        <a:accent4>
          <a:srgbClr val="51517A"/>
        </a:accent4>
        <a:accent5>
          <a:srgbClr val="F3F3F3"/>
        </a:accent5>
        <a:accent6>
          <a:srgbClr val="E7CDB2"/>
        </a:accent6>
        <a:hlink>
          <a:srgbClr val="000000"/>
        </a:hlink>
        <a:folHlink>
          <a:srgbClr val="3DB77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6">
        <a:dk1>
          <a:srgbClr val="CC0066"/>
        </a:dk1>
        <a:lt1>
          <a:srgbClr val="FFDDBB"/>
        </a:lt1>
        <a:dk2>
          <a:srgbClr val="000000"/>
        </a:dk2>
        <a:lt2>
          <a:srgbClr val="C0C0C0"/>
        </a:lt2>
        <a:accent1>
          <a:srgbClr val="FFFFCC"/>
        </a:accent1>
        <a:accent2>
          <a:srgbClr val="FFFFFF"/>
        </a:accent2>
        <a:accent3>
          <a:srgbClr val="FFEBDA"/>
        </a:accent3>
        <a:accent4>
          <a:srgbClr val="AE0056"/>
        </a:accent4>
        <a:accent5>
          <a:srgbClr val="FFFFE2"/>
        </a:accent5>
        <a:accent6>
          <a:srgbClr val="E7E7E7"/>
        </a:accent6>
        <a:hlink>
          <a:srgbClr val="0066CC"/>
        </a:hlink>
        <a:folHlink>
          <a:srgbClr val="8EB3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吉祥如意 7">
        <a:dk1>
          <a:srgbClr val="B60000"/>
        </a:dk1>
        <a:lt1>
          <a:srgbClr val="FFFF99"/>
        </a:lt1>
        <a:dk2>
          <a:srgbClr val="800000"/>
        </a:dk2>
        <a:lt2>
          <a:srgbClr val="FFFFFF"/>
        </a:lt2>
        <a:accent1>
          <a:srgbClr val="9888A4"/>
        </a:accent1>
        <a:accent2>
          <a:srgbClr val="A9335D"/>
        </a:accent2>
        <a:accent3>
          <a:srgbClr val="C0AAAA"/>
        </a:accent3>
        <a:accent4>
          <a:srgbClr val="DADA82"/>
        </a:accent4>
        <a:accent5>
          <a:srgbClr val="CAC3CF"/>
        </a:accent5>
        <a:accent6>
          <a:srgbClr val="992D53"/>
        </a:accent6>
        <a:hlink>
          <a:srgbClr val="CCECFF"/>
        </a:hlink>
        <a:folHlink>
          <a:srgbClr val="FF66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吉祥如意 8">
        <a:dk1>
          <a:srgbClr val="808080"/>
        </a:dk1>
        <a:lt1>
          <a:srgbClr val="FFFFFF"/>
        </a:lt1>
        <a:dk2>
          <a:srgbClr val="1C1C1C"/>
        </a:dk2>
        <a:lt2>
          <a:srgbClr val="FFFF66"/>
        </a:lt2>
        <a:accent1>
          <a:srgbClr val="9898BA"/>
        </a:accent1>
        <a:accent2>
          <a:srgbClr val="777777"/>
        </a:accent2>
        <a:accent3>
          <a:srgbClr val="ABABAB"/>
        </a:accent3>
        <a:accent4>
          <a:srgbClr val="DADADA"/>
        </a:accent4>
        <a:accent5>
          <a:srgbClr val="CACAD9"/>
        </a:accent5>
        <a:accent6>
          <a:srgbClr val="6B6B6B"/>
        </a:accent6>
        <a:hlink>
          <a:srgbClr val="CCFF99"/>
        </a:hlink>
        <a:folHlink>
          <a:srgbClr val="E436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6.xml><?xml version="1.0" encoding="utf-8"?>
<a:theme xmlns:r="http://schemas.openxmlformats.org/officeDocument/2006/relationships"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FFFFFF"/>
      </a:accent3>
      <a:accent4>
        <a:srgbClr val="000000"/>
      </a:accent4>
      <a:accent5>
        <a:srgbClr val="B2C1DB"/>
      </a:accent5>
      <a:accent6>
        <a:srgbClr val="AE4845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:vt="http://schemas.openxmlformats.org/officeDocument/2006/docPropsVTypes" xmlns="http://schemas.openxmlformats.org/officeDocument/2006/extended-properties">
  <Company>学科网</Company>
  <PresentationFormat>On-screen Show (4:3)</PresentationFormat>
  <Paragraphs>196</Paragraphs>
  <Slides>33</Slides>
  <Notes>6</Notes>
  <TotalTime>0</TotalTime>
  <HiddenSlides>0</HiddenSlides>
  <MMClips>0</MMClips>
  <ScaleCrop>0</ScaleCrop>
  <HeadingPairs>
    <vt:vector baseType="variant" size="4">
      <vt:variant>
        <vt:lpstr>Theme</vt:lpstr>
      </vt:variant>
      <vt:variant>
        <vt:i4>1</vt:i4>
      </vt:variant>
      <vt:variant>
        <vt:lpstr>Slide Titles</vt:lpstr>
      </vt:variant>
      <vt:variant>
        <vt:i4>33</vt:i4>
      </vt:variant>
    </vt:vector>
  </HeadingPairs>
  <TitlesOfParts>
    <vt:vector baseType="lpstr" size="34">
      <vt:lpstr>默认设计模板</vt:lpstr>
      <vt:lpstr>Slide 1</vt:lpstr>
      <vt:lpstr>Slide 2</vt:lpstr>
      <vt:lpstr>Slide 3</vt:lpstr>
      <vt:lpstr>Slide 4</vt:lpstr>
      <vt:lpstr>Slide 5</vt:lpstr>
      <vt:lpstr>Slide 6</vt:lpstr>
      <vt:lpstr>孔子小档案</vt:lpstr>
      <vt:lpstr>Slide 8</vt:lpstr>
      <vt:lpstr>核心思想：“仁”</vt:lpstr>
      <vt:lpstr>政治主张：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</vt:vector>
  </TitlesOfParts>
  <LinksUpToDate>0</LinksUpToDate>
  <SharedDoc>0</SharedDoc>
  <HyperlinksChanged>0</HyperlinksChanged>
  <Application>Aspose.Slides for Java</Application>
  <AppVersion>17.0600</AppVersion>
</Properties>
</file>

<file path=docProps/core.xml><?xml version="1.0" encoding="utf-8"?>
<cp:coreProperties xmlns:dc="http://purl.org/dc/elements/1.1/" xmlns:dcterms="http://purl.org/dc/terms/" xmlns:dcmitype="http://purl.org/dc/dcmitype/" xmlns:xsi="http://www.w3.org/2001/XMLSchema-instance" xmlns:cp="http://schemas.openxmlformats.org/package/2006/metadata/core-properties">
  <dc:creator>rbm.xkw.com</dc:creator>
  <cp:revision>1</cp:revision>
  <cp:lastPrinted>2020-10-23T18:03:04.064</cp:lastPrinted>
  <dcterms:created xsi:type="dcterms:W3CDTF">2020-10-23T18:03:04Z</dcterms:created>
  <dcterms:modified xsi:type="dcterms:W3CDTF">2020-10-23T10:03:05Z</dcterms:modified>
</cp:coreProperties>
</file>

<file path=docProps/custom.xml><?xml version="1.0" encoding="utf-8"?>
<Properties xmlns:vt="http://schemas.openxmlformats.org/officeDocument/2006/docPropsVTypes" xmlns="http://schemas.openxmlformats.org/officeDocument/2006/custom-properties">
  <property fmtid="{D5CDD505-2E9C-101B-9397-08002B2CF9AE}" pid="2" name="album">
    <vt:lpwstr>rbm.xkw.com</vt:lpwstr>
  </property>
  <property fmtid="{D5CDD505-2E9C-101B-9397-08002B2CF9AE}" pid="3" name="author">
    <vt:lpwstr>rbm.xkw.com</vt:lpwstr>
  </property>
  <property fmtid="{D5CDD505-2E9C-101B-9397-08002B2CF9AE}" pid="4" name="company">
    <vt:lpwstr>学科网</vt:lpwstr>
  </property>
  <property fmtid="{D5CDD505-2E9C-101B-9397-08002B2CF9AE}" pid="5" name="copyright">
    <vt:lpwstr>学科网版权所有</vt:lpwstr>
  </property>
</Properties>
</file>