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emf" ContentType="image/x-emf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howSpecialPlsOnTitleSld="0">
  <p:sldMasterIdLst>
    <p:sldMasterId id="2147483650" r:id="rId1"/>
  </p:sldMasterIdLst>
  <p:notesMasterIdLst>
    <p:notesMasterId r:id="rId2"/>
  </p:notesMasterIdLst>
  <p:handoutMasterIdLst>
    <p:handoutMasterId r:id="rId3"/>
  </p:handoutMasterIdLst>
  <p:sldIdLst>
    <p:sldId id="257" r:id="rId4"/>
    <p:sldId id="772" r:id="rId5"/>
    <p:sldId id="794" r:id="rId6"/>
    <p:sldId id="582" r:id="rId7"/>
    <p:sldId id="746" r:id="rId8"/>
    <p:sldId id="806" r:id="rId9"/>
    <p:sldId id="807" r:id="rId10"/>
    <p:sldId id="808" r:id="rId11"/>
    <p:sldId id="809" r:id="rId12"/>
    <p:sldId id="810" r:id="rId13"/>
    <p:sldId id="811" r:id="rId14"/>
    <p:sldId id="812" r:id="rId15"/>
    <p:sldId id="813" r:id="rId16"/>
    <p:sldId id="814" r:id="rId17"/>
    <p:sldId id="815" r:id="rId18"/>
    <p:sldId id="816" r:id="rId19"/>
    <p:sldId id="817" r:id="rId20"/>
    <p:sldId id="830" r:id="rId21"/>
    <p:sldId id="831" r:id="rId22"/>
    <p:sldId id="832" r:id="rId23"/>
    <p:sldId id="833" r:id="rId24"/>
    <p:sldId id="834" r:id="rId25"/>
    <p:sldId id="835" r:id="rId26"/>
    <p:sldId id="836" r:id="rId27"/>
    <p:sldId id="837" r:id="rId28"/>
    <p:sldId id="838" r:id="rId29"/>
    <p:sldId id="577" r:id="rId30"/>
    <p:sldId id="747" r:id="rId31"/>
    <p:sldId id="800" r:id="rId32"/>
    <p:sldId id="801" r:id="rId33"/>
    <p:sldId id="802" r:id="rId34"/>
    <p:sldId id="803" r:id="rId35"/>
    <p:sldId id="804" r:id="rId36"/>
    <p:sldId id="805" r:id="rId37"/>
    <p:sldId id="839" r:id="rId38"/>
    <p:sldId id="840" r:id="rId39"/>
    <p:sldId id="841" r:id="rId40"/>
    <p:sldId id="842" r:id="rId41"/>
    <p:sldId id="854" r:id="rId42"/>
    <p:sldId id="855" r:id="rId43"/>
    <p:sldId id="856" r:id="rId44"/>
    <p:sldId id="857" r:id="rId45"/>
    <p:sldId id="858" r:id="rId46"/>
    <p:sldId id="859" r:id="rId47"/>
    <p:sldId id="860" r:id="rId48"/>
    <p:sldId id="844" r:id="rId49"/>
    <p:sldId id="845" r:id="rId50"/>
    <p:sldId id="846" r:id="rId51"/>
    <p:sldId id="847" r:id="rId52"/>
  </p:sldIdLst>
  <p:sldSz cx="11522075" cy="6480175"/>
  <p:notesSz cx="6858000" cy="9144000"/>
  <p:custDataLst>
    <p:tags r:id="rId53"/>
  </p:custDataLst>
  <p:defaultTextStyle>
    <a:defPPr>
      <a:defRPr lang="zh-CN"/>
    </a:defPPr>
    <a:lvl1pPr marL="0" indent="0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1pPr>
    <a:lvl2pPr marL="4556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2pPr>
    <a:lvl3pPr marL="9128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3pPr>
    <a:lvl4pPr marL="13700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4pPr>
    <a:lvl5pPr marL="18272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3" autoAdjust="0"/>
    <p:restoredTop sz="99856" autoAdjust="0"/>
  </p:normalViewPr>
  <p:slideViewPr>
    <p:cSldViewPr>
      <p:cViewPr>
        <p:scale>
          <a:sx n="66" d="100"/>
          <a:sy n="66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slide" Target="slides/slide49.xml" /><Relationship Id="rId53" Type="http://schemas.openxmlformats.org/officeDocument/2006/relationships/tags" Target="tags/tag40.xml" /><Relationship Id="rId54" Type="http://schemas.openxmlformats.org/officeDocument/2006/relationships/presProps" Target="presProps.xml" /><Relationship Id="rId55" Type="http://schemas.openxmlformats.org/officeDocument/2006/relationships/viewProps" Target="viewProps.xml" /><Relationship Id="rId56" Type="http://schemas.openxmlformats.org/officeDocument/2006/relationships/theme" Target="theme/theme1.xml" /><Relationship Id="rId57" Type="http://schemas.openxmlformats.org/officeDocument/2006/relationships/tableStyles" Target="tableStyles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Relationship Id="rId2" Type="http://schemas.openxmlformats.org/officeDocument/2006/relationships/image" Target="../media/image8.emf" /><Relationship Id="rId3" Type="http://schemas.openxmlformats.org/officeDocument/2006/relationships/image" Target="../media/image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Relationship Id="rId2" Type="http://schemas.openxmlformats.org/officeDocument/2006/relationships/image" Target="../media/image11.emf" /><Relationship Id="rId3" Type="http://schemas.openxmlformats.org/officeDocument/2006/relationships/image" Target="../media/image12.emf" /><Relationship Id="rId4" Type="http://schemas.openxmlformats.org/officeDocument/2006/relationships/image" Target="../media/image13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Relationship Id="rId2" Type="http://schemas.openxmlformats.org/officeDocument/2006/relationships/image" Target="../media/image15.emf" /><Relationship Id="rId3" Type="http://schemas.openxmlformats.org/officeDocument/2006/relationships/image" Target="../media/image12.emf" /><Relationship Id="rId4" Type="http://schemas.openxmlformats.org/officeDocument/2006/relationships/image" Target="../media/image16.emf" /><Relationship Id="rId5" Type="http://schemas.openxmlformats.org/officeDocument/2006/relationships/image" Target="../media/image17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Relationship Id="rId2" Type="http://schemas.openxmlformats.org/officeDocument/2006/relationships/image" Target="../media/image19.emf" /><Relationship Id="rId3" Type="http://schemas.openxmlformats.org/officeDocument/2006/relationships/image" Target="../media/image20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Relationship Id="rId2" Type="http://schemas.openxmlformats.org/officeDocument/2006/relationships/image" Target="../media/image22.emf" /><Relationship Id="rId3" Type="http://schemas.openxmlformats.org/officeDocument/2006/relationships/image" Target="../media/image23.emf" /><Relationship Id="rId4" Type="http://schemas.openxmlformats.org/officeDocument/2006/relationships/image" Target="../media/image24.emf" /><Relationship Id="rId5" Type="http://schemas.openxmlformats.org/officeDocument/2006/relationships/image" Target="../media/image25.emf" /><Relationship Id="rId6" Type="http://schemas.openxmlformats.org/officeDocument/2006/relationships/image" Target="../media/image26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Relationship Id="rId2" Type="http://schemas.openxmlformats.org/officeDocument/2006/relationships/image" Target="../media/image28.emf" /><Relationship Id="rId3" Type="http://schemas.openxmlformats.org/officeDocument/2006/relationships/image" Target="../media/image29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Relationship Id="rId2" Type="http://schemas.openxmlformats.org/officeDocument/2006/relationships/image" Target="../media/image31.emf" /><Relationship Id="rId3" Type="http://schemas.openxmlformats.org/officeDocument/2006/relationships/image" Target="../media/image32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Relationship Id="rId2" Type="http://schemas.openxmlformats.org/officeDocument/2006/relationships/image" Target="../media/image34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Relationship Id="rId2" Type="http://schemas.openxmlformats.org/officeDocument/2006/relationships/image" Target="../media/image36.emf" /><Relationship Id="rId3" Type="http://schemas.openxmlformats.org/officeDocument/2006/relationships/image" Target="../media/image32.emf" /><Relationship Id="rId4" Type="http://schemas.openxmlformats.org/officeDocument/2006/relationships/image" Target="../media/image3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Relationship Id="rId2" Type="http://schemas.openxmlformats.org/officeDocument/2006/relationships/image" Target="../media/image39.emf" /><Relationship Id="rId3" Type="http://schemas.openxmlformats.org/officeDocument/2006/relationships/image" Target="../media/image40.emf" /><Relationship Id="rId4" Type="http://schemas.openxmlformats.org/officeDocument/2006/relationships/image" Target="../media/image41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Relationship Id="rId2" Type="http://schemas.openxmlformats.org/officeDocument/2006/relationships/image" Target="../media/image43.emf" /><Relationship Id="rId3" Type="http://schemas.openxmlformats.org/officeDocument/2006/relationships/image" Target="../media/image44.emf" /><Relationship Id="rId4" Type="http://schemas.openxmlformats.org/officeDocument/2006/relationships/image" Target="../media/image45.emf" /><Relationship Id="rId5" Type="http://schemas.openxmlformats.org/officeDocument/2006/relationships/image" Target="../media/image46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Relationship Id="rId2" Type="http://schemas.openxmlformats.org/officeDocument/2006/relationships/image" Target="../media/image48.emf" /><Relationship Id="rId3" Type="http://schemas.openxmlformats.org/officeDocument/2006/relationships/image" Target="../media/image49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Relationship Id="rId2" Type="http://schemas.openxmlformats.org/officeDocument/2006/relationships/image" Target="../media/image51.emf" /><Relationship Id="rId3" Type="http://schemas.openxmlformats.org/officeDocument/2006/relationships/image" Target="../media/image52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Relationship Id="rId2" Type="http://schemas.openxmlformats.org/officeDocument/2006/relationships/image" Target="../media/image54.emf" /><Relationship Id="rId3" Type="http://schemas.openxmlformats.org/officeDocument/2006/relationships/image" Target="../media/image55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Relationship Id="rId2" Type="http://schemas.openxmlformats.org/officeDocument/2006/relationships/image" Target="../media/image57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Relationship Id="rId2" Type="http://schemas.openxmlformats.org/officeDocument/2006/relationships/image" Target="../media/image60.emf" /><Relationship Id="rId3" Type="http://schemas.openxmlformats.org/officeDocument/2006/relationships/image" Target="../media/image61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Relationship Id="rId2" Type="http://schemas.openxmlformats.org/officeDocument/2006/relationships/image" Target="../media/image63.emf" /><Relationship Id="rId3" Type="http://schemas.openxmlformats.org/officeDocument/2006/relationships/image" Target="../media/image64.emf" /><Relationship Id="rId4" Type="http://schemas.openxmlformats.org/officeDocument/2006/relationships/image" Target="../media/image65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Relationship Id="rId2" Type="http://schemas.openxmlformats.org/officeDocument/2006/relationships/image" Target="../media/image68.emf" /><Relationship Id="rId3" Type="http://schemas.openxmlformats.org/officeDocument/2006/relationships/image" Target="../media/image64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Relationship Id="rId2" Type="http://schemas.openxmlformats.org/officeDocument/2006/relationships/image" Target="../media/image70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Relationship Id="rId2" Type="http://schemas.openxmlformats.org/officeDocument/2006/relationships/image" Target="../media/image77.emf" /><Relationship Id="rId3" Type="http://schemas.openxmlformats.org/officeDocument/2006/relationships/image" Target="../media/image78.emf" /><Relationship Id="rId4" Type="http://schemas.openxmlformats.org/officeDocument/2006/relationships/image" Target="../media/image79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Relationship Id="rId2" Type="http://schemas.openxmlformats.org/officeDocument/2006/relationships/image" Target="../media/image92.emf" /><Relationship Id="rId3" Type="http://schemas.openxmlformats.org/officeDocument/2006/relationships/image" Target="../media/image93.emf" /><Relationship Id="rId4" Type="http://schemas.openxmlformats.org/officeDocument/2006/relationships/image" Target="../media/image94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5.emf" /><Relationship Id="rId2" Type="http://schemas.openxmlformats.org/officeDocument/2006/relationships/image" Target="../media/image96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7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8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9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0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1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2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3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9728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 b="0"/>
          </a:p>
        </p:txBody>
      </p:sp>
      <p:sp>
        <p:nvSpPr>
          <p:cNvPr id="2051" name="日期占位符 97282"/>
          <p:cNvSpPr>
            <a:spLocks noGrp="1"/>
          </p:cNvSpPr>
          <p:nvPr>
            <p:ph type="dt" sz="quarter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5B6AE83-DCC3-4FD8-8869-79A257B9B159}" type="datetime1">
              <a:rPr lang="zh-CN" altLang="en-US" sz="1200" b="0"/>
              <a:t>*</a:t>
            </a:fld>
            <a:endParaRPr lang="zh-CN" altLang="en-US" sz="1200" b="0"/>
          </a:p>
        </p:txBody>
      </p:sp>
      <p:sp>
        <p:nvSpPr>
          <p:cNvPr id="2052" name="页脚占位符 97283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 b="0"/>
          </a:p>
        </p:txBody>
      </p:sp>
      <p:sp>
        <p:nvSpPr>
          <p:cNvPr id="2053" name="灯片编号占位符 97284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2532800-2E2C-4970-973E-0D9AC94AB464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defTabSz="914400" fontAlgn="base">
              <a:spcBef>
                <a:spcPct val="0"/>
              </a:spcBef>
              <a:spcAft>
                <a:spcPct val="0"/>
              </a:spcAft>
            </a:pPr>
            <a:fld id="{D5A8935E-8DE0-4AD0-8D34-8D7C6F5420A7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0CE7907-24A4-46A8-BFEE-0E835CE850B3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3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3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4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_rels/notesSlide4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1.xml" /><Relationship Id="rId2" Type="http://schemas.openxmlformats.org/officeDocument/2006/relationships/notesMaster" Target="../notesMasters/notesMaster1.xml" /></Relationships>
</file>

<file path=ppt/notesSlides/_rels/notesSlide4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2.xml" /><Relationship Id="rId2" Type="http://schemas.openxmlformats.org/officeDocument/2006/relationships/notesMaster" Target="../notesMasters/notesMaster1.xml" /></Relationships>
</file>

<file path=ppt/notesSlides/_rels/notesSlide4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3.xml" /><Relationship Id="rId2" Type="http://schemas.openxmlformats.org/officeDocument/2006/relationships/notesMaster" Target="../notesMasters/notesMaster1.xml" /></Relationships>
</file>

<file path=ppt/notesSlides/_rels/notesSlide4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4.xml" /><Relationship Id="rId2" Type="http://schemas.openxmlformats.org/officeDocument/2006/relationships/notesMaster" Target="../notesMasters/notesMaster1.xml" /></Relationships>
</file>

<file path=ppt/notesSlides/_rels/notesSlide4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5.xml" /><Relationship Id="rId2" Type="http://schemas.openxmlformats.org/officeDocument/2006/relationships/notesMaster" Target="../notesMasters/notesMaster1.xml" /></Relationships>
</file>

<file path=ppt/notesSlides/_rels/notesSlide4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6.xml" /><Relationship Id="rId2" Type="http://schemas.openxmlformats.org/officeDocument/2006/relationships/notesMaster" Target="../notesMasters/notesMaster1.xml" /></Relationships>
</file>

<file path=ppt/notesSlides/_rels/notesSlide4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7.xml" /><Relationship Id="rId2" Type="http://schemas.openxmlformats.org/officeDocument/2006/relationships/notesMaster" Target="../notesMasters/notesMaster1.xml" /></Relationships>
</file>

<file path=ppt/notesSlides/_rels/notesSlide4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8.xml" /><Relationship Id="rId2" Type="http://schemas.openxmlformats.org/officeDocument/2006/relationships/notesMaster" Target="../notesMasters/notesMaster1.xml" /></Relationships>
</file>

<file path=ppt/notesSlides/_rels/notesSlide4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幻灯片图像占位符 1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1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C4E952E-DE7B-4A99-A43C-316B37101832}" type="slidenum">
              <a:rPr lang="zh-CN" altLang="en-US" sz="1200" b="0"/>
              <a:t>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1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CA9F714-9C94-49F0-AD25-3423EF39A013}" type="slidenum">
              <a:rPr lang="zh-CN" altLang="en-US" sz="1200" b="0"/>
              <a:t>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2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2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20086DB-B79A-4015-96AF-4CE0DAD56530}" type="slidenum">
              <a:rPr lang="zh-CN" altLang="en-US" sz="1200" b="0"/>
              <a:t>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12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EEEA87B-6C05-4010-B1ED-594A16B6D5CE}" type="slidenum">
              <a:rPr lang="zh-CN" altLang="en-US" sz="1200" b="0"/>
              <a:t>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33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33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D026825-6BF9-4F0A-BD88-FA114F824883}" type="slidenum">
              <a:rPr lang="zh-CN" altLang="en-US" sz="1200" b="0"/>
              <a:t>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53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6261F64-FF36-4745-BF6D-EBEBBE14FB9D}" type="slidenum">
              <a:rPr lang="zh-CN" altLang="en-US" sz="1200" b="0"/>
              <a:t>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74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ADE1856-36FD-4BF9-BF0A-C2BA88A1016B}" type="slidenum">
              <a:rPr lang="zh-CN" altLang="en-US" sz="1200" b="0"/>
              <a:t>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94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5211B7F-889F-4CFF-8F13-E6E23CE7927C}" type="slidenum">
              <a:rPr lang="zh-CN" altLang="en-US" sz="1200" b="0"/>
              <a:t>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15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ADC06CE-54F9-47AD-BE4D-282354CDA07C}" type="slidenum">
              <a:rPr lang="zh-CN" altLang="en-US" sz="1200" b="0"/>
              <a:t>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35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000794B-CB05-4985-B4F1-3432A8E2B877}" type="slidenum">
              <a:rPr lang="zh-CN" altLang="en-US" sz="1200" b="0"/>
              <a:t>10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56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0D3A43E-0666-4CFF-8193-1C0CF115CA9C}" type="slidenum">
              <a:rPr lang="zh-CN" altLang="en-US" sz="1200" b="0"/>
              <a:t>11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76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492B0A-D5A7-4B3C-A045-DC4B40F6C0BC}" type="slidenum">
              <a:rPr lang="zh-CN" altLang="en-US" sz="1200" b="0"/>
              <a:t>12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96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1762A2B-DBA3-45CD-8AF4-15B006CAFEA5}" type="slidenum">
              <a:rPr lang="zh-CN" altLang="en-US" sz="1200" b="0"/>
              <a:t>13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17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D05E25A-FEB1-47DB-BA5A-35C3AE360E9B}" type="slidenum">
              <a:rPr lang="zh-CN" altLang="en-US" sz="1200" b="0"/>
              <a:t>14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37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717C21-7EE1-4B48-AB17-C1628A6061A0}" type="slidenum">
              <a:rPr lang="zh-CN" altLang="en-US" sz="1200" b="0"/>
              <a:t>15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58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80A8AD5-D1BF-4D23-A1CD-A321586077D6}" type="slidenum">
              <a:rPr lang="zh-CN" altLang="en-US" sz="1200" b="0"/>
              <a:t>16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78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3095831-8F2F-4FDE-846E-F64E908EECDC}" type="slidenum">
              <a:rPr lang="zh-CN" altLang="en-US" sz="1200" b="0"/>
              <a:t>17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99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DA49BF0-3696-4913-A567-C9E2915222AD}" type="slidenum">
              <a:rPr lang="zh-CN" altLang="en-US" sz="1200" b="0"/>
              <a:t>18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19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7E49E5C-B5BF-479A-A931-F258859E5D2B}" type="slidenum">
              <a:rPr lang="zh-CN" altLang="en-US" sz="1200" b="0"/>
              <a:t>19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40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9F6005E-4B83-444A-A0E2-EA28A7AD627C}" type="slidenum">
              <a:rPr lang="zh-CN" altLang="en-US" sz="1200" b="0"/>
              <a:t>20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60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85CCBF3-3367-4AF8-AFFA-564781085DAD}" type="slidenum">
              <a:rPr lang="zh-CN" altLang="en-US" sz="1200" b="0"/>
              <a:t>21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81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81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135D6D2-6B7E-414F-8643-29BA5DE3261C}" type="slidenum">
              <a:rPr lang="zh-CN" altLang="en-US" sz="1200" b="0"/>
              <a:t>22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01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01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FE71D83-26C4-4A49-8D95-D60B92BB915E}" type="slidenum">
              <a:rPr lang="zh-CN" altLang="en-US" sz="1200" b="0"/>
              <a:t>23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22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22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EC6DCA8-EAD3-4F76-877D-FF75A1D1B6D0}" type="slidenum">
              <a:rPr lang="zh-CN" altLang="en-US" sz="1200" b="0"/>
              <a:t>24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427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335764-6A66-43D3-B9C6-A01554DCFC07}" type="slidenum">
              <a:rPr lang="zh-CN" altLang="en-US" sz="1200" b="0"/>
              <a:t>25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632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48E3DBC-69F0-4473-8FC6-974A9C0C4EA2}" type="slidenum">
              <a:rPr lang="zh-CN" altLang="en-US" sz="1200" b="0"/>
              <a:t>26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83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7BC26B6-E027-44A3-9FDB-D1D806AF94A7}" type="slidenum">
              <a:rPr lang="zh-CN" altLang="en-US" sz="1200" b="0"/>
              <a:t>27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04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04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46978BB-3697-41AC-9B03-7245DE92ABE0}" type="slidenum">
              <a:rPr lang="zh-CN" altLang="en-US" sz="1200" b="0"/>
              <a:t>28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24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12FF3D1-220C-41AE-AE3E-68D474994886}" type="slidenum">
              <a:rPr lang="zh-CN" altLang="en-US" sz="1200" b="0"/>
              <a:t>29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45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45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33B723B-7208-4837-92A2-33BF3DC81DF0}" type="slidenum">
              <a:rPr lang="zh-CN" altLang="en-US" sz="1200" b="0"/>
              <a:t>30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65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65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6884CE-3FF2-45B5-9094-582D00B467CD}" type="slidenum">
              <a:rPr lang="zh-CN" altLang="en-US" sz="1200" b="0"/>
              <a:t>31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86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86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6D8E9D7-9429-4278-9F25-DDBCBEBB7BA8}" type="slidenum">
              <a:rPr lang="zh-CN" altLang="en-US" sz="1200" b="0"/>
              <a:t>32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06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06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A0D9486-C6E9-4856-B48C-622D4B497FBE}" type="slidenum">
              <a:rPr lang="zh-CN" altLang="en-US" sz="1200" b="0"/>
              <a:t>33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27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27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ED0A1B9-DEEB-4A8B-BBD5-F73FE99BB11D}" type="slidenum">
              <a:rPr lang="zh-CN" altLang="en-US" sz="1200" b="0"/>
              <a:t>34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47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47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FB2F104-3F2A-44B9-BDF6-C35F28A9FF9E}" type="slidenum">
              <a:rPr lang="zh-CN" altLang="en-US" sz="1200" b="0"/>
              <a:t>35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68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68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441B99D-5C3C-429F-8DF1-FBFDDB873E68}" type="slidenum">
              <a:rPr lang="zh-CN" altLang="en-US" sz="1200" b="0"/>
              <a:t>36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88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88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E3675F4-8DD0-46BC-A6AE-F332BFF57686}" type="slidenum">
              <a:rPr lang="zh-CN" altLang="en-US" sz="1200" b="0"/>
              <a:t>37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08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08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0192B99-B502-4698-B449-4690DB471210}" type="slidenum">
              <a:rPr lang="zh-CN" altLang="en-US" sz="1200" b="0"/>
              <a:t>38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29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29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740B016-CF56-42E7-AAEF-4F2B7DE03153}" type="slidenum">
              <a:rPr lang="zh-CN" altLang="en-US" sz="1200" b="0"/>
              <a:t>39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49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49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BBC12B-4716-43FE-A397-E30F04FBEF74}" type="slidenum">
              <a:rPr lang="zh-CN" altLang="en-US" sz="1200" b="0"/>
              <a:t>40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70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70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EF52D34-2958-4F27-BEC4-B69B2AA39565}" type="slidenum">
              <a:rPr lang="zh-CN" altLang="en-US" sz="1200" b="0"/>
              <a:t>41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90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90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90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1C1BA24-83DC-48C0-B9AF-B1DD40AD7B7C}" type="slidenum">
              <a:rPr lang="zh-CN" altLang="en-US" sz="1200" b="0"/>
              <a:t>42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11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11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CF31A40-B9F2-4429-87F3-3B87B631ED74}" type="slidenum">
              <a:rPr lang="zh-CN" altLang="en-US" sz="1200" b="0"/>
              <a:t>43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31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31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31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57DE2B3-BA4A-4ED2-BB84-EB465A90053A}" type="slidenum">
              <a:rPr lang="zh-CN" altLang="en-US" sz="1200" b="0"/>
              <a:t>44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52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52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96BE6A2-FA40-4AA3-8FA1-3D711FE66E8C}" type="slidenum">
              <a:rPr lang="zh-CN" altLang="en-US" sz="1200" b="0"/>
              <a:t>45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72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72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3B4E45C-E051-4FE5-B641-492983D0F8A7}" type="slidenum">
              <a:rPr lang="zh-CN" altLang="en-US" sz="1200" b="0"/>
              <a:t>46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93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93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93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983C94E-9A3F-481B-9569-F249EDA0803B}" type="slidenum">
              <a:rPr lang="zh-CN" altLang="en-US" sz="1200" b="0"/>
              <a:t>47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13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13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13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D488198-6075-4F70-8D19-7E1A65B859D9}" type="slidenum">
              <a:rPr lang="zh-CN" altLang="en-US" sz="1200" b="0"/>
              <a:t>48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34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34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34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753D629-A17E-4676-B08A-77675BA5DB1E}" type="slidenum">
              <a:rPr lang="zh-CN" altLang="en-US" sz="1200" b="0"/>
              <a:t>49</a:t>
            </a:fld>
            <a:endParaRPr lang="zh-CN" altLang="en-US" sz="1200" b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32928" y="864023"/>
            <a:ext cx="9260754" cy="242879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670"/>
            </a:lvl1pPr>
          </a:lstStyle>
          <a:p>
            <a:pPr fontAlgn="auto"/>
            <a:r>
              <a:rPr lang="zh-CN" altLang="en-US" sz="567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32928" y="3364248"/>
            <a:ext cx="9260754" cy="139128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270" spc="20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pPr fontAlgn="auto"/>
            <a:r>
              <a:rPr lang="zh-CN" altLang="en-US" sz="2270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970" y="1408290"/>
            <a:ext cx="10366465" cy="4497003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81410" y="3636382"/>
            <a:ext cx="7341921" cy="724555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160"/>
            </a:lvl1pPr>
          </a:lstStyle>
          <a:p>
            <a:pPr fontAlgn="auto"/>
            <a:r>
              <a:rPr lang="zh-CN" altLang="en-US" sz="416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881410" y="4360937"/>
            <a:ext cx="7341921" cy="81980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3180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970" y="1418495"/>
            <a:ext cx="4892346" cy="4486798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59296" y="1418495"/>
            <a:ext cx="4892346" cy="4486798"/>
          </a:xfrm>
        </p:spPr>
        <p:txBody>
          <a:bodyPr lIns="90000" tIns="46800" rIns="90000" bIns="4680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74970" y="1350462"/>
            <a:ext cx="5048846" cy="36057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lang="zh-CN" altLang="en-US" sz="1890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4970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5893109" y="1343402"/>
            <a:ext cx="5048846" cy="36057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sz="1890"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93109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4970" y="1469520"/>
            <a:ext cx="4945530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01459" y="1469520"/>
            <a:ext cx="4939976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r>
              <a:rPr sz="1510"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9672419" y="864023"/>
            <a:ext cx="986634" cy="4752128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645"/>
            </a:lvl1pPr>
          </a:lstStyle>
          <a:p>
            <a:pPr lvl="0" fontAlgn="auto"/>
            <a:r>
              <a:rPr sz="2645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4156" y="864023"/>
            <a:ext cx="8665372" cy="4752128"/>
          </a:xfrm>
        </p:spPr>
        <p:txBody>
          <a:bodyPr vert="eaVert" lIns="46800" tIns="46800" rIns="46800" bIns="46800"/>
          <a:lstStyle>
            <a:lvl1pPr marL="215900" indent="-215900">
              <a:spcAft>
                <a:spcPts val="1000"/>
              </a:spcAft>
              <a:defRPr spc="300"/>
            </a:lvl1pPr>
            <a:lvl2pPr marL="648335" indent="-215900">
              <a:defRPr spc="300"/>
            </a:lvl2pPr>
            <a:lvl3pPr marL="1080135" indent="-215900">
              <a:defRPr spc="300"/>
            </a:lvl3pPr>
            <a:lvl4pPr marL="1511935" indent="-215900">
              <a:defRPr spc="300"/>
            </a:lvl4pPr>
            <a:lvl5pPr marL="1944370" indent="-215900">
              <a:defRPr spc="300"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4970" y="731358"/>
            <a:ext cx="10369868" cy="51807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32928" y="2347150"/>
            <a:ext cx="9260754" cy="962672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5670"/>
            </a:lvl1pPr>
          </a:lstStyle>
          <a:p>
            <a:pPr lvl="0" fontAlgn="auto"/>
            <a:r>
              <a:rPr sz="5670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32928" y="3364248"/>
            <a:ext cx="9260754" cy="445618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270" spc="200"/>
            </a:lvl1pPr>
          </a:lstStyle>
          <a:p>
            <a:pPr lvl="0" fontAlgn="auto"/>
            <a:r>
              <a:rPr lang="zh-CN" altLang="en-US" sz="22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34.xml" /><Relationship Id="rId13" Type="http://schemas.openxmlformats.org/officeDocument/2006/relationships/tags" Target="../tags/tag35.xml" /><Relationship Id="rId14" Type="http://schemas.openxmlformats.org/officeDocument/2006/relationships/tags" Target="../tags/tag36.xml" /><Relationship Id="rId15" Type="http://schemas.openxmlformats.org/officeDocument/2006/relationships/tags" Target="../tags/tag37.xml" /><Relationship Id="rId16" Type="http://schemas.openxmlformats.org/officeDocument/2006/relationships/tags" Target="../tags/tag38.xml" /><Relationship Id="rId17" Type="http://schemas.openxmlformats.org/officeDocument/2006/relationships/tags" Target="../tags/tag39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 idx="4294967295"/>
            <p:custDataLst>
              <p:tags r:id="rId12"/>
            </p:custDataLst>
          </p:nvPr>
        </p:nvSpPr>
        <p:spPr>
          <a:xfrm>
            <a:off x="574675" y="574675"/>
            <a:ext cx="10366375" cy="66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8636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400" b="1" u="none" strike="noStrike" kern="1200" cap="none" spc="300" normalizeH="0" baseline="0">
                <a:solidFill>
                  <a:srgbClr val="262626"/>
                </a:solidFill>
                <a:uFillTx/>
                <a:latin typeface="Arial" pitchFamily="34" charset="0"/>
                <a:ea typeface="微软雅黑" pitchFamily="34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4294967295"/>
            <p:custDataLst>
              <p:tags r:id="rId13"/>
            </p:custDataLst>
          </p:nvPr>
        </p:nvSpPr>
        <p:spPr>
          <a:xfrm>
            <a:off x="574970" y="1408290"/>
            <a:ext cx="10366465" cy="4497003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215900" indent="-215900" algn="l" defTabSz="864235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7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1pPr>
            <a:lvl2pPr marL="6483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2pPr>
            <a:lvl3pPr marL="10801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3pPr>
            <a:lvl4pPr marL="15119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 charset="0"/>
              <a:buChar char="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4pPr>
            <a:lvl5pPr marL="1944370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5pPr>
            <a:lvl6pPr marL="23761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79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4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2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5900" lvl="0" indent="-215900"/>
            <a:r>
              <a:t>单击此处编辑母版文本样式</a:t>
            </a:r>
          </a:p>
          <a:p>
            <a:pPr marL="647700" lvl="1" indent="-215900"/>
            <a:r>
              <a:t>第二级</a:t>
            </a:r>
          </a:p>
          <a:p>
            <a:pPr marL="1079500" lvl="2" indent="-215900"/>
            <a:r>
              <a:t>第三级</a:t>
            </a:r>
          </a:p>
          <a:p>
            <a:pPr marL="1511300" lvl="3" indent="-215900"/>
            <a:r>
              <a:t>第四级</a:t>
            </a:r>
          </a:p>
          <a:p>
            <a:pPr marL="1943100" lvl="4" indent="-214312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4294967295"/>
            <p:custDataLst>
              <p:tags r:id="rId14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968CE3-A348-41F8-9372-B8861B214F7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4294967295"/>
            <p:custDataLst>
              <p:tags r:id="rId15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294967295"/>
            <p:custDataLst>
              <p:tags r:id="rId16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4E504B-0647-4843-B47B-190276C2BE5F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l" defTabSz="8636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3400" b="1" u="none" strike="noStrike" kern="1200" cap="none" spc="300" normalizeH="0" baseline="0">
          <a:solidFill>
            <a:srgbClr val="262626"/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15900" indent="-215900" algn="l" defTabSz="86423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7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483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0801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5119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 charset="0"/>
        <a:buChar char="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1944370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4.doc" TargetMode="Internal" /><Relationship Id="rId7" Type="http://schemas.openxmlformats.org/officeDocument/2006/relationships/image" Target="../media/image6.emf" /><Relationship Id="rId8" Type="http://schemas.openxmlformats.org/officeDocument/2006/relationships/vmlDrawing" Target="../drawings/vmlDrawing3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4.v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5.doc" TargetMode="Internal" /><Relationship Id="rId5" Type="http://schemas.openxmlformats.org/officeDocument/2006/relationships/image" Target="../media/image7.emf" /><Relationship Id="rId6" Type="http://schemas.openxmlformats.org/officeDocument/2006/relationships/oleObject" Target="../embeddings/oleObject6.doc" TargetMode="Internal" /><Relationship Id="rId7" Type="http://schemas.openxmlformats.org/officeDocument/2006/relationships/image" Target="../media/image8.emf" /><Relationship Id="rId8" Type="http://schemas.openxmlformats.org/officeDocument/2006/relationships/oleObject" Target="../embeddings/oleObject7.doc" TargetMode="Internal" /><Relationship Id="rId9" Type="http://schemas.openxmlformats.org/officeDocument/2006/relationships/image" Target="../media/image9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1.doc" TargetMode="Internal" /><Relationship Id="rId11" Type="http://schemas.openxmlformats.org/officeDocument/2006/relationships/image" Target="../media/image13.emf" /><Relationship Id="rId12" Type="http://schemas.openxmlformats.org/officeDocument/2006/relationships/vmlDrawing" Target="../drawings/vmlDrawing5.v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8.doc" TargetMode="Internal" /><Relationship Id="rId5" Type="http://schemas.openxmlformats.org/officeDocument/2006/relationships/image" Target="../media/image10.emf" /><Relationship Id="rId6" Type="http://schemas.openxmlformats.org/officeDocument/2006/relationships/oleObject" Target="../embeddings/oleObject9.doc" TargetMode="Internal" /><Relationship Id="rId7" Type="http://schemas.openxmlformats.org/officeDocument/2006/relationships/image" Target="../media/image11.emf" /><Relationship Id="rId8" Type="http://schemas.openxmlformats.org/officeDocument/2006/relationships/oleObject" Target="../embeddings/oleObject10.doc" TargetMode="Internal" /><Relationship Id="rId9" Type="http://schemas.openxmlformats.org/officeDocument/2006/relationships/image" Target="../media/image12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5.doc" TargetMode="Internal" /><Relationship Id="rId11" Type="http://schemas.openxmlformats.org/officeDocument/2006/relationships/image" Target="../media/image16.emf" /><Relationship Id="rId12" Type="http://schemas.openxmlformats.org/officeDocument/2006/relationships/oleObject" Target="../embeddings/oleObject16.doc" TargetMode="Internal" /><Relationship Id="rId13" Type="http://schemas.openxmlformats.org/officeDocument/2006/relationships/image" Target="../media/image17.emf" /><Relationship Id="rId14" Type="http://schemas.openxmlformats.org/officeDocument/2006/relationships/vmlDrawing" Target="../drawings/vmlDrawing6.v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2.doc" TargetMode="Internal" /><Relationship Id="rId5" Type="http://schemas.openxmlformats.org/officeDocument/2006/relationships/image" Target="../media/image14.emf" /><Relationship Id="rId6" Type="http://schemas.openxmlformats.org/officeDocument/2006/relationships/oleObject" Target="../embeddings/oleObject13.doc" TargetMode="Internal" /><Relationship Id="rId7" Type="http://schemas.openxmlformats.org/officeDocument/2006/relationships/image" Target="../media/image15.emf" /><Relationship Id="rId8" Type="http://schemas.openxmlformats.org/officeDocument/2006/relationships/oleObject" Target="../embeddings/oleObject14.doc" TargetMode="Internal" /><Relationship Id="rId9" Type="http://schemas.openxmlformats.org/officeDocument/2006/relationships/image" Target="../media/image12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7.v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7.doc" TargetMode="Internal" /><Relationship Id="rId5" Type="http://schemas.openxmlformats.org/officeDocument/2006/relationships/image" Target="../media/image18.emf" /><Relationship Id="rId6" Type="http://schemas.openxmlformats.org/officeDocument/2006/relationships/oleObject" Target="../embeddings/oleObject18.doc" TargetMode="Internal" /><Relationship Id="rId7" Type="http://schemas.openxmlformats.org/officeDocument/2006/relationships/image" Target="../media/image19.emf" /><Relationship Id="rId8" Type="http://schemas.openxmlformats.org/officeDocument/2006/relationships/oleObject" Target="../embeddings/oleObject19.doc" TargetMode="Internal" /><Relationship Id="rId9" Type="http://schemas.openxmlformats.org/officeDocument/2006/relationships/image" Target="../media/image20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3.doc" TargetMode="Internal" /><Relationship Id="rId11" Type="http://schemas.openxmlformats.org/officeDocument/2006/relationships/image" Target="../media/image24.emf" /><Relationship Id="rId12" Type="http://schemas.openxmlformats.org/officeDocument/2006/relationships/oleObject" Target="../embeddings/oleObject24.doc" TargetMode="Internal" /><Relationship Id="rId13" Type="http://schemas.openxmlformats.org/officeDocument/2006/relationships/image" Target="../media/image25.emf" /><Relationship Id="rId14" Type="http://schemas.openxmlformats.org/officeDocument/2006/relationships/oleObject" Target="../embeddings/oleObject25.doc" TargetMode="Internal" /><Relationship Id="rId15" Type="http://schemas.openxmlformats.org/officeDocument/2006/relationships/image" Target="../media/image26.emf" /><Relationship Id="rId16" Type="http://schemas.openxmlformats.org/officeDocument/2006/relationships/vmlDrawing" Target="../drawings/vmlDrawing8.v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0.doc" TargetMode="Internal" /><Relationship Id="rId5" Type="http://schemas.openxmlformats.org/officeDocument/2006/relationships/image" Target="../media/image21.emf" /><Relationship Id="rId6" Type="http://schemas.openxmlformats.org/officeDocument/2006/relationships/oleObject" Target="../embeddings/oleObject21.doc" TargetMode="Internal" /><Relationship Id="rId7" Type="http://schemas.openxmlformats.org/officeDocument/2006/relationships/image" Target="../media/image22.emf" /><Relationship Id="rId8" Type="http://schemas.openxmlformats.org/officeDocument/2006/relationships/oleObject" Target="../embeddings/oleObject22.doc" TargetMode="Internal" /><Relationship Id="rId9" Type="http://schemas.openxmlformats.org/officeDocument/2006/relationships/image" Target="../media/image23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9.v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6.doc" TargetMode="Internal" /><Relationship Id="rId5" Type="http://schemas.openxmlformats.org/officeDocument/2006/relationships/image" Target="../media/image27.emf" /><Relationship Id="rId6" Type="http://schemas.openxmlformats.org/officeDocument/2006/relationships/oleObject" Target="../embeddings/oleObject27.doc" TargetMode="Internal" /><Relationship Id="rId7" Type="http://schemas.openxmlformats.org/officeDocument/2006/relationships/image" Target="../media/image28.emf" /><Relationship Id="rId8" Type="http://schemas.openxmlformats.org/officeDocument/2006/relationships/oleObject" Target="../embeddings/oleObject28.doc" TargetMode="Internal" /><Relationship Id="rId9" Type="http://schemas.openxmlformats.org/officeDocument/2006/relationships/image" Target="../media/image29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0.v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9.doc" TargetMode="Internal" /><Relationship Id="rId5" Type="http://schemas.openxmlformats.org/officeDocument/2006/relationships/image" Target="../media/image30.emf" /><Relationship Id="rId6" Type="http://schemas.openxmlformats.org/officeDocument/2006/relationships/oleObject" Target="../embeddings/oleObject30.doc" TargetMode="Internal" /><Relationship Id="rId7" Type="http://schemas.openxmlformats.org/officeDocument/2006/relationships/image" Target="../media/image31.emf" /><Relationship Id="rId8" Type="http://schemas.openxmlformats.org/officeDocument/2006/relationships/oleObject" Target="../embeddings/oleObject31.doc" TargetMode="Internal" /><Relationship Id="rId9" Type="http://schemas.openxmlformats.org/officeDocument/2006/relationships/image" Target="../media/image32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2.doc" TargetMode="Internal" /><Relationship Id="rId5" Type="http://schemas.openxmlformats.org/officeDocument/2006/relationships/image" Target="../media/image33.emf" /><Relationship Id="rId6" Type="http://schemas.openxmlformats.org/officeDocument/2006/relationships/oleObject" Target="../embeddings/oleObject33.doc" TargetMode="Internal" /><Relationship Id="rId7" Type="http://schemas.openxmlformats.org/officeDocument/2006/relationships/image" Target="../media/image34.emf" /><Relationship Id="rId8" Type="http://schemas.openxmlformats.org/officeDocument/2006/relationships/vmlDrawing" Target="../drawings/vmlDrawing1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37.doc" TargetMode="Internal" /><Relationship Id="rId11" Type="http://schemas.openxmlformats.org/officeDocument/2006/relationships/image" Target="../media/image37.emf" /><Relationship Id="rId12" Type="http://schemas.openxmlformats.org/officeDocument/2006/relationships/vmlDrawing" Target="../drawings/vmlDrawing12.v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4.doc" TargetMode="Internal" /><Relationship Id="rId5" Type="http://schemas.openxmlformats.org/officeDocument/2006/relationships/image" Target="../media/image35.emf" /><Relationship Id="rId6" Type="http://schemas.openxmlformats.org/officeDocument/2006/relationships/oleObject" Target="../embeddings/oleObject35.doc" TargetMode="Internal" /><Relationship Id="rId7" Type="http://schemas.openxmlformats.org/officeDocument/2006/relationships/image" Target="../media/image36.emf" /><Relationship Id="rId8" Type="http://schemas.openxmlformats.org/officeDocument/2006/relationships/oleObject" Target="../embeddings/oleObject36.doc" TargetMode="Internal" /><Relationship Id="rId9" Type="http://schemas.openxmlformats.org/officeDocument/2006/relationships/image" Target="../media/image32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41.doc" TargetMode="Internal" /><Relationship Id="rId11" Type="http://schemas.openxmlformats.org/officeDocument/2006/relationships/image" Target="../media/image41.emf" /><Relationship Id="rId12" Type="http://schemas.openxmlformats.org/officeDocument/2006/relationships/vmlDrawing" Target="../drawings/vmlDrawing13.v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8.doc" TargetMode="Internal" /><Relationship Id="rId5" Type="http://schemas.openxmlformats.org/officeDocument/2006/relationships/image" Target="../media/image38.emf" /><Relationship Id="rId6" Type="http://schemas.openxmlformats.org/officeDocument/2006/relationships/oleObject" Target="../embeddings/oleObject39.doc" TargetMode="Internal" /><Relationship Id="rId7" Type="http://schemas.openxmlformats.org/officeDocument/2006/relationships/image" Target="../media/image39.emf" /><Relationship Id="rId8" Type="http://schemas.openxmlformats.org/officeDocument/2006/relationships/oleObject" Target="../embeddings/oleObject40.doc" TargetMode="Internal" /><Relationship Id="rId9" Type="http://schemas.openxmlformats.org/officeDocument/2006/relationships/image" Target="../media/image40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45.doc" TargetMode="Internal" /><Relationship Id="rId11" Type="http://schemas.openxmlformats.org/officeDocument/2006/relationships/image" Target="../media/image45.emf" /><Relationship Id="rId12" Type="http://schemas.openxmlformats.org/officeDocument/2006/relationships/oleObject" Target="../embeddings/oleObject46.doc" TargetMode="Internal" /><Relationship Id="rId13" Type="http://schemas.openxmlformats.org/officeDocument/2006/relationships/image" Target="../media/image46.emf" /><Relationship Id="rId14" Type="http://schemas.openxmlformats.org/officeDocument/2006/relationships/vmlDrawing" Target="../drawings/vmlDrawing14.v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42.doc" TargetMode="Internal" /><Relationship Id="rId5" Type="http://schemas.openxmlformats.org/officeDocument/2006/relationships/image" Target="../media/image42.emf" /><Relationship Id="rId6" Type="http://schemas.openxmlformats.org/officeDocument/2006/relationships/oleObject" Target="../embeddings/oleObject43.doc" TargetMode="Internal" /><Relationship Id="rId7" Type="http://schemas.openxmlformats.org/officeDocument/2006/relationships/image" Target="../media/image43.emf" /><Relationship Id="rId8" Type="http://schemas.openxmlformats.org/officeDocument/2006/relationships/oleObject" Target="../embeddings/oleObject44.doc" TargetMode="Internal" /><Relationship Id="rId9" Type="http://schemas.openxmlformats.org/officeDocument/2006/relationships/image" Target="../media/image44.e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oleObject47.doc" TargetMode="Internal" /><Relationship Id="rId4" Type="http://schemas.openxmlformats.org/officeDocument/2006/relationships/image" Target="../media/image47.emf" /><Relationship Id="rId5" Type="http://schemas.openxmlformats.org/officeDocument/2006/relationships/oleObject" Target="../embeddings/oleObject48.doc" TargetMode="Internal" /><Relationship Id="rId6" Type="http://schemas.openxmlformats.org/officeDocument/2006/relationships/image" Target="../media/image48.emf" /><Relationship Id="rId7" Type="http://schemas.openxmlformats.org/officeDocument/2006/relationships/oleObject" Target="../embeddings/oleObject49.doc" TargetMode="Internal" /><Relationship Id="rId8" Type="http://schemas.openxmlformats.org/officeDocument/2006/relationships/image" Target="../media/image49.emf" /><Relationship Id="rId9" Type="http://schemas.openxmlformats.org/officeDocument/2006/relationships/vmlDrawing" Target="../drawings/vmlDrawing15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Relationship Id="rId3" Type="http://schemas.openxmlformats.org/officeDocument/2006/relationships/oleObject" Target="../embeddings/oleObject50.doc" TargetMode="Internal" /><Relationship Id="rId4" Type="http://schemas.openxmlformats.org/officeDocument/2006/relationships/image" Target="../media/image50.emf" /><Relationship Id="rId5" Type="http://schemas.openxmlformats.org/officeDocument/2006/relationships/oleObject" Target="../embeddings/oleObject51.doc" TargetMode="Internal" /><Relationship Id="rId6" Type="http://schemas.openxmlformats.org/officeDocument/2006/relationships/image" Target="../media/image51.emf" /><Relationship Id="rId7" Type="http://schemas.openxmlformats.org/officeDocument/2006/relationships/oleObject" Target="../embeddings/oleObject52.doc" TargetMode="Internal" /><Relationship Id="rId8" Type="http://schemas.openxmlformats.org/officeDocument/2006/relationships/image" Target="../media/image52.emf" /><Relationship Id="rId9" Type="http://schemas.openxmlformats.org/officeDocument/2006/relationships/vmlDrawing" Target="../drawings/vmlDrawing16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53.doc" TargetMode="Internal" /><Relationship Id="rId4" Type="http://schemas.openxmlformats.org/officeDocument/2006/relationships/image" Target="../media/image53.emf" /><Relationship Id="rId5" Type="http://schemas.openxmlformats.org/officeDocument/2006/relationships/oleObject" Target="../embeddings/oleObject54.doc" TargetMode="Internal" /><Relationship Id="rId6" Type="http://schemas.openxmlformats.org/officeDocument/2006/relationships/image" Target="../media/image54.emf" /><Relationship Id="rId7" Type="http://schemas.openxmlformats.org/officeDocument/2006/relationships/oleObject" Target="../embeddings/oleObject55.doc" TargetMode="Internal" /><Relationship Id="rId8" Type="http://schemas.openxmlformats.org/officeDocument/2006/relationships/image" Target="../media/image55.emf" /><Relationship Id="rId9" Type="http://schemas.openxmlformats.org/officeDocument/2006/relationships/vmlDrawing" Target="../drawings/vmlDrawing1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56.doc" TargetMode="Internal" /><Relationship Id="rId4" Type="http://schemas.openxmlformats.org/officeDocument/2006/relationships/image" Target="../media/image56.emf" /><Relationship Id="rId5" Type="http://schemas.openxmlformats.org/officeDocument/2006/relationships/oleObject" Target="../embeddings/oleObject57.doc" TargetMode="Internal" /><Relationship Id="rId6" Type="http://schemas.openxmlformats.org/officeDocument/2006/relationships/image" Target="../media/image57.emf" /><Relationship Id="rId7" Type="http://schemas.openxmlformats.org/officeDocument/2006/relationships/image" Target="../media/image58.wmf" /><Relationship Id="rId8" Type="http://schemas.openxmlformats.org/officeDocument/2006/relationships/vmlDrawing" Target="../drawings/vmlDrawing18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58.doc" TargetMode="Internal" /><Relationship Id="rId4" Type="http://schemas.openxmlformats.org/officeDocument/2006/relationships/image" Target="../media/image59.emf" /><Relationship Id="rId5" Type="http://schemas.openxmlformats.org/officeDocument/2006/relationships/oleObject" Target="../embeddings/oleObject59.doc" TargetMode="Internal" /><Relationship Id="rId6" Type="http://schemas.openxmlformats.org/officeDocument/2006/relationships/image" Target="../media/image60.emf" /><Relationship Id="rId7" Type="http://schemas.openxmlformats.org/officeDocument/2006/relationships/oleObject" Target="../embeddings/oleObject60.doc" TargetMode="Internal" /><Relationship Id="rId8" Type="http://schemas.openxmlformats.org/officeDocument/2006/relationships/image" Target="../media/image61.emf" /><Relationship Id="rId9" Type="http://schemas.openxmlformats.org/officeDocument/2006/relationships/vmlDrawing" Target="../drawings/vmlDrawing19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65.emf" /><Relationship Id="rId11" Type="http://schemas.openxmlformats.org/officeDocument/2006/relationships/image" Target="../media/image66.wmf" /><Relationship Id="rId12" Type="http://schemas.openxmlformats.org/officeDocument/2006/relationships/oleObject" Target="../embeddings/oleObject65.doc" TargetMode="Internal" /><Relationship Id="rId13" Type="http://schemas.openxmlformats.org/officeDocument/2006/relationships/vmlDrawing" Target="../drawings/vmlDrawing20.vml" /><Relationship Id="rId2" Type="http://schemas.openxmlformats.org/officeDocument/2006/relationships/notesSlide" Target="../notesSlides/notesSlide22.xml" /><Relationship Id="rId3" Type="http://schemas.openxmlformats.org/officeDocument/2006/relationships/oleObject" Target="../embeddings/oleObject61.doc" TargetMode="Internal" /><Relationship Id="rId4" Type="http://schemas.openxmlformats.org/officeDocument/2006/relationships/image" Target="../media/image62.emf" /><Relationship Id="rId5" Type="http://schemas.openxmlformats.org/officeDocument/2006/relationships/oleObject" Target="../embeddings/oleObject62.doc" TargetMode="Internal" /><Relationship Id="rId6" Type="http://schemas.openxmlformats.org/officeDocument/2006/relationships/image" Target="../media/image63.emf" /><Relationship Id="rId7" Type="http://schemas.openxmlformats.org/officeDocument/2006/relationships/oleObject" Target="../embeddings/oleObject63.doc" TargetMode="Internal" /><Relationship Id="rId8" Type="http://schemas.openxmlformats.org/officeDocument/2006/relationships/image" Target="../media/image64.emf" /><Relationship Id="rId9" Type="http://schemas.openxmlformats.org/officeDocument/2006/relationships/oleObject" Target="../embeddings/oleObject64.doc" TargetMode="Interna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oleObject" Target="../embeddings/oleObject66.doc" TargetMode="Internal" /><Relationship Id="rId4" Type="http://schemas.openxmlformats.org/officeDocument/2006/relationships/image" Target="../media/image67.emf" /><Relationship Id="rId5" Type="http://schemas.openxmlformats.org/officeDocument/2006/relationships/oleObject" Target="../embeddings/oleObject67.doc" TargetMode="Internal" /><Relationship Id="rId6" Type="http://schemas.openxmlformats.org/officeDocument/2006/relationships/image" Target="../media/image68.emf" /><Relationship Id="rId7" Type="http://schemas.openxmlformats.org/officeDocument/2006/relationships/oleObject" Target="../embeddings/oleObject68.doc" TargetMode="Internal" /><Relationship Id="rId8" Type="http://schemas.openxmlformats.org/officeDocument/2006/relationships/image" Target="../media/image64.emf" /><Relationship Id="rId9" Type="http://schemas.openxmlformats.org/officeDocument/2006/relationships/vmlDrawing" Target="../drawings/vmlDrawing21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oleObject" Target="../embeddings/oleObject69.doc" TargetMode="Internal" /><Relationship Id="rId4" Type="http://schemas.openxmlformats.org/officeDocument/2006/relationships/image" Target="../media/image69.emf" /><Relationship Id="rId5" Type="http://schemas.openxmlformats.org/officeDocument/2006/relationships/oleObject" Target="../embeddings/oleObject70.doc" TargetMode="Internal" /><Relationship Id="rId6" Type="http://schemas.openxmlformats.org/officeDocument/2006/relationships/image" Target="../media/image70.emf" /><Relationship Id="rId7" Type="http://schemas.openxmlformats.org/officeDocument/2006/relationships/vmlDrawing" Target="../drawings/vmlDrawing2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oleObject" Target="../embeddings/oleObject71.doc" TargetMode="Internal" /><Relationship Id="rId4" Type="http://schemas.openxmlformats.org/officeDocument/2006/relationships/image" Target="../media/image71.emf" /><Relationship Id="rId5" Type="http://schemas.openxmlformats.org/officeDocument/2006/relationships/vmlDrawing" Target="../drawings/vmlDrawing23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6.xml" /><Relationship Id="rId3" Type="http://schemas.openxmlformats.org/officeDocument/2006/relationships/oleObject" Target="../embeddings/oleObject72.doc" TargetMode="Internal" /><Relationship Id="rId4" Type="http://schemas.openxmlformats.org/officeDocument/2006/relationships/image" Target="../media/image72.emf" /><Relationship Id="rId5" Type="http://schemas.openxmlformats.org/officeDocument/2006/relationships/image" Target="file:///E:\&#24352;&#40527;&#25644;&#36801;&#20043;&#21069;&#25991;&#20214;\2021&#24180;&#21516;&#27493;&#35838;&#20214;\&#35745;&#20837;9&#26376;&#20221;\20-21%20&#21516;&#27493;&#26032;&#25945;&#26448;&#32479;&#32534;&#29256;&#21382;&#21490;&#24517;&#20462;&#20013;&#22806;&#21382;&#21490;&#32434;&#35201;(&#19979;)&#65288;09.10&#65289;\GY2020-109.TIF" TargetMode="External" /><Relationship Id="rId6" Type="http://schemas.openxmlformats.org/officeDocument/2006/relationships/image" Target="../media/image73.png" /><Relationship Id="rId7" Type="http://schemas.openxmlformats.org/officeDocument/2006/relationships/vmlDrawing" Target="../drawings/vmlDrawing24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7.xml" /><Relationship Id="rId3" Type="http://schemas.openxmlformats.org/officeDocument/2006/relationships/image" Target="../media/image3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8.xml" /><Relationship Id="rId3" Type="http://schemas.openxmlformats.org/officeDocument/2006/relationships/oleObject" Target="../embeddings/oleObject73.doc" TargetMode="Internal" /><Relationship Id="rId4" Type="http://schemas.openxmlformats.org/officeDocument/2006/relationships/image" Target="../media/image74.emf" /><Relationship Id="rId5" Type="http://schemas.openxmlformats.org/officeDocument/2006/relationships/vmlDrawing" Target="../drawings/vmlDrawing25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9.xml" /><Relationship Id="rId3" Type="http://schemas.openxmlformats.org/officeDocument/2006/relationships/oleObject" Target="../embeddings/oleObject74.doc" TargetMode="Internal" /><Relationship Id="rId4" Type="http://schemas.openxmlformats.org/officeDocument/2006/relationships/image" Target="../media/image75.emf" /><Relationship Id="rId5" Type="http://schemas.openxmlformats.org/officeDocument/2006/relationships/vmlDrawing" Target="../drawings/vmlDrawing26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79.emf" /><Relationship Id="rId11" Type="http://schemas.openxmlformats.org/officeDocument/2006/relationships/vmlDrawing" Target="../drawings/vmlDrawing27.vml" /><Relationship Id="rId2" Type="http://schemas.openxmlformats.org/officeDocument/2006/relationships/notesSlide" Target="../notesSlides/notesSlide30.xml" /><Relationship Id="rId3" Type="http://schemas.openxmlformats.org/officeDocument/2006/relationships/oleObject" Target="../embeddings/oleObject75.doc" TargetMode="Internal" /><Relationship Id="rId4" Type="http://schemas.openxmlformats.org/officeDocument/2006/relationships/image" Target="../media/image76.emf" /><Relationship Id="rId5" Type="http://schemas.openxmlformats.org/officeDocument/2006/relationships/oleObject" Target="../embeddings/oleObject76.doc" TargetMode="Internal" /><Relationship Id="rId6" Type="http://schemas.openxmlformats.org/officeDocument/2006/relationships/image" Target="../media/image77.emf" /><Relationship Id="rId7" Type="http://schemas.openxmlformats.org/officeDocument/2006/relationships/oleObject" Target="../embeddings/oleObject77.doc" TargetMode="Internal" /><Relationship Id="rId8" Type="http://schemas.openxmlformats.org/officeDocument/2006/relationships/image" Target="../media/image78.emf" /><Relationship Id="rId9" Type="http://schemas.openxmlformats.org/officeDocument/2006/relationships/oleObject" Target="../embeddings/oleObject78.doc" TargetMode="Interna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1.xml" /><Relationship Id="rId3" Type="http://schemas.openxmlformats.org/officeDocument/2006/relationships/oleObject" Target="../embeddings/oleObject79.doc" TargetMode="Internal" /><Relationship Id="rId4" Type="http://schemas.openxmlformats.org/officeDocument/2006/relationships/image" Target="../media/image80.emf" /><Relationship Id="rId5" Type="http://schemas.openxmlformats.org/officeDocument/2006/relationships/vmlDrawing" Target="../drawings/vmlDrawing28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2.xml" /><Relationship Id="rId3" Type="http://schemas.openxmlformats.org/officeDocument/2006/relationships/oleObject" Target="../embeddings/oleObject80.doc" TargetMode="Internal" /><Relationship Id="rId4" Type="http://schemas.openxmlformats.org/officeDocument/2006/relationships/image" Target="../media/image81.emf" /><Relationship Id="rId5" Type="http://schemas.openxmlformats.org/officeDocument/2006/relationships/vmlDrawing" Target="../drawings/vmlDrawing29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3.xml" /><Relationship Id="rId3" Type="http://schemas.openxmlformats.org/officeDocument/2006/relationships/oleObject" Target="../embeddings/oleObject81.doc" TargetMode="Internal" /><Relationship Id="rId4" Type="http://schemas.openxmlformats.org/officeDocument/2006/relationships/image" Target="../media/image82.emf" /><Relationship Id="rId5" Type="http://schemas.openxmlformats.org/officeDocument/2006/relationships/vmlDrawing" Target="../drawings/vmlDrawing30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4.xml" /><Relationship Id="rId3" Type="http://schemas.openxmlformats.org/officeDocument/2006/relationships/image" Target="../media/image83.jpeg" /><Relationship Id="rId4" Type="http://schemas.openxmlformats.org/officeDocument/2006/relationships/oleObject" Target="../embeddings/oleObject82.doc" TargetMode="Internal" /><Relationship Id="rId5" Type="http://schemas.openxmlformats.org/officeDocument/2006/relationships/image" Target="../media/image84.emf" /><Relationship Id="rId6" Type="http://schemas.openxmlformats.org/officeDocument/2006/relationships/vmlDrawing" Target="../drawings/vmlDrawing31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5.xml" /><Relationship Id="rId3" Type="http://schemas.openxmlformats.org/officeDocument/2006/relationships/oleObject" Target="../embeddings/oleObject83.doc" TargetMode="Internal" /><Relationship Id="rId4" Type="http://schemas.openxmlformats.org/officeDocument/2006/relationships/image" Target="../media/image85.emf" /><Relationship Id="rId5" Type="http://schemas.openxmlformats.org/officeDocument/2006/relationships/vmlDrawing" Target="../drawings/vmlDrawing32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6.xml" /><Relationship Id="rId3" Type="http://schemas.openxmlformats.org/officeDocument/2006/relationships/image" Target="../media/image83.jpeg" /><Relationship Id="rId4" Type="http://schemas.openxmlformats.org/officeDocument/2006/relationships/oleObject" Target="../embeddings/oleObject84.doc" TargetMode="Internal" /><Relationship Id="rId5" Type="http://schemas.openxmlformats.org/officeDocument/2006/relationships/image" Target="../media/image86.emf" /><Relationship Id="rId6" Type="http://schemas.openxmlformats.org/officeDocument/2006/relationships/vmlDrawing" Target="../drawings/vmlDrawing33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7.xml" /><Relationship Id="rId3" Type="http://schemas.openxmlformats.org/officeDocument/2006/relationships/oleObject" Target="../embeddings/oleObject85.doc" TargetMode="Internal" /><Relationship Id="rId4" Type="http://schemas.openxmlformats.org/officeDocument/2006/relationships/image" Target="../media/image87.emf" /><Relationship Id="rId5" Type="http://schemas.openxmlformats.org/officeDocument/2006/relationships/vmlDrawing" Target="../drawings/vmlDrawing34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8.xml" /><Relationship Id="rId3" Type="http://schemas.openxmlformats.org/officeDocument/2006/relationships/oleObject" Target="../embeddings/oleObject86.doc" TargetMode="Internal" /><Relationship Id="rId4" Type="http://schemas.openxmlformats.org/officeDocument/2006/relationships/image" Target="../media/image88.emf" /><Relationship Id="rId5" Type="http://schemas.openxmlformats.org/officeDocument/2006/relationships/vmlDrawing" Target="../drawings/vmlDrawing35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9.xml" /><Relationship Id="rId3" Type="http://schemas.openxmlformats.org/officeDocument/2006/relationships/oleObject" Target="../embeddings/oleObject87.doc" TargetMode="Internal" /><Relationship Id="rId4" Type="http://schemas.openxmlformats.org/officeDocument/2006/relationships/image" Target="../media/image89.emf" /><Relationship Id="rId5" Type="http://schemas.openxmlformats.org/officeDocument/2006/relationships/vmlDrawing" Target="../drawings/vmlDrawing36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0.xml" /><Relationship Id="rId3" Type="http://schemas.openxmlformats.org/officeDocument/2006/relationships/oleObject" Target="../embeddings/oleObject88.doc" TargetMode="Internal" /><Relationship Id="rId4" Type="http://schemas.openxmlformats.org/officeDocument/2006/relationships/image" Target="../media/image90.emf" /><Relationship Id="rId5" Type="http://schemas.openxmlformats.org/officeDocument/2006/relationships/vmlDrawing" Target="../drawings/vmlDrawing37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94.emf" /><Relationship Id="rId11" Type="http://schemas.openxmlformats.org/officeDocument/2006/relationships/vmlDrawing" Target="../drawings/vmlDrawing38.vml" /><Relationship Id="rId2" Type="http://schemas.openxmlformats.org/officeDocument/2006/relationships/notesSlide" Target="../notesSlides/notesSlide41.xml" /><Relationship Id="rId3" Type="http://schemas.openxmlformats.org/officeDocument/2006/relationships/oleObject" Target="../embeddings/oleObject89.doc" TargetMode="Internal" /><Relationship Id="rId4" Type="http://schemas.openxmlformats.org/officeDocument/2006/relationships/image" Target="../media/image91.emf" /><Relationship Id="rId5" Type="http://schemas.openxmlformats.org/officeDocument/2006/relationships/oleObject" Target="../embeddings/oleObject90.doc" TargetMode="Internal" /><Relationship Id="rId6" Type="http://schemas.openxmlformats.org/officeDocument/2006/relationships/image" Target="../media/image92.emf" /><Relationship Id="rId7" Type="http://schemas.openxmlformats.org/officeDocument/2006/relationships/oleObject" Target="../embeddings/oleObject91.doc" TargetMode="Internal" /><Relationship Id="rId8" Type="http://schemas.openxmlformats.org/officeDocument/2006/relationships/image" Target="../media/image93.emf" /><Relationship Id="rId9" Type="http://schemas.openxmlformats.org/officeDocument/2006/relationships/oleObject" Target="../embeddings/oleObject92.doc" TargetMode="Interna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2.xml" /><Relationship Id="rId3" Type="http://schemas.openxmlformats.org/officeDocument/2006/relationships/oleObject" Target="../embeddings/oleObject93.doc" TargetMode="Internal" /><Relationship Id="rId4" Type="http://schemas.openxmlformats.org/officeDocument/2006/relationships/image" Target="../media/image95.emf" /><Relationship Id="rId5" Type="http://schemas.openxmlformats.org/officeDocument/2006/relationships/oleObject" Target="../embeddings/oleObject94.doc" TargetMode="Internal" /><Relationship Id="rId6" Type="http://schemas.openxmlformats.org/officeDocument/2006/relationships/image" Target="../media/image96.emf" /><Relationship Id="rId7" Type="http://schemas.openxmlformats.org/officeDocument/2006/relationships/vmlDrawing" Target="../drawings/vmlDrawing39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3.xml" /><Relationship Id="rId3" Type="http://schemas.openxmlformats.org/officeDocument/2006/relationships/oleObject" Target="../embeddings/oleObject95.doc" TargetMode="Internal" /><Relationship Id="rId4" Type="http://schemas.openxmlformats.org/officeDocument/2006/relationships/image" Target="../media/image97.emf" /><Relationship Id="rId5" Type="http://schemas.openxmlformats.org/officeDocument/2006/relationships/vmlDrawing" Target="../drawings/vmlDrawing40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4.xml" /><Relationship Id="rId3" Type="http://schemas.openxmlformats.org/officeDocument/2006/relationships/oleObject" Target="../embeddings/oleObject96.doc" TargetMode="Internal" /><Relationship Id="rId4" Type="http://schemas.openxmlformats.org/officeDocument/2006/relationships/image" Target="../media/image98.emf" /><Relationship Id="rId5" Type="http://schemas.openxmlformats.org/officeDocument/2006/relationships/vmlDrawing" Target="../drawings/vmlDrawing41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5.xml" /><Relationship Id="rId3" Type="http://schemas.openxmlformats.org/officeDocument/2006/relationships/oleObject" Target="../embeddings/oleObject97.doc" TargetMode="Internal" /><Relationship Id="rId4" Type="http://schemas.openxmlformats.org/officeDocument/2006/relationships/image" Target="../media/image99.emf" /><Relationship Id="rId5" Type="http://schemas.openxmlformats.org/officeDocument/2006/relationships/vmlDrawing" Target="../drawings/vmlDrawing42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6.xml" /><Relationship Id="rId3" Type="http://schemas.openxmlformats.org/officeDocument/2006/relationships/image" Target="../media/image83.jpeg" /><Relationship Id="rId4" Type="http://schemas.openxmlformats.org/officeDocument/2006/relationships/oleObject" Target="../embeddings/oleObject98.doc" TargetMode="Internal" /><Relationship Id="rId5" Type="http://schemas.openxmlformats.org/officeDocument/2006/relationships/image" Target="../media/image100.emf" /><Relationship Id="rId6" Type="http://schemas.openxmlformats.org/officeDocument/2006/relationships/vmlDrawing" Target="../drawings/vmlDrawing43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7.xml" /><Relationship Id="rId3" Type="http://schemas.openxmlformats.org/officeDocument/2006/relationships/oleObject" Target="../embeddings/oleObject99.doc" TargetMode="Internal" /><Relationship Id="rId4" Type="http://schemas.openxmlformats.org/officeDocument/2006/relationships/image" Target="../media/image101.emf" /><Relationship Id="rId5" Type="http://schemas.openxmlformats.org/officeDocument/2006/relationships/vmlDrawing" Target="../drawings/vmlDrawing44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8.xml" /><Relationship Id="rId3" Type="http://schemas.openxmlformats.org/officeDocument/2006/relationships/image" Target="../media/image83.jpeg" /><Relationship Id="rId4" Type="http://schemas.openxmlformats.org/officeDocument/2006/relationships/oleObject" Target="../embeddings/oleObject100.doc" TargetMode="Internal" /><Relationship Id="rId5" Type="http://schemas.openxmlformats.org/officeDocument/2006/relationships/image" Target="../media/image102.emf" /><Relationship Id="rId6" Type="http://schemas.openxmlformats.org/officeDocument/2006/relationships/vmlDrawing" Target="../drawings/vmlDrawing45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9.xml" /><Relationship Id="rId3" Type="http://schemas.openxmlformats.org/officeDocument/2006/relationships/oleObject" Target="../embeddings/oleObject101.doc" TargetMode="Internal" /><Relationship Id="rId4" Type="http://schemas.openxmlformats.org/officeDocument/2006/relationships/image" Target="../media/image103.emf" /><Relationship Id="rId5" Type="http://schemas.openxmlformats.org/officeDocument/2006/relationships/image" Target="../media/image104.png" /><Relationship Id="rId6" Type="http://schemas.openxmlformats.org/officeDocument/2006/relationships/vmlDrawing" Target="../drawings/vmlDrawing46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cxnSp>
        <p:nvCxnSpPr>
          <p:cNvPr id="4097" name="直接连接符 14367"/>
          <p:cNvCxnSpPr/>
          <p:nvPr/>
        </p:nvCxnSpPr>
        <p:spPr>
          <a:xfrm>
            <a:off x="112713" y="3270250"/>
            <a:ext cx="11258550" cy="0"/>
          </a:xfrm>
          <a:prstGeom prst="line">
            <a:avLst/>
          </a:prstGeom>
          <a:noFill/>
          <a:ln w="19050">
            <a:solidFill>
              <a:srgbClr val="055A96"/>
            </a:solidFill>
            <a:round/>
          </a:ln>
        </p:spPr>
      </p:cxnSp>
      <p:sp>
        <p:nvSpPr>
          <p:cNvPr id="4098" name="矩形 9"/>
          <p:cNvSpPr/>
          <p:nvPr/>
        </p:nvSpPr>
        <p:spPr>
          <a:xfrm>
            <a:off x="0" y="1260475"/>
            <a:ext cx="11522075" cy="194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第九单元　当代世界发展的特点与主要趋势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</p:txBody>
      </p:sp>
      <p:sp>
        <p:nvSpPr>
          <p:cNvPr id="4099" name="矩形 5"/>
          <p:cNvSpPr/>
          <p:nvPr/>
        </p:nvSpPr>
        <p:spPr>
          <a:xfrm>
            <a:off x="63500" y="3316288"/>
            <a:ext cx="11406188" cy="1096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>
              <a:lnSpc>
                <a:spcPct val="130000"/>
              </a:lnSpc>
              <a:tabLst>
                <a:tab pos="2595562"/>
              </a:tabLst>
            </a:pP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第</a:t>
            </a:r>
            <a:r>
              <a:rPr lang="en-US" altLang="zh-CN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22</a:t>
            </a: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课　世界多极化与经济全球化</a:t>
            </a:r>
            <a:endParaRPr lang="zh-CN" altLang="en-US" sz="5100">
              <a:solidFill>
                <a:srgbClr val="14862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fill="hold" tmFilter="0,0; .5, 1; 1, 1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846275"/>
          <p:cNvGraphicFramePr/>
          <p:nvPr/>
        </p:nvGraphicFramePr>
        <p:xfrm>
          <a:off x="368300" y="1057275"/>
          <a:ext cx="10787063" cy="4365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0787063" imgH="4365625" progId="Word.Document.8">
                  <p:embed/>
                </p:oleObj>
              </mc:Choice>
              <mc:Fallback>
                <p:oleObj r:id="rId3" imgW="10787063" imgH="4365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057275"/>
                        <a:ext cx="10787063" cy="436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910785"/>
          <p:cNvGraphicFramePr/>
          <p:nvPr/>
        </p:nvGraphicFramePr>
        <p:xfrm>
          <a:off x="368300" y="1025525"/>
          <a:ext cx="10787063" cy="44291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0787063" imgH="4429125" progId="Word.Document.8">
                  <p:embed/>
                </p:oleObj>
              </mc:Choice>
              <mc:Fallback>
                <p:oleObj r:id="rId3" imgW="10787063" imgH="44291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025525"/>
                        <a:ext cx="10787063" cy="442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图片 108958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教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3" name="图片 108958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材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5" name="图片 108958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细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7" name="图片 1089588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8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研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9" name="图片 1089590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0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1" name="图片 108959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2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3" name="图片 108959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4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奠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5" name="图片 108959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6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基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6" grpId="0"/>
      <p:bldP spid="10248" grpId="0"/>
      <p:bldP spid="10250" grpId="0"/>
      <p:bldP spid="10252" grpId="0"/>
      <p:bldP spid="10254" grpId="0"/>
      <p:bldP spid="102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图片 1800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2290" name="对象 1800200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0644187" imgH="2765425" progId="Word.Document.8">
                  <p:embed/>
                </p:oleObj>
              </mc:Choice>
              <mc:Fallback>
                <p:oleObj r:id="rId4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800201"/>
          <p:cNvGraphicFramePr/>
          <p:nvPr/>
        </p:nvGraphicFramePr>
        <p:xfrm>
          <a:off x="6486525" y="38639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86525" y="38639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1928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38" name="对象 1928194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4" imgW="10644187" imgH="3457575" progId="Word.Document.8">
                  <p:embed/>
                </p:oleObj>
              </mc:Choice>
              <mc:Fallback>
                <p:oleObj r:id="rId4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928195"/>
          <p:cNvGraphicFramePr/>
          <p:nvPr/>
        </p:nvGraphicFramePr>
        <p:xfrm>
          <a:off x="2203450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03450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928196"/>
          <p:cNvGraphicFramePr/>
          <p:nvPr/>
        </p:nvGraphicFramePr>
        <p:xfrm>
          <a:off x="5503863" y="34893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503863" y="34893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193024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6386" name="对象 1930242"/>
          <p:cNvGraphicFramePr/>
          <p:nvPr/>
        </p:nvGraphicFramePr>
        <p:xfrm>
          <a:off x="368300" y="363538"/>
          <a:ext cx="10787063" cy="57546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4" imgW="10787063" imgH="5754687" progId="Word.Document.8">
                  <p:embed/>
                </p:oleObj>
              </mc:Choice>
              <mc:Fallback>
                <p:oleObj r:id="rId4" imgW="10787063" imgH="57546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363538"/>
                        <a:ext cx="10787063" cy="575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930243"/>
          <p:cNvGraphicFramePr/>
          <p:nvPr/>
        </p:nvGraphicFramePr>
        <p:xfrm>
          <a:off x="3654425" y="16954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54425" y="16954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1930244"/>
          <p:cNvGraphicFramePr/>
          <p:nvPr/>
        </p:nvGraphicFramePr>
        <p:xfrm>
          <a:off x="10325100" y="37544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325100" y="37544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对象 1930245"/>
          <p:cNvGraphicFramePr/>
          <p:nvPr/>
        </p:nvGraphicFramePr>
        <p:xfrm>
          <a:off x="3911600" y="44577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911600" y="44577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193228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8434" name="对象 1932290"/>
          <p:cNvGraphicFramePr/>
          <p:nvPr/>
        </p:nvGraphicFramePr>
        <p:xfrm>
          <a:off x="368300" y="709613"/>
          <a:ext cx="10787063" cy="5062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4" imgW="10787063" imgH="5062537" progId="Word.Document.8">
                  <p:embed/>
                </p:oleObj>
              </mc:Choice>
              <mc:Fallback>
                <p:oleObj r:id="rId4" imgW="10787063" imgH="50625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709613"/>
                        <a:ext cx="10787063" cy="5062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1932291"/>
          <p:cNvGraphicFramePr/>
          <p:nvPr/>
        </p:nvGraphicFramePr>
        <p:xfrm>
          <a:off x="7165975" y="6651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165975" y="6651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1932292"/>
          <p:cNvGraphicFramePr/>
          <p:nvPr/>
        </p:nvGraphicFramePr>
        <p:xfrm>
          <a:off x="8545513" y="6651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45513" y="6651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对象 1932293"/>
          <p:cNvGraphicFramePr/>
          <p:nvPr/>
        </p:nvGraphicFramePr>
        <p:xfrm>
          <a:off x="8896350" y="20383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896350" y="20383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对象 1932294"/>
          <p:cNvGraphicFramePr/>
          <p:nvPr/>
        </p:nvGraphicFramePr>
        <p:xfrm>
          <a:off x="6743700" y="27257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743700" y="27257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193433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2" name="对象 1934338"/>
          <p:cNvGraphicFramePr/>
          <p:nvPr/>
        </p:nvGraphicFramePr>
        <p:xfrm>
          <a:off x="368300" y="709613"/>
          <a:ext cx="10787063" cy="5062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4" imgW="10787063" imgH="5062537" progId="Word.Document.8">
                  <p:embed/>
                </p:oleObj>
              </mc:Choice>
              <mc:Fallback>
                <p:oleObj r:id="rId4" imgW="10787063" imgH="50625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709613"/>
                        <a:ext cx="10787063" cy="5062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1934339"/>
          <p:cNvGraphicFramePr/>
          <p:nvPr/>
        </p:nvGraphicFramePr>
        <p:xfrm>
          <a:off x="4918075" y="34274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18075" y="34274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对象 1934340"/>
          <p:cNvGraphicFramePr/>
          <p:nvPr/>
        </p:nvGraphicFramePr>
        <p:xfrm>
          <a:off x="3022600" y="40973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22600" y="40973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193638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2530" name="对象 1936386"/>
          <p:cNvGraphicFramePr/>
          <p:nvPr/>
        </p:nvGraphicFramePr>
        <p:xfrm>
          <a:off x="368300" y="1054100"/>
          <a:ext cx="10787063" cy="4371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4" imgW="10787063" imgH="4371975" progId="Word.Document.8">
                  <p:embed/>
                </p:oleObj>
              </mc:Choice>
              <mc:Fallback>
                <p:oleObj r:id="rId4" imgW="10787063" imgH="4371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1054100"/>
                        <a:ext cx="10787063" cy="437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1936387"/>
          <p:cNvGraphicFramePr/>
          <p:nvPr/>
        </p:nvGraphicFramePr>
        <p:xfrm>
          <a:off x="5035550" y="9620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35550" y="9620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对象 1936388"/>
          <p:cNvGraphicFramePr/>
          <p:nvPr/>
        </p:nvGraphicFramePr>
        <p:xfrm>
          <a:off x="8943975" y="9620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943975" y="9620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对象 1936389"/>
          <p:cNvGraphicFramePr/>
          <p:nvPr/>
        </p:nvGraphicFramePr>
        <p:xfrm>
          <a:off x="2998788" y="16637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98788" y="16637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对象 1936390"/>
          <p:cNvGraphicFramePr/>
          <p:nvPr/>
        </p:nvGraphicFramePr>
        <p:xfrm>
          <a:off x="3373438" y="23653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73438" y="23653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5" name="对象 1936391"/>
          <p:cNvGraphicFramePr/>
          <p:nvPr/>
        </p:nvGraphicFramePr>
        <p:xfrm>
          <a:off x="3022600" y="37703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14" imgW="3533775" imgH="593725" progId="Word.Document.8">
                  <p:embed/>
                </p:oleObj>
              </mc:Choice>
              <mc:Fallback>
                <p:oleObj r:id="rId14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22600" y="37703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2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图片 193843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4578" name="对象 1938434"/>
          <p:cNvGraphicFramePr/>
          <p:nvPr/>
        </p:nvGraphicFramePr>
        <p:xfrm>
          <a:off x="368300" y="1749425"/>
          <a:ext cx="10787063" cy="29829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4" imgW="10787063" imgH="2982913" progId="Word.Document.8">
                  <p:embed/>
                </p:oleObj>
              </mc:Choice>
              <mc:Fallback>
                <p:oleObj r:id="rId4" imgW="10787063" imgH="29829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1749425"/>
                        <a:ext cx="10787063" cy="2982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938435"/>
          <p:cNvGraphicFramePr/>
          <p:nvPr/>
        </p:nvGraphicFramePr>
        <p:xfrm>
          <a:off x="2998788" y="16494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98788" y="16494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1938436"/>
          <p:cNvGraphicFramePr/>
          <p:nvPr/>
        </p:nvGraphicFramePr>
        <p:xfrm>
          <a:off x="5340350" y="3067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340350" y="3067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6625" name="图片 194048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6626" name="对象 1940482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1940483"/>
          <p:cNvGraphicFramePr/>
          <p:nvPr/>
        </p:nvGraphicFramePr>
        <p:xfrm>
          <a:off x="2203450" y="14620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03450" y="14620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1940484"/>
          <p:cNvGraphicFramePr/>
          <p:nvPr/>
        </p:nvGraphicFramePr>
        <p:xfrm>
          <a:off x="4708525" y="48926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08525" y="48926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图片 194252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8674" name="对象 1942530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4" imgW="10644187" imgH="3457575" progId="Word.Document.8">
                  <p:embed/>
                </p:oleObj>
              </mc:Choice>
              <mc:Fallback>
                <p:oleObj r:id="rId4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1942531"/>
          <p:cNvGraphicFramePr/>
          <p:nvPr/>
        </p:nvGraphicFramePr>
        <p:xfrm>
          <a:off x="5059363" y="34893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59363" y="34893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1" name="图片 194457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0722" name="对象 1944579"/>
          <p:cNvGraphicFramePr/>
          <p:nvPr/>
        </p:nvGraphicFramePr>
        <p:xfrm>
          <a:off x="368300" y="425450"/>
          <a:ext cx="10787063" cy="5629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4" imgW="10787063" imgH="5629275" progId="Word.Document.8">
                  <p:embed/>
                </p:oleObj>
              </mc:Choice>
              <mc:Fallback>
                <p:oleObj r:id="rId4" imgW="10787063" imgH="5629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425450"/>
                        <a:ext cx="10787063" cy="562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944580"/>
          <p:cNvGraphicFramePr/>
          <p:nvPr/>
        </p:nvGraphicFramePr>
        <p:xfrm>
          <a:off x="5268913" y="1570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68913" y="1570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944581"/>
          <p:cNvGraphicFramePr/>
          <p:nvPr/>
        </p:nvGraphicFramePr>
        <p:xfrm>
          <a:off x="5667375" y="21637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67375" y="21637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对象 1944582"/>
          <p:cNvGraphicFramePr/>
          <p:nvPr/>
        </p:nvGraphicFramePr>
        <p:xfrm>
          <a:off x="7469188" y="2178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469188" y="2178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2769" name="图片 194662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2770" name="对象 1946626"/>
          <p:cNvGraphicFramePr/>
          <p:nvPr/>
        </p:nvGraphicFramePr>
        <p:xfrm>
          <a:off x="439738" y="244475"/>
          <a:ext cx="10644187" cy="5991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4" imgW="10644187" imgH="5991225" progId="Word.Document.8">
                  <p:embed/>
                </p:oleObj>
              </mc:Choice>
              <mc:Fallback>
                <p:oleObj r:id="rId4" imgW="10644187" imgH="5991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244475"/>
                        <a:ext cx="10644187" cy="599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对象 1946627"/>
          <p:cNvGraphicFramePr/>
          <p:nvPr/>
        </p:nvGraphicFramePr>
        <p:xfrm>
          <a:off x="6697663" y="13684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97663" y="13684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2" name="对象 1946628"/>
          <p:cNvGraphicFramePr/>
          <p:nvPr/>
        </p:nvGraphicFramePr>
        <p:xfrm>
          <a:off x="8218488" y="37703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218488" y="37703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对象 1946629"/>
          <p:cNvGraphicFramePr/>
          <p:nvPr/>
        </p:nvGraphicFramePr>
        <p:xfrm>
          <a:off x="5035550" y="49403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035550" y="49403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6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4817" name="图片 194867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4818" name="对象 1948674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对象 1948675"/>
          <p:cNvGraphicFramePr/>
          <p:nvPr/>
        </p:nvGraphicFramePr>
        <p:xfrm>
          <a:off x="6486525" y="10874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86525" y="10874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0" name="对象 1948676"/>
          <p:cNvGraphicFramePr/>
          <p:nvPr/>
        </p:nvGraphicFramePr>
        <p:xfrm>
          <a:off x="5434013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434013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1" name="对象 1948677"/>
          <p:cNvGraphicFramePr/>
          <p:nvPr/>
        </p:nvGraphicFramePr>
        <p:xfrm>
          <a:off x="1876425" y="5253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876425" y="5253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2" name="对象 1948678"/>
          <p:cNvGraphicFramePr/>
          <p:nvPr/>
        </p:nvGraphicFramePr>
        <p:xfrm>
          <a:off x="9013825" y="52212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013825" y="52212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8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1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5" name="对象 1950722"/>
          <p:cNvGraphicFramePr/>
          <p:nvPr/>
        </p:nvGraphicFramePr>
        <p:xfrm>
          <a:off x="439738" y="360363"/>
          <a:ext cx="10644187" cy="4275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3" imgW="10644187" imgH="4275137" progId="Word.Document.8">
                  <p:embed/>
                </p:oleObj>
              </mc:Choice>
              <mc:Fallback>
                <p:oleObj r:id="rId3" imgW="10644187" imgH="4275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4275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6" name="对象 1950723"/>
          <p:cNvGraphicFramePr/>
          <p:nvPr/>
        </p:nvGraphicFramePr>
        <p:xfrm>
          <a:off x="439738" y="4529138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5" imgW="10644187" imgH="690562" progId="Word.Document.8">
                  <p:embed/>
                </p:oleObj>
              </mc:Choice>
              <mc:Fallback>
                <p:oleObj r:id="rId5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4529138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对象 1950724"/>
          <p:cNvGraphicFramePr/>
          <p:nvPr/>
        </p:nvGraphicFramePr>
        <p:xfrm>
          <a:off x="439738" y="5176838"/>
          <a:ext cx="10644187" cy="1303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7" imgW="10644187" imgH="1303337" progId="Word.Document.8">
                  <p:embed/>
                </p:oleObj>
              </mc:Choice>
              <mc:Fallback>
                <p:oleObj r:id="rId7" imgW="10644187" imgH="1303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5176838"/>
                        <a:ext cx="10644187" cy="1303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3" name="对象 1994753"/>
          <p:cNvGraphicFramePr/>
          <p:nvPr/>
        </p:nvGraphicFramePr>
        <p:xfrm>
          <a:off x="439738" y="11366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366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4" name="对象 1994754"/>
          <p:cNvGraphicFramePr/>
          <p:nvPr/>
        </p:nvGraphicFramePr>
        <p:xfrm>
          <a:off x="439738" y="239712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39712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1994755"/>
          <p:cNvGraphicFramePr/>
          <p:nvPr/>
        </p:nvGraphicFramePr>
        <p:xfrm>
          <a:off x="439738" y="3736975"/>
          <a:ext cx="10644187" cy="1303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7" imgW="10644187" imgH="1303338" progId="Word.Document.8">
                  <p:embed/>
                </p:oleObj>
              </mc:Choice>
              <mc:Fallback>
                <p:oleObj r:id="rId7" imgW="10644187" imgH="1303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736975"/>
                        <a:ext cx="10644187" cy="1303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1" name="对象 1995777"/>
          <p:cNvGraphicFramePr/>
          <p:nvPr/>
        </p:nvGraphicFramePr>
        <p:xfrm>
          <a:off x="439738" y="11366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366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2" name="对象 1995778"/>
          <p:cNvGraphicFramePr/>
          <p:nvPr/>
        </p:nvGraphicFramePr>
        <p:xfrm>
          <a:off x="439738" y="2519363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5" imgW="10644187" imgH="690562" progId="Word.Document.8">
                  <p:embed/>
                </p:oleObj>
              </mc:Choice>
              <mc:Fallback>
                <p:oleObj r:id="rId5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519363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3" name="对象 1995779"/>
          <p:cNvGraphicFramePr/>
          <p:nvPr/>
        </p:nvGraphicFramePr>
        <p:xfrm>
          <a:off x="439738" y="3197225"/>
          <a:ext cx="10644187" cy="1303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7" imgW="10644187" imgH="1303338" progId="Word.Document.8">
                  <p:embed/>
                </p:oleObj>
              </mc:Choice>
              <mc:Fallback>
                <p:oleObj r:id="rId7" imgW="10644187" imgH="1303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197225"/>
                        <a:ext cx="10644187" cy="1303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1996801"/>
          <p:cNvGraphicFramePr/>
          <p:nvPr/>
        </p:nvGraphicFramePr>
        <p:xfrm>
          <a:off x="439738" y="179388"/>
          <a:ext cx="10644187" cy="236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3" imgW="10644187" imgH="2363787" progId="Word.Document.8">
                  <p:embed/>
                </p:oleObj>
              </mc:Choice>
              <mc:Fallback>
                <p:oleObj r:id="rId3" imgW="10644187" imgH="23637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79388"/>
                        <a:ext cx="10644187" cy="236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0" name="对象 1996803"/>
          <p:cNvGraphicFramePr/>
          <p:nvPr/>
        </p:nvGraphicFramePr>
        <p:xfrm>
          <a:off x="439738" y="2405063"/>
          <a:ext cx="10644187" cy="29956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5" imgW="10644187" imgH="2995612" progId="Word.Document.8">
                  <p:embed/>
                </p:oleObj>
              </mc:Choice>
              <mc:Fallback>
                <p:oleObj r:id="rId5" imgW="10644187" imgH="29956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405063"/>
                        <a:ext cx="10644187" cy="2995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1" name="图片 199680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500" y="5427663"/>
            <a:ext cx="10628313" cy="692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7" name="对象 1997825"/>
          <p:cNvGraphicFramePr/>
          <p:nvPr/>
        </p:nvGraphicFramePr>
        <p:xfrm>
          <a:off x="439738" y="360363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3" imgW="10644187" imgH="690562" progId="Word.Document.8">
                  <p:embed/>
                </p:oleObj>
              </mc:Choice>
              <mc:Fallback>
                <p:oleObj r:id="rId3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8" name="对象 1997827"/>
          <p:cNvGraphicFramePr/>
          <p:nvPr/>
        </p:nvGraphicFramePr>
        <p:xfrm>
          <a:off x="439738" y="920750"/>
          <a:ext cx="10644187" cy="48402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5" imgW="10644187" imgH="4840288" progId="Word.Document.8">
                  <p:embed/>
                </p:oleObj>
              </mc:Choice>
              <mc:Fallback>
                <p:oleObj r:id="rId5" imgW="10644187" imgH="48402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920750"/>
                        <a:ext cx="10644187" cy="4840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1997828"/>
          <p:cNvGraphicFramePr/>
          <p:nvPr/>
        </p:nvGraphicFramePr>
        <p:xfrm>
          <a:off x="439738" y="56102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56102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5" name="对象 2004993"/>
          <p:cNvGraphicFramePr/>
          <p:nvPr/>
        </p:nvGraphicFramePr>
        <p:xfrm>
          <a:off x="439738" y="53975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6" name="对象 2004994"/>
          <p:cNvGraphicFramePr/>
          <p:nvPr/>
        </p:nvGraphicFramePr>
        <p:xfrm>
          <a:off x="439738" y="126047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26047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对象 2004995"/>
          <p:cNvGraphicFramePr/>
          <p:nvPr/>
        </p:nvGraphicFramePr>
        <p:xfrm>
          <a:off x="439738" y="25495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25495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8" name="对象 2004996"/>
          <p:cNvGraphicFramePr/>
          <p:nvPr/>
        </p:nvGraphicFramePr>
        <p:xfrm>
          <a:off x="439738" y="31178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9" imgW="10644187" imgH="1382713" progId="Word.Document.8">
                  <p:embed/>
                </p:oleObj>
              </mc:Choice>
              <mc:Fallback>
                <p:oleObj r:id="rId9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9738" y="31178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09" name="图片 200499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4500" y="4378325"/>
            <a:ext cx="10628313" cy="13827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7110" name="对象 2004998"/>
          <p:cNvGraphicFramePr/>
          <p:nvPr/>
        </p:nvGraphicFramePr>
        <p:xfrm>
          <a:off x="439738" y="5761038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12" imgW="10644187" imgH="690562" progId="Word.Document.8">
                  <p:embed/>
                </p:oleObj>
              </mc:Choice>
              <mc:Fallback>
                <p:oleObj r:id="rId12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5761038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3" name="对象 2003969"/>
          <p:cNvGraphicFramePr/>
          <p:nvPr/>
        </p:nvGraphicFramePr>
        <p:xfrm>
          <a:off x="439738" y="822325"/>
          <a:ext cx="10644187" cy="31384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3" imgW="10644187" imgH="3138488" progId="Word.Document.8">
                  <p:embed/>
                </p:oleObj>
              </mc:Choice>
              <mc:Fallback>
                <p:oleObj r:id="rId3" imgW="10644187" imgH="31384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22325"/>
                        <a:ext cx="10644187" cy="3138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4" name="对象 2003970"/>
          <p:cNvGraphicFramePr/>
          <p:nvPr/>
        </p:nvGraphicFramePr>
        <p:xfrm>
          <a:off x="439738" y="3989388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5" imgW="10644187" imgH="690562" progId="Word.Document.8">
                  <p:embed/>
                </p:oleObj>
              </mc:Choice>
              <mc:Fallback>
                <p:oleObj r:id="rId5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3989388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5" name="对象 2003971"/>
          <p:cNvGraphicFramePr/>
          <p:nvPr/>
        </p:nvGraphicFramePr>
        <p:xfrm>
          <a:off x="439738" y="4710113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7" imgW="10644187" imgH="690562" progId="Word.Document.8">
                  <p:embed/>
                </p:oleObj>
              </mc:Choice>
              <mc:Fallback>
                <p:oleObj r:id="rId7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710113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1" name="对象 2002945"/>
          <p:cNvGraphicFramePr/>
          <p:nvPr/>
        </p:nvGraphicFramePr>
        <p:xfrm>
          <a:off x="439738" y="360363"/>
          <a:ext cx="10644187" cy="167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3" imgW="10644187" imgH="1673225" progId="Word.Document.8">
                  <p:embed/>
                </p:oleObj>
              </mc:Choice>
              <mc:Fallback>
                <p:oleObj r:id="rId3" imgW="10644187" imgH="1673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167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2" name="对象 2002946"/>
          <p:cNvGraphicFramePr/>
          <p:nvPr/>
        </p:nvGraphicFramePr>
        <p:xfrm>
          <a:off x="439738" y="19796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5" imgW="10644187" imgH="4148137" progId="Word.Document.8">
                  <p:embed/>
                </p:oleObj>
              </mc:Choice>
              <mc:Fallback>
                <p:oleObj r:id="rId5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9796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49" name="对象 2001921"/>
          <p:cNvGraphicFramePr/>
          <p:nvPr/>
        </p:nvGraphicFramePr>
        <p:xfrm>
          <a:off x="439738" y="2589213"/>
          <a:ext cx="10644187" cy="1303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3" imgW="10644187" imgH="1303337" progId="Word.Document.8">
                  <p:embed/>
                </p:oleObj>
              </mc:Choice>
              <mc:Fallback>
                <p:oleObj r:id="rId3" imgW="10644187" imgH="1303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589213"/>
                        <a:ext cx="10644187" cy="1303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7" name="对象 2000897"/>
          <p:cNvGraphicFramePr/>
          <p:nvPr/>
        </p:nvGraphicFramePr>
        <p:xfrm>
          <a:off x="439738" y="388938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3" imgW="10644187" imgH="690562" progId="Word.Document.8">
                  <p:embed/>
                </p:oleObj>
              </mc:Choice>
              <mc:Fallback>
                <p:oleObj r:id="rId3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88938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8" name="矩形 2000899"/>
          <p:cNvSpPr/>
          <p:nvPr/>
        </p:nvSpPr>
        <p:spPr>
          <a:xfrm>
            <a:off x="2984500" y="1892300"/>
            <a:ext cx="11522075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55299" name="图片 2000898" descr="E:/张鹏搬迁之前文件/2021年同步课件/计入9月份/20-21 同步新教材统编版历史必修中外历史纲要(下)（09.10）/GY2020-109.TIF"/>
          <p:cNvPicPr>
            <a:picLocks noChangeAspect="1"/>
          </p:cNvPicPr>
          <p:nvPr/>
        </p:nvPicPr>
        <p:blipFill>
          <a:blip r:embed="rId6" r:link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60475" y="781050"/>
            <a:ext cx="8280400" cy="54784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7345" name="图片 107940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6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主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47" name="图片 107940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8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题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49" name="图片 107940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50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拓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51" name="图片 1079407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52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展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53" name="图片 1079409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54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55" name="图片 107941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56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57" name="图片 107941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58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提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7359" name="图片 107941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60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升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8" grpId="0"/>
      <p:bldP spid="57350" grpId="0"/>
      <p:bldP spid="57352" grpId="0"/>
      <p:bldP spid="57354" grpId="0"/>
      <p:bldP spid="57356" grpId="0"/>
      <p:bldP spid="57358" grpId="0"/>
      <p:bldP spid="5736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3" name="对象 1826819"/>
          <p:cNvGraphicFramePr/>
          <p:nvPr/>
        </p:nvGraphicFramePr>
        <p:xfrm>
          <a:off x="439738" y="503238"/>
          <a:ext cx="10644187" cy="5475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3" imgW="10644187" imgH="5475287" progId="Word.Document.8">
                  <p:embed/>
                </p:oleObj>
              </mc:Choice>
              <mc:Fallback>
                <p:oleObj r:id="rId3" imgW="10644187" imgH="5475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03238"/>
                        <a:ext cx="10644187" cy="547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1" name="对象 1982465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3" imgW="10644187" imgH="3457575" progId="Word.Document.8">
                  <p:embed/>
                </p:oleObj>
              </mc:Choice>
              <mc:Fallback>
                <p:oleObj r:id="rId3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89" name="对象 1981441"/>
          <p:cNvGraphicFramePr/>
          <p:nvPr/>
        </p:nvGraphicFramePr>
        <p:xfrm>
          <a:off x="439738" y="44450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44450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0" name="对象 1981442"/>
          <p:cNvGraphicFramePr/>
          <p:nvPr/>
        </p:nvGraphicFramePr>
        <p:xfrm>
          <a:off x="439738" y="242570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5" imgW="10644187" imgH="2074863" progId="Word.Document.8">
                  <p:embed/>
                </p:oleObj>
              </mc:Choice>
              <mc:Fallback>
                <p:oleObj r:id="rId5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42570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1" name="对象 1981443"/>
          <p:cNvGraphicFramePr/>
          <p:nvPr/>
        </p:nvGraphicFramePr>
        <p:xfrm>
          <a:off x="439738" y="434975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34975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2" name="对象 1981444"/>
          <p:cNvGraphicFramePr/>
          <p:nvPr/>
        </p:nvGraphicFramePr>
        <p:xfrm>
          <a:off x="439738" y="504031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9" imgW="10644187" imgH="1382712" progId="Word.Document.8">
                  <p:embed/>
                </p:oleObj>
              </mc:Choice>
              <mc:Fallback>
                <p:oleObj r:id="rId9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9738" y="504031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7" name="对象 1980417"/>
          <p:cNvGraphicFramePr/>
          <p:nvPr/>
        </p:nvGraphicFramePr>
        <p:xfrm>
          <a:off x="439738" y="514350"/>
          <a:ext cx="10644187" cy="5453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3" imgW="10644187" imgH="5453063" progId="Word.Document.8">
                  <p:embed/>
                </p:oleObj>
              </mc:Choice>
              <mc:Fallback>
                <p:oleObj r:id="rId3" imgW="10644187" imgH="5453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14350"/>
                        <a:ext cx="10644187" cy="545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5" name="对象 1979393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3" name="对象 1978369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3" imgW="10644187" imgH="5530850" progId="Word.Document.8">
                  <p:embed/>
                </p:oleObj>
              </mc:Choice>
              <mc:Fallback>
                <p:oleObj r:id="rId3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681" name="图片 1977346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1682" name="对象 1977347"/>
          <p:cNvGraphicFramePr/>
          <p:nvPr/>
        </p:nvGraphicFramePr>
        <p:xfrm>
          <a:off x="439738" y="514350"/>
          <a:ext cx="10644187" cy="5453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4" imgW="10644187" imgH="5453063" progId="Word.Document.8">
                  <p:embed/>
                </p:oleObj>
              </mc:Choice>
              <mc:Fallback>
                <p:oleObj r:id="rId4" imgW="10644187" imgH="5453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14350"/>
                        <a:ext cx="10644187" cy="545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29" name="对象 2028545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5777" name="图片 2007041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5778" name="对象 2007042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5" name="对象 2029569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9873" name="对象 2010114"/>
          <p:cNvGraphicFramePr/>
          <p:nvPr/>
        </p:nvGraphicFramePr>
        <p:xfrm>
          <a:off x="439738" y="849313"/>
          <a:ext cx="10644187" cy="4783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3" imgW="10644187" imgH="4783137" progId="Word.Document.8">
                  <p:embed/>
                </p:oleObj>
              </mc:Choice>
              <mc:Fallback>
                <p:oleObj r:id="rId3" imgW="10644187" imgH="4783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49313"/>
                        <a:ext cx="10644187" cy="4783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1" name="对象 2043905"/>
          <p:cNvGraphicFramePr/>
          <p:nvPr/>
        </p:nvGraphicFramePr>
        <p:xfrm>
          <a:off x="439738" y="1327150"/>
          <a:ext cx="10644187" cy="3827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3" imgW="10644187" imgH="3827463" progId="Word.Document.8">
                  <p:embed/>
                </p:oleObj>
              </mc:Choice>
              <mc:Fallback>
                <p:oleObj r:id="rId3" imgW="10644187" imgH="38274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327150"/>
                        <a:ext cx="10644187" cy="3827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3969" name="对象 2044929"/>
          <p:cNvGraphicFramePr/>
          <p:nvPr/>
        </p:nvGraphicFramePr>
        <p:xfrm>
          <a:off x="368300" y="1500188"/>
          <a:ext cx="10787063" cy="34813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3" imgW="10787063" imgH="3481387" progId="Word.Document.8">
                  <p:embed/>
                </p:oleObj>
              </mc:Choice>
              <mc:Fallback>
                <p:oleObj r:id="rId3" imgW="10787063" imgH="34813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500188"/>
                        <a:ext cx="10787063" cy="3481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6017" name="对象 2045953"/>
          <p:cNvGraphicFramePr/>
          <p:nvPr/>
        </p:nvGraphicFramePr>
        <p:xfrm>
          <a:off x="439738" y="93027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93027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18" name="对象 2045954"/>
          <p:cNvGraphicFramePr/>
          <p:nvPr/>
        </p:nvGraphicFramePr>
        <p:xfrm>
          <a:off x="439738" y="149701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5" imgW="10644187" imgH="1382712" progId="Word.Document.8">
                  <p:embed/>
                </p:oleObj>
              </mc:Choice>
              <mc:Fallback>
                <p:oleObj r:id="rId5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49701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19" name="对象 2045955"/>
          <p:cNvGraphicFramePr/>
          <p:nvPr/>
        </p:nvGraphicFramePr>
        <p:xfrm>
          <a:off x="439738" y="287972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7" imgW="10644187" imgH="1382713" progId="Word.Document.8">
                  <p:embed/>
                </p:oleObj>
              </mc:Choice>
              <mc:Fallback>
                <p:oleObj r:id="rId7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287972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0" name="对象 2045956"/>
          <p:cNvGraphicFramePr/>
          <p:nvPr/>
        </p:nvGraphicFramePr>
        <p:xfrm>
          <a:off x="439738" y="41973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9" imgW="10644187" imgH="1382713" progId="Word.Document.8">
                  <p:embed/>
                </p:oleObj>
              </mc:Choice>
              <mc:Fallback>
                <p:oleObj r:id="rId9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9738" y="41973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8065" name="对象 2046977"/>
          <p:cNvGraphicFramePr/>
          <p:nvPr/>
        </p:nvGraphicFramePr>
        <p:xfrm>
          <a:off x="439738" y="161925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61925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066" name="对象 2046978"/>
          <p:cNvGraphicFramePr/>
          <p:nvPr/>
        </p:nvGraphicFramePr>
        <p:xfrm>
          <a:off x="439738" y="2339975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5" imgW="10644187" imgH="2074863" progId="Word.Document.8">
                  <p:embed/>
                </p:oleObj>
              </mc:Choice>
              <mc:Fallback>
                <p:oleObj r:id="rId5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339975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0113" name="对象 2048001"/>
          <p:cNvGraphicFramePr/>
          <p:nvPr/>
        </p:nvGraphicFramePr>
        <p:xfrm>
          <a:off x="439738" y="514350"/>
          <a:ext cx="10644187" cy="5453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3" imgW="10644187" imgH="5453063" progId="Word.Document.8">
                  <p:embed/>
                </p:oleObj>
              </mc:Choice>
              <mc:Fallback>
                <p:oleObj r:id="rId3" imgW="10644187" imgH="5453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14350"/>
                        <a:ext cx="10644187" cy="545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61" name="对象 2049025"/>
          <p:cNvGraphicFramePr/>
          <p:nvPr/>
        </p:nvGraphicFramePr>
        <p:xfrm>
          <a:off x="439738" y="2203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3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4209" name="对象 2050049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4" r:id="rId3" imgW="10644187" imgH="5530850" progId="Word.Document.8">
                  <p:embed/>
                </p:oleObj>
              </mc:Choice>
              <mc:Fallback>
                <p:oleObj r:id="rId3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6257" name="图片 2013185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96258" name="对象 2013186"/>
          <p:cNvGraphicFramePr/>
          <p:nvPr/>
        </p:nvGraphicFramePr>
        <p:xfrm>
          <a:off x="439738" y="577850"/>
          <a:ext cx="10644187" cy="5324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5" r:id="rId4" imgW="10644187" imgH="5324475" progId="Word.Document.8">
                  <p:embed/>
                </p:oleObj>
              </mc:Choice>
              <mc:Fallback>
                <p:oleObj r:id="rId4" imgW="10644187" imgH="5324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77850"/>
                        <a:ext cx="10644187" cy="5324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8305" name="对象 2051073"/>
          <p:cNvGraphicFramePr/>
          <p:nvPr/>
        </p:nvGraphicFramePr>
        <p:xfrm>
          <a:off x="439738" y="2203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6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3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0353" name="图片 2016257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00354" name="对象 2016258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7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01" name="对象 2052097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8" r:id="rId3" imgW="10644187" imgH="3457575" progId="Word.Document.8">
                  <p:embed/>
                </p:oleObj>
              </mc:Choice>
              <mc:Fallback>
                <p:oleObj r:id="rId3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02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00" y="117602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4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PowerPoint 演示文稿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18</Paragraphs>
  <Slides>49</Slides>
  <Notes>49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baseType="lpstr" size="59">
      <vt:lpstr>Arial</vt:lpstr>
      <vt:lpstr>宋体</vt:lpstr>
      <vt:lpstr>微软雅黑</vt:lpstr>
      <vt:lpstr>Wingdings</vt:lpstr>
      <vt:lpstr>经典美黑简</vt:lpstr>
      <vt:lpstr>仿宋</vt:lpstr>
      <vt:lpstr>楷体</vt:lpstr>
      <vt:lpstr>Calibri Light</vt:lpstr>
      <vt:lpstr>Calibri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2021-01-22T13:15:53.485</cp:lastPrinted>
  <dcterms:created xsi:type="dcterms:W3CDTF">2021-01-22T13:15:53Z</dcterms:created>
  <dcterms:modified xsi:type="dcterms:W3CDTF">2021-01-22T05:15:54Z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